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 id="2147483682" r:id="rId2"/>
    <p:sldMasterId id="2147483707" r:id="rId3"/>
    <p:sldMasterId id="2147483720" r:id="rId4"/>
  </p:sldMasterIdLst>
  <p:notesMasterIdLst>
    <p:notesMasterId r:id="rId43"/>
  </p:notesMasterIdLst>
  <p:sldIdLst>
    <p:sldId id="256" r:id="rId5"/>
    <p:sldId id="257" r:id="rId6"/>
    <p:sldId id="454" r:id="rId7"/>
    <p:sldId id="519" r:id="rId8"/>
    <p:sldId id="520" r:id="rId9"/>
    <p:sldId id="531" r:id="rId10"/>
    <p:sldId id="258" r:id="rId11"/>
    <p:sldId id="259" r:id="rId12"/>
    <p:sldId id="261" r:id="rId13"/>
    <p:sldId id="521" r:id="rId14"/>
    <p:sldId id="262" r:id="rId15"/>
    <p:sldId id="474" r:id="rId16"/>
    <p:sldId id="532" r:id="rId17"/>
    <p:sldId id="535" r:id="rId18"/>
    <p:sldId id="523" r:id="rId19"/>
    <p:sldId id="457" r:id="rId20"/>
    <p:sldId id="467" r:id="rId21"/>
    <p:sldId id="471" r:id="rId22"/>
    <p:sldId id="458" r:id="rId23"/>
    <p:sldId id="459" r:id="rId24"/>
    <p:sldId id="461" r:id="rId25"/>
    <p:sldId id="462" r:id="rId26"/>
    <p:sldId id="465" r:id="rId27"/>
    <p:sldId id="463" r:id="rId28"/>
    <p:sldId id="466" r:id="rId29"/>
    <p:sldId id="464" r:id="rId30"/>
    <p:sldId id="479" r:id="rId31"/>
    <p:sldId id="270" r:id="rId32"/>
    <p:sldId id="260" r:id="rId33"/>
    <p:sldId id="274" r:id="rId34"/>
    <p:sldId id="265" r:id="rId35"/>
    <p:sldId id="534" r:id="rId36"/>
    <p:sldId id="481" r:id="rId37"/>
    <p:sldId id="482" r:id="rId38"/>
    <p:sldId id="528" r:id="rId39"/>
    <p:sldId id="529" r:id="rId40"/>
    <p:sldId id="538" r:id="rId41"/>
    <p:sldId id="488" r:id="rId42"/>
  </p:sldIdLst>
  <p:sldSz cx="9144000" cy="5143500" type="screen16x9"/>
  <p:notesSz cx="6858000" cy="9144000"/>
  <p:embeddedFontLst>
    <p:embeddedFont>
      <p:font typeface="DM Sans" panose="020B0604020202020204" charset="0"/>
      <p:regular r:id="rId44"/>
      <p:bold r:id="rId45"/>
      <p:italic r:id="rId46"/>
      <p:boldItalic r:id="rId47"/>
    </p:embeddedFont>
    <p:embeddedFont>
      <p:font typeface="Franklin Gothic Book" panose="020B0503020102020204" pitchFamily="34" charset="0"/>
      <p:regular r:id="rId48"/>
      <p:italic r:id="rId49"/>
    </p:embeddedFont>
    <p:embeddedFont>
      <p:font typeface="Calibri" panose="020F0502020204030204" pitchFamily="34" charset="0"/>
      <p:regular r:id="rId50"/>
      <p:bold r:id="rId51"/>
      <p:italic r:id="rId52"/>
      <p:boldItalic r:id="rId53"/>
    </p:embeddedFont>
    <p:embeddedFont>
      <p:font typeface="Nunito Light" panose="020B0604020202020204" charset="0"/>
      <p:regular r:id="rId54"/>
      <p:italic r:id="rId55"/>
    </p:embeddedFont>
    <p:embeddedFont>
      <p:font typeface="Albert Sans" panose="020B0604020202020204" charset="0"/>
      <p:regular r:id="rId56"/>
      <p:bold r:id="rId57"/>
      <p:italic r:id="rId58"/>
      <p:boldItalic r:id="rId59"/>
    </p:embeddedFont>
    <p:embeddedFont>
      <p:font typeface="Josefin Sans" panose="020B0604020202020204" charset="0"/>
      <p:regular r:id="rId60"/>
      <p:bold r:id="rId61"/>
      <p:italic r:id="rId62"/>
      <p:boldItalic r:id="rId63"/>
    </p:embeddedFont>
    <p:embeddedFont>
      <p:font typeface="Josefin Sans SemiBold" panose="020B0604020202020204" charset="0"/>
      <p:regular r:id="rId64"/>
      <p:bold r:id="rId65"/>
      <p:italic r:id="rId66"/>
      <p:boldItalic r:id="rId67"/>
    </p:embeddedFont>
    <p:embeddedFont>
      <p:font typeface="Perpetua" panose="02020502060401020303" pitchFamily="18" charset="0"/>
      <p:regular r:id="rId68"/>
      <p:bold r:id="rId69"/>
      <p:italic r:id="rId70"/>
      <p:boldItalic r:id="rId71"/>
    </p:embeddedFont>
    <p:embeddedFont>
      <p:font typeface="Anaheim" panose="020B0604020202020204" charset="0"/>
      <p:regular r:id="rId72"/>
      <p:bold r:id="rId73"/>
    </p:embeddedFont>
    <p:embeddedFont>
      <p:font typeface="Wingdings 2" panose="05020102010507070707" pitchFamily="18" charset="2"/>
      <p:regular r:id="rId74"/>
    </p:embeddedFont>
    <p:embeddedFont>
      <p:font typeface="VNI-Vari" pitchFamily="2" charset="0"/>
      <p:bold r:id="rId7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292A"/>
    <a:srgbClr val="0FA4A9"/>
    <a:srgbClr val="CDF2FF"/>
    <a:srgbClr val="FFE79B"/>
    <a:srgbClr val="E5F4D4"/>
    <a:srgbClr val="D0EBB3"/>
    <a:srgbClr val="4C216D"/>
    <a:srgbClr val="E8710E"/>
    <a:srgbClr val="FFFFFF"/>
    <a:srgbClr val="E3DA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30ADBFE-AB8A-4E27-99C9-607BDDE3EBC1}">
  <a:tblStyle styleId="{130ADBFE-AB8A-4E27-99C9-607BDDE3EBC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CC262C17-F660-4DF2-AE0E-E0C20FE8BC5F}"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12" autoAdjust="0"/>
    <p:restoredTop sz="87990" autoAdjust="0"/>
  </p:normalViewPr>
  <p:slideViewPr>
    <p:cSldViewPr snapToGrid="0">
      <p:cViewPr varScale="1">
        <p:scale>
          <a:sx n="83" d="100"/>
          <a:sy n="83" d="100"/>
        </p:scale>
        <p:origin x="822" y="7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font" Target="fonts/font4.fntdata"/><Relationship Id="rId63" Type="http://schemas.openxmlformats.org/officeDocument/2006/relationships/font" Target="fonts/font20.fntdata"/><Relationship Id="rId68" Type="http://schemas.openxmlformats.org/officeDocument/2006/relationships/font" Target="fonts/font25.fntdata"/><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66" Type="http://schemas.openxmlformats.org/officeDocument/2006/relationships/font" Target="fonts/font23.fntdata"/><Relationship Id="rId74" Type="http://schemas.openxmlformats.org/officeDocument/2006/relationships/font" Target="fonts/font31.fntdata"/><Relationship Id="rId79"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font" Target="fonts/font18.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64" Type="http://schemas.openxmlformats.org/officeDocument/2006/relationships/font" Target="fonts/font21.fntdata"/><Relationship Id="rId69" Type="http://schemas.openxmlformats.org/officeDocument/2006/relationships/font" Target="fonts/font26.fntdata"/><Relationship Id="rId77"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font" Target="fonts/font8.fntdata"/><Relationship Id="rId72" Type="http://schemas.openxmlformats.org/officeDocument/2006/relationships/font" Target="fonts/font29.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3.fntdata"/><Relationship Id="rId59" Type="http://schemas.openxmlformats.org/officeDocument/2006/relationships/font" Target="fonts/font16.fntdata"/><Relationship Id="rId67" Type="http://schemas.openxmlformats.org/officeDocument/2006/relationships/font" Target="fonts/font24.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11.fntdata"/><Relationship Id="rId62" Type="http://schemas.openxmlformats.org/officeDocument/2006/relationships/font" Target="fonts/font19.fntdata"/><Relationship Id="rId70" Type="http://schemas.openxmlformats.org/officeDocument/2006/relationships/font" Target="fonts/font27.fntdata"/><Relationship Id="rId75" Type="http://schemas.openxmlformats.org/officeDocument/2006/relationships/font" Target="fonts/font32.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6.fntdata"/><Relationship Id="rId57" Type="http://schemas.openxmlformats.org/officeDocument/2006/relationships/font" Target="fonts/font14.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font" Target="fonts/font17.fntdata"/><Relationship Id="rId65" Type="http://schemas.openxmlformats.org/officeDocument/2006/relationships/font" Target="fonts/font22.fntdata"/><Relationship Id="rId73" Type="http://schemas.openxmlformats.org/officeDocument/2006/relationships/font" Target="fonts/font30.fntdata"/><Relationship Id="rId7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font" Target="fonts/font7.fntdata"/><Relationship Id="rId55" Type="http://schemas.openxmlformats.org/officeDocument/2006/relationships/font" Target="fonts/font12.fntdata"/><Relationship Id="rId76"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font" Target="fonts/font28.fntdata"/><Relationship Id="rId2" Type="http://schemas.openxmlformats.org/officeDocument/2006/relationships/slideMaster" Target="slideMasters/slideMaster2.xml"/><Relationship Id="rId29"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4"/>
        <p:cNvGrpSpPr/>
        <p:nvPr/>
      </p:nvGrpSpPr>
      <p:grpSpPr>
        <a:xfrm>
          <a:off x="0" y="0"/>
          <a:ext cx="0" cy="0"/>
          <a:chOff x="0" y="0"/>
          <a:chExt cx="0" cy="0"/>
        </a:xfrm>
      </p:grpSpPr>
      <p:sp>
        <p:nvSpPr>
          <p:cNvPr id="1155" name="Google Shape;1155;g2a31dd56cda_1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6" name="Google Shape;1156;g2a31dd56cda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8">
          <a:extLst>
            <a:ext uri="{FF2B5EF4-FFF2-40B4-BE49-F238E27FC236}">
              <a16:creationId xmlns:a16="http://schemas.microsoft.com/office/drawing/2014/main" id="{1226021F-2946-8EBA-1F14-50060EF06B3B}"/>
            </a:ext>
          </a:extLst>
        </p:cNvPr>
        <p:cNvGrpSpPr/>
        <p:nvPr/>
      </p:nvGrpSpPr>
      <p:grpSpPr>
        <a:xfrm>
          <a:off x="0" y="0"/>
          <a:ext cx="0" cy="0"/>
          <a:chOff x="0" y="0"/>
          <a:chExt cx="0" cy="0"/>
        </a:xfrm>
      </p:grpSpPr>
      <p:sp>
        <p:nvSpPr>
          <p:cNvPr id="1699" name="Google Shape;1699;g54dda1946d_6_322:notes">
            <a:extLst>
              <a:ext uri="{FF2B5EF4-FFF2-40B4-BE49-F238E27FC236}">
                <a16:creationId xmlns:a16="http://schemas.microsoft.com/office/drawing/2014/main" id="{5F44B8C2-4928-DEB9-FA74-450D64C2349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0" name="Google Shape;1700;g54dda1946d_6_322:notes">
            <a:extLst>
              <a:ext uri="{FF2B5EF4-FFF2-40B4-BE49-F238E27FC236}">
                <a16:creationId xmlns:a16="http://schemas.microsoft.com/office/drawing/2014/main" id="{DCEA85FC-9E67-E2E1-F499-66377778C28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830270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8">
          <a:extLst>
            <a:ext uri="{FF2B5EF4-FFF2-40B4-BE49-F238E27FC236}">
              <a16:creationId xmlns:a16="http://schemas.microsoft.com/office/drawing/2014/main" id="{00566384-BB93-FDD9-8DE6-FFE7A898457D}"/>
            </a:ext>
          </a:extLst>
        </p:cNvPr>
        <p:cNvGrpSpPr/>
        <p:nvPr/>
      </p:nvGrpSpPr>
      <p:grpSpPr>
        <a:xfrm>
          <a:off x="0" y="0"/>
          <a:ext cx="0" cy="0"/>
          <a:chOff x="0" y="0"/>
          <a:chExt cx="0" cy="0"/>
        </a:xfrm>
      </p:grpSpPr>
      <p:sp>
        <p:nvSpPr>
          <p:cNvPr id="1699" name="Google Shape;1699;g54dda1946d_6_322:notes">
            <a:extLst>
              <a:ext uri="{FF2B5EF4-FFF2-40B4-BE49-F238E27FC236}">
                <a16:creationId xmlns:a16="http://schemas.microsoft.com/office/drawing/2014/main" id="{07B612D8-4D7C-BDEA-AFE7-25A9E0AE292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0" name="Google Shape;1700;g54dda1946d_6_322:notes">
            <a:extLst>
              <a:ext uri="{FF2B5EF4-FFF2-40B4-BE49-F238E27FC236}">
                <a16:creationId xmlns:a16="http://schemas.microsoft.com/office/drawing/2014/main" id="{F06ED98E-E028-1348-2F2D-41FEC418BF7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850311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8">
          <a:extLst>
            <a:ext uri="{FF2B5EF4-FFF2-40B4-BE49-F238E27FC236}">
              <a16:creationId xmlns:a16="http://schemas.microsoft.com/office/drawing/2014/main" id="{311E641B-65D8-4354-582E-D84BA319D6A6}"/>
            </a:ext>
          </a:extLst>
        </p:cNvPr>
        <p:cNvGrpSpPr/>
        <p:nvPr/>
      </p:nvGrpSpPr>
      <p:grpSpPr>
        <a:xfrm>
          <a:off x="0" y="0"/>
          <a:ext cx="0" cy="0"/>
          <a:chOff x="0" y="0"/>
          <a:chExt cx="0" cy="0"/>
        </a:xfrm>
      </p:grpSpPr>
      <p:sp>
        <p:nvSpPr>
          <p:cNvPr id="1699" name="Google Shape;1699;g54dda1946d_6_322:notes">
            <a:extLst>
              <a:ext uri="{FF2B5EF4-FFF2-40B4-BE49-F238E27FC236}">
                <a16:creationId xmlns:a16="http://schemas.microsoft.com/office/drawing/2014/main" id="{207A46C9-4069-609B-4287-AABF161047B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0" name="Google Shape;1700;g54dda1946d_6_322:notes">
            <a:extLst>
              <a:ext uri="{FF2B5EF4-FFF2-40B4-BE49-F238E27FC236}">
                <a16:creationId xmlns:a16="http://schemas.microsoft.com/office/drawing/2014/main" id="{47F621A6-2BE4-3ABD-E0F1-A0D285FB143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66598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9"/>
        <p:cNvGrpSpPr/>
        <p:nvPr/>
      </p:nvGrpSpPr>
      <p:grpSpPr>
        <a:xfrm>
          <a:off x="0" y="0"/>
          <a:ext cx="0" cy="0"/>
          <a:chOff x="0" y="0"/>
          <a:chExt cx="0" cy="0"/>
        </a:xfrm>
      </p:grpSpPr>
      <p:sp>
        <p:nvSpPr>
          <p:cNvPr id="2370" name="Google Shape;2370;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1" name="Google Shape;2371;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9"/>
        <p:cNvGrpSpPr/>
        <p:nvPr/>
      </p:nvGrpSpPr>
      <p:grpSpPr>
        <a:xfrm>
          <a:off x="0" y="0"/>
          <a:ext cx="0" cy="0"/>
          <a:chOff x="0" y="0"/>
          <a:chExt cx="0" cy="0"/>
        </a:xfrm>
      </p:grpSpPr>
      <p:sp>
        <p:nvSpPr>
          <p:cNvPr id="1650" name="Google Shape;1650;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1" name="Google Shape;1651;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6"/>
        <p:cNvGrpSpPr/>
        <p:nvPr/>
      </p:nvGrpSpPr>
      <p:grpSpPr>
        <a:xfrm>
          <a:off x="0" y="0"/>
          <a:ext cx="0" cy="0"/>
          <a:chOff x="0" y="0"/>
          <a:chExt cx="0" cy="0"/>
        </a:xfrm>
      </p:grpSpPr>
      <p:sp>
        <p:nvSpPr>
          <p:cNvPr id="2547" name="Google Shape;2547;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8" name="Google Shape;2548;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7"/>
        <p:cNvGrpSpPr/>
        <p:nvPr/>
      </p:nvGrpSpPr>
      <p:grpSpPr>
        <a:xfrm>
          <a:off x="0" y="0"/>
          <a:ext cx="0" cy="0"/>
          <a:chOff x="0" y="0"/>
          <a:chExt cx="0" cy="0"/>
        </a:xfrm>
      </p:grpSpPr>
      <p:sp>
        <p:nvSpPr>
          <p:cNvPr id="1768" name="Google Shape;1768;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9" name="Google Shape;1769;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7">
          <a:extLst>
            <a:ext uri="{FF2B5EF4-FFF2-40B4-BE49-F238E27FC236}">
              <a16:creationId xmlns:a16="http://schemas.microsoft.com/office/drawing/2014/main" id="{3B752A69-E205-50D2-C6B5-728050FE6F28}"/>
            </a:ext>
          </a:extLst>
        </p:cNvPr>
        <p:cNvGrpSpPr/>
        <p:nvPr/>
      </p:nvGrpSpPr>
      <p:grpSpPr>
        <a:xfrm>
          <a:off x="0" y="0"/>
          <a:ext cx="0" cy="0"/>
          <a:chOff x="0" y="0"/>
          <a:chExt cx="0" cy="0"/>
        </a:xfrm>
      </p:grpSpPr>
      <p:sp>
        <p:nvSpPr>
          <p:cNvPr id="1768" name="Google Shape;1768;gd5260bdd85_0_256:notes">
            <a:extLst>
              <a:ext uri="{FF2B5EF4-FFF2-40B4-BE49-F238E27FC236}">
                <a16:creationId xmlns:a16="http://schemas.microsoft.com/office/drawing/2014/main" id="{35FB55E6-93ED-DBEC-8812-5C132372C6D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9" name="Google Shape;1769;gd5260bdd85_0_256:notes">
            <a:extLst>
              <a:ext uri="{FF2B5EF4-FFF2-40B4-BE49-F238E27FC236}">
                <a16:creationId xmlns:a16="http://schemas.microsoft.com/office/drawing/2014/main" id="{2ED24EC1-9CFC-1263-A78B-60E85A6F966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9307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3"/>
        <p:cNvGrpSpPr/>
        <p:nvPr/>
      </p:nvGrpSpPr>
      <p:grpSpPr>
        <a:xfrm>
          <a:off x="0" y="0"/>
          <a:ext cx="0" cy="0"/>
          <a:chOff x="0" y="0"/>
          <a:chExt cx="0" cy="0"/>
        </a:xfrm>
      </p:grpSpPr>
      <p:sp>
        <p:nvSpPr>
          <p:cNvPr id="1454" name="Google Shape;1454;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5" name="Google Shape;1455;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2"/>
        <p:cNvGrpSpPr/>
        <p:nvPr/>
      </p:nvGrpSpPr>
      <p:grpSpPr>
        <a:xfrm>
          <a:off x="0" y="0"/>
          <a:ext cx="0" cy="0"/>
          <a:chOff x="0" y="0"/>
          <a:chExt cx="0" cy="0"/>
        </a:xfrm>
      </p:grpSpPr>
      <p:sp>
        <p:nvSpPr>
          <p:cNvPr id="1463" name="Google Shape;1463;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4" name="Google Shape;1464;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5"/>
        <p:cNvGrpSpPr/>
        <p:nvPr/>
      </p:nvGrpSpPr>
      <p:grpSpPr>
        <a:xfrm>
          <a:off x="0" y="0"/>
          <a:ext cx="0" cy="0"/>
          <a:chOff x="0" y="0"/>
          <a:chExt cx="0" cy="0"/>
        </a:xfrm>
      </p:grpSpPr>
      <p:sp>
        <p:nvSpPr>
          <p:cNvPr id="1486" name="Google Shape;1486;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7" name="Google Shape;1487;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1"/>
        <p:cNvGrpSpPr/>
        <p:nvPr/>
      </p:nvGrpSpPr>
      <p:grpSpPr>
        <a:xfrm>
          <a:off x="0" y="0"/>
          <a:ext cx="0" cy="0"/>
          <a:chOff x="0" y="0"/>
          <a:chExt cx="0" cy="0"/>
        </a:xfrm>
      </p:grpSpPr>
      <p:sp>
        <p:nvSpPr>
          <p:cNvPr id="1692" name="Google Shape;169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3" name="Google Shape;169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8"/>
        <p:cNvGrpSpPr/>
        <p:nvPr/>
      </p:nvGrpSpPr>
      <p:grpSpPr>
        <a:xfrm>
          <a:off x="0" y="0"/>
          <a:ext cx="0" cy="0"/>
          <a:chOff x="0" y="0"/>
          <a:chExt cx="0" cy="0"/>
        </a:xfrm>
      </p:grpSpPr>
      <p:sp>
        <p:nvSpPr>
          <p:cNvPr id="1699" name="Google Shape;1699;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0" name="Google Shape;1700;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8"/>
        <p:cNvGrpSpPr/>
        <p:nvPr/>
      </p:nvGrpSpPr>
      <p:grpSpPr>
        <a:xfrm>
          <a:off x="0" y="0"/>
          <a:ext cx="0" cy="0"/>
          <a:chOff x="0" y="0"/>
          <a:chExt cx="0" cy="0"/>
        </a:xfrm>
      </p:grpSpPr>
      <p:sp>
        <p:nvSpPr>
          <p:cNvPr id="1699" name="Google Shape;1699;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0" name="Google Shape;1700;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80051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8"/>
        <p:cNvGrpSpPr/>
        <p:nvPr/>
      </p:nvGrpSpPr>
      <p:grpSpPr>
        <a:xfrm>
          <a:off x="0" y="0"/>
          <a:ext cx="0" cy="0"/>
          <a:chOff x="0" y="0"/>
          <a:chExt cx="0" cy="0"/>
        </a:xfrm>
      </p:grpSpPr>
      <p:sp>
        <p:nvSpPr>
          <p:cNvPr id="1699" name="Google Shape;1699;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0" name="Google Shape;1700;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850207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8">
          <a:extLst>
            <a:ext uri="{FF2B5EF4-FFF2-40B4-BE49-F238E27FC236}">
              <a16:creationId xmlns:a16="http://schemas.microsoft.com/office/drawing/2014/main" id="{E7317DD5-FC47-07E8-4AC0-0E9621D5585F}"/>
            </a:ext>
          </a:extLst>
        </p:cNvPr>
        <p:cNvGrpSpPr/>
        <p:nvPr/>
      </p:nvGrpSpPr>
      <p:grpSpPr>
        <a:xfrm>
          <a:off x="0" y="0"/>
          <a:ext cx="0" cy="0"/>
          <a:chOff x="0" y="0"/>
          <a:chExt cx="0" cy="0"/>
        </a:xfrm>
      </p:grpSpPr>
      <p:sp>
        <p:nvSpPr>
          <p:cNvPr id="1699" name="Google Shape;1699;g54dda1946d_6_322:notes">
            <a:extLst>
              <a:ext uri="{FF2B5EF4-FFF2-40B4-BE49-F238E27FC236}">
                <a16:creationId xmlns:a16="http://schemas.microsoft.com/office/drawing/2014/main" id="{0FCE7313-D9DA-74BA-0709-FB948277438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0" name="Google Shape;1700;g54dda1946d_6_322:notes">
            <a:extLst>
              <a:ext uri="{FF2B5EF4-FFF2-40B4-BE49-F238E27FC236}">
                <a16:creationId xmlns:a16="http://schemas.microsoft.com/office/drawing/2014/main" id="{BA8A6167-AF06-3615-7591-405071C6228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492311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hyperlink" Target="https://bit.ly/3A1uf1Q" TargetMode="External"/><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hyperlink" Target="https://bit.ly/3A1uf1Q" TargetMode="External"/><Relationship Id="rId2" Type="http://schemas.openxmlformats.org/officeDocument/2006/relationships/image" Target="../media/image1.jpg"/><Relationship Id="rId1" Type="http://schemas.openxmlformats.org/officeDocument/2006/relationships/slideMaster" Target="../slideMasters/slideMaster2.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7"/>
        <p:cNvGrpSpPr/>
        <p:nvPr/>
      </p:nvGrpSpPr>
      <p:grpSpPr>
        <a:xfrm>
          <a:off x="0" y="0"/>
          <a:ext cx="0" cy="0"/>
          <a:chOff x="0" y="0"/>
          <a:chExt cx="0" cy="0"/>
        </a:xfrm>
      </p:grpSpPr>
      <p:pic>
        <p:nvPicPr>
          <p:cNvPr id="18" name="Google Shape;18;p3"/>
          <p:cNvPicPr preferRelativeResize="0"/>
          <p:nvPr/>
        </p:nvPicPr>
        <p:blipFill rotWithShape="1">
          <a:blip r:embed="rId2">
            <a:alphaModFix/>
          </a:blip>
          <a:srcRect b="5526"/>
          <a:stretch/>
        </p:blipFill>
        <p:spPr>
          <a:xfrm>
            <a:off x="201300" y="201300"/>
            <a:ext cx="8741399" cy="4740900"/>
          </a:xfrm>
          <a:prstGeom prst="rect">
            <a:avLst/>
          </a:prstGeom>
          <a:noFill/>
          <a:ln>
            <a:noFill/>
          </a:ln>
          <a:effectLst>
            <a:outerShdw blurRad="57150" dist="19050" dir="5400000" algn="bl" rotWithShape="0">
              <a:srgbClr val="000000">
                <a:alpha val="50000"/>
              </a:srgbClr>
            </a:outerShdw>
          </a:effectLst>
        </p:spPr>
      </p:pic>
      <p:sp>
        <p:nvSpPr>
          <p:cNvPr id="19" name="Google Shape;19;p3"/>
          <p:cNvSpPr txBox="1">
            <a:spLocks noGrp="1"/>
          </p:cNvSpPr>
          <p:nvPr>
            <p:ph type="title"/>
          </p:nvPr>
        </p:nvSpPr>
        <p:spPr>
          <a:xfrm>
            <a:off x="2218050" y="2424436"/>
            <a:ext cx="4707900" cy="7866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0" name="Google Shape;20;p3"/>
          <p:cNvSpPr txBox="1">
            <a:spLocks noGrp="1"/>
          </p:cNvSpPr>
          <p:nvPr>
            <p:ph type="title" idx="2" hasCustomPrompt="1"/>
          </p:nvPr>
        </p:nvSpPr>
        <p:spPr>
          <a:xfrm>
            <a:off x="3949825" y="1332286"/>
            <a:ext cx="1244400" cy="819000"/>
          </a:xfrm>
          <a:prstGeom prst="rect">
            <a:avLst/>
          </a:prstGeom>
          <a:solidFill>
            <a:schemeClr val="dk1"/>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5300">
                <a:solidFill>
                  <a:schemeClr val="lt1"/>
                </a:solidFill>
                <a:latin typeface="Josefin Sans"/>
                <a:ea typeface="Josefin Sans"/>
                <a:cs typeface="Josefin Sans"/>
                <a:sym typeface="Josefin Sans"/>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1" name="Google Shape;21;p3"/>
          <p:cNvSpPr txBox="1">
            <a:spLocks noGrp="1"/>
          </p:cNvSpPr>
          <p:nvPr>
            <p:ph type="subTitle" idx="1"/>
          </p:nvPr>
        </p:nvSpPr>
        <p:spPr>
          <a:xfrm>
            <a:off x="2218050" y="3369614"/>
            <a:ext cx="4707900" cy="441600"/>
          </a:xfrm>
          <a:prstGeom prst="rect">
            <a:avLst/>
          </a:prstGeom>
          <a:solidFill>
            <a:schemeClr val="dk1"/>
          </a:solidFill>
        </p:spPr>
        <p:txBody>
          <a:bodyPr spcFirstLastPara="1" wrap="square" lIns="91425" tIns="91425" rIns="91425" bIns="91425" anchor="t" anchorCtr="0">
            <a:noAutofit/>
          </a:bodyPr>
          <a:lstStyle>
            <a:lvl1pPr lvl="0" algn="ctr" rtl="0">
              <a:spcBef>
                <a:spcPts val="0"/>
              </a:spcBef>
              <a:spcAft>
                <a:spcPts val="0"/>
              </a:spcAft>
              <a:buSzPts val="1400"/>
              <a:buNone/>
              <a:defRPr sz="16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2" name="Google Shape;22;p3"/>
          <p:cNvGrpSpPr/>
          <p:nvPr/>
        </p:nvGrpSpPr>
        <p:grpSpPr>
          <a:xfrm>
            <a:off x="350950" y="342300"/>
            <a:ext cx="8448500" cy="4454525"/>
            <a:chOff x="350950" y="342300"/>
            <a:chExt cx="8448500" cy="4454525"/>
          </a:xfrm>
        </p:grpSpPr>
        <p:sp>
          <p:nvSpPr>
            <p:cNvPr id="23" name="Google Shape;23;p3"/>
            <p:cNvSpPr/>
            <p:nvPr/>
          </p:nvSpPr>
          <p:spPr>
            <a:xfrm>
              <a:off x="383225" y="4764550"/>
              <a:ext cx="8315801"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4" name="Google Shape;24;p3"/>
            <p:cNvSpPr/>
            <p:nvPr/>
          </p:nvSpPr>
          <p:spPr>
            <a:xfrm rot="-5400000">
              <a:off x="-1833150" y="2548175"/>
              <a:ext cx="4400476"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 name="Google Shape;25;p3"/>
            <p:cNvSpPr/>
            <p:nvPr/>
          </p:nvSpPr>
          <p:spPr>
            <a:xfrm>
              <a:off x="444975" y="342300"/>
              <a:ext cx="82540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 name="Google Shape;26;p3"/>
            <p:cNvSpPr/>
            <p:nvPr/>
          </p:nvSpPr>
          <p:spPr>
            <a:xfrm rot="-5400000">
              <a:off x="7457537" y="3431612"/>
              <a:ext cx="2651550"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hree columns">
  <p:cSld name="CUSTOM_6">
    <p:bg>
      <p:bgPr>
        <a:solidFill>
          <a:schemeClr val="dk1"/>
        </a:solidFill>
        <a:effectLst/>
      </p:bgPr>
    </p:bg>
    <p:spTree>
      <p:nvGrpSpPr>
        <p:cNvPr id="1" name="Shape 924"/>
        <p:cNvGrpSpPr/>
        <p:nvPr/>
      </p:nvGrpSpPr>
      <p:grpSpPr>
        <a:xfrm>
          <a:off x="0" y="0"/>
          <a:ext cx="0" cy="0"/>
          <a:chOff x="0" y="0"/>
          <a:chExt cx="0" cy="0"/>
        </a:xfrm>
      </p:grpSpPr>
      <p:pic>
        <p:nvPicPr>
          <p:cNvPr id="925" name="Google Shape;925;p25"/>
          <p:cNvPicPr preferRelativeResize="0"/>
          <p:nvPr/>
        </p:nvPicPr>
        <p:blipFill rotWithShape="1">
          <a:blip r:embed="rId2">
            <a:alphaModFix/>
          </a:blip>
          <a:srcRect b="5526"/>
          <a:stretch/>
        </p:blipFill>
        <p:spPr>
          <a:xfrm>
            <a:off x="201300" y="201300"/>
            <a:ext cx="8741399" cy="4740900"/>
          </a:xfrm>
          <a:prstGeom prst="rect">
            <a:avLst/>
          </a:prstGeom>
          <a:noFill/>
          <a:ln>
            <a:noFill/>
          </a:ln>
          <a:effectLst>
            <a:outerShdw blurRad="57150" dist="19050" dir="5400000" algn="bl" rotWithShape="0">
              <a:srgbClr val="000000">
                <a:alpha val="50000"/>
              </a:srgbClr>
            </a:outerShdw>
          </a:effectLst>
        </p:spPr>
      </p:pic>
      <p:sp>
        <p:nvSpPr>
          <p:cNvPr id="926" name="Google Shape;926;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927" name="Google Shape;927;p25"/>
          <p:cNvSpPr txBox="1">
            <a:spLocks noGrp="1"/>
          </p:cNvSpPr>
          <p:nvPr>
            <p:ph type="subTitle" idx="1"/>
          </p:nvPr>
        </p:nvSpPr>
        <p:spPr>
          <a:xfrm>
            <a:off x="1223853" y="2929575"/>
            <a:ext cx="1876500" cy="112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28" name="Google Shape;928;p25"/>
          <p:cNvSpPr txBox="1">
            <a:spLocks noGrp="1"/>
          </p:cNvSpPr>
          <p:nvPr>
            <p:ph type="subTitle" idx="2"/>
          </p:nvPr>
        </p:nvSpPr>
        <p:spPr>
          <a:xfrm>
            <a:off x="3633761" y="2929575"/>
            <a:ext cx="1876500" cy="112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29" name="Google Shape;929;p25"/>
          <p:cNvSpPr txBox="1">
            <a:spLocks noGrp="1"/>
          </p:cNvSpPr>
          <p:nvPr>
            <p:ph type="subTitle" idx="3"/>
          </p:nvPr>
        </p:nvSpPr>
        <p:spPr>
          <a:xfrm>
            <a:off x="6043647" y="2929575"/>
            <a:ext cx="1876500" cy="112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30" name="Google Shape;930;p25"/>
          <p:cNvSpPr txBox="1">
            <a:spLocks noGrp="1"/>
          </p:cNvSpPr>
          <p:nvPr>
            <p:ph type="subTitle" idx="4"/>
          </p:nvPr>
        </p:nvSpPr>
        <p:spPr>
          <a:xfrm>
            <a:off x="1223853" y="2520675"/>
            <a:ext cx="1876500" cy="40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Josefin Sans"/>
              <a:buNone/>
              <a:defRPr sz="1900">
                <a:solidFill>
                  <a:schemeClr val="dk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2pPr>
            <a:lvl3pPr lvl="2"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3pPr>
            <a:lvl4pPr lvl="3"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4pPr>
            <a:lvl5pPr lvl="4"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5pPr>
            <a:lvl6pPr lvl="5"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6pPr>
            <a:lvl7pPr lvl="6"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7pPr>
            <a:lvl8pPr lvl="7"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8pPr>
            <a:lvl9pPr lvl="8"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9pPr>
          </a:lstStyle>
          <a:p>
            <a:endParaRPr/>
          </a:p>
        </p:txBody>
      </p:sp>
      <p:sp>
        <p:nvSpPr>
          <p:cNvPr id="931" name="Google Shape;931;p25"/>
          <p:cNvSpPr txBox="1">
            <a:spLocks noGrp="1"/>
          </p:cNvSpPr>
          <p:nvPr>
            <p:ph type="subTitle" idx="5"/>
          </p:nvPr>
        </p:nvSpPr>
        <p:spPr>
          <a:xfrm>
            <a:off x="3633761" y="2520675"/>
            <a:ext cx="1876500" cy="40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Josefin Sans"/>
              <a:buNone/>
              <a:defRPr sz="1900">
                <a:solidFill>
                  <a:schemeClr val="dk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2pPr>
            <a:lvl3pPr lvl="2"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3pPr>
            <a:lvl4pPr lvl="3"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4pPr>
            <a:lvl5pPr lvl="4"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5pPr>
            <a:lvl6pPr lvl="5"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6pPr>
            <a:lvl7pPr lvl="6"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7pPr>
            <a:lvl8pPr lvl="7"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8pPr>
            <a:lvl9pPr lvl="8"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9pPr>
          </a:lstStyle>
          <a:p>
            <a:endParaRPr/>
          </a:p>
        </p:txBody>
      </p:sp>
      <p:sp>
        <p:nvSpPr>
          <p:cNvPr id="932" name="Google Shape;932;p25"/>
          <p:cNvSpPr txBox="1">
            <a:spLocks noGrp="1"/>
          </p:cNvSpPr>
          <p:nvPr>
            <p:ph type="subTitle" idx="6"/>
          </p:nvPr>
        </p:nvSpPr>
        <p:spPr>
          <a:xfrm>
            <a:off x="6043647" y="2520675"/>
            <a:ext cx="1876500" cy="40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Josefin Sans"/>
              <a:buNone/>
              <a:defRPr sz="1900">
                <a:solidFill>
                  <a:schemeClr val="dk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2pPr>
            <a:lvl3pPr lvl="2"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3pPr>
            <a:lvl4pPr lvl="3"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4pPr>
            <a:lvl5pPr lvl="4"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5pPr>
            <a:lvl6pPr lvl="5"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6pPr>
            <a:lvl7pPr lvl="6"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7pPr>
            <a:lvl8pPr lvl="7"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8pPr>
            <a:lvl9pPr lvl="8"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9pPr>
          </a:lstStyle>
          <a:p>
            <a:endParaRPr/>
          </a:p>
        </p:txBody>
      </p:sp>
      <p:grpSp>
        <p:nvGrpSpPr>
          <p:cNvPr id="933" name="Google Shape;933;p25"/>
          <p:cNvGrpSpPr/>
          <p:nvPr/>
        </p:nvGrpSpPr>
        <p:grpSpPr>
          <a:xfrm>
            <a:off x="350950" y="342300"/>
            <a:ext cx="8448500" cy="4454525"/>
            <a:chOff x="350950" y="342300"/>
            <a:chExt cx="8448500" cy="4454525"/>
          </a:xfrm>
        </p:grpSpPr>
        <p:sp>
          <p:nvSpPr>
            <p:cNvPr id="934" name="Google Shape;934;p25"/>
            <p:cNvSpPr/>
            <p:nvPr/>
          </p:nvSpPr>
          <p:spPr>
            <a:xfrm>
              <a:off x="444975" y="4764550"/>
              <a:ext cx="73846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35" name="Google Shape;935;p25"/>
            <p:cNvSpPr/>
            <p:nvPr/>
          </p:nvSpPr>
          <p:spPr>
            <a:xfrm rot="-5400000">
              <a:off x="-1832726" y="2533050"/>
              <a:ext cx="4399627"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36" name="Google Shape;936;p25"/>
            <p:cNvSpPr/>
            <p:nvPr/>
          </p:nvSpPr>
          <p:spPr>
            <a:xfrm>
              <a:off x="444975" y="342300"/>
              <a:ext cx="82540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37" name="Google Shape;937;p25"/>
            <p:cNvSpPr/>
            <p:nvPr/>
          </p:nvSpPr>
          <p:spPr>
            <a:xfrm rot="-5400000">
              <a:off x="7238725" y="1877825"/>
              <a:ext cx="3089174"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938" name="Google Shape;938;p25"/>
          <p:cNvGrpSpPr/>
          <p:nvPr/>
        </p:nvGrpSpPr>
        <p:grpSpPr>
          <a:xfrm flipH="1">
            <a:off x="8278560" y="4022366"/>
            <a:ext cx="1488946" cy="955802"/>
            <a:chOff x="-1053822" y="5316830"/>
            <a:chExt cx="1773822" cy="1138537"/>
          </a:xfrm>
        </p:grpSpPr>
        <p:sp>
          <p:nvSpPr>
            <p:cNvPr id="939" name="Google Shape;939;p25"/>
            <p:cNvSpPr/>
            <p:nvPr/>
          </p:nvSpPr>
          <p:spPr>
            <a:xfrm flipH="1">
              <a:off x="349972" y="6284030"/>
              <a:ext cx="169624" cy="171338"/>
            </a:xfrm>
            <a:custGeom>
              <a:avLst/>
              <a:gdLst/>
              <a:ahLst/>
              <a:cxnLst/>
              <a:rect l="l" t="t" r="r" b="b"/>
              <a:pathLst>
                <a:path w="198" h="200" extrusionOk="0">
                  <a:moveTo>
                    <a:pt x="194" y="195"/>
                  </a:moveTo>
                  <a:lnTo>
                    <a:pt x="194" y="195"/>
                  </a:lnTo>
                  <a:cubicBezTo>
                    <a:pt x="162" y="197"/>
                    <a:pt x="131" y="197"/>
                    <a:pt x="99" y="197"/>
                  </a:cubicBezTo>
                  <a:cubicBezTo>
                    <a:pt x="51" y="200"/>
                    <a:pt x="51" y="200"/>
                    <a:pt x="51" y="200"/>
                  </a:cubicBezTo>
                  <a:cubicBezTo>
                    <a:pt x="36" y="200"/>
                    <a:pt x="19" y="200"/>
                    <a:pt x="4" y="197"/>
                  </a:cubicBezTo>
                  <a:cubicBezTo>
                    <a:pt x="0" y="197"/>
                    <a:pt x="0" y="197"/>
                    <a:pt x="0" y="197"/>
                  </a:cubicBezTo>
                  <a:cubicBezTo>
                    <a:pt x="0" y="195"/>
                    <a:pt x="0" y="195"/>
                    <a:pt x="0" y="195"/>
                  </a:cubicBezTo>
                  <a:cubicBezTo>
                    <a:pt x="0" y="164"/>
                    <a:pt x="2" y="132"/>
                    <a:pt x="2" y="101"/>
                  </a:cubicBezTo>
                  <a:cubicBezTo>
                    <a:pt x="2" y="84"/>
                    <a:pt x="2" y="67"/>
                    <a:pt x="2" y="52"/>
                  </a:cubicBezTo>
                  <a:cubicBezTo>
                    <a:pt x="2" y="35"/>
                    <a:pt x="2" y="21"/>
                    <a:pt x="2" y="4"/>
                  </a:cubicBezTo>
                  <a:cubicBezTo>
                    <a:pt x="2" y="2"/>
                    <a:pt x="2" y="2"/>
                    <a:pt x="2" y="2"/>
                  </a:cubicBezTo>
                  <a:cubicBezTo>
                    <a:pt x="4" y="2"/>
                    <a:pt x="4" y="2"/>
                    <a:pt x="4" y="2"/>
                  </a:cubicBezTo>
                  <a:cubicBezTo>
                    <a:pt x="36" y="2"/>
                    <a:pt x="67" y="0"/>
                    <a:pt x="99" y="0"/>
                  </a:cubicBezTo>
                  <a:cubicBezTo>
                    <a:pt x="145" y="0"/>
                    <a:pt x="145" y="0"/>
                    <a:pt x="145" y="0"/>
                  </a:cubicBezTo>
                  <a:cubicBezTo>
                    <a:pt x="162" y="0"/>
                    <a:pt x="177" y="0"/>
                    <a:pt x="192" y="0"/>
                  </a:cubicBezTo>
                  <a:cubicBezTo>
                    <a:pt x="198" y="0"/>
                    <a:pt x="198" y="0"/>
                    <a:pt x="198" y="0"/>
                  </a:cubicBezTo>
                  <a:cubicBezTo>
                    <a:pt x="198" y="4"/>
                    <a:pt x="198" y="4"/>
                    <a:pt x="198" y="4"/>
                  </a:cubicBezTo>
                  <a:cubicBezTo>
                    <a:pt x="198" y="38"/>
                    <a:pt x="196" y="69"/>
                    <a:pt x="196" y="101"/>
                  </a:cubicBezTo>
                  <a:lnTo>
                    <a:pt x="194" y="195"/>
                  </a:lnTo>
                  <a:moveTo>
                    <a:pt x="192" y="195"/>
                  </a:moveTo>
                  <a:lnTo>
                    <a:pt x="192" y="195"/>
                  </a:lnTo>
                  <a:cubicBezTo>
                    <a:pt x="189" y="99"/>
                    <a:pt x="189" y="99"/>
                    <a:pt x="189" y="99"/>
                  </a:cubicBezTo>
                  <a:cubicBezTo>
                    <a:pt x="189" y="67"/>
                    <a:pt x="187" y="35"/>
                    <a:pt x="187" y="4"/>
                  </a:cubicBezTo>
                  <a:cubicBezTo>
                    <a:pt x="192" y="8"/>
                    <a:pt x="192" y="8"/>
                    <a:pt x="192" y="8"/>
                  </a:cubicBezTo>
                  <a:cubicBezTo>
                    <a:pt x="177" y="8"/>
                    <a:pt x="162" y="8"/>
                    <a:pt x="145" y="8"/>
                  </a:cubicBezTo>
                  <a:cubicBezTo>
                    <a:pt x="99" y="8"/>
                    <a:pt x="99" y="8"/>
                    <a:pt x="99" y="8"/>
                  </a:cubicBezTo>
                  <a:cubicBezTo>
                    <a:pt x="67" y="8"/>
                    <a:pt x="36" y="8"/>
                    <a:pt x="4" y="6"/>
                  </a:cubicBezTo>
                  <a:cubicBezTo>
                    <a:pt x="7" y="4"/>
                    <a:pt x="7" y="4"/>
                    <a:pt x="7" y="4"/>
                  </a:cubicBezTo>
                  <a:cubicBezTo>
                    <a:pt x="7" y="21"/>
                    <a:pt x="4" y="35"/>
                    <a:pt x="4" y="52"/>
                  </a:cubicBezTo>
                  <a:cubicBezTo>
                    <a:pt x="4" y="67"/>
                    <a:pt x="4" y="84"/>
                    <a:pt x="4" y="101"/>
                  </a:cubicBezTo>
                  <a:cubicBezTo>
                    <a:pt x="4" y="132"/>
                    <a:pt x="7" y="164"/>
                    <a:pt x="7" y="195"/>
                  </a:cubicBezTo>
                  <a:cubicBezTo>
                    <a:pt x="4" y="191"/>
                    <a:pt x="4" y="191"/>
                    <a:pt x="4" y="191"/>
                  </a:cubicBezTo>
                  <a:cubicBezTo>
                    <a:pt x="19" y="191"/>
                    <a:pt x="34" y="191"/>
                    <a:pt x="51" y="191"/>
                  </a:cubicBezTo>
                  <a:cubicBezTo>
                    <a:pt x="97" y="191"/>
                    <a:pt x="97" y="191"/>
                    <a:pt x="97" y="191"/>
                  </a:cubicBezTo>
                  <a:cubicBezTo>
                    <a:pt x="128" y="193"/>
                    <a:pt x="160" y="193"/>
                    <a:pt x="192" y="19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7000" rIns="90000" bIns="27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40" name="Google Shape;940;p25"/>
            <p:cNvSpPr/>
            <p:nvPr/>
          </p:nvSpPr>
          <p:spPr>
            <a:xfrm flipH="1">
              <a:off x="470764" y="6287457"/>
              <a:ext cx="7710" cy="122506"/>
            </a:xfrm>
            <a:custGeom>
              <a:avLst/>
              <a:gdLst/>
              <a:ahLst/>
              <a:cxnLst/>
              <a:rect l="l" t="t" r="r" b="b"/>
              <a:pathLst>
                <a:path w="9" h="143" extrusionOk="0">
                  <a:moveTo>
                    <a:pt x="5" y="0"/>
                  </a:moveTo>
                  <a:lnTo>
                    <a:pt x="5" y="0"/>
                  </a:lnTo>
                  <a:cubicBezTo>
                    <a:pt x="7" y="25"/>
                    <a:pt x="9" y="48"/>
                    <a:pt x="9" y="71"/>
                  </a:cubicBezTo>
                  <a:cubicBezTo>
                    <a:pt x="9" y="97"/>
                    <a:pt x="7" y="120"/>
                    <a:pt x="5" y="143"/>
                  </a:cubicBezTo>
                  <a:cubicBezTo>
                    <a:pt x="0" y="120"/>
                    <a:pt x="0" y="97"/>
                    <a:pt x="0" y="71"/>
                  </a:cubicBezTo>
                  <a:cubicBezTo>
                    <a:pt x="0" y="48"/>
                    <a:pt x="0" y="25"/>
                    <a:pt x="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6475" rIns="90000" bIns="64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41" name="Google Shape;941;p25"/>
            <p:cNvSpPr/>
            <p:nvPr/>
          </p:nvSpPr>
          <p:spPr>
            <a:xfrm flipH="1">
              <a:off x="457914" y="6287457"/>
              <a:ext cx="4283" cy="83099"/>
            </a:xfrm>
            <a:custGeom>
              <a:avLst/>
              <a:gdLst/>
              <a:ahLst/>
              <a:cxnLst/>
              <a:rect l="l" t="t" r="r" b="b"/>
              <a:pathLst>
                <a:path w="5" h="97" extrusionOk="0">
                  <a:moveTo>
                    <a:pt x="2" y="0"/>
                  </a:moveTo>
                  <a:lnTo>
                    <a:pt x="2" y="0"/>
                  </a:lnTo>
                  <a:cubicBezTo>
                    <a:pt x="5" y="17"/>
                    <a:pt x="5" y="31"/>
                    <a:pt x="5" y="48"/>
                  </a:cubicBezTo>
                  <a:cubicBezTo>
                    <a:pt x="5" y="63"/>
                    <a:pt x="5" y="80"/>
                    <a:pt x="2" y="97"/>
                  </a:cubicBezTo>
                  <a:cubicBezTo>
                    <a:pt x="0" y="80"/>
                    <a:pt x="0" y="63"/>
                    <a:pt x="0" y="48"/>
                  </a:cubicBezTo>
                  <a:cubicBezTo>
                    <a:pt x="0" y="31"/>
                    <a:pt x="0" y="17"/>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42" name="Google Shape;942;p25"/>
            <p:cNvSpPr/>
            <p:nvPr/>
          </p:nvSpPr>
          <p:spPr>
            <a:xfrm flipH="1">
              <a:off x="379099" y="6287457"/>
              <a:ext cx="6853" cy="107943"/>
            </a:xfrm>
            <a:custGeom>
              <a:avLst/>
              <a:gdLst/>
              <a:ahLst/>
              <a:cxnLst/>
              <a:rect l="l" t="t" r="r" b="b"/>
              <a:pathLst>
                <a:path w="8" h="126" extrusionOk="0">
                  <a:moveTo>
                    <a:pt x="4" y="0"/>
                  </a:moveTo>
                  <a:lnTo>
                    <a:pt x="4" y="0"/>
                  </a:lnTo>
                  <a:cubicBezTo>
                    <a:pt x="6" y="21"/>
                    <a:pt x="8" y="42"/>
                    <a:pt x="8" y="63"/>
                  </a:cubicBezTo>
                  <a:cubicBezTo>
                    <a:pt x="8" y="84"/>
                    <a:pt x="6" y="105"/>
                    <a:pt x="4" y="126"/>
                  </a:cubicBezTo>
                  <a:cubicBezTo>
                    <a:pt x="0" y="105"/>
                    <a:pt x="0" y="84"/>
                    <a:pt x="0" y="63"/>
                  </a:cubicBezTo>
                  <a:cubicBezTo>
                    <a:pt x="0" y="42"/>
                    <a:pt x="0" y="21"/>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50" rIns="90000" bIns="3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43" name="Google Shape;943;p25"/>
            <p:cNvSpPr/>
            <p:nvPr/>
          </p:nvSpPr>
          <p:spPr>
            <a:xfrm flipH="1">
              <a:off x="413366" y="6316584"/>
              <a:ext cx="6853" cy="109656"/>
            </a:xfrm>
            <a:custGeom>
              <a:avLst/>
              <a:gdLst/>
              <a:ahLst/>
              <a:cxnLst/>
              <a:rect l="l" t="t" r="r" b="b"/>
              <a:pathLst>
                <a:path w="8" h="128" extrusionOk="0">
                  <a:moveTo>
                    <a:pt x="4" y="0"/>
                  </a:moveTo>
                  <a:lnTo>
                    <a:pt x="4" y="0"/>
                  </a:lnTo>
                  <a:cubicBezTo>
                    <a:pt x="6" y="21"/>
                    <a:pt x="8" y="42"/>
                    <a:pt x="8" y="65"/>
                  </a:cubicBezTo>
                  <a:cubicBezTo>
                    <a:pt x="8" y="86"/>
                    <a:pt x="6" y="107"/>
                    <a:pt x="4" y="128"/>
                  </a:cubicBezTo>
                  <a:cubicBezTo>
                    <a:pt x="0" y="107"/>
                    <a:pt x="0" y="86"/>
                    <a:pt x="0" y="65"/>
                  </a:cubicBezTo>
                  <a:cubicBezTo>
                    <a:pt x="0" y="42"/>
                    <a:pt x="0" y="21"/>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075" rIns="90000" bIns="10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44" name="Google Shape;944;p25"/>
            <p:cNvSpPr/>
            <p:nvPr/>
          </p:nvSpPr>
          <p:spPr>
            <a:xfrm flipH="1">
              <a:off x="-1053822" y="6204350"/>
              <a:ext cx="1773822" cy="89100"/>
            </a:xfrm>
            <a:custGeom>
              <a:avLst/>
              <a:gdLst/>
              <a:ahLst/>
              <a:cxnLst/>
              <a:rect l="l" t="t" r="r" b="b"/>
              <a:pathLst>
                <a:path w="5551" h="104" extrusionOk="0">
                  <a:moveTo>
                    <a:pt x="5551" y="97"/>
                  </a:moveTo>
                  <a:lnTo>
                    <a:pt x="5551" y="97"/>
                  </a:lnTo>
                  <a:cubicBezTo>
                    <a:pt x="4167" y="103"/>
                    <a:pt x="4167" y="103"/>
                    <a:pt x="4167" y="103"/>
                  </a:cubicBezTo>
                  <a:cubicBezTo>
                    <a:pt x="3705" y="103"/>
                    <a:pt x="3242" y="105"/>
                    <a:pt x="2780" y="103"/>
                  </a:cubicBezTo>
                  <a:cubicBezTo>
                    <a:pt x="1392" y="101"/>
                    <a:pt x="1392" y="101"/>
                    <a:pt x="1392" y="101"/>
                  </a:cubicBezTo>
                  <a:cubicBezTo>
                    <a:pt x="1045" y="99"/>
                    <a:pt x="1045" y="99"/>
                    <a:pt x="1045" y="99"/>
                  </a:cubicBezTo>
                  <a:cubicBezTo>
                    <a:pt x="698" y="101"/>
                    <a:pt x="698" y="101"/>
                    <a:pt x="698" y="101"/>
                  </a:cubicBezTo>
                  <a:cubicBezTo>
                    <a:pt x="4" y="101"/>
                    <a:pt x="4" y="101"/>
                    <a:pt x="4" y="101"/>
                  </a:cubicBezTo>
                  <a:cubicBezTo>
                    <a:pt x="0" y="101"/>
                    <a:pt x="0" y="101"/>
                    <a:pt x="0" y="101"/>
                  </a:cubicBezTo>
                  <a:cubicBezTo>
                    <a:pt x="0" y="97"/>
                    <a:pt x="0" y="97"/>
                    <a:pt x="0" y="97"/>
                  </a:cubicBezTo>
                  <a:cubicBezTo>
                    <a:pt x="0" y="9"/>
                    <a:pt x="0" y="9"/>
                    <a:pt x="0" y="9"/>
                  </a:cubicBezTo>
                  <a:cubicBezTo>
                    <a:pt x="0" y="5"/>
                    <a:pt x="0" y="5"/>
                    <a:pt x="0" y="5"/>
                  </a:cubicBezTo>
                  <a:cubicBezTo>
                    <a:pt x="4" y="5"/>
                    <a:pt x="4" y="5"/>
                    <a:pt x="4" y="5"/>
                  </a:cubicBezTo>
                  <a:cubicBezTo>
                    <a:pt x="1392" y="0"/>
                    <a:pt x="1392" y="0"/>
                    <a:pt x="1392" y="0"/>
                  </a:cubicBezTo>
                  <a:cubicBezTo>
                    <a:pt x="2777" y="0"/>
                    <a:pt x="2777" y="0"/>
                    <a:pt x="2777" y="0"/>
                  </a:cubicBezTo>
                  <a:cubicBezTo>
                    <a:pt x="3471" y="0"/>
                    <a:pt x="3471" y="0"/>
                    <a:pt x="3471" y="0"/>
                  </a:cubicBezTo>
                  <a:cubicBezTo>
                    <a:pt x="4163" y="2"/>
                    <a:pt x="4163" y="2"/>
                    <a:pt x="4163" y="2"/>
                  </a:cubicBezTo>
                  <a:cubicBezTo>
                    <a:pt x="4626" y="5"/>
                    <a:pt x="5088" y="5"/>
                    <a:pt x="5551" y="7"/>
                  </a:cubicBezTo>
                  <a:lnTo>
                    <a:pt x="5551" y="7"/>
                  </a:lnTo>
                  <a:cubicBezTo>
                    <a:pt x="5551" y="9"/>
                    <a:pt x="5551" y="9"/>
                    <a:pt x="5551" y="9"/>
                  </a:cubicBezTo>
                  <a:lnTo>
                    <a:pt x="5551" y="97"/>
                  </a:lnTo>
                  <a:moveTo>
                    <a:pt x="5549" y="97"/>
                  </a:moveTo>
                  <a:lnTo>
                    <a:pt x="5549" y="97"/>
                  </a:lnTo>
                  <a:cubicBezTo>
                    <a:pt x="5549" y="9"/>
                    <a:pt x="5549" y="9"/>
                    <a:pt x="5549" y="9"/>
                  </a:cubicBezTo>
                  <a:cubicBezTo>
                    <a:pt x="5551" y="11"/>
                    <a:pt x="5551" y="11"/>
                    <a:pt x="5551" y="11"/>
                  </a:cubicBezTo>
                  <a:cubicBezTo>
                    <a:pt x="5088" y="13"/>
                    <a:pt x="4626" y="13"/>
                    <a:pt x="4163" y="15"/>
                  </a:cubicBezTo>
                  <a:cubicBezTo>
                    <a:pt x="3471" y="17"/>
                    <a:pt x="3471" y="17"/>
                    <a:pt x="3471" y="17"/>
                  </a:cubicBezTo>
                  <a:cubicBezTo>
                    <a:pt x="2777" y="17"/>
                    <a:pt x="2777" y="17"/>
                    <a:pt x="2777" y="17"/>
                  </a:cubicBezTo>
                  <a:cubicBezTo>
                    <a:pt x="1392" y="17"/>
                    <a:pt x="1392" y="17"/>
                    <a:pt x="1392" y="17"/>
                  </a:cubicBezTo>
                  <a:cubicBezTo>
                    <a:pt x="4" y="13"/>
                    <a:pt x="4" y="13"/>
                    <a:pt x="4" y="13"/>
                  </a:cubicBezTo>
                  <a:cubicBezTo>
                    <a:pt x="10" y="9"/>
                    <a:pt x="10" y="9"/>
                    <a:pt x="10" y="9"/>
                  </a:cubicBezTo>
                  <a:cubicBezTo>
                    <a:pt x="8" y="97"/>
                    <a:pt x="8" y="97"/>
                    <a:pt x="8" y="97"/>
                  </a:cubicBezTo>
                  <a:cubicBezTo>
                    <a:pt x="4" y="93"/>
                    <a:pt x="4" y="93"/>
                    <a:pt x="4" y="93"/>
                  </a:cubicBezTo>
                  <a:cubicBezTo>
                    <a:pt x="698" y="95"/>
                    <a:pt x="698" y="95"/>
                    <a:pt x="698" y="95"/>
                  </a:cubicBezTo>
                  <a:cubicBezTo>
                    <a:pt x="1045" y="95"/>
                    <a:pt x="1045" y="95"/>
                    <a:pt x="1045" y="95"/>
                  </a:cubicBezTo>
                  <a:cubicBezTo>
                    <a:pt x="1390" y="95"/>
                    <a:pt x="1390" y="95"/>
                    <a:pt x="1390" y="95"/>
                  </a:cubicBezTo>
                  <a:cubicBezTo>
                    <a:pt x="2775" y="91"/>
                    <a:pt x="2775" y="91"/>
                    <a:pt x="2775" y="91"/>
                  </a:cubicBezTo>
                  <a:cubicBezTo>
                    <a:pt x="3236" y="91"/>
                    <a:pt x="3698" y="91"/>
                    <a:pt x="4161" y="93"/>
                  </a:cubicBezTo>
                  <a:lnTo>
                    <a:pt x="5549" y="97"/>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45" name="Google Shape;945;p25"/>
            <p:cNvSpPr/>
            <p:nvPr/>
          </p:nvSpPr>
          <p:spPr>
            <a:xfrm flipH="1">
              <a:off x="-963225" y="6265175"/>
              <a:ext cx="1218523" cy="7725"/>
            </a:xfrm>
            <a:custGeom>
              <a:avLst/>
              <a:gdLst/>
              <a:ahLst/>
              <a:cxnLst/>
              <a:rect l="l" t="t" r="r" b="b"/>
              <a:pathLst>
                <a:path w="1652" h="9" extrusionOk="0">
                  <a:moveTo>
                    <a:pt x="1652" y="5"/>
                  </a:moveTo>
                  <a:lnTo>
                    <a:pt x="1652" y="5"/>
                  </a:lnTo>
                  <a:cubicBezTo>
                    <a:pt x="1516" y="7"/>
                    <a:pt x="1377" y="9"/>
                    <a:pt x="1240" y="7"/>
                  </a:cubicBezTo>
                  <a:cubicBezTo>
                    <a:pt x="1171" y="7"/>
                    <a:pt x="1101" y="5"/>
                    <a:pt x="1034" y="5"/>
                  </a:cubicBezTo>
                  <a:cubicBezTo>
                    <a:pt x="965" y="5"/>
                    <a:pt x="895" y="5"/>
                    <a:pt x="826" y="7"/>
                  </a:cubicBezTo>
                  <a:cubicBezTo>
                    <a:pt x="689" y="7"/>
                    <a:pt x="551" y="9"/>
                    <a:pt x="414" y="9"/>
                  </a:cubicBezTo>
                  <a:cubicBezTo>
                    <a:pt x="344" y="9"/>
                    <a:pt x="275" y="7"/>
                    <a:pt x="208" y="7"/>
                  </a:cubicBezTo>
                  <a:cubicBezTo>
                    <a:pt x="138" y="7"/>
                    <a:pt x="69" y="7"/>
                    <a:pt x="0" y="5"/>
                  </a:cubicBezTo>
                  <a:cubicBezTo>
                    <a:pt x="0" y="3"/>
                    <a:pt x="0" y="3"/>
                    <a:pt x="0" y="3"/>
                  </a:cubicBezTo>
                  <a:cubicBezTo>
                    <a:pt x="69" y="3"/>
                    <a:pt x="138" y="1"/>
                    <a:pt x="208" y="1"/>
                  </a:cubicBezTo>
                  <a:cubicBezTo>
                    <a:pt x="275" y="1"/>
                    <a:pt x="344" y="1"/>
                    <a:pt x="414" y="1"/>
                  </a:cubicBezTo>
                  <a:cubicBezTo>
                    <a:pt x="551" y="-1"/>
                    <a:pt x="689" y="1"/>
                    <a:pt x="826" y="3"/>
                  </a:cubicBezTo>
                  <a:cubicBezTo>
                    <a:pt x="895" y="3"/>
                    <a:pt x="965" y="3"/>
                    <a:pt x="1034" y="3"/>
                  </a:cubicBezTo>
                  <a:cubicBezTo>
                    <a:pt x="1101" y="3"/>
                    <a:pt x="1171" y="1"/>
                    <a:pt x="1240" y="1"/>
                  </a:cubicBezTo>
                  <a:cubicBezTo>
                    <a:pt x="1377" y="1"/>
                    <a:pt x="1516" y="1"/>
                    <a:pt x="1652" y="3"/>
                  </a:cubicBezTo>
                  <a:lnTo>
                    <a:pt x="1652" y="5"/>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46" name="Google Shape;946;p25"/>
            <p:cNvSpPr/>
            <p:nvPr/>
          </p:nvSpPr>
          <p:spPr>
            <a:xfrm flipH="1">
              <a:off x="48828" y="6253189"/>
              <a:ext cx="255293" cy="6854"/>
            </a:xfrm>
            <a:custGeom>
              <a:avLst/>
              <a:gdLst/>
              <a:ahLst/>
              <a:cxnLst/>
              <a:rect l="l" t="t" r="r" b="b"/>
              <a:pathLst>
                <a:path w="298" h="8" extrusionOk="0">
                  <a:moveTo>
                    <a:pt x="0" y="4"/>
                  </a:moveTo>
                  <a:lnTo>
                    <a:pt x="0" y="4"/>
                  </a:lnTo>
                  <a:cubicBezTo>
                    <a:pt x="25" y="2"/>
                    <a:pt x="50" y="0"/>
                    <a:pt x="73" y="0"/>
                  </a:cubicBezTo>
                  <a:cubicBezTo>
                    <a:pt x="99" y="0"/>
                    <a:pt x="124" y="0"/>
                    <a:pt x="149" y="0"/>
                  </a:cubicBezTo>
                  <a:cubicBezTo>
                    <a:pt x="174" y="0"/>
                    <a:pt x="198" y="0"/>
                    <a:pt x="223" y="0"/>
                  </a:cubicBezTo>
                  <a:cubicBezTo>
                    <a:pt x="261" y="2"/>
                    <a:pt x="261" y="2"/>
                    <a:pt x="261" y="2"/>
                  </a:cubicBezTo>
                  <a:cubicBezTo>
                    <a:pt x="273" y="2"/>
                    <a:pt x="286" y="2"/>
                    <a:pt x="298" y="4"/>
                  </a:cubicBezTo>
                  <a:cubicBezTo>
                    <a:pt x="286" y="4"/>
                    <a:pt x="273" y="4"/>
                    <a:pt x="261" y="6"/>
                  </a:cubicBezTo>
                  <a:cubicBezTo>
                    <a:pt x="223" y="6"/>
                    <a:pt x="223" y="6"/>
                    <a:pt x="223" y="6"/>
                  </a:cubicBezTo>
                  <a:cubicBezTo>
                    <a:pt x="198" y="8"/>
                    <a:pt x="174" y="8"/>
                    <a:pt x="149" y="8"/>
                  </a:cubicBezTo>
                  <a:cubicBezTo>
                    <a:pt x="124" y="8"/>
                    <a:pt x="99" y="8"/>
                    <a:pt x="73" y="6"/>
                  </a:cubicBezTo>
                  <a:cubicBezTo>
                    <a:pt x="50" y="6"/>
                    <a:pt x="25" y="4"/>
                    <a:pt x="0"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47" name="Google Shape;947;p25"/>
            <p:cNvSpPr/>
            <p:nvPr/>
          </p:nvSpPr>
          <p:spPr>
            <a:xfrm flipH="1">
              <a:off x="-610821" y="5917368"/>
              <a:ext cx="860971" cy="294700"/>
            </a:xfrm>
            <a:custGeom>
              <a:avLst/>
              <a:gdLst/>
              <a:ahLst/>
              <a:cxnLst/>
              <a:rect l="l" t="t" r="r" b="b"/>
              <a:pathLst>
                <a:path w="1005" h="344" extrusionOk="0">
                  <a:moveTo>
                    <a:pt x="999" y="7"/>
                  </a:moveTo>
                  <a:lnTo>
                    <a:pt x="999" y="7"/>
                  </a:lnTo>
                  <a:cubicBezTo>
                    <a:pt x="1003" y="171"/>
                    <a:pt x="1003" y="171"/>
                    <a:pt x="1003" y="171"/>
                  </a:cubicBezTo>
                  <a:cubicBezTo>
                    <a:pt x="1003" y="226"/>
                    <a:pt x="1005" y="281"/>
                    <a:pt x="1005" y="335"/>
                  </a:cubicBezTo>
                  <a:cubicBezTo>
                    <a:pt x="1005" y="342"/>
                    <a:pt x="1005" y="342"/>
                    <a:pt x="1005" y="342"/>
                  </a:cubicBezTo>
                  <a:cubicBezTo>
                    <a:pt x="999" y="342"/>
                    <a:pt x="999" y="342"/>
                    <a:pt x="999" y="342"/>
                  </a:cubicBezTo>
                  <a:cubicBezTo>
                    <a:pt x="917" y="342"/>
                    <a:pt x="835" y="344"/>
                    <a:pt x="751" y="344"/>
                  </a:cubicBezTo>
                  <a:cubicBezTo>
                    <a:pt x="669" y="344"/>
                    <a:pt x="586" y="342"/>
                    <a:pt x="505" y="340"/>
                  </a:cubicBezTo>
                  <a:cubicBezTo>
                    <a:pt x="420" y="340"/>
                    <a:pt x="338" y="337"/>
                    <a:pt x="256" y="337"/>
                  </a:cubicBezTo>
                  <a:cubicBezTo>
                    <a:pt x="132" y="340"/>
                    <a:pt x="132" y="340"/>
                    <a:pt x="132" y="340"/>
                  </a:cubicBezTo>
                  <a:cubicBezTo>
                    <a:pt x="8" y="340"/>
                    <a:pt x="8" y="340"/>
                    <a:pt x="8" y="340"/>
                  </a:cubicBezTo>
                  <a:cubicBezTo>
                    <a:pt x="4" y="340"/>
                    <a:pt x="4" y="340"/>
                    <a:pt x="4" y="340"/>
                  </a:cubicBezTo>
                  <a:cubicBezTo>
                    <a:pt x="4" y="335"/>
                    <a:pt x="4" y="335"/>
                    <a:pt x="4" y="335"/>
                  </a:cubicBezTo>
                  <a:cubicBezTo>
                    <a:pt x="2" y="171"/>
                    <a:pt x="2" y="171"/>
                    <a:pt x="2" y="171"/>
                  </a:cubicBezTo>
                  <a:cubicBezTo>
                    <a:pt x="0" y="9"/>
                    <a:pt x="0" y="9"/>
                    <a:pt x="0" y="9"/>
                  </a:cubicBezTo>
                  <a:cubicBezTo>
                    <a:pt x="0" y="1"/>
                    <a:pt x="0" y="1"/>
                    <a:pt x="0" y="1"/>
                  </a:cubicBezTo>
                  <a:cubicBezTo>
                    <a:pt x="8" y="1"/>
                    <a:pt x="8" y="1"/>
                    <a:pt x="8" y="1"/>
                  </a:cubicBezTo>
                  <a:cubicBezTo>
                    <a:pt x="92" y="1"/>
                    <a:pt x="175" y="-1"/>
                    <a:pt x="259" y="1"/>
                  </a:cubicBezTo>
                  <a:cubicBezTo>
                    <a:pt x="507" y="1"/>
                    <a:pt x="507" y="1"/>
                    <a:pt x="507" y="1"/>
                  </a:cubicBezTo>
                  <a:cubicBezTo>
                    <a:pt x="755" y="5"/>
                    <a:pt x="755" y="5"/>
                    <a:pt x="755" y="5"/>
                  </a:cubicBezTo>
                  <a:lnTo>
                    <a:pt x="999" y="7"/>
                  </a:lnTo>
                  <a:moveTo>
                    <a:pt x="999" y="9"/>
                  </a:moveTo>
                  <a:lnTo>
                    <a:pt x="999" y="9"/>
                  </a:lnTo>
                  <a:cubicBezTo>
                    <a:pt x="748" y="14"/>
                    <a:pt x="748" y="14"/>
                    <a:pt x="748" y="14"/>
                  </a:cubicBezTo>
                  <a:cubicBezTo>
                    <a:pt x="500" y="16"/>
                    <a:pt x="500" y="16"/>
                    <a:pt x="500" y="16"/>
                  </a:cubicBezTo>
                  <a:cubicBezTo>
                    <a:pt x="254" y="18"/>
                    <a:pt x="254" y="18"/>
                    <a:pt x="254" y="18"/>
                  </a:cubicBezTo>
                  <a:cubicBezTo>
                    <a:pt x="172" y="18"/>
                    <a:pt x="90" y="18"/>
                    <a:pt x="8" y="16"/>
                  </a:cubicBezTo>
                  <a:cubicBezTo>
                    <a:pt x="17" y="9"/>
                    <a:pt x="17" y="9"/>
                    <a:pt x="17" y="9"/>
                  </a:cubicBezTo>
                  <a:cubicBezTo>
                    <a:pt x="15" y="171"/>
                    <a:pt x="15" y="171"/>
                    <a:pt x="15" y="171"/>
                  </a:cubicBezTo>
                  <a:cubicBezTo>
                    <a:pt x="13" y="335"/>
                    <a:pt x="13" y="335"/>
                    <a:pt x="13" y="335"/>
                  </a:cubicBezTo>
                  <a:cubicBezTo>
                    <a:pt x="8" y="331"/>
                    <a:pt x="8" y="331"/>
                    <a:pt x="8" y="331"/>
                  </a:cubicBezTo>
                  <a:cubicBezTo>
                    <a:pt x="132" y="333"/>
                    <a:pt x="132" y="333"/>
                    <a:pt x="132" y="333"/>
                  </a:cubicBezTo>
                  <a:cubicBezTo>
                    <a:pt x="256" y="333"/>
                    <a:pt x="256" y="333"/>
                    <a:pt x="256" y="333"/>
                  </a:cubicBezTo>
                  <a:cubicBezTo>
                    <a:pt x="338" y="333"/>
                    <a:pt x="420" y="333"/>
                    <a:pt x="505" y="331"/>
                  </a:cubicBezTo>
                  <a:cubicBezTo>
                    <a:pt x="586" y="329"/>
                    <a:pt x="669" y="329"/>
                    <a:pt x="751" y="329"/>
                  </a:cubicBezTo>
                  <a:cubicBezTo>
                    <a:pt x="835" y="327"/>
                    <a:pt x="917" y="329"/>
                    <a:pt x="999" y="329"/>
                  </a:cubicBezTo>
                  <a:cubicBezTo>
                    <a:pt x="992" y="335"/>
                    <a:pt x="992" y="335"/>
                    <a:pt x="992" y="335"/>
                  </a:cubicBezTo>
                  <a:cubicBezTo>
                    <a:pt x="992" y="283"/>
                    <a:pt x="994" y="228"/>
                    <a:pt x="994" y="173"/>
                  </a:cubicBezTo>
                  <a:lnTo>
                    <a:pt x="999" y="9"/>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48" name="Google Shape;948;p25"/>
            <p:cNvSpPr/>
            <p:nvPr/>
          </p:nvSpPr>
          <p:spPr>
            <a:xfrm flipH="1">
              <a:off x="1710" y="5923365"/>
              <a:ext cx="21417" cy="282707"/>
            </a:xfrm>
            <a:custGeom>
              <a:avLst/>
              <a:gdLst/>
              <a:ahLst/>
              <a:cxnLst/>
              <a:rect l="l" t="t" r="r" b="b"/>
              <a:pathLst>
                <a:path w="25" h="330" extrusionOk="0">
                  <a:moveTo>
                    <a:pt x="21" y="0"/>
                  </a:moveTo>
                  <a:lnTo>
                    <a:pt x="21" y="0"/>
                  </a:lnTo>
                  <a:cubicBezTo>
                    <a:pt x="23" y="28"/>
                    <a:pt x="23" y="55"/>
                    <a:pt x="23" y="80"/>
                  </a:cubicBezTo>
                  <a:cubicBezTo>
                    <a:pt x="23" y="107"/>
                    <a:pt x="25" y="135"/>
                    <a:pt x="25" y="164"/>
                  </a:cubicBezTo>
                  <a:cubicBezTo>
                    <a:pt x="23" y="192"/>
                    <a:pt x="23" y="219"/>
                    <a:pt x="23" y="246"/>
                  </a:cubicBezTo>
                  <a:cubicBezTo>
                    <a:pt x="23" y="274"/>
                    <a:pt x="23" y="301"/>
                    <a:pt x="23" y="328"/>
                  </a:cubicBezTo>
                  <a:cubicBezTo>
                    <a:pt x="23" y="330"/>
                    <a:pt x="23" y="330"/>
                    <a:pt x="23" y="330"/>
                  </a:cubicBezTo>
                  <a:cubicBezTo>
                    <a:pt x="21" y="330"/>
                    <a:pt x="21" y="330"/>
                    <a:pt x="21" y="330"/>
                  </a:cubicBezTo>
                  <a:cubicBezTo>
                    <a:pt x="4" y="330"/>
                    <a:pt x="4" y="330"/>
                    <a:pt x="4" y="330"/>
                  </a:cubicBezTo>
                  <a:cubicBezTo>
                    <a:pt x="2" y="330"/>
                    <a:pt x="2" y="330"/>
                    <a:pt x="2" y="330"/>
                  </a:cubicBezTo>
                  <a:cubicBezTo>
                    <a:pt x="2" y="328"/>
                    <a:pt x="2" y="328"/>
                    <a:pt x="2" y="328"/>
                  </a:cubicBezTo>
                  <a:cubicBezTo>
                    <a:pt x="2" y="301"/>
                    <a:pt x="0" y="274"/>
                    <a:pt x="0" y="246"/>
                  </a:cubicBezTo>
                  <a:cubicBezTo>
                    <a:pt x="0" y="219"/>
                    <a:pt x="0" y="192"/>
                    <a:pt x="0" y="164"/>
                  </a:cubicBezTo>
                  <a:cubicBezTo>
                    <a:pt x="0" y="137"/>
                    <a:pt x="0" y="110"/>
                    <a:pt x="2" y="82"/>
                  </a:cubicBezTo>
                  <a:cubicBezTo>
                    <a:pt x="2" y="55"/>
                    <a:pt x="2" y="28"/>
                    <a:pt x="4" y="0"/>
                  </a:cubicBezTo>
                  <a:lnTo>
                    <a:pt x="4" y="0"/>
                  </a:lnTo>
                  <a:lnTo>
                    <a:pt x="4" y="0"/>
                  </a:lnTo>
                  <a:lnTo>
                    <a:pt x="21" y="0"/>
                  </a:lnTo>
                  <a:moveTo>
                    <a:pt x="21" y="0"/>
                  </a:moveTo>
                  <a:lnTo>
                    <a:pt x="21" y="0"/>
                  </a:lnTo>
                  <a:cubicBezTo>
                    <a:pt x="4" y="2"/>
                    <a:pt x="4" y="2"/>
                    <a:pt x="4" y="2"/>
                  </a:cubicBezTo>
                  <a:cubicBezTo>
                    <a:pt x="6" y="0"/>
                    <a:pt x="6" y="0"/>
                    <a:pt x="6" y="0"/>
                  </a:cubicBezTo>
                  <a:cubicBezTo>
                    <a:pt x="6" y="28"/>
                    <a:pt x="8" y="55"/>
                    <a:pt x="8" y="82"/>
                  </a:cubicBezTo>
                  <a:cubicBezTo>
                    <a:pt x="8" y="110"/>
                    <a:pt x="8" y="137"/>
                    <a:pt x="8" y="164"/>
                  </a:cubicBezTo>
                  <a:cubicBezTo>
                    <a:pt x="8" y="192"/>
                    <a:pt x="8" y="219"/>
                    <a:pt x="8" y="246"/>
                  </a:cubicBezTo>
                  <a:cubicBezTo>
                    <a:pt x="8" y="274"/>
                    <a:pt x="8" y="301"/>
                    <a:pt x="6" y="328"/>
                  </a:cubicBezTo>
                  <a:cubicBezTo>
                    <a:pt x="4" y="326"/>
                    <a:pt x="4" y="326"/>
                    <a:pt x="4" y="326"/>
                  </a:cubicBezTo>
                  <a:cubicBezTo>
                    <a:pt x="21" y="326"/>
                    <a:pt x="21" y="326"/>
                    <a:pt x="21" y="326"/>
                  </a:cubicBezTo>
                  <a:cubicBezTo>
                    <a:pt x="19" y="328"/>
                    <a:pt x="19" y="328"/>
                    <a:pt x="19" y="328"/>
                  </a:cubicBezTo>
                  <a:cubicBezTo>
                    <a:pt x="19" y="301"/>
                    <a:pt x="19" y="274"/>
                    <a:pt x="19" y="246"/>
                  </a:cubicBezTo>
                  <a:cubicBezTo>
                    <a:pt x="19" y="219"/>
                    <a:pt x="17" y="194"/>
                    <a:pt x="17" y="166"/>
                  </a:cubicBezTo>
                  <a:cubicBezTo>
                    <a:pt x="17" y="139"/>
                    <a:pt x="19" y="112"/>
                    <a:pt x="19" y="84"/>
                  </a:cubicBezTo>
                  <a:cubicBezTo>
                    <a:pt x="19" y="57"/>
                    <a:pt x="19" y="30"/>
                    <a:pt x="2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49" name="Google Shape;949;p25"/>
            <p:cNvSpPr/>
            <p:nvPr/>
          </p:nvSpPr>
          <p:spPr>
            <a:xfrm flipH="1">
              <a:off x="-382086" y="5990186"/>
              <a:ext cx="21417" cy="149920"/>
            </a:xfrm>
            <a:custGeom>
              <a:avLst/>
              <a:gdLst/>
              <a:ahLst/>
              <a:cxnLst/>
              <a:rect l="l" t="t" r="r" b="b"/>
              <a:pathLst>
                <a:path w="25" h="175" extrusionOk="0">
                  <a:moveTo>
                    <a:pt x="23" y="0"/>
                  </a:moveTo>
                  <a:lnTo>
                    <a:pt x="23" y="0"/>
                  </a:lnTo>
                  <a:cubicBezTo>
                    <a:pt x="23" y="15"/>
                    <a:pt x="23" y="27"/>
                    <a:pt x="25" y="42"/>
                  </a:cubicBezTo>
                  <a:cubicBezTo>
                    <a:pt x="25" y="57"/>
                    <a:pt x="25" y="72"/>
                    <a:pt x="25" y="86"/>
                  </a:cubicBezTo>
                  <a:cubicBezTo>
                    <a:pt x="25" y="99"/>
                    <a:pt x="25" y="116"/>
                    <a:pt x="23" y="128"/>
                  </a:cubicBezTo>
                  <a:cubicBezTo>
                    <a:pt x="23" y="143"/>
                    <a:pt x="23" y="158"/>
                    <a:pt x="23" y="173"/>
                  </a:cubicBezTo>
                  <a:cubicBezTo>
                    <a:pt x="23" y="175"/>
                    <a:pt x="23" y="175"/>
                    <a:pt x="23" y="175"/>
                  </a:cubicBezTo>
                  <a:lnTo>
                    <a:pt x="23" y="175"/>
                  </a:lnTo>
                  <a:cubicBezTo>
                    <a:pt x="4" y="175"/>
                    <a:pt x="4" y="175"/>
                    <a:pt x="4" y="175"/>
                  </a:cubicBezTo>
                  <a:cubicBezTo>
                    <a:pt x="2" y="175"/>
                    <a:pt x="2" y="175"/>
                    <a:pt x="2" y="175"/>
                  </a:cubicBezTo>
                  <a:cubicBezTo>
                    <a:pt x="2" y="173"/>
                    <a:pt x="2" y="173"/>
                    <a:pt x="2" y="173"/>
                  </a:cubicBezTo>
                  <a:cubicBezTo>
                    <a:pt x="2" y="158"/>
                    <a:pt x="0" y="143"/>
                    <a:pt x="0" y="130"/>
                  </a:cubicBezTo>
                  <a:cubicBezTo>
                    <a:pt x="0" y="116"/>
                    <a:pt x="0" y="101"/>
                    <a:pt x="0" y="86"/>
                  </a:cubicBezTo>
                  <a:cubicBezTo>
                    <a:pt x="0" y="59"/>
                    <a:pt x="0" y="29"/>
                    <a:pt x="2" y="0"/>
                  </a:cubicBezTo>
                  <a:lnTo>
                    <a:pt x="2" y="0"/>
                  </a:lnTo>
                  <a:cubicBezTo>
                    <a:pt x="4" y="0"/>
                    <a:pt x="4" y="0"/>
                    <a:pt x="4" y="0"/>
                  </a:cubicBezTo>
                  <a:lnTo>
                    <a:pt x="23" y="0"/>
                  </a:lnTo>
                  <a:moveTo>
                    <a:pt x="21" y="2"/>
                  </a:moveTo>
                  <a:lnTo>
                    <a:pt x="21" y="2"/>
                  </a:lnTo>
                  <a:cubicBezTo>
                    <a:pt x="4" y="2"/>
                    <a:pt x="4" y="2"/>
                    <a:pt x="4" y="2"/>
                  </a:cubicBezTo>
                  <a:cubicBezTo>
                    <a:pt x="6" y="0"/>
                    <a:pt x="6" y="0"/>
                    <a:pt x="6" y="0"/>
                  </a:cubicBezTo>
                  <a:cubicBezTo>
                    <a:pt x="8" y="29"/>
                    <a:pt x="8" y="59"/>
                    <a:pt x="8" y="86"/>
                  </a:cubicBezTo>
                  <a:cubicBezTo>
                    <a:pt x="8" y="101"/>
                    <a:pt x="8" y="116"/>
                    <a:pt x="8" y="130"/>
                  </a:cubicBezTo>
                  <a:cubicBezTo>
                    <a:pt x="8" y="143"/>
                    <a:pt x="8" y="158"/>
                    <a:pt x="6" y="173"/>
                  </a:cubicBezTo>
                  <a:cubicBezTo>
                    <a:pt x="4" y="170"/>
                    <a:pt x="4" y="170"/>
                    <a:pt x="4" y="170"/>
                  </a:cubicBezTo>
                  <a:cubicBezTo>
                    <a:pt x="23" y="170"/>
                    <a:pt x="23" y="170"/>
                    <a:pt x="23" y="170"/>
                  </a:cubicBezTo>
                  <a:cubicBezTo>
                    <a:pt x="21" y="173"/>
                    <a:pt x="21" y="173"/>
                    <a:pt x="21" y="173"/>
                  </a:cubicBezTo>
                  <a:cubicBezTo>
                    <a:pt x="21" y="158"/>
                    <a:pt x="21" y="143"/>
                    <a:pt x="21" y="130"/>
                  </a:cubicBezTo>
                  <a:cubicBezTo>
                    <a:pt x="19" y="116"/>
                    <a:pt x="19" y="103"/>
                    <a:pt x="19" y="88"/>
                  </a:cubicBezTo>
                  <a:cubicBezTo>
                    <a:pt x="19" y="74"/>
                    <a:pt x="19" y="61"/>
                    <a:pt x="19" y="46"/>
                  </a:cubicBezTo>
                  <a:cubicBezTo>
                    <a:pt x="21" y="32"/>
                    <a:pt x="21" y="17"/>
                    <a:pt x="21"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8000" rIns="90000" bIns="18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0" name="Google Shape;950;p25"/>
            <p:cNvSpPr/>
            <p:nvPr/>
          </p:nvSpPr>
          <p:spPr>
            <a:xfrm flipH="1">
              <a:off x="-419780" y="5973909"/>
              <a:ext cx="21417" cy="182474"/>
            </a:xfrm>
            <a:custGeom>
              <a:avLst/>
              <a:gdLst/>
              <a:ahLst/>
              <a:cxnLst/>
              <a:rect l="l" t="t" r="r" b="b"/>
              <a:pathLst>
                <a:path w="25" h="213" extrusionOk="0">
                  <a:moveTo>
                    <a:pt x="23" y="2"/>
                  </a:moveTo>
                  <a:lnTo>
                    <a:pt x="23" y="2"/>
                  </a:lnTo>
                  <a:cubicBezTo>
                    <a:pt x="23" y="19"/>
                    <a:pt x="25" y="36"/>
                    <a:pt x="25" y="53"/>
                  </a:cubicBezTo>
                  <a:cubicBezTo>
                    <a:pt x="25" y="69"/>
                    <a:pt x="25" y="86"/>
                    <a:pt x="25" y="105"/>
                  </a:cubicBezTo>
                  <a:cubicBezTo>
                    <a:pt x="25" y="122"/>
                    <a:pt x="25" y="139"/>
                    <a:pt x="23" y="158"/>
                  </a:cubicBezTo>
                  <a:cubicBezTo>
                    <a:pt x="23" y="175"/>
                    <a:pt x="23" y="192"/>
                    <a:pt x="23" y="208"/>
                  </a:cubicBezTo>
                  <a:cubicBezTo>
                    <a:pt x="23" y="210"/>
                    <a:pt x="23" y="210"/>
                    <a:pt x="23" y="210"/>
                  </a:cubicBezTo>
                  <a:lnTo>
                    <a:pt x="23" y="210"/>
                  </a:lnTo>
                  <a:cubicBezTo>
                    <a:pt x="4" y="213"/>
                    <a:pt x="4" y="213"/>
                    <a:pt x="4" y="213"/>
                  </a:cubicBezTo>
                  <a:cubicBezTo>
                    <a:pt x="2" y="213"/>
                    <a:pt x="2" y="213"/>
                    <a:pt x="2" y="213"/>
                  </a:cubicBezTo>
                  <a:cubicBezTo>
                    <a:pt x="2" y="208"/>
                    <a:pt x="2" y="208"/>
                    <a:pt x="2" y="208"/>
                  </a:cubicBezTo>
                  <a:cubicBezTo>
                    <a:pt x="2" y="192"/>
                    <a:pt x="2" y="175"/>
                    <a:pt x="0" y="158"/>
                  </a:cubicBezTo>
                  <a:cubicBezTo>
                    <a:pt x="0" y="141"/>
                    <a:pt x="0" y="122"/>
                    <a:pt x="0" y="105"/>
                  </a:cubicBezTo>
                  <a:cubicBezTo>
                    <a:pt x="0" y="72"/>
                    <a:pt x="2" y="36"/>
                    <a:pt x="2" y="2"/>
                  </a:cubicBezTo>
                  <a:cubicBezTo>
                    <a:pt x="4" y="0"/>
                    <a:pt x="4" y="0"/>
                    <a:pt x="4" y="0"/>
                  </a:cubicBezTo>
                  <a:lnTo>
                    <a:pt x="4" y="0"/>
                  </a:lnTo>
                  <a:lnTo>
                    <a:pt x="23" y="2"/>
                  </a:lnTo>
                  <a:moveTo>
                    <a:pt x="23" y="2"/>
                  </a:moveTo>
                  <a:lnTo>
                    <a:pt x="23" y="2"/>
                  </a:lnTo>
                  <a:cubicBezTo>
                    <a:pt x="4" y="4"/>
                    <a:pt x="4" y="4"/>
                    <a:pt x="4" y="4"/>
                  </a:cubicBezTo>
                  <a:cubicBezTo>
                    <a:pt x="6" y="2"/>
                    <a:pt x="6" y="2"/>
                    <a:pt x="6" y="2"/>
                  </a:cubicBezTo>
                  <a:cubicBezTo>
                    <a:pt x="8" y="36"/>
                    <a:pt x="8" y="72"/>
                    <a:pt x="8" y="105"/>
                  </a:cubicBezTo>
                  <a:cubicBezTo>
                    <a:pt x="8" y="122"/>
                    <a:pt x="8" y="141"/>
                    <a:pt x="8" y="158"/>
                  </a:cubicBezTo>
                  <a:cubicBezTo>
                    <a:pt x="8" y="175"/>
                    <a:pt x="8" y="192"/>
                    <a:pt x="6" y="208"/>
                  </a:cubicBezTo>
                  <a:cubicBezTo>
                    <a:pt x="4" y="206"/>
                    <a:pt x="4" y="206"/>
                    <a:pt x="4" y="206"/>
                  </a:cubicBezTo>
                  <a:cubicBezTo>
                    <a:pt x="23" y="208"/>
                    <a:pt x="23" y="208"/>
                    <a:pt x="23" y="208"/>
                  </a:cubicBezTo>
                  <a:cubicBezTo>
                    <a:pt x="21" y="208"/>
                    <a:pt x="21" y="208"/>
                    <a:pt x="21" y="208"/>
                  </a:cubicBezTo>
                  <a:cubicBezTo>
                    <a:pt x="21" y="192"/>
                    <a:pt x="21" y="175"/>
                    <a:pt x="21" y="158"/>
                  </a:cubicBezTo>
                  <a:cubicBezTo>
                    <a:pt x="21" y="141"/>
                    <a:pt x="19" y="124"/>
                    <a:pt x="19" y="107"/>
                  </a:cubicBezTo>
                  <a:cubicBezTo>
                    <a:pt x="19" y="91"/>
                    <a:pt x="19" y="74"/>
                    <a:pt x="19" y="55"/>
                  </a:cubicBezTo>
                  <a:cubicBezTo>
                    <a:pt x="21" y="38"/>
                    <a:pt x="21" y="21"/>
                    <a:pt x="23"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1675" rIns="90000" bIns="316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1" name="Google Shape;951;p25"/>
            <p:cNvSpPr/>
            <p:nvPr/>
          </p:nvSpPr>
          <p:spPr>
            <a:xfrm flipH="1">
              <a:off x="-545713" y="5923365"/>
              <a:ext cx="19704" cy="282707"/>
            </a:xfrm>
            <a:custGeom>
              <a:avLst/>
              <a:gdLst/>
              <a:ahLst/>
              <a:cxnLst/>
              <a:rect l="l" t="t" r="r" b="b"/>
              <a:pathLst>
                <a:path w="23" h="330" extrusionOk="0">
                  <a:moveTo>
                    <a:pt x="21" y="0"/>
                  </a:moveTo>
                  <a:lnTo>
                    <a:pt x="21" y="0"/>
                  </a:lnTo>
                  <a:cubicBezTo>
                    <a:pt x="21" y="28"/>
                    <a:pt x="23" y="55"/>
                    <a:pt x="23" y="80"/>
                  </a:cubicBezTo>
                  <a:cubicBezTo>
                    <a:pt x="23" y="107"/>
                    <a:pt x="23" y="135"/>
                    <a:pt x="23" y="164"/>
                  </a:cubicBezTo>
                  <a:cubicBezTo>
                    <a:pt x="23" y="192"/>
                    <a:pt x="23" y="219"/>
                    <a:pt x="21" y="246"/>
                  </a:cubicBezTo>
                  <a:cubicBezTo>
                    <a:pt x="21" y="274"/>
                    <a:pt x="21" y="301"/>
                    <a:pt x="21" y="328"/>
                  </a:cubicBezTo>
                  <a:cubicBezTo>
                    <a:pt x="23" y="330"/>
                    <a:pt x="23" y="330"/>
                    <a:pt x="23" y="330"/>
                  </a:cubicBezTo>
                  <a:cubicBezTo>
                    <a:pt x="21" y="330"/>
                    <a:pt x="21" y="330"/>
                    <a:pt x="21" y="330"/>
                  </a:cubicBezTo>
                  <a:cubicBezTo>
                    <a:pt x="4" y="330"/>
                    <a:pt x="4" y="330"/>
                    <a:pt x="4" y="330"/>
                  </a:cubicBezTo>
                  <a:cubicBezTo>
                    <a:pt x="2" y="330"/>
                    <a:pt x="2" y="330"/>
                    <a:pt x="2" y="330"/>
                  </a:cubicBezTo>
                  <a:cubicBezTo>
                    <a:pt x="2" y="328"/>
                    <a:pt x="2" y="328"/>
                    <a:pt x="2" y="328"/>
                  </a:cubicBezTo>
                  <a:cubicBezTo>
                    <a:pt x="0" y="301"/>
                    <a:pt x="0" y="274"/>
                    <a:pt x="0" y="246"/>
                  </a:cubicBezTo>
                  <a:cubicBezTo>
                    <a:pt x="0" y="219"/>
                    <a:pt x="0" y="192"/>
                    <a:pt x="0" y="164"/>
                  </a:cubicBezTo>
                  <a:cubicBezTo>
                    <a:pt x="0" y="137"/>
                    <a:pt x="0" y="110"/>
                    <a:pt x="0" y="82"/>
                  </a:cubicBezTo>
                  <a:cubicBezTo>
                    <a:pt x="0" y="55"/>
                    <a:pt x="2" y="28"/>
                    <a:pt x="2" y="0"/>
                  </a:cubicBezTo>
                  <a:lnTo>
                    <a:pt x="2" y="0"/>
                  </a:lnTo>
                  <a:cubicBezTo>
                    <a:pt x="4" y="0"/>
                    <a:pt x="4" y="0"/>
                    <a:pt x="4" y="0"/>
                  </a:cubicBezTo>
                  <a:lnTo>
                    <a:pt x="21" y="0"/>
                  </a:lnTo>
                  <a:moveTo>
                    <a:pt x="19" y="2"/>
                  </a:moveTo>
                  <a:lnTo>
                    <a:pt x="19" y="2"/>
                  </a:lnTo>
                  <a:cubicBezTo>
                    <a:pt x="4" y="2"/>
                    <a:pt x="4" y="2"/>
                    <a:pt x="4" y="2"/>
                  </a:cubicBezTo>
                  <a:cubicBezTo>
                    <a:pt x="4" y="0"/>
                    <a:pt x="4" y="0"/>
                    <a:pt x="4" y="0"/>
                  </a:cubicBezTo>
                  <a:cubicBezTo>
                    <a:pt x="6" y="28"/>
                    <a:pt x="6" y="55"/>
                    <a:pt x="8" y="82"/>
                  </a:cubicBezTo>
                  <a:cubicBezTo>
                    <a:pt x="8" y="110"/>
                    <a:pt x="8" y="137"/>
                    <a:pt x="8" y="164"/>
                  </a:cubicBezTo>
                  <a:cubicBezTo>
                    <a:pt x="8" y="192"/>
                    <a:pt x="8" y="219"/>
                    <a:pt x="8" y="246"/>
                  </a:cubicBezTo>
                  <a:cubicBezTo>
                    <a:pt x="8" y="274"/>
                    <a:pt x="6" y="301"/>
                    <a:pt x="6" y="328"/>
                  </a:cubicBezTo>
                  <a:cubicBezTo>
                    <a:pt x="4" y="326"/>
                    <a:pt x="4" y="326"/>
                    <a:pt x="4" y="326"/>
                  </a:cubicBezTo>
                  <a:cubicBezTo>
                    <a:pt x="21" y="326"/>
                    <a:pt x="21" y="326"/>
                    <a:pt x="21" y="326"/>
                  </a:cubicBezTo>
                  <a:cubicBezTo>
                    <a:pt x="19" y="328"/>
                    <a:pt x="19" y="328"/>
                    <a:pt x="19" y="328"/>
                  </a:cubicBezTo>
                  <a:cubicBezTo>
                    <a:pt x="19" y="301"/>
                    <a:pt x="19" y="274"/>
                    <a:pt x="19" y="246"/>
                  </a:cubicBezTo>
                  <a:cubicBezTo>
                    <a:pt x="19" y="219"/>
                    <a:pt x="17" y="194"/>
                    <a:pt x="17" y="166"/>
                  </a:cubicBezTo>
                  <a:cubicBezTo>
                    <a:pt x="17" y="139"/>
                    <a:pt x="17" y="112"/>
                    <a:pt x="17" y="84"/>
                  </a:cubicBezTo>
                  <a:cubicBezTo>
                    <a:pt x="19" y="57"/>
                    <a:pt x="19" y="30"/>
                    <a:pt x="19"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2" name="Google Shape;952;p25"/>
            <p:cNvSpPr/>
            <p:nvPr/>
          </p:nvSpPr>
          <p:spPr>
            <a:xfrm rot="10800000">
              <a:off x="-540573" y="5934502"/>
              <a:ext cx="11137" cy="0"/>
            </a:xfrm>
            <a:custGeom>
              <a:avLst/>
              <a:gdLst/>
              <a:ahLst/>
              <a:cxnLst/>
              <a:rect l="l" t="t" r="r" b="b"/>
              <a:pathLst>
                <a:path w="13" h="120000" fill="none" extrusionOk="0">
                  <a:moveTo>
                    <a:pt x="0" y="0"/>
                  </a:moveTo>
                  <a:lnTo>
                    <a:pt x="0" y="0"/>
                  </a:lnTo>
                  <a:cubicBezTo>
                    <a:pt x="4"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53" name="Google Shape;953;p25"/>
            <p:cNvSpPr/>
            <p:nvPr/>
          </p:nvSpPr>
          <p:spPr>
            <a:xfrm rot="10800000">
              <a:off x="-542287" y="5931075"/>
              <a:ext cx="11137"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54" name="Google Shape;954;p25"/>
            <p:cNvSpPr/>
            <p:nvPr/>
          </p:nvSpPr>
          <p:spPr>
            <a:xfrm flipH="1">
              <a:off x="163624" y="5923365"/>
              <a:ext cx="19704" cy="282707"/>
            </a:xfrm>
            <a:custGeom>
              <a:avLst/>
              <a:gdLst/>
              <a:ahLst/>
              <a:cxnLst/>
              <a:rect l="l" t="t" r="r" b="b"/>
              <a:pathLst>
                <a:path w="23" h="330" extrusionOk="0">
                  <a:moveTo>
                    <a:pt x="21" y="0"/>
                  </a:moveTo>
                  <a:lnTo>
                    <a:pt x="21" y="0"/>
                  </a:lnTo>
                  <a:cubicBezTo>
                    <a:pt x="21" y="28"/>
                    <a:pt x="23" y="55"/>
                    <a:pt x="23" y="80"/>
                  </a:cubicBezTo>
                  <a:cubicBezTo>
                    <a:pt x="23" y="107"/>
                    <a:pt x="23" y="135"/>
                    <a:pt x="23" y="164"/>
                  </a:cubicBezTo>
                  <a:cubicBezTo>
                    <a:pt x="23" y="192"/>
                    <a:pt x="23" y="219"/>
                    <a:pt x="21" y="246"/>
                  </a:cubicBezTo>
                  <a:cubicBezTo>
                    <a:pt x="21" y="274"/>
                    <a:pt x="21" y="301"/>
                    <a:pt x="23" y="328"/>
                  </a:cubicBezTo>
                  <a:cubicBezTo>
                    <a:pt x="23" y="330"/>
                    <a:pt x="23" y="330"/>
                    <a:pt x="23" y="330"/>
                  </a:cubicBezTo>
                  <a:cubicBezTo>
                    <a:pt x="21" y="330"/>
                    <a:pt x="21" y="330"/>
                    <a:pt x="21" y="330"/>
                  </a:cubicBezTo>
                  <a:cubicBezTo>
                    <a:pt x="4" y="330"/>
                    <a:pt x="4" y="330"/>
                    <a:pt x="4" y="330"/>
                  </a:cubicBezTo>
                  <a:cubicBezTo>
                    <a:pt x="2" y="330"/>
                    <a:pt x="2" y="330"/>
                    <a:pt x="2" y="330"/>
                  </a:cubicBezTo>
                  <a:cubicBezTo>
                    <a:pt x="2" y="328"/>
                    <a:pt x="2" y="328"/>
                    <a:pt x="2" y="328"/>
                  </a:cubicBezTo>
                  <a:cubicBezTo>
                    <a:pt x="0" y="301"/>
                    <a:pt x="0" y="274"/>
                    <a:pt x="0" y="246"/>
                  </a:cubicBezTo>
                  <a:cubicBezTo>
                    <a:pt x="0" y="219"/>
                    <a:pt x="0" y="192"/>
                    <a:pt x="0" y="164"/>
                  </a:cubicBezTo>
                  <a:cubicBezTo>
                    <a:pt x="0" y="137"/>
                    <a:pt x="0" y="110"/>
                    <a:pt x="0" y="82"/>
                  </a:cubicBezTo>
                  <a:cubicBezTo>
                    <a:pt x="2" y="55"/>
                    <a:pt x="2" y="28"/>
                    <a:pt x="2" y="0"/>
                  </a:cubicBezTo>
                  <a:lnTo>
                    <a:pt x="2" y="0"/>
                  </a:lnTo>
                  <a:cubicBezTo>
                    <a:pt x="4" y="0"/>
                    <a:pt x="4" y="0"/>
                    <a:pt x="4" y="0"/>
                  </a:cubicBezTo>
                  <a:lnTo>
                    <a:pt x="21" y="0"/>
                  </a:lnTo>
                  <a:moveTo>
                    <a:pt x="21" y="0"/>
                  </a:moveTo>
                  <a:lnTo>
                    <a:pt x="21" y="0"/>
                  </a:lnTo>
                  <a:cubicBezTo>
                    <a:pt x="4" y="2"/>
                    <a:pt x="4" y="2"/>
                    <a:pt x="4" y="2"/>
                  </a:cubicBezTo>
                  <a:cubicBezTo>
                    <a:pt x="4" y="0"/>
                    <a:pt x="4" y="0"/>
                    <a:pt x="4" y="0"/>
                  </a:cubicBezTo>
                  <a:cubicBezTo>
                    <a:pt x="6" y="28"/>
                    <a:pt x="6" y="55"/>
                    <a:pt x="8" y="82"/>
                  </a:cubicBezTo>
                  <a:cubicBezTo>
                    <a:pt x="8" y="110"/>
                    <a:pt x="8" y="137"/>
                    <a:pt x="8" y="164"/>
                  </a:cubicBezTo>
                  <a:cubicBezTo>
                    <a:pt x="8" y="192"/>
                    <a:pt x="8" y="219"/>
                    <a:pt x="8" y="246"/>
                  </a:cubicBezTo>
                  <a:cubicBezTo>
                    <a:pt x="8" y="274"/>
                    <a:pt x="6" y="301"/>
                    <a:pt x="6" y="328"/>
                  </a:cubicBezTo>
                  <a:cubicBezTo>
                    <a:pt x="4" y="326"/>
                    <a:pt x="4" y="326"/>
                    <a:pt x="4" y="326"/>
                  </a:cubicBezTo>
                  <a:cubicBezTo>
                    <a:pt x="21" y="326"/>
                    <a:pt x="21" y="326"/>
                    <a:pt x="21" y="326"/>
                  </a:cubicBezTo>
                  <a:cubicBezTo>
                    <a:pt x="19" y="328"/>
                    <a:pt x="19" y="328"/>
                    <a:pt x="19" y="328"/>
                  </a:cubicBezTo>
                  <a:cubicBezTo>
                    <a:pt x="19" y="301"/>
                    <a:pt x="19" y="274"/>
                    <a:pt x="19" y="246"/>
                  </a:cubicBezTo>
                  <a:cubicBezTo>
                    <a:pt x="19" y="219"/>
                    <a:pt x="17" y="194"/>
                    <a:pt x="17" y="166"/>
                  </a:cubicBezTo>
                  <a:cubicBezTo>
                    <a:pt x="17" y="139"/>
                    <a:pt x="17" y="112"/>
                    <a:pt x="17" y="84"/>
                  </a:cubicBezTo>
                  <a:cubicBezTo>
                    <a:pt x="19" y="57"/>
                    <a:pt x="19" y="30"/>
                    <a:pt x="2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5" name="Google Shape;955;p25"/>
            <p:cNvSpPr/>
            <p:nvPr/>
          </p:nvSpPr>
          <p:spPr>
            <a:xfrm flipH="1">
              <a:off x="-646802" y="5835983"/>
              <a:ext cx="932933" cy="95949"/>
            </a:xfrm>
            <a:custGeom>
              <a:avLst/>
              <a:gdLst/>
              <a:ahLst/>
              <a:cxnLst/>
              <a:rect l="l" t="t" r="r" b="b"/>
              <a:pathLst>
                <a:path w="1089" h="112" extrusionOk="0">
                  <a:moveTo>
                    <a:pt x="1087" y="8"/>
                  </a:moveTo>
                  <a:lnTo>
                    <a:pt x="1087" y="8"/>
                  </a:lnTo>
                  <a:cubicBezTo>
                    <a:pt x="1089" y="104"/>
                    <a:pt x="1089" y="104"/>
                    <a:pt x="1089" y="104"/>
                  </a:cubicBezTo>
                  <a:cubicBezTo>
                    <a:pt x="1089" y="109"/>
                    <a:pt x="1089" y="109"/>
                    <a:pt x="1089" y="109"/>
                  </a:cubicBezTo>
                  <a:cubicBezTo>
                    <a:pt x="1085" y="109"/>
                    <a:pt x="1085" y="109"/>
                    <a:pt x="1085" y="109"/>
                  </a:cubicBezTo>
                  <a:cubicBezTo>
                    <a:pt x="996" y="111"/>
                    <a:pt x="906" y="111"/>
                    <a:pt x="816" y="111"/>
                  </a:cubicBezTo>
                  <a:cubicBezTo>
                    <a:pt x="725" y="113"/>
                    <a:pt x="635" y="113"/>
                    <a:pt x="547" y="111"/>
                  </a:cubicBezTo>
                  <a:cubicBezTo>
                    <a:pt x="456" y="109"/>
                    <a:pt x="366" y="107"/>
                    <a:pt x="275" y="107"/>
                  </a:cubicBezTo>
                  <a:cubicBezTo>
                    <a:pt x="185" y="107"/>
                    <a:pt x="97" y="109"/>
                    <a:pt x="6" y="109"/>
                  </a:cubicBezTo>
                  <a:cubicBezTo>
                    <a:pt x="2" y="109"/>
                    <a:pt x="2" y="109"/>
                    <a:pt x="2" y="109"/>
                  </a:cubicBezTo>
                  <a:cubicBezTo>
                    <a:pt x="2" y="104"/>
                    <a:pt x="2" y="104"/>
                    <a:pt x="2" y="104"/>
                  </a:cubicBezTo>
                  <a:cubicBezTo>
                    <a:pt x="0" y="8"/>
                    <a:pt x="0" y="8"/>
                    <a:pt x="0" y="8"/>
                  </a:cubicBezTo>
                  <a:cubicBezTo>
                    <a:pt x="0" y="3"/>
                    <a:pt x="0" y="3"/>
                    <a:pt x="0" y="3"/>
                  </a:cubicBezTo>
                  <a:cubicBezTo>
                    <a:pt x="6" y="3"/>
                    <a:pt x="6" y="3"/>
                    <a:pt x="6" y="3"/>
                  </a:cubicBezTo>
                  <a:cubicBezTo>
                    <a:pt x="97" y="1"/>
                    <a:pt x="187" y="1"/>
                    <a:pt x="277" y="1"/>
                  </a:cubicBezTo>
                  <a:cubicBezTo>
                    <a:pt x="368" y="-1"/>
                    <a:pt x="458" y="1"/>
                    <a:pt x="549" y="1"/>
                  </a:cubicBezTo>
                  <a:cubicBezTo>
                    <a:pt x="639" y="1"/>
                    <a:pt x="729" y="3"/>
                    <a:pt x="820" y="3"/>
                  </a:cubicBezTo>
                  <a:lnTo>
                    <a:pt x="1087" y="8"/>
                  </a:lnTo>
                  <a:moveTo>
                    <a:pt x="1085" y="10"/>
                  </a:moveTo>
                  <a:lnTo>
                    <a:pt x="1085" y="10"/>
                  </a:lnTo>
                  <a:cubicBezTo>
                    <a:pt x="812" y="14"/>
                    <a:pt x="812" y="14"/>
                    <a:pt x="812" y="14"/>
                  </a:cubicBezTo>
                  <a:cubicBezTo>
                    <a:pt x="721" y="14"/>
                    <a:pt x="633" y="16"/>
                    <a:pt x="542" y="16"/>
                  </a:cubicBezTo>
                  <a:cubicBezTo>
                    <a:pt x="452" y="16"/>
                    <a:pt x="364" y="18"/>
                    <a:pt x="275" y="16"/>
                  </a:cubicBezTo>
                  <a:cubicBezTo>
                    <a:pt x="185" y="16"/>
                    <a:pt x="97" y="16"/>
                    <a:pt x="6" y="14"/>
                  </a:cubicBezTo>
                  <a:cubicBezTo>
                    <a:pt x="12" y="8"/>
                    <a:pt x="12" y="8"/>
                    <a:pt x="12" y="8"/>
                  </a:cubicBezTo>
                  <a:cubicBezTo>
                    <a:pt x="10" y="104"/>
                    <a:pt x="10" y="104"/>
                    <a:pt x="10" y="104"/>
                  </a:cubicBezTo>
                  <a:cubicBezTo>
                    <a:pt x="6" y="100"/>
                    <a:pt x="6" y="100"/>
                    <a:pt x="6" y="100"/>
                  </a:cubicBezTo>
                  <a:cubicBezTo>
                    <a:pt x="97" y="102"/>
                    <a:pt x="185" y="102"/>
                    <a:pt x="275" y="102"/>
                  </a:cubicBezTo>
                  <a:cubicBezTo>
                    <a:pt x="366" y="102"/>
                    <a:pt x="456" y="100"/>
                    <a:pt x="547" y="98"/>
                  </a:cubicBezTo>
                  <a:cubicBezTo>
                    <a:pt x="635" y="96"/>
                    <a:pt x="725" y="96"/>
                    <a:pt x="816" y="98"/>
                  </a:cubicBezTo>
                  <a:cubicBezTo>
                    <a:pt x="906" y="98"/>
                    <a:pt x="996" y="100"/>
                    <a:pt x="1085" y="102"/>
                  </a:cubicBezTo>
                  <a:cubicBezTo>
                    <a:pt x="1083" y="104"/>
                    <a:pt x="1083" y="104"/>
                    <a:pt x="1083" y="104"/>
                  </a:cubicBezTo>
                  <a:lnTo>
                    <a:pt x="1085" y="1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6" name="Google Shape;956;p25"/>
            <p:cNvSpPr/>
            <p:nvPr/>
          </p:nvSpPr>
          <p:spPr>
            <a:xfrm flipH="1">
              <a:off x="-545713" y="5841123"/>
              <a:ext cx="21417" cy="86525"/>
            </a:xfrm>
            <a:custGeom>
              <a:avLst/>
              <a:gdLst/>
              <a:ahLst/>
              <a:cxnLst/>
              <a:rect l="l" t="t" r="r" b="b"/>
              <a:pathLst>
                <a:path w="25" h="101" extrusionOk="0">
                  <a:moveTo>
                    <a:pt x="23" y="2"/>
                  </a:moveTo>
                  <a:lnTo>
                    <a:pt x="23" y="2"/>
                  </a:lnTo>
                  <a:cubicBezTo>
                    <a:pt x="25" y="16"/>
                    <a:pt x="25" y="33"/>
                    <a:pt x="25" y="50"/>
                  </a:cubicBezTo>
                  <a:cubicBezTo>
                    <a:pt x="25" y="58"/>
                    <a:pt x="25" y="67"/>
                    <a:pt x="25" y="75"/>
                  </a:cubicBezTo>
                  <a:cubicBezTo>
                    <a:pt x="23" y="82"/>
                    <a:pt x="23" y="90"/>
                    <a:pt x="23" y="98"/>
                  </a:cubicBezTo>
                  <a:cubicBezTo>
                    <a:pt x="23" y="101"/>
                    <a:pt x="23" y="101"/>
                    <a:pt x="23" y="101"/>
                  </a:cubicBezTo>
                  <a:cubicBezTo>
                    <a:pt x="21" y="101"/>
                    <a:pt x="21" y="101"/>
                    <a:pt x="21" y="101"/>
                  </a:cubicBezTo>
                  <a:cubicBezTo>
                    <a:pt x="17" y="101"/>
                    <a:pt x="10" y="101"/>
                    <a:pt x="4" y="101"/>
                  </a:cubicBezTo>
                  <a:cubicBezTo>
                    <a:pt x="2" y="101"/>
                    <a:pt x="2" y="101"/>
                    <a:pt x="2" y="101"/>
                  </a:cubicBezTo>
                  <a:cubicBezTo>
                    <a:pt x="2" y="98"/>
                    <a:pt x="2" y="98"/>
                    <a:pt x="2" y="98"/>
                  </a:cubicBezTo>
                  <a:cubicBezTo>
                    <a:pt x="0" y="84"/>
                    <a:pt x="0" y="67"/>
                    <a:pt x="0" y="50"/>
                  </a:cubicBezTo>
                  <a:cubicBezTo>
                    <a:pt x="0" y="35"/>
                    <a:pt x="0" y="19"/>
                    <a:pt x="2" y="4"/>
                  </a:cubicBezTo>
                  <a:cubicBezTo>
                    <a:pt x="2" y="0"/>
                    <a:pt x="2" y="0"/>
                    <a:pt x="2" y="0"/>
                  </a:cubicBezTo>
                  <a:cubicBezTo>
                    <a:pt x="4" y="0"/>
                    <a:pt x="4" y="0"/>
                    <a:pt x="4" y="0"/>
                  </a:cubicBezTo>
                  <a:cubicBezTo>
                    <a:pt x="10" y="2"/>
                    <a:pt x="17" y="2"/>
                    <a:pt x="23" y="2"/>
                  </a:cubicBezTo>
                  <a:moveTo>
                    <a:pt x="21" y="4"/>
                  </a:moveTo>
                  <a:lnTo>
                    <a:pt x="21" y="4"/>
                  </a:lnTo>
                  <a:cubicBezTo>
                    <a:pt x="15" y="4"/>
                    <a:pt x="10" y="4"/>
                    <a:pt x="4" y="6"/>
                  </a:cubicBezTo>
                  <a:cubicBezTo>
                    <a:pt x="6" y="4"/>
                    <a:pt x="6" y="4"/>
                    <a:pt x="6" y="4"/>
                  </a:cubicBezTo>
                  <a:cubicBezTo>
                    <a:pt x="8" y="19"/>
                    <a:pt x="8" y="35"/>
                    <a:pt x="8" y="50"/>
                  </a:cubicBezTo>
                  <a:cubicBezTo>
                    <a:pt x="8" y="67"/>
                    <a:pt x="8" y="84"/>
                    <a:pt x="6" y="98"/>
                  </a:cubicBezTo>
                  <a:cubicBezTo>
                    <a:pt x="4" y="96"/>
                    <a:pt x="4" y="96"/>
                    <a:pt x="4" y="96"/>
                  </a:cubicBezTo>
                  <a:cubicBezTo>
                    <a:pt x="10" y="96"/>
                    <a:pt x="17" y="96"/>
                    <a:pt x="21" y="96"/>
                  </a:cubicBezTo>
                  <a:cubicBezTo>
                    <a:pt x="21" y="98"/>
                    <a:pt x="21" y="98"/>
                    <a:pt x="21" y="98"/>
                  </a:cubicBezTo>
                  <a:cubicBezTo>
                    <a:pt x="21" y="90"/>
                    <a:pt x="21" y="84"/>
                    <a:pt x="19" y="75"/>
                  </a:cubicBezTo>
                  <a:cubicBezTo>
                    <a:pt x="19" y="67"/>
                    <a:pt x="19" y="61"/>
                    <a:pt x="19" y="52"/>
                  </a:cubicBezTo>
                  <a:cubicBezTo>
                    <a:pt x="19" y="37"/>
                    <a:pt x="19" y="21"/>
                    <a:pt x="21"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7" name="Google Shape;957;p25"/>
            <p:cNvSpPr/>
            <p:nvPr/>
          </p:nvSpPr>
          <p:spPr>
            <a:xfrm flipH="1">
              <a:off x="-615961" y="5754597"/>
              <a:ext cx="932933" cy="95092"/>
            </a:xfrm>
            <a:custGeom>
              <a:avLst/>
              <a:gdLst/>
              <a:ahLst/>
              <a:cxnLst/>
              <a:rect l="l" t="t" r="r" b="b"/>
              <a:pathLst>
                <a:path w="1089" h="111" extrusionOk="0">
                  <a:moveTo>
                    <a:pt x="1087" y="8"/>
                  </a:moveTo>
                  <a:lnTo>
                    <a:pt x="1087" y="8"/>
                  </a:lnTo>
                  <a:cubicBezTo>
                    <a:pt x="1089" y="105"/>
                    <a:pt x="1089" y="105"/>
                    <a:pt x="1089" y="105"/>
                  </a:cubicBezTo>
                  <a:cubicBezTo>
                    <a:pt x="1089" y="107"/>
                    <a:pt x="1089" y="107"/>
                    <a:pt x="1089" y="107"/>
                  </a:cubicBezTo>
                  <a:cubicBezTo>
                    <a:pt x="1087" y="107"/>
                    <a:pt x="1087" y="107"/>
                    <a:pt x="1087" y="107"/>
                  </a:cubicBezTo>
                  <a:cubicBezTo>
                    <a:pt x="997" y="109"/>
                    <a:pt x="906" y="111"/>
                    <a:pt x="816" y="111"/>
                  </a:cubicBezTo>
                  <a:cubicBezTo>
                    <a:pt x="725" y="111"/>
                    <a:pt x="637" y="111"/>
                    <a:pt x="547" y="109"/>
                  </a:cubicBezTo>
                  <a:cubicBezTo>
                    <a:pt x="456" y="109"/>
                    <a:pt x="366" y="107"/>
                    <a:pt x="276" y="107"/>
                  </a:cubicBezTo>
                  <a:cubicBezTo>
                    <a:pt x="187" y="107"/>
                    <a:pt x="97" y="107"/>
                    <a:pt x="6" y="109"/>
                  </a:cubicBezTo>
                  <a:cubicBezTo>
                    <a:pt x="2" y="109"/>
                    <a:pt x="2" y="109"/>
                    <a:pt x="2" y="109"/>
                  </a:cubicBezTo>
                  <a:cubicBezTo>
                    <a:pt x="2" y="103"/>
                    <a:pt x="2" y="103"/>
                    <a:pt x="2" y="103"/>
                  </a:cubicBezTo>
                  <a:cubicBezTo>
                    <a:pt x="0" y="8"/>
                    <a:pt x="0" y="8"/>
                    <a:pt x="0" y="8"/>
                  </a:cubicBezTo>
                  <a:cubicBezTo>
                    <a:pt x="0" y="2"/>
                    <a:pt x="0" y="2"/>
                    <a:pt x="0" y="2"/>
                  </a:cubicBezTo>
                  <a:cubicBezTo>
                    <a:pt x="6" y="2"/>
                    <a:pt x="6" y="2"/>
                    <a:pt x="6" y="2"/>
                  </a:cubicBezTo>
                  <a:cubicBezTo>
                    <a:pt x="97" y="0"/>
                    <a:pt x="187" y="0"/>
                    <a:pt x="278" y="0"/>
                  </a:cubicBezTo>
                  <a:cubicBezTo>
                    <a:pt x="368" y="0"/>
                    <a:pt x="458" y="0"/>
                    <a:pt x="549" y="0"/>
                  </a:cubicBezTo>
                  <a:cubicBezTo>
                    <a:pt x="641" y="0"/>
                    <a:pt x="730" y="2"/>
                    <a:pt x="820" y="2"/>
                  </a:cubicBezTo>
                  <a:lnTo>
                    <a:pt x="1087" y="8"/>
                  </a:lnTo>
                  <a:moveTo>
                    <a:pt x="1085" y="8"/>
                  </a:moveTo>
                  <a:lnTo>
                    <a:pt x="1085" y="8"/>
                  </a:lnTo>
                  <a:cubicBezTo>
                    <a:pt x="814" y="12"/>
                    <a:pt x="814" y="12"/>
                    <a:pt x="814" y="12"/>
                  </a:cubicBezTo>
                  <a:cubicBezTo>
                    <a:pt x="723" y="14"/>
                    <a:pt x="633" y="16"/>
                    <a:pt x="543" y="16"/>
                  </a:cubicBezTo>
                  <a:cubicBezTo>
                    <a:pt x="454" y="16"/>
                    <a:pt x="364" y="16"/>
                    <a:pt x="276" y="16"/>
                  </a:cubicBezTo>
                  <a:cubicBezTo>
                    <a:pt x="185" y="16"/>
                    <a:pt x="97" y="14"/>
                    <a:pt x="6" y="14"/>
                  </a:cubicBezTo>
                  <a:cubicBezTo>
                    <a:pt x="13" y="8"/>
                    <a:pt x="13" y="8"/>
                    <a:pt x="13" y="8"/>
                  </a:cubicBezTo>
                  <a:cubicBezTo>
                    <a:pt x="11" y="103"/>
                    <a:pt x="11" y="103"/>
                    <a:pt x="11" y="103"/>
                  </a:cubicBezTo>
                  <a:cubicBezTo>
                    <a:pt x="6" y="98"/>
                    <a:pt x="6" y="98"/>
                    <a:pt x="6" y="98"/>
                  </a:cubicBezTo>
                  <a:cubicBezTo>
                    <a:pt x="97" y="101"/>
                    <a:pt x="187" y="101"/>
                    <a:pt x="276" y="101"/>
                  </a:cubicBezTo>
                  <a:cubicBezTo>
                    <a:pt x="366" y="101"/>
                    <a:pt x="456" y="98"/>
                    <a:pt x="547" y="98"/>
                  </a:cubicBezTo>
                  <a:cubicBezTo>
                    <a:pt x="637" y="96"/>
                    <a:pt x="725" y="96"/>
                    <a:pt x="816" y="96"/>
                  </a:cubicBezTo>
                  <a:cubicBezTo>
                    <a:pt x="906" y="96"/>
                    <a:pt x="997" y="98"/>
                    <a:pt x="1087" y="101"/>
                  </a:cubicBezTo>
                  <a:cubicBezTo>
                    <a:pt x="1083" y="105"/>
                    <a:pt x="1083" y="105"/>
                    <a:pt x="1083" y="105"/>
                  </a:cubicBezTo>
                  <a:lnTo>
                    <a:pt x="1085" y="8"/>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8" name="Google Shape;958;p25"/>
            <p:cNvSpPr/>
            <p:nvPr/>
          </p:nvSpPr>
          <p:spPr>
            <a:xfrm flipH="1">
              <a:off x="-515729" y="5759738"/>
              <a:ext cx="22274" cy="86525"/>
            </a:xfrm>
            <a:custGeom>
              <a:avLst/>
              <a:gdLst/>
              <a:ahLst/>
              <a:cxnLst/>
              <a:rect l="l" t="t" r="r" b="b"/>
              <a:pathLst>
                <a:path w="26" h="101" extrusionOk="0">
                  <a:moveTo>
                    <a:pt x="23" y="2"/>
                  </a:moveTo>
                  <a:lnTo>
                    <a:pt x="23" y="2"/>
                  </a:lnTo>
                  <a:cubicBezTo>
                    <a:pt x="26" y="17"/>
                    <a:pt x="26" y="31"/>
                    <a:pt x="26" y="48"/>
                  </a:cubicBezTo>
                  <a:cubicBezTo>
                    <a:pt x="26" y="57"/>
                    <a:pt x="26" y="65"/>
                    <a:pt x="26" y="74"/>
                  </a:cubicBezTo>
                  <a:cubicBezTo>
                    <a:pt x="23" y="82"/>
                    <a:pt x="23" y="90"/>
                    <a:pt x="23" y="99"/>
                  </a:cubicBezTo>
                  <a:lnTo>
                    <a:pt x="23" y="99"/>
                  </a:lnTo>
                  <a:lnTo>
                    <a:pt x="23" y="99"/>
                  </a:lnTo>
                  <a:cubicBezTo>
                    <a:pt x="17" y="99"/>
                    <a:pt x="11" y="99"/>
                    <a:pt x="5" y="101"/>
                  </a:cubicBezTo>
                  <a:cubicBezTo>
                    <a:pt x="2" y="101"/>
                    <a:pt x="2" y="101"/>
                    <a:pt x="2" y="101"/>
                  </a:cubicBezTo>
                  <a:cubicBezTo>
                    <a:pt x="2" y="99"/>
                    <a:pt x="2" y="99"/>
                    <a:pt x="2" y="99"/>
                  </a:cubicBezTo>
                  <a:cubicBezTo>
                    <a:pt x="0" y="82"/>
                    <a:pt x="0" y="65"/>
                    <a:pt x="0" y="50"/>
                  </a:cubicBezTo>
                  <a:cubicBezTo>
                    <a:pt x="0" y="34"/>
                    <a:pt x="0" y="19"/>
                    <a:pt x="2" y="2"/>
                  </a:cubicBezTo>
                  <a:cubicBezTo>
                    <a:pt x="2" y="0"/>
                    <a:pt x="2" y="0"/>
                    <a:pt x="2" y="0"/>
                  </a:cubicBezTo>
                  <a:cubicBezTo>
                    <a:pt x="5" y="0"/>
                    <a:pt x="5" y="0"/>
                    <a:pt x="5" y="0"/>
                  </a:cubicBezTo>
                  <a:cubicBezTo>
                    <a:pt x="11" y="0"/>
                    <a:pt x="17" y="0"/>
                    <a:pt x="23" y="2"/>
                  </a:cubicBezTo>
                  <a:moveTo>
                    <a:pt x="23" y="2"/>
                  </a:moveTo>
                  <a:lnTo>
                    <a:pt x="23" y="2"/>
                  </a:lnTo>
                  <a:cubicBezTo>
                    <a:pt x="15" y="2"/>
                    <a:pt x="11" y="4"/>
                    <a:pt x="5" y="4"/>
                  </a:cubicBezTo>
                  <a:cubicBezTo>
                    <a:pt x="7" y="2"/>
                    <a:pt x="7" y="2"/>
                    <a:pt x="7" y="2"/>
                  </a:cubicBezTo>
                  <a:cubicBezTo>
                    <a:pt x="9" y="19"/>
                    <a:pt x="9" y="34"/>
                    <a:pt x="9" y="50"/>
                  </a:cubicBezTo>
                  <a:cubicBezTo>
                    <a:pt x="9" y="65"/>
                    <a:pt x="9" y="82"/>
                    <a:pt x="7" y="99"/>
                  </a:cubicBezTo>
                  <a:cubicBezTo>
                    <a:pt x="5" y="95"/>
                    <a:pt x="5" y="95"/>
                    <a:pt x="5" y="95"/>
                  </a:cubicBezTo>
                  <a:cubicBezTo>
                    <a:pt x="11" y="97"/>
                    <a:pt x="17" y="97"/>
                    <a:pt x="23" y="97"/>
                  </a:cubicBezTo>
                  <a:cubicBezTo>
                    <a:pt x="21" y="99"/>
                    <a:pt x="21" y="99"/>
                    <a:pt x="21" y="99"/>
                  </a:cubicBezTo>
                  <a:cubicBezTo>
                    <a:pt x="21" y="90"/>
                    <a:pt x="21" y="82"/>
                    <a:pt x="21" y="74"/>
                  </a:cubicBezTo>
                  <a:cubicBezTo>
                    <a:pt x="19" y="67"/>
                    <a:pt x="19" y="59"/>
                    <a:pt x="19" y="50"/>
                  </a:cubicBezTo>
                  <a:cubicBezTo>
                    <a:pt x="19" y="36"/>
                    <a:pt x="21" y="21"/>
                    <a:pt x="23"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9" name="Google Shape;959;p25"/>
            <p:cNvSpPr/>
            <p:nvPr/>
          </p:nvSpPr>
          <p:spPr>
            <a:xfrm flipH="1">
              <a:off x="-646802" y="5671499"/>
              <a:ext cx="932933" cy="95949"/>
            </a:xfrm>
            <a:custGeom>
              <a:avLst/>
              <a:gdLst/>
              <a:ahLst/>
              <a:cxnLst/>
              <a:rect l="l" t="t" r="r" b="b"/>
              <a:pathLst>
                <a:path w="1089" h="112" extrusionOk="0">
                  <a:moveTo>
                    <a:pt x="1087" y="8"/>
                  </a:moveTo>
                  <a:lnTo>
                    <a:pt x="1087" y="8"/>
                  </a:lnTo>
                  <a:cubicBezTo>
                    <a:pt x="1089" y="105"/>
                    <a:pt x="1089" y="105"/>
                    <a:pt x="1089" y="105"/>
                  </a:cubicBezTo>
                  <a:cubicBezTo>
                    <a:pt x="1089" y="109"/>
                    <a:pt x="1089" y="109"/>
                    <a:pt x="1089" y="109"/>
                  </a:cubicBezTo>
                  <a:cubicBezTo>
                    <a:pt x="1085" y="109"/>
                    <a:pt x="1085" y="109"/>
                    <a:pt x="1085" y="109"/>
                  </a:cubicBezTo>
                  <a:cubicBezTo>
                    <a:pt x="996" y="109"/>
                    <a:pt x="906" y="111"/>
                    <a:pt x="816" y="111"/>
                  </a:cubicBezTo>
                  <a:cubicBezTo>
                    <a:pt x="725" y="113"/>
                    <a:pt x="635" y="113"/>
                    <a:pt x="547" y="111"/>
                  </a:cubicBezTo>
                  <a:cubicBezTo>
                    <a:pt x="456" y="109"/>
                    <a:pt x="366" y="107"/>
                    <a:pt x="275" y="107"/>
                  </a:cubicBezTo>
                  <a:cubicBezTo>
                    <a:pt x="185" y="107"/>
                    <a:pt x="97" y="107"/>
                    <a:pt x="6" y="109"/>
                  </a:cubicBezTo>
                  <a:cubicBezTo>
                    <a:pt x="2" y="109"/>
                    <a:pt x="2" y="109"/>
                    <a:pt x="2" y="109"/>
                  </a:cubicBezTo>
                  <a:cubicBezTo>
                    <a:pt x="2" y="105"/>
                    <a:pt x="2" y="105"/>
                    <a:pt x="2" y="105"/>
                  </a:cubicBezTo>
                  <a:cubicBezTo>
                    <a:pt x="0" y="8"/>
                    <a:pt x="0" y="8"/>
                    <a:pt x="0" y="8"/>
                  </a:cubicBezTo>
                  <a:cubicBezTo>
                    <a:pt x="0" y="2"/>
                    <a:pt x="0" y="2"/>
                    <a:pt x="0" y="2"/>
                  </a:cubicBezTo>
                  <a:cubicBezTo>
                    <a:pt x="6" y="2"/>
                    <a:pt x="6" y="2"/>
                    <a:pt x="6" y="2"/>
                  </a:cubicBezTo>
                  <a:cubicBezTo>
                    <a:pt x="97" y="2"/>
                    <a:pt x="187" y="2"/>
                    <a:pt x="277" y="0"/>
                  </a:cubicBezTo>
                  <a:cubicBezTo>
                    <a:pt x="368" y="0"/>
                    <a:pt x="458" y="0"/>
                    <a:pt x="549" y="2"/>
                  </a:cubicBezTo>
                  <a:cubicBezTo>
                    <a:pt x="639" y="2"/>
                    <a:pt x="729" y="2"/>
                    <a:pt x="820" y="4"/>
                  </a:cubicBezTo>
                  <a:lnTo>
                    <a:pt x="1087" y="8"/>
                  </a:lnTo>
                  <a:moveTo>
                    <a:pt x="1085" y="11"/>
                  </a:moveTo>
                  <a:lnTo>
                    <a:pt x="1085" y="11"/>
                  </a:lnTo>
                  <a:cubicBezTo>
                    <a:pt x="812" y="15"/>
                    <a:pt x="812" y="15"/>
                    <a:pt x="812" y="15"/>
                  </a:cubicBezTo>
                  <a:cubicBezTo>
                    <a:pt x="721" y="15"/>
                    <a:pt x="633" y="17"/>
                    <a:pt x="542" y="17"/>
                  </a:cubicBezTo>
                  <a:cubicBezTo>
                    <a:pt x="454" y="17"/>
                    <a:pt x="364" y="19"/>
                    <a:pt x="275" y="17"/>
                  </a:cubicBezTo>
                  <a:cubicBezTo>
                    <a:pt x="185" y="17"/>
                    <a:pt x="97" y="17"/>
                    <a:pt x="6" y="15"/>
                  </a:cubicBezTo>
                  <a:cubicBezTo>
                    <a:pt x="12" y="8"/>
                    <a:pt x="12" y="8"/>
                    <a:pt x="12" y="8"/>
                  </a:cubicBezTo>
                  <a:cubicBezTo>
                    <a:pt x="10" y="105"/>
                    <a:pt x="10" y="105"/>
                    <a:pt x="10" y="105"/>
                  </a:cubicBezTo>
                  <a:cubicBezTo>
                    <a:pt x="6" y="101"/>
                    <a:pt x="6" y="101"/>
                    <a:pt x="6" y="101"/>
                  </a:cubicBezTo>
                  <a:cubicBezTo>
                    <a:pt x="97" y="101"/>
                    <a:pt x="185" y="103"/>
                    <a:pt x="275" y="103"/>
                  </a:cubicBezTo>
                  <a:cubicBezTo>
                    <a:pt x="366" y="101"/>
                    <a:pt x="456" y="101"/>
                    <a:pt x="547" y="99"/>
                  </a:cubicBezTo>
                  <a:cubicBezTo>
                    <a:pt x="635" y="97"/>
                    <a:pt x="725" y="97"/>
                    <a:pt x="816" y="99"/>
                  </a:cubicBezTo>
                  <a:cubicBezTo>
                    <a:pt x="906" y="99"/>
                    <a:pt x="996" y="99"/>
                    <a:pt x="1085" y="101"/>
                  </a:cubicBezTo>
                  <a:cubicBezTo>
                    <a:pt x="1083" y="105"/>
                    <a:pt x="1083" y="105"/>
                    <a:pt x="1083" y="105"/>
                  </a:cubicBezTo>
                  <a:lnTo>
                    <a:pt x="1085" y="1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0" name="Google Shape;960;p25"/>
            <p:cNvSpPr/>
            <p:nvPr/>
          </p:nvSpPr>
          <p:spPr>
            <a:xfrm flipH="1">
              <a:off x="-545713" y="5676639"/>
              <a:ext cx="21417" cy="86525"/>
            </a:xfrm>
            <a:custGeom>
              <a:avLst/>
              <a:gdLst/>
              <a:ahLst/>
              <a:cxnLst/>
              <a:rect l="l" t="t" r="r" b="b"/>
              <a:pathLst>
                <a:path w="25" h="101" extrusionOk="0">
                  <a:moveTo>
                    <a:pt x="23" y="2"/>
                  </a:moveTo>
                  <a:lnTo>
                    <a:pt x="23" y="2"/>
                  </a:lnTo>
                  <a:cubicBezTo>
                    <a:pt x="25" y="17"/>
                    <a:pt x="25" y="34"/>
                    <a:pt x="25" y="49"/>
                  </a:cubicBezTo>
                  <a:cubicBezTo>
                    <a:pt x="25" y="57"/>
                    <a:pt x="25" y="65"/>
                    <a:pt x="25" y="74"/>
                  </a:cubicBezTo>
                  <a:cubicBezTo>
                    <a:pt x="23" y="82"/>
                    <a:pt x="23" y="91"/>
                    <a:pt x="23" y="99"/>
                  </a:cubicBezTo>
                  <a:cubicBezTo>
                    <a:pt x="23" y="101"/>
                    <a:pt x="23" y="101"/>
                    <a:pt x="23" y="101"/>
                  </a:cubicBezTo>
                  <a:lnTo>
                    <a:pt x="23" y="101"/>
                  </a:lnTo>
                  <a:cubicBezTo>
                    <a:pt x="17" y="101"/>
                    <a:pt x="10" y="101"/>
                    <a:pt x="4" y="101"/>
                  </a:cubicBezTo>
                  <a:cubicBezTo>
                    <a:pt x="2" y="101"/>
                    <a:pt x="2" y="101"/>
                    <a:pt x="2" y="101"/>
                  </a:cubicBezTo>
                  <a:cubicBezTo>
                    <a:pt x="2" y="99"/>
                    <a:pt x="2" y="99"/>
                    <a:pt x="2" y="99"/>
                  </a:cubicBezTo>
                  <a:cubicBezTo>
                    <a:pt x="0" y="82"/>
                    <a:pt x="0" y="67"/>
                    <a:pt x="0" y="51"/>
                  </a:cubicBezTo>
                  <a:cubicBezTo>
                    <a:pt x="0" y="36"/>
                    <a:pt x="0" y="19"/>
                    <a:pt x="2" y="2"/>
                  </a:cubicBezTo>
                  <a:cubicBezTo>
                    <a:pt x="2" y="0"/>
                    <a:pt x="2" y="0"/>
                    <a:pt x="2" y="0"/>
                  </a:cubicBezTo>
                  <a:cubicBezTo>
                    <a:pt x="4" y="0"/>
                    <a:pt x="4" y="0"/>
                    <a:pt x="4" y="0"/>
                  </a:cubicBezTo>
                  <a:cubicBezTo>
                    <a:pt x="10" y="0"/>
                    <a:pt x="17" y="2"/>
                    <a:pt x="23" y="2"/>
                  </a:cubicBezTo>
                  <a:moveTo>
                    <a:pt x="21" y="2"/>
                  </a:moveTo>
                  <a:lnTo>
                    <a:pt x="21" y="2"/>
                  </a:lnTo>
                  <a:cubicBezTo>
                    <a:pt x="15" y="5"/>
                    <a:pt x="10" y="5"/>
                    <a:pt x="4" y="5"/>
                  </a:cubicBezTo>
                  <a:cubicBezTo>
                    <a:pt x="6" y="2"/>
                    <a:pt x="6" y="2"/>
                    <a:pt x="6" y="2"/>
                  </a:cubicBezTo>
                  <a:cubicBezTo>
                    <a:pt x="8" y="19"/>
                    <a:pt x="8" y="36"/>
                    <a:pt x="8" y="51"/>
                  </a:cubicBezTo>
                  <a:cubicBezTo>
                    <a:pt x="8" y="67"/>
                    <a:pt x="8" y="82"/>
                    <a:pt x="6" y="99"/>
                  </a:cubicBezTo>
                  <a:cubicBezTo>
                    <a:pt x="4" y="97"/>
                    <a:pt x="4" y="97"/>
                    <a:pt x="4" y="97"/>
                  </a:cubicBezTo>
                  <a:cubicBezTo>
                    <a:pt x="10" y="97"/>
                    <a:pt x="17" y="97"/>
                    <a:pt x="23" y="97"/>
                  </a:cubicBezTo>
                  <a:cubicBezTo>
                    <a:pt x="21" y="99"/>
                    <a:pt x="21" y="99"/>
                    <a:pt x="21" y="99"/>
                  </a:cubicBezTo>
                  <a:cubicBezTo>
                    <a:pt x="21" y="91"/>
                    <a:pt x="21" y="82"/>
                    <a:pt x="19" y="76"/>
                  </a:cubicBezTo>
                  <a:cubicBezTo>
                    <a:pt x="19" y="67"/>
                    <a:pt x="19" y="61"/>
                    <a:pt x="19" y="53"/>
                  </a:cubicBezTo>
                  <a:cubicBezTo>
                    <a:pt x="19" y="36"/>
                    <a:pt x="19" y="21"/>
                    <a:pt x="21"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1" name="Google Shape;961;p25"/>
            <p:cNvSpPr/>
            <p:nvPr/>
          </p:nvSpPr>
          <p:spPr>
            <a:xfrm flipH="1">
              <a:off x="-692206" y="5589257"/>
              <a:ext cx="933789" cy="96806"/>
            </a:xfrm>
            <a:custGeom>
              <a:avLst/>
              <a:gdLst/>
              <a:ahLst/>
              <a:cxnLst/>
              <a:rect l="l" t="t" r="r" b="b"/>
              <a:pathLst>
                <a:path w="1090" h="113" extrusionOk="0">
                  <a:moveTo>
                    <a:pt x="1088" y="8"/>
                  </a:moveTo>
                  <a:lnTo>
                    <a:pt x="1088" y="8"/>
                  </a:lnTo>
                  <a:cubicBezTo>
                    <a:pt x="1090" y="104"/>
                    <a:pt x="1090" y="104"/>
                    <a:pt x="1090" y="104"/>
                  </a:cubicBezTo>
                  <a:cubicBezTo>
                    <a:pt x="1090" y="109"/>
                    <a:pt x="1090" y="109"/>
                    <a:pt x="1090" y="109"/>
                  </a:cubicBezTo>
                  <a:cubicBezTo>
                    <a:pt x="1088" y="109"/>
                    <a:pt x="1088" y="109"/>
                    <a:pt x="1088" y="109"/>
                  </a:cubicBezTo>
                  <a:cubicBezTo>
                    <a:pt x="997" y="111"/>
                    <a:pt x="907" y="111"/>
                    <a:pt x="816" y="113"/>
                  </a:cubicBezTo>
                  <a:cubicBezTo>
                    <a:pt x="726" y="113"/>
                    <a:pt x="637" y="113"/>
                    <a:pt x="547" y="111"/>
                  </a:cubicBezTo>
                  <a:cubicBezTo>
                    <a:pt x="457" y="111"/>
                    <a:pt x="366" y="109"/>
                    <a:pt x="276" y="109"/>
                  </a:cubicBezTo>
                  <a:cubicBezTo>
                    <a:pt x="188" y="107"/>
                    <a:pt x="97" y="109"/>
                    <a:pt x="7" y="109"/>
                  </a:cubicBezTo>
                  <a:cubicBezTo>
                    <a:pt x="3" y="111"/>
                    <a:pt x="3" y="111"/>
                    <a:pt x="3" y="111"/>
                  </a:cubicBezTo>
                  <a:cubicBezTo>
                    <a:pt x="3" y="104"/>
                    <a:pt x="3" y="104"/>
                    <a:pt x="3" y="104"/>
                  </a:cubicBezTo>
                  <a:cubicBezTo>
                    <a:pt x="0" y="10"/>
                    <a:pt x="0" y="10"/>
                    <a:pt x="0" y="10"/>
                  </a:cubicBezTo>
                  <a:cubicBezTo>
                    <a:pt x="0" y="3"/>
                    <a:pt x="0" y="3"/>
                    <a:pt x="0" y="3"/>
                  </a:cubicBezTo>
                  <a:cubicBezTo>
                    <a:pt x="7" y="3"/>
                    <a:pt x="7" y="3"/>
                    <a:pt x="7" y="3"/>
                  </a:cubicBezTo>
                  <a:cubicBezTo>
                    <a:pt x="97" y="1"/>
                    <a:pt x="188" y="1"/>
                    <a:pt x="278" y="1"/>
                  </a:cubicBezTo>
                  <a:cubicBezTo>
                    <a:pt x="368" y="-1"/>
                    <a:pt x="459" y="1"/>
                    <a:pt x="549" y="1"/>
                  </a:cubicBezTo>
                  <a:cubicBezTo>
                    <a:pt x="640" y="1"/>
                    <a:pt x="730" y="3"/>
                    <a:pt x="821" y="3"/>
                  </a:cubicBezTo>
                  <a:lnTo>
                    <a:pt x="1088" y="8"/>
                  </a:lnTo>
                  <a:moveTo>
                    <a:pt x="1085" y="10"/>
                  </a:moveTo>
                  <a:lnTo>
                    <a:pt x="1085" y="10"/>
                  </a:lnTo>
                  <a:cubicBezTo>
                    <a:pt x="812" y="14"/>
                    <a:pt x="812" y="14"/>
                    <a:pt x="812" y="14"/>
                  </a:cubicBezTo>
                  <a:cubicBezTo>
                    <a:pt x="724" y="16"/>
                    <a:pt x="633" y="16"/>
                    <a:pt x="543" y="16"/>
                  </a:cubicBezTo>
                  <a:cubicBezTo>
                    <a:pt x="455" y="18"/>
                    <a:pt x="364" y="18"/>
                    <a:pt x="276" y="18"/>
                  </a:cubicBezTo>
                  <a:cubicBezTo>
                    <a:pt x="186" y="16"/>
                    <a:pt x="97" y="16"/>
                    <a:pt x="7" y="16"/>
                  </a:cubicBezTo>
                  <a:cubicBezTo>
                    <a:pt x="13" y="10"/>
                    <a:pt x="13" y="10"/>
                    <a:pt x="13" y="10"/>
                  </a:cubicBezTo>
                  <a:cubicBezTo>
                    <a:pt x="11" y="104"/>
                    <a:pt x="11" y="104"/>
                    <a:pt x="11" y="104"/>
                  </a:cubicBezTo>
                  <a:cubicBezTo>
                    <a:pt x="7" y="100"/>
                    <a:pt x="7" y="100"/>
                    <a:pt x="7" y="100"/>
                  </a:cubicBezTo>
                  <a:cubicBezTo>
                    <a:pt x="97" y="102"/>
                    <a:pt x="188" y="102"/>
                    <a:pt x="276" y="102"/>
                  </a:cubicBezTo>
                  <a:cubicBezTo>
                    <a:pt x="366" y="102"/>
                    <a:pt x="457" y="100"/>
                    <a:pt x="547" y="98"/>
                  </a:cubicBezTo>
                  <a:cubicBezTo>
                    <a:pt x="637" y="98"/>
                    <a:pt x="726" y="98"/>
                    <a:pt x="816" y="98"/>
                  </a:cubicBezTo>
                  <a:cubicBezTo>
                    <a:pt x="907" y="98"/>
                    <a:pt x="997" y="100"/>
                    <a:pt x="1088" y="102"/>
                  </a:cubicBezTo>
                  <a:cubicBezTo>
                    <a:pt x="1083" y="104"/>
                    <a:pt x="1083" y="104"/>
                    <a:pt x="1083" y="104"/>
                  </a:cubicBezTo>
                  <a:lnTo>
                    <a:pt x="1085" y="1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2" name="Google Shape;962;p25"/>
            <p:cNvSpPr/>
            <p:nvPr/>
          </p:nvSpPr>
          <p:spPr>
            <a:xfrm flipH="1">
              <a:off x="-591118" y="5596110"/>
              <a:ext cx="21417" cy="86525"/>
            </a:xfrm>
            <a:custGeom>
              <a:avLst/>
              <a:gdLst/>
              <a:ahLst/>
              <a:cxnLst/>
              <a:rect l="l" t="t" r="r" b="b"/>
              <a:pathLst>
                <a:path w="25" h="101" extrusionOk="0">
                  <a:moveTo>
                    <a:pt x="23" y="2"/>
                  </a:moveTo>
                  <a:lnTo>
                    <a:pt x="23" y="2"/>
                  </a:lnTo>
                  <a:cubicBezTo>
                    <a:pt x="25" y="14"/>
                    <a:pt x="25" y="31"/>
                    <a:pt x="25" y="48"/>
                  </a:cubicBezTo>
                  <a:cubicBezTo>
                    <a:pt x="25" y="56"/>
                    <a:pt x="25" y="65"/>
                    <a:pt x="25" y="73"/>
                  </a:cubicBezTo>
                  <a:cubicBezTo>
                    <a:pt x="23" y="82"/>
                    <a:pt x="23" y="90"/>
                    <a:pt x="23" y="96"/>
                  </a:cubicBezTo>
                  <a:cubicBezTo>
                    <a:pt x="23" y="99"/>
                    <a:pt x="23" y="99"/>
                    <a:pt x="23" y="99"/>
                  </a:cubicBezTo>
                  <a:lnTo>
                    <a:pt x="23" y="99"/>
                  </a:lnTo>
                  <a:cubicBezTo>
                    <a:pt x="16" y="99"/>
                    <a:pt x="10" y="99"/>
                    <a:pt x="4" y="99"/>
                  </a:cubicBezTo>
                  <a:cubicBezTo>
                    <a:pt x="2" y="101"/>
                    <a:pt x="2" y="101"/>
                    <a:pt x="2" y="101"/>
                  </a:cubicBezTo>
                  <a:cubicBezTo>
                    <a:pt x="2" y="96"/>
                    <a:pt x="2" y="96"/>
                    <a:pt x="2" y="96"/>
                  </a:cubicBezTo>
                  <a:cubicBezTo>
                    <a:pt x="0" y="82"/>
                    <a:pt x="0" y="65"/>
                    <a:pt x="0" y="50"/>
                  </a:cubicBezTo>
                  <a:cubicBezTo>
                    <a:pt x="0" y="33"/>
                    <a:pt x="0" y="16"/>
                    <a:pt x="2" y="2"/>
                  </a:cubicBezTo>
                  <a:cubicBezTo>
                    <a:pt x="2" y="0"/>
                    <a:pt x="2" y="0"/>
                    <a:pt x="2" y="0"/>
                  </a:cubicBezTo>
                  <a:cubicBezTo>
                    <a:pt x="4" y="0"/>
                    <a:pt x="4" y="0"/>
                    <a:pt x="4" y="0"/>
                  </a:cubicBezTo>
                  <a:cubicBezTo>
                    <a:pt x="10" y="0"/>
                    <a:pt x="16" y="0"/>
                    <a:pt x="23" y="2"/>
                  </a:cubicBezTo>
                  <a:moveTo>
                    <a:pt x="23" y="2"/>
                  </a:moveTo>
                  <a:lnTo>
                    <a:pt x="23" y="2"/>
                  </a:lnTo>
                  <a:cubicBezTo>
                    <a:pt x="14" y="2"/>
                    <a:pt x="10" y="4"/>
                    <a:pt x="4" y="4"/>
                  </a:cubicBezTo>
                  <a:cubicBezTo>
                    <a:pt x="6" y="2"/>
                    <a:pt x="6" y="2"/>
                    <a:pt x="6" y="2"/>
                  </a:cubicBezTo>
                  <a:cubicBezTo>
                    <a:pt x="8" y="16"/>
                    <a:pt x="8" y="33"/>
                    <a:pt x="8" y="50"/>
                  </a:cubicBezTo>
                  <a:cubicBezTo>
                    <a:pt x="8" y="65"/>
                    <a:pt x="8" y="82"/>
                    <a:pt x="6" y="96"/>
                  </a:cubicBezTo>
                  <a:cubicBezTo>
                    <a:pt x="4" y="94"/>
                    <a:pt x="4" y="94"/>
                    <a:pt x="4" y="94"/>
                  </a:cubicBezTo>
                  <a:cubicBezTo>
                    <a:pt x="10" y="94"/>
                    <a:pt x="16" y="96"/>
                    <a:pt x="23" y="96"/>
                  </a:cubicBezTo>
                  <a:cubicBezTo>
                    <a:pt x="21" y="96"/>
                    <a:pt x="21" y="96"/>
                    <a:pt x="21" y="96"/>
                  </a:cubicBezTo>
                  <a:cubicBezTo>
                    <a:pt x="21" y="90"/>
                    <a:pt x="21" y="82"/>
                    <a:pt x="21" y="73"/>
                  </a:cubicBezTo>
                  <a:cubicBezTo>
                    <a:pt x="18" y="65"/>
                    <a:pt x="18" y="59"/>
                    <a:pt x="18" y="50"/>
                  </a:cubicBezTo>
                  <a:cubicBezTo>
                    <a:pt x="18" y="35"/>
                    <a:pt x="21" y="19"/>
                    <a:pt x="23"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3" name="Google Shape;963;p25"/>
            <p:cNvSpPr/>
            <p:nvPr/>
          </p:nvSpPr>
          <p:spPr>
            <a:xfrm flipH="1">
              <a:off x="-657939" y="5363091"/>
              <a:ext cx="893525" cy="239872"/>
            </a:xfrm>
            <a:custGeom>
              <a:avLst/>
              <a:gdLst/>
              <a:ahLst/>
              <a:cxnLst/>
              <a:rect l="l" t="t" r="r" b="b"/>
              <a:pathLst>
                <a:path w="1043" h="280" extrusionOk="0">
                  <a:moveTo>
                    <a:pt x="1036" y="9"/>
                  </a:moveTo>
                  <a:lnTo>
                    <a:pt x="1036" y="9"/>
                  </a:lnTo>
                  <a:cubicBezTo>
                    <a:pt x="1041" y="139"/>
                    <a:pt x="1041" y="139"/>
                    <a:pt x="1041" y="139"/>
                  </a:cubicBezTo>
                  <a:cubicBezTo>
                    <a:pt x="1043" y="274"/>
                    <a:pt x="1043" y="274"/>
                    <a:pt x="1043" y="274"/>
                  </a:cubicBezTo>
                  <a:cubicBezTo>
                    <a:pt x="1043" y="278"/>
                    <a:pt x="1043" y="278"/>
                    <a:pt x="1043" y="278"/>
                  </a:cubicBezTo>
                  <a:cubicBezTo>
                    <a:pt x="1036" y="278"/>
                    <a:pt x="1036" y="278"/>
                    <a:pt x="1036" y="278"/>
                  </a:cubicBezTo>
                  <a:cubicBezTo>
                    <a:pt x="950" y="280"/>
                    <a:pt x="864" y="280"/>
                    <a:pt x="780" y="280"/>
                  </a:cubicBezTo>
                  <a:cubicBezTo>
                    <a:pt x="652" y="280"/>
                    <a:pt x="652" y="280"/>
                    <a:pt x="652" y="280"/>
                  </a:cubicBezTo>
                  <a:cubicBezTo>
                    <a:pt x="521" y="278"/>
                    <a:pt x="521" y="278"/>
                    <a:pt x="521" y="278"/>
                  </a:cubicBezTo>
                  <a:cubicBezTo>
                    <a:pt x="393" y="276"/>
                    <a:pt x="393" y="276"/>
                    <a:pt x="393" y="276"/>
                  </a:cubicBezTo>
                  <a:cubicBezTo>
                    <a:pt x="265" y="276"/>
                    <a:pt x="265" y="276"/>
                    <a:pt x="265" y="276"/>
                  </a:cubicBezTo>
                  <a:cubicBezTo>
                    <a:pt x="136" y="276"/>
                    <a:pt x="136" y="276"/>
                    <a:pt x="136" y="276"/>
                  </a:cubicBezTo>
                  <a:cubicBezTo>
                    <a:pt x="8" y="278"/>
                    <a:pt x="8" y="278"/>
                    <a:pt x="8" y="278"/>
                  </a:cubicBezTo>
                  <a:cubicBezTo>
                    <a:pt x="4" y="278"/>
                    <a:pt x="4" y="278"/>
                    <a:pt x="4" y="278"/>
                  </a:cubicBezTo>
                  <a:cubicBezTo>
                    <a:pt x="4" y="274"/>
                    <a:pt x="4" y="274"/>
                    <a:pt x="4" y="274"/>
                  </a:cubicBezTo>
                  <a:cubicBezTo>
                    <a:pt x="2" y="141"/>
                    <a:pt x="2" y="141"/>
                    <a:pt x="2" y="141"/>
                  </a:cubicBezTo>
                  <a:cubicBezTo>
                    <a:pt x="0" y="11"/>
                    <a:pt x="0" y="11"/>
                    <a:pt x="0" y="11"/>
                  </a:cubicBezTo>
                  <a:cubicBezTo>
                    <a:pt x="0" y="3"/>
                    <a:pt x="0" y="3"/>
                    <a:pt x="0" y="3"/>
                  </a:cubicBezTo>
                  <a:cubicBezTo>
                    <a:pt x="8" y="3"/>
                    <a:pt x="8" y="3"/>
                    <a:pt x="8" y="3"/>
                  </a:cubicBezTo>
                  <a:cubicBezTo>
                    <a:pt x="267" y="0"/>
                    <a:pt x="267" y="0"/>
                    <a:pt x="267" y="0"/>
                  </a:cubicBezTo>
                  <a:cubicBezTo>
                    <a:pt x="525" y="3"/>
                    <a:pt x="525" y="3"/>
                    <a:pt x="525" y="3"/>
                  </a:cubicBezTo>
                  <a:cubicBezTo>
                    <a:pt x="782" y="5"/>
                    <a:pt x="782" y="5"/>
                    <a:pt x="782" y="5"/>
                  </a:cubicBezTo>
                  <a:lnTo>
                    <a:pt x="1036" y="9"/>
                  </a:lnTo>
                  <a:moveTo>
                    <a:pt x="1036" y="11"/>
                  </a:moveTo>
                  <a:lnTo>
                    <a:pt x="1036" y="11"/>
                  </a:lnTo>
                  <a:cubicBezTo>
                    <a:pt x="776" y="15"/>
                    <a:pt x="776" y="15"/>
                    <a:pt x="776" y="15"/>
                  </a:cubicBezTo>
                  <a:cubicBezTo>
                    <a:pt x="519" y="17"/>
                    <a:pt x="519" y="17"/>
                    <a:pt x="519" y="17"/>
                  </a:cubicBezTo>
                  <a:cubicBezTo>
                    <a:pt x="262" y="19"/>
                    <a:pt x="262" y="19"/>
                    <a:pt x="262" y="19"/>
                  </a:cubicBezTo>
                  <a:cubicBezTo>
                    <a:pt x="8" y="17"/>
                    <a:pt x="8" y="17"/>
                    <a:pt x="8" y="17"/>
                  </a:cubicBezTo>
                  <a:cubicBezTo>
                    <a:pt x="17" y="11"/>
                    <a:pt x="17" y="11"/>
                    <a:pt x="17" y="11"/>
                  </a:cubicBezTo>
                  <a:cubicBezTo>
                    <a:pt x="14" y="141"/>
                    <a:pt x="14" y="141"/>
                    <a:pt x="14" y="141"/>
                  </a:cubicBezTo>
                  <a:cubicBezTo>
                    <a:pt x="12" y="274"/>
                    <a:pt x="12" y="274"/>
                    <a:pt x="12" y="274"/>
                  </a:cubicBezTo>
                  <a:cubicBezTo>
                    <a:pt x="8" y="267"/>
                    <a:pt x="8" y="267"/>
                    <a:pt x="8" y="267"/>
                  </a:cubicBezTo>
                  <a:cubicBezTo>
                    <a:pt x="136" y="270"/>
                    <a:pt x="136" y="270"/>
                    <a:pt x="136" y="270"/>
                  </a:cubicBezTo>
                  <a:cubicBezTo>
                    <a:pt x="265" y="270"/>
                    <a:pt x="265" y="270"/>
                    <a:pt x="265" y="270"/>
                  </a:cubicBezTo>
                  <a:cubicBezTo>
                    <a:pt x="393" y="270"/>
                    <a:pt x="393" y="270"/>
                    <a:pt x="393" y="270"/>
                  </a:cubicBezTo>
                  <a:cubicBezTo>
                    <a:pt x="521" y="267"/>
                    <a:pt x="521" y="267"/>
                    <a:pt x="521" y="267"/>
                  </a:cubicBezTo>
                  <a:cubicBezTo>
                    <a:pt x="652" y="265"/>
                    <a:pt x="652" y="265"/>
                    <a:pt x="652" y="265"/>
                  </a:cubicBezTo>
                  <a:cubicBezTo>
                    <a:pt x="780" y="265"/>
                    <a:pt x="780" y="265"/>
                    <a:pt x="780" y="265"/>
                  </a:cubicBezTo>
                  <a:cubicBezTo>
                    <a:pt x="864" y="265"/>
                    <a:pt x="950" y="265"/>
                    <a:pt x="1036" y="267"/>
                  </a:cubicBezTo>
                  <a:cubicBezTo>
                    <a:pt x="1030" y="274"/>
                    <a:pt x="1030" y="274"/>
                    <a:pt x="1030" y="274"/>
                  </a:cubicBezTo>
                  <a:cubicBezTo>
                    <a:pt x="1032" y="143"/>
                    <a:pt x="1032" y="143"/>
                    <a:pt x="1032" y="143"/>
                  </a:cubicBezTo>
                  <a:lnTo>
                    <a:pt x="1036" y="1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4" name="Google Shape;964;p25"/>
            <p:cNvSpPr/>
            <p:nvPr/>
          </p:nvSpPr>
          <p:spPr>
            <a:xfrm flipH="1">
              <a:off x="-587691" y="5417919"/>
              <a:ext cx="160201" cy="132787"/>
            </a:xfrm>
            <a:custGeom>
              <a:avLst/>
              <a:gdLst/>
              <a:ahLst/>
              <a:cxnLst/>
              <a:rect l="l" t="t" r="r" b="b"/>
              <a:pathLst>
                <a:path w="187" h="155" extrusionOk="0">
                  <a:moveTo>
                    <a:pt x="184" y="4"/>
                  </a:moveTo>
                  <a:lnTo>
                    <a:pt x="184" y="4"/>
                  </a:lnTo>
                  <a:cubicBezTo>
                    <a:pt x="184" y="27"/>
                    <a:pt x="184" y="52"/>
                    <a:pt x="187" y="77"/>
                  </a:cubicBezTo>
                  <a:cubicBezTo>
                    <a:pt x="187" y="100"/>
                    <a:pt x="187" y="126"/>
                    <a:pt x="187" y="151"/>
                  </a:cubicBezTo>
                  <a:cubicBezTo>
                    <a:pt x="187" y="155"/>
                    <a:pt x="187" y="155"/>
                    <a:pt x="187" y="155"/>
                  </a:cubicBezTo>
                  <a:cubicBezTo>
                    <a:pt x="182" y="155"/>
                    <a:pt x="182" y="155"/>
                    <a:pt x="182" y="155"/>
                  </a:cubicBezTo>
                  <a:cubicBezTo>
                    <a:pt x="153" y="155"/>
                    <a:pt x="123" y="153"/>
                    <a:pt x="94" y="153"/>
                  </a:cubicBezTo>
                  <a:cubicBezTo>
                    <a:pt x="63" y="151"/>
                    <a:pt x="33" y="153"/>
                    <a:pt x="4" y="153"/>
                  </a:cubicBezTo>
                  <a:cubicBezTo>
                    <a:pt x="2" y="153"/>
                    <a:pt x="2" y="153"/>
                    <a:pt x="2" y="153"/>
                  </a:cubicBezTo>
                  <a:cubicBezTo>
                    <a:pt x="2" y="151"/>
                    <a:pt x="2" y="151"/>
                    <a:pt x="2" y="151"/>
                  </a:cubicBezTo>
                  <a:cubicBezTo>
                    <a:pt x="0" y="126"/>
                    <a:pt x="0" y="102"/>
                    <a:pt x="0" y="77"/>
                  </a:cubicBezTo>
                  <a:cubicBezTo>
                    <a:pt x="0" y="54"/>
                    <a:pt x="0" y="29"/>
                    <a:pt x="0" y="4"/>
                  </a:cubicBezTo>
                  <a:cubicBezTo>
                    <a:pt x="0" y="0"/>
                    <a:pt x="0" y="0"/>
                    <a:pt x="0" y="0"/>
                  </a:cubicBezTo>
                  <a:cubicBezTo>
                    <a:pt x="4" y="0"/>
                    <a:pt x="4" y="0"/>
                    <a:pt x="4" y="0"/>
                  </a:cubicBezTo>
                  <a:cubicBezTo>
                    <a:pt x="33" y="0"/>
                    <a:pt x="65" y="0"/>
                    <a:pt x="94" y="2"/>
                  </a:cubicBezTo>
                  <a:cubicBezTo>
                    <a:pt x="140" y="4"/>
                    <a:pt x="140" y="4"/>
                    <a:pt x="140" y="4"/>
                  </a:cubicBezTo>
                  <a:lnTo>
                    <a:pt x="184" y="4"/>
                  </a:lnTo>
                  <a:moveTo>
                    <a:pt x="182" y="6"/>
                  </a:moveTo>
                  <a:lnTo>
                    <a:pt x="182" y="6"/>
                  </a:lnTo>
                  <a:cubicBezTo>
                    <a:pt x="136" y="6"/>
                    <a:pt x="136" y="6"/>
                    <a:pt x="136" y="6"/>
                  </a:cubicBezTo>
                  <a:cubicBezTo>
                    <a:pt x="92" y="8"/>
                    <a:pt x="92" y="8"/>
                    <a:pt x="92" y="8"/>
                  </a:cubicBezTo>
                  <a:cubicBezTo>
                    <a:pt x="63" y="8"/>
                    <a:pt x="33" y="8"/>
                    <a:pt x="4" y="8"/>
                  </a:cubicBezTo>
                  <a:cubicBezTo>
                    <a:pt x="8" y="4"/>
                    <a:pt x="8" y="4"/>
                    <a:pt x="8" y="4"/>
                  </a:cubicBezTo>
                  <a:cubicBezTo>
                    <a:pt x="8" y="29"/>
                    <a:pt x="8" y="54"/>
                    <a:pt x="8" y="77"/>
                  </a:cubicBezTo>
                  <a:cubicBezTo>
                    <a:pt x="6" y="102"/>
                    <a:pt x="6" y="126"/>
                    <a:pt x="6" y="151"/>
                  </a:cubicBezTo>
                  <a:cubicBezTo>
                    <a:pt x="4" y="149"/>
                    <a:pt x="4" y="149"/>
                    <a:pt x="4" y="149"/>
                  </a:cubicBezTo>
                  <a:cubicBezTo>
                    <a:pt x="33" y="149"/>
                    <a:pt x="63" y="149"/>
                    <a:pt x="94" y="149"/>
                  </a:cubicBezTo>
                  <a:cubicBezTo>
                    <a:pt x="123" y="149"/>
                    <a:pt x="153" y="147"/>
                    <a:pt x="182" y="147"/>
                  </a:cubicBezTo>
                  <a:cubicBezTo>
                    <a:pt x="180" y="151"/>
                    <a:pt x="180" y="151"/>
                    <a:pt x="180" y="151"/>
                  </a:cubicBezTo>
                  <a:cubicBezTo>
                    <a:pt x="180" y="126"/>
                    <a:pt x="180" y="102"/>
                    <a:pt x="180" y="79"/>
                  </a:cubicBezTo>
                  <a:cubicBezTo>
                    <a:pt x="180" y="54"/>
                    <a:pt x="182" y="31"/>
                    <a:pt x="182" y="6"/>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0800" rIns="90000" bIns="108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5" name="Google Shape;965;p25"/>
            <p:cNvSpPr/>
            <p:nvPr/>
          </p:nvSpPr>
          <p:spPr>
            <a:xfrm flipH="1">
              <a:off x="97659" y="5370802"/>
              <a:ext cx="31697" cy="228736"/>
            </a:xfrm>
            <a:custGeom>
              <a:avLst/>
              <a:gdLst/>
              <a:ahLst/>
              <a:cxnLst/>
              <a:rect l="l" t="t" r="r" b="b"/>
              <a:pathLst>
                <a:path w="37" h="267" extrusionOk="0">
                  <a:moveTo>
                    <a:pt x="34" y="0"/>
                  </a:moveTo>
                  <a:lnTo>
                    <a:pt x="34" y="0"/>
                  </a:lnTo>
                  <a:cubicBezTo>
                    <a:pt x="36" y="21"/>
                    <a:pt x="36" y="44"/>
                    <a:pt x="36" y="65"/>
                  </a:cubicBezTo>
                  <a:cubicBezTo>
                    <a:pt x="36" y="86"/>
                    <a:pt x="38" y="109"/>
                    <a:pt x="36" y="130"/>
                  </a:cubicBezTo>
                  <a:cubicBezTo>
                    <a:pt x="38" y="153"/>
                    <a:pt x="36" y="176"/>
                    <a:pt x="36" y="197"/>
                  </a:cubicBezTo>
                  <a:cubicBezTo>
                    <a:pt x="34" y="221"/>
                    <a:pt x="34" y="242"/>
                    <a:pt x="36" y="265"/>
                  </a:cubicBezTo>
                  <a:lnTo>
                    <a:pt x="36" y="265"/>
                  </a:lnTo>
                  <a:cubicBezTo>
                    <a:pt x="34" y="265"/>
                    <a:pt x="34" y="265"/>
                    <a:pt x="34" y="265"/>
                  </a:cubicBezTo>
                  <a:cubicBezTo>
                    <a:pt x="4" y="267"/>
                    <a:pt x="4" y="267"/>
                    <a:pt x="4" y="267"/>
                  </a:cubicBezTo>
                  <a:cubicBezTo>
                    <a:pt x="2" y="267"/>
                    <a:pt x="2" y="267"/>
                    <a:pt x="2" y="267"/>
                  </a:cubicBezTo>
                  <a:cubicBezTo>
                    <a:pt x="2" y="265"/>
                    <a:pt x="2" y="265"/>
                    <a:pt x="2" y="265"/>
                  </a:cubicBezTo>
                  <a:cubicBezTo>
                    <a:pt x="0" y="242"/>
                    <a:pt x="0" y="221"/>
                    <a:pt x="0" y="197"/>
                  </a:cubicBezTo>
                  <a:cubicBezTo>
                    <a:pt x="0" y="176"/>
                    <a:pt x="0" y="153"/>
                    <a:pt x="0" y="132"/>
                  </a:cubicBezTo>
                  <a:cubicBezTo>
                    <a:pt x="0" y="111"/>
                    <a:pt x="0" y="88"/>
                    <a:pt x="0" y="67"/>
                  </a:cubicBezTo>
                  <a:cubicBezTo>
                    <a:pt x="0" y="44"/>
                    <a:pt x="2" y="23"/>
                    <a:pt x="2" y="2"/>
                  </a:cubicBezTo>
                  <a:cubicBezTo>
                    <a:pt x="2" y="0"/>
                    <a:pt x="2" y="0"/>
                    <a:pt x="2" y="0"/>
                  </a:cubicBezTo>
                  <a:cubicBezTo>
                    <a:pt x="4" y="0"/>
                    <a:pt x="4" y="0"/>
                    <a:pt x="4" y="0"/>
                  </a:cubicBezTo>
                  <a:lnTo>
                    <a:pt x="34" y="0"/>
                  </a:lnTo>
                  <a:moveTo>
                    <a:pt x="34" y="2"/>
                  </a:moveTo>
                  <a:lnTo>
                    <a:pt x="34" y="2"/>
                  </a:lnTo>
                  <a:cubicBezTo>
                    <a:pt x="4" y="2"/>
                    <a:pt x="4" y="2"/>
                    <a:pt x="4" y="2"/>
                  </a:cubicBezTo>
                  <a:cubicBezTo>
                    <a:pt x="6" y="2"/>
                    <a:pt x="6" y="2"/>
                    <a:pt x="6" y="2"/>
                  </a:cubicBezTo>
                  <a:cubicBezTo>
                    <a:pt x="6" y="23"/>
                    <a:pt x="6" y="44"/>
                    <a:pt x="8" y="67"/>
                  </a:cubicBezTo>
                  <a:cubicBezTo>
                    <a:pt x="8" y="88"/>
                    <a:pt x="8" y="111"/>
                    <a:pt x="8" y="132"/>
                  </a:cubicBezTo>
                  <a:cubicBezTo>
                    <a:pt x="8" y="153"/>
                    <a:pt x="8" y="176"/>
                    <a:pt x="8" y="197"/>
                  </a:cubicBezTo>
                  <a:cubicBezTo>
                    <a:pt x="8" y="221"/>
                    <a:pt x="6" y="242"/>
                    <a:pt x="6" y="265"/>
                  </a:cubicBezTo>
                  <a:cubicBezTo>
                    <a:pt x="4" y="261"/>
                    <a:pt x="4" y="261"/>
                    <a:pt x="4" y="261"/>
                  </a:cubicBezTo>
                  <a:cubicBezTo>
                    <a:pt x="34" y="263"/>
                    <a:pt x="34" y="263"/>
                    <a:pt x="34" y="263"/>
                  </a:cubicBezTo>
                  <a:cubicBezTo>
                    <a:pt x="31" y="265"/>
                    <a:pt x="31" y="265"/>
                    <a:pt x="31" y="265"/>
                  </a:cubicBezTo>
                  <a:cubicBezTo>
                    <a:pt x="31" y="242"/>
                    <a:pt x="31" y="221"/>
                    <a:pt x="31" y="197"/>
                  </a:cubicBezTo>
                  <a:cubicBezTo>
                    <a:pt x="31" y="176"/>
                    <a:pt x="29" y="155"/>
                    <a:pt x="29" y="134"/>
                  </a:cubicBezTo>
                  <a:cubicBezTo>
                    <a:pt x="29" y="111"/>
                    <a:pt x="31" y="90"/>
                    <a:pt x="31" y="69"/>
                  </a:cubicBezTo>
                  <a:cubicBezTo>
                    <a:pt x="31" y="46"/>
                    <a:pt x="31" y="25"/>
                    <a:pt x="34"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6" name="Google Shape;966;p25"/>
            <p:cNvSpPr/>
            <p:nvPr/>
          </p:nvSpPr>
          <p:spPr>
            <a:xfrm flipH="1">
              <a:off x="-351245" y="5566983"/>
              <a:ext cx="158487" cy="1713"/>
            </a:xfrm>
            <a:custGeom>
              <a:avLst/>
              <a:gdLst/>
              <a:ahLst/>
              <a:cxnLst/>
              <a:rect l="l" t="t" r="r" b="b"/>
              <a:pathLst>
                <a:path w="185" h="2" extrusionOk="0">
                  <a:moveTo>
                    <a:pt x="0" y="2"/>
                  </a:moveTo>
                  <a:lnTo>
                    <a:pt x="0" y="2"/>
                  </a:lnTo>
                  <a:cubicBezTo>
                    <a:pt x="30" y="0"/>
                    <a:pt x="61" y="0"/>
                    <a:pt x="93" y="0"/>
                  </a:cubicBezTo>
                  <a:cubicBezTo>
                    <a:pt x="124" y="0"/>
                    <a:pt x="154" y="0"/>
                    <a:pt x="185" y="0"/>
                  </a:cubicBezTo>
                  <a:cubicBezTo>
                    <a:pt x="154" y="2"/>
                    <a:pt x="124" y="2"/>
                    <a:pt x="93" y="2"/>
                  </a:cubicBezTo>
                  <a:cubicBezTo>
                    <a:pt x="61" y="2"/>
                    <a:pt x="30"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7" name="Google Shape;967;p25"/>
            <p:cNvSpPr/>
            <p:nvPr/>
          </p:nvSpPr>
          <p:spPr>
            <a:xfrm flipH="1">
              <a:off x="-375232" y="5566983"/>
              <a:ext cx="11137" cy="1713"/>
            </a:xfrm>
            <a:custGeom>
              <a:avLst/>
              <a:gdLst/>
              <a:ahLst/>
              <a:cxnLst/>
              <a:rect l="l" t="t" r="r" b="b"/>
              <a:pathLst>
                <a:path w="13" h="2" extrusionOk="0">
                  <a:moveTo>
                    <a:pt x="0" y="2"/>
                  </a:moveTo>
                  <a:lnTo>
                    <a:pt x="0" y="2"/>
                  </a:lnTo>
                  <a:cubicBezTo>
                    <a:pt x="2" y="2"/>
                    <a:pt x="4" y="2"/>
                    <a:pt x="6" y="0"/>
                  </a:cubicBezTo>
                  <a:cubicBezTo>
                    <a:pt x="8" y="2"/>
                    <a:pt x="10" y="2"/>
                    <a:pt x="13" y="2"/>
                  </a:cubicBezTo>
                  <a:cubicBezTo>
                    <a:pt x="10" y="2"/>
                    <a:pt x="8" y="2"/>
                    <a:pt x="6" y="2"/>
                  </a:cubicBezTo>
                  <a:cubicBezTo>
                    <a:pt x="4" y="2"/>
                    <a:pt x="2"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8" name="Google Shape;968;p25"/>
            <p:cNvSpPr/>
            <p:nvPr/>
          </p:nvSpPr>
          <p:spPr>
            <a:xfrm flipH="1">
              <a:off x="163624" y="5507872"/>
              <a:ext cx="65108" cy="1713"/>
            </a:xfrm>
            <a:custGeom>
              <a:avLst/>
              <a:gdLst/>
              <a:ahLst/>
              <a:cxnLst/>
              <a:rect l="l" t="t" r="r" b="b"/>
              <a:pathLst>
                <a:path w="76" h="2" extrusionOk="0">
                  <a:moveTo>
                    <a:pt x="0" y="2"/>
                  </a:moveTo>
                  <a:lnTo>
                    <a:pt x="0" y="2"/>
                  </a:lnTo>
                  <a:cubicBezTo>
                    <a:pt x="13" y="2"/>
                    <a:pt x="25" y="0"/>
                    <a:pt x="38" y="0"/>
                  </a:cubicBezTo>
                  <a:cubicBezTo>
                    <a:pt x="51" y="0"/>
                    <a:pt x="63" y="2"/>
                    <a:pt x="76" y="2"/>
                  </a:cubicBezTo>
                  <a:cubicBezTo>
                    <a:pt x="63" y="2"/>
                    <a:pt x="51" y="2"/>
                    <a:pt x="38" y="2"/>
                  </a:cubicBezTo>
                  <a:cubicBezTo>
                    <a:pt x="25" y="2"/>
                    <a:pt x="13"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9" name="Google Shape;969;p25"/>
            <p:cNvSpPr/>
            <p:nvPr/>
          </p:nvSpPr>
          <p:spPr>
            <a:xfrm flipH="1">
              <a:off x="199605" y="5498448"/>
              <a:ext cx="27414" cy="1713"/>
            </a:xfrm>
            <a:custGeom>
              <a:avLst/>
              <a:gdLst/>
              <a:ahLst/>
              <a:cxnLst/>
              <a:rect l="l" t="t" r="r" b="b"/>
              <a:pathLst>
                <a:path w="32" h="2" extrusionOk="0">
                  <a:moveTo>
                    <a:pt x="0" y="0"/>
                  </a:moveTo>
                  <a:lnTo>
                    <a:pt x="0" y="0"/>
                  </a:lnTo>
                  <a:cubicBezTo>
                    <a:pt x="4" y="0"/>
                    <a:pt x="11" y="0"/>
                    <a:pt x="17" y="0"/>
                  </a:cubicBezTo>
                  <a:cubicBezTo>
                    <a:pt x="21" y="0"/>
                    <a:pt x="28" y="0"/>
                    <a:pt x="32" y="0"/>
                  </a:cubicBezTo>
                  <a:cubicBezTo>
                    <a:pt x="28" y="2"/>
                    <a:pt x="21" y="2"/>
                    <a:pt x="17" y="2"/>
                  </a:cubicBezTo>
                  <a:cubicBezTo>
                    <a:pt x="11" y="2"/>
                    <a:pt x="4"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70" name="Google Shape;970;p25"/>
            <p:cNvSpPr/>
            <p:nvPr/>
          </p:nvSpPr>
          <p:spPr>
            <a:xfrm flipH="1">
              <a:off x="-406930" y="5861683"/>
              <a:ext cx="161914" cy="2570"/>
            </a:xfrm>
            <a:custGeom>
              <a:avLst/>
              <a:gdLst/>
              <a:ahLst/>
              <a:cxnLst/>
              <a:rect l="l" t="t" r="r" b="b"/>
              <a:pathLst>
                <a:path w="189" h="3" extrusionOk="0">
                  <a:moveTo>
                    <a:pt x="0" y="3"/>
                  </a:moveTo>
                  <a:lnTo>
                    <a:pt x="0" y="3"/>
                  </a:lnTo>
                  <a:cubicBezTo>
                    <a:pt x="32" y="1"/>
                    <a:pt x="63" y="1"/>
                    <a:pt x="95" y="1"/>
                  </a:cubicBezTo>
                  <a:cubicBezTo>
                    <a:pt x="126" y="1"/>
                    <a:pt x="158" y="-1"/>
                    <a:pt x="189" y="1"/>
                  </a:cubicBezTo>
                  <a:cubicBezTo>
                    <a:pt x="158" y="1"/>
                    <a:pt x="126" y="1"/>
                    <a:pt x="95" y="3"/>
                  </a:cubicBezTo>
                  <a:cubicBezTo>
                    <a:pt x="63" y="3"/>
                    <a:pt x="32" y="3"/>
                    <a:pt x="0" y="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71" name="Google Shape;971;p25"/>
            <p:cNvSpPr/>
            <p:nvPr/>
          </p:nvSpPr>
          <p:spPr>
            <a:xfrm flipH="1">
              <a:off x="-437771" y="5859970"/>
              <a:ext cx="17990" cy="2570"/>
            </a:xfrm>
            <a:custGeom>
              <a:avLst/>
              <a:gdLst/>
              <a:ahLst/>
              <a:cxnLst/>
              <a:rect l="l" t="t" r="r" b="b"/>
              <a:pathLst>
                <a:path w="21" h="3" extrusionOk="0">
                  <a:moveTo>
                    <a:pt x="0" y="1"/>
                  </a:moveTo>
                  <a:lnTo>
                    <a:pt x="0" y="1"/>
                  </a:lnTo>
                  <a:cubicBezTo>
                    <a:pt x="4" y="1"/>
                    <a:pt x="6" y="1"/>
                    <a:pt x="11" y="1"/>
                  </a:cubicBezTo>
                  <a:cubicBezTo>
                    <a:pt x="15" y="1"/>
                    <a:pt x="17" y="-1"/>
                    <a:pt x="21" y="1"/>
                  </a:cubicBezTo>
                  <a:cubicBezTo>
                    <a:pt x="17" y="1"/>
                    <a:pt x="15" y="3"/>
                    <a:pt x="11" y="3"/>
                  </a:cubicBezTo>
                  <a:cubicBezTo>
                    <a:pt x="6" y="3"/>
                    <a:pt x="4" y="3"/>
                    <a:pt x="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72" name="Google Shape;972;p25"/>
            <p:cNvSpPr/>
            <p:nvPr/>
          </p:nvSpPr>
          <p:spPr>
            <a:xfrm flipH="1">
              <a:off x="-466898" y="5859970"/>
              <a:ext cx="12850" cy="2570"/>
            </a:xfrm>
            <a:custGeom>
              <a:avLst/>
              <a:gdLst/>
              <a:ahLst/>
              <a:cxnLst/>
              <a:rect l="l" t="t" r="r" b="b"/>
              <a:pathLst>
                <a:path w="15" h="3" extrusionOk="0">
                  <a:moveTo>
                    <a:pt x="0" y="1"/>
                  </a:moveTo>
                  <a:lnTo>
                    <a:pt x="0" y="1"/>
                  </a:lnTo>
                  <a:cubicBezTo>
                    <a:pt x="2" y="1"/>
                    <a:pt x="4" y="1"/>
                    <a:pt x="6" y="1"/>
                  </a:cubicBezTo>
                  <a:cubicBezTo>
                    <a:pt x="9" y="1"/>
                    <a:pt x="11" y="-1"/>
                    <a:pt x="15" y="1"/>
                  </a:cubicBezTo>
                  <a:cubicBezTo>
                    <a:pt x="13" y="1"/>
                    <a:pt x="11" y="1"/>
                    <a:pt x="9" y="3"/>
                  </a:cubicBezTo>
                  <a:cubicBezTo>
                    <a:pt x="4" y="3"/>
                    <a:pt x="2" y="3"/>
                    <a:pt x="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73" name="Google Shape;973;p25"/>
            <p:cNvSpPr/>
            <p:nvPr/>
          </p:nvSpPr>
          <p:spPr>
            <a:xfrm flipH="1">
              <a:off x="-97665" y="5826559"/>
              <a:ext cx="176478" cy="1713"/>
            </a:xfrm>
            <a:custGeom>
              <a:avLst/>
              <a:gdLst/>
              <a:ahLst/>
              <a:cxnLst/>
              <a:rect l="l" t="t" r="r" b="b"/>
              <a:pathLst>
                <a:path w="206" h="2" extrusionOk="0">
                  <a:moveTo>
                    <a:pt x="0" y="2"/>
                  </a:moveTo>
                  <a:lnTo>
                    <a:pt x="0" y="2"/>
                  </a:lnTo>
                  <a:cubicBezTo>
                    <a:pt x="33" y="0"/>
                    <a:pt x="69" y="0"/>
                    <a:pt x="103" y="0"/>
                  </a:cubicBezTo>
                  <a:cubicBezTo>
                    <a:pt x="136" y="0"/>
                    <a:pt x="172" y="0"/>
                    <a:pt x="206" y="0"/>
                  </a:cubicBezTo>
                  <a:cubicBezTo>
                    <a:pt x="172" y="2"/>
                    <a:pt x="136" y="2"/>
                    <a:pt x="103" y="2"/>
                  </a:cubicBezTo>
                  <a:cubicBezTo>
                    <a:pt x="69" y="2"/>
                    <a:pt x="33"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74" name="Google Shape;974;p25"/>
            <p:cNvSpPr/>
            <p:nvPr/>
          </p:nvSpPr>
          <p:spPr>
            <a:xfrm flipH="1">
              <a:off x="-569701" y="5696343"/>
              <a:ext cx="97662" cy="3427"/>
            </a:xfrm>
            <a:custGeom>
              <a:avLst/>
              <a:gdLst/>
              <a:ahLst/>
              <a:cxnLst/>
              <a:rect l="l" t="t" r="r" b="b"/>
              <a:pathLst>
                <a:path w="114" h="4" extrusionOk="0">
                  <a:moveTo>
                    <a:pt x="0" y="0"/>
                  </a:moveTo>
                  <a:lnTo>
                    <a:pt x="0" y="0"/>
                  </a:lnTo>
                  <a:cubicBezTo>
                    <a:pt x="19" y="0"/>
                    <a:pt x="38" y="0"/>
                    <a:pt x="57" y="0"/>
                  </a:cubicBezTo>
                  <a:cubicBezTo>
                    <a:pt x="76" y="3"/>
                    <a:pt x="95" y="3"/>
                    <a:pt x="114" y="3"/>
                  </a:cubicBezTo>
                  <a:cubicBezTo>
                    <a:pt x="95" y="5"/>
                    <a:pt x="76" y="3"/>
                    <a:pt x="57" y="3"/>
                  </a:cubicBezTo>
                  <a:cubicBezTo>
                    <a:pt x="38" y="3"/>
                    <a:pt x="19" y="3"/>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75" name="Google Shape;975;p25"/>
            <p:cNvSpPr/>
            <p:nvPr/>
          </p:nvSpPr>
          <p:spPr>
            <a:xfrm flipH="1">
              <a:off x="-484888" y="5709193"/>
              <a:ext cx="17990" cy="1713"/>
            </a:xfrm>
            <a:custGeom>
              <a:avLst/>
              <a:gdLst/>
              <a:ahLst/>
              <a:cxnLst/>
              <a:rect l="l" t="t" r="r" b="b"/>
              <a:pathLst>
                <a:path w="21" h="2" extrusionOk="0">
                  <a:moveTo>
                    <a:pt x="0" y="0"/>
                  </a:moveTo>
                  <a:lnTo>
                    <a:pt x="0" y="0"/>
                  </a:lnTo>
                  <a:cubicBezTo>
                    <a:pt x="2" y="0"/>
                    <a:pt x="6" y="0"/>
                    <a:pt x="10" y="0"/>
                  </a:cubicBezTo>
                  <a:cubicBezTo>
                    <a:pt x="15" y="0"/>
                    <a:pt x="17" y="0"/>
                    <a:pt x="21" y="0"/>
                  </a:cubicBezTo>
                  <a:cubicBezTo>
                    <a:pt x="17" y="2"/>
                    <a:pt x="15" y="2"/>
                    <a:pt x="10" y="2"/>
                  </a:cubicBezTo>
                  <a:cubicBezTo>
                    <a:pt x="6" y="2"/>
                    <a:pt x="2"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76" name="Google Shape;976;p25"/>
            <p:cNvSpPr/>
            <p:nvPr/>
          </p:nvSpPr>
          <p:spPr>
            <a:xfrm flipH="1">
              <a:off x="-376946" y="5609817"/>
              <a:ext cx="164484" cy="3427"/>
            </a:xfrm>
            <a:custGeom>
              <a:avLst/>
              <a:gdLst/>
              <a:ahLst/>
              <a:cxnLst/>
              <a:rect l="l" t="t" r="r" b="b"/>
              <a:pathLst>
                <a:path w="192" h="4" extrusionOk="0">
                  <a:moveTo>
                    <a:pt x="0" y="0"/>
                  </a:moveTo>
                  <a:lnTo>
                    <a:pt x="0" y="0"/>
                  </a:lnTo>
                  <a:cubicBezTo>
                    <a:pt x="32" y="0"/>
                    <a:pt x="65" y="0"/>
                    <a:pt x="97" y="0"/>
                  </a:cubicBezTo>
                  <a:cubicBezTo>
                    <a:pt x="129" y="3"/>
                    <a:pt x="160" y="3"/>
                    <a:pt x="192" y="3"/>
                  </a:cubicBezTo>
                  <a:cubicBezTo>
                    <a:pt x="160" y="5"/>
                    <a:pt x="129" y="3"/>
                    <a:pt x="97" y="3"/>
                  </a:cubicBezTo>
                  <a:cubicBezTo>
                    <a:pt x="65" y="3"/>
                    <a:pt x="32" y="3"/>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77" name="Google Shape;977;p25"/>
            <p:cNvSpPr/>
            <p:nvPr/>
          </p:nvSpPr>
          <p:spPr>
            <a:xfrm flipH="1">
              <a:off x="-176481" y="5949065"/>
              <a:ext cx="251866" cy="1713"/>
            </a:xfrm>
            <a:custGeom>
              <a:avLst/>
              <a:gdLst/>
              <a:ahLst/>
              <a:cxnLst/>
              <a:rect l="l" t="t" r="r" b="b"/>
              <a:pathLst>
                <a:path w="294" h="2" extrusionOk="0">
                  <a:moveTo>
                    <a:pt x="0" y="0"/>
                  </a:moveTo>
                  <a:lnTo>
                    <a:pt x="0" y="0"/>
                  </a:lnTo>
                  <a:cubicBezTo>
                    <a:pt x="50" y="0"/>
                    <a:pt x="99" y="0"/>
                    <a:pt x="147" y="0"/>
                  </a:cubicBezTo>
                  <a:cubicBezTo>
                    <a:pt x="198" y="0"/>
                    <a:pt x="246" y="0"/>
                    <a:pt x="294" y="0"/>
                  </a:cubicBezTo>
                  <a:cubicBezTo>
                    <a:pt x="246" y="2"/>
                    <a:pt x="198" y="2"/>
                    <a:pt x="147" y="2"/>
                  </a:cubicBezTo>
                  <a:cubicBezTo>
                    <a:pt x="99" y="2"/>
                    <a:pt x="50"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78" name="Google Shape;978;p25"/>
            <p:cNvSpPr/>
            <p:nvPr/>
          </p:nvSpPr>
          <p:spPr>
            <a:xfrm flipH="1">
              <a:off x="86523" y="5949065"/>
              <a:ext cx="16277" cy="1713"/>
            </a:xfrm>
            <a:custGeom>
              <a:avLst/>
              <a:gdLst/>
              <a:ahLst/>
              <a:cxnLst/>
              <a:rect l="l" t="t" r="r" b="b"/>
              <a:pathLst>
                <a:path w="19" h="2" extrusionOk="0">
                  <a:moveTo>
                    <a:pt x="0" y="2"/>
                  </a:moveTo>
                  <a:lnTo>
                    <a:pt x="0" y="2"/>
                  </a:lnTo>
                  <a:cubicBezTo>
                    <a:pt x="5" y="0"/>
                    <a:pt x="7" y="0"/>
                    <a:pt x="11" y="0"/>
                  </a:cubicBezTo>
                  <a:cubicBezTo>
                    <a:pt x="13" y="0"/>
                    <a:pt x="17" y="0"/>
                    <a:pt x="19" y="2"/>
                  </a:cubicBezTo>
                  <a:cubicBezTo>
                    <a:pt x="17" y="2"/>
                    <a:pt x="13" y="2"/>
                    <a:pt x="11" y="2"/>
                  </a:cubicBezTo>
                  <a:cubicBezTo>
                    <a:pt x="7" y="2"/>
                    <a:pt x="5"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79" name="Google Shape;979;p25"/>
            <p:cNvSpPr/>
            <p:nvPr/>
          </p:nvSpPr>
          <p:spPr>
            <a:xfrm flipH="1">
              <a:off x="-148210" y="5957632"/>
              <a:ext cx="56541" cy="1713"/>
            </a:xfrm>
            <a:custGeom>
              <a:avLst/>
              <a:gdLst/>
              <a:ahLst/>
              <a:cxnLst/>
              <a:rect l="l" t="t" r="r" b="b"/>
              <a:pathLst>
                <a:path w="66" h="2" extrusionOk="0">
                  <a:moveTo>
                    <a:pt x="0" y="2"/>
                  </a:moveTo>
                  <a:lnTo>
                    <a:pt x="0" y="2"/>
                  </a:lnTo>
                  <a:cubicBezTo>
                    <a:pt x="11" y="0"/>
                    <a:pt x="21" y="0"/>
                    <a:pt x="32" y="0"/>
                  </a:cubicBezTo>
                  <a:cubicBezTo>
                    <a:pt x="43" y="0"/>
                    <a:pt x="55" y="0"/>
                    <a:pt x="66" y="2"/>
                  </a:cubicBezTo>
                  <a:cubicBezTo>
                    <a:pt x="55" y="2"/>
                    <a:pt x="43" y="2"/>
                    <a:pt x="32" y="2"/>
                  </a:cubicBezTo>
                  <a:cubicBezTo>
                    <a:pt x="21" y="2"/>
                    <a:pt x="11"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80" name="Google Shape;980;p25"/>
            <p:cNvSpPr/>
            <p:nvPr/>
          </p:nvSpPr>
          <p:spPr>
            <a:xfrm flipH="1">
              <a:off x="-601398" y="6114406"/>
              <a:ext cx="88239" cy="1713"/>
            </a:xfrm>
            <a:custGeom>
              <a:avLst/>
              <a:gdLst/>
              <a:ahLst/>
              <a:cxnLst/>
              <a:rect l="l" t="t" r="r" b="b"/>
              <a:pathLst>
                <a:path w="103" h="2" extrusionOk="0">
                  <a:moveTo>
                    <a:pt x="0" y="2"/>
                  </a:moveTo>
                  <a:lnTo>
                    <a:pt x="0" y="2"/>
                  </a:lnTo>
                  <a:cubicBezTo>
                    <a:pt x="17" y="2"/>
                    <a:pt x="34" y="0"/>
                    <a:pt x="51" y="0"/>
                  </a:cubicBezTo>
                  <a:cubicBezTo>
                    <a:pt x="68" y="0"/>
                    <a:pt x="84" y="0"/>
                    <a:pt x="103" y="2"/>
                  </a:cubicBezTo>
                  <a:cubicBezTo>
                    <a:pt x="84" y="2"/>
                    <a:pt x="68" y="2"/>
                    <a:pt x="51" y="2"/>
                  </a:cubicBezTo>
                  <a:cubicBezTo>
                    <a:pt x="34" y="2"/>
                    <a:pt x="17"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81" name="Google Shape;981;p25"/>
            <p:cNvSpPr/>
            <p:nvPr/>
          </p:nvSpPr>
          <p:spPr>
            <a:xfrm flipH="1">
              <a:off x="-585121" y="6109266"/>
              <a:ext cx="17990" cy="1713"/>
            </a:xfrm>
            <a:custGeom>
              <a:avLst/>
              <a:gdLst/>
              <a:ahLst/>
              <a:cxnLst/>
              <a:rect l="l" t="t" r="r" b="b"/>
              <a:pathLst>
                <a:path w="21" h="2" extrusionOk="0">
                  <a:moveTo>
                    <a:pt x="0" y="0"/>
                  </a:moveTo>
                  <a:lnTo>
                    <a:pt x="0" y="0"/>
                  </a:lnTo>
                  <a:cubicBezTo>
                    <a:pt x="3" y="0"/>
                    <a:pt x="7" y="0"/>
                    <a:pt x="11" y="0"/>
                  </a:cubicBezTo>
                  <a:cubicBezTo>
                    <a:pt x="15" y="0"/>
                    <a:pt x="17" y="0"/>
                    <a:pt x="21" y="0"/>
                  </a:cubicBezTo>
                  <a:cubicBezTo>
                    <a:pt x="17" y="2"/>
                    <a:pt x="15" y="2"/>
                    <a:pt x="11" y="2"/>
                  </a:cubicBezTo>
                  <a:cubicBezTo>
                    <a:pt x="7" y="2"/>
                    <a:pt x="3"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82" name="Google Shape;982;p25"/>
            <p:cNvSpPr/>
            <p:nvPr/>
          </p:nvSpPr>
          <p:spPr>
            <a:xfrm flipH="1">
              <a:off x="250150" y="5316830"/>
              <a:ext cx="259576" cy="893525"/>
            </a:xfrm>
            <a:custGeom>
              <a:avLst/>
              <a:gdLst/>
              <a:ahLst/>
              <a:cxnLst/>
              <a:rect l="l" t="t" r="r" b="b"/>
              <a:pathLst>
                <a:path w="303" h="1043" extrusionOk="0">
                  <a:moveTo>
                    <a:pt x="0" y="1015"/>
                  </a:moveTo>
                  <a:lnTo>
                    <a:pt x="0" y="1015"/>
                  </a:lnTo>
                  <a:cubicBezTo>
                    <a:pt x="72" y="1026"/>
                    <a:pt x="72" y="1026"/>
                    <a:pt x="72" y="1026"/>
                  </a:cubicBezTo>
                  <a:cubicBezTo>
                    <a:pt x="95" y="1028"/>
                    <a:pt x="118" y="1030"/>
                    <a:pt x="141" y="1034"/>
                  </a:cubicBezTo>
                  <a:cubicBezTo>
                    <a:pt x="135" y="1038"/>
                    <a:pt x="135" y="1038"/>
                    <a:pt x="135" y="1038"/>
                  </a:cubicBezTo>
                  <a:cubicBezTo>
                    <a:pt x="154" y="910"/>
                    <a:pt x="154" y="910"/>
                    <a:pt x="154" y="910"/>
                  </a:cubicBezTo>
                  <a:cubicBezTo>
                    <a:pt x="173" y="784"/>
                    <a:pt x="173" y="784"/>
                    <a:pt x="173" y="784"/>
                  </a:cubicBezTo>
                  <a:cubicBezTo>
                    <a:pt x="181" y="721"/>
                    <a:pt x="181" y="721"/>
                    <a:pt x="181" y="721"/>
                  </a:cubicBezTo>
                  <a:cubicBezTo>
                    <a:pt x="192" y="658"/>
                    <a:pt x="192" y="658"/>
                    <a:pt x="192" y="658"/>
                  </a:cubicBezTo>
                  <a:cubicBezTo>
                    <a:pt x="202" y="595"/>
                    <a:pt x="202" y="595"/>
                    <a:pt x="202" y="595"/>
                  </a:cubicBezTo>
                  <a:cubicBezTo>
                    <a:pt x="213" y="532"/>
                    <a:pt x="213" y="532"/>
                    <a:pt x="213" y="532"/>
                  </a:cubicBezTo>
                  <a:cubicBezTo>
                    <a:pt x="234" y="408"/>
                    <a:pt x="234" y="408"/>
                    <a:pt x="234" y="408"/>
                  </a:cubicBezTo>
                  <a:cubicBezTo>
                    <a:pt x="242" y="366"/>
                    <a:pt x="248" y="324"/>
                    <a:pt x="254" y="281"/>
                  </a:cubicBezTo>
                  <a:cubicBezTo>
                    <a:pt x="267" y="197"/>
                    <a:pt x="280" y="111"/>
                    <a:pt x="292" y="27"/>
                  </a:cubicBezTo>
                  <a:cubicBezTo>
                    <a:pt x="297" y="33"/>
                    <a:pt x="297" y="33"/>
                    <a:pt x="297" y="33"/>
                  </a:cubicBezTo>
                  <a:cubicBezTo>
                    <a:pt x="156" y="12"/>
                    <a:pt x="156" y="12"/>
                    <a:pt x="156" y="12"/>
                  </a:cubicBezTo>
                  <a:cubicBezTo>
                    <a:pt x="164" y="8"/>
                    <a:pt x="164" y="8"/>
                    <a:pt x="164" y="8"/>
                  </a:cubicBezTo>
                  <a:cubicBezTo>
                    <a:pt x="152" y="92"/>
                    <a:pt x="139" y="176"/>
                    <a:pt x="126" y="258"/>
                  </a:cubicBezTo>
                  <a:cubicBezTo>
                    <a:pt x="114" y="342"/>
                    <a:pt x="101" y="427"/>
                    <a:pt x="86" y="511"/>
                  </a:cubicBezTo>
                  <a:cubicBezTo>
                    <a:pt x="74" y="593"/>
                    <a:pt x="59" y="677"/>
                    <a:pt x="44" y="761"/>
                  </a:cubicBezTo>
                  <a:lnTo>
                    <a:pt x="0" y="1015"/>
                  </a:lnTo>
                  <a:moveTo>
                    <a:pt x="0" y="1017"/>
                  </a:moveTo>
                  <a:lnTo>
                    <a:pt x="0" y="1017"/>
                  </a:lnTo>
                  <a:cubicBezTo>
                    <a:pt x="34" y="767"/>
                    <a:pt x="34" y="767"/>
                    <a:pt x="34" y="767"/>
                  </a:cubicBezTo>
                  <a:cubicBezTo>
                    <a:pt x="46" y="683"/>
                    <a:pt x="57" y="599"/>
                    <a:pt x="70" y="513"/>
                  </a:cubicBezTo>
                  <a:cubicBezTo>
                    <a:pt x="84" y="429"/>
                    <a:pt x="95" y="345"/>
                    <a:pt x="110" y="260"/>
                  </a:cubicBezTo>
                  <a:cubicBezTo>
                    <a:pt x="124" y="174"/>
                    <a:pt x="137" y="90"/>
                    <a:pt x="152" y="6"/>
                  </a:cubicBezTo>
                  <a:cubicBezTo>
                    <a:pt x="152" y="0"/>
                    <a:pt x="152" y="0"/>
                    <a:pt x="152" y="0"/>
                  </a:cubicBezTo>
                  <a:cubicBezTo>
                    <a:pt x="158" y="0"/>
                    <a:pt x="158" y="0"/>
                    <a:pt x="158" y="0"/>
                  </a:cubicBezTo>
                  <a:cubicBezTo>
                    <a:pt x="297" y="25"/>
                    <a:pt x="297" y="25"/>
                    <a:pt x="297" y="25"/>
                  </a:cubicBezTo>
                  <a:cubicBezTo>
                    <a:pt x="303" y="25"/>
                    <a:pt x="303" y="25"/>
                    <a:pt x="303" y="25"/>
                  </a:cubicBezTo>
                  <a:cubicBezTo>
                    <a:pt x="301" y="29"/>
                    <a:pt x="301" y="29"/>
                    <a:pt x="301" y="29"/>
                  </a:cubicBezTo>
                  <a:cubicBezTo>
                    <a:pt x="286" y="113"/>
                    <a:pt x="273" y="197"/>
                    <a:pt x="261" y="281"/>
                  </a:cubicBezTo>
                  <a:cubicBezTo>
                    <a:pt x="254" y="324"/>
                    <a:pt x="248" y="366"/>
                    <a:pt x="242" y="408"/>
                  </a:cubicBezTo>
                  <a:cubicBezTo>
                    <a:pt x="223" y="534"/>
                    <a:pt x="223" y="534"/>
                    <a:pt x="223" y="534"/>
                  </a:cubicBezTo>
                  <a:cubicBezTo>
                    <a:pt x="215" y="597"/>
                    <a:pt x="215" y="597"/>
                    <a:pt x="215" y="597"/>
                  </a:cubicBezTo>
                  <a:cubicBezTo>
                    <a:pt x="206" y="660"/>
                    <a:pt x="206" y="660"/>
                    <a:pt x="206" y="660"/>
                  </a:cubicBezTo>
                  <a:cubicBezTo>
                    <a:pt x="196" y="723"/>
                    <a:pt x="196" y="723"/>
                    <a:pt x="196" y="723"/>
                  </a:cubicBezTo>
                  <a:cubicBezTo>
                    <a:pt x="185" y="786"/>
                    <a:pt x="185" y="786"/>
                    <a:pt x="185" y="786"/>
                  </a:cubicBezTo>
                  <a:cubicBezTo>
                    <a:pt x="166" y="912"/>
                    <a:pt x="166" y="912"/>
                    <a:pt x="166" y="912"/>
                  </a:cubicBezTo>
                  <a:cubicBezTo>
                    <a:pt x="143" y="1038"/>
                    <a:pt x="143" y="1038"/>
                    <a:pt x="143" y="1038"/>
                  </a:cubicBezTo>
                  <a:cubicBezTo>
                    <a:pt x="143" y="1043"/>
                    <a:pt x="143" y="1043"/>
                    <a:pt x="143" y="1043"/>
                  </a:cubicBezTo>
                  <a:cubicBezTo>
                    <a:pt x="139" y="1043"/>
                    <a:pt x="139" y="1043"/>
                    <a:pt x="139" y="1043"/>
                  </a:cubicBezTo>
                  <a:cubicBezTo>
                    <a:pt x="116" y="1038"/>
                    <a:pt x="91" y="1034"/>
                    <a:pt x="67" y="1030"/>
                  </a:cubicBezTo>
                  <a:lnTo>
                    <a:pt x="0" y="1017"/>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83" name="Google Shape;983;p25"/>
            <p:cNvSpPr/>
            <p:nvPr/>
          </p:nvSpPr>
          <p:spPr>
            <a:xfrm flipH="1">
              <a:off x="264714" y="5406783"/>
              <a:ext cx="122506" cy="41121"/>
            </a:xfrm>
            <a:custGeom>
              <a:avLst/>
              <a:gdLst/>
              <a:ahLst/>
              <a:cxnLst/>
              <a:rect l="l" t="t" r="r" b="b"/>
              <a:pathLst>
                <a:path w="143" h="48" extrusionOk="0">
                  <a:moveTo>
                    <a:pt x="2" y="23"/>
                  </a:moveTo>
                  <a:lnTo>
                    <a:pt x="2" y="23"/>
                  </a:lnTo>
                  <a:cubicBezTo>
                    <a:pt x="15" y="25"/>
                    <a:pt x="25" y="25"/>
                    <a:pt x="38" y="27"/>
                  </a:cubicBezTo>
                  <a:cubicBezTo>
                    <a:pt x="49" y="29"/>
                    <a:pt x="59" y="29"/>
                    <a:pt x="72" y="32"/>
                  </a:cubicBezTo>
                  <a:cubicBezTo>
                    <a:pt x="82" y="34"/>
                    <a:pt x="93" y="36"/>
                    <a:pt x="103" y="38"/>
                  </a:cubicBezTo>
                  <a:cubicBezTo>
                    <a:pt x="116" y="40"/>
                    <a:pt x="126" y="42"/>
                    <a:pt x="137" y="44"/>
                  </a:cubicBezTo>
                  <a:cubicBezTo>
                    <a:pt x="135" y="46"/>
                    <a:pt x="135" y="46"/>
                    <a:pt x="135" y="46"/>
                  </a:cubicBezTo>
                  <a:cubicBezTo>
                    <a:pt x="137" y="38"/>
                    <a:pt x="137" y="32"/>
                    <a:pt x="139" y="23"/>
                  </a:cubicBezTo>
                  <a:cubicBezTo>
                    <a:pt x="141" y="25"/>
                    <a:pt x="141" y="25"/>
                    <a:pt x="141" y="25"/>
                  </a:cubicBezTo>
                  <a:cubicBezTo>
                    <a:pt x="118" y="23"/>
                    <a:pt x="95" y="21"/>
                    <a:pt x="72" y="17"/>
                  </a:cubicBezTo>
                  <a:cubicBezTo>
                    <a:pt x="61" y="15"/>
                    <a:pt x="49" y="13"/>
                    <a:pt x="38" y="10"/>
                  </a:cubicBezTo>
                  <a:cubicBezTo>
                    <a:pt x="28" y="8"/>
                    <a:pt x="15" y="6"/>
                    <a:pt x="4" y="4"/>
                  </a:cubicBezTo>
                  <a:cubicBezTo>
                    <a:pt x="7" y="2"/>
                    <a:pt x="7" y="2"/>
                    <a:pt x="7" y="2"/>
                  </a:cubicBezTo>
                  <a:cubicBezTo>
                    <a:pt x="7" y="8"/>
                    <a:pt x="4" y="17"/>
                    <a:pt x="2" y="23"/>
                  </a:cubicBezTo>
                  <a:moveTo>
                    <a:pt x="0" y="23"/>
                  </a:moveTo>
                  <a:lnTo>
                    <a:pt x="0" y="23"/>
                  </a:lnTo>
                  <a:cubicBezTo>
                    <a:pt x="2" y="17"/>
                    <a:pt x="2" y="8"/>
                    <a:pt x="2" y="2"/>
                  </a:cubicBezTo>
                  <a:cubicBezTo>
                    <a:pt x="2" y="0"/>
                    <a:pt x="2" y="0"/>
                    <a:pt x="2" y="0"/>
                  </a:cubicBezTo>
                  <a:cubicBezTo>
                    <a:pt x="4" y="0"/>
                    <a:pt x="4" y="0"/>
                    <a:pt x="4" y="0"/>
                  </a:cubicBezTo>
                  <a:cubicBezTo>
                    <a:pt x="17" y="0"/>
                    <a:pt x="28" y="2"/>
                    <a:pt x="40" y="4"/>
                  </a:cubicBezTo>
                  <a:cubicBezTo>
                    <a:pt x="51" y="4"/>
                    <a:pt x="61" y="6"/>
                    <a:pt x="74" y="8"/>
                  </a:cubicBezTo>
                  <a:cubicBezTo>
                    <a:pt x="97" y="13"/>
                    <a:pt x="118" y="17"/>
                    <a:pt x="141" y="21"/>
                  </a:cubicBezTo>
                  <a:cubicBezTo>
                    <a:pt x="143" y="21"/>
                    <a:pt x="143" y="21"/>
                    <a:pt x="143" y="21"/>
                  </a:cubicBezTo>
                  <a:cubicBezTo>
                    <a:pt x="143" y="23"/>
                    <a:pt x="143" y="23"/>
                    <a:pt x="143" y="23"/>
                  </a:cubicBezTo>
                  <a:cubicBezTo>
                    <a:pt x="141" y="32"/>
                    <a:pt x="139" y="38"/>
                    <a:pt x="139" y="46"/>
                  </a:cubicBezTo>
                  <a:cubicBezTo>
                    <a:pt x="139" y="48"/>
                    <a:pt x="139" y="48"/>
                    <a:pt x="139" y="48"/>
                  </a:cubicBezTo>
                  <a:cubicBezTo>
                    <a:pt x="137" y="46"/>
                    <a:pt x="137" y="46"/>
                    <a:pt x="137" y="46"/>
                  </a:cubicBezTo>
                  <a:cubicBezTo>
                    <a:pt x="126" y="44"/>
                    <a:pt x="114" y="44"/>
                    <a:pt x="103" y="42"/>
                  </a:cubicBezTo>
                  <a:cubicBezTo>
                    <a:pt x="91" y="42"/>
                    <a:pt x="78" y="40"/>
                    <a:pt x="67" y="38"/>
                  </a:cubicBezTo>
                  <a:cubicBezTo>
                    <a:pt x="55" y="36"/>
                    <a:pt x="44" y="34"/>
                    <a:pt x="34" y="32"/>
                  </a:cubicBezTo>
                  <a:cubicBezTo>
                    <a:pt x="21" y="29"/>
                    <a:pt x="11" y="27"/>
                    <a:pt x="0" y="2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84" name="Google Shape;984;p25"/>
            <p:cNvSpPr/>
            <p:nvPr/>
          </p:nvSpPr>
          <p:spPr>
            <a:xfrm flipH="1">
              <a:off x="374370" y="6078425"/>
              <a:ext cx="120793" cy="41121"/>
            </a:xfrm>
            <a:custGeom>
              <a:avLst/>
              <a:gdLst/>
              <a:ahLst/>
              <a:cxnLst/>
              <a:rect l="l" t="t" r="r" b="b"/>
              <a:pathLst>
                <a:path w="141" h="48" extrusionOk="0">
                  <a:moveTo>
                    <a:pt x="0" y="23"/>
                  </a:moveTo>
                  <a:lnTo>
                    <a:pt x="0" y="23"/>
                  </a:lnTo>
                  <a:cubicBezTo>
                    <a:pt x="13" y="25"/>
                    <a:pt x="23" y="25"/>
                    <a:pt x="36" y="27"/>
                  </a:cubicBezTo>
                  <a:cubicBezTo>
                    <a:pt x="46" y="30"/>
                    <a:pt x="59" y="30"/>
                    <a:pt x="69" y="32"/>
                  </a:cubicBezTo>
                  <a:cubicBezTo>
                    <a:pt x="80" y="34"/>
                    <a:pt x="90" y="36"/>
                    <a:pt x="103" y="38"/>
                  </a:cubicBezTo>
                  <a:cubicBezTo>
                    <a:pt x="114" y="40"/>
                    <a:pt x="124" y="42"/>
                    <a:pt x="137" y="44"/>
                  </a:cubicBezTo>
                  <a:cubicBezTo>
                    <a:pt x="135" y="46"/>
                    <a:pt x="135" y="46"/>
                    <a:pt x="135" y="46"/>
                  </a:cubicBezTo>
                  <a:cubicBezTo>
                    <a:pt x="135" y="38"/>
                    <a:pt x="137" y="32"/>
                    <a:pt x="137" y="23"/>
                  </a:cubicBezTo>
                  <a:cubicBezTo>
                    <a:pt x="139" y="25"/>
                    <a:pt x="139" y="25"/>
                    <a:pt x="139" y="25"/>
                  </a:cubicBezTo>
                  <a:cubicBezTo>
                    <a:pt x="116" y="23"/>
                    <a:pt x="93" y="21"/>
                    <a:pt x="69" y="17"/>
                  </a:cubicBezTo>
                  <a:cubicBezTo>
                    <a:pt x="59" y="15"/>
                    <a:pt x="48" y="13"/>
                    <a:pt x="36" y="11"/>
                  </a:cubicBezTo>
                  <a:cubicBezTo>
                    <a:pt x="25" y="8"/>
                    <a:pt x="15" y="6"/>
                    <a:pt x="2" y="4"/>
                  </a:cubicBezTo>
                  <a:cubicBezTo>
                    <a:pt x="6" y="2"/>
                    <a:pt x="6" y="2"/>
                    <a:pt x="6" y="2"/>
                  </a:cubicBezTo>
                  <a:cubicBezTo>
                    <a:pt x="4" y="8"/>
                    <a:pt x="2" y="17"/>
                    <a:pt x="0" y="23"/>
                  </a:cubicBezTo>
                  <a:moveTo>
                    <a:pt x="0" y="25"/>
                  </a:moveTo>
                  <a:lnTo>
                    <a:pt x="0" y="25"/>
                  </a:lnTo>
                  <a:cubicBezTo>
                    <a:pt x="0" y="17"/>
                    <a:pt x="0" y="8"/>
                    <a:pt x="0" y="2"/>
                  </a:cubicBezTo>
                  <a:cubicBezTo>
                    <a:pt x="2" y="0"/>
                    <a:pt x="2" y="0"/>
                    <a:pt x="2" y="0"/>
                  </a:cubicBezTo>
                  <a:cubicBezTo>
                    <a:pt x="4" y="0"/>
                    <a:pt x="4" y="0"/>
                    <a:pt x="4" y="0"/>
                  </a:cubicBezTo>
                  <a:cubicBezTo>
                    <a:pt x="15" y="0"/>
                    <a:pt x="27" y="2"/>
                    <a:pt x="38" y="4"/>
                  </a:cubicBezTo>
                  <a:cubicBezTo>
                    <a:pt x="48" y="4"/>
                    <a:pt x="61" y="6"/>
                    <a:pt x="72" y="8"/>
                  </a:cubicBezTo>
                  <a:cubicBezTo>
                    <a:pt x="95" y="13"/>
                    <a:pt x="118" y="17"/>
                    <a:pt x="139" y="21"/>
                  </a:cubicBezTo>
                  <a:cubicBezTo>
                    <a:pt x="141" y="21"/>
                    <a:pt x="141" y="21"/>
                    <a:pt x="141" y="21"/>
                  </a:cubicBezTo>
                  <a:cubicBezTo>
                    <a:pt x="141" y="23"/>
                    <a:pt x="141" y="23"/>
                    <a:pt x="141" y="23"/>
                  </a:cubicBezTo>
                  <a:cubicBezTo>
                    <a:pt x="139" y="32"/>
                    <a:pt x="139" y="38"/>
                    <a:pt x="137" y="46"/>
                  </a:cubicBezTo>
                  <a:cubicBezTo>
                    <a:pt x="137" y="48"/>
                    <a:pt x="137" y="48"/>
                    <a:pt x="137" y="48"/>
                  </a:cubicBezTo>
                  <a:cubicBezTo>
                    <a:pt x="135" y="48"/>
                    <a:pt x="135" y="48"/>
                    <a:pt x="135" y="48"/>
                  </a:cubicBezTo>
                  <a:cubicBezTo>
                    <a:pt x="124" y="44"/>
                    <a:pt x="114" y="44"/>
                    <a:pt x="101" y="42"/>
                  </a:cubicBezTo>
                  <a:cubicBezTo>
                    <a:pt x="88" y="42"/>
                    <a:pt x="78" y="40"/>
                    <a:pt x="65" y="38"/>
                  </a:cubicBezTo>
                  <a:cubicBezTo>
                    <a:pt x="55" y="36"/>
                    <a:pt x="42" y="34"/>
                    <a:pt x="32" y="32"/>
                  </a:cubicBezTo>
                  <a:cubicBezTo>
                    <a:pt x="21" y="30"/>
                    <a:pt x="10" y="27"/>
                    <a:pt x="0" y="2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85" name="Google Shape;985;p25"/>
            <p:cNvSpPr/>
            <p:nvPr/>
          </p:nvSpPr>
          <p:spPr>
            <a:xfrm flipH="1">
              <a:off x="387220" y="5988473"/>
              <a:ext cx="32554" cy="212458"/>
            </a:xfrm>
            <a:custGeom>
              <a:avLst/>
              <a:gdLst/>
              <a:ahLst/>
              <a:cxnLst/>
              <a:rect l="l" t="t" r="r" b="b"/>
              <a:pathLst>
                <a:path w="38" h="248" extrusionOk="0">
                  <a:moveTo>
                    <a:pt x="0" y="248"/>
                  </a:moveTo>
                  <a:lnTo>
                    <a:pt x="0" y="248"/>
                  </a:lnTo>
                  <a:cubicBezTo>
                    <a:pt x="5" y="208"/>
                    <a:pt x="13" y="166"/>
                    <a:pt x="17" y="124"/>
                  </a:cubicBezTo>
                  <a:cubicBezTo>
                    <a:pt x="26" y="84"/>
                    <a:pt x="32" y="42"/>
                    <a:pt x="38" y="0"/>
                  </a:cubicBezTo>
                  <a:cubicBezTo>
                    <a:pt x="34" y="42"/>
                    <a:pt x="26" y="84"/>
                    <a:pt x="19" y="126"/>
                  </a:cubicBezTo>
                  <a:cubicBezTo>
                    <a:pt x="13" y="166"/>
                    <a:pt x="7" y="208"/>
                    <a:pt x="0" y="248"/>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4275" rIns="90000" bIns="442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86" name="Google Shape;986;p25"/>
            <p:cNvSpPr/>
            <p:nvPr/>
          </p:nvSpPr>
          <p:spPr>
            <a:xfrm flipH="1">
              <a:off x="381223" y="5967056"/>
              <a:ext cx="2570" cy="10280"/>
            </a:xfrm>
            <a:custGeom>
              <a:avLst/>
              <a:gdLst/>
              <a:ahLst/>
              <a:cxnLst/>
              <a:rect l="l" t="t" r="r" b="b"/>
              <a:pathLst>
                <a:path w="3" h="12" extrusionOk="0">
                  <a:moveTo>
                    <a:pt x="0" y="12"/>
                  </a:moveTo>
                  <a:lnTo>
                    <a:pt x="0" y="12"/>
                  </a:lnTo>
                  <a:cubicBezTo>
                    <a:pt x="0" y="10"/>
                    <a:pt x="0" y="8"/>
                    <a:pt x="0" y="6"/>
                  </a:cubicBezTo>
                  <a:cubicBezTo>
                    <a:pt x="0" y="4"/>
                    <a:pt x="0" y="2"/>
                    <a:pt x="3" y="0"/>
                  </a:cubicBezTo>
                  <a:cubicBezTo>
                    <a:pt x="3" y="2"/>
                    <a:pt x="3" y="4"/>
                    <a:pt x="3" y="6"/>
                  </a:cubicBezTo>
                  <a:cubicBezTo>
                    <a:pt x="3" y="8"/>
                    <a:pt x="0" y="10"/>
                    <a:pt x="0" y="1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four columns">
  <p:cSld name="CUSTOM_5">
    <p:bg>
      <p:bgPr>
        <a:solidFill>
          <a:schemeClr val="dk1"/>
        </a:solidFill>
        <a:effectLst/>
      </p:bgPr>
    </p:bg>
    <p:spTree>
      <p:nvGrpSpPr>
        <p:cNvPr id="1" name="Shape 987"/>
        <p:cNvGrpSpPr/>
        <p:nvPr/>
      </p:nvGrpSpPr>
      <p:grpSpPr>
        <a:xfrm>
          <a:off x="0" y="0"/>
          <a:ext cx="0" cy="0"/>
          <a:chOff x="0" y="0"/>
          <a:chExt cx="0" cy="0"/>
        </a:xfrm>
      </p:grpSpPr>
      <p:pic>
        <p:nvPicPr>
          <p:cNvPr id="988" name="Google Shape;988;p26"/>
          <p:cNvPicPr preferRelativeResize="0"/>
          <p:nvPr/>
        </p:nvPicPr>
        <p:blipFill rotWithShape="1">
          <a:blip r:embed="rId2">
            <a:alphaModFix/>
          </a:blip>
          <a:srcRect b="5526"/>
          <a:stretch/>
        </p:blipFill>
        <p:spPr>
          <a:xfrm>
            <a:off x="201300" y="201300"/>
            <a:ext cx="8741399" cy="4740900"/>
          </a:xfrm>
          <a:prstGeom prst="rect">
            <a:avLst/>
          </a:prstGeom>
          <a:noFill/>
          <a:ln>
            <a:noFill/>
          </a:ln>
          <a:effectLst>
            <a:outerShdw blurRad="57150" dist="19050" dir="5400000" algn="bl" rotWithShape="0">
              <a:srgbClr val="000000">
                <a:alpha val="50000"/>
              </a:srgbClr>
            </a:outerShdw>
          </a:effectLst>
        </p:spPr>
      </p:pic>
      <p:sp>
        <p:nvSpPr>
          <p:cNvPr id="989" name="Google Shape;989;p2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990" name="Google Shape;990;p26"/>
          <p:cNvSpPr txBox="1">
            <a:spLocks noGrp="1"/>
          </p:cNvSpPr>
          <p:nvPr>
            <p:ph type="subTitle" idx="1"/>
          </p:nvPr>
        </p:nvSpPr>
        <p:spPr>
          <a:xfrm>
            <a:off x="2279380" y="1886037"/>
            <a:ext cx="1940400" cy="614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91" name="Google Shape;991;p26"/>
          <p:cNvSpPr txBox="1">
            <a:spLocks noGrp="1"/>
          </p:cNvSpPr>
          <p:nvPr>
            <p:ph type="subTitle" idx="2"/>
          </p:nvPr>
        </p:nvSpPr>
        <p:spPr>
          <a:xfrm>
            <a:off x="5783581" y="1886037"/>
            <a:ext cx="1940400" cy="614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92" name="Google Shape;992;p26"/>
          <p:cNvSpPr txBox="1">
            <a:spLocks noGrp="1"/>
          </p:cNvSpPr>
          <p:nvPr>
            <p:ph type="subTitle" idx="3"/>
          </p:nvPr>
        </p:nvSpPr>
        <p:spPr>
          <a:xfrm>
            <a:off x="2279380" y="3528962"/>
            <a:ext cx="1940400" cy="614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93" name="Google Shape;993;p26"/>
          <p:cNvSpPr txBox="1">
            <a:spLocks noGrp="1"/>
          </p:cNvSpPr>
          <p:nvPr>
            <p:ph type="subTitle" idx="4"/>
          </p:nvPr>
        </p:nvSpPr>
        <p:spPr>
          <a:xfrm>
            <a:off x="5783581" y="3528962"/>
            <a:ext cx="1940400" cy="614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94" name="Google Shape;994;p26"/>
          <p:cNvSpPr txBox="1">
            <a:spLocks noGrp="1"/>
          </p:cNvSpPr>
          <p:nvPr>
            <p:ph type="subTitle" idx="5"/>
          </p:nvPr>
        </p:nvSpPr>
        <p:spPr>
          <a:xfrm>
            <a:off x="2279380" y="1623938"/>
            <a:ext cx="1940400" cy="414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Josefin Sans"/>
              <a:buNone/>
              <a:defRPr sz="1900">
                <a:solidFill>
                  <a:schemeClr val="dk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2pPr>
            <a:lvl3pPr lvl="2"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3pPr>
            <a:lvl4pPr lvl="3"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4pPr>
            <a:lvl5pPr lvl="4"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5pPr>
            <a:lvl6pPr lvl="5"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6pPr>
            <a:lvl7pPr lvl="6"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7pPr>
            <a:lvl8pPr lvl="7"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8pPr>
            <a:lvl9pPr lvl="8"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9pPr>
          </a:lstStyle>
          <a:p>
            <a:endParaRPr/>
          </a:p>
        </p:txBody>
      </p:sp>
      <p:sp>
        <p:nvSpPr>
          <p:cNvPr id="995" name="Google Shape;995;p26"/>
          <p:cNvSpPr txBox="1">
            <a:spLocks noGrp="1"/>
          </p:cNvSpPr>
          <p:nvPr>
            <p:ph type="subTitle" idx="6"/>
          </p:nvPr>
        </p:nvSpPr>
        <p:spPr>
          <a:xfrm>
            <a:off x="2279380" y="3266764"/>
            <a:ext cx="1940400" cy="414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Josefin Sans"/>
              <a:buNone/>
              <a:defRPr sz="1900">
                <a:solidFill>
                  <a:schemeClr val="dk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2pPr>
            <a:lvl3pPr lvl="2"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3pPr>
            <a:lvl4pPr lvl="3"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4pPr>
            <a:lvl5pPr lvl="4"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5pPr>
            <a:lvl6pPr lvl="5"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6pPr>
            <a:lvl7pPr lvl="6"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7pPr>
            <a:lvl8pPr lvl="7"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8pPr>
            <a:lvl9pPr lvl="8"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9pPr>
          </a:lstStyle>
          <a:p>
            <a:endParaRPr/>
          </a:p>
        </p:txBody>
      </p:sp>
      <p:sp>
        <p:nvSpPr>
          <p:cNvPr id="996" name="Google Shape;996;p26"/>
          <p:cNvSpPr txBox="1">
            <a:spLocks noGrp="1"/>
          </p:cNvSpPr>
          <p:nvPr>
            <p:ph type="subTitle" idx="7"/>
          </p:nvPr>
        </p:nvSpPr>
        <p:spPr>
          <a:xfrm>
            <a:off x="5783579" y="1623938"/>
            <a:ext cx="1940400" cy="414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Josefin Sans"/>
              <a:buNone/>
              <a:defRPr sz="1900">
                <a:solidFill>
                  <a:schemeClr val="dk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2pPr>
            <a:lvl3pPr lvl="2"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3pPr>
            <a:lvl4pPr lvl="3"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4pPr>
            <a:lvl5pPr lvl="4"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5pPr>
            <a:lvl6pPr lvl="5"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6pPr>
            <a:lvl7pPr lvl="6"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7pPr>
            <a:lvl8pPr lvl="7"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8pPr>
            <a:lvl9pPr lvl="8"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9pPr>
          </a:lstStyle>
          <a:p>
            <a:endParaRPr/>
          </a:p>
        </p:txBody>
      </p:sp>
      <p:sp>
        <p:nvSpPr>
          <p:cNvPr id="997" name="Google Shape;997;p26"/>
          <p:cNvSpPr txBox="1">
            <a:spLocks noGrp="1"/>
          </p:cNvSpPr>
          <p:nvPr>
            <p:ph type="subTitle" idx="8"/>
          </p:nvPr>
        </p:nvSpPr>
        <p:spPr>
          <a:xfrm>
            <a:off x="5783579" y="3266764"/>
            <a:ext cx="1940400" cy="414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Josefin Sans"/>
              <a:buNone/>
              <a:defRPr sz="1900">
                <a:solidFill>
                  <a:schemeClr val="dk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2pPr>
            <a:lvl3pPr lvl="2"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3pPr>
            <a:lvl4pPr lvl="3"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4pPr>
            <a:lvl5pPr lvl="4"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5pPr>
            <a:lvl6pPr lvl="5"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6pPr>
            <a:lvl7pPr lvl="6"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7pPr>
            <a:lvl8pPr lvl="7"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8pPr>
            <a:lvl9pPr lvl="8"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9pPr>
          </a:lstStyle>
          <a:p>
            <a:endParaRPr/>
          </a:p>
        </p:txBody>
      </p:sp>
      <p:grpSp>
        <p:nvGrpSpPr>
          <p:cNvPr id="998" name="Google Shape;998;p26"/>
          <p:cNvGrpSpPr/>
          <p:nvPr/>
        </p:nvGrpSpPr>
        <p:grpSpPr>
          <a:xfrm>
            <a:off x="-498149" y="3741653"/>
            <a:ext cx="1175174" cy="1017149"/>
            <a:chOff x="-498149" y="884153"/>
            <a:chExt cx="1175174" cy="1017149"/>
          </a:xfrm>
        </p:grpSpPr>
        <p:sp>
          <p:nvSpPr>
            <p:cNvPr id="999" name="Google Shape;999;p26"/>
            <p:cNvSpPr/>
            <p:nvPr/>
          </p:nvSpPr>
          <p:spPr>
            <a:xfrm flipH="1">
              <a:off x="319527" y="1747538"/>
              <a:ext cx="150687" cy="153765"/>
            </a:xfrm>
            <a:custGeom>
              <a:avLst/>
              <a:gdLst/>
              <a:ahLst/>
              <a:cxnLst/>
              <a:rect l="l" t="t" r="r" b="b"/>
              <a:pathLst>
                <a:path w="196" h="200" extrusionOk="0">
                  <a:moveTo>
                    <a:pt x="191" y="195"/>
                  </a:moveTo>
                  <a:lnTo>
                    <a:pt x="191" y="195"/>
                  </a:lnTo>
                  <a:cubicBezTo>
                    <a:pt x="162" y="197"/>
                    <a:pt x="130" y="197"/>
                    <a:pt x="99" y="197"/>
                  </a:cubicBezTo>
                  <a:cubicBezTo>
                    <a:pt x="50" y="200"/>
                    <a:pt x="50" y="200"/>
                    <a:pt x="50" y="200"/>
                  </a:cubicBezTo>
                  <a:cubicBezTo>
                    <a:pt x="36" y="200"/>
                    <a:pt x="19" y="200"/>
                    <a:pt x="4" y="197"/>
                  </a:cubicBezTo>
                  <a:cubicBezTo>
                    <a:pt x="0" y="197"/>
                    <a:pt x="0" y="197"/>
                    <a:pt x="0" y="197"/>
                  </a:cubicBezTo>
                  <a:cubicBezTo>
                    <a:pt x="0" y="195"/>
                    <a:pt x="0" y="195"/>
                    <a:pt x="0" y="195"/>
                  </a:cubicBezTo>
                  <a:cubicBezTo>
                    <a:pt x="0" y="164"/>
                    <a:pt x="2" y="132"/>
                    <a:pt x="2" y="101"/>
                  </a:cubicBezTo>
                  <a:cubicBezTo>
                    <a:pt x="2" y="84"/>
                    <a:pt x="2" y="67"/>
                    <a:pt x="2" y="52"/>
                  </a:cubicBezTo>
                  <a:cubicBezTo>
                    <a:pt x="2" y="35"/>
                    <a:pt x="2" y="21"/>
                    <a:pt x="0" y="4"/>
                  </a:cubicBezTo>
                  <a:cubicBezTo>
                    <a:pt x="0" y="2"/>
                    <a:pt x="0" y="2"/>
                    <a:pt x="0" y="2"/>
                  </a:cubicBezTo>
                  <a:cubicBezTo>
                    <a:pt x="4" y="2"/>
                    <a:pt x="4" y="2"/>
                    <a:pt x="4" y="2"/>
                  </a:cubicBezTo>
                  <a:cubicBezTo>
                    <a:pt x="36" y="2"/>
                    <a:pt x="65" y="0"/>
                    <a:pt x="97" y="0"/>
                  </a:cubicBezTo>
                  <a:cubicBezTo>
                    <a:pt x="145" y="0"/>
                    <a:pt x="145" y="0"/>
                    <a:pt x="145" y="0"/>
                  </a:cubicBezTo>
                  <a:cubicBezTo>
                    <a:pt x="160" y="0"/>
                    <a:pt x="177" y="0"/>
                    <a:pt x="191" y="0"/>
                  </a:cubicBezTo>
                  <a:cubicBezTo>
                    <a:pt x="196" y="0"/>
                    <a:pt x="196" y="0"/>
                    <a:pt x="196" y="0"/>
                  </a:cubicBezTo>
                  <a:cubicBezTo>
                    <a:pt x="196" y="4"/>
                    <a:pt x="196" y="4"/>
                    <a:pt x="196" y="4"/>
                  </a:cubicBezTo>
                  <a:cubicBezTo>
                    <a:pt x="196" y="38"/>
                    <a:pt x="196" y="69"/>
                    <a:pt x="196" y="101"/>
                  </a:cubicBezTo>
                  <a:lnTo>
                    <a:pt x="191" y="195"/>
                  </a:lnTo>
                  <a:moveTo>
                    <a:pt x="191" y="195"/>
                  </a:moveTo>
                  <a:lnTo>
                    <a:pt x="191" y="195"/>
                  </a:lnTo>
                  <a:cubicBezTo>
                    <a:pt x="189" y="99"/>
                    <a:pt x="189" y="99"/>
                    <a:pt x="189" y="99"/>
                  </a:cubicBezTo>
                  <a:cubicBezTo>
                    <a:pt x="189" y="67"/>
                    <a:pt x="187" y="35"/>
                    <a:pt x="187" y="4"/>
                  </a:cubicBezTo>
                  <a:cubicBezTo>
                    <a:pt x="191" y="8"/>
                    <a:pt x="191" y="8"/>
                    <a:pt x="191" y="8"/>
                  </a:cubicBezTo>
                  <a:cubicBezTo>
                    <a:pt x="177" y="8"/>
                    <a:pt x="160" y="8"/>
                    <a:pt x="145" y="8"/>
                  </a:cubicBezTo>
                  <a:cubicBezTo>
                    <a:pt x="97" y="8"/>
                    <a:pt x="97" y="8"/>
                    <a:pt x="97" y="8"/>
                  </a:cubicBezTo>
                  <a:cubicBezTo>
                    <a:pt x="65" y="8"/>
                    <a:pt x="36" y="8"/>
                    <a:pt x="4" y="6"/>
                  </a:cubicBezTo>
                  <a:cubicBezTo>
                    <a:pt x="6" y="4"/>
                    <a:pt x="6" y="4"/>
                    <a:pt x="6" y="4"/>
                  </a:cubicBezTo>
                  <a:cubicBezTo>
                    <a:pt x="6" y="21"/>
                    <a:pt x="4" y="35"/>
                    <a:pt x="4" y="52"/>
                  </a:cubicBezTo>
                  <a:cubicBezTo>
                    <a:pt x="4" y="67"/>
                    <a:pt x="4" y="84"/>
                    <a:pt x="4" y="101"/>
                  </a:cubicBezTo>
                  <a:cubicBezTo>
                    <a:pt x="4" y="132"/>
                    <a:pt x="6" y="164"/>
                    <a:pt x="6" y="195"/>
                  </a:cubicBezTo>
                  <a:cubicBezTo>
                    <a:pt x="4" y="191"/>
                    <a:pt x="4" y="191"/>
                    <a:pt x="4" y="191"/>
                  </a:cubicBezTo>
                  <a:cubicBezTo>
                    <a:pt x="19" y="191"/>
                    <a:pt x="34" y="191"/>
                    <a:pt x="50" y="191"/>
                  </a:cubicBezTo>
                  <a:cubicBezTo>
                    <a:pt x="97" y="191"/>
                    <a:pt x="97" y="191"/>
                    <a:pt x="97" y="191"/>
                  </a:cubicBezTo>
                  <a:cubicBezTo>
                    <a:pt x="128" y="193"/>
                    <a:pt x="160" y="193"/>
                    <a:pt x="191" y="19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7000" rIns="90000" bIns="27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00" name="Google Shape;1000;p26"/>
            <p:cNvSpPr/>
            <p:nvPr/>
          </p:nvSpPr>
          <p:spPr>
            <a:xfrm flipH="1">
              <a:off x="441000" y="1750613"/>
              <a:ext cx="6919" cy="109942"/>
            </a:xfrm>
            <a:custGeom>
              <a:avLst/>
              <a:gdLst/>
              <a:ahLst/>
              <a:cxnLst/>
              <a:rect l="l" t="t" r="r" b="b"/>
              <a:pathLst>
                <a:path w="9" h="143" extrusionOk="0">
                  <a:moveTo>
                    <a:pt x="5" y="0"/>
                  </a:moveTo>
                  <a:lnTo>
                    <a:pt x="5" y="0"/>
                  </a:lnTo>
                  <a:cubicBezTo>
                    <a:pt x="9" y="25"/>
                    <a:pt x="9" y="48"/>
                    <a:pt x="9" y="71"/>
                  </a:cubicBezTo>
                  <a:cubicBezTo>
                    <a:pt x="9" y="97"/>
                    <a:pt x="9" y="120"/>
                    <a:pt x="5" y="143"/>
                  </a:cubicBezTo>
                  <a:cubicBezTo>
                    <a:pt x="3" y="120"/>
                    <a:pt x="0" y="97"/>
                    <a:pt x="0" y="71"/>
                  </a:cubicBezTo>
                  <a:cubicBezTo>
                    <a:pt x="0" y="48"/>
                    <a:pt x="3" y="25"/>
                    <a:pt x="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6475" rIns="90000" bIns="64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01" name="Google Shape;1001;p26"/>
            <p:cNvSpPr/>
            <p:nvPr/>
          </p:nvSpPr>
          <p:spPr>
            <a:xfrm flipH="1">
              <a:off x="426392" y="1750613"/>
              <a:ext cx="6919" cy="74576"/>
            </a:xfrm>
            <a:custGeom>
              <a:avLst/>
              <a:gdLst/>
              <a:ahLst/>
              <a:cxnLst/>
              <a:rect l="l" t="t" r="r" b="b"/>
              <a:pathLst>
                <a:path w="9" h="97" extrusionOk="0">
                  <a:moveTo>
                    <a:pt x="5" y="0"/>
                  </a:moveTo>
                  <a:lnTo>
                    <a:pt x="5" y="0"/>
                  </a:lnTo>
                  <a:cubicBezTo>
                    <a:pt x="7" y="17"/>
                    <a:pt x="9" y="31"/>
                    <a:pt x="9" y="48"/>
                  </a:cubicBezTo>
                  <a:cubicBezTo>
                    <a:pt x="9" y="63"/>
                    <a:pt x="7" y="80"/>
                    <a:pt x="5" y="97"/>
                  </a:cubicBezTo>
                  <a:cubicBezTo>
                    <a:pt x="0" y="80"/>
                    <a:pt x="0" y="63"/>
                    <a:pt x="0" y="48"/>
                  </a:cubicBezTo>
                  <a:cubicBezTo>
                    <a:pt x="0" y="31"/>
                    <a:pt x="0" y="17"/>
                    <a:pt x="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02" name="Google Shape;1002;p26"/>
            <p:cNvSpPr/>
            <p:nvPr/>
          </p:nvSpPr>
          <p:spPr>
            <a:xfrm flipH="1">
              <a:off x="358737" y="1750613"/>
              <a:ext cx="6151" cy="96872"/>
            </a:xfrm>
            <a:custGeom>
              <a:avLst/>
              <a:gdLst/>
              <a:ahLst/>
              <a:cxnLst/>
              <a:rect l="l" t="t" r="r" b="b"/>
              <a:pathLst>
                <a:path w="8" h="126" extrusionOk="0">
                  <a:moveTo>
                    <a:pt x="4" y="0"/>
                  </a:moveTo>
                  <a:lnTo>
                    <a:pt x="4" y="0"/>
                  </a:lnTo>
                  <a:cubicBezTo>
                    <a:pt x="8" y="21"/>
                    <a:pt x="8" y="42"/>
                    <a:pt x="8" y="63"/>
                  </a:cubicBezTo>
                  <a:cubicBezTo>
                    <a:pt x="8" y="84"/>
                    <a:pt x="8" y="105"/>
                    <a:pt x="4" y="126"/>
                  </a:cubicBezTo>
                  <a:cubicBezTo>
                    <a:pt x="2" y="105"/>
                    <a:pt x="0" y="84"/>
                    <a:pt x="0" y="63"/>
                  </a:cubicBezTo>
                  <a:cubicBezTo>
                    <a:pt x="0" y="42"/>
                    <a:pt x="2" y="21"/>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50" rIns="90000" bIns="3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03" name="Google Shape;1003;p26"/>
            <p:cNvSpPr/>
            <p:nvPr/>
          </p:nvSpPr>
          <p:spPr>
            <a:xfrm flipH="1">
              <a:off x="395640" y="1815194"/>
              <a:ext cx="6919" cy="59968"/>
            </a:xfrm>
            <a:custGeom>
              <a:avLst/>
              <a:gdLst/>
              <a:ahLst/>
              <a:cxnLst/>
              <a:rect l="l" t="t" r="r" b="b"/>
              <a:pathLst>
                <a:path w="9" h="78" extrusionOk="0">
                  <a:moveTo>
                    <a:pt x="5" y="0"/>
                  </a:moveTo>
                  <a:lnTo>
                    <a:pt x="5" y="0"/>
                  </a:lnTo>
                  <a:cubicBezTo>
                    <a:pt x="9" y="13"/>
                    <a:pt x="9" y="25"/>
                    <a:pt x="9" y="38"/>
                  </a:cubicBezTo>
                  <a:cubicBezTo>
                    <a:pt x="9" y="51"/>
                    <a:pt x="9" y="65"/>
                    <a:pt x="5" y="78"/>
                  </a:cubicBezTo>
                  <a:cubicBezTo>
                    <a:pt x="2" y="65"/>
                    <a:pt x="0" y="51"/>
                    <a:pt x="0" y="38"/>
                  </a:cubicBezTo>
                  <a:cubicBezTo>
                    <a:pt x="0" y="25"/>
                    <a:pt x="2" y="13"/>
                    <a:pt x="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04" name="Google Shape;1004;p26"/>
            <p:cNvSpPr/>
            <p:nvPr/>
          </p:nvSpPr>
          <p:spPr>
            <a:xfrm flipH="1">
              <a:off x="-498149" y="1676025"/>
              <a:ext cx="1175174" cy="79975"/>
            </a:xfrm>
            <a:custGeom>
              <a:avLst/>
              <a:gdLst/>
              <a:ahLst/>
              <a:cxnLst/>
              <a:rect l="l" t="t" r="r" b="b"/>
              <a:pathLst>
                <a:path w="5551" h="104" extrusionOk="0">
                  <a:moveTo>
                    <a:pt x="5551" y="97"/>
                  </a:moveTo>
                  <a:lnTo>
                    <a:pt x="5551" y="97"/>
                  </a:lnTo>
                  <a:cubicBezTo>
                    <a:pt x="4167" y="103"/>
                    <a:pt x="4167" y="103"/>
                    <a:pt x="4167" y="103"/>
                  </a:cubicBezTo>
                  <a:cubicBezTo>
                    <a:pt x="3705" y="103"/>
                    <a:pt x="3242" y="105"/>
                    <a:pt x="2780" y="103"/>
                  </a:cubicBezTo>
                  <a:cubicBezTo>
                    <a:pt x="1392" y="101"/>
                    <a:pt x="1392" y="101"/>
                    <a:pt x="1392" y="101"/>
                  </a:cubicBezTo>
                  <a:cubicBezTo>
                    <a:pt x="1045" y="99"/>
                    <a:pt x="1045" y="99"/>
                    <a:pt x="1045" y="99"/>
                  </a:cubicBezTo>
                  <a:cubicBezTo>
                    <a:pt x="698" y="101"/>
                    <a:pt x="698" y="101"/>
                    <a:pt x="698" y="101"/>
                  </a:cubicBezTo>
                  <a:cubicBezTo>
                    <a:pt x="4" y="101"/>
                    <a:pt x="4" y="101"/>
                    <a:pt x="4" y="101"/>
                  </a:cubicBezTo>
                  <a:cubicBezTo>
                    <a:pt x="0" y="101"/>
                    <a:pt x="0" y="101"/>
                    <a:pt x="0" y="101"/>
                  </a:cubicBezTo>
                  <a:cubicBezTo>
                    <a:pt x="0" y="97"/>
                    <a:pt x="0" y="97"/>
                    <a:pt x="0" y="97"/>
                  </a:cubicBezTo>
                  <a:cubicBezTo>
                    <a:pt x="0" y="9"/>
                    <a:pt x="0" y="9"/>
                    <a:pt x="0" y="9"/>
                  </a:cubicBezTo>
                  <a:cubicBezTo>
                    <a:pt x="0" y="5"/>
                    <a:pt x="0" y="5"/>
                    <a:pt x="0" y="5"/>
                  </a:cubicBezTo>
                  <a:cubicBezTo>
                    <a:pt x="4" y="5"/>
                    <a:pt x="4" y="5"/>
                    <a:pt x="4" y="5"/>
                  </a:cubicBezTo>
                  <a:cubicBezTo>
                    <a:pt x="1392" y="0"/>
                    <a:pt x="1392" y="0"/>
                    <a:pt x="1392" y="0"/>
                  </a:cubicBezTo>
                  <a:cubicBezTo>
                    <a:pt x="2777" y="0"/>
                    <a:pt x="2777" y="0"/>
                    <a:pt x="2777" y="0"/>
                  </a:cubicBezTo>
                  <a:cubicBezTo>
                    <a:pt x="3471" y="0"/>
                    <a:pt x="3471" y="0"/>
                    <a:pt x="3471" y="0"/>
                  </a:cubicBezTo>
                  <a:cubicBezTo>
                    <a:pt x="4163" y="2"/>
                    <a:pt x="4163" y="2"/>
                    <a:pt x="4163" y="2"/>
                  </a:cubicBezTo>
                  <a:cubicBezTo>
                    <a:pt x="4626" y="5"/>
                    <a:pt x="5088" y="5"/>
                    <a:pt x="5551" y="7"/>
                  </a:cubicBezTo>
                  <a:lnTo>
                    <a:pt x="5551" y="7"/>
                  </a:lnTo>
                  <a:cubicBezTo>
                    <a:pt x="5551" y="9"/>
                    <a:pt x="5551" y="9"/>
                    <a:pt x="5551" y="9"/>
                  </a:cubicBezTo>
                  <a:lnTo>
                    <a:pt x="5551" y="97"/>
                  </a:lnTo>
                  <a:moveTo>
                    <a:pt x="5549" y="97"/>
                  </a:moveTo>
                  <a:lnTo>
                    <a:pt x="5549" y="97"/>
                  </a:lnTo>
                  <a:cubicBezTo>
                    <a:pt x="5549" y="9"/>
                    <a:pt x="5549" y="9"/>
                    <a:pt x="5549" y="9"/>
                  </a:cubicBezTo>
                  <a:cubicBezTo>
                    <a:pt x="5551" y="11"/>
                    <a:pt x="5551" y="11"/>
                    <a:pt x="5551" y="11"/>
                  </a:cubicBezTo>
                  <a:cubicBezTo>
                    <a:pt x="5088" y="13"/>
                    <a:pt x="4626" y="13"/>
                    <a:pt x="4163" y="15"/>
                  </a:cubicBezTo>
                  <a:cubicBezTo>
                    <a:pt x="3471" y="17"/>
                    <a:pt x="3471" y="17"/>
                    <a:pt x="3471" y="17"/>
                  </a:cubicBezTo>
                  <a:cubicBezTo>
                    <a:pt x="2777" y="17"/>
                    <a:pt x="2777" y="17"/>
                    <a:pt x="2777" y="17"/>
                  </a:cubicBezTo>
                  <a:cubicBezTo>
                    <a:pt x="1392" y="17"/>
                    <a:pt x="1392" y="17"/>
                    <a:pt x="1392" y="17"/>
                  </a:cubicBezTo>
                  <a:cubicBezTo>
                    <a:pt x="4" y="13"/>
                    <a:pt x="4" y="13"/>
                    <a:pt x="4" y="13"/>
                  </a:cubicBezTo>
                  <a:cubicBezTo>
                    <a:pt x="10" y="9"/>
                    <a:pt x="10" y="9"/>
                    <a:pt x="10" y="9"/>
                  </a:cubicBezTo>
                  <a:cubicBezTo>
                    <a:pt x="8" y="97"/>
                    <a:pt x="8" y="97"/>
                    <a:pt x="8" y="97"/>
                  </a:cubicBezTo>
                  <a:cubicBezTo>
                    <a:pt x="4" y="93"/>
                    <a:pt x="4" y="93"/>
                    <a:pt x="4" y="93"/>
                  </a:cubicBezTo>
                  <a:cubicBezTo>
                    <a:pt x="698" y="95"/>
                    <a:pt x="698" y="95"/>
                    <a:pt x="698" y="95"/>
                  </a:cubicBezTo>
                  <a:cubicBezTo>
                    <a:pt x="1045" y="95"/>
                    <a:pt x="1045" y="95"/>
                    <a:pt x="1045" y="95"/>
                  </a:cubicBezTo>
                  <a:cubicBezTo>
                    <a:pt x="1390" y="95"/>
                    <a:pt x="1390" y="95"/>
                    <a:pt x="1390" y="95"/>
                  </a:cubicBezTo>
                  <a:cubicBezTo>
                    <a:pt x="2775" y="91"/>
                    <a:pt x="2775" y="91"/>
                    <a:pt x="2775" y="91"/>
                  </a:cubicBezTo>
                  <a:cubicBezTo>
                    <a:pt x="3236" y="91"/>
                    <a:pt x="3698" y="91"/>
                    <a:pt x="4161" y="93"/>
                  </a:cubicBezTo>
                  <a:lnTo>
                    <a:pt x="5549" y="97"/>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05" name="Google Shape;1005;p26"/>
            <p:cNvSpPr/>
            <p:nvPr/>
          </p:nvSpPr>
          <p:spPr>
            <a:xfrm flipH="1">
              <a:off x="-208647" y="1699102"/>
              <a:ext cx="882597" cy="6151"/>
            </a:xfrm>
            <a:custGeom>
              <a:avLst/>
              <a:gdLst/>
              <a:ahLst/>
              <a:cxnLst/>
              <a:rect l="l" t="t" r="r" b="b"/>
              <a:pathLst>
                <a:path w="1148" h="8" extrusionOk="0">
                  <a:moveTo>
                    <a:pt x="0" y="4"/>
                  </a:moveTo>
                  <a:lnTo>
                    <a:pt x="0" y="4"/>
                  </a:lnTo>
                  <a:cubicBezTo>
                    <a:pt x="97" y="2"/>
                    <a:pt x="192" y="2"/>
                    <a:pt x="288" y="2"/>
                  </a:cubicBezTo>
                  <a:cubicBezTo>
                    <a:pt x="336" y="2"/>
                    <a:pt x="383" y="2"/>
                    <a:pt x="431" y="2"/>
                  </a:cubicBezTo>
                  <a:cubicBezTo>
                    <a:pt x="480" y="4"/>
                    <a:pt x="526" y="2"/>
                    <a:pt x="574" y="2"/>
                  </a:cubicBezTo>
                  <a:cubicBezTo>
                    <a:pt x="671" y="2"/>
                    <a:pt x="765" y="0"/>
                    <a:pt x="862" y="0"/>
                  </a:cubicBezTo>
                  <a:cubicBezTo>
                    <a:pt x="908" y="0"/>
                    <a:pt x="957" y="2"/>
                    <a:pt x="1005" y="2"/>
                  </a:cubicBezTo>
                  <a:cubicBezTo>
                    <a:pt x="1054" y="2"/>
                    <a:pt x="1100" y="2"/>
                    <a:pt x="1148" y="4"/>
                  </a:cubicBezTo>
                  <a:lnTo>
                    <a:pt x="1148" y="4"/>
                  </a:lnTo>
                  <a:cubicBezTo>
                    <a:pt x="1100" y="6"/>
                    <a:pt x="1054" y="6"/>
                    <a:pt x="1005" y="6"/>
                  </a:cubicBezTo>
                  <a:cubicBezTo>
                    <a:pt x="957" y="6"/>
                    <a:pt x="908" y="8"/>
                    <a:pt x="862" y="8"/>
                  </a:cubicBezTo>
                  <a:cubicBezTo>
                    <a:pt x="765" y="8"/>
                    <a:pt x="671" y="6"/>
                    <a:pt x="574" y="6"/>
                  </a:cubicBezTo>
                  <a:cubicBezTo>
                    <a:pt x="526" y="6"/>
                    <a:pt x="480" y="4"/>
                    <a:pt x="431" y="4"/>
                  </a:cubicBezTo>
                  <a:cubicBezTo>
                    <a:pt x="383" y="6"/>
                    <a:pt x="336" y="6"/>
                    <a:pt x="288" y="6"/>
                  </a:cubicBezTo>
                  <a:cubicBezTo>
                    <a:pt x="192" y="6"/>
                    <a:pt x="97" y="6"/>
                    <a:pt x="0"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06" name="Google Shape;1006;p26"/>
            <p:cNvSpPr/>
            <p:nvPr/>
          </p:nvSpPr>
          <p:spPr>
            <a:xfrm flipH="1">
              <a:off x="-116389" y="1713710"/>
              <a:ext cx="466669" cy="4613"/>
            </a:xfrm>
            <a:custGeom>
              <a:avLst/>
              <a:gdLst/>
              <a:ahLst/>
              <a:cxnLst/>
              <a:rect l="l" t="t" r="r" b="b"/>
              <a:pathLst>
                <a:path w="607" h="6" extrusionOk="0">
                  <a:moveTo>
                    <a:pt x="0" y="2"/>
                  </a:moveTo>
                  <a:lnTo>
                    <a:pt x="0" y="2"/>
                  </a:lnTo>
                  <a:cubicBezTo>
                    <a:pt x="50" y="0"/>
                    <a:pt x="101" y="0"/>
                    <a:pt x="153" y="0"/>
                  </a:cubicBezTo>
                  <a:cubicBezTo>
                    <a:pt x="178" y="0"/>
                    <a:pt x="204" y="2"/>
                    <a:pt x="229" y="2"/>
                  </a:cubicBezTo>
                  <a:cubicBezTo>
                    <a:pt x="254" y="2"/>
                    <a:pt x="279" y="2"/>
                    <a:pt x="305" y="2"/>
                  </a:cubicBezTo>
                  <a:cubicBezTo>
                    <a:pt x="355" y="0"/>
                    <a:pt x="406" y="0"/>
                    <a:pt x="456" y="0"/>
                  </a:cubicBezTo>
                  <a:cubicBezTo>
                    <a:pt x="506" y="0"/>
                    <a:pt x="557" y="0"/>
                    <a:pt x="607" y="2"/>
                  </a:cubicBezTo>
                  <a:cubicBezTo>
                    <a:pt x="607" y="4"/>
                    <a:pt x="607" y="4"/>
                    <a:pt x="607" y="4"/>
                  </a:cubicBezTo>
                  <a:cubicBezTo>
                    <a:pt x="557" y="4"/>
                    <a:pt x="506" y="6"/>
                    <a:pt x="456" y="6"/>
                  </a:cubicBezTo>
                  <a:cubicBezTo>
                    <a:pt x="406" y="6"/>
                    <a:pt x="355" y="6"/>
                    <a:pt x="305" y="4"/>
                  </a:cubicBezTo>
                  <a:cubicBezTo>
                    <a:pt x="279" y="4"/>
                    <a:pt x="254" y="4"/>
                    <a:pt x="229" y="4"/>
                  </a:cubicBezTo>
                  <a:cubicBezTo>
                    <a:pt x="204" y="4"/>
                    <a:pt x="178" y="4"/>
                    <a:pt x="153" y="6"/>
                  </a:cubicBezTo>
                  <a:cubicBezTo>
                    <a:pt x="101" y="6"/>
                    <a:pt x="50" y="6"/>
                    <a:pt x="0" y="4"/>
                  </a:cubicBezTo>
                  <a:lnTo>
                    <a:pt x="0" y="2"/>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07" name="Google Shape;1007;p26"/>
            <p:cNvSpPr/>
            <p:nvPr/>
          </p:nvSpPr>
          <p:spPr>
            <a:xfrm flipH="1">
              <a:off x="-317050" y="1731393"/>
              <a:ext cx="130698" cy="6151"/>
            </a:xfrm>
            <a:custGeom>
              <a:avLst/>
              <a:gdLst/>
              <a:ahLst/>
              <a:cxnLst/>
              <a:rect l="l" t="t" r="r" b="b"/>
              <a:pathLst>
                <a:path w="170" h="8" extrusionOk="0">
                  <a:moveTo>
                    <a:pt x="0" y="2"/>
                  </a:moveTo>
                  <a:lnTo>
                    <a:pt x="0" y="2"/>
                  </a:lnTo>
                  <a:cubicBezTo>
                    <a:pt x="14" y="0"/>
                    <a:pt x="29" y="0"/>
                    <a:pt x="42" y="0"/>
                  </a:cubicBezTo>
                  <a:cubicBezTo>
                    <a:pt x="50" y="0"/>
                    <a:pt x="56" y="2"/>
                    <a:pt x="65" y="2"/>
                  </a:cubicBezTo>
                  <a:cubicBezTo>
                    <a:pt x="71" y="2"/>
                    <a:pt x="77" y="2"/>
                    <a:pt x="86" y="2"/>
                  </a:cubicBezTo>
                  <a:cubicBezTo>
                    <a:pt x="100" y="0"/>
                    <a:pt x="113" y="0"/>
                    <a:pt x="128" y="0"/>
                  </a:cubicBezTo>
                  <a:cubicBezTo>
                    <a:pt x="143" y="0"/>
                    <a:pt x="157" y="0"/>
                    <a:pt x="170" y="2"/>
                  </a:cubicBezTo>
                  <a:cubicBezTo>
                    <a:pt x="170" y="4"/>
                    <a:pt x="170" y="4"/>
                    <a:pt x="170" y="4"/>
                  </a:cubicBezTo>
                  <a:cubicBezTo>
                    <a:pt x="157" y="6"/>
                    <a:pt x="143" y="8"/>
                    <a:pt x="128" y="8"/>
                  </a:cubicBezTo>
                  <a:cubicBezTo>
                    <a:pt x="113" y="8"/>
                    <a:pt x="100" y="8"/>
                    <a:pt x="86" y="6"/>
                  </a:cubicBezTo>
                  <a:cubicBezTo>
                    <a:pt x="77" y="4"/>
                    <a:pt x="71" y="4"/>
                    <a:pt x="65" y="4"/>
                  </a:cubicBezTo>
                  <a:cubicBezTo>
                    <a:pt x="56" y="4"/>
                    <a:pt x="50" y="6"/>
                    <a:pt x="42" y="6"/>
                  </a:cubicBezTo>
                  <a:cubicBezTo>
                    <a:pt x="29" y="8"/>
                    <a:pt x="14" y="6"/>
                    <a:pt x="0" y="4"/>
                  </a:cubicBezTo>
                  <a:lnTo>
                    <a:pt x="0" y="2"/>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08" name="Google Shape;1008;p26"/>
            <p:cNvSpPr/>
            <p:nvPr/>
          </p:nvSpPr>
          <p:spPr>
            <a:xfrm rot="5400000" flipH="1">
              <a:off x="-194051" y="1176693"/>
              <a:ext cx="800347" cy="215268"/>
            </a:xfrm>
            <a:custGeom>
              <a:avLst/>
              <a:gdLst/>
              <a:ahLst/>
              <a:cxnLst/>
              <a:rect l="l" t="t" r="r" b="b"/>
              <a:pathLst>
                <a:path w="1041" h="280" extrusionOk="0">
                  <a:moveTo>
                    <a:pt x="1037" y="9"/>
                  </a:moveTo>
                  <a:lnTo>
                    <a:pt x="1037" y="9"/>
                  </a:lnTo>
                  <a:cubicBezTo>
                    <a:pt x="1039" y="139"/>
                    <a:pt x="1039" y="139"/>
                    <a:pt x="1039" y="139"/>
                  </a:cubicBezTo>
                  <a:cubicBezTo>
                    <a:pt x="1041" y="274"/>
                    <a:pt x="1041" y="274"/>
                    <a:pt x="1041" y="274"/>
                  </a:cubicBezTo>
                  <a:cubicBezTo>
                    <a:pt x="1041" y="278"/>
                    <a:pt x="1041" y="278"/>
                    <a:pt x="1041" y="278"/>
                  </a:cubicBezTo>
                  <a:cubicBezTo>
                    <a:pt x="1034" y="278"/>
                    <a:pt x="1034" y="278"/>
                    <a:pt x="1034" y="278"/>
                  </a:cubicBezTo>
                  <a:cubicBezTo>
                    <a:pt x="951" y="280"/>
                    <a:pt x="864" y="280"/>
                    <a:pt x="778" y="280"/>
                  </a:cubicBezTo>
                  <a:cubicBezTo>
                    <a:pt x="650" y="280"/>
                    <a:pt x="650" y="280"/>
                    <a:pt x="650" y="280"/>
                  </a:cubicBezTo>
                  <a:cubicBezTo>
                    <a:pt x="522" y="278"/>
                    <a:pt x="522" y="278"/>
                    <a:pt x="522" y="278"/>
                  </a:cubicBezTo>
                  <a:cubicBezTo>
                    <a:pt x="393" y="276"/>
                    <a:pt x="393" y="276"/>
                    <a:pt x="393" y="276"/>
                  </a:cubicBezTo>
                  <a:cubicBezTo>
                    <a:pt x="263" y="276"/>
                    <a:pt x="263" y="276"/>
                    <a:pt x="263" y="276"/>
                  </a:cubicBezTo>
                  <a:cubicBezTo>
                    <a:pt x="135" y="276"/>
                    <a:pt x="135" y="276"/>
                    <a:pt x="135" y="276"/>
                  </a:cubicBezTo>
                  <a:cubicBezTo>
                    <a:pt x="6" y="278"/>
                    <a:pt x="6" y="278"/>
                    <a:pt x="6" y="278"/>
                  </a:cubicBezTo>
                  <a:cubicBezTo>
                    <a:pt x="2" y="278"/>
                    <a:pt x="2" y="278"/>
                    <a:pt x="2" y="278"/>
                  </a:cubicBezTo>
                  <a:cubicBezTo>
                    <a:pt x="2" y="274"/>
                    <a:pt x="2" y="274"/>
                    <a:pt x="2" y="274"/>
                  </a:cubicBezTo>
                  <a:cubicBezTo>
                    <a:pt x="0" y="141"/>
                    <a:pt x="0" y="141"/>
                    <a:pt x="0" y="141"/>
                  </a:cubicBezTo>
                  <a:cubicBezTo>
                    <a:pt x="0" y="11"/>
                    <a:pt x="0" y="11"/>
                    <a:pt x="0" y="11"/>
                  </a:cubicBezTo>
                  <a:cubicBezTo>
                    <a:pt x="0" y="2"/>
                    <a:pt x="0" y="2"/>
                    <a:pt x="0" y="2"/>
                  </a:cubicBezTo>
                  <a:cubicBezTo>
                    <a:pt x="6" y="2"/>
                    <a:pt x="6" y="2"/>
                    <a:pt x="6" y="2"/>
                  </a:cubicBezTo>
                  <a:cubicBezTo>
                    <a:pt x="265" y="0"/>
                    <a:pt x="265" y="0"/>
                    <a:pt x="265" y="0"/>
                  </a:cubicBezTo>
                  <a:cubicBezTo>
                    <a:pt x="524" y="2"/>
                    <a:pt x="524" y="2"/>
                    <a:pt x="524" y="2"/>
                  </a:cubicBezTo>
                  <a:cubicBezTo>
                    <a:pt x="782" y="5"/>
                    <a:pt x="782" y="5"/>
                    <a:pt x="782" y="5"/>
                  </a:cubicBezTo>
                  <a:lnTo>
                    <a:pt x="1037" y="9"/>
                  </a:lnTo>
                  <a:moveTo>
                    <a:pt x="1034" y="11"/>
                  </a:moveTo>
                  <a:lnTo>
                    <a:pt x="1034" y="11"/>
                  </a:lnTo>
                  <a:cubicBezTo>
                    <a:pt x="776" y="15"/>
                    <a:pt x="776" y="15"/>
                    <a:pt x="776" y="15"/>
                  </a:cubicBezTo>
                  <a:cubicBezTo>
                    <a:pt x="517" y="17"/>
                    <a:pt x="517" y="17"/>
                    <a:pt x="517" y="17"/>
                  </a:cubicBezTo>
                  <a:cubicBezTo>
                    <a:pt x="263" y="19"/>
                    <a:pt x="263" y="19"/>
                    <a:pt x="263" y="19"/>
                  </a:cubicBezTo>
                  <a:cubicBezTo>
                    <a:pt x="6" y="17"/>
                    <a:pt x="6" y="17"/>
                    <a:pt x="6" y="17"/>
                  </a:cubicBezTo>
                  <a:cubicBezTo>
                    <a:pt x="15" y="11"/>
                    <a:pt x="15" y="11"/>
                    <a:pt x="15" y="11"/>
                  </a:cubicBezTo>
                  <a:cubicBezTo>
                    <a:pt x="13" y="141"/>
                    <a:pt x="13" y="141"/>
                    <a:pt x="13" y="141"/>
                  </a:cubicBezTo>
                  <a:cubicBezTo>
                    <a:pt x="11" y="274"/>
                    <a:pt x="11" y="274"/>
                    <a:pt x="11" y="274"/>
                  </a:cubicBezTo>
                  <a:cubicBezTo>
                    <a:pt x="6" y="267"/>
                    <a:pt x="6" y="267"/>
                    <a:pt x="6" y="267"/>
                  </a:cubicBezTo>
                  <a:cubicBezTo>
                    <a:pt x="135" y="270"/>
                    <a:pt x="135" y="270"/>
                    <a:pt x="135" y="270"/>
                  </a:cubicBezTo>
                  <a:cubicBezTo>
                    <a:pt x="263" y="270"/>
                    <a:pt x="263" y="270"/>
                    <a:pt x="263" y="270"/>
                  </a:cubicBezTo>
                  <a:cubicBezTo>
                    <a:pt x="393" y="270"/>
                    <a:pt x="393" y="270"/>
                    <a:pt x="393" y="270"/>
                  </a:cubicBezTo>
                  <a:cubicBezTo>
                    <a:pt x="522" y="267"/>
                    <a:pt x="522" y="267"/>
                    <a:pt x="522" y="267"/>
                  </a:cubicBezTo>
                  <a:cubicBezTo>
                    <a:pt x="650" y="265"/>
                    <a:pt x="650" y="265"/>
                    <a:pt x="650" y="265"/>
                  </a:cubicBezTo>
                  <a:cubicBezTo>
                    <a:pt x="778" y="265"/>
                    <a:pt x="778" y="265"/>
                    <a:pt x="778" y="265"/>
                  </a:cubicBezTo>
                  <a:cubicBezTo>
                    <a:pt x="864" y="265"/>
                    <a:pt x="951" y="265"/>
                    <a:pt x="1034" y="267"/>
                  </a:cubicBezTo>
                  <a:cubicBezTo>
                    <a:pt x="1030" y="274"/>
                    <a:pt x="1030" y="274"/>
                    <a:pt x="1030" y="274"/>
                  </a:cubicBezTo>
                  <a:cubicBezTo>
                    <a:pt x="1032" y="143"/>
                    <a:pt x="1032" y="143"/>
                    <a:pt x="1032" y="143"/>
                  </a:cubicBezTo>
                  <a:lnTo>
                    <a:pt x="1034" y="1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09" name="Google Shape;1009;p26"/>
            <p:cNvSpPr/>
            <p:nvPr/>
          </p:nvSpPr>
          <p:spPr>
            <a:xfrm rot="5400000" flipH="1">
              <a:off x="189593" y="1473459"/>
              <a:ext cx="29215" cy="205273"/>
            </a:xfrm>
            <a:custGeom>
              <a:avLst/>
              <a:gdLst/>
              <a:ahLst/>
              <a:cxnLst/>
              <a:rect l="l" t="t" r="r" b="b"/>
              <a:pathLst>
                <a:path w="38" h="267" extrusionOk="0">
                  <a:moveTo>
                    <a:pt x="34" y="2"/>
                  </a:moveTo>
                  <a:lnTo>
                    <a:pt x="34" y="2"/>
                  </a:lnTo>
                  <a:cubicBezTo>
                    <a:pt x="36" y="21"/>
                    <a:pt x="36" y="44"/>
                    <a:pt x="36" y="65"/>
                  </a:cubicBezTo>
                  <a:cubicBezTo>
                    <a:pt x="38" y="88"/>
                    <a:pt x="38" y="109"/>
                    <a:pt x="38" y="132"/>
                  </a:cubicBezTo>
                  <a:cubicBezTo>
                    <a:pt x="38" y="153"/>
                    <a:pt x="36" y="176"/>
                    <a:pt x="36" y="197"/>
                  </a:cubicBezTo>
                  <a:cubicBezTo>
                    <a:pt x="36" y="221"/>
                    <a:pt x="36" y="242"/>
                    <a:pt x="36" y="265"/>
                  </a:cubicBezTo>
                  <a:lnTo>
                    <a:pt x="36" y="265"/>
                  </a:lnTo>
                  <a:cubicBezTo>
                    <a:pt x="34" y="265"/>
                    <a:pt x="34" y="265"/>
                    <a:pt x="34" y="265"/>
                  </a:cubicBezTo>
                  <a:cubicBezTo>
                    <a:pt x="4" y="267"/>
                    <a:pt x="4" y="267"/>
                    <a:pt x="4" y="267"/>
                  </a:cubicBezTo>
                  <a:cubicBezTo>
                    <a:pt x="2" y="267"/>
                    <a:pt x="2" y="267"/>
                    <a:pt x="2" y="267"/>
                  </a:cubicBezTo>
                  <a:cubicBezTo>
                    <a:pt x="2" y="265"/>
                    <a:pt x="2" y="265"/>
                    <a:pt x="2" y="265"/>
                  </a:cubicBezTo>
                  <a:cubicBezTo>
                    <a:pt x="2" y="242"/>
                    <a:pt x="0" y="221"/>
                    <a:pt x="0" y="197"/>
                  </a:cubicBezTo>
                  <a:cubicBezTo>
                    <a:pt x="0" y="176"/>
                    <a:pt x="0" y="155"/>
                    <a:pt x="0" y="132"/>
                  </a:cubicBezTo>
                  <a:cubicBezTo>
                    <a:pt x="0" y="111"/>
                    <a:pt x="0" y="88"/>
                    <a:pt x="0" y="67"/>
                  </a:cubicBezTo>
                  <a:cubicBezTo>
                    <a:pt x="2" y="44"/>
                    <a:pt x="2" y="23"/>
                    <a:pt x="2" y="2"/>
                  </a:cubicBezTo>
                  <a:cubicBezTo>
                    <a:pt x="2" y="0"/>
                    <a:pt x="2" y="0"/>
                    <a:pt x="2" y="0"/>
                  </a:cubicBezTo>
                  <a:cubicBezTo>
                    <a:pt x="4" y="0"/>
                    <a:pt x="4" y="0"/>
                    <a:pt x="4" y="0"/>
                  </a:cubicBezTo>
                  <a:lnTo>
                    <a:pt x="34" y="2"/>
                  </a:lnTo>
                  <a:moveTo>
                    <a:pt x="34" y="2"/>
                  </a:moveTo>
                  <a:lnTo>
                    <a:pt x="34" y="2"/>
                  </a:lnTo>
                  <a:cubicBezTo>
                    <a:pt x="4" y="4"/>
                    <a:pt x="4" y="4"/>
                    <a:pt x="4" y="4"/>
                  </a:cubicBezTo>
                  <a:cubicBezTo>
                    <a:pt x="6" y="2"/>
                    <a:pt x="6" y="2"/>
                    <a:pt x="6" y="2"/>
                  </a:cubicBezTo>
                  <a:cubicBezTo>
                    <a:pt x="6" y="23"/>
                    <a:pt x="8" y="44"/>
                    <a:pt x="8" y="67"/>
                  </a:cubicBezTo>
                  <a:cubicBezTo>
                    <a:pt x="8" y="88"/>
                    <a:pt x="8" y="111"/>
                    <a:pt x="8" y="132"/>
                  </a:cubicBezTo>
                  <a:cubicBezTo>
                    <a:pt x="8" y="155"/>
                    <a:pt x="8" y="176"/>
                    <a:pt x="8" y="197"/>
                  </a:cubicBezTo>
                  <a:cubicBezTo>
                    <a:pt x="8" y="221"/>
                    <a:pt x="8" y="242"/>
                    <a:pt x="6" y="265"/>
                  </a:cubicBezTo>
                  <a:cubicBezTo>
                    <a:pt x="4" y="263"/>
                    <a:pt x="4" y="263"/>
                    <a:pt x="4" y="263"/>
                  </a:cubicBezTo>
                  <a:cubicBezTo>
                    <a:pt x="34" y="263"/>
                    <a:pt x="34" y="263"/>
                    <a:pt x="34" y="263"/>
                  </a:cubicBezTo>
                  <a:cubicBezTo>
                    <a:pt x="32" y="265"/>
                    <a:pt x="32" y="265"/>
                    <a:pt x="32" y="265"/>
                  </a:cubicBezTo>
                  <a:cubicBezTo>
                    <a:pt x="34" y="242"/>
                    <a:pt x="34" y="221"/>
                    <a:pt x="32" y="200"/>
                  </a:cubicBezTo>
                  <a:cubicBezTo>
                    <a:pt x="32" y="176"/>
                    <a:pt x="32" y="155"/>
                    <a:pt x="32" y="134"/>
                  </a:cubicBezTo>
                  <a:cubicBezTo>
                    <a:pt x="29" y="113"/>
                    <a:pt x="32" y="90"/>
                    <a:pt x="32" y="69"/>
                  </a:cubicBezTo>
                  <a:cubicBezTo>
                    <a:pt x="32" y="46"/>
                    <a:pt x="34" y="25"/>
                    <a:pt x="34"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10" name="Google Shape;1010;p26"/>
            <p:cNvSpPr/>
            <p:nvPr/>
          </p:nvSpPr>
          <p:spPr>
            <a:xfrm rot="5400000" flipH="1">
              <a:off x="286079" y="1576096"/>
              <a:ext cx="17683" cy="2306"/>
            </a:xfrm>
            <a:custGeom>
              <a:avLst/>
              <a:gdLst/>
              <a:ahLst/>
              <a:cxnLst/>
              <a:rect l="l" t="t" r="r" b="b"/>
              <a:pathLst>
                <a:path w="23" h="3" fill="none" extrusionOk="0">
                  <a:moveTo>
                    <a:pt x="0" y="0"/>
                  </a:moveTo>
                  <a:lnTo>
                    <a:pt x="0" y="0"/>
                  </a:lnTo>
                  <a:cubicBezTo>
                    <a:pt x="9" y="0"/>
                    <a:pt x="17" y="3"/>
                    <a:pt x="23" y="3"/>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11" name="Google Shape;1011;p26"/>
            <p:cNvSpPr/>
            <p:nvPr/>
          </p:nvSpPr>
          <p:spPr>
            <a:xfrm rot="5400000" flipH="1">
              <a:off x="132315" y="932590"/>
              <a:ext cx="145308" cy="206811"/>
            </a:xfrm>
            <a:custGeom>
              <a:avLst/>
              <a:gdLst/>
              <a:ahLst/>
              <a:cxnLst/>
              <a:rect l="l" t="t" r="r" b="b"/>
              <a:pathLst>
                <a:path w="189" h="269" extrusionOk="0">
                  <a:moveTo>
                    <a:pt x="185" y="4"/>
                  </a:moveTo>
                  <a:lnTo>
                    <a:pt x="185" y="4"/>
                  </a:lnTo>
                  <a:cubicBezTo>
                    <a:pt x="187" y="46"/>
                    <a:pt x="187" y="90"/>
                    <a:pt x="187" y="134"/>
                  </a:cubicBezTo>
                  <a:cubicBezTo>
                    <a:pt x="187" y="155"/>
                    <a:pt x="189" y="178"/>
                    <a:pt x="189" y="199"/>
                  </a:cubicBezTo>
                  <a:cubicBezTo>
                    <a:pt x="189" y="223"/>
                    <a:pt x="187" y="244"/>
                    <a:pt x="187" y="267"/>
                  </a:cubicBezTo>
                  <a:cubicBezTo>
                    <a:pt x="187" y="269"/>
                    <a:pt x="187" y="269"/>
                    <a:pt x="187" y="269"/>
                  </a:cubicBezTo>
                  <a:cubicBezTo>
                    <a:pt x="185" y="269"/>
                    <a:pt x="185" y="269"/>
                    <a:pt x="185" y="269"/>
                  </a:cubicBezTo>
                  <a:cubicBezTo>
                    <a:pt x="138" y="267"/>
                    <a:pt x="138" y="267"/>
                    <a:pt x="138" y="267"/>
                  </a:cubicBezTo>
                  <a:cubicBezTo>
                    <a:pt x="94" y="267"/>
                    <a:pt x="94" y="267"/>
                    <a:pt x="94" y="267"/>
                  </a:cubicBezTo>
                  <a:cubicBezTo>
                    <a:pt x="65" y="267"/>
                    <a:pt x="33" y="267"/>
                    <a:pt x="4" y="269"/>
                  </a:cubicBezTo>
                  <a:cubicBezTo>
                    <a:pt x="2" y="269"/>
                    <a:pt x="2" y="269"/>
                    <a:pt x="2" y="269"/>
                  </a:cubicBezTo>
                  <a:cubicBezTo>
                    <a:pt x="2" y="267"/>
                    <a:pt x="2" y="267"/>
                    <a:pt x="2" y="267"/>
                  </a:cubicBezTo>
                  <a:cubicBezTo>
                    <a:pt x="2" y="223"/>
                    <a:pt x="0" y="178"/>
                    <a:pt x="0" y="134"/>
                  </a:cubicBezTo>
                  <a:cubicBezTo>
                    <a:pt x="0" y="113"/>
                    <a:pt x="0" y="90"/>
                    <a:pt x="0" y="69"/>
                  </a:cubicBezTo>
                  <a:cubicBezTo>
                    <a:pt x="0" y="4"/>
                    <a:pt x="0" y="4"/>
                    <a:pt x="0" y="4"/>
                  </a:cubicBezTo>
                  <a:cubicBezTo>
                    <a:pt x="0" y="0"/>
                    <a:pt x="0" y="0"/>
                    <a:pt x="0" y="0"/>
                  </a:cubicBezTo>
                  <a:cubicBezTo>
                    <a:pt x="4" y="0"/>
                    <a:pt x="4" y="0"/>
                    <a:pt x="4" y="0"/>
                  </a:cubicBezTo>
                  <a:cubicBezTo>
                    <a:pt x="35" y="0"/>
                    <a:pt x="65" y="0"/>
                    <a:pt x="94" y="0"/>
                  </a:cubicBezTo>
                  <a:lnTo>
                    <a:pt x="185" y="4"/>
                  </a:lnTo>
                  <a:moveTo>
                    <a:pt x="185" y="4"/>
                  </a:moveTo>
                  <a:lnTo>
                    <a:pt x="185" y="4"/>
                  </a:lnTo>
                  <a:cubicBezTo>
                    <a:pt x="92" y="6"/>
                    <a:pt x="92" y="6"/>
                    <a:pt x="92" y="6"/>
                  </a:cubicBezTo>
                  <a:cubicBezTo>
                    <a:pt x="63" y="6"/>
                    <a:pt x="33" y="6"/>
                    <a:pt x="4" y="8"/>
                  </a:cubicBezTo>
                  <a:cubicBezTo>
                    <a:pt x="8" y="4"/>
                    <a:pt x="8" y="4"/>
                    <a:pt x="8" y="4"/>
                  </a:cubicBezTo>
                  <a:cubicBezTo>
                    <a:pt x="8" y="69"/>
                    <a:pt x="8" y="69"/>
                    <a:pt x="8" y="69"/>
                  </a:cubicBezTo>
                  <a:cubicBezTo>
                    <a:pt x="8" y="90"/>
                    <a:pt x="8" y="113"/>
                    <a:pt x="8" y="134"/>
                  </a:cubicBezTo>
                  <a:cubicBezTo>
                    <a:pt x="8" y="178"/>
                    <a:pt x="8" y="223"/>
                    <a:pt x="6" y="267"/>
                  </a:cubicBezTo>
                  <a:cubicBezTo>
                    <a:pt x="4" y="265"/>
                    <a:pt x="4" y="265"/>
                    <a:pt x="4" y="265"/>
                  </a:cubicBezTo>
                  <a:cubicBezTo>
                    <a:pt x="33" y="265"/>
                    <a:pt x="65" y="265"/>
                    <a:pt x="94" y="265"/>
                  </a:cubicBezTo>
                  <a:cubicBezTo>
                    <a:pt x="138" y="265"/>
                    <a:pt x="138" y="265"/>
                    <a:pt x="138" y="265"/>
                  </a:cubicBezTo>
                  <a:cubicBezTo>
                    <a:pt x="185" y="263"/>
                    <a:pt x="185" y="263"/>
                    <a:pt x="185" y="263"/>
                  </a:cubicBezTo>
                  <a:cubicBezTo>
                    <a:pt x="183" y="267"/>
                    <a:pt x="183" y="267"/>
                    <a:pt x="183" y="267"/>
                  </a:cubicBezTo>
                  <a:cubicBezTo>
                    <a:pt x="180" y="244"/>
                    <a:pt x="180" y="223"/>
                    <a:pt x="180" y="202"/>
                  </a:cubicBezTo>
                  <a:cubicBezTo>
                    <a:pt x="180" y="178"/>
                    <a:pt x="180" y="157"/>
                    <a:pt x="180" y="136"/>
                  </a:cubicBezTo>
                  <a:cubicBezTo>
                    <a:pt x="183" y="92"/>
                    <a:pt x="183" y="48"/>
                    <a:pt x="185"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12" name="Google Shape;1012;p26"/>
            <p:cNvSpPr/>
            <p:nvPr/>
          </p:nvSpPr>
          <p:spPr>
            <a:xfrm rot="5400000" flipH="1">
              <a:off x="49899" y="1307168"/>
              <a:ext cx="622266" cy="120700"/>
            </a:xfrm>
            <a:custGeom>
              <a:avLst/>
              <a:gdLst/>
              <a:ahLst/>
              <a:cxnLst/>
              <a:rect l="l" t="t" r="r" b="b"/>
              <a:pathLst>
                <a:path w="1034" h="157" extrusionOk="0">
                  <a:moveTo>
                    <a:pt x="1028" y="149"/>
                  </a:moveTo>
                  <a:lnTo>
                    <a:pt x="1028" y="149"/>
                  </a:lnTo>
                  <a:cubicBezTo>
                    <a:pt x="1026" y="77"/>
                    <a:pt x="1026" y="77"/>
                    <a:pt x="1026" y="77"/>
                  </a:cubicBezTo>
                  <a:cubicBezTo>
                    <a:pt x="1026" y="54"/>
                    <a:pt x="1026" y="31"/>
                    <a:pt x="1024" y="8"/>
                  </a:cubicBezTo>
                  <a:cubicBezTo>
                    <a:pt x="1030" y="12"/>
                    <a:pt x="1030" y="12"/>
                    <a:pt x="1030" y="12"/>
                  </a:cubicBezTo>
                  <a:cubicBezTo>
                    <a:pt x="902" y="14"/>
                    <a:pt x="902" y="14"/>
                    <a:pt x="902" y="14"/>
                  </a:cubicBezTo>
                  <a:cubicBezTo>
                    <a:pt x="774" y="14"/>
                    <a:pt x="774" y="14"/>
                    <a:pt x="774" y="14"/>
                  </a:cubicBezTo>
                  <a:cubicBezTo>
                    <a:pt x="710" y="16"/>
                    <a:pt x="710" y="16"/>
                    <a:pt x="710" y="16"/>
                  </a:cubicBezTo>
                  <a:cubicBezTo>
                    <a:pt x="645" y="14"/>
                    <a:pt x="645" y="14"/>
                    <a:pt x="645" y="14"/>
                  </a:cubicBezTo>
                  <a:cubicBezTo>
                    <a:pt x="582" y="14"/>
                    <a:pt x="582" y="14"/>
                    <a:pt x="582" y="14"/>
                  </a:cubicBezTo>
                  <a:cubicBezTo>
                    <a:pt x="517" y="14"/>
                    <a:pt x="517" y="14"/>
                    <a:pt x="517" y="14"/>
                  </a:cubicBezTo>
                  <a:cubicBezTo>
                    <a:pt x="391" y="12"/>
                    <a:pt x="391" y="12"/>
                    <a:pt x="391" y="12"/>
                  </a:cubicBezTo>
                  <a:cubicBezTo>
                    <a:pt x="347" y="10"/>
                    <a:pt x="305" y="10"/>
                    <a:pt x="263" y="10"/>
                  </a:cubicBezTo>
                  <a:cubicBezTo>
                    <a:pt x="177" y="10"/>
                    <a:pt x="92" y="10"/>
                    <a:pt x="6" y="12"/>
                  </a:cubicBezTo>
                  <a:cubicBezTo>
                    <a:pt x="12" y="8"/>
                    <a:pt x="12" y="8"/>
                    <a:pt x="12" y="8"/>
                  </a:cubicBezTo>
                  <a:cubicBezTo>
                    <a:pt x="15" y="149"/>
                    <a:pt x="15" y="149"/>
                    <a:pt x="15" y="149"/>
                  </a:cubicBezTo>
                  <a:cubicBezTo>
                    <a:pt x="6" y="142"/>
                    <a:pt x="6" y="142"/>
                    <a:pt x="6" y="142"/>
                  </a:cubicBezTo>
                  <a:cubicBezTo>
                    <a:pt x="92" y="140"/>
                    <a:pt x="177" y="140"/>
                    <a:pt x="261" y="140"/>
                  </a:cubicBezTo>
                  <a:cubicBezTo>
                    <a:pt x="345" y="140"/>
                    <a:pt x="431" y="140"/>
                    <a:pt x="515" y="140"/>
                  </a:cubicBezTo>
                  <a:cubicBezTo>
                    <a:pt x="599" y="140"/>
                    <a:pt x="685" y="142"/>
                    <a:pt x="769" y="145"/>
                  </a:cubicBezTo>
                  <a:lnTo>
                    <a:pt x="1028" y="149"/>
                  </a:lnTo>
                  <a:moveTo>
                    <a:pt x="1030" y="149"/>
                  </a:moveTo>
                  <a:lnTo>
                    <a:pt x="1030" y="149"/>
                  </a:lnTo>
                  <a:cubicBezTo>
                    <a:pt x="778" y="153"/>
                    <a:pt x="778" y="153"/>
                    <a:pt x="778" y="153"/>
                  </a:cubicBezTo>
                  <a:cubicBezTo>
                    <a:pt x="692" y="155"/>
                    <a:pt x="608" y="157"/>
                    <a:pt x="521" y="157"/>
                  </a:cubicBezTo>
                  <a:cubicBezTo>
                    <a:pt x="435" y="157"/>
                    <a:pt x="351" y="157"/>
                    <a:pt x="265" y="157"/>
                  </a:cubicBezTo>
                  <a:cubicBezTo>
                    <a:pt x="179" y="157"/>
                    <a:pt x="92" y="155"/>
                    <a:pt x="6" y="155"/>
                  </a:cubicBezTo>
                  <a:cubicBezTo>
                    <a:pt x="0" y="155"/>
                    <a:pt x="0" y="155"/>
                    <a:pt x="0" y="155"/>
                  </a:cubicBezTo>
                  <a:cubicBezTo>
                    <a:pt x="0" y="149"/>
                    <a:pt x="0" y="149"/>
                    <a:pt x="0" y="149"/>
                  </a:cubicBezTo>
                  <a:cubicBezTo>
                    <a:pt x="2" y="8"/>
                    <a:pt x="2" y="8"/>
                    <a:pt x="2" y="8"/>
                  </a:cubicBezTo>
                  <a:cubicBezTo>
                    <a:pt x="2" y="2"/>
                    <a:pt x="2" y="2"/>
                    <a:pt x="2" y="2"/>
                  </a:cubicBezTo>
                  <a:cubicBezTo>
                    <a:pt x="6" y="4"/>
                    <a:pt x="6" y="4"/>
                    <a:pt x="6" y="4"/>
                  </a:cubicBezTo>
                  <a:cubicBezTo>
                    <a:pt x="92" y="4"/>
                    <a:pt x="177" y="6"/>
                    <a:pt x="263" y="6"/>
                  </a:cubicBezTo>
                  <a:cubicBezTo>
                    <a:pt x="305" y="4"/>
                    <a:pt x="347" y="4"/>
                    <a:pt x="391" y="4"/>
                  </a:cubicBezTo>
                  <a:cubicBezTo>
                    <a:pt x="517" y="2"/>
                    <a:pt x="517" y="2"/>
                    <a:pt x="517" y="2"/>
                  </a:cubicBezTo>
                  <a:cubicBezTo>
                    <a:pt x="582" y="2"/>
                    <a:pt x="582" y="2"/>
                    <a:pt x="582" y="2"/>
                  </a:cubicBezTo>
                  <a:cubicBezTo>
                    <a:pt x="645" y="0"/>
                    <a:pt x="645" y="0"/>
                    <a:pt x="645" y="0"/>
                  </a:cubicBezTo>
                  <a:cubicBezTo>
                    <a:pt x="710" y="0"/>
                    <a:pt x="710" y="0"/>
                    <a:pt x="710" y="0"/>
                  </a:cubicBezTo>
                  <a:cubicBezTo>
                    <a:pt x="774" y="2"/>
                    <a:pt x="774" y="2"/>
                    <a:pt x="774" y="2"/>
                  </a:cubicBezTo>
                  <a:cubicBezTo>
                    <a:pt x="902" y="2"/>
                    <a:pt x="902" y="2"/>
                    <a:pt x="902" y="2"/>
                  </a:cubicBezTo>
                  <a:cubicBezTo>
                    <a:pt x="1030" y="4"/>
                    <a:pt x="1030" y="4"/>
                    <a:pt x="1030" y="4"/>
                  </a:cubicBezTo>
                  <a:cubicBezTo>
                    <a:pt x="1034" y="4"/>
                    <a:pt x="1034" y="4"/>
                    <a:pt x="1034" y="4"/>
                  </a:cubicBezTo>
                  <a:cubicBezTo>
                    <a:pt x="1034" y="8"/>
                    <a:pt x="1034" y="8"/>
                    <a:pt x="1034" y="8"/>
                  </a:cubicBezTo>
                  <a:cubicBezTo>
                    <a:pt x="1032" y="33"/>
                    <a:pt x="1032" y="56"/>
                    <a:pt x="1032" y="79"/>
                  </a:cubicBezTo>
                  <a:lnTo>
                    <a:pt x="1030" y="149"/>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1500" rIns="90000" bIns="115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13" name="Google Shape;1013;p26"/>
            <p:cNvSpPr/>
            <p:nvPr/>
          </p:nvSpPr>
          <p:spPr>
            <a:xfrm rot="5400000" flipH="1">
              <a:off x="355548" y="1552369"/>
              <a:ext cx="18656" cy="109937"/>
            </a:xfrm>
            <a:custGeom>
              <a:avLst/>
              <a:gdLst/>
              <a:ahLst/>
              <a:cxnLst/>
              <a:rect l="l" t="t" r="r" b="b"/>
              <a:pathLst>
                <a:path w="31" h="143" extrusionOk="0">
                  <a:moveTo>
                    <a:pt x="27" y="140"/>
                  </a:moveTo>
                  <a:lnTo>
                    <a:pt x="27" y="140"/>
                  </a:lnTo>
                  <a:cubicBezTo>
                    <a:pt x="25" y="128"/>
                    <a:pt x="25" y="115"/>
                    <a:pt x="25" y="105"/>
                  </a:cubicBezTo>
                  <a:cubicBezTo>
                    <a:pt x="23" y="92"/>
                    <a:pt x="23" y="82"/>
                    <a:pt x="23" y="71"/>
                  </a:cubicBezTo>
                  <a:cubicBezTo>
                    <a:pt x="23" y="59"/>
                    <a:pt x="25" y="48"/>
                    <a:pt x="25" y="37"/>
                  </a:cubicBezTo>
                  <a:cubicBezTo>
                    <a:pt x="25" y="27"/>
                    <a:pt x="27" y="14"/>
                    <a:pt x="25" y="4"/>
                  </a:cubicBezTo>
                  <a:cubicBezTo>
                    <a:pt x="27" y="4"/>
                    <a:pt x="27" y="4"/>
                    <a:pt x="27" y="4"/>
                  </a:cubicBezTo>
                  <a:cubicBezTo>
                    <a:pt x="19" y="4"/>
                    <a:pt x="12" y="6"/>
                    <a:pt x="4" y="6"/>
                  </a:cubicBezTo>
                  <a:cubicBezTo>
                    <a:pt x="6" y="4"/>
                    <a:pt x="6" y="4"/>
                    <a:pt x="6" y="4"/>
                  </a:cubicBezTo>
                  <a:cubicBezTo>
                    <a:pt x="8" y="27"/>
                    <a:pt x="8" y="48"/>
                    <a:pt x="8" y="71"/>
                  </a:cubicBezTo>
                  <a:cubicBezTo>
                    <a:pt x="8" y="84"/>
                    <a:pt x="8" y="94"/>
                    <a:pt x="8" y="107"/>
                  </a:cubicBezTo>
                  <a:cubicBezTo>
                    <a:pt x="8" y="117"/>
                    <a:pt x="6" y="130"/>
                    <a:pt x="6" y="140"/>
                  </a:cubicBezTo>
                  <a:cubicBezTo>
                    <a:pt x="4" y="138"/>
                    <a:pt x="4" y="138"/>
                    <a:pt x="4" y="138"/>
                  </a:cubicBezTo>
                  <a:cubicBezTo>
                    <a:pt x="10" y="138"/>
                    <a:pt x="19" y="140"/>
                    <a:pt x="27" y="140"/>
                  </a:cubicBezTo>
                  <a:moveTo>
                    <a:pt x="27" y="140"/>
                  </a:moveTo>
                  <a:lnTo>
                    <a:pt x="27" y="140"/>
                  </a:lnTo>
                  <a:cubicBezTo>
                    <a:pt x="19" y="143"/>
                    <a:pt x="12" y="143"/>
                    <a:pt x="4" y="143"/>
                  </a:cubicBezTo>
                  <a:cubicBezTo>
                    <a:pt x="2" y="143"/>
                    <a:pt x="2" y="143"/>
                    <a:pt x="2" y="143"/>
                  </a:cubicBezTo>
                  <a:cubicBezTo>
                    <a:pt x="2" y="140"/>
                    <a:pt x="2" y="140"/>
                    <a:pt x="2" y="140"/>
                  </a:cubicBezTo>
                  <a:cubicBezTo>
                    <a:pt x="2" y="130"/>
                    <a:pt x="0" y="117"/>
                    <a:pt x="0" y="107"/>
                  </a:cubicBezTo>
                  <a:cubicBezTo>
                    <a:pt x="0" y="94"/>
                    <a:pt x="0" y="84"/>
                    <a:pt x="0" y="71"/>
                  </a:cubicBezTo>
                  <a:cubicBezTo>
                    <a:pt x="0" y="48"/>
                    <a:pt x="0" y="27"/>
                    <a:pt x="2" y="4"/>
                  </a:cubicBezTo>
                  <a:cubicBezTo>
                    <a:pt x="2" y="0"/>
                    <a:pt x="2" y="0"/>
                    <a:pt x="2" y="0"/>
                  </a:cubicBezTo>
                  <a:cubicBezTo>
                    <a:pt x="4" y="2"/>
                    <a:pt x="4" y="2"/>
                    <a:pt x="4" y="2"/>
                  </a:cubicBezTo>
                  <a:cubicBezTo>
                    <a:pt x="12" y="2"/>
                    <a:pt x="21" y="2"/>
                    <a:pt x="27" y="2"/>
                  </a:cubicBezTo>
                  <a:cubicBezTo>
                    <a:pt x="29" y="2"/>
                    <a:pt x="29" y="2"/>
                    <a:pt x="29" y="2"/>
                  </a:cubicBezTo>
                  <a:cubicBezTo>
                    <a:pt x="29" y="4"/>
                    <a:pt x="29" y="4"/>
                    <a:pt x="29" y="4"/>
                  </a:cubicBezTo>
                  <a:cubicBezTo>
                    <a:pt x="29" y="14"/>
                    <a:pt x="29" y="27"/>
                    <a:pt x="29" y="37"/>
                  </a:cubicBezTo>
                  <a:cubicBezTo>
                    <a:pt x="29" y="50"/>
                    <a:pt x="31" y="63"/>
                    <a:pt x="31" y="73"/>
                  </a:cubicBezTo>
                  <a:cubicBezTo>
                    <a:pt x="29" y="86"/>
                    <a:pt x="29" y="96"/>
                    <a:pt x="29" y="109"/>
                  </a:cubicBezTo>
                  <a:cubicBezTo>
                    <a:pt x="29" y="120"/>
                    <a:pt x="27" y="130"/>
                    <a:pt x="27" y="14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6475" rIns="90000" bIns="64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14" name="Google Shape;1014;p26"/>
            <p:cNvSpPr/>
            <p:nvPr/>
          </p:nvSpPr>
          <p:spPr>
            <a:xfrm rot="5400000" flipH="1">
              <a:off x="351236" y="1074234"/>
              <a:ext cx="18054" cy="109937"/>
            </a:xfrm>
            <a:custGeom>
              <a:avLst/>
              <a:gdLst/>
              <a:ahLst/>
              <a:cxnLst/>
              <a:rect l="l" t="t" r="r" b="b"/>
              <a:pathLst>
                <a:path w="30" h="143" extrusionOk="0">
                  <a:moveTo>
                    <a:pt x="25" y="141"/>
                  </a:moveTo>
                  <a:lnTo>
                    <a:pt x="25" y="141"/>
                  </a:lnTo>
                  <a:cubicBezTo>
                    <a:pt x="25" y="128"/>
                    <a:pt x="25" y="116"/>
                    <a:pt x="25" y="105"/>
                  </a:cubicBezTo>
                  <a:cubicBezTo>
                    <a:pt x="23" y="93"/>
                    <a:pt x="23" y="82"/>
                    <a:pt x="23" y="69"/>
                  </a:cubicBezTo>
                  <a:cubicBezTo>
                    <a:pt x="23" y="59"/>
                    <a:pt x="25" y="48"/>
                    <a:pt x="25" y="38"/>
                  </a:cubicBezTo>
                  <a:cubicBezTo>
                    <a:pt x="25" y="25"/>
                    <a:pt x="25" y="15"/>
                    <a:pt x="25" y="2"/>
                  </a:cubicBezTo>
                  <a:cubicBezTo>
                    <a:pt x="27" y="4"/>
                    <a:pt x="27" y="4"/>
                    <a:pt x="27" y="4"/>
                  </a:cubicBezTo>
                  <a:cubicBezTo>
                    <a:pt x="19" y="4"/>
                    <a:pt x="12" y="4"/>
                    <a:pt x="4" y="4"/>
                  </a:cubicBezTo>
                  <a:cubicBezTo>
                    <a:pt x="6" y="2"/>
                    <a:pt x="6" y="2"/>
                    <a:pt x="6" y="2"/>
                  </a:cubicBezTo>
                  <a:cubicBezTo>
                    <a:pt x="8" y="25"/>
                    <a:pt x="8" y="48"/>
                    <a:pt x="8" y="71"/>
                  </a:cubicBezTo>
                  <a:cubicBezTo>
                    <a:pt x="8" y="84"/>
                    <a:pt x="8" y="95"/>
                    <a:pt x="8" y="105"/>
                  </a:cubicBezTo>
                  <a:cubicBezTo>
                    <a:pt x="8" y="118"/>
                    <a:pt x="6" y="128"/>
                    <a:pt x="6" y="141"/>
                  </a:cubicBezTo>
                  <a:cubicBezTo>
                    <a:pt x="4" y="139"/>
                    <a:pt x="4" y="139"/>
                    <a:pt x="4" y="139"/>
                  </a:cubicBezTo>
                  <a:cubicBezTo>
                    <a:pt x="10" y="139"/>
                    <a:pt x="19" y="139"/>
                    <a:pt x="25" y="141"/>
                  </a:cubicBezTo>
                  <a:moveTo>
                    <a:pt x="27" y="141"/>
                  </a:moveTo>
                  <a:lnTo>
                    <a:pt x="27" y="141"/>
                  </a:lnTo>
                  <a:cubicBezTo>
                    <a:pt x="19" y="141"/>
                    <a:pt x="12" y="143"/>
                    <a:pt x="4" y="143"/>
                  </a:cubicBezTo>
                  <a:cubicBezTo>
                    <a:pt x="2" y="143"/>
                    <a:pt x="2" y="143"/>
                    <a:pt x="2" y="143"/>
                  </a:cubicBezTo>
                  <a:cubicBezTo>
                    <a:pt x="2" y="141"/>
                    <a:pt x="2" y="141"/>
                    <a:pt x="2" y="141"/>
                  </a:cubicBezTo>
                  <a:cubicBezTo>
                    <a:pt x="0" y="128"/>
                    <a:pt x="0" y="118"/>
                    <a:pt x="0" y="105"/>
                  </a:cubicBezTo>
                  <a:cubicBezTo>
                    <a:pt x="0" y="95"/>
                    <a:pt x="0" y="84"/>
                    <a:pt x="0" y="71"/>
                  </a:cubicBezTo>
                  <a:cubicBezTo>
                    <a:pt x="0" y="48"/>
                    <a:pt x="0" y="25"/>
                    <a:pt x="2" y="2"/>
                  </a:cubicBezTo>
                  <a:cubicBezTo>
                    <a:pt x="2" y="0"/>
                    <a:pt x="2" y="0"/>
                    <a:pt x="2" y="0"/>
                  </a:cubicBezTo>
                  <a:cubicBezTo>
                    <a:pt x="4" y="0"/>
                    <a:pt x="4" y="0"/>
                    <a:pt x="4" y="0"/>
                  </a:cubicBezTo>
                  <a:cubicBezTo>
                    <a:pt x="12" y="0"/>
                    <a:pt x="19" y="2"/>
                    <a:pt x="27" y="2"/>
                  </a:cubicBezTo>
                  <a:cubicBezTo>
                    <a:pt x="29" y="2"/>
                    <a:pt x="29" y="2"/>
                    <a:pt x="29" y="2"/>
                  </a:cubicBezTo>
                  <a:lnTo>
                    <a:pt x="29" y="2"/>
                  </a:lnTo>
                  <a:cubicBezTo>
                    <a:pt x="27" y="15"/>
                    <a:pt x="29" y="25"/>
                    <a:pt x="29" y="38"/>
                  </a:cubicBezTo>
                  <a:cubicBezTo>
                    <a:pt x="29" y="50"/>
                    <a:pt x="31" y="61"/>
                    <a:pt x="29" y="74"/>
                  </a:cubicBezTo>
                  <a:cubicBezTo>
                    <a:pt x="29" y="84"/>
                    <a:pt x="29" y="97"/>
                    <a:pt x="29" y="107"/>
                  </a:cubicBezTo>
                  <a:cubicBezTo>
                    <a:pt x="29" y="120"/>
                    <a:pt x="27" y="130"/>
                    <a:pt x="27" y="14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6475" rIns="90000" bIns="64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15" name="Google Shape;1015;p26"/>
            <p:cNvSpPr/>
            <p:nvPr/>
          </p:nvSpPr>
          <p:spPr>
            <a:xfrm rot="5400000" flipH="1">
              <a:off x="117702" y="1177087"/>
              <a:ext cx="800347" cy="214499"/>
            </a:xfrm>
            <a:custGeom>
              <a:avLst/>
              <a:gdLst/>
              <a:ahLst/>
              <a:cxnLst/>
              <a:rect l="l" t="t" r="r" b="b"/>
              <a:pathLst>
                <a:path w="1041" h="279" extrusionOk="0">
                  <a:moveTo>
                    <a:pt x="1037" y="8"/>
                  </a:moveTo>
                  <a:lnTo>
                    <a:pt x="1037" y="8"/>
                  </a:lnTo>
                  <a:cubicBezTo>
                    <a:pt x="1039" y="138"/>
                    <a:pt x="1039" y="138"/>
                    <a:pt x="1039" y="138"/>
                  </a:cubicBezTo>
                  <a:cubicBezTo>
                    <a:pt x="1041" y="271"/>
                    <a:pt x="1041" y="271"/>
                    <a:pt x="1041" y="271"/>
                  </a:cubicBezTo>
                  <a:cubicBezTo>
                    <a:pt x="1041" y="277"/>
                    <a:pt x="1041" y="277"/>
                    <a:pt x="1041" y="277"/>
                  </a:cubicBezTo>
                  <a:cubicBezTo>
                    <a:pt x="1034" y="277"/>
                    <a:pt x="1034" y="277"/>
                    <a:pt x="1034" y="277"/>
                  </a:cubicBezTo>
                  <a:cubicBezTo>
                    <a:pt x="950" y="277"/>
                    <a:pt x="864" y="277"/>
                    <a:pt x="778" y="279"/>
                  </a:cubicBezTo>
                  <a:cubicBezTo>
                    <a:pt x="650" y="277"/>
                    <a:pt x="650" y="277"/>
                    <a:pt x="650" y="277"/>
                  </a:cubicBezTo>
                  <a:cubicBezTo>
                    <a:pt x="521" y="275"/>
                    <a:pt x="521" y="275"/>
                    <a:pt x="521" y="275"/>
                  </a:cubicBezTo>
                  <a:cubicBezTo>
                    <a:pt x="393" y="275"/>
                    <a:pt x="393" y="275"/>
                    <a:pt x="393" y="275"/>
                  </a:cubicBezTo>
                  <a:cubicBezTo>
                    <a:pt x="265" y="273"/>
                    <a:pt x="265" y="273"/>
                    <a:pt x="265" y="273"/>
                  </a:cubicBezTo>
                  <a:cubicBezTo>
                    <a:pt x="137" y="275"/>
                    <a:pt x="137" y="275"/>
                    <a:pt x="137" y="275"/>
                  </a:cubicBezTo>
                  <a:cubicBezTo>
                    <a:pt x="6" y="275"/>
                    <a:pt x="6" y="275"/>
                    <a:pt x="6" y="275"/>
                  </a:cubicBezTo>
                  <a:cubicBezTo>
                    <a:pt x="2" y="275"/>
                    <a:pt x="2" y="275"/>
                    <a:pt x="2" y="275"/>
                  </a:cubicBezTo>
                  <a:cubicBezTo>
                    <a:pt x="2" y="271"/>
                    <a:pt x="2" y="271"/>
                    <a:pt x="2" y="271"/>
                  </a:cubicBezTo>
                  <a:cubicBezTo>
                    <a:pt x="0" y="140"/>
                    <a:pt x="0" y="140"/>
                    <a:pt x="0" y="140"/>
                  </a:cubicBezTo>
                  <a:cubicBezTo>
                    <a:pt x="0" y="8"/>
                    <a:pt x="0" y="8"/>
                    <a:pt x="0" y="8"/>
                  </a:cubicBezTo>
                  <a:cubicBezTo>
                    <a:pt x="0" y="0"/>
                    <a:pt x="0" y="0"/>
                    <a:pt x="0" y="0"/>
                  </a:cubicBezTo>
                  <a:cubicBezTo>
                    <a:pt x="6" y="0"/>
                    <a:pt x="6" y="0"/>
                    <a:pt x="6" y="0"/>
                  </a:cubicBezTo>
                  <a:cubicBezTo>
                    <a:pt x="265" y="0"/>
                    <a:pt x="265" y="0"/>
                    <a:pt x="265" y="0"/>
                  </a:cubicBezTo>
                  <a:cubicBezTo>
                    <a:pt x="524" y="0"/>
                    <a:pt x="524" y="0"/>
                    <a:pt x="524" y="0"/>
                  </a:cubicBezTo>
                  <a:cubicBezTo>
                    <a:pt x="782" y="4"/>
                    <a:pt x="782" y="4"/>
                    <a:pt x="782" y="4"/>
                  </a:cubicBezTo>
                  <a:lnTo>
                    <a:pt x="1037" y="8"/>
                  </a:lnTo>
                  <a:moveTo>
                    <a:pt x="1034" y="8"/>
                  </a:moveTo>
                  <a:lnTo>
                    <a:pt x="1034" y="8"/>
                  </a:lnTo>
                  <a:cubicBezTo>
                    <a:pt x="776" y="12"/>
                    <a:pt x="776" y="12"/>
                    <a:pt x="776" y="12"/>
                  </a:cubicBezTo>
                  <a:cubicBezTo>
                    <a:pt x="517" y="16"/>
                    <a:pt x="517" y="16"/>
                    <a:pt x="517" y="16"/>
                  </a:cubicBezTo>
                  <a:cubicBezTo>
                    <a:pt x="263" y="16"/>
                    <a:pt x="263" y="16"/>
                    <a:pt x="263" y="16"/>
                  </a:cubicBezTo>
                  <a:cubicBezTo>
                    <a:pt x="6" y="16"/>
                    <a:pt x="6" y="16"/>
                    <a:pt x="6" y="16"/>
                  </a:cubicBezTo>
                  <a:cubicBezTo>
                    <a:pt x="15" y="8"/>
                    <a:pt x="15" y="8"/>
                    <a:pt x="15" y="8"/>
                  </a:cubicBezTo>
                  <a:cubicBezTo>
                    <a:pt x="13" y="140"/>
                    <a:pt x="13" y="140"/>
                    <a:pt x="13" y="140"/>
                  </a:cubicBezTo>
                  <a:cubicBezTo>
                    <a:pt x="13" y="271"/>
                    <a:pt x="13" y="271"/>
                    <a:pt x="13" y="271"/>
                  </a:cubicBezTo>
                  <a:cubicBezTo>
                    <a:pt x="6" y="267"/>
                    <a:pt x="6" y="267"/>
                    <a:pt x="6" y="267"/>
                  </a:cubicBezTo>
                  <a:cubicBezTo>
                    <a:pt x="137" y="269"/>
                    <a:pt x="137" y="269"/>
                    <a:pt x="137" y="269"/>
                  </a:cubicBezTo>
                  <a:cubicBezTo>
                    <a:pt x="265" y="269"/>
                    <a:pt x="265" y="269"/>
                    <a:pt x="265" y="269"/>
                  </a:cubicBezTo>
                  <a:cubicBezTo>
                    <a:pt x="393" y="267"/>
                    <a:pt x="393" y="267"/>
                    <a:pt x="393" y="267"/>
                  </a:cubicBezTo>
                  <a:cubicBezTo>
                    <a:pt x="521" y="267"/>
                    <a:pt x="521" y="267"/>
                    <a:pt x="521" y="267"/>
                  </a:cubicBezTo>
                  <a:cubicBezTo>
                    <a:pt x="650" y="265"/>
                    <a:pt x="650" y="265"/>
                    <a:pt x="650" y="265"/>
                  </a:cubicBezTo>
                  <a:cubicBezTo>
                    <a:pt x="778" y="262"/>
                    <a:pt x="778" y="262"/>
                    <a:pt x="778" y="262"/>
                  </a:cubicBezTo>
                  <a:cubicBezTo>
                    <a:pt x="864" y="265"/>
                    <a:pt x="950" y="265"/>
                    <a:pt x="1034" y="265"/>
                  </a:cubicBezTo>
                  <a:cubicBezTo>
                    <a:pt x="1030" y="271"/>
                    <a:pt x="1030" y="271"/>
                    <a:pt x="1030" y="271"/>
                  </a:cubicBezTo>
                  <a:cubicBezTo>
                    <a:pt x="1032" y="140"/>
                    <a:pt x="1032" y="140"/>
                    <a:pt x="1032" y="140"/>
                  </a:cubicBezTo>
                  <a:lnTo>
                    <a:pt x="1034" y="8"/>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16" name="Google Shape;1016;p26"/>
            <p:cNvSpPr/>
            <p:nvPr/>
          </p:nvSpPr>
          <p:spPr>
            <a:xfrm rot="5400000" flipH="1">
              <a:off x="445222" y="959508"/>
              <a:ext cx="145308" cy="117628"/>
            </a:xfrm>
            <a:custGeom>
              <a:avLst/>
              <a:gdLst/>
              <a:ahLst/>
              <a:cxnLst/>
              <a:rect l="l" t="t" r="r" b="b"/>
              <a:pathLst>
                <a:path w="189" h="153" extrusionOk="0">
                  <a:moveTo>
                    <a:pt x="185" y="4"/>
                  </a:moveTo>
                  <a:lnTo>
                    <a:pt x="185" y="4"/>
                  </a:lnTo>
                  <a:cubicBezTo>
                    <a:pt x="187" y="27"/>
                    <a:pt x="187" y="50"/>
                    <a:pt x="187" y="75"/>
                  </a:cubicBezTo>
                  <a:cubicBezTo>
                    <a:pt x="187" y="101"/>
                    <a:pt x="189" y="124"/>
                    <a:pt x="189" y="149"/>
                  </a:cubicBezTo>
                  <a:cubicBezTo>
                    <a:pt x="189" y="153"/>
                    <a:pt x="189" y="153"/>
                    <a:pt x="189" y="153"/>
                  </a:cubicBezTo>
                  <a:cubicBezTo>
                    <a:pt x="185" y="153"/>
                    <a:pt x="185" y="153"/>
                    <a:pt x="185" y="153"/>
                  </a:cubicBezTo>
                  <a:cubicBezTo>
                    <a:pt x="155" y="153"/>
                    <a:pt x="124" y="151"/>
                    <a:pt x="94" y="151"/>
                  </a:cubicBezTo>
                  <a:cubicBezTo>
                    <a:pt x="65" y="151"/>
                    <a:pt x="35" y="151"/>
                    <a:pt x="4" y="151"/>
                  </a:cubicBezTo>
                  <a:cubicBezTo>
                    <a:pt x="2" y="151"/>
                    <a:pt x="2" y="151"/>
                    <a:pt x="2" y="151"/>
                  </a:cubicBezTo>
                  <a:cubicBezTo>
                    <a:pt x="2" y="149"/>
                    <a:pt x="2" y="149"/>
                    <a:pt x="2" y="149"/>
                  </a:cubicBezTo>
                  <a:cubicBezTo>
                    <a:pt x="2" y="126"/>
                    <a:pt x="2" y="101"/>
                    <a:pt x="0" y="77"/>
                  </a:cubicBezTo>
                  <a:cubicBezTo>
                    <a:pt x="0" y="52"/>
                    <a:pt x="0" y="27"/>
                    <a:pt x="0" y="4"/>
                  </a:cubicBezTo>
                  <a:cubicBezTo>
                    <a:pt x="0" y="0"/>
                    <a:pt x="0" y="0"/>
                    <a:pt x="0" y="0"/>
                  </a:cubicBezTo>
                  <a:cubicBezTo>
                    <a:pt x="4" y="0"/>
                    <a:pt x="4" y="0"/>
                    <a:pt x="4" y="0"/>
                  </a:cubicBezTo>
                  <a:cubicBezTo>
                    <a:pt x="35" y="0"/>
                    <a:pt x="65" y="0"/>
                    <a:pt x="96" y="0"/>
                  </a:cubicBezTo>
                  <a:cubicBezTo>
                    <a:pt x="141" y="2"/>
                    <a:pt x="141" y="2"/>
                    <a:pt x="141" y="2"/>
                  </a:cubicBezTo>
                  <a:lnTo>
                    <a:pt x="185" y="4"/>
                  </a:lnTo>
                  <a:moveTo>
                    <a:pt x="185" y="4"/>
                  </a:moveTo>
                  <a:lnTo>
                    <a:pt x="185" y="4"/>
                  </a:lnTo>
                  <a:cubicBezTo>
                    <a:pt x="138" y="6"/>
                    <a:pt x="138" y="6"/>
                    <a:pt x="138" y="6"/>
                  </a:cubicBezTo>
                  <a:cubicBezTo>
                    <a:pt x="92" y="6"/>
                    <a:pt x="92" y="6"/>
                    <a:pt x="92" y="6"/>
                  </a:cubicBezTo>
                  <a:cubicBezTo>
                    <a:pt x="63" y="8"/>
                    <a:pt x="33" y="8"/>
                    <a:pt x="4" y="8"/>
                  </a:cubicBezTo>
                  <a:cubicBezTo>
                    <a:pt x="8" y="4"/>
                    <a:pt x="8" y="4"/>
                    <a:pt x="8" y="4"/>
                  </a:cubicBezTo>
                  <a:cubicBezTo>
                    <a:pt x="8" y="27"/>
                    <a:pt x="8" y="52"/>
                    <a:pt x="8" y="77"/>
                  </a:cubicBezTo>
                  <a:cubicBezTo>
                    <a:pt x="8" y="101"/>
                    <a:pt x="8" y="126"/>
                    <a:pt x="6" y="149"/>
                  </a:cubicBezTo>
                  <a:cubicBezTo>
                    <a:pt x="4" y="147"/>
                    <a:pt x="4" y="147"/>
                    <a:pt x="4" y="147"/>
                  </a:cubicBezTo>
                  <a:cubicBezTo>
                    <a:pt x="35" y="149"/>
                    <a:pt x="65" y="149"/>
                    <a:pt x="94" y="147"/>
                  </a:cubicBezTo>
                  <a:cubicBezTo>
                    <a:pt x="124" y="147"/>
                    <a:pt x="155" y="147"/>
                    <a:pt x="185" y="147"/>
                  </a:cubicBezTo>
                  <a:cubicBezTo>
                    <a:pt x="181" y="149"/>
                    <a:pt x="181" y="149"/>
                    <a:pt x="181" y="149"/>
                  </a:cubicBezTo>
                  <a:cubicBezTo>
                    <a:pt x="181" y="126"/>
                    <a:pt x="181" y="103"/>
                    <a:pt x="183" y="77"/>
                  </a:cubicBezTo>
                  <a:cubicBezTo>
                    <a:pt x="183" y="54"/>
                    <a:pt x="183" y="29"/>
                    <a:pt x="185"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0075" rIns="90000" bIns="100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17" name="Google Shape;1017;p26"/>
            <p:cNvSpPr/>
            <p:nvPr/>
          </p:nvSpPr>
          <p:spPr>
            <a:xfrm rot="5400000" flipH="1">
              <a:off x="503268" y="1473469"/>
              <a:ext cx="29215" cy="205273"/>
            </a:xfrm>
            <a:custGeom>
              <a:avLst/>
              <a:gdLst/>
              <a:ahLst/>
              <a:cxnLst/>
              <a:rect l="l" t="t" r="r" b="b"/>
              <a:pathLst>
                <a:path w="38" h="267" extrusionOk="0">
                  <a:moveTo>
                    <a:pt x="36" y="2"/>
                  </a:moveTo>
                  <a:lnTo>
                    <a:pt x="36" y="2"/>
                  </a:lnTo>
                  <a:cubicBezTo>
                    <a:pt x="36" y="23"/>
                    <a:pt x="36" y="44"/>
                    <a:pt x="38" y="65"/>
                  </a:cubicBezTo>
                  <a:cubicBezTo>
                    <a:pt x="38" y="88"/>
                    <a:pt x="38" y="109"/>
                    <a:pt x="38" y="132"/>
                  </a:cubicBezTo>
                  <a:cubicBezTo>
                    <a:pt x="38" y="153"/>
                    <a:pt x="38" y="176"/>
                    <a:pt x="36" y="200"/>
                  </a:cubicBezTo>
                  <a:cubicBezTo>
                    <a:pt x="36" y="221"/>
                    <a:pt x="36" y="244"/>
                    <a:pt x="36" y="265"/>
                  </a:cubicBezTo>
                  <a:cubicBezTo>
                    <a:pt x="36" y="267"/>
                    <a:pt x="36" y="267"/>
                    <a:pt x="36" y="267"/>
                  </a:cubicBezTo>
                  <a:cubicBezTo>
                    <a:pt x="34" y="267"/>
                    <a:pt x="34" y="267"/>
                    <a:pt x="34" y="267"/>
                  </a:cubicBezTo>
                  <a:cubicBezTo>
                    <a:pt x="4" y="267"/>
                    <a:pt x="4" y="267"/>
                    <a:pt x="4" y="267"/>
                  </a:cubicBezTo>
                  <a:cubicBezTo>
                    <a:pt x="2" y="267"/>
                    <a:pt x="2" y="267"/>
                    <a:pt x="2" y="267"/>
                  </a:cubicBezTo>
                  <a:cubicBezTo>
                    <a:pt x="2" y="265"/>
                    <a:pt x="2" y="265"/>
                    <a:pt x="2" y="265"/>
                  </a:cubicBezTo>
                  <a:cubicBezTo>
                    <a:pt x="2" y="244"/>
                    <a:pt x="2" y="221"/>
                    <a:pt x="0" y="200"/>
                  </a:cubicBezTo>
                  <a:cubicBezTo>
                    <a:pt x="0" y="176"/>
                    <a:pt x="0" y="155"/>
                    <a:pt x="0" y="134"/>
                  </a:cubicBezTo>
                  <a:cubicBezTo>
                    <a:pt x="0" y="111"/>
                    <a:pt x="0" y="90"/>
                    <a:pt x="2" y="67"/>
                  </a:cubicBezTo>
                  <a:cubicBezTo>
                    <a:pt x="2" y="46"/>
                    <a:pt x="2" y="23"/>
                    <a:pt x="2" y="2"/>
                  </a:cubicBezTo>
                  <a:cubicBezTo>
                    <a:pt x="2" y="0"/>
                    <a:pt x="2" y="0"/>
                    <a:pt x="2" y="0"/>
                  </a:cubicBezTo>
                  <a:cubicBezTo>
                    <a:pt x="4" y="0"/>
                    <a:pt x="4" y="0"/>
                    <a:pt x="4" y="0"/>
                  </a:cubicBezTo>
                  <a:lnTo>
                    <a:pt x="36" y="2"/>
                  </a:lnTo>
                  <a:moveTo>
                    <a:pt x="34" y="2"/>
                  </a:moveTo>
                  <a:lnTo>
                    <a:pt x="34" y="2"/>
                  </a:lnTo>
                  <a:cubicBezTo>
                    <a:pt x="4" y="4"/>
                    <a:pt x="4" y="4"/>
                    <a:pt x="4" y="4"/>
                  </a:cubicBezTo>
                  <a:cubicBezTo>
                    <a:pt x="6" y="2"/>
                    <a:pt x="6" y="2"/>
                    <a:pt x="6" y="2"/>
                  </a:cubicBezTo>
                  <a:cubicBezTo>
                    <a:pt x="8" y="23"/>
                    <a:pt x="8" y="46"/>
                    <a:pt x="8" y="67"/>
                  </a:cubicBezTo>
                  <a:cubicBezTo>
                    <a:pt x="8" y="90"/>
                    <a:pt x="8" y="111"/>
                    <a:pt x="8" y="134"/>
                  </a:cubicBezTo>
                  <a:cubicBezTo>
                    <a:pt x="8" y="155"/>
                    <a:pt x="8" y="176"/>
                    <a:pt x="8" y="200"/>
                  </a:cubicBezTo>
                  <a:cubicBezTo>
                    <a:pt x="8" y="221"/>
                    <a:pt x="8" y="244"/>
                    <a:pt x="6" y="265"/>
                  </a:cubicBezTo>
                  <a:cubicBezTo>
                    <a:pt x="4" y="263"/>
                    <a:pt x="4" y="263"/>
                    <a:pt x="4" y="263"/>
                  </a:cubicBezTo>
                  <a:cubicBezTo>
                    <a:pt x="34" y="263"/>
                    <a:pt x="34" y="263"/>
                    <a:pt x="34" y="263"/>
                  </a:cubicBezTo>
                  <a:cubicBezTo>
                    <a:pt x="34" y="265"/>
                    <a:pt x="34" y="265"/>
                    <a:pt x="34" y="265"/>
                  </a:cubicBezTo>
                  <a:cubicBezTo>
                    <a:pt x="34" y="244"/>
                    <a:pt x="34" y="221"/>
                    <a:pt x="34" y="200"/>
                  </a:cubicBezTo>
                  <a:cubicBezTo>
                    <a:pt x="31" y="179"/>
                    <a:pt x="31" y="158"/>
                    <a:pt x="31" y="134"/>
                  </a:cubicBezTo>
                  <a:cubicBezTo>
                    <a:pt x="31" y="113"/>
                    <a:pt x="31" y="92"/>
                    <a:pt x="31" y="69"/>
                  </a:cubicBezTo>
                  <a:cubicBezTo>
                    <a:pt x="31" y="48"/>
                    <a:pt x="34" y="25"/>
                    <a:pt x="34"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18" name="Google Shape;1018;p26"/>
            <p:cNvSpPr/>
            <p:nvPr/>
          </p:nvSpPr>
          <p:spPr>
            <a:xfrm rot="5400000" flipH="1">
              <a:off x="413702" y="1573030"/>
              <a:ext cx="27678" cy="1538"/>
            </a:xfrm>
            <a:custGeom>
              <a:avLst/>
              <a:gdLst/>
              <a:ahLst/>
              <a:cxnLst/>
              <a:rect l="l" t="t" r="r" b="b"/>
              <a:pathLst>
                <a:path w="36" h="2" fill="none" extrusionOk="0">
                  <a:moveTo>
                    <a:pt x="0" y="2"/>
                  </a:moveTo>
                  <a:lnTo>
                    <a:pt x="0" y="2"/>
                  </a:lnTo>
                  <a:cubicBezTo>
                    <a:pt x="13" y="2"/>
                    <a:pt x="23" y="2"/>
                    <a:pt x="36"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19" name="Google Shape;1019;p26"/>
            <p:cNvSpPr/>
            <p:nvPr/>
          </p:nvSpPr>
          <p:spPr>
            <a:xfrm rot="-5400000">
              <a:off x="552472" y="1576490"/>
              <a:ext cx="19221" cy="0"/>
            </a:xfrm>
            <a:custGeom>
              <a:avLst/>
              <a:gdLst/>
              <a:ahLst/>
              <a:cxnLst/>
              <a:rect l="l" t="t" r="r" b="b"/>
              <a:pathLst>
                <a:path w="25" h="120000" fill="none" extrusionOk="0">
                  <a:moveTo>
                    <a:pt x="0" y="0"/>
                  </a:moveTo>
                  <a:lnTo>
                    <a:pt x="0" y="0"/>
                  </a:lnTo>
                  <a:cubicBezTo>
                    <a:pt x="9" y="0"/>
                    <a:pt x="17" y="0"/>
                    <a:pt x="2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0" name="Google Shape;1020;p26"/>
            <p:cNvSpPr/>
            <p:nvPr/>
          </p:nvSpPr>
          <p:spPr>
            <a:xfrm rot="5400000" flipH="1">
              <a:off x="376413" y="1223599"/>
              <a:ext cx="143770" cy="1538"/>
            </a:xfrm>
            <a:custGeom>
              <a:avLst/>
              <a:gdLst/>
              <a:ahLst/>
              <a:cxnLst/>
              <a:rect l="l" t="t" r="r" b="b"/>
              <a:pathLst>
                <a:path w="187" h="2" extrusionOk="0">
                  <a:moveTo>
                    <a:pt x="0" y="0"/>
                  </a:moveTo>
                  <a:lnTo>
                    <a:pt x="0" y="0"/>
                  </a:lnTo>
                  <a:cubicBezTo>
                    <a:pt x="31" y="0"/>
                    <a:pt x="63" y="0"/>
                    <a:pt x="92" y="0"/>
                  </a:cubicBezTo>
                  <a:cubicBezTo>
                    <a:pt x="124" y="0"/>
                    <a:pt x="155" y="0"/>
                    <a:pt x="187" y="0"/>
                  </a:cubicBezTo>
                  <a:cubicBezTo>
                    <a:pt x="155" y="2"/>
                    <a:pt x="124" y="2"/>
                    <a:pt x="92" y="2"/>
                  </a:cubicBezTo>
                  <a:cubicBezTo>
                    <a:pt x="63" y="2"/>
                    <a:pt x="31"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21" name="Google Shape;1021;p26"/>
            <p:cNvSpPr/>
            <p:nvPr/>
          </p:nvSpPr>
          <p:spPr>
            <a:xfrm rot="5400000" flipH="1">
              <a:off x="443301" y="1135952"/>
              <a:ext cx="9995" cy="1538"/>
            </a:xfrm>
            <a:custGeom>
              <a:avLst/>
              <a:gdLst/>
              <a:ahLst/>
              <a:cxnLst/>
              <a:rect l="l" t="t" r="r" b="b"/>
              <a:pathLst>
                <a:path w="13" h="2" extrusionOk="0">
                  <a:moveTo>
                    <a:pt x="0" y="2"/>
                  </a:moveTo>
                  <a:lnTo>
                    <a:pt x="0" y="2"/>
                  </a:lnTo>
                  <a:cubicBezTo>
                    <a:pt x="3" y="0"/>
                    <a:pt x="5" y="0"/>
                    <a:pt x="7" y="0"/>
                  </a:cubicBezTo>
                  <a:cubicBezTo>
                    <a:pt x="9" y="0"/>
                    <a:pt x="11" y="0"/>
                    <a:pt x="13" y="2"/>
                  </a:cubicBezTo>
                  <a:cubicBezTo>
                    <a:pt x="11" y="2"/>
                    <a:pt x="9" y="2"/>
                    <a:pt x="7" y="2"/>
                  </a:cubicBezTo>
                  <a:cubicBezTo>
                    <a:pt x="5" y="2"/>
                    <a:pt x="3"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22" name="Google Shape;1022;p26"/>
            <p:cNvSpPr/>
            <p:nvPr/>
          </p:nvSpPr>
          <p:spPr>
            <a:xfrm rot="5400000" flipH="1">
              <a:off x="472515" y="1644147"/>
              <a:ext cx="59200" cy="1538"/>
            </a:xfrm>
            <a:custGeom>
              <a:avLst/>
              <a:gdLst/>
              <a:ahLst/>
              <a:cxnLst/>
              <a:rect l="l" t="t" r="r" b="b"/>
              <a:pathLst>
                <a:path w="77" h="2" extrusionOk="0">
                  <a:moveTo>
                    <a:pt x="0" y="2"/>
                  </a:moveTo>
                  <a:lnTo>
                    <a:pt x="0" y="2"/>
                  </a:lnTo>
                  <a:cubicBezTo>
                    <a:pt x="12" y="0"/>
                    <a:pt x="25" y="0"/>
                    <a:pt x="37" y="0"/>
                  </a:cubicBezTo>
                  <a:cubicBezTo>
                    <a:pt x="50" y="0"/>
                    <a:pt x="65" y="0"/>
                    <a:pt x="77" y="2"/>
                  </a:cubicBezTo>
                  <a:cubicBezTo>
                    <a:pt x="65" y="2"/>
                    <a:pt x="50" y="2"/>
                    <a:pt x="37" y="2"/>
                  </a:cubicBezTo>
                  <a:cubicBezTo>
                    <a:pt x="25" y="2"/>
                    <a:pt x="12"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23" name="Google Shape;1023;p26"/>
            <p:cNvSpPr/>
            <p:nvPr/>
          </p:nvSpPr>
          <p:spPr>
            <a:xfrm rot="5400000" flipH="1">
              <a:off x="497118" y="1659523"/>
              <a:ext cx="25371" cy="1538"/>
            </a:xfrm>
            <a:custGeom>
              <a:avLst/>
              <a:gdLst/>
              <a:ahLst/>
              <a:cxnLst/>
              <a:rect l="l" t="t" r="r" b="b"/>
              <a:pathLst>
                <a:path w="33" h="2" extrusionOk="0">
                  <a:moveTo>
                    <a:pt x="0" y="0"/>
                  </a:moveTo>
                  <a:lnTo>
                    <a:pt x="0" y="0"/>
                  </a:lnTo>
                  <a:cubicBezTo>
                    <a:pt x="6" y="0"/>
                    <a:pt x="12" y="0"/>
                    <a:pt x="17" y="0"/>
                  </a:cubicBezTo>
                  <a:cubicBezTo>
                    <a:pt x="23" y="0"/>
                    <a:pt x="27" y="0"/>
                    <a:pt x="33" y="0"/>
                  </a:cubicBezTo>
                  <a:cubicBezTo>
                    <a:pt x="27" y="2"/>
                    <a:pt x="23" y="2"/>
                    <a:pt x="17" y="2"/>
                  </a:cubicBezTo>
                  <a:cubicBezTo>
                    <a:pt x="12" y="2"/>
                    <a:pt x="6"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1024" name="Google Shape;1024;p26"/>
          <p:cNvGrpSpPr/>
          <p:nvPr/>
        </p:nvGrpSpPr>
        <p:grpSpPr>
          <a:xfrm>
            <a:off x="350950" y="342300"/>
            <a:ext cx="8448500" cy="4454525"/>
            <a:chOff x="350950" y="342300"/>
            <a:chExt cx="8448500" cy="4454525"/>
          </a:xfrm>
        </p:grpSpPr>
        <p:sp>
          <p:nvSpPr>
            <p:cNvPr id="1025" name="Google Shape;1025;p26"/>
            <p:cNvSpPr/>
            <p:nvPr/>
          </p:nvSpPr>
          <p:spPr>
            <a:xfrm>
              <a:off x="1048125" y="4764550"/>
              <a:ext cx="7650900"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6" name="Google Shape;1026;p26"/>
            <p:cNvSpPr/>
            <p:nvPr/>
          </p:nvSpPr>
          <p:spPr>
            <a:xfrm rot="-5400000">
              <a:off x="-1065337" y="1765664"/>
              <a:ext cx="2864848"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7" name="Google Shape;1027;p26"/>
            <p:cNvSpPr/>
            <p:nvPr/>
          </p:nvSpPr>
          <p:spPr>
            <a:xfrm>
              <a:off x="444975" y="342300"/>
              <a:ext cx="82540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8" name="Google Shape;1028;p26"/>
            <p:cNvSpPr/>
            <p:nvPr/>
          </p:nvSpPr>
          <p:spPr>
            <a:xfrm rot="-5400000">
              <a:off x="6571237" y="2545313"/>
              <a:ext cx="4424151"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six columns">
  <p:cSld name="CUSTOM_7">
    <p:bg>
      <p:bgPr>
        <a:solidFill>
          <a:schemeClr val="dk1"/>
        </a:solidFill>
        <a:effectLst/>
      </p:bgPr>
    </p:bg>
    <p:spTree>
      <p:nvGrpSpPr>
        <p:cNvPr id="1" name="Shape 1029"/>
        <p:cNvGrpSpPr/>
        <p:nvPr/>
      </p:nvGrpSpPr>
      <p:grpSpPr>
        <a:xfrm>
          <a:off x="0" y="0"/>
          <a:ext cx="0" cy="0"/>
          <a:chOff x="0" y="0"/>
          <a:chExt cx="0" cy="0"/>
        </a:xfrm>
      </p:grpSpPr>
      <p:pic>
        <p:nvPicPr>
          <p:cNvPr id="1030" name="Google Shape;1030;p27"/>
          <p:cNvPicPr preferRelativeResize="0"/>
          <p:nvPr/>
        </p:nvPicPr>
        <p:blipFill rotWithShape="1">
          <a:blip r:embed="rId2">
            <a:alphaModFix/>
          </a:blip>
          <a:srcRect b="5526"/>
          <a:stretch/>
        </p:blipFill>
        <p:spPr>
          <a:xfrm>
            <a:off x="201300" y="201300"/>
            <a:ext cx="8741399" cy="4740900"/>
          </a:xfrm>
          <a:prstGeom prst="rect">
            <a:avLst/>
          </a:prstGeom>
          <a:noFill/>
          <a:ln>
            <a:noFill/>
          </a:ln>
          <a:effectLst>
            <a:outerShdw blurRad="57150" dist="19050" dir="5400000" algn="bl" rotWithShape="0">
              <a:srgbClr val="000000">
                <a:alpha val="50000"/>
              </a:srgbClr>
            </a:outerShdw>
          </a:effectLst>
        </p:spPr>
      </p:pic>
      <p:sp>
        <p:nvSpPr>
          <p:cNvPr id="1031" name="Google Shape;1031;p2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032" name="Google Shape;1032;p27"/>
          <p:cNvSpPr txBox="1">
            <a:spLocks noGrp="1"/>
          </p:cNvSpPr>
          <p:nvPr>
            <p:ph type="subTitle" idx="1"/>
          </p:nvPr>
        </p:nvSpPr>
        <p:spPr>
          <a:xfrm>
            <a:off x="1044753" y="2041876"/>
            <a:ext cx="19959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3" name="Google Shape;1033;p27"/>
          <p:cNvSpPr txBox="1">
            <a:spLocks noGrp="1"/>
          </p:cNvSpPr>
          <p:nvPr>
            <p:ph type="subTitle" idx="2"/>
          </p:nvPr>
        </p:nvSpPr>
        <p:spPr>
          <a:xfrm>
            <a:off x="3574050" y="2041876"/>
            <a:ext cx="19959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4" name="Google Shape;1034;p27"/>
          <p:cNvSpPr txBox="1">
            <a:spLocks noGrp="1"/>
          </p:cNvSpPr>
          <p:nvPr>
            <p:ph type="subTitle" idx="3"/>
          </p:nvPr>
        </p:nvSpPr>
        <p:spPr>
          <a:xfrm>
            <a:off x="1044753" y="3821479"/>
            <a:ext cx="19959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5" name="Google Shape;1035;p27"/>
          <p:cNvSpPr txBox="1">
            <a:spLocks noGrp="1"/>
          </p:cNvSpPr>
          <p:nvPr>
            <p:ph type="subTitle" idx="4"/>
          </p:nvPr>
        </p:nvSpPr>
        <p:spPr>
          <a:xfrm>
            <a:off x="3574050" y="3821479"/>
            <a:ext cx="19959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6" name="Google Shape;1036;p27"/>
          <p:cNvSpPr txBox="1">
            <a:spLocks noGrp="1"/>
          </p:cNvSpPr>
          <p:nvPr>
            <p:ph type="subTitle" idx="5"/>
          </p:nvPr>
        </p:nvSpPr>
        <p:spPr>
          <a:xfrm>
            <a:off x="6103347" y="2041876"/>
            <a:ext cx="19959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7" name="Google Shape;1037;p27"/>
          <p:cNvSpPr txBox="1">
            <a:spLocks noGrp="1"/>
          </p:cNvSpPr>
          <p:nvPr>
            <p:ph type="subTitle" idx="6"/>
          </p:nvPr>
        </p:nvSpPr>
        <p:spPr>
          <a:xfrm>
            <a:off x="6103347" y="3821479"/>
            <a:ext cx="19959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8" name="Google Shape;1038;p27"/>
          <p:cNvSpPr txBox="1">
            <a:spLocks noGrp="1"/>
          </p:cNvSpPr>
          <p:nvPr>
            <p:ph type="subTitle" idx="7"/>
          </p:nvPr>
        </p:nvSpPr>
        <p:spPr>
          <a:xfrm>
            <a:off x="1044753" y="1793221"/>
            <a:ext cx="1995900" cy="42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Josefin Sans"/>
              <a:buNone/>
              <a:defRPr sz="1900">
                <a:solidFill>
                  <a:schemeClr val="dk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2pPr>
            <a:lvl3pPr lvl="2"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3pPr>
            <a:lvl4pPr lvl="3"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4pPr>
            <a:lvl5pPr lvl="4"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5pPr>
            <a:lvl6pPr lvl="5"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6pPr>
            <a:lvl7pPr lvl="6"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7pPr>
            <a:lvl8pPr lvl="7"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8pPr>
            <a:lvl9pPr lvl="8"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9pPr>
          </a:lstStyle>
          <a:p>
            <a:endParaRPr/>
          </a:p>
        </p:txBody>
      </p:sp>
      <p:sp>
        <p:nvSpPr>
          <p:cNvPr id="1039" name="Google Shape;1039;p27"/>
          <p:cNvSpPr txBox="1">
            <a:spLocks noGrp="1"/>
          </p:cNvSpPr>
          <p:nvPr>
            <p:ph type="subTitle" idx="8"/>
          </p:nvPr>
        </p:nvSpPr>
        <p:spPr>
          <a:xfrm>
            <a:off x="3574050" y="1793221"/>
            <a:ext cx="1995900" cy="42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Josefin Sans"/>
              <a:buNone/>
              <a:defRPr sz="1900">
                <a:solidFill>
                  <a:schemeClr val="dk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2pPr>
            <a:lvl3pPr lvl="2"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3pPr>
            <a:lvl4pPr lvl="3"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4pPr>
            <a:lvl5pPr lvl="4"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5pPr>
            <a:lvl6pPr lvl="5"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6pPr>
            <a:lvl7pPr lvl="6"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7pPr>
            <a:lvl8pPr lvl="7"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8pPr>
            <a:lvl9pPr lvl="8"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9pPr>
          </a:lstStyle>
          <a:p>
            <a:endParaRPr/>
          </a:p>
        </p:txBody>
      </p:sp>
      <p:sp>
        <p:nvSpPr>
          <p:cNvPr id="1040" name="Google Shape;1040;p27"/>
          <p:cNvSpPr txBox="1">
            <a:spLocks noGrp="1"/>
          </p:cNvSpPr>
          <p:nvPr>
            <p:ph type="subTitle" idx="9"/>
          </p:nvPr>
        </p:nvSpPr>
        <p:spPr>
          <a:xfrm>
            <a:off x="6103347" y="1793221"/>
            <a:ext cx="1995900" cy="42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Josefin Sans"/>
              <a:buNone/>
              <a:defRPr sz="1900">
                <a:solidFill>
                  <a:schemeClr val="dk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2pPr>
            <a:lvl3pPr lvl="2"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3pPr>
            <a:lvl4pPr lvl="3"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4pPr>
            <a:lvl5pPr lvl="4"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5pPr>
            <a:lvl6pPr lvl="5"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6pPr>
            <a:lvl7pPr lvl="6"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7pPr>
            <a:lvl8pPr lvl="7"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8pPr>
            <a:lvl9pPr lvl="8"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9pPr>
          </a:lstStyle>
          <a:p>
            <a:endParaRPr/>
          </a:p>
        </p:txBody>
      </p:sp>
      <p:sp>
        <p:nvSpPr>
          <p:cNvPr id="1041" name="Google Shape;1041;p27"/>
          <p:cNvSpPr txBox="1">
            <a:spLocks noGrp="1"/>
          </p:cNvSpPr>
          <p:nvPr>
            <p:ph type="subTitle" idx="13"/>
          </p:nvPr>
        </p:nvSpPr>
        <p:spPr>
          <a:xfrm>
            <a:off x="1044753" y="3572725"/>
            <a:ext cx="1995900" cy="42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Josefin Sans"/>
              <a:buNone/>
              <a:defRPr sz="1900">
                <a:solidFill>
                  <a:schemeClr val="dk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2pPr>
            <a:lvl3pPr lvl="2"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3pPr>
            <a:lvl4pPr lvl="3"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4pPr>
            <a:lvl5pPr lvl="4"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5pPr>
            <a:lvl6pPr lvl="5"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6pPr>
            <a:lvl7pPr lvl="6"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7pPr>
            <a:lvl8pPr lvl="7"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8pPr>
            <a:lvl9pPr lvl="8"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9pPr>
          </a:lstStyle>
          <a:p>
            <a:endParaRPr/>
          </a:p>
        </p:txBody>
      </p:sp>
      <p:sp>
        <p:nvSpPr>
          <p:cNvPr id="1042" name="Google Shape;1042;p27"/>
          <p:cNvSpPr txBox="1">
            <a:spLocks noGrp="1"/>
          </p:cNvSpPr>
          <p:nvPr>
            <p:ph type="subTitle" idx="14"/>
          </p:nvPr>
        </p:nvSpPr>
        <p:spPr>
          <a:xfrm>
            <a:off x="3574050" y="3572725"/>
            <a:ext cx="1995900" cy="42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Josefin Sans"/>
              <a:buNone/>
              <a:defRPr sz="1900">
                <a:solidFill>
                  <a:schemeClr val="dk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2pPr>
            <a:lvl3pPr lvl="2"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3pPr>
            <a:lvl4pPr lvl="3"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4pPr>
            <a:lvl5pPr lvl="4"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5pPr>
            <a:lvl6pPr lvl="5"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6pPr>
            <a:lvl7pPr lvl="6"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7pPr>
            <a:lvl8pPr lvl="7"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8pPr>
            <a:lvl9pPr lvl="8"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9pPr>
          </a:lstStyle>
          <a:p>
            <a:endParaRPr/>
          </a:p>
        </p:txBody>
      </p:sp>
      <p:sp>
        <p:nvSpPr>
          <p:cNvPr id="1043" name="Google Shape;1043;p27"/>
          <p:cNvSpPr txBox="1">
            <a:spLocks noGrp="1"/>
          </p:cNvSpPr>
          <p:nvPr>
            <p:ph type="subTitle" idx="15"/>
          </p:nvPr>
        </p:nvSpPr>
        <p:spPr>
          <a:xfrm>
            <a:off x="6103347" y="3572725"/>
            <a:ext cx="1995900" cy="42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Josefin Sans"/>
              <a:buNone/>
              <a:defRPr sz="1900">
                <a:solidFill>
                  <a:schemeClr val="dk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2pPr>
            <a:lvl3pPr lvl="2"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3pPr>
            <a:lvl4pPr lvl="3"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4pPr>
            <a:lvl5pPr lvl="4"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5pPr>
            <a:lvl6pPr lvl="5"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6pPr>
            <a:lvl7pPr lvl="6"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7pPr>
            <a:lvl8pPr lvl="7"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8pPr>
            <a:lvl9pPr lvl="8"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9pPr>
          </a:lstStyle>
          <a:p>
            <a:endParaRPr/>
          </a:p>
        </p:txBody>
      </p:sp>
      <p:grpSp>
        <p:nvGrpSpPr>
          <p:cNvPr id="1044" name="Google Shape;1044;p27"/>
          <p:cNvGrpSpPr/>
          <p:nvPr/>
        </p:nvGrpSpPr>
        <p:grpSpPr>
          <a:xfrm flipH="1">
            <a:off x="8423974" y="1257907"/>
            <a:ext cx="1248129" cy="860168"/>
            <a:chOff x="-4004220" y="1207709"/>
            <a:chExt cx="3372411" cy="2324149"/>
          </a:xfrm>
        </p:grpSpPr>
        <p:sp>
          <p:nvSpPr>
            <p:cNvPr id="1045" name="Google Shape;1045;p27"/>
            <p:cNvSpPr/>
            <p:nvPr/>
          </p:nvSpPr>
          <p:spPr>
            <a:xfrm>
              <a:off x="-1066214" y="1464902"/>
              <a:ext cx="434405" cy="1630983"/>
            </a:xfrm>
            <a:custGeom>
              <a:avLst/>
              <a:gdLst/>
              <a:ahLst/>
              <a:cxnLst/>
              <a:rect l="l" t="t" r="r" b="b"/>
              <a:pathLst>
                <a:path w="277" h="1040" extrusionOk="0">
                  <a:moveTo>
                    <a:pt x="269" y="1036"/>
                  </a:moveTo>
                  <a:lnTo>
                    <a:pt x="269" y="1036"/>
                  </a:lnTo>
                  <a:cubicBezTo>
                    <a:pt x="139" y="1038"/>
                    <a:pt x="139" y="1038"/>
                    <a:pt x="139" y="1038"/>
                  </a:cubicBezTo>
                  <a:cubicBezTo>
                    <a:pt x="6" y="1040"/>
                    <a:pt x="6" y="1040"/>
                    <a:pt x="6" y="1040"/>
                  </a:cubicBezTo>
                  <a:cubicBezTo>
                    <a:pt x="0" y="1040"/>
                    <a:pt x="0" y="1040"/>
                    <a:pt x="0" y="1040"/>
                  </a:cubicBezTo>
                  <a:cubicBezTo>
                    <a:pt x="0" y="1036"/>
                    <a:pt x="0" y="1036"/>
                    <a:pt x="0" y="1036"/>
                  </a:cubicBezTo>
                  <a:cubicBezTo>
                    <a:pt x="0" y="950"/>
                    <a:pt x="0" y="864"/>
                    <a:pt x="0" y="778"/>
                  </a:cubicBezTo>
                  <a:cubicBezTo>
                    <a:pt x="0" y="649"/>
                    <a:pt x="0" y="649"/>
                    <a:pt x="0" y="649"/>
                  </a:cubicBezTo>
                  <a:cubicBezTo>
                    <a:pt x="2" y="521"/>
                    <a:pt x="2" y="521"/>
                    <a:pt x="2" y="521"/>
                  </a:cubicBezTo>
                  <a:cubicBezTo>
                    <a:pt x="4" y="393"/>
                    <a:pt x="4" y="393"/>
                    <a:pt x="4" y="393"/>
                  </a:cubicBezTo>
                  <a:cubicBezTo>
                    <a:pt x="4" y="265"/>
                    <a:pt x="4" y="265"/>
                    <a:pt x="4" y="265"/>
                  </a:cubicBezTo>
                  <a:cubicBezTo>
                    <a:pt x="4" y="136"/>
                    <a:pt x="4" y="136"/>
                    <a:pt x="4" y="136"/>
                  </a:cubicBezTo>
                  <a:cubicBezTo>
                    <a:pt x="2" y="6"/>
                    <a:pt x="2" y="6"/>
                    <a:pt x="2" y="6"/>
                  </a:cubicBezTo>
                  <a:cubicBezTo>
                    <a:pt x="2" y="2"/>
                    <a:pt x="2" y="2"/>
                    <a:pt x="2" y="2"/>
                  </a:cubicBezTo>
                  <a:cubicBezTo>
                    <a:pt x="6" y="2"/>
                    <a:pt x="6" y="2"/>
                    <a:pt x="6" y="2"/>
                  </a:cubicBezTo>
                  <a:cubicBezTo>
                    <a:pt x="139" y="0"/>
                    <a:pt x="139" y="0"/>
                    <a:pt x="139" y="0"/>
                  </a:cubicBezTo>
                  <a:cubicBezTo>
                    <a:pt x="269" y="0"/>
                    <a:pt x="269" y="0"/>
                    <a:pt x="269" y="0"/>
                  </a:cubicBezTo>
                  <a:cubicBezTo>
                    <a:pt x="277" y="0"/>
                    <a:pt x="277" y="0"/>
                    <a:pt x="277" y="0"/>
                  </a:cubicBezTo>
                  <a:cubicBezTo>
                    <a:pt x="277" y="6"/>
                    <a:pt x="277" y="6"/>
                    <a:pt x="277" y="6"/>
                  </a:cubicBezTo>
                  <a:cubicBezTo>
                    <a:pt x="277" y="267"/>
                    <a:pt x="277" y="267"/>
                    <a:pt x="277" y="267"/>
                  </a:cubicBezTo>
                  <a:cubicBezTo>
                    <a:pt x="277" y="525"/>
                    <a:pt x="277" y="525"/>
                    <a:pt x="277" y="525"/>
                  </a:cubicBezTo>
                  <a:cubicBezTo>
                    <a:pt x="273" y="782"/>
                    <a:pt x="273" y="782"/>
                    <a:pt x="273" y="782"/>
                  </a:cubicBezTo>
                  <a:lnTo>
                    <a:pt x="269" y="1036"/>
                  </a:lnTo>
                  <a:moveTo>
                    <a:pt x="269" y="1034"/>
                  </a:moveTo>
                  <a:lnTo>
                    <a:pt x="269" y="1034"/>
                  </a:lnTo>
                  <a:cubicBezTo>
                    <a:pt x="265" y="776"/>
                    <a:pt x="265" y="776"/>
                    <a:pt x="265" y="776"/>
                  </a:cubicBezTo>
                  <a:cubicBezTo>
                    <a:pt x="262" y="517"/>
                    <a:pt x="262" y="517"/>
                    <a:pt x="262" y="517"/>
                  </a:cubicBezTo>
                  <a:cubicBezTo>
                    <a:pt x="260" y="263"/>
                    <a:pt x="260" y="263"/>
                    <a:pt x="260" y="263"/>
                  </a:cubicBezTo>
                  <a:cubicBezTo>
                    <a:pt x="262" y="6"/>
                    <a:pt x="262" y="6"/>
                    <a:pt x="262" y="6"/>
                  </a:cubicBezTo>
                  <a:cubicBezTo>
                    <a:pt x="269" y="15"/>
                    <a:pt x="269" y="15"/>
                    <a:pt x="269" y="15"/>
                  </a:cubicBezTo>
                  <a:cubicBezTo>
                    <a:pt x="139" y="15"/>
                    <a:pt x="139" y="15"/>
                    <a:pt x="139" y="15"/>
                  </a:cubicBezTo>
                  <a:cubicBezTo>
                    <a:pt x="6" y="12"/>
                    <a:pt x="6" y="12"/>
                    <a:pt x="6" y="12"/>
                  </a:cubicBezTo>
                  <a:cubicBezTo>
                    <a:pt x="10" y="6"/>
                    <a:pt x="10" y="6"/>
                    <a:pt x="10" y="6"/>
                  </a:cubicBezTo>
                  <a:cubicBezTo>
                    <a:pt x="10" y="136"/>
                    <a:pt x="10" y="136"/>
                    <a:pt x="10" y="136"/>
                  </a:cubicBezTo>
                  <a:cubicBezTo>
                    <a:pt x="8" y="265"/>
                    <a:pt x="8" y="265"/>
                    <a:pt x="8" y="265"/>
                  </a:cubicBezTo>
                  <a:cubicBezTo>
                    <a:pt x="10" y="393"/>
                    <a:pt x="10" y="393"/>
                    <a:pt x="10" y="393"/>
                  </a:cubicBezTo>
                  <a:cubicBezTo>
                    <a:pt x="12" y="521"/>
                    <a:pt x="12" y="521"/>
                    <a:pt x="12" y="521"/>
                  </a:cubicBezTo>
                  <a:cubicBezTo>
                    <a:pt x="12" y="649"/>
                    <a:pt x="12" y="649"/>
                    <a:pt x="12" y="649"/>
                  </a:cubicBezTo>
                  <a:cubicBezTo>
                    <a:pt x="14" y="778"/>
                    <a:pt x="14" y="778"/>
                    <a:pt x="14" y="778"/>
                  </a:cubicBezTo>
                  <a:cubicBezTo>
                    <a:pt x="14" y="864"/>
                    <a:pt x="12" y="950"/>
                    <a:pt x="12" y="1036"/>
                  </a:cubicBezTo>
                  <a:cubicBezTo>
                    <a:pt x="6" y="1030"/>
                    <a:pt x="6" y="1030"/>
                    <a:pt x="6" y="1030"/>
                  </a:cubicBezTo>
                  <a:cubicBezTo>
                    <a:pt x="136" y="1032"/>
                    <a:pt x="136" y="1032"/>
                    <a:pt x="136" y="1032"/>
                  </a:cubicBezTo>
                  <a:lnTo>
                    <a:pt x="269" y="1034"/>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46" name="Google Shape;1046;p27"/>
            <p:cNvSpPr/>
            <p:nvPr/>
          </p:nvSpPr>
          <p:spPr>
            <a:xfrm>
              <a:off x="-970550" y="2674024"/>
              <a:ext cx="239942" cy="297968"/>
            </a:xfrm>
            <a:custGeom>
              <a:avLst/>
              <a:gdLst/>
              <a:ahLst/>
              <a:cxnLst/>
              <a:rect l="l" t="t" r="r" b="b"/>
              <a:pathLst>
                <a:path w="153" h="190" extrusionOk="0">
                  <a:moveTo>
                    <a:pt x="151" y="185"/>
                  </a:moveTo>
                  <a:lnTo>
                    <a:pt x="151" y="185"/>
                  </a:lnTo>
                  <a:cubicBezTo>
                    <a:pt x="126" y="187"/>
                    <a:pt x="103" y="187"/>
                    <a:pt x="78" y="187"/>
                  </a:cubicBezTo>
                  <a:cubicBezTo>
                    <a:pt x="54" y="190"/>
                    <a:pt x="29" y="190"/>
                    <a:pt x="4" y="190"/>
                  </a:cubicBezTo>
                  <a:cubicBezTo>
                    <a:pt x="0" y="190"/>
                    <a:pt x="0" y="190"/>
                    <a:pt x="0" y="190"/>
                  </a:cubicBezTo>
                  <a:cubicBezTo>
                    <a:pt x="0" y="185"/>
                    <a:pt x="0" y="185"/>
                    <a:pt x="0" y="185"/>
                  </a:cubicBezTo>
                  <a:cubicBezTo>
                    <a:pt x="0" y="156"/>
                    <a:pt x="2" y="125"/>
                    <a:pt x="2" y="95"/>
                  </a:cubicBezTo>
                  <a:cubicBezTo>
                    <a:pt x="4" y="66"/>
                    <a:pt x="2" y="36"/>
                    <a:pt x="2" y="5"/>
                  </a:cubicBezTo>
                  <a:cubicBezTo>
                    <a:pt x="2" y="2"/>
                    <a:pt x="2" y="2"/>
                    <a:pt x="2" y="2"/>
                  </a:cubicBezTo>
                  <a:cubicBezTo>
                    <a:pt x="4" y="2"/>
                    <a:pt x="4" y="2"/>
                    <a:pt x="4" y="2"/>
                  </a:cubicBezTo>
                  <a:cubicBezTo>
                    <a:pt x="29" y="2"/>
                    <a:pt x="52" y="2"/>
                    <a:pt x="78" y="0"/>
                  </a:cubicBezTo>
                  <a:cubicBezTo>
                    <a:pt x="101" y="0"/>
                    <a:pt x="126" y="0"/>
                    <a:pt x="149" y="0"/>
                  </a:cubicBezTo>
                  <a:cubicBezTo>
                    <a:pt x="153" y="0"/>
                    <a:pt x="153" y="0"/>
                    <a:pt x="153" y="0"/>
                  </a:cubicBezTo>
                  <a:cubicBezTo>
                    <a:pt x="153" y="5"/>
                    <a:pt x="153" y="5"/>
                    <a:pt x="153" y="5"/>
                  </a:cubicBezTo>
                  <a:cubicBezTo>
                    <a:pt x="153" y="36"/>
                    <a:pt x="153" y="66"/>
                    <a:pt x="153" y="97"/>
                  </a:cubicBezTo>
                  <a:cubicBezTo>
                    <a:pt x="151" y="141"/>
                    <a:pt x="151" y="141"/>
                    <a:pt x="151" y="141"/>
                  </a:cubicBezTo>
                  <a:lnTo>
                    <a:pt x="151" y="185"/>
                  </a:lnTo>
                  <a:moveTo>
                    <a:pt x="149" y="185"/>
                  </a:moveTo>
                  <a:lnTo>
                    <a:pt x="149" y="185"/>
                  </a:lnTo>
                  <a:cubicBezTo>
                    <a:pt x="147" y="139"/>
                    <a:pt x="147" y="139"/>
                    <a:pt x="147" y="139"/>
                  </a:cubicBezTo>
                  <a:cubicBezTo>
                    <a:pt x="147" y="95"/>
                    <a:pt x="147" y="95"/>
                    <a:pt x="147" y="95"/>
                  </a:cubicBezTo>
                  <a:cubicBezTo>
                    <a:pt x="145" y="64"/>
                    <a:pt x="145" y="34"/>
                    <a:pt x="145" y="5"/>
                  </a:cubicBezTo>
                  <a:cubicBezTo>
                    <a:pt x="149" y="9"/>
                    <a:pt x="149" y="9"/>
                    <a:pt x="149" y="9"/>
                  </a:cubicBezTo>
                  <a:cubicBezTo>
                    <a:pt x="126" y="9"/>
                    <a:pt x="101" y="9"/>
                    <a:pt x="78" y="9"/>
                  </a:cubicBezTo>
                  <a:cubicBezTo>
                    <a:pt x="52" y="9"/>
                    <a:pt x="29" y="9"/>
                    <a:pt x="4" y="7"/>
                  </a:cubicBezTo>
                  <a:cubicBezTo>
                    <a:pt x="6" y="5"/>
                    <a:pt x="6" y="5"/>
                    <a:pt x="6" y="5"/>
                  </a:cubicBezTo>
                  <a:cubicBezTo>
                    <a:pt x="6" y="36"/>
                    <a:pt x="4" y="66"/>
                    <a:pt x="6" y="95"/>
                  </a:cubicBezTo>
                  <a:cubicBezTo>
                    <a:pt x="6" y="125"/>
                    <a:pt x="8" y="156"/>
                    <a:pt x="8" y="185"/>
                  </a:cubicBezTo>
                  <a:cubicBezTo>
                    <a:pt x="4" y="181"/>
                    <a:pt x="4" y="181"/>
                    <a:pt x="4" y="181"/>
                  </a:cubicBezTo>
                  <a:cubicBezTo>
                    <a:pt x="27" y="181"/>
                    <a:pt x="52" y="183"/>
                    <a:pt x="75" y="183"/>
                  </a:cubicBezTo>
                  <a:cubicBezTo>
                    <a:pt x="101" y="183"/>
                    <a:pt x="124" y="183"/>
                    <a:pt x="149" y="18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3400" rIns="90000" bIns="234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47" name="Google Shape;1047;p27"/>
            <p:cNvSpPr/>
            <p:nvPr/>
          </p:nvSpPr>
          <p:spPr>
            <a:xfrm>
              <a:off x="-1059941" y="1656229"/>
              <a:ext cx="418723" cy="59594"/>
            </a:xfrm>
            <a:custGeom>
              <a:avLst/>
              <a:gdLst/>
              <a:ahLst/>
              <a:cxnLst/>
              <a:rect l="l" t="t" r="r" b="b"/>
              <a:pathLst>
                <a:path w="267" h="38" extrusionOk="0">
                  <a:moveTo>
                    <a:pt x="265" y="35"/>
                  </a:moveTo>
                  <a:lnTo>
                    <a:pt x="265" y="35"/>
                  </a:lnTo>
                  <a:cubicBezTo>
                    <a:pt x="244" y="35"/>
                    <a:pt x="223" y="35"/>
                    <a:pt x="202" y="38"/>
                  </a:cubicBezTo>
                  <a:cubicBezTo>
                    <a:pt x="179" y="38"/>
                    <a:pt x="158" y="38"/>
                    <a:pt x="135" y="38"/>
                  </a:cubicBezTo>
                  <a:cubicBezTo>
                    <a:pt x="114" y="38"/>
                    <a:pt x="90" y="38"/>
                    <a:pt x="69" y="35"/>
                  </a:cubicBezTo>
                  <a:cubicBezTo>
                    <a:pt x="46" y="35"/>
                    <a:pt x="25" y="35"/>
                    <a:pt x="2" y="35"/>
                  </a:cubicBezTo>
                  <a:cubicBezTo>
                    <a:pt x="0" y="35"/>
                    <a:pt x="0" y="35"/>
                    <a:pt x="0" y="35"/>
                  </a:cubicBezTo>
                  <a:cubicBezTo>
                    <a:pt x="0" y="33"/>
                    <a:pt x="0" y="33"/>
                    <a:pt x="0" y="33"/>
                  </a:cubicBezTo>
                  <a:cubicBezTo>
                    <a:pt x="0" y="4"/>
                    <a:pt x="0" y="4"/>
                    <a:pt x="0" y="4"/>
                  </a:cubicBezTo>
                  <a:cubicBezTo>
                    <a:pt x="0" y="2"/>
                    <a:pt x="0" y="2"/>
                    <a:pt x="0" y="2"/>
                  </a:cubicBezTo>
                  <a:cubicBezTo>
                    <a:pt x="2" y="2"/>
                    <a:pt x="2" y="2"/>
                    <a:pt x="2" y="2"/>
                  </a:cubicBezTo>
                  <a:cubicBezTo>
                    <a:pt x="25" y="2"/>
                    <a:pt x="46" y="2"/>
                    <a:pt x="67" y="2"/>
                  </a:cubicBezTo>
                  <a:cubicBezTo>
                    <a:pt x="90" y="0"/>
                    <a:pt x="111" y="0"/>
                    <a:pt x="135" y="0"/>
                  </a:cubicBezTo>
                  <a:cubicBezTo>
                    <a:pt x="156" y="0"/>
                    <a:pt x="179" y="0"/>
                    <a:pt x="200" y="2"/>
                  </a:cubicBezTo>
                  <a:cubicBezTo>
                    <a:pt x="221" y="2"/>
                    <a:pt x="244" y="2"/>
                    <a:pt x="265" y="4"/>
                  </a:cubicBezTo>
                  <a:cubicBezTo>
                    <a:pt x="267" y="4"/>
                    <a:pt x="267" y="4"/>
                    <a:pt x="267" y="4"/>
                  </a:cubicBezTo>
                  <a:lnTo>
                    <a:pt x="267" y="4"/>
                  </a:lnTo>
                  <a:lnTo>
                    <a:pt x="265" y="35"/>
                  </a:lnTo>
                  <a:moveTo>
                    <a:pt x="265" y="33"/>
                  </a:moveTo>
                  <a:lnTo>
                    <a:pt x="265" y="33"/>
                  </a:lnTo>
                  <a:cubicBezTo>
                    <a:pt x="263" y="4"/>
                    <a:pt x="263" y="4"/>
                    <a:pt x="263" y="4"/>
                  </a:cubicBezTo>
                  <a:cubicBezTo>
                    <a:pt x="265" y="6"/>
                    <a:pt x="265" y="6"/>
                    <a:pt x="265" y="6"/>
                  </a:cubicBezTo>
                  <a:cubicBezTo>
                    <a:pt x="244" y="8"/>
                    <a:pt x="221" y="8"/>
                    <a:pt x="200" y="8"/>
                  </a:cubicBezTo>
                  <a:cubicBezTo>
                    <a:pt x="179" y="8"/>
                    <a:pt x="156" y="10"/>
                    <a:pt x="135" y="10"/>
                  </a:cubicBezTo>
                  <a:cubicBezTo>
                    <a:pt x="111" y="10"/>
                    <a:pt x="90" y="8"/>
                    <a:pt x="67" y="8"/>
                  </a:cubicBezTo>
                  <a:cubicBezTo>
                    <a:pt x="46" y="8"/>
                    <a:pt x="25" y="8"/>
                    <a:pt x="2" y="8"/>
                  </a:cubicBezTo>
                  <a:cubicBezTo>
                    <a:pt x="4" y="4"/>
                    <a:pt x="4" y="4"/>
                    <a:pt x="4" y="4"/>
                  </a:cubicBezTo>
                  <a:cubicBezTo>
                    <a:pt x="4" y="33"/>
                    <a:pt x="4" y="33"/>
                    <a:pt x="4" y="33"/>
                  </a:cubicBezTo>
                  <a:cubicBezTo>
                    <a:pt x="2" y="33"/>
                    <a:pt x="2" y="33"/>
                    <a:pt x="2" y="33"/>
                  </a:cubicBezTo>
                  <a:cubicBezTo>
                    <a:pt x="25" y="33"/>
                    <a:pt x="46" y="33"/>
                    <a:pt x="67" y="33"/>
                  </a:cubicBezTo>
                  <a:cubicBezTo>
                    <a:pt x="90" y="31"/>
                    <a:pt x="111" y="31"/>
                    <a:pt x="132" y="31"/>
                  </a:cubicBezTo>
                  <a:cubicBezTo>
                    <a:pt x="153" y="31"/>
                    <a:pt x="177" y="31"/>
                    <a:pt x="198" y="31"/>
                  </a:cubicBezTo>
                  <a:cubicBezTo>
                    <a:pt x="221" y="33"/>
                    <a:pt x="242" y="33"/>
                    <a:pt x="265" y="3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48" name="Google Shape;1048;p27"/>
            <p:cNvSpPr/>
            <p:nvPr/>
          </p:nvSpPr>
          <p:spPr>
            <a:xfrm>
              <a:off x="-667878" y="1668775"/>
              <a:ext cx="0" cy="36070"/>
            </a:xfrm>
            <a:custGeom>
              <a:avLst/>
              <a:gdLst/>
              <a:ahLst/>
              <a:cxnLst/>
              <a:rect l="l" t="t" r="r" b="b"/>
              <a:pathLst>
                <a:path w="120000" h="23" fill="none" extrusionOk="0">
                  <a:moveTo>
                    <a:pt x="0" y="0"/>
                  </a:moveTo>
                  <a:lnTo>
                    <a:pt x="0" y="0"/>
                  </a:lnTo>
                  <a:cubicBezTo>
                    <a:pt x="0" y="6"/>
                    <a:pt x="0" y="15"/>
                    <a:pt x="0" y="23"/>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9" name="Google Shape;1049;p27"/>
            <p:cNvSpPr/>
            <p:nvPr/>
          </p:nvSpPr>
          <p:spPr>
            <a:xfrm>
              <a:off x="-3081415" y="1207709"/>
              <a:ext cx="697871" cy="1892881"/>
            </a:xfrm>
            <a:custGeom>
              <a:avLst/>
              <a:gdLst/>
              <a:ahLst/>
              <a:cxnLst/>
              <a:rect l="l" t="t" r="r" b="b"/>
              <a:pathLst>
                <a:path w="445" h="1207" extrusionOk="0">
                  <a:moveTo>
                    <a:pt x="437" y="1200"/>
                  </a:moveTo>
                  <a:lnTo>
                    <a:pt x="437" y="1200"/>
                  </a:lnTo>
                  <a:cubicBezTo>
                    <a:pt x="223" y="1204"/>
                    <a:pt x="223" y="1204"/>
                    <a:pt x="223" y="1204"/>
                  </a:cubicBezTo>
                  <a:cubicBezTo>
                    <a:pt x="152" y="1204"/>
                    <a:pt x="80" y="1207"/>
                    <a:pt x="8" y="1207"/>
                  </a:cubicBezTo>
                  <a:cubicBezTo>
                    <a:pt x="2" y="1207"/>
                    <a:pt x="2" y="1207"/>
                    <a:pt x="2" y="1207"/>
                  </a:cubicBezTo>
                  <a:cubicBezTo>
                    <a:pt x="2" y="1200"/>
                    <a:pt x="2" y="1200"/>
                    <a:pt x="2" y="1200"/>
                  </a:cubicBezTo>
                  <a:cubicBezTo>
                    <a:pt x="0" y="1051"/>
                    <a:pt x="0" y="1051"/>
                    <a:pt x="0" y="1051"/>
                  </a:cubicBezTo>
                  <a:cubicBezTo>
                    <a:pt x="0" y="975"/>
                    <a:pt x="0" y="975"/>
                    <a:pt x="0" y="975"/>
                  </a:cubicBezTo>
                  <a:cubicBezTo>
                    <a:pt x="0" y="902"/>
                    <a:pt x="0" y="902"/>
                    <a:pt x="0" y="902"/>
                  </a:cubicBezTo>
                  <a:cubicBezTo>
                    <a:pt x="0" y="803"/>
                    <a:pt x="2" y="704"/>
                    <a:pt x="4" y="603"/>
                  </a:cubicBezTo>
                  <a:cubicBezTo>
                    <a:pt x="4" y="504"/>
                    <a:pt x="4" y="406"/>
                    <a:pt x="4" y="307"/>
                  </a:cubicBezTo>
                  <a:cubicBezTo>
                    <a:pt x="4" y="158"/>
                    <a:pt x="4" y="158"/>
                    <a:pt x="4" y="158"/>
                  </a:cubicBezTo>
                  <a:cubicBezTo>
                    <a:pt x="4" y="8"/>
                    <a:pt x="4" y="8"/>
                    <a:pt x="4" y="8"/>
                  </a:cubicBezTo>
                  <a:cubicBezTo>
                    <a:pt x="4" y="4"/>
                    <a:pt x="4" y="4"/>
                    <a:pt x="4" y="4"/>
                  </a:cubicBezTo>
                  <a:cubicBezTo>
                    <a:pt x="8" y="4"/>
                    <a:pt x="8" y="4"/>
                    <a:pt x="8" y="4"/>
                  </a:cubicBezTo>
                  <a:cubicBezTo>
                    <a:pt x="221" y="2"/>
                    <a:pt x="221" y="2"/>
                    <a:pt x="221" y="2"/>
                  </a:cubicBezTo>
                  <a:cubicBezTo>
                    <a:pt x="435" y="0"/>
                    <a:pt x="435" y="0"/>
                    <a:pt x="435" y="0"/>
                  </a:cubicBezTo>
                  <a:cubicBezTo>
                    <a:pt x="444" y="0"/>
                    <a:pt x="444" y="0"/>
                    <a:pt x="444" y="0"/>
                  </a:cubicBezTo>
                  <a:cubicBezTo>
                    <a:pt x="444" y="8"/>
                    <a:pt x="444" y="8"/>
                    <a:pt x="444" y="8"/>
                  </a:cubicBezTo>
                  <a:cubicBezTo>
                    <a:pt x="444" y="109"/>
                    <a:pt x="446" y="208"/>
                    <a:pt x="444" y="309"/>
                  </a:cubicBezTo>
                  <a:cubicBezTo>
                    <a:pt x="444" y="408"/>
                    <a:pt x="444" y="509"/>
                    <a:pt x="444" y="607"/>
                  </a:cubicBezTo>
                  <a:cubicBezTo>
                    <a:pt x="440" y="904"/>
                    <a:pt x="440" y="904"/>
                    <a:pt x="440" y="904"/>
                  </a:cubicBezTo>
                  <a:lnTo>
                    <a:pt x="437" y="1200"/>
                  </a:lnTo>
                  <a:moveTo>
                    <a:pt x="435" y="1198"/>
                  </a:moveTo>
                  <a:lnTo>
                    <a:pt x="435" y="1198"/>
                  </a:lnTo>
                  <a:cubicBezTo>
                    <a:pt x="431" y="900"/>
                    <a:pt x="431" y="900"/>
                    <a:pt x="431" y="900"/>
                  </a:cubicBezTo>
                  <a:cubicBezTo>
                    <a:pt x="429" y="601"/>
                    <a:pt x="429" y="601"/>
                    <a:pt x="429" y="601"/>
                  </a:cubicBezTo>
                  <a:cubicBezTo>
                    <a:pt x="427" y="502"/>
                    <a:pt x="427" y="404"/>
                    <a:pt x="427" y="305"/>
                  </a:cubicBezTo>
                  <a:cubicBezTo>
                    <a:pt x="427" y="206"/>
                    <a:pt x="427" y="107"/>
                    <a:pt x="427" y="8"/>
                  </a:cubicBezTo>
                  <a:cubicBezTo>
                    <a:pt x="435" y="17"/>
                    <a:pt x="435" y="17"/>
                    <a:pt x="435" y="17"/>
                  </a:cubicBezTo>
                  <a:cubicBezTo>
                    <a:pt x="221" y="17"/>
                    <a:pt x="221" y="17"/>
                    <a:pt x="221" y="17"/>
                  </a:cubicBezTo>
                  <a:cubicBezTo>
                    <a:pt x="8" y="12"/>
                    <a:pt x="8" y="12"/>
                    <a:pt x="8" y="12"/>
                  </a:cubicBezTo>
                  <a:cubicBezTo>
                    <a:pt x="13" y="8"/>
                    <a:pt x="13" y="8"/>
                    <a:pt x="13" y="8"/>
                  </a:cubicBezTo>
                  <a:cubicBezTo>
                    <a:pt x="11" y="158"/>
                    <a:pt x="11" y="158"/>
                    <a:pt x="11" y="158"/>
                  </a:cubicBezTo>
                  <a:cubicBezTo>
                    <a:pt x="11" y="307"/>
                    <a:pt x="11" y="307"/>
                    <a:pt x="11" y="307"/>
                  </a:cubicBezTo>
                  <a:cubicBezTo>
                    <a:pt x="11" y="406"/>
                    <a:pt x="11" y="504"/>
                    <a:pt x="13" y="603"/>
                  </a:cubicBezTo>
                  <a:cubicBezTo>
                    <a:pt x="13" y="704"/>
                    <a:pt x="15" y="803"/>
                    <a:pt x="15" y="902"/>
                  </a:cubicBezTo>
                  <a:cubicBezTo>
                    <a:pt x="15" y="975"/>
                    <a:pt x="15" y="975"/>
                    <a:pt x="15" y="975"/>
                  </a:cubicBezTo>
                  <a:cubicBezTo>
                    <a:pt x="15" y="1051"/>
                    <a:pt x="15" y="1051"/>
                    <a:pt x="15" y="1051"/>
                  </a:cubicBezTo>
                  <a:cubicBezTo>
                    <a:pt x="15" y="1200"/>
                    <a:pt x="15" y="1200"/>
                    <a:pt x="15" y="1200"/>
                  </a:cubicBezTo>
                  <a:cubicBezTo>
                    <a:pt x="8" y="1192"/>
                    <a:pt x="8" y="1192"/>
                    <a:pt x="8" y="1192"/>
                  </a:cubicBezTo>
                  <a:cubicBezTo>
                    <a:pt x="78" y="1192"/>
                    <a:pt x="149" y="1194"/>
                    <a:pt x="221" y="1196"/>
                  </a:cubicBezTo>
                  <a:lnTo>
                    <a:pt x="435" y="1198"/>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50" name="Google Shape;1050;p27"/>
            <p:cNvSpPr/>
            <p:nvPr/>
          </p:nvSpPr>
          <p:spPr>
            <a:xfrm>
              <a:off x="-3072005" y="2476425"/>
              <a:ext cx="672779" cy="437542"/>
            </a:xfrm>
            <a:custGeom>
              <a:avLst/>
              <a:gdLst/>
              <a:ahLst/>
              <a:cxnLst/>
              <a:rect l="l" t="t" r="r" b="b"/>
              <a:pathLst>
                <a:path w="429" h="279" extrusionOk="0">
                  <a:moveTo>
                    <a:pt x="425" y="276"/>
                  </a:moveTo>
                  <a:lnTo>
                    <a:pt x="425" y="276"/>
                  </a:lnTo>
                  <a:cubicBezTo>
                    <a:pt x="320" y="278"/>
                    <a:pt x="320" y="278"/>
                    <a:pt x="320" y="278"/>
                  </a:cubicBezTo>
                  <a:cubicBezTo>
                    <a:pt x="286" y="278"/>
                    <a:pt x="250" y="278"/>
                    <a:pt x="215" y="278"/>
                  </a:cubicBezTo>
                  <a:cubicBezTo>
                    <a:pt x="179" y="278"/>
                    <a:pt x="143" y="280"/>
                    <a:pt x="108" y="278"/>
                  </a:cubicBezTo>
                  <a:cubicBezTo>
                    <a:pt x="74" y="278"/>
                    <a:pt x="38" y="278"/>
                    <a:pt x="2" y="278"/>
                  </a:cubicBezTo>
                  <a:cubicBezTo>
                    <a:pt x="0" y="278"/>
                    <a:pt x="0" y="278"/>
                    <a:pt x="0" y="278"/>
                  </a:cubicBezTo>
                  <a:cubicBezTo>
                    <a:pt x="0" y="276"/>
                    <a:pt x="0" y="276"/>
                    <a:pt x="0" y="276"/>
                  </a:cubicBezTo>
                  <a:cubicBezTo>
                    <a:pt x="0" y="229"/>
                    <a:pt x="0" y="185"/>
                    <a:pt x="0" y="139"/>
                  </a:cubicBezTo>
                  <a:cubicBezTo>
                    <a:pt x="0" y="95"/>
                    <a:pt x="0" y="51"/>
                    <a:pt x="0" y="4"/>
                  </a:cubicBezTo>
                  <a:cubicBezTo>
                    <a:pt x="0" y="2"/>
                    <a:pt x="0" y="2"/>
                    <a:pt x="0" y="2"/>
                  </a:cubicBezTo>
                  <a:cubicBezTo>
                    <a:pt x="2" y="2"/>
                    <a:pt x="2" y="2"/>
                    <a:pt x="2" y="2"/>
                  </a:cubicBezTo>
                  <a:cubicBezTo>
                    <a:pt x="72" y="2"/>
                    <a:pt x="143" y="0"/>
                    <a:pt x="213" y="0"/>
                  </a:cubicBezTo>
                  <a:cubicBezTo>
                    <a:pt x="284" y="0"/>
                    <a:pt x="356" y="0"/>
                    <a:pt x="425" y="0"/>
                  </a:cubicBezTo>
                  <a:cubicBezTo>
                    <a:pt x="429" y="0"/>
                    <a:pt x="429" y="0"/>
                    <a:pt x="429" y="0"/>
                  </a:cubicBezTo>
                  <a:cubicBezTo>
                    <a:pt x="429" y="4"/>
                    <a:pt x="429" y="4"/>
                    <a:pt x="429" y="4"/>
                  </a:cubicBezTo>
                  <a:cubicBezTo>
                    <a:pt x="427" y="141"/>
                    <a:pt x="427" y="141"/>
                    <a:pt x="427" y="141"/>
                  </a:cubicBezTo>
                  <a:lnTo>
                    <a:pt x="425" y="276"/>
                  </a:lnTo>
                  <a:moveTo>
                    <a:pt x="425" y="276"/>
                  </a:moveTo>
                  <a:lnTo>
                    <a:pt x="425" y="276"/>
                  </a:lnTo>
                  <a:cubicBezTo>
                    <a:pt x="423" y="139"/>
                    <a:pt x="423" y="139"/>
                    <a:pt x="423" y="139"/>
                  </a:cubicBezTo>
                  <a:cubicBezTo>
                    <a:pt x="421" y="4"/>
                    <a:pt x="421" y="4"/>
                    <a:pt x="421" y="4"/>
                  </a:cubicBezTo>
                  <a:cubicBezTo>
                    <a:pt x="425" y="9"/>
                    <a:pt x="425" y="9"/>
                    <a:pt x="425" y="9"/>
                  </a:cubicBezTo>
                  <a:cubicBezTo>
                    <a:pt x="356" y="9"/>
                    <a:pt x="284" y="9"/>
                    <a:pt x="213" y="9"/>
                  </a:cubicBezTo>
                  <a:cubicBezTo>
                    <a:pt x="143" y="9"/>
                    <a:pt x="72" y="9"/>
                    <a:pt x="2" y="7"/>
                  </a:cubicBezTo>
                  <a:cubicBezTo>
                    <a:pt x="5" y="4"/>
                    <a:pt x="5" y="4"/>
                    <a:pt x="5" y="4"/>
                  </a:cubicBezTo>
                  <a:cubicBezTo>
                    <a:pt x="5" y="51"/>
                    <a:pt x="2" y="95"/>
                    <a:pt x="2" y="139"/>
                  </a:cubicBezTo>
                  <a:cubicBezTo>
                    <a:pt x="2" y="185"/>
                    <a:pt x="5" y="229"/>
                    <a:pt x="5" y="276"/>
                  </a:cubicBezTo>
                  <a:cubicBezTo>
                    <a:pt x="2" y="274"/>
                    <a:pt x="2" y="274"/>
                    <a:pt x="2" y="274"/>
                  </a:cubicBezTo>
                  <a:cubicBezTo>
                    <a:pt x="36" y="272"/>
                    <a:pt x="72" y="272"/>
                    <a:pt x="108" y="272"/>
                  </a:cubicBezTo>
                  <a:cubicBezTo>
                    <a:pt x="141" y="272"/>
                    <a:pt x="177" y="272"/>
                    <a:pt x="213" y="272"/>
                  </a:cubicBezTo>
                  <a:cubicBezTo>
                    <a:pt x="246" y="272"/>
                    <a:pt x="282" y="274"/>
                    <a:pt x="318" y="274"/>
                  </a:cubicBezTo>
                  <a:lnTo>
                    <a:pt x="425" y="276"/>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51" name="Google Shape;1051;p27"/>
            <p:cNvSpPr/>
            <p:nvPr/>
          </p:nvSpPr>
          <p:spPr>
            <a:xfrm>
              <a:off x="-2869701" y="1745619"/>
              <a:ext cx="272876" cy="39206"/>
            </a:xfrm>
            <a:custGeom>
              <a:avLst/>
              <a:gdLst/>
              <a:ahLst/>
              <a:cxnLst/>
              <a:rect l="l" t="t" r="r" b="b"/>
              <a:pathLst>
                <a:path w="174" h="25" extrusionOk="0">
                  <a:moveTo>
                    <a:pt x="172" y="23"/>
                  </a:moveTo>
                  <a:lnTo>
                    <a:pt x="172" y="23"/>
                  </a:lnTo>
                  <a:cubicBezTo>
                    <a:pt x="159" y="23"/>
                    <a:pt x="145" y="23"/>
                    <a:pt x="132" y="25"/>
                  </a:cubicBezTo>
                  <a:cubicBezTo>
                    <a:pt x="117" y="25"/>
                    <a:pt x="103" y="25"/>
                    <a:pt x="88" y="25"/>
                  </a:cubicBezTo>
                  <a:cubicBezTo>
                    <a:pt x="73" y="25"/>
                    <a:pt x="59" y="25"/>
                    <a:pt x="44" y="23"/>
                  </a:cubicBezTo>
                  <a:cubicBezTo>
                    <a:pt x="29" y="23"/>
                    <a:pt x="17" y="23"/>
                    <a:pt x="2" y="23"/>
                  </a:cubicBezTo>
                  <a:cubicBezTo>
                    <a:pt x="0" y="23"/>
                    <a:pt x="0" y="23"/>
                    <a:pt x="0" y="23"/>
                  </a:cubicBezTo>
                  <a:lnTo>
                    <a:pt x="0" y="23"/>
                  </a:lnTo>
                  <a:cubicBezTo>
                    <a:pt x="0" y="4"/>
                    <a:pt x="0" y="4"/>
                    <a:pt x="0" y="4"/>
                  </a:cubicBezTo>
                  <a:cubicBezTo>
                    <a:pt x="0" y="2"/>
                    <a:pt x="0" y="2"/>
                    <a:pt x="0" y="2"/>
                  </a:cubicBezTo>
                  <a:cubicBezTo>
                    <a:pt x="2" y="2"/>
                    <a:pt x="2" y="2"/>
                    <a:pt x="2" y="2"/>
                  </a:cubicBezTo>
                  <a:cubicBezTo>
                    <a:pt x="17" y="2"/>
                    <a:pt x="29" y="0"/>
                    <a:pt x="44" y="0"/>
                  </a:cubicBezTo>
                  <a:cubicBezTo>
                    <a:pt x="59" y="0"/>
                    <a:pt x="73" y="0"/>
                    <a:pt x="86" y="0"/>
                  </a:cubicBezTo>
                  <a:cubicBezTo>
                    <a:pt x="115" y="0"/>
                    <a:pt x="145" y="0"/>
                    <a:pt x="172" y="2"/>
                  </a:cubicBezTo>
                  <a:cubicBezTo>
                    <a:pt x="174" y="2"/>
                    <a:pt x="174" y="2"/>
                    <a:pt x="174" y="2"/>
                  </a:cubicBezTo>
                  <a:cubicBezTo>
                    <a:pt x="174" y="4"/>
                    <a:pt x="174" y="4"/>
                    <a:pt x="174" y="4"/>
                  </a:cubicBezTo>
                  <a:lnTo>
                    <a:pt x="172" y="23"/>
                  </a:lnTo>
                  <a:moveTo>
                    <a:pt x="172" y="21"/>
                  </a:moveTo>
                  <a:lnTo>
                    <a:pt x="172" y="21"/>
                  </a:lnTo>
                  <a:cubicBezTo>
                    <a:pt x="170" y="4"/>
                    <a:pt x="170" y="4"/>
                    <a:pt x="170" y="4"/>
                  </a:cubicBezTo>
                  <a:cubicBezTo>
                    <a:pt x="172" y="6"/>
                    <a:pt x="172" y="6"/>
                    <a:pt x="172" y="6"/>
                  </a:cubicBezTo>
                  <a:cubicBezTo>
                    <a:pt x="145" y="8"/>
                    <a:pt x="115" y="8"/>
                    <a:pt x="86" y="8"/>
                  </a:cubicBezTo>
                  <a:cubicBezTo>
                    <a:pt x="73" y="8"/>
                    <a:pt x="59" y="8"/>
                    <a:pt x="44" y="8"/>
                  </a:cubicBezTo>
                  <a:cubicBezTo>
                    <a:pt x="29" y="8"/>
                    <a:pt x="17" y="8"/>
                    <a:pt x="2" y="6"/>
                  </a:cubicBezTo>
                  <a:cubicBezTo>
                    <a:pt x="4" y="4"/>
                    <a:pt x="4" y="4"/>
                    <a:pt x="4" y="4"/>
                  </a:cubicBezTo>
                  <a:cubicBezTo>
                    <a:pt x="2" y="23"/>
                    <a:pt x="2" y="23"/>
                    <a:pt x="2" y="23"/>
                  </a:cubicBezTo>
                  <a:cubicBezTo>
                    <a:pt x="2" y="21"/>
                    <a:pt x="2" y="21"/>
                    <a:pt x="2" y="21"/>
                  </a:cubicBezTo>
                  <a:cubicBezTo>
                    <a:pt x="14" y="21"/>
                    <a:pt x="29" y="21"/>
                    <a:pt x="44" y="21"/>
                  </a:cubicBezTo>
                  <a:cubicBezTo>
                    <a:pt x="59" y="18"/>
                    <a:pt x="71" y="18"/>
                    <a:pt x="86" y="18"/>
                  </a:cubicBezTo>
                  <a:cubicBezTo>
                    <a:pt x="98" y="18"/>
                    <a:pt x="113" y="18"/>
                    <a:pt x="128" y="18"/>
                  </a:cubicBezTo>
                  <a:cubicBezTo>
                    <a:pt x="143" y="21"/>
                    <a:pt x="157" y="21"/>
                    <a:pt x="172" y="2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52" name="Google Shape;1052;p27"/>
            <p:cNvSpPr/>
            <p:nvPr/>
          </p:nvSpPr>
          <p:spPr>
            <a:xfrm>
              <a:off x="-2830495" y="1817759"/>
              <a:ext cx="188190" cy="39206"/>
            </a:xfrm>
            <a:custGeom>
              <a:avLst/>
              <a:gdLst/>
              <a:ahLst/>
              <a:cxnLst/>
              <a:rect l="l" t="t" r="r" b="b"/>
              <a:pathLst>
                <a:path w="120" h="25" extrusionOk="0">
                  <a:moveTo>
                    <a:pt x="118" y="21"/>
                  </a:moveTo>
                  <a:lnTo>
                    <a:pt x="118" y="21"/>
                  </a:lnTo>
                  <a:cubicBezTo>
                    <a:pt x="101" y="23"/>
                    <a:pt x="82" y="25"/>
                    <a:pt x="61" y="25"/>
                  </a:cubicBezTo>
                  <a:cubicBezTo>
                    <a:pt x="52" y="25"/>
                    <a:pt x="42" y="23"/>
                    <a:pt x="31" y="23"/>
                  </a:cubicBezTo>
                  <a:cubicBezTo>
                    <a:pt x="21" y="23"/>
                    <a:pt x="13" y="23"/>
                    <a:pt x="2" y="23"/>
                  </a:cubicBezTo>
                  <a:lnTo>
                    <a:pt x="2" y="23"/>
                  </a:lnTo>
                  <a:cubicBezTo>
                    <a:pt x="2" y="21"/>
                    <a:pt x="2" y="21"/>
                    <a:pt x="2" y="21"/>
                  </a:cubicBezTo>
                  <a:cubicBezTo>
                    <a:pt x="0" y="15"/>
                    <a:pt x="0" y="10"/>
                    <a:pt x="0" y="4"/>
                  </a:cubicBezTo>
                  <a:cubicBezTo>
                    <a:pt x="0" y="2"/>
                    <a:pt x="0" y="2"/>
                    <a:pt x="0" y="2"/>
                  </a:cubicBezTo>
                  <a:cubicBezTo>
                    <a:pt x="2" y="2"/>
                    <a:pt x="2" y="2"/>
                    <a:pt x="2" y="2"/>
                  </a:cubicBezTo>
                  <a:cubicBezTo>
                    <a:pt x="13" y="0"/>
                    <a:pt x="21" y="0"/>
                    <a:pt x="31" y="0"/>
                  </a:cubicBezTo>
                  <a:cubicBezTo>
                    <a:pt x="40" y="0"/>
                    <a:pt x="50" y="0"/>
                    <a:pt x="61" y="0"/>
                  </a:cubicBezTo>
                  <a:cubicBezTo>
                    <a:pt x="69" y="0"/>
                    <a:pt x="80" y="0"/>
                    <a:pt x="88" y="0"/>
                  </a:cubicBezTo>
                  <a:cubicBezTo>
                    <a:pt x="99" y="0"/>
                    <a:pt x="107" y="0"/>
                    <a:pt x="118" y="2"/>
                  </a:cubicBezTo>
                  <a:cubicBezTo>
                    <a:pt x="120" y="2"/>
                    <a:pt x="120" y="2"/>
                    <a:pt x="120" y="2"/>
                  </a:cubicBezTo>
                  <a:cubicBezTo>
                    <a:pt x="120" y="4"/>
                    <a:pt x="120" y="4"/>
                    <a:pt x="120" y="4"/>
                  </a:cubicBezTo>
                  <a:cubicBezTo>
                    <a:pt x="120" y="10"/>
                    <a:pt x="118" y="17"/>
                    <a:pt x="118" y="21"/>
                  </a:cubicBezTo>
                  <a:moveTo>
                    <a:pt x="118" y="21"/>
                  </a:moveTo>
                  <a:lnTo>
                    <a:pt x="118" y="21"/>
                  </a:lnTo>
                  <a:cubicBezTo>
                    <a:pt x="118" y="15"/>
                    <a:pt x="115" y="8"/>
                    <a:pt x="115" y="4"/>
                  </a:cubicBezTo>
                  <a:cubicBezTo>
                    <a:pt x="118" y="6"/>
                    <a:pt x="118" y="6"/>
                    <a:pt x="118" y="6"/>
                  </a:cubicBezTo>
                  <a:cubicBezTo>
                    <a:pt x="107" y="6"/>
                    <a:pt x="99" y="6"/>
                    <a:pt x="88" y="8"/>
                  </a:cubicBezTo>
                  <a:cubicBezTo>
                    <a:pt x="80" y="8"/>
                    <a:pt x="69" y="8"/>
                    <a:pt x="61" y="8"/>
                  </a:cubicBezTo>
                  <a:cubicBezTo>
                    <a:pt x="50" y="8"/>
                    <a:pt x="40" y="8"/>
                    <a:pt x="31" y="8"/>
                  </a:cubicBezTo>
                  <a:cubicBezTo>
                    <a:pt x="21" y="6"/>
                    <a:pt x="13" y="6"/>
                    <a:pt x="2" y="6"/>
                  </a:cubicBezTo>
                  <a:cubicBezTo>
                    <a:pt x="4" y="4"/>
                    <a:pt x="4" y="4"/>
                    <a:pt x="4" y="4"/>
                  </a:cubicBezTo>
                  <a:cubicBezTo>
                    <a:pt x="4" y="10"/>
                    <a:pt x="4" y="15"/>
                    <a:pt x="4" y="21"/>
                  </a:cubicBezTo>
                  <a:cubicBezTo>
                    <a:pt x="2" y="19"/>
                    <a:pt x="2" y="19"/>
                    <a:pt x="2" y="19"/>
                  </a:cubicBezTo>
                  <a:cubicBezTo>
                    <a:pt x="13" y="21"/>
                    <a:pt x="21" y="21"/>
                    <a:pt x="31" y="19"/>
                  </a:cubicBezTo>
                  <a:cubicBezTo>
                    <a:pt x="40" y="19"/>
                    <a:pt x="48" y="17"/>
                    <a:pt x="59" y="19"/>
                  </a:cubicBezTo>
                  <a:cubicBezTo>
                    <a:pt x="78" y="19"/>
                    <a:pt x="96" y="19"/>
                    <a:pt x="118" y="2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53" name="Google Shape;1053;p27"/>
            <p:cNvSpPr/>
            <p:nvPr/>
          </p:nvSpPr>
          <p:spPr>
            <a:xfrm>
              <a:off x="-3068869" y="1344147"/>
              <a:ext cx="666506" cy="45479"/>
            </a:xfrm>
            <a:custGeom>
              <a:avLst/>
              <a:gdLst/>
              <a:ahLst/>
              <a:cxnLst/>
              <a:rect l="l" t="t" r="r" b="b"/>
              <a:pathLst>
                <a:path w="425" h="29" extrusionOk="0">
                  <a:moveTo>
                    <a:pt x="425" y="24"/>
                  </a:moveTo>
                  <a:lnTo>
                    <a:pt x="425" y="24"/>
                  </a:lnTo>
                  <a:cubicBezTo>
                    <a:pt x="392" y="26"/>
                    <a:pt x="356" y="26"/>
                    <a:pt x="320" y="26"/>
                  </a:cubicBezTo>
                  <a:cubicBezTo>
                    <a:pt x="286" y="29"/>
                    <a:pt x="251" y="29"/>
                    <a:pt x="215" y="29"/>
                  </a:cubicBezTo>
                  <a:cubicBezTo>
                    <a:pt x="179" y="29"/>
                    <a:pt x="144" y="26"/>
                    <a:pt x="108" y="26"/>
                  </a:cubicBezTo>
                  <a:cubicBezTo>
                    <a:pt x="74" y="26"/>
                    <a:pt x="38" y="26"/>
                    <a:pt x="3" y="26"/>
                  </a:cubicBezTo>
                  <a:cubicBezTo>
                    <a:pt x="0" y="26"/>
                    <a:pt x="0" y="26"/>
                    <a:pt x="0" y="26"/>
                  </a:cubicBezTo>
                  <a:cubicBezTo>
                    <a:pt x="0" y="24"/>
                    <a:pt x="0" y="24"/>
                    <a:pt x="0" y="24"/>
                  </a:cubicBezTo>
                  <a:cubicBezTo>
                    <a:pt x="0" y="5"/>
                    <a:pt x="0" y="5"/>
                    <a:pt x="0" y="5"/>
                  </a:cubicBezTo>
                  <a:cubicBezTo>
                    <a:pt x="0" y="3"/>
                    <a:pt x="0" y="3"/>
                    <a:pt x="0" y="3"/>
                  </a:cubicBezTo>
                  <a:cubicBezTo>
                    <a:pt x="3" y="3"/>
                    <a:pt x="3" y="3"/>
                    <a:pt x="3" y="3"/>
                  </a:cubicBezTo>
                  <a:cubicBezTo>
                    <a:pt x="38" y="1"/>
                    <a:pt x="74" y="1"/>
                    <a:pt x="108" y="1"/>
                  </a:cubicBezTo>
                  <a:cubicBezTo>
                    <a:pt x="144" y="1"/>
                    <a:pt x="179" y="-1"/>
                    <a:pt x="213" y="1"/>
                  </a:cubicBezTo>
                  <a:cubicBezTo>
                    <a:pt x="267" y="1"/>
                    <a:pt x="267" y="1"/>
                    <a:pt x="267" y="1"/>
                  </a:cubicBezTo>
                  <a:cubicBezTo>
                    <a:pt x="320" y="1"/>
                    <a:pt x="320" y="1"/>
                    <a:pt x="320" y="1"/>
                  </a:cubicBezTo>
                  <a:cubicBezTo>
                    <a:pt x="354" y="1"/>
                    <a:pt x="389" y="3"/>
                    <a:pt x="425" y="3"/>
                  </a:cubicBezTo>
                  <a:lnTo>
                    <a:pt x="425" y="3"/>
                  </a:lnTo>
                  <a:cubicBezTo>
                    <a:pt x="425" y="5"/>
                    <a:pt x="425" y="5"/>
                    <a:pt x="425" y="5"/>
                  </a:cubicBezTo>
                  <a:lnTo>
                    <a:pt x="425" y="24"/>
                  </a:lnTo>
                  <a:moveTo>
                    <a:pt x="425" y="24"/>
                  </a:moveTo>
                  <a:lnTo>
                    <a:pt x="425" y="24"/>
                  </a:lnTo>
                  <a:cubicBezTo>
                    <a:pt x="423" y="5"/>
                    <a:pt x="423" y="5"/>
                    <a:pt x="423" y="5"/>
                  </a:cubicBezTo>
                  <a:cubicBezTo>
                    <a:pt x="425" y="5"/>
                    <a:pt x="425" y="5"/>
                    <a:pt x="425" y="5"/>
                  </a:cubicBezTo>
                  <a:cubicBezTo>
                    <a:pt x="389" y="7"/>
                    <a:pt x="354" y="7"/>
                    <a:pt x="320" y="7"/>
                  </a:cubicBezTo>
                  <a:cubicBezTo>
                    <a:pt x="267" y="10"/>
                    <a:pt x="267" y="10"/>
                    <a:pt x="267" y="10"/>
                  </a:cubicBezTo>
                  <a:cubicBezTo>
                    <a:pt x="213" y="10"/>
                    <a:pt x="213" y="10"/>
                    <a:pt x="213" y="10"/>
                  </a:cubicBezTo>
                  <a:cubicBezTo>
                    <a:pt x="179" y="10"/>
                    <a:pt x="144" y="10"/>
                    <a:pt x="108" y="7"/>
                  </a:cubicBezTo>
                  <a:cubicBezTo>
                    <a:pt x="74" y="7"/>
                    <a:pt x="38" y="7"/>
                    <a:pt x="3" y="7"/>
                  </a:cubicBezTo>
                  <a:cubicBezTo>
                    <a:pt x="5" y="5"/>
                    <a:pt x="5" y="5"/>
                    <a:pt x="5" y="5"/>
                  </a:cubicBezTo>
                  <a:cubicBezTo>
                    <a:pt x="5" y="24"/>
                    <a:pt x="5" y="24"/>
                    <a:pt x="5" y="24"/>
                  </a:cubicBezTo>
                  <a:cubicBezTo>
                    <a:pt x="3" y="22"/>
                    <a:pt x="3" y="22"/>
                    <a:pt x="3" y="22"/>
                  </a:cubicBezTo>
                  <a:cubicBezTo>
                    <a:pt x="38" y="24"/>
                    <a:pt x="74" y="24"/>
                    <a:pt x="108" y="22"/>
                  </a:cubicBezTo>
                  <a:cubicBezTo>
                    <a:pt x="144" y="22"/>
                    <a:pt x="177" y="22"/>
                    <a:pt x="213" y="22"/>
                  </a:cubicBezTo>
                  <a:cubicBezTo>
                    <a:pt x="246" y="20"/>
                    <a:pt x="282" y="22"/>
                    <a:pt x="318" y="22"/>
                  </a:cubicBezTo>
                  <a:cubicBezTo>
                    <a:pt x="354" y="22"/>
                    <a:pt x="387" y="24"/>
                    <a:pt x="425" y="2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54" name="Google Shape;1054;p27"/>
            <p:cNvSpPr/>
            <p:nvPr/>
          </p:nvSpPr>
          <p:spPr>
            <a:xfrm>
              <a:off x="-3054754" y="1351988"/>
              <a:ext cx="0" cy="29797"/>
            </a:xfrm>
            <a:custGeom>
              <a:avLst/>
              <a:gdLst/>
              <a:ahLst/>
              <a:cxnLst/>
              <a:rect l="l" t="t" r="r" b="b"/>
              <a:pathLst>
                <a:path w="120000" h="19" fill="none" extrusionOk="0">
                  <a:moveTo>
                    <a:pt x="0" y="0"/>
                  </a:moveTo>
                  <a:lnTo>
                    <a:pt x="0" y="0"/>
                  </a:lnTo>
                  <a:cubicBezTo>
                    <a:pt x="0" y="7"/>
                    <a:pt x="0" y="13"/>
                    <a:pt x="0" y="19"/>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5" name="Google Shape;1055;p27"/>
            <p:cNvSpPr/>
            <p:nvPr/>
          </p:nvSpPr>
          <p:spPr>
            <a:xfrm>
              <a:off x="-2414908" y="1345715"/>
              <a:ext cx="0" cy="39206"/>
            </a:xfrm>
            <a:custGeom>
              <a:avLst/>
              <a:gdLst/>
              <a:ahLst/>
              <a:cxnLst/>
              <a:rect l="l" t="t" r="r" b="b"/>
              <a:pathLst>
                <a:path w="120000" h="25" fill="none" extrusionOk="0">
                  <a:moveTo>
                    <a:pt x="0" y="0"/>
                  </a:moveTo>
                  <a:lnTo>
                    <a:pt x="0" y="0"/>
                  </a:lnTo>
                  <a:cubicBezTo>
                    <a:pt x="0" y="9"/>
                    <a:pt x="0" y="17"/>
                    <a:pt x="0" y="25"/>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6" name="Google Shape;1056;p27"/>
            <p:cNvSpPr/>
            <p:nvPr/>
          </p:nvSpPr>
          <p:spPr>
            <a:xfrm>
              <a:off x="-3068869" y="1422559"/>
              <a:ext cx="669643" cy="78413"/>
            </a:xfrm>
            <a:custGeom>
              <a:avLst/>
              <a:gdLst/>
              <a:ahLst/>
              <a:cxnLst/>
              <a:rect l="l" t="t" r="r" b="b"/>
              <a:pathLst>
                <a:path w="427" h="50" extrusionOk="0">
                  <a:moveTo>
                    <a:pt x="425" y="48"/>
                  </a:moveTo>
                  <a:lnTo>
                    <a:pt x="425" y="48"/>
                  </a:lnTo>
                  <a:cubicBezTo>
                    <a:pt x="392" y="48"/>
                    <a:pt x="356" y="50"/>
                    <a:pt x="320" y="50"/>
                  </a:cubicBezTo>
                  <a:cubicBezTo>
                    <a:pt x="286" y="50"/>
                    <a:pt x="251" y="50"/>
                    <a:pt x="215" y="50"/>
                  </a:cubicBezTo>
                  <a:cubicBezTo>
                    <a:pt x="179" y="50"/>
                    <a:pt x="144" y="50"/>
                    <a:pt x="108" y="50"/>
                  </a:cubicBezTo>
                  <a:cubicBezTo>
                    <a:pt x="55" y="48"/>
                    <a:pt x="55" y="48"/>
                    <a:pt x="55" y="48"/>
                  </a:cubicBezTo>
                  <a:cubicBezTo>
                    <a:pt x="3" y="50"/>
                    <a:pt x="3" y="50"/>
                    <a:pt x="3" y="50"/>
                  </a:cubicBezTo>
                  <a:cubicBezTo>
                    <a:pt x="0" y="50"/>
                    <a:pt x="0" y="50"/>
                    <a:pt x="0" y="50"/>
                  </a:cubicBezTo>
                  <a:cubicBezTo>
                    <a:pt x="0" y="48"/>
                    <a:pt x="0" y="48"/>
                    <a:pt x="0" y="48"/>
                  </a:cubicBezTo>
                  <a:cubicBezTo>
                    <a:pt x="0" y="4"/>
                    <a:pt x="0" y="4"/>
                    <a:pt x="0" y="4"/>
                  </a:cubicBezTo>
                  <a:cubicBezTo>
                    <a:pt x="0" y="2"/>
                    <a:pt x="0" y="2"/>
                    <a:pt x="0" y="2"/>
                  </a:cubicBezTo>
                  <a:cubicBezTo>
                    <a:pt x="3" y="2"/>
                    <a:pt x="3" y="2"/>
                    <a:pt x="3" y="2"/>
                  </a:cubicBezTo>
                  <a:cubicBezTo>
                    <a:pt x="38" y="2"/>
                    <a:pt x="74" y="2"/>
                    <a:pt x="108" y="2"/>
                  </a:cubicBezTo>
                  <a:cubicBezTo>
                    <a:pt x="144" y="2"/>
                    <a:pt x="179" y="0"/>
                    <a:pt x="213" y="0"/>
                  </a:cubicBezTo>
                  <a:cubicBezTo>
                    <a:pt x="284" y="0"/>
                    <a:pt x="354" y="2"/>
                    <a:pt x="425" y="4"/>
                  </a:cubicBezTo>
                  <a:cubicBezTo>
                    <a:pt x="427" y="4"/>
                    <a:pt x="427" y="4"/>
                    <a:pt x="427" y="4"/>
                  </a:cubicBezTo>
                  <a:lnTo>
                    <a:pt x="427" y="4"/>
                  </a:lnTo>
                  <a:lnTo>
                    <a:pt x="425" y="48"/>
                  </a:lnTo>
                  <a:moveTo>
                    <a:pt x="425" y="48"/>
                  </a:moveTo>
                  <a:lnTo>
                    <a:pt x="425" y="48"/>
                  </a:lnTo>
                  <a:cubicBezTo>
                    <a:pt x="423" y="4"/>
                    <a:pt x="423" y="4"/>
                    <a:pt x="423" y="4"/>
                  </a:cubicBezTo>
                  <a:cubicBezTo>
                    <a:pt x="425" y="6"/>
                    <a:pt x="425" y="6"/>
                    <a:pt x="425" y="6"/>
                  </a:cubicBezTo>
                  <a:cubicBezTo>
                    <a:pt x="354" y="8"/>
                    <a:pt x="284" y="10"/>
                    <a:pt x="213" y="10"/>
                  </a:cubicBezTo>
                  <a:cubicBezTo>
                    <a:pt x="179" y="10"/>
                    <a:pt x="144" y="8"/>
                    <a:pt x="108" y="8"/>
                  </a:cubicBezTo>
                  <a:cubicBezTo>
                    <a:pt x="74" y="8"/>
                    <a:pt x="38" y="8"/>
                    <a:pt x="3" y="8"/>
                  </a:cubicBezTo>
                  <a:cubicBezTo>
                    <a:pt x="5" y="4"/>
                    <a:pt x="5" y="4"/>
                    <a:pt x="5" y="4"/>
                  </a:cubicBezTo>
                  <a:cubicBezTo>
                    <a:pt x="5" y="48"/>
                    <a:pt x="5" y="48"/>
                    <a:pt x="5" y="48"/>
                  </a:cubicBezTo>
                  <a:cubicBezTo>
                    <a:pt x="3" y="46"/>
                    <a:pt x="3" y="46"/>
                    <a:pt x="3" y="46"/>
                  </a:cubicBezTo>
                  <a:cubicBezTo>
                    <a:pt x="55" y="46"/>
                    <a:pt x="55" y="46"/>
                    <a:pt x="55" y="46"/>
                  </a:cubicBezTo>
                  <a:cubicBezTo>
                    <a:pt x="108" y="46"/>
                    <a:pt x="108" y="46"/>
                    <a:pt x="108" y="46"/>
                  </a:cubicBezTo>
                  <a:cubicBezTo>
                    <a:pt x="144" y="46"/>
                    <a:pt x="177" y="44"/>
                    <a:pt x="213" y="44"/>
                  </a:cubicBezTo>
                  <a:cubicBezTo>
                    <a:pt x="246" y="44"/>
                    <a:pt x="282" y="44"/>
                    <a:pt x="318" y="46"/>
                  </a:cubicBezTo>
                  <a:cubicBezTo>
                    <a:pt x="354" y="46"/>
                    <a:pt x="387" y="46"/>
                    <a:pt x="425" y="48"/>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57" name="Google Shape;1057;p27"/>
            <p:cNvSpPr/>
            <p:nvPr/>
          </p:nvSpPr>
          <p:spPr>
            <a:xfrm>
              <a:off x="-3054754" y="1438242"/>
              <a:ext cx="0" cy="53321"/>
            </a:xfrm>
            <a:custGeom>
              <a:avLst/>
              <a:gdLst/>
              <a:ahLst/>
              <a:cxnLst/>
              <a:rect l="l" t="t" r="r" b="b"/>
              <a:pathLst>
                <a:path w="120000" h="34" fill="none" extrusionOk="0">
                  <a:moveTo>
                    <a:pt x="0" y="0"/>
                  </a:moveTo>
                  <a:lnTo>
                    <a:pt x="0" y="0"/>
                  </a:lnTo>
                  <a:cubicBezTo>
                    <a:pt x="0" y="11"/>
                    <a:pt x="0" y="23"/>
                    <a:pt x="0" y="34"/>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8" name="Google Shape;1058;p27"/>
            <p:cNvSpPr/>
            <p:nvPr/>
          </p:nvSpPr>
          <p:spPr>
            <a:xfrm>
              <a:off x="-2414908" y="1428832"/>
              <a:ext cx="0" cy="65867"/>
            </a:xfrm>
            <a:custGeom>
              <a:avLst/>
              <a:gdLst/>
              <a:ahLst/>
              <a:cxnLst/>
              <a:rect l="l" t="t" r="r" b="b"/>
              <a:pathLst>
                <a:path w="120000" h="42" fill="none" extrusionOk="0">
                  <a:moveTo>
                    <a:pt x="0" y="0"/>
                  </a:moveTo>
                  <a:lnTo>
                    <a:pt x="0" y="0"/>
                  </a:lnTo>
                  <a:cubicBezTo>
                    <a:pt x="0" y="14"/>
                    <a:pt x="0" y="27"/>
                    <a:pt x="0" y="42"/>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9" name="Google Shape;1059;p27"/>
            <p:cNvSpPr/>
            <p:nvPr/>
          </p:nvSpPr>
          <p:spPr>
            <a:xfrm>
              <a:off x="-2408635" y="1207709"/>
              <a:ext cx="696303" cy="1892881"/>
            </a:xfrm>
            <a:custGeom>
              <a:avLst/>
              <a:gdLst/>
              <a:ahLst/>
              <a:cxnLst/>
              <a:rect l="l" t="t" r="r" b="b"/>
              <a:pathLst>
                <a:path w="444" h="1207" extrusionOk="0">
                  <a:moveTo>
                    <a:pt x="435" y="1200"/>
                  </a:moveTo>
                  <a:lnTo>
                    <a:pt x="435" y="1200"/>
                  </a:lnTo>
                  <a:cubicBezTo>
                    <a:pt x="223" y="1204"/>
                    <a:pt x="223" y="1204"/>
                    <a:pt x="223" y="1204"/>
                  </a:cubicBezTo>
                  <a:cubicBezTo>
                    <a:pt x="151" y="1204"/>
                    <a:pt x="80" y="1207"/>
                    <a:pt x="6" y="1207"/>
                  </a:cubicBezTo>
                  <a:cubicBezTo>
                    <a:pt x="0" y="1207"/>
                    <a:pt x="0" y="1207"/>
                    <a:pt x="0" y="1207"/>
                  </a:cubicBezTo>
                  <a:cubicBezTo>
                    <a:pt x="0" y="1200"/>
                    <a:pt x="0" y="1200"/>
                    <a:pt x="0" y="1200"/>
                  </a:cubicBezTo>
                  <a:cubicBezTo>
                    <a:pt x="0" y="1051"/>
                    <a:pt x="0" y="1051"/>
                    <a:pt x="0" y="1051"/>
                  </a:cubicBezTo>
                  <a:cubicBezTo>
                    <a:pt x="0" y="975"/>
                    <a:pt x="0" y="975"/>
                    <a:pt x="0" y="975"/>
                  </a:cubicBezTo>
                  <a:cubicBezTo>
                    <a:pt x="0" y="902"/>
                    <a:pt x="0" y="902"/>
                    <a:pt x="0" y="902"/>
                  </a:cubicBezTo>
                  <a:cubicBezTo>
                    <a:pt x="0" y="803"/>
                    <a:pt x="2" y="704"/>
                    <a:pt x="2" y="603"/>
                  </a:cubicBezTo>
                  <a:cubicBezTo>
                    <a:pt x="4" y="504"/>
                    <a:pt x="4" y="406"/>
                    <a:pt x="4" y="307"/>
                  </a:cubicBezTo>
                  <a:cubicBezTo>
                    <a:pt x="4" y="158"/>
                    <a:pt x="4" y="158"/>
                    <a:pt x="4" y="158"/>
                  </a:cubicBezTo>
                  <a:cubicBezTo>
                    <a:pt x="2" y="8"/>
                    <a:pt x="2" y="8"/>
                    <a:pt x="2" y="8"/>
                  </a:cubicBezTo>
                  <a:cubicBezTo>
                    <a:pt x="2" y="4"/>
                    <a:pt x="2" y="4"/>
                    <a:pt x="2" y="4"/>
                  </a:cubicBezTo>
                  <a:cubicBezTo>
                    <a:pt x="6" y="4"/>
                    <a:pt x="6" y="4"/>
                    <a:pt x="6" y="4"/>
                  </a:cubicBezTo>
                  <a:cubicBezTo>
                    <a:pt x="221" y="2"/>
                    <a:pt x="221" y="2"/>
                    <a:pt x="221" y="2"/>
                  </a:cubicBezTo>
                  <a:cubicBezTo>
                    <a:pt x="435" y="0"/>
                    <a:pt x="435" y="0"/>
                    <a:pt x="435" y="0"/>
                  </a:cubicBezTo>
                  <a:cubicBezTo>
                    <a:pt x="444" y="0"/>
                    <a:pt x="444" y="0"/>
                    <a:pt x="444" y="0"/>
                  </a:cubicBezTo>
                  <a:cubicBezTo>
                    <a:pt x="444" y="8"/>
                    <a:pt x="444" y="8"/>
                    <a:pt x="444" y="8"/>
                  </a:cubicBezTo>
                  <a:cubicBezTo>
                    <a:pt x="444" y="109"/>
                    <a:pt x="444" y="208"/>
                    <a:pt x="444" y="309"/>
                  </a:cubicBezTo>
                  <a:cubicBezTo>
                    <a:pt x="444" y="408"/>
                    <a:pt x="444" y="509"/>
                    <a:pt x="442" y="607"/>
                  </a:cubicBezTo>
                  <a:cubicBezTo>
                    <a:pt x="439" y="904"/>
                    <a:pt x="439" y="904"/>
                    <a:pt x="439" y="904"/>
                  </a:cubicBezTo>
                  <a:lnTo>
                    <a:pt x="435" y="1200"/>
                  </a:lnTo>
                  <a:moveTo>
                    <a:pt x="433" y="1198"/>
                  </a:moveTo>
                  <a:lnTo>
                    <a:pt x="433" y="1198"/>
                  </a:lnTo>
                  <a:cubicBezTo>
                    <a:pt x="431" y="900"/>
                    <a:pt x="431" y="900"/>
                    <a:pt x="431" y="900"/>
                  </a:cubicBezTo>
                  <a:cubicBezTo>
                    <a:pt x="427" y="601"/>
                    <a:pt x="427" y="601"/>
                    <a:pt x="427" y="601"/>
                  </a:cubicBezTo>
                  <a:cubicBezTo>
                    <a:pt x="427" y="502"/>
                    <a:pt x="427" y="404"/>
                    <a:pt x="427" y="305"/>
                  </a:cubicBezTo>
                  <a:cubicBezTo>
                    <a:pt x="425" y="206"/>
                    <a:pt x="427" y="107"/>
                    <a:pt x="427" y="8"/>
                  </a:cubicBezTo>
                  <a:cubicBezTo>
                    <a:pt x="435" y="17"/>
                    <a:pt x="435" y="17"/>
                    <a:pt x="435" y="17"/>
                  </a:cubicBezTo>
                  <a:cubicBezTo>
                    <a:pt x="221" y="17"/>
                    <a:pt x="221" y="17"/>
                    <a:pt x="221" y="17"/>
                  </a:cubicBezTo>
                  <a:cubicBezTo>
                    <a:pt x="6" y="12"/>
                    <a:pt x="6" y="12"/>
                    <a:pt x="6" y="12"/>
                  </a:cubicBezTo>
                  <a:cubicBezTo>
                    <a:pt x="11" y="8"/>
                    <a:pt x="11" y="8"/>
                    <a:pt x="11" y="8"/>
                  </a:cubicBezTo>
                  <a:cubicBezTo>
                    <a:pt x="11" y="158"/>
                    <a:pt x="11" y="158"/>
                    <a:pt x="11" y="158"/>
                  </a:cubicBezTo>
                  <a:cubicBezTo>
                    <a:pt x="8" y="307"/>
                    <a:pt x="8" y="307"/>
                    <a:pt x="8" y="307"/>
                  </a:cubicBezTo>
                  <a:cubicBezTo>
                    <a:pt x="11" y="406"/>
                    <a:pt x="11" y="504"/>
                    <a:pt x="11" y="603"/>
                  </a:cubicBezTo>
                  <a:cubicBezTo>
                    <a:pt x="13" y="704"/>
                    <a:pt x="15" y="803"/>
                    <a:pt x="15" y="902"/>
                  </a:cubicBezTo>
                  <a:cubicBezTo>
                    <a:pt x="15" y="975"/>
                    <a:pt x="15" y="975"/>
                    <a:pt x="15" y="975"/>
                  </a:cubicBezTo>
                  <a:cubicBezTo>
                    <a:pt x="15" y="1051"/>
                    <a:pt x="15" y="1051"/>
                    <a:pt x="15" y="1051"/>
                  </a:cubicBezTo>
                  <a:cubicBezTo>
                    <a:pt x="13" y="1200"/>
                    <a:pt x="13" y="1200"/>
                    <a:pt x="13" y="1200"/>
                  </a:cubicBezTo>
                  <a:cubicBezTo>
                    <a:pt x="6" y="1192"/>
                    <a:pt x="6" y="1192"/>
                    <a:pt x="6" y="1192"/>
                  </a:cubicBezTo>
                  <a:cubicBezTo>
                    <a:pt x="78" y="1192"/>
                    <a:pt x="147" y="1194"/>
                    <a:pt x="219" y="1196"/>
                  </a:cubicBezTo>
                  <a:lnTo>
                    <a:pt x="433" y="1198"/>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60" name="Google Shape;1060;p27"/>
            <p:cNvSpPr/>
            <p:nvPr/>
          </p:nvSpPr>
          <p:spPr>
            <a:xfrm>
              <a:off x="-2402362" y="2476425"/>
              <a:ext cx="675916" cy="437542"/>
            </a:xfrm>
            <a:custGeom>
              <a:avLst/>
              <a:gdLst/>
              <a:ahLst/>
              <a:cxnLst/>
              <a:rect l="l" t="t" r="r" b="b"/>
              <a:pathLst>
                <a:path w="431" h="279" extrusionOk="0">
                  <a:moveTo>
                    <a:pt x="427" y="276"/>
                  </a:moveTo>
                  <a:lnTo>
                    <a:pt x="427" y="276"/>
                  </a:lnTo>
                  <a:cubicBezTo>
                    <a:pt x="322" y="278"/>
                    <a:pt x="322" y="278"/>
                    <a:pt x="322" y="278"/>
                  </a:cubicBezTo>
                  <a:cubicBezTo>
                    <a:pt x="286" y="278"/>
                    <a:pt x="250" y="278"/>
                    <a:pt x="217" y="278"/>
                  </a:cubicBezTo>
                  <a:cubicBezTo>
                    <a:pt x="181" y="278"/>
                    <a:pt x="145" y="280"/>
                    <a:pt x="110" y="278"/>
                  </a:cubicBezTo>
                  <a:cubicBezTo>
                    <a:pt x="74" y="278"/>
                    <a:pt x="38" y="278"/>
                    <a:pt x="2" y="278"/>
                  </a:cubicBezTo>
                  <a:cubicBezTo>
                    <a:pt x="0" y="278"/>
                    <a:pt x="0" y="278"/>
                    <a:pt x="0" y="278"/>
                  </a:cubicBezTo>
                  <a:cubicBezTo>
                    <a:pt x="0" y="276"/>
                    <a:pt x="0" y="276"/>
                    <a:pt x="0" y="276"/>
                  </a:cubicBezTo>
                  <a:cubicBezTo>
                    <a:pt x="0" y="229"/>
                    <a:pt x="2" y="185"/>
                    <a:pt x="2" y="139"/>
                  </a:cubicBezTo>
                  <a:cubicBezTo>
                    <a:pt x="2" y="95"/>
                    <a:pt x="0" y="51"/>
                    <a:pt x="0" y="4"/>
                  </a:cubicBezTo>
                  <a:cubicBezTo>
                    <a:pt x="0" y="2"/>
                    <a:pt x="0" y="2"/>
                    <a:pt x="0" y="2"/>
                  </a:cubicBezTo>
                  <a:cubicBezTo>
                    <a:pt x="2" y="2"/>
                    <a:pt x="2" y="2"/>
                    <a:pt x="2" y="2"/>
                  </a:cubicBezTo>
                  <a:cubicBezTo>
                    <a:pt x="74" y="2"/>
                    <a:pt x="143" y="0"/>
                    <a:pt x="215" y="0"/>
                  </a:cubicBezTo>
                  <a:cubicBezTo>
                    <a:pt x="284" y="0"/>
                    <a:pt x="356" y="0"/>
                    <a:pt x="427" y="0"/>
                  </a:cubicBezTo>
                  <a:cubicBezTo>
                    <a:pt x="431" y="0"/>
                    <a:pt x="431" y="0"/>
                    <a:pt x="431" y="0"/>
                  </a:cubicBezTo>
                  <a:cubicBezTo>
                    <a:pt x="431" y="4"/>
                    <a:pt x="431" y="4"/>
                    <a:pt x="431" y="4"/>
                  </a:cubicBezTo>
                  <a:cubicBezTo>
                    <a:pt x="429" y="141"/>
                    <a:pt x="429" y="141"/>
                    <a:pt x="429" y="141"/>
                  </a:cubicBezTo>
                  <a:lnTo>
                    <a:pt x="427" y="276"/>
                  </a:lnTo>
                  <a:moveTo>
                    <a:pt x="425" y="276"/>
                  </a:moveTo>
                  <a:lnTo>
                    <a:pt x="425" y="276"/>
                  </a:lnTo>
                  <a:cubicBezTo>
                    <a:pt x="423" y="139"/>
                    <a:pt x="423" y="139"/>
                    <a:pt x="423" y="139"/>
                  </a:cubicBezTo>
                  <a:cubicBezTo>
                    <a:pt x="423" y="4"/>
                    <a:pt x="423" y="4"/>
                    <a:pt x="423" y="4"/>
                  </a:cubicBezTo>
                  <a:cubicBezTo>
                    <a:pt x="427" y="9"/>
                    <a:pt x="427" y="9"/>
                    <a:pt x="427" y="9"/>
                  </a:cubicBezTo>
                  <a:cubicBezTo>
                    <a:pt x="356" y="9"/>
                    <a:pt x="284" y="9"/>
                    <a:pt x="215" y="9"/>
                  </a:cubicBezTo>
                  <a:cubicBezTo>
                    <a:pt x="143" y="9"/>
                    <a:pt x="74" y="9"/>
                    <a:pt x="2" y="7"/>
                  </a:cubicBezTo>
                  <a:cubicBezTo>
                    <a:pt x="4" y="4"/>
                    <a:pt x="4" y="4"/>
                    <a:pt x="4" y="4"/>
                  </a:cubicBezTo>
                  <a:cubicBezTo>
                    <a:pt x="4" y="51"/>
                    <a:pt x="4" y="95"/>
                    <a:pt x="4" y="139"/>
                  </a:cubicBezTo>
                  <a:cubicBezTo>
                    <a:pt x="4" y="185"/>
                    <a:pt x="4" y="229"/>
                    <a:pt x="4" y="276"/>
                  </a:cubicBezTo>
                  <a:cubicBezTo>
                    <a:pt x="2" y="274"/>
                    <a:pt x="2" y="274"/>
                    <a:pt x="2" y="274"/>
                  </a:cubicBezTo>
                  <a:cubicBezTo>
                    <a:pt x="38" y="272"/>
                    <a:pt x="74" y="272"/>
                    <a:pt x="107" y="272"/>
                  </a:cubicBezTo>
                  <a:cubicBezTo>
                    <a:pt x="143" y="272"/>
                    <a:pt x="179" y="272"/>
                    <a:pt x="213" y="272"/>
                  </a:cubicBezTo>
                  <a:cubicBezTo>
                    <a:pt x="248" y="272"/>
                    <a:pt x="284" y="274"/>
                    <a:pt x="320" y="274"/>
                  </a:cubicBezTo>
                  <a:lnTo>
                    <a:pt x="425" y="276"/>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61" name="Google Shape;1061;p27"/>
            <p:cNvSpPr/>
            <p:nvPr/>
          </p:nvSpPr>
          <p:spPr>
            <a:xfrm>
              <a:off x="-2201626" y="1745619"/>
              <a:ext cx="277580" cy="39206"/>
            </a:xfrm>
            <a:custGeom>
              <a:avLst/>
              <a:gdLst/>
              <a:ahLst/>
              <a:cxnLst/>
              <a:rect l="l" t="t" r="r" b="b"/>
              <a:pathLst>
                <a:path w="177" h="25" extrusionOk="0">
                  <a:moveTo>
                    <a:pt x="175" y="23"/>
                  </a:moveTo>
                  <a:lnTo>
                    <a:pt x="175" y="23"/>
                  </a:lnTo>
                  <a:cubicBezTo>
                    <a:pt x="162" y="23"/>
                    <a:pt x="148" y="23"/>
                    <a:pt x="133" y="25"/>
                  </a:cubicBezTo>
                  <a:cubicBezTo>
                    <a:pt x="118" y="25"/>
                    <a:pt x="106" y="25"/>
                    <a:pt x="91" y="25"/>
                  </a:cubicBezTo>
                  <a:cubicBezTo>
                    <a:pt x="76" y="25"/>
                    <a:pt x="61" y="25"/>
                    <a:pt x="47" y="23"/>
                  </a:cubicBezTo>
                  <a:cubicBezTo>
                    <a:pt x="32" y="23"/>
                    <a:pt x="17" y="23"/>
                    <a:pt x="2" y="23"/>
                  </a:cubicBezTo>
                  <a:cubicBezTo>
                    <a:pt x="0" y="23"/>
                    <a:pt x="0" y="23"/>
                    <a:pt x="0" y="23"/>
                  </a:cubicBezTo>
                  <a:lnTo>
                    <a:pt x="0" y="23"/>
                  </a:lnTo>
                  <a:cubicBezTo>
                    <a:pt x="0" y="4"/>
                    <a:pt x="0" y="4"/>
                    <a:pt x="0" y="4"/>
                  </a:cubicBezTo>
                  <a:cubicBezTo>
                    <a:pt x="0" y="2"/>
                    <a:pt x="0" y="2"/>
                    <a:pt x="0" y="2"/>
                  </a:cubicBezTo>
                  <a:cubicBezTo>
                    <a:pt x="2" y="2"/>
                    <a:pt x="2" y="2"/>
                    <a:pt x="2" y="2"/>
                  </a:cubicBezTo>
                  <a:cubicBezTo>
                    <a:pt x="17" y="2"/>
                    <a:pt x="32" y="0"/>
                    <a:pt x="47" y="0"/>
                  </a:cubicBezTo>
                  <a:cubicBezTo>
                    <a:pt x="59" y="0"/>
                    <a:pt x="74" y="0"/>
                    <a:pt x="89" y="0"/>
                  </a:cubicBezTo>
                  <a:cubicBezTo>
                    <a:pt x="118" y="0"/>
                    <a:pt x="146" y="0"/>
                    <a:pt x="175" y="2"/>
                  </a:cubicBezTo>
                  <a:cubicBezTo>
                    <a:pt x="177" y="2"/>
                    <a:pt x="177" y="2"/>
                    <a:pt x="177" y="2"/>
                  </a:cubicBezTo>
                  <a:cubicBezTo>
                    <a:pt x="177" y="4"/>
                    <a:pt x="177" y="4"/>
                    <a:pt x="177" y="4"/>
                  </a:cubicBezTo>
                  <a:lnTo>
                    <a:pt x="175" y="23"/>
                  </a:lnTo>
                  <a:moveTo>
                    <a:pt x="175" y="21"/>
                  </a:moveTo>
                  <a:lnTo>
                    <a:pt x="175" y="21"/>
                  </a:lnTo>
                  <a:cubicBezTo>
                    <a:pt x="173" y="4"/>
                    <a:pt x="173" y="4"/>
                    <a:pt x="173" y="4"/>
                  </a:cubicBezTo>
                  <a:cubicBezTo>
                    <a:pt x="175" y="6"/>
                    <a:pt x="175" y="6"/>
                    <a:pt x="175" y="6"/>
                  </a:cubicBezTo>
                  <a:cubicBezTo>
                    <a:pt x="146" y="8"/>
                    <a:pt x="118" y="8"/>
                    <a:pt x="89" y="8"/>
                  </a:cubicBezTo>
                  <a:cubicBezTo>
                    <a:pt x="74" y="8"/>
                    <a:pt x="59" y="8"/>
                    <a:pt x="47" y="8"/>
                  </a:cubicBezTo>
                  <a:cubicBezTo>
                    <a:pt x="32" y="8"/>
                    <a:pt x="17" y="8"/>
                    <a:pt x="2" y="6"/>
                  </a:cubicBezTo>
                  <a:cubicBezTo>
                    <a:pt x="5" y="4"/>
                    <a:pt x="5" y="4"/>
                    <a:pt x="5" y="4"/>
                  </a:cubicBezTo>
                  <a:cubicBezTo>
                    <a:pt x="5" y="23"/>
                    <a:pt x="5" y="23"/>
                    <a:pt x="5" y="23"/>
                  </a:cubicBezTo>
                  <a:cubicBezTo>
                    <a:pt x="2" y="21"/>
                    <a:pt x="2" y="21"/>
                    <a:pt x="2" y="21"/>
                  </a:cubicBezTo>
                  <a:cubicBezTo>
                    <a:pt x="17" y="21"/>
                    <a:pt x="32" y="21"/>
                    <a:pt x="45" y="21"/>
                  </a:cubicBezTo>
                  <a:cubicBezTo>
                    <a:pt x="59" y="18"/>
                    <a:pt x="74" y="18"/>
                    <a:pt x="87" y="18"/>
                  </a:cubicBezTo>
                  <a:cubicBezTo>
                    <a:pt x="101" y="18"/>
                    <a:pt x="116" y="18"/>
                    <a:pt x="131" y="18"/>
                  </a:cubicBezTo>
                  <a:cubicBezTo>
                    <a:pt x="143" y="21"/>
                    <a:pt x="158" y="21"/>
                    <a:pt x="175" y="2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62" name="Google Shape;1062;p27"/>
            <p:cNvSpPr/>
            <p:nvPr/>
          </p:nvSpPr>
          <p:spPr>
            <a:xfrm>
              <a:off x="-2201626" y="1814622"/>
              <a:ext cx="277580" cy="39206"/>
            </a:xfrm>
            <a:custGeom>
              <a:avLst/>
              <a:gdLst/>
              <a:ahLst/>
              <a:cxnLst/>
              <a:rect l="l" t="t" r="r" b="b"/>
              <a:pathLst>
                <a:path w="177" h="25" extrusionOk="0">
                  <a:moveTo>
                    <a:pt x="175" y="23"/>
                  </a:moveTo>
                  <a:lnTo>
                    <a:pt x="175" y="23"/>
                  </a:lnTo>
                  <a:cubicBezTo>
                    <a:pt x="162" y="23"/>
                    <a:pt x="148" y="25"/>
                    <a:pt x="133" y="25"/>
                  </a:cubicBezTo>
                  <a:cubicBezTo>
                    <a:pt x="118" y="25"/>
                    <a:pt x="106" y="25"/>
                    <a:pt x="91" y="25"/>
                  </a:cubicBezTo>
                  <a:cubicBezTo>
                    <a:pt x="76" y="25"/>
                    <a:pt x="61" y="25"/>
                    <a:pt x="47" y="23"/>
                  </a:cubicBezTo>
                  <a:cubicBezTo>
                    <a:pt x="32" y="23"/>
                    <a:pt x="17" y="23"/>
                    <a:pt x="2" y="23"/>
                  </a:cubicBezTo>
                  <a:cubicBezTo>
                    <a:pt x="0" y="23"/>
                    <a:pt x="0" y="23"/>
                    <a:pt x="0" y="23"/>
                  </a:cubicBezTo>
                  <a:lnTo>
                    <a:pt x="0" y="23"/>
                  </a:lnTo>
                  <a:cubicBezTo>
                    <a:pt x="0" y="4"/>
                    <a:pt x="0" y="4"/>
                    <a:pt x="0" y="4"/>
                  </a:cubicBezTo>
                  <a:cubicBezTo>
                    <a:pt x="0" y="2"/>
                    <a:pt x="0" y="2"/>
                    <a:pt x="0" y="2"/>
                  </a:cubicBezTo>
                  <a:cubicBezTo>
                    <a:pt x="2" y="2"/>
                    <a:pt x="2" y="2"/>
                    <a:pt x="2" y="2"/>
                  </a:cubicBezTo>
                  <a:cubicBezTo>
                    <a:pt x="17" y="2"/>
                    <a:pt x="32" y="0"/>
                    <a:pt x="47" y="0"/>
                  </a:cubicBezTo>
                  <a:cubicBezTo>
                    <a:pt x="59" y="0"/>
                    <a:pt x="74" y="0"/>
                    <a:pt x="89" y="0"/>
                  </a:cubicBezTo>
                  <a:cubicBezTo>
                    <a:pt x="118" y="0"/>
                    <a:pt x="146" y="2"/>
                    <a:pt x="175" y="2"/>
                  </a:cubicBezTo>
                  <a:cubicBezTo>
                    <a:pt x="177" y="2"/>
                    <a:pt x="177" y="2"/>
                    <a:pt x="177" y="2"/>
                  </a:cubicBezTo>
                  <a:cubicBezTo>
                    <a:pt x="177" y="4"/>
                    <a:pt x="177" y="4"/>
                    <a:pt x="177" y="4"/>
                  </a:cubicBezTo>
                  <a:lnTo>
                    <a:pt x="175" y="23"/>
                  </a:lnTo>
                  <a:moveTo>
                    <a:pt x="175" y="21"/>
                  </a:moveTo>
                  <a:lnTo>
                    <a:pt x="175" y="21"/>
                  </a:lnTo>
                  <a:cubicBezTo>
                    <a:pt x="173" y="4"/>
                    <a:pt x="173" y="4"/>
                    <a:pt x="173" y="4"/>
                  </a:cubicBezTo>
                  <a:cubicBezTo>
                    <a:pt x="175" y="6"/>
                    <a:pt x="175" y="6"/>
                    <a:pt x="175" y="6"/>
                  </a:cubicBezTo>
                  <a:cubicBezTo>
                    <a:pt x="146" y="8"/>
                    <a:pt x="118" y="8"/>
                    <a:pt x="89" y="8"/>
                  </a:cubicBezTo>
                  <a:cubicBezTo>
                    <a:pt x="74" y="8"/>
                    <a:pt x="59" y="8"/>
                    <a:pt x="47" y="8"/>
                  </a:cubicBezTo>
                  <a:cubicBezTo>
                    <a:pt x="32" y="8"/>
                    <a:pt x="17" y="8"/>
                    <a:pt x="2" y="6"/>
                  </a:cubicBezTo>
                  <a:cubicBezTo>
                    <a:pt x="5" y="4"/>
                    <a:pt x="5" y="4"/>
                    <a:pt x="5" y="4"/>
                  </a:cubicBezTo>
                  <a:cubicBezTo>
                    <a:pt x="5" y="23"/>
                    <a:pt x="5" y="23"/>
                    <a:pt x="5" y="23"/>
                  </a:cubicBezTo>
                  <a:cubicBezTo>
                    <a:pt x="2" y="21"/>
                    <a:pt x="2" y="21"/>
                    <a:pt x="2" y="21"/>
                  </a:cubicBezTo>
                  <a:cubicBezTo>
                    <a:pt x="17" y="21"/>
                    <a:pt x="32" y="21"/>
                    <a:pt x="45" y="21"/>
                  </a:cubicBezTo>
                  <a:cubicBezTo>
                    <a:pt x="59" y="19"/>
                    <a:pt x="74" y="19"/>
                    <a:pt x="87" y="19"/>
                  </a:cubicBezTo>
                  <a:cubicBezTo>
                    <a:pt x="101" y="19"/>
                    <a:pt x="116" y="19"/>
                    <a:pt x="131" y="19"/>
                  </a:cubicBezTo>
                  <a:cubicBezTo>
                    <a:pt x="143" y="21"/>
                    <a:pt x="158" y="21"/>
                    <a:pt x="175" y="2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63" name="Google Shape;1063;p27"/>
            <p:cNvSpPr/>
            <p:nvPr/>
          </p:nvSpPr>
          <p:spPr>
            <a:xfrm>
              <a:off x="-2396089" y="1344147"/>
              <a:ext cx="666506" cy="45479"/>
            </a:xfrm>
            <a:custGeom>
              <a:avLst/>
              <a:gdLst/>
              <a:ahLst/>
              <a:cxnLst/>
              <a:rect l="l" t="t" r="r" b="b"/>
              <a:pathLst>
                <a:path w="425" h="29" extrusionOk="0">
                  <a:moveTo>
                    <a:pt x="423" y="24"/>
                  </a:moveTo>
                  <a:lnTo>
                    <a:pt x="423" y="24"/>
                  </a:lnTo>
                  <a:cubicBezTo>
                    <a:pt x="389" y="26"/>
                    <a:pt x="356" y="26"/>
                    <a:pt x="320" y="26"/>
                  </a:cubicBezTo>
                  <a:cubicBezTo>
                    <a:pt x="284" y="29"/>
                    <a:pt x="251" y="29"/>
                    <a:pt x="215" y="29"/>
                  </a:cubicBezTo>
                  <a:cubicBezTo>
                    <a:pt x="179" y="29"/>
                    <a:pt x="143" y="26"/>
                    <a:pt x="108" y="26"/>
                  </a:cubicBezTo>
                  <a:cubicBezTo>
                    <a:pt x="72" y="26"/>
                    <a:pt x="36" y="26"/>
                    <a:pt x="3" y="26"/>
                  </a:cubicBezTo>
                  <a:cubicBezTo>
                    <a:pt x="0" y="26"/>
                    <a:pt x="0" y="26"/>
                    <a:pt x="0" y="26"/>
                  </a:cubicBezTo>
                  <a:cubicBezTo>
                    <a:pt x="0" y="24"/>
                    <a:pt x="0" y="24"/>
                    <a:pt x="0" y="24"/>
                  </a:cubicBezTo>
                  <a:cubicBezTo>
                    <a:pt x="0" y="5"/>
                    <a:pt x="0" y="5"/>
                    <a:pt x="0" y="5"/>
                  </a:cubicBezTo>
                  <a:cubicBezTo>
                    <a:pt x="0" y="3"/>
                    <a:pt x="0" y="3"/>
                    <a:pt x="0" y="3"/>
                  </a:cubicBezTo>
                  <a:cubicBezTo>
                    <a:pt x="3" y="3"/>
                    <a:pt x="3" y="3"/>
                    <a:pt x="3" y="3"/>
                  </a:cubicBezTo>
                  <a:cubicBezTo>
                    <a:pt x="36" y="1"/>
                    <a:pt x="72" y="1"/>
                    <a:pt x="108" y="1"/>
                  </a:cubicBezTo>
                  <a:cubicBezTo>
                    <a:pt x="143" y="1"/>
                    <a:pt x="177" y="-1"/>
                    <a:pt x="213" y="1"/>
                  </a:cubicBezTo>
                  <a:cubicBezTo>
                    <a:pt x="265" y="1"/>
                    <a:pt x="265" y="1"/>
                    <a:pt x="265" y="1"/>
                  </a:cubicBezTo>
                  <a:cubicBezTo>
                    <a:pt x="318" y="1"/>
                    <a:pt x="318" y="1"/>
                    <a:pt x="318" y="1"/>
                  </a:cubicBezTo>
                  <a:cubicBezTo>
                    <a:pt x="354" y="1"/>
                    <a:pt x="389" y="3"/>
                    <a:pt x="423" y="3"/>
                  </a:cubicBezTo>
                  <a:cubicBezTo>
                    <a:pt x="425" y="3"/>
                    <a:pt x="425" y="3"/>
                    <a:pt x="425" y="3"/>
                  </a:cubicBezTo>
                  <a:cubicBezTo>
                    <a:pt x="425" y="5"/>
                    <a:pt x="425" y="5"/>
                    <a:pt x="425" y="5"/>
                  </a:cubicBezTo>
                  <a:lnTo>
                    <a:pt x="423" y="24"/>
                  </a:lnTo>
                  <a:moveTo>
                    <a:pt x="423" y="24"/>
                  </a:moveTo>
                  <a:lnTo>
                    <a:pt x="423" y="24"/>
                  </a:lnTo>
                  <a:cubicBezTo>
                    <a:pt x="423" y="5"/>
                    <a:pt x="423" y="5"/>
                    <a:pt x="423" y="5"/>
                  </a:cubicBezTo>
                  <a:lnTo>
                    <a:pt x="423" y="5"/>
                  </a:lnTo>
                  <a:cubicBezTo>
                    <a:pt x="389" y="7"/>
                    <a:pt x="354" y="7"/>
                    <a:pt x="318" y="7"/>
                  </a:cubicBezTo>
                  <a:cubicBezTo>
                    <a:pt x="265" y="10"/>
                    <a:pt x="265" y="10"/>
                    <a:pt x="265" y="10"/>
                  </a:cubicBezTo>
                  <a:cubicBezTo>
                    <a:pt x="213" y="10"/>
                    <a:pt x="213" y="10"/>
                    <a:pt x="213" y="10"/>
                  </a:cubicBezTo>
                  <a:cubicBezTo>
                    <a:pt x="177" y="10"/>
                    <a:pt x="143" y="10"/>
                    <a:pt x="108" y="7"/>
                  </a:cubicBezTo>
                  <a:cubicBezTo>
                    <a:pt x="72" y="7"/>
                    <a:pt x="36" y="7"/>
                    <a:pt x="3" y="7"/>
                  </a:cubicBezTo>
                  <a:cubicBezTo>
                    <a:pt x="5" y="5"/>
                    <a:pt x="5" y="5"/>
                    <a:pt x="5" y="5"/>
                  </a:cubicBezTo>
                  <a:cubicBezTo>
                    <a:pt x="5" y="24"/>
                    <a:pt x="5" y="24"/>
                    <a:pt x="5" y="24"/>
                  </a:cubicBezTo>
                  <a:cubicBezTo>
                    <a:pt x="3" y="22"/>
                    <a:pt x="3" y="22"/>
                    <a:pt x="3" y="22"/>
                  </a:cubicBezTo>
                  <a:cubicBezTo>
                    <a:pt x="36" y="24"/>
                    <a:pt x="72" y="24"/>
                    <a:pt x="108" y="22"/>
                  </a:cubicBezTo>
                  <a:cubicBezTo>
                    <a:pt x="141" y="22"/>
                    <a:pt x="177" y="22"/>
                    <a:pt x="211" y="22"/>
                  </a:cubicBezTo>
                  <a:cubicBezTo>
                    <a:pt x="246" y="20"/>
                    <a:pt x="282" y="22"/>
                    <a:pt x="316" y="22"/>
                  </a:cubicBezTo>
                  <a:cubicBezTo>
                    <a:pt x="352" y="22"/>
                    <a:pt x="387" y="24"/>
                    <a:pt x="423" y="2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64" name="Google Shape;1064;p27"/>
            <p:cNvSpPr/>
            <p:nvPr/>
          </p:nvSpPr>
          <p:spPr>
            <a:xfrm>
              <a:off x="-2378839" y="1355125"/>
              <a:ext cx="0" cy="23524"/>
            </a:xfrm>
            <a:custGeom>
              <a:avLst/>
              <a:gdLst/>
              <a:ahLst/>
              <a:cxnLst/>
              <a:rect l="l" t="t" r="r" b="b"/>
              <a:pathLst>
                <a:path w="120000" h="15" fill="none" extrusionOk="0">
                  <a:moveTo>
                    <a:pt x="0" y="0"/>
                  </a:moveTo>
                  <a:lnTo>
                    <a:pt x="0" y="0"/>
                  </a:lnTo>
                  <a:cubicBezTo>
                    <a:pt x="0" y="5"/>
                    <a:pt x="0" y="11"/>
                    <a:pt x="0" y="15"/>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65" name="Google Shape;1065;p27"/>
            <p:cNvSpPr/>
            <p:nvPr/>
          </p:nvSpPr>
          <p:spPr>
            <a:xfrm>
              <a:off x="-2396089" y="1422559"/>
              <a:ext cx="666506" cy="78413"/>
            </a:xfrm>
            <a:custGeom>
              <a:avLst/>
              <a:gdLst/>
              <a:ahLst/>
              <a:cxnLst/>
              <a:rect l="l" t="t" r="r" b="b"/>
              <a:pathLst>
                <a:path w="425" h="50" extrusionOk="0">
                  <a:moveTo>
                    <a:pt x="423" y="48"/>
                  </a:moveTo>
                  <a:lnTo>
                    <a:pt x="423" y="48"/>
                  </a:lnTo>
                  <a:cubicBezTo>
                    <a:pt x="389" y="48"/>
                    <a:pt x="356" y="50"/>
                    <a:pt x="320" y="50"/>
                  </a:cubicBezTo>
                  <a:cubicBezTo>
                    <a:pt x="284" y="50"/>
                    <a:pt x="251" y="50"/>
                    <a:pt x="215" y="50"/>
                  </a:cubicBezTo>
                  <a:cubicBezTo>
                    <a:pt x="179" y="50"/>
                    <a:pt x="143" y="50"/>
                    <a:pt x="108" y="50"/>
                  </a:cubicBezTo>
                  <a:cubicBezTo>
                    <a:pt x="55" y="48"/>
                    <a:pt x="55" y="48"/>
                    <a:pt x="55" y="48"/>
                  </a:cubicBezTo>
                  <a:cubicBezTo>
                    <a:pt x="3" y="50"/>
                    <a:pt x="3" y="50"/>
                    <a:pt x="3" y="50"/>
                  </a:cubicBezTo>
                  <a:cubicBezTo>
                    <a:pt x="0" y="50"/>
                    <a:pt x="0" y="50"/>
                    <a:pt x="0" y="50"/>
                  </a:cubicBezTo>
                  <a:cubicBezTo>
                    <a:pt x="0" y="48"/>
                    <a:pt x="0" y="48"/>
                    <a:pt x="0" y="48"/>
                  </a:cubicBezTo>
                  <a:cubicBezTo>
                    <a:pt x="0" y="4"/>
                    <a:pt x="0" y="4"/>
                    <a:pt x="0" y="4"/>
                  </a:cubicBezTo>
                  <a:cubicBezTo>
                    <a:pt x="0" y="2"/>
                    <a:pt x="0" y="2"/>
                    <a:pt x="0" y="2"/>
                  </a:cubicBezTo>
                  <a:cubicBezTo>
                    <a:pt x="3" y="2"/>
                    <a:pt x="3" y="2"/>
                    <a:pt x="3" y="2"/>
                  </a:cubicBezTo>
                  <a:cubicBezTo>
                    <a:pt x="36" y="2"/>
                    <a:pt x="72" y="2"/>
                    <a:pt x="108" y="2"/>
                  </a:cubicBezTo>
                  <a:cubicBezTo>
                    <a:pt x="143" y="2"/>
                    <a:pt x="177" y="0"/>
                    <a:pt x="213" y="0"/>
                  </a:cubicBezTo>
                  <a:cubicBezTo>
                    <a:pt x="282" y="0"/>
                    <a:pt x="354" y="2"/>
                    <a:pt x="423" y="4"/>
                  </a:cubicBezTo>
                  <a:cubicBezTo>
                    <a:pt x="425" y="4"/>
                    <a:pt x="425" y="4"/>
                    <a:pt x="425" y="4"/>
                  </a:cubicBezTo>
                  <a:lnTo>
                    <a:pt x="425" y="4"/>
                  </a:lnTo>
                  <a:lnTo>
                    <a:pt x="423" y="48"/>
                  </a:lnTo>
                  <a:moveTo>
                    <a:pt x="423" y="48"/>
                  </a:moveTo>
                  <a:lnTo>
                    <a:pt x="423" y="48"/>
                  </a:lnTo>
                  <a:cubicBezTo>
                    <a:pt x="421" y="4"/>
                    <a:pt x="421" y="4"/>
                    <a:pt x="421" y="4"/>
                  </a:cubicBezTo>
                  <a:cubicBezTo>
                    <a:pt x="423" y="6"/>
                    <a:pt x="423" y="6"/>
                    <a:pt x="423" y="6"/>
                  </a:cubicBezTo>
                  <a:cubicBezTo>
                    <a:pt x="354" y="8"/>
                    <a:pt x="282" y="10"/>
                    <a:pt x="213" y="10"/>
                  </a:cubicBezTo>
                  <a:cubicBezTo>
                    <a:pt x="177" y="10"/>
                    <a:pt x="143" y="8"/>
                    <a:pt x="108" y="8"/>
                  </a:cubicBezTo>
                  <a:cubicBezTo>
                    <a:pt x="72" y="8"/>
                    <a:pt x="36" y="8"/>
                    <a:pt x="3" y="8"/>
                  </a:cubicBezTo>
                  <a:cubicBezTo>
                    <a:pt x="5" y="4"/>
                    <a:pt x="5" y="4"/>
                    <a:pt x="5" y="4"/>
                  </a:cubicBezTo>
                  <a:cubicBezTo>
                    <a:pt x="3" y="48"/>
                    <a:pt x="3" y="48"/>
                    <a:pt x="3" y="48"/>
                  </a:cubicBezTo>
                  <a:cubicBezTo>
                    <a:pt x="3" y="46"/>
                    <a:pt x="3" y="46"/>
                    <a:pt x="3" y="46"/>
                  </a:cubicBezTo>
                  <a:cubicBezTo>
                    <a:pt x="55" y="46"/>
                    <a:pt x="55" y="46"/>
                    <a:pt x="55" y="46"/>
                  </a:cubicBezTo>
                  <a:cubicBezTo>
                    <a:pt x="108" y="46"/>
                    <a:pt x="108" y="46"/>
                    <a:pt x="108" y="46"/>
                  </a:cubicBezTo>
                  <a:cubicBezTo>
                    <a:pt x="141" y="46"/>
                    <a:pt x="177" y="44"/>
                    <a:pt x="211" y="44"/>
                  </a:cubicBezTo>
                  <a:cubicBezTo>
                    <a:pt x="246" y="44"/>
                    <a:pt x="282" y="44"/>
                    <a:pt x="316" y="46"/>
                  </a:cubicBezTo>
                  <a:cubicBezTo>
                    <a:pt x="352" y="46"/>
                    <a:pt x="387" y="46"/>
                    <a:pt x="423" y="48"/>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66" name="Google Shape;1066;p27"/>
            <p:cNvSpPr/>
            <p:nvPr/>
          </p:nvSpPr>
          <p:spPr>
            <a:xfrm>
              <a:off x="-2378839" y="1431969"/>
              <a:ext cx="0" cy="62730"/>
            </a:xfrm>
            <a:custGeom>
              <a:avLst/>
              <a:gdLst/>
              <a:ahLst/>
              <a:cxnLst/>
              <a:rect l="l" t="t" r="r" b="b"/>
              <a:pathLst>
                <a:path w="120000" h="40" fill="none" extrusionOk="0">
                  <a:moveTo>
                    <a:pt x="0" y="0"/>
                  </a:moveTo>
                  <a:lnTo>
                    <a:pt x="0" y="0"/>
                  </a:lnTo>
                  <a:cubicBezTo>
                    <a:pt x="0" y="8"/>
                    <a:pt x="0" y="33"/>
                    <a:pt x="0" y="4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67" name="Google Shape;1067;p27"/>
            <p:cNvSpPr/>
            <p:nvPr/>
          </p:nvSpPr>
          <p:spPr>
            <a:xfrm>
              <a:off x="-1738993" y="1207709"/>
              <a:ext cx="696303" cy="1892881"/>
            </a:xfrm>
            <a:custGeom>
              <a:avLst/>
              <a:gdLst/>
              <a:ahLst/>
              <a:cxnLst/>
              <a:rect l="l" t="t" r="r" b="b"/>
              <a:pathLst>
                <a:path w="444" h="1207" extrusionOk="0">
                  <a:moveTo>
                    <a:pt x="435" y="1200"/>
                  </a:moveTo>
                  <a:lnTo>
                    <a:pt x="435" y="1200"/>
                  </a:lnTo>
                  <a:cubicBezTo>
                    <a:pt x="223" y="1204"/>
                    <a:pt x="223" y="1204"/>
                    <a:pt x="223" y="1204"/>
                  </a:cubicBezTo>
                  <a:cubicBezTo>
                    <a:pt x="151" y="1204"/>
                    <a:pt x="80" y="1207"/>
                    <a:pt x="8" y="1207"/>
                  </a:cubicBezTo>
                  <a:cubicBezTo>
                    <a:pt x="2" y="1207"/>
                    <a:pt x="2" y="1207"/>
                    <a:pt x="2" y="1207"/>
                  </a:cubicBezTo>
                  <a:cubicBezTo>
                    <a:pt x="2" y="1200"/>
                    <a:pt x="2" y="1200"/>
                    <a:pt x="2" y="1200"/>
                  </a:cubicBezTo>
                  <a:cubicBezTo>
                    <a:pt x="0" y="1051"/>
                    <a:pt x="0" y="1051"/>
                    <a:pt x="0" y="1051"/>
                  </a:cubicBezTo>
                  <a:cubicBezTo>
                    <a:pt x="0" y="975"/>
                    <a:pt x="0" y="975"/>
                    <a:pt x="0" y="975"/>
                  </a:cubicBezTo>
                  <a:cubicBezTo>
                    <a:pt x="0" y="902"/>
                    <a:pt x="0" y="902"/>
                    <a:pt x="0" y="902"/>
                  </a:cubicBezTo>
                  <a:cubicBezTo>
                    <a:pt x="0" y="803"/>
                    <a:pt x="2" y="704"/>
                    <a:pt x="4" y="603"/>
                  </a:cubicBezTo>
                  <a:cubicBezTo>
                    <a:pt x="4" y="504"/>
                    <a:pt x="4" y="406"/>
                    <a:pt x="4" y="307"/>
                  </a:cubicBezTo>
                  <a:cubicBezTo>
                    <a:pt x="4" y="158"/>
                    <a:pt x="4" y="158"/>
                    <a:pt x="4" y="158"/>
                  </a:cubicBezTo>
                  <a:cubicBezTo>
                    <a:pt x="4" y="8"/>
                    <a:pt x="4" y="8"/>
                    <a:pt x="4" y="8"/>
                  </a:cubicBezTo>
                  <a:cubicBezTo>
                    <a:pt x="2" y="4"/>
                    <a:pt x="2" y="4"/>
                    <a:pt x="2" y="4"/>
                  </a:cubicBezTo>
                  <a:cubicBezTo>
                    <a:pt x="8" y="4"/>
                    <a:pt x="8" y="4"/>
                    <a:pt x="8" y="4"/>
                  </a:cubicBezTo>
                  <a:cubicBezTo>
                    <a:pt x="221" y="2"/>
                    <a:pt x="221" y="2"/>
                    <a:pt x="221" y="2"/>
                  </a:cubicBezTo>
                  <a:cubicBezTo>
                    <a:pt x="435" y="0"/>
                    <a:pt x="435" y="0"/>
                    <a:pt x="435" y="0"/>
                  </a:cubicBezTo>
                  <a:cubicBezTo>
                    <a:pt x="443" y="0"/>
                    <a:pt x="443" y="0"/>
                    <a:pt x="443" y="0"/>
                  </a:cubicBezTo>
                  <a:cubicBezTo>
                    <a:pt x="443" y="8"/>
                    <a:pt x="443" y="8"/>
                    <a:pt x="443" y="8"/>
                  </a:cubicBezTo>
                  <a:cubicBezTo>
                    <a:pt x="443" y="109"/>
                    <a:pt x="446" y="208"/>
                    <a:pt x="443" y="309"/>
                  </a:cubicBezTo>
                  <a:cubicBezTo>
                    <a:pt x="443" y="408"/>
                    <a:pt x="443" y="509"/>
                    <a:pt x="443" y="607"/>
                  </a:cubicBezTo>
                  <a:cubicBezTo>
                    <a:pt x="439" y="904"/>
                    <a:pt x="439" y="904"/>
                    <a:pt x="439" y="904"/>
                  </a:cubicBezTo>
                  <a:lnTo>
                    <a:pt x="435" y="1200"/>
                  </a:lnTo>
                  <a:moveTo>
                    <a:pt x="435" y="1198"/>
                  </a:moveTo>
                  <a:lnTo>
                    <a:pt x="435" y="1198"/>
                  </a:lnTo>
                  <a:cubicBezTo>
                    <a:pt x="431" y="900"/>
                    <a:pt x="431" y="900"/>
                    <a:pt x="431" y="900"/>
                  </a:cubicBezTo>
                  <a:cubicBezTo>
                    <a:pt x="429" y="601"/>
                    <a:pt x="429" y="601"/>
                    <a:pt x="429" y="601"/>
                  </a:cubicBezTo>
                  <a:cubicBezTo>
                    <a:pt x="427" y="502"/>
                    <a:pt x="427" y="404"/>
                    <a:pt x="427" y="305"/>
                  </a:cubicBezTo>
                  <a:cubicBezTo>
                    <a:pt x="427" y="206"/>
                    <a:pt x="427" y="107"/>
                    <a:pt x="427" y="8"/>
                  </a:cubicBezTo>
                  <a:cubicBezTo>
                    <a:pt x="435" y="17"/>
                    <a:pt x="435" y="17"/>
                    <a:pt x="435" y="17"/>
                  </a:cubicBezTo>
                  <a:cubicBezTo>
                    <a:pt x="221" y="17"/>
                    <a:pt x="221" y="17"/>
                    <a:pt x="221" y="17"/>
                  </a:cubicBezTo>
                  <a:cubicBezTo>
                    <a:pt x="8" y="12"/>
                    <a:pt x="8" y="12"/>
                    <a:pt x="8" y="12"/>
                  </a:cubicBezTo>
                  <a:cubicBezTo>
                    <a:pt x="12" y="8"/>
                    <a:pt x="12" y="8"/>
                    <a:pt x="12" y="8"/>
                  </a:cubicBezTo>
                  <a:cubicBezTo>
                    <a:pt x="10" y="158"/>
                    <a:pt x="10" y="158"/>
                    <a:pt x="10" y="158"/>
                  </a:cubicBezTo>
                  <a:cubicBezTo>
                    <a:pt x="10" y="307"/>
                    <a:pt x="10" y="307"/>
                    <a:pt x="10" y="307"/>
                  </a:cubicBezTo>
                  <a:cubicBezTo>
                    <a:pt x="10" y="406"/>
                    <a:pt x="10" y="504"/>
                    <a:pt x="12" y="603"/>
                  </a:cubicBezTo>
                  <a:cubicBezTo>
                    <a:pt x="12" y="704"/>
                    <a:pt x="15" y="803"/>
                    <a:pt x="15" y="902"/>
                  </a:cubicBezTo>
                  <a:cubicBezTo>
                    <a:pt x="15" y="975"/>
                    <a:pt x="15" y="975"/>
                    <a:pt x="15" y="975"/>
                  </a:cubicBezTo>
                  <a:cubicBezTo>
                    <a:pt x="15" y="1051"/>
                    <a:pt x="15" y="1051"/>
                    <a:pt x="15" y="1051"/>
                  </a:cubicBezTo>
                  <a:cubicBezTo>
                    <a:pt x="15" y="1200"/>
                    <a:pt x="15" y="1200"/>
                    <a:pt x="15" y="1200"/>
                  </a:cubicBezTo>
                  <a:cubicBezTo>
                    <a:pt x="8" y="1192"/>
                    <a:pt x="8" y="1192"/>
                    <a:pt x="8" y="1192"/>
                  </a:cubicBezTo>
                  <a:cubicBezTo>
                    <a:pt x="78" y="1192"/>
                    <a:pt x="149" y="1194"/>
                    <a:pt x="221" y="1196"/>
                  </a:cubicBezTo>
                  <a:lnTo>
                    <a:pt x="435" y="1198"/>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68" name="Google Shape;1068;p27"/>
            <p:cNvSpPr/>
            <p:nvPr/>
          </p:nvSpPr>
          <p:spPr>
            <a:xfrm>
              <a:off x="-1729583" y="2476425"/>
              <a:ext cx="672779" cy="437542"/>
            </a:xfrm>
            <a:custGeom>
              <a:avLst/>
              <a:gdLst/>
              <a:ahLst/>
              <a:cxnLst/>
              <a:rect l="l" t="t" r="r" b="b"/>
              <a:pathLst>
                <a:path w="429" h="279" extrusionOk="0">
                  <a:moveTo>
                    <a:pt x="425" y="276"/>
                  </a:moveTo>
                  <a:lnTo>
                    <a:pt x="425" y="276"/>
                  </a:lnTo>
                  <a:cubicBezTo>
                    <a:pt x="320" y="278"/>
                    <a:pt x="320" y="278"/>
                    <a:pt x="320" y="278"/>
                  </a:cubicBezTo>
                  <a:cubicBezTo>
                    <a:pt x="286" y="278"/>
                    <a:pt x="250" y="278"/>
                    <a:pt x="215" y="278"/>
                  </a:cubicBezTo>
                  <a:cubicBezTo>
                    <a:pt x="179" y="278"/>
                    <a:pt x="143" y="280"/>
                    <a:pt x="107" y="278"/>
                  </a:cubicBezTo>
                  <a:cubicBezTo>
                    <a:pt x="72" y="278"/>
                    <a:pt x="38" y="278"/>
                    <a:pt x="2" y="278"/>
                  </a:cubicBezTo>
                  <a:cubicBezTo>
                    <a:pt x="0" y="278"/>
                    <a:pt x="0" y="278"/>
                    <a:pt x="0" y="278"/>
                  </a:cubicBezTo>
                  <a:cubicBezTo>
                    <a:pt x="0" y="276"/>
                    <a:pt x="0" y="276"/>
                    <a:pt x="0" y="276"/>
                  </a:cubicBezTo>
                  <a:cubicBezTo>
                    <a:pt x="0" y="229"/>
                    <a:pt x="0" y="185"/>
                    <a:pt x="0" y="139"/>
                  </a:cubicBezTo>
                  <a:cubicBezTo>
                    <a:pt x="0" y="95"/>
                    <a:pt x="0" y="51"/>
                    <a:pt x="0" y="4"/>
                  </a:cubicBezTo>
                  <a:cubicBezTo>
                    <a:pt x="0" y="2"/>
                    <a:pt x="0" y="2"/>
                    <a:pt x="0" y="2"/>
                  </a:cubicBezTo>
                  <a:cubicBezTo>
                    <a:pt x="2" y="2"/>
                    <a:pt x="2" y="2"/>
                    <a:pt x="2" y="2"/>
                  </a:cubicBezTo>
                  <a:cubicBezTo>
                    <a:pt x="72" y="2"/>
                    <a:pt x="143" y="0"/>
                    <a:pt x="213" y="0"/>
                  </a:cubicBezTo>
                  <a:cubicBezTo>
                    <a:pt x="284" y="0"/>
                    <a:pt x="355" y="0"/>
                    <a:pt x="425" y="0"/>
                  </a:cubicBezTo>
                  <a:cubicBezTo>
                    <a:pt x="429" y="0"/>
                    <a:pt x="429" y="0"/>
                    <a:pt x="429" y="0"/>
                  </a:cubicBezTo>
                  <a:cubicBezTo>
                    <a:pt x="429" y="4"/>
                    <a:pt x="429" y="4"/>
                    <a:pt x="429" y="4"/>
                  </a:cubicBezTo>
                  <a:cubicBezTo>
                    <a:pt x="427" y="141"/>
                    <a:pt x="427" y="141"/>
                    <a:pt x="427" y="141"/>
                  </a:cubicBezTo>
                  <a:lnTo>
                    <a:pt x="425" y="276"/>
                  </a:lnTo>
                  <a:moveTo>
                    <a:pt x="425" y="276"/>
                  </a:moveTo>
                  <a:lnTo>
                    <a:pt x="425" y="276"/>
                  </a:lnTo>
                  <a:cubicBezTo>
                    <a:pt x="423" y="139"/>
                    <a:pt x="423" y="139"/>
                    <a:pt x="423" y="139"/>
                  </a:cubicBezTo>
                  <a:cubicBezTo>
                    <a:pt x="421" y="4"/>
                    <a:pt x="421" y="4"/>
                    <a:pt x="421" y="4"/>
                  </a:cubicBezTo>
                  <a:cubicBezTo>
                    <a:pt x="425" y="9"/>
                    <a:pt x="425" y="9"/>
                    <a:pt x="425" y="9"/>
                  </a:cubicBezTo>
                  <a:cubicBezTo>
                    <a:pt x="355" y="9"/>
                    <a:pt x="284" y="9"/>
                    <a:pt x="213" y="9"/>
                  </a:cubicBezTo>
                  <a:cubicBezTo>
                    <a:pt x="143" y="9"/>
                    <a:pt x="72" y="9"/>
                    <a:pt x="2" y="7"/>
                  </a:cubicBezTo>
                  <a:cubicBezTo>
                    <a:pt x="4" y="4"/>
                    <a:pt x="4" y="4"/>
                    <a:pt x="4" y="4"/>
                  </a:cubicBezTo>
                  <a:cubicBezTo>
                    <a:pt x="4" y="51"/>
                    <a:pt x="2" y="95"/>
                    <a:pt x="2" y="139"/>
                  </a:cubicBezTo>
                  <a:cubicBezTo>
                    <a:pt x="2" y="185"/>
                    <a:pt x="4" y="229"/>
                    <a:pt x="4" y="276"/>
                  </a:cubicBezTo>
                  <a:cubicBezTo>
                    <a:pt x="2" y="274"/>
                    <a:pt x="2" y="274"/>
                    <a:pt x="2" y="274"/>
                  </a:cubicBezTo>
                  <a:cubicBezTo>
                    <a:pt x="36" y="272"/>
                    <a:pt x="72" y="272"/>
                    <a:pt x="107" y="272"/>
                  </a:cubicBezTo>
                  <a:cubicBezTo>
                    <a:pt x="141" y="272"/>
                    <a:pt x="177" y="272"/>
                    <a:pt x="213" y="272"/>
                  </a:cubicBezTo>
                  <a:cubicBezTo>
                    <a:pt x="246" y="272"/>
                    <a:pt x="282" y="274"/>
                    <a:pt x="318" y="274"/>
                  </a:cubicBezTo>
                  <a:lnTo>
                    <a:pt x="425" y="276"/>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69" name="Google Shape;1069;p27"/>
            <p:cNvSpPr/>
            <p:nvPr/>
          </p:nvSpPr>
          <p:spPr>
            <a:xfrm>
              <a:off x="-1535120" y="1745619"/>
              <a:ext cx="277580" cy="39206"/>
            </a:xfrm>
            <a:custGeom>
              <a:avLst/>
              <a:gdLst/>
              <a:ahLst/>
              <a:cxnLst/>
              <a:rect l="l" t="t" r="r" b="b"/>
              <a:pathLst>
                <a:path w="177" h="25" extrusionOk="0">
                  <a:moveTo>
                    <a:pt x="175" y="23"/>
                  </a:moveTo>
                  <a:lnTo>
                    <a:pt x="175" y="23"/>
                  </a:lnTo>
                  <a:cubicBezTo>
                    <a:pt x="162" y="23"/>
                    <a:pt x="147" y="23"/>
                    <a:pt x="135" y="25"/>
                  </a:cubicBezTo>
                  <a:cubicBezTo>
                    <a:pt x="120" y="25"/>
                    <a:pt x="105" y="25"/>
                    <a:pt x="91" y="25"/>
                  </a:cubicBezTo>
                  <a:cubicBezTo>
                    <a:pt x="76" y="25"/>
                    <a:pt x="61" y="25"/>
                    <a:pt x="46" y="23"/>
                  </a:cubicBezTo>
                  <a:cubicBezTo>
                    <a:pt x="32" y="23"/>
                    <a:pt x="17" y="23"/>
                    <a:pt x="4" y="23"/>
                  </a:cubicBezTo>
                  <a:cubicBezTo>
                    <a:pt x="2" y="23"/>
                    <a:pt x="2" y="23"/>
                    <a:pt x="2" y="23"/>
                  </a:cubicBezTo>
                  <a:lnTo>
                    <a:pt x="2" y="23"/>
                  </a:lnTo>
                  <a:cubicBezTo>
                    <a:pt x="2" y="4"/>
                    <a:pt x="2" y="4"/>
                    <a:pt x="2" y="4"/>
                  </a:cubicBezTo>
                  <a:cubicBezTo>
                    <a:pt x="0" y="2"/>
                    <a:pt x="0" y="2"/>
                    <a:pt x="0" y="2"/>
                  </a:cubicBezTo>
                  <a:cubicBezTo>
                    <a:pt x="4" y="2"/>
                    <a:pt x="4" y="2"/>
                    <a:pt x="4" y="2"/>
                  </a:cubicBezTo>
                  <a:cubicBezTo>
                    <a:pt x="17" y="2"/>
                    <a:pt x="32" y="0"/>
                    <a:pt x="46" y="0"/>
                  </a:cubicBezTo>
                  <a:cubicBezTo>
                    <a:pt x="61" y="0"/>
                    <a:pt x="76" y="0"/>
                    <a:pt x="89" y="0"/>
                  </a:cubicBezTo>
                  <a:cubicBezTo>
                    <a:pt x="118" y="0"/>
                    <a:pt x="147" y="0"/>
                    <a:pt x="175" y="2"/>
                  </a:cubicBezTo>
                  <a:cubicBezTo>
                    <a:pt x="177" y="2"/>
                    <a:pt x="177" y="2"/>
                    <a:pt x="177" y="2"/>
                  </a:cubicBezTo>
                  <a:cubicBezTo>
                    <a:pt x="177" y="4"/>
                    <a:pt x="177" y="4"/>
                    <a:pt x="177" y="4"/>
                  </a:cubicBezTo>
                  <a:lnTo>
                    <a:pt x="175" y="23"/>
                  </a:lnTo>
                  <a:moveTo>
                    <a:pt x="175" y="21"/>
                  </a:moveTo>
                  <a:lnTo>
                    <a:pt x="175" y="21"/>
                  </a:lnTo>
                  <a:cubicBezTo>
                    <a:pt x="173" y="4"/>
                    <a:pt x="173" y="4"/>
                    <a:pt x="173" y="4"/>
                  </a:cubicBezTo>
                  <a:cubicBezTo>
                    <a:pt x="175" y="6"/>
                    <a:pt x="175" y="6"/>
                    <a:pt x="175" y="6"/>
                  </a:cubicBezTo>
                  <a:cubicBezTo>
                    <a:pt x="147" y="8"/>
                    <a:pt x="118" y="8"/>
                    <a:pt x="89" y="8"/>
                  </a:cubicBezTo>
                  <a:cubicBezTo>
                    <a:pt x="76" y="8"/>
                    <a:pt x="61" y="8"/>
                    <a:pt x="46" y="8"/>
                  </a:cubicBezTo>
                  <a:cubicBezTo>
                    <a:pt x="32" y="8"/>
                    <a:pt x="17" y="8"/>
                    <a:pt x="4" y="6"/>
                  </a:cubicBezTo>
                  <a:cubicBezTo>
                    <a:pt x="6" y="4"/>
                    <a:pt x="6" y="4"/>
                    <a:pt x="6" y="4"/>
                  </a:cubicBezTo>
                  <a:cubicBezTo>
                    <a:pt x="4" y="23"/>
                    <a:pt x="4" y="23"/>
                    <a:pt x="4" y="23"/>
                  </a:cubicBezTo>
                  <a:cubicBezTo>
                    <a:pt x="4" y="21"/>
                    <a:pt x="4" y="21"/>
                    <a:pt x="4" y="21"/>
                  </a:cubicBezTo>
                  <a:cubicBezTo>
                    <a:pt x="17" y="21"/>
                    <a:pt x="32" y="21"/>
                    <a:pt x="46" y="21"/>
                  </a:cubicBezTo>
                  <a:cubicBezTo>
                    <a:pt x="61" y="18"/>
                    <a:pt x="74" y="18"/>
                    <a:pt x="89" y="18"/>
                  </a:cubicBezTo>
                  <a:cubicBezTo>
                    <a:pt x="101" y="18"/>
                    <a:pt x="116" y="18"/>
                    <a:pt x="131" y="18"/>
                  </a:cubicBezTo>
                  <a:cubicBezTo>
                    <a:pt x="145" y="21"/>
                    <a:pt x="160" y="21"/>
                    <a:pt x="175" y="2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70" name="Google Shape;1070;p27"/>
            <p:cNvSpPr/>
            <p:nvPr/>
          </p:nvSpPr>
          <p:spPr>
            <a:xfrm>
              <a:off x="-1561781" y="1814622"/>
              <a:ext cx="330901" cy="39206"/>
            </a:xfrm>
            <a:custGeom>
              <a:avLst/>
              <a:gdLst/>
              <a:ahLst/>
              <a:cxnLst/>
              <a:rect l="l" t="t" r="r" b="b"/>
              <a:pathLst>
                <a:path w="211" h="25" extrusionOk="0">
                  <a:moveTo>
                    <a:pt x="211" y="23"/>
                  </a:moveTo>
                  <a:lnTo>
                    <a:pt x="211" y="23"/>
                  </a:lnTo>
                  <a:cubicBezTo>
                    <a:pt x="194" y="23"/>
                    <a:pt x="177" y="25"/>
                    <a:pt x="160" y="25"/>
                  </a:cubicBezTo>
                  <a:cubicBezTo>
                    <a:pt x="143" y="25"/>
                    <a:pt x="124" y="25"/>
                    <a:pt x="108" y="25"/>
                  </a:cubicBezTo>
                  <a:cubicBezTo>
                    <a:pt x="91" y="25"/>
                    <a:pt x="72" y="25"/>
                    <a:pt x="55" y="23"/>
                  </a:cubicBezTo>
                  <a:cubicBezTo>
                    <a:pt x="38" y="23"/>
                    <a:pt x="19" y="23"/>
                    <a:pt x="2" y="23"/>
                  </a:cubicBezTo>
                  <a:cubicBezTo>
                    <a:pt x="0" y="23"/>
                    <a:pt x="0" y="23"/>
                    <a:pt x="0" y="23"/>
                  </a:cubicBezTo>
                  <a:lnTo>
                    <a:pt x="0" y="23"/>
                  </a:lnTo>
                  <a:cubicBezTo>
                    <a:pt x="0" y="4"/>
                    <a:pt x="0" y="4"/>
                    <a:pt x="0" y="4"/>
                  </a:cubicBezTo>
                  <a:cubicBezTo>
                    <a:pt x="0" y="2"/>
                    <a:pt x="0" y="2"/>
                    <a:pt x="0" y="2"/>
                  </a:cubicBezTo>
                  <a:cubicBezTo>
                    <a:pt x="2" y="2"/>
                    <a:pt x="2" y="2"/>
                    <a:pt x="2" y="2"/>
                  </a:cubicBezTo>
                  <a:cubicBezTo>
                    <a:pt x="19" y="2"/>
                    <a:pt x="38" y="0"/>
                    <a:pt x="55" y="0"/>
                  </a:cubicBezTo>
                  <a:cubicBezTo>
                    <a:pt x="72" y="0"/>
                    <a:pt x="89" y="0"/>
                    <a:pt x="106" y="0"/>
                  </a:cubicBezTo>
                  <a:cubicBezTo>
                    <a:pt x="141" y="0"/>
                    <a:pt x="175" y="2"/>
                    <a:pt x="211" y="2"/>
                  </a:cubicBezTo>
                  <a:lnTo>
                    <a:pt x="211" y="2"/>
                  </a:lnTo>
                  <a:cubicBezTo>
                    <a:pt x="211" y="4"/>
                    <a:pt x="211" y="4"/>
                    <a:pt x="211" y="4"/>
                  </a:cubicBezTo>
                  <a:lnTo>
                    <a:pt x="211" y="23"/>
                  </a:lnTo>
                  <a:moveTo>
                    <a:pt x="209" y="21"/>
                  </a:moveTo>
                  <a:lnTo>
                    <a:pt x="209" y="21"/>
                  </a:lnTo>
                  <a:cubicBezTo>
                    <a:pt x="209" y="4"/>
                    <a:pt x="209" y="4"/>
                    <a:pt x="209" y="4"/>
                  </a:cubicBezTo>
                  <a:cubicBezTo>
                    <a:pt x="211" y="6"/>
                    <a:pt x="211" y="6"/>
                    <a:pt x="211" y="6"/>
                  </a:cubicBezTo>
                  <a:cubicBezTo>
                    <a:pt x="175" y="8"/>
                    <a:pt x="141" y="8"/>
                    <a:pt x="106" y="8"/>
                  </a:cubicBezTo>
                  <a:cubicBezTo>
                    <a:pt x="89" y="8"/>
                    <a:pt x="72" y="8"/>
                    <a:pt x="55" y="8"/>
                  </a:cubicBezTo>
                  <a:cubicBezTo>
                    <a:pt x="38" y="8"/>
                    <a:pt x="19" y="8"/>
                    <a:pt x="2" y="6"/>
                  </a:cubicBezTo>
                  <a:cubicBezTo>
                    <a:pt x="5" y="4"/>
                    <a:pt x="5" y="4"/>
                    <a:pt x="5" y="4"/>
                  </a:cubicBezTo>
                  <a:cubicBezTo>
                    <a:pt x="5" y="23"/>
                    <a:pt x="5" y="23"/>
                    <a:pt x="5" y="23"/>
                  </a:cubicBezTo>
                  <a:cubicBezTo>
                    <a:pt x="2" y="21"/>
                    <a:pt x="2" y="21"/>
                    <a:pt x="2" y="21"/>
                  </a:cubicBezTo>
                  <a:cubicBezTo>
                    <a:pt x="19" y="21"/>
                    <a:pt x="38" y="21"/>
                    <a:pt x="55" y="21"/>
                  </a:cubicBezTo>
                  <a:cubicBezTo>
                    <a:pt x="72" y="21"/>
                    <a:pt x="89" y="19"/>
                    <a:pt x="106" y="19"/>
                  </a:cubicBezTo>
                  <a:cubicBezTo>
                    <a:pt x="122" y="19"/>
                    <a:pt x="139" y="19"/>
                    <a:pt x="156" y="19"/>
                  </a:cubicBezTo>
                  <a:cubicBezTo>
                    <a:pt x="173" y="21"/>
                    <a:pt x="192" y="21"/>
                    <a:pt x="209" y="2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71" name="Google Shape;1071;p27"/>
            <p:cNvSpPr/>
            <p:nvPr/>
          </p:nvSpPr>
          <p:spPr>
            <a:xfrm>
              <a:off x="-1726447" y="1344147"/>
              <a:ext cx="666506" cy="45479"/>
            </a:xfrm>
            <a:custGeom>
              <a:avLst/>
              <a:gdLst/>
              <a:ahLst/>
              <a:cxnLst/>
              <a:rect l="l" t="t" r="r" b="b"/>
              <a:pathLst>
                <a:path w="425" h="29" extrusionOk="0">
                  <a:moveTo>
                    <a:pt x="425" y="24"/>
                  </a:moveTo>
                  <a:lnTo>
                    <a:pt x="425" y="24"/>
                  </a:lnTo>
                  <a:cubicBezTo>
                    <a:pt x="391" y="26"/>
                    <a:pt x="355" y="26"/>
                    <a:pt x="320" y="26"/>
                  </a:cubicBezTo>
                  <a:cubicBezTo>
                    <a:pt x="286" y="29"/>
                    <a:pt x="250" y="29"/>
                    <a:pt x="215" y="29"/>
                  </a:cubicBezTo>
                  <a:cubicBezTo>
                    <a:pt x="179" y="29"/>
                    <a:pt x="143" y="26"/>
                    <a:pt x="107" y="26"/>
                  </a:cubicBezTo>
                  <a:cubicBezTo>
                    <a:pt x="74" y="26"/>
                    <a:pt x="38" y="26"/>
                    <a:pt x="2" y="26"/>
                  </a:cubicBezTo>
                  <a:cubicBezTo>
                    <a:pt x="0" y="26"/>
                    <a:pt x="0" y="26"/>
                    <a:pt x="0" y="26"/>
                  </a:cubicBezTo>
                  <a:cubicBezTo>
                    <a:pt x="0" y="24"/>
                    <a:pt x="0" y="24"/>
                    <a:pt x="0" y="24"/>
                  </a:cubicBezTo>
                  <a:cubicBezTo>
                    <a:pt x="0" y="5"/>
                    <a:pt x="0" y="5"/>
                    <a:pt x="0" y="5"/>
                  </a:cubicBezTo>
                  <a:cubicBezTo>
                    <a:pt x="0" y="3"/>
                    <a:pt x="0" y="3"/>
                    <a:pt x="0" y="3"/>
                  </a:cubicBezTo>
                  <a:cubicBezTo>
                    <a:pt x="2" y="3"/>
                    <a:pt x="2" y="3"/>
                    <a:pt x="2" y="3"/>
                  </a:cubicBezTo>
                  <a:cubicBezTo>
                    <a:pt x="38" y="1"/>
                    <a:pt x="74" y="1"/>
                    <a:pt x="107" y="1"/>
                  </a:cubicBezTo>
                  <a:cubicBezTo>
                    <a:pt x="143" y="1"/>
                    <a:pt x="179" y="-1"/>
                    <a:pt x="213" y="1"/>
                  </a:cubicBezTo>
                  <a:cubicBezTo>
                    <a:pt x="267" y="1"/>
                    <a:pt x="267" y="1"/>
                    <a:pt x="267" y="1"/>
                  </a:cubicBezTo>
                  <a:cubicBezTo>
                    <a:pt x="320" y="1"/>
                    <a:pt x="320" y="1"/>
                    <a:pt x="320" y="1"/>
                  </a:cubicBezTo>
                  <a:cubicBezTo>
                    <a:pt x="353" y="1"/>
                    <a:pt x="389" y="3"/>
                    <a:pt x="425" y="3"/>
                  </a:cubicBezTo>
                  <a:lnTo>
                    <a:pt x="425" y="3"/>
                  </a:lnTo>
                  <a:cubicBezTo>
                    <a:pt x="425" y="5"/>
                    <a:pt x="425" y="5"/>
                    <a:pt x="425" y="5"/>
                  </a:cubicBezTo>
                  <a:lnTo>
                    <a:pt x="425" y="24"/>
                  </a:lnTo>
                  <a:moveTo>
                    <a:pt x="425" y="24"/>
                  </a:moveTo>
                  <a:lnTo>
                    <a:pt x="425" y="24"/>
                  </a:lnTo>
                  <a:cubicBezTo>
                    <a:pt x="423" y="5"/>
                    <a:pt x="423" y="5"/>
                    <a:pt x="423" y="5"/>
                  </a:cubicBezTo>
                  <a:cubicBezTo>
                    <a:pt x="425" y="5"/>
                    <a:pt x="425" y="5"/>
                    <a:pt x="425" y="5"/>
                  </a:cubicBezTo>
                  <a:cubicBezTo>
                    <a:pt x="389" y="7"/>
                    <a:pt x="353" y="7"/>
                    <a:pt x="320" y="7"/>
                  </a:cubicBezTo>
                  <a:cubicBezTo>
                    <a:pt x="267" y="10"/>
                    <a:pt x="267" y="10"/>
                    <a:pt x="267" y="10"/>
                  </a:cubicBezTo>
                  <a:cubicBezTo>
                    <a:pt x="213" y="10"/>
                    <a:pt x="213" y="10"/>
                    <a:pt x="213" y="10"/>
                  </a:cubicBezTo>
                  <a:cubicBezTo>
                    <a:pt x="179" y="10"/>
                    <a:pt x="143" y="10"/>
                    <a:pt x="107" y="7"/>
                  </a:cubicBezTo>
                  <a:cubicBezTo>
                    <a:pt x="74" y="7"/>
                    <a:pt x="38" y="7"/>
                    <a:pt x="2" y="7"/>
                  </a:cubicBezTo>
                  <a:cubicBezTo>
                    <a:pt x="4" y="5"/>
                    <a:pt x="4" y="5"/>
                    <a:pt x="4" y="5"/>
                  </a:cubicBezTo>
                  <a:cubicBezTo>
                    <a:pt x="4" y="24"/>
                    <a:pt x="4" y="24"/>
                    <a:pt x="4" y="24"/>
                  </a:cubicBezTo>
                  <a:cubicBezTo>
                    <a:pt x="2" y="22"/>
                    <a:pt x="2" y="22"/>
                    <a:pt x="2" y="22"/>
                  </a:cubicBezTo>
                  <a:cubicBezTo>
                    <a:pt x="38" y="24"/>
                    <a:pt x="74" y="24"/>
                    <a:pt x="107" y="22"/>
                  </a:cubicBezTo>
                  <a:cubicBezTo>
                    <a:pt x="143" y="22"/>
                    <a:pt x="177" y="22"/>
                    <a:pt x="213" y="22"/>
                  </a:cubicBezTo>
                  <a:cubicBezTo>
                    <a:pt x="246" y="20"/>
                    <a:pt x="282" y="22"/>
                    <a:pt x="318" y="22"/>
                  </a:cubicBezTo>
                  <a:cubicBezTo>
                    <a:pt x="353" y="22"/>
                    <a:pt x="387" y="24"/>
                    <a:pt x="425" y="2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72" name="Google Shape;1072;p27"/>
            <p:cNvSpPr/>
            <p:nvPr/>
          </p:nvSpPr>
          <p:spPr>
            <a:xfrm>
              <a:off x="-1706060" y="1348852"/>
              <a:ext cx="0" cy="32933"/>
            </a:xfrm>
            <a:custGeom>
              <a:avLst/>
              <a:gdLst/>
              <a:ahLst/>
              <a:cxnLst/>
              <a:rect l="l" t="t" r="r" b="b"/>
              <a:pathLst>
                <a:path w="120000" h="21" fill="none" extrusionOk="0">
                  <a:moveTo>
                    <a:pt x="0" y="0"/>
                  </a:moveTo>
                  <a:lnTo>
                    <a:pt x="0" y="0"/>
                  </a:lnTo>
                  <a:cubicBezTo>
                    <a:pt x="0" y="7"/>
                    <a:pt x="0" y="15"/>
                    <a:pt x="0" y="21"/>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73" name="Google Shape;1073;p27"/>
            <p:cNvSpPr/>
            <p:nvPr/>
          </p:nvSpPr>
          <p:spPr>
            <a:xfrm>
              <a:off x="-1077191" y="1355125"/>
              <a:ext cx="0" cy="26660"/>
            </a:xfrm>
            <a:custGeom>
              <a:avLst/>
              <a:gdLst/>
              <a:ahLst/>
              <a:cxnLst/>
              <a:rect l="l" t="t" r="r" b="b"/>
              <a:pathLst>
                <a:path w="120000" h="17" fill="none" extrusionOk="0">
                  <a:moveTo>
                    <a:pt x="0" y="0"/>
                  </a:moveTo>
                  <a:lnTo>
                    <a:pt x="0" y="0"/>
                  </a:lnTo>
                  <a:cubicBezTo>
                    <a:pt x="0" y="7"/>
                    <a:pt x="0" y="11"/>
                    <a:pt x="0" y="17"/>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74" name="Google Shape;1074;p27"/>
            <p:cNvSpPr/>
            <p:nvPr/>
          </p:nvSpPr>
          <p:spPr>
            <a:xfrm>
              <a:off x="-1726447" y="1422559"/>
              <a:ext cx="669643" cy="78413"/>
            </a:xfrm>
            <a:custGeom>
              <a:avLst/>
              <a:gdLst/>
              <a:ahLst/>
              <a:cxnLst/>
              <a:rect l="l" t="t" r="r" b="b"/>
              <a:pathLst>
                <a:path w="427" h="50" extrusionOk="0">
                  <a:moveTo>
                    <a:pt x="425" y="48"/>
                  </a:moveTo>
                  <a:lnTo>
                    <a:pt x="425" y="48"/>
                  </a:lnTo>
                  <a:cubicBezTo>
                    <a:pt x="391" y="48"/>
                    <a:pt x="355" y="50"/>
                    <a:pt x="320" y="50"/>
                  </a:cubicBezTo>
                  <a:cubicBezTo>
                    <a:pt x="286" y="50"/>
                    <a:pt x="250" y="50"/>
                    <a:pt x="215" y="50"/>
                  </a:cubicBezTo>
                  <a:cubicBezTo>
                    <a:pt x="179" y="50"/>
                    <a:pt x="143" y="50"/>
                    <a:pt x="107" y="50"/>
                  </a:cubicBezTo>
                  <a:cubicBezTo>
                    <a:pt x="55" y="48"/>
                    <a:pt x="55" y="48"/>
                    <a:pt x="55" y="48"/>
                  </a:cubicBezTo>
                  <a:cubicBezTo>
                    <a:pt x="2" y="50"/>
                    <a:pt x="2" y="50"/>
                    <a:pt x="2" y="50"/>
                  </a:cubicBezTo>
                  <a:cubicBezTo>
                    <a:pt x="0" y="50"/>
                    <a:pt x="0" y="50"/>
                    <a:pt x="0" y="50"/>
                  </a:cubicBezTo>
                  <a:cubicBezTo>
                    <a:pt x="0" y="48"/>
                    <a:pt x="0" y="48"/>
                    <a:pt x="0" y="48"/>
                  </a:cubicBezTo>
                  <a:cubicBezTo>
                    <a:pt x="0" y="4"/>
                    <a:pt x="0" y="4"/>
                    <a:pt x="0" y="4"/>
                  </a:cubicBezTo>
                  <a:cubicBezTo>
                    <a:pt x="0" y="2"/>
                    <a:pt x="0" y="2"/>
                    <a:pt x="0" y="2"/>
                  </a:cubicBezTo>
                  <a:cubicBezTo>
                    <a:pt x="2" y="2"/>
                    <a:pt x="2" y="2"/>
                    <a:pt x="2" y="2"/>
                  </a:cubicBezTo>
                  <a:cubicBezTo>
                    <a:pt x="38" y="2"/>
                    <a:pt x="74" y="2"/>
                    <a:pt x="107" y="2"/>
                  </a:cubicBezTo>
                  <a:cubicBezTo>
                    <a:pt x="143" y="2"/>
                    <a:pt x="179" y="0"/>
                    <a:pt x="213" y="0"/>
                  </a:cubicBezTo>
                  <a:cubicBezTo>
                    <a:pt x="284" y="0"/>
                    <a:pt x="353" y="2"/>
                    <a:pt x="425" y="4"/>
                  </a:cubicBezTo>
                  <a:cubicBezTo>
                    <a:pt x="427" y="4"/>
                    <a:pt x="427" y="4"/>
                    <a:pt x="427" y="4"/>
                  </a:cubicBezTo>
                  <a:lnTo>
                    <a:pt x="427" y="4"/>
                  </a:lnTo>
                  <a:lnTo>
                    <a:pt x="425" y="48"/>
                  </a:lnTo>
                  <a:moveTo>
                    <a:pt x="425" y="48"/>
                  </a:moveTo>
                  <a:lnTo>
                    <a:pt x="425" y="48"/>
                  </a:lnTo>
                  <a:cubicBezTo>
                    <a:pt x="423" y="4"/>
                    <a:pt x="423" y="4"/>
                    <a:pt x="423" y="4"/>
                  </a:cubicBezTo>
                  <a:cubicBezTo>
                    <a:pt x="425" y="6"/>
                    <a:pt x="425" y="6"/>
                    <a:pt x="425" y="6"/>
                  </a:cubicBezTo>
                  <a:cubicBezTo>
                    <a:pt x="353" y="8"/>
                    <a:pt x="284" y="10"/>
                    <a:pt x="213" y="10"/>
                  </a:cubicBezTo>
                  <a:cubicBezTo>
                    <a:pt x="179" y="10"/>
                    <a:pt x="143" y="8"/>
                    <a:pt x="107" y="8"/>
                  </a:cubicBezTo>
                  <a:cubicBezTo>
                    <a:pt x="74" y="8"/>
                    <a:pt x="38" y="8"/>
                    <a:pt x="2" y="8"/>
                  </a:cubicBezTo>
                  <a:cubicBezTo>
                    <a:pt x="4" y="4"/>
                    <a:pt x="4" y="4"/>
                    <a:pt x="4" y="4"/>
                  </a:cubicBezTo>
                  <a:cubicBezTo>
                    <a:pt x="4" y="48"/>
                    <a:pt x="4" y="48"/>
                    <a:pt x="4" y="48"/>
                  </a:cubicBezTo>
                  <a:cubicBezTo>
                    <a:pt x="2" y="46"/>
                    <a:pt x="2" y="46"/>
                    <a:pt x="2" y="46"/>
                  </a:cubicBezTo>
                  <a:cubicBezTo>
                    <a:pt x="55" y="46"/>
                    <a:pt x="55" y="46"/>
                    <a:pt x="55" y="46"/>
                  </a:cubicBezTo>
                  <a:cubicBezTo>
                    <a:pt x="107" y="46"/>
                    <a:pt x="107" y="46"/>
                    <a:pt x="107" y="46"/>
                  </a:cubicBezTo>
                  <a:cubicBezTo>
                    <a:pt x="143" y="46"/>
                    <a:pt x="177" y="44"/>
                    <a:pt x="213" y="44"/>
                  </a:cubicBezTo>
                  <a:cubicBezTo>
                    <a:pt x="246" y="44"/>
                    <a:pt x="282" y="44"/>
                    <a:pt x="318" y="46"/>
                  </a:cubicBezTo>
                  <a:cubicBezTo>
                    <a:pt x="353" y="46"/>
                    <a:pt x="387" y="46"/>
                    <a:pt x="425" y="48"/>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75" name="Google Shape;1075;p27"/>
            <p:cNvSpPr/>
            <p:nvPr/>
          </p:nvSpPr>
          <p:spPr>
            <a:xfrm>
              <a:off x="-1706060" y="1428832"/>
              <a:ext cx="0" cy="62730"/>
            </a:xfrm>
            <a:custGeom>
              <a:avLst/>
              <a:gdLst/>
              <a:ahLst/>
              <a:cxnLst/>
              <a:rect l="l" t="t" r="r" b="b"/>
              <a:pathLst>
                <a:path w="120000" h="40" fill="none" extrusionOk="0">
                  <a:moveTo>
                    <a:pt x="0" y="0"/>
                  </a:moveTo>
                  <a:lnTo>
                    <a:pt x="0" y="0"/>
                  </a:lnTo>
                  <a:cubicBezTo>
                    <a:pt x="0" y="12"/>
                    <a:pt x="0" y="25"/>
                    <a:pt x="0" y="4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76" name="Google Shape;1076;p27"/>
            <p:cNvSpPr/>
            <p:nvPr/>
          </p:nvSpPr>
          <p:spPr>
            <a:xfrm>
              <a:off x="-1077191" y="1438242"/>
              <a:ext cx="0" cy="53321"/>
            </a:xfrm>
            <a:custGeom>
              <a:avLst/>
              <a:gdLst/>
              <a:ahLst/>
              <a:cxnLst/>
              <a:rect l="l" t="t" r="r" b="b"/>
              <a:pathLst>
                <a:path w="120000" h="34" fill="none" extrusionOk="0">
                  <a:moveTo>
                    <a:pt x="0" y="0"/>
                  </a:moveTo>
                  <a:lnTo>
                    <a:pt x="0" y="0"/>
                  </a:lnTo>
                  <a:cubicBezTo>
                    <a:pt x="0" y="11"/>
                    <a:pt x="0" y="21"/>
                    <a:pt x="0" y="34"/>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77" name="Google Shape;1077;p27"/>
            <p:cNvSpPr/>
            <p:nvPr/>
          </p:nvSpPr>
          <p:spPr>
            <a:xfrm>
              <a:off x="-3553458" y="1450788"/>
              <a:ext cx="475180" cy="1638824"/>
            </a:xfrm>
            <a:custGeom>
              <a:avLst/>
              <a:gdLst/>
              <a:ahLst/>
              <a:cxnLst/>
              <a:rect l="l" t="t" r="r" b="b"/>
              <a:pathLst>
                <a:path w="303" h="1045" extrusionOk="0">
                  <a:moveTo>
                    <a:pt x="2" y="1018"/>
                  </a:moveTo>
                  <a:lnTo>
                    <a:pt x="2" y="1018"/>
                  </a:lnTo>
                  <a:cubicBezTo>
                    <a:pt x="72" y="1026"/>
                    <a:pt x="72" y="1026"/>
                    <a:pt x="72" y="1026"/>
                  </a:cubicBezTo>
                  <a:cubicBezTo>
                    <a:pt x="95" y="1031"/>
                    <a:pt x="118" y="1033"/>
                    <a:pt x="141" y="1037"/>
                  </a:cubicBezTo>
                  <a:cubicBezTo>
                    <a:pt x="137" y="1039"/>
                    <a:pt x="137" y="1039"/>
                    <a:pt x="137" y="1039"/>
                  </a:cubicBezTo>
                  <a:cubicBezTo>
                    <a:pt x="154" y="913"/>
                    <a:pt x="154" y="913"/>
                    <a:pt x="154" y="913"/>
                  </a:cubicBezTo>
                  <a:cubicBezTo>
                    <a:pt x="173" y="787"/>
                    <a:pt x="173" y="787"/>
                    <a:pt x="173" y="787"/>
                  </a:cubicBezTo>
                  <a:cubicBezTo>
                    <a:pt x="183" y="724"/>
                    <a:pt x="183" y="724"/>
                    <a:pt x="183" y="724"/>
                  </a:cubicBezTo>
                  <a:cubicBezTo>
                    <a:pt x="192" y="661"/>
                    <a:pt x="192" y="661"/>
                    <a:pt x="192" y="661"/>
                  </a:cubicBezTo>
                  <a:cubicBezTo>
                    <a:pt x="202" y="598"/>
                    <a:pt x="202" y="598"/>
                    <a:pt x="202" y="598"/>
                  </a:cubicBezTo>
                  <a:cubicBezTo>
                    <a:pt x="213" y="534"/>
                    <a:pt x="213" y="534"/>
                    <a:pt x="213" y="534"/>
                  </a:cubicBezTo>
                  <a:cubicBezTo>
                    <a:pt x="236" y="408"/>
                    <a:pt x="236" y="408"/>
                    <a:pt x="236" y="408"/>
                  </a:cubicBezTo>
                  <a:cubicBezTo>
                    <a:pt x="242" y="366"/>
                    <a:pt x="248" y="324"/>
                    <a:pt x="257" y="282"/>
                  </a:cubicBezTo>
                  <a:cubicBezTo>
                    <a:pt x="269" y="198"/>
                    <a:pt x="282" y="114"/>
                    <a:pt x="293" y="30"/>
                  </a:cubicBezTo>
                  <a:cubicBezTo>
                    <a:pt x="297" y="36"/>
                    <a:pt x="297" y="36"/>
                    <a:pt x="297" y="36"/>
                  </a:cubicBezTo>
                  <a:cubicBezTo>
                    <a:pt x="158" y="15"/>
                    <a:pt x="158" y="15"/>
                    <a:pt x="158" y="15"/>
                  </a:cubicBezTo>
                  <a:cubicBezTo>
                    <a:pt x="164" y="11"/>
                    <a:pt x="164" y="11"/>
                    <a:pt x="164" y="11"/>
                  </a:cubicBezTo>
                  <a:cubicBezTo>
                    <a:pt x="154" y="93"/>
                    <a:pt x="141" y="177"/>
                    <a:pt x="129" y="261"/>
                  </a:cubicBezTo>
                  <a:cubicBezTo>
                    <a:pt x="116" y="345"/>
                    <a:pt x="101" y="429"/>
                    <a:pt x="89" y="511"/>
                  </a:cubicBezTo>
                  <a:cubicBezTo>
                    <a:pt x="74" y="595"/>
                    <a:pt x="59" y="679"/>
                    <a:pt x="47" y="764"/>
                  </a:cubicBezTo>
                  <a:lnTo>
                    <a:pt x="2" y="1018"/>
                  </a:lnTo>
                  <a:moveTo>
                    <a:pt x="0" y="1020"/>
                  </a:moveTo>
                  <a:lnTo>
                    <a:pt x="0" y="1020"/>
                  </a:lnTo>
                  <a:cubicBezTo>
                    <a:pt x="36" y="770"/>
                    <a:pt x="36" y="770"/>
                    <a:pt x="36" y="770"/>
                  </a:cubicBezTo>
                  <a:cubicBezTo>
                    <a:pt x="47" y="686"/>
                    <a:pt x="59" y="600"/>
                    <a:pt x="72" y="516"/>
                  </a:cubicBezTo>
                  <a:cubicBezTo>
                    <a:pt x="85" y="431"/>
                    <a:pt x="97" y="347"/>
                    <a:pt x="112" y="261"/>
                  </a:cubicBezTo>
                  <a:cubicBezTo>
                    <a:pt x="125" y="177"/>
                    <a:pt x="137" y="93"/>
                    <a:pt x="152" y="9"/>
                  </a:cubicBezTo>
                  <a:cubicBezTo>
                    <a:pt x="154" y="0"/>
                    <a:pt x="154" y="0"/>
                    <a:pt x="154" y="0"/>
                  </a:cubicBezTo>
                  <a:cubicBezTo>
                    <a:pt x="160" y="3"/>
                    <a:pt x="160" y="3"/>
                    <a:pt x="160" y="3"/>
                  </a:cubicBezTo>
                  <a:cubicBezTo>
                    <a:pt x="299" y="26"/>
                    <a:pt x="299" y="26"/>
                    <a:pt x="299" y="26"/>
                  </a:cubicBezTo>
                  <a:cubicBezTo>
                    <a:pt x="303" y="28"/>
                    <a:pt x="303" y="28"/>
                    <a:pt x="303" y="28"/>
                  </a:cubicBezTo>
                  <a:cubicBezTo>
                    <a:pt x="303" y="32"/>
                    <a:pt x="303" y="32"/>
                    <a:pt x="303" y="32"/>
                  </a:cubicBezTo>
                  <a:cubicBezTo>
                    <a:pt x="288" y="116"/>
                    <a:pt x="274" y="200"/>
                    <a:pt x="261" y="284"/>
                  </a:cubicBezTo>
                  <a:cubicBezTo>
                    <a:pt x="255" y="326"/>
                    <a:pt x="248" y="368"/>
                    <a:pt x="242" y="410"/>
                  </a:cubicBezTo>
                  <a:cubicBezTo>
                    <a:pt x="225" y="537"/>
                    <a:pt x="225" y="537"/>
                    <a:pt x="225" y="537"/>
                  </a:cubicBezTo>
                  <a:cubicBezTo>
                    <a:pt x="217" y="600"/>
                    <a:pt x="217" y="600"/>
                    <a:pt x="217" y="600"/>
                  </a:cubicBezTo>
                  <a:cubicBezTo>
                    <a:pt x="206" y="663"/>
                    <a:pt x="206" y="663"/>
                    <a:pt x="206" y="663"/>
                  </a:cubicBezTo>
                  <a:cubicBezTo>
                    <a:pt x="198" y="726"/>
                    <a:pt x="198" y="726"/>
                    <a:pt x="198" y="726"/>
                  </a:cubicBezTo>
                  <a:cubicBezTo>
                    <a:pt x="188" y="789"/>
                    <a:pt x="188" y="789"/>
                    <a:pt x="188" y="789"/>
                  </a:cubicBezTo>
                  <a:cubicBezTo>
                    <a:pt x="167" y="915"/>
                    <a:pt x="167" y="915"/>
                    <a:pt x="167" y="915"/>
                  </a:cubicBezTo>
                  <a:cubicBezTo>
                    <a:pt x="146" y="1041"/>
                    <a:pt x="146" y="1041"/>
                    <a:pt x="146" y="1041"/>
                  </a:cubicBezTo>
                  <a:cubicBezTo>
                    <a:pt x="143" y="1045"/>
                    <a:pt x="143" y="1045"/>
                    <a:pt x="143" y="1045"/>
                  </a:cubicBezTo>
                  <a:cubicBezTo>
                    <a:pt x="139" y="1045"/>
                    <a:pt x="139" y="1045"/>
                    <a:pt x="139" y="1045"/>
                  </a:cubicBezTo>
                  <a:cubicBezTo>
                    <a:pt x="116" y="1041"/>
                    <a:pt x="93" y="1037"/>
                    <a:pt x="70" y="1033"/>
                  </a:cubicBezTo>
                  <a:lnTo>
                    <a:pt x="0" y="102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78" name="Google Shape;1078;p27"/>
            <p:cNvSpPr/>
            <p:nvPr/>
          </p:nvSpPr>
          <p:spPr>
            <a:xfrm>
              <a:off x="-3324493" y="1615454"/>
              <a:ext cx="222692" cy="76844"/>
            </a:xfrm>
            <a:custGeom>
              <a:avLst/>
              <a:gdLst/>
              <a:ahLst/>
              <a:cxnLst/>
              <a:rect l="l" t="t" r="r" b="b"/>
              <a:pathLst>
                <a:path w="142" h="49" extrusionOk="0">
                  <a:moveTo>
                    <a:pt x="0" y="26"/>
                  </a:moveTo>
                  <a:lnTo>
                    <a:pt x="0" y="26"/>
                  </a:lnTo>
                  <a:cubicBezTo>
                    <a:pt x="12" y="26"/>
                    <a:pt x="25" y="28"/>
                    <a:pt x="35" y="30"/>
                  </a:cubicBezTo>
                  <a:cubicBezTo>
                    <a:pt x="48" y="30"/>
                    <a:pt x="58" y="32"/>
                    <a:pt x="69" y="34"/>
                  </a:cubicBezTo>
                  <a:cubicBezTo>
                    <a:pt x="81" y="36"/>
                    <a:pt x="92" y="38"/>
                    <a:pt x="102" y="40"/>
                  </a:cubicBezTo>
                  <a:cubicBezTo>
                    <a:pt x="113" y="43"/>
                    <a:pt x="123" y="45"/>
                    <a:pt x="136" y="47"/>
                  </a:cubicBezTo>
                  <a:cubicBezTo>
                    <a:pt x="134" y="47"/>
                    <a:pt x="134" y="47"/>
                    <a:pt x="134" y="47"/>
                  </a:cubicBezTo>
                  <a:cubicBezTo>
                    <a:pt x="136" y="40"/>
                    <a:pt x="136" y="32"/>
                    <a:pt x="136" y="26"/>
                  </a:cubicBezTo>
                  <a:cubicBezTo>
                    <a:pt x="138" y="28"/>
                    <a:pt x="138" y="28"/>
                    <a:pt x="138" y="28"/>
                  </a:cubicBezTo>
                  <a:cubicBezTo>
                    <a:pt x="115" y="26"/>
                    <a:pt x="92" y="21"/>
                    <a:pt x="71" y="19"/>
                  </a:cubicBezTo>
                  <a:cubicBezTo>
                    <a:pt x="58" y="17"/>
                    <a:pt x="48" y="15"/>
                    <a:pt x="37" y="13"/>
                  </a:cubicBezTo>
                  <a:cubicBezTo>
                    <a:pt x="25" y="11"/>
                    <a:pt x="14" y="9"/>
                    <a:pt x="4" y="7"/>
                  </a:cubicBezTo>
                  <a:cubicBezTo>
                    <a:pt x="6" y="5"/>
                    <a:pt x="6" y="5"/>
                    <a:pt x="6" y="5"/>
                  </a:cubicBezTo>
                  <a:cubicBezTo>
                    <a:pt x="4" y="11"/>
                    <a:pt x="2" y="17"/>
                    <a:pt x="0" y="26"/>
                  </a:cubicBezTo>
                  <a:moveTo>
                    <a:pt x="0" y="26"/>
                  </a:moveTo>
                  <a:lnTo>
                    <a:pt x="0" y="26"/>
                  </a:lnTo>
                  <a:cubicBezTo>
                    <a:pt x="0" y="19"/>
                    <a:pt x="0" y="11"/>
                    <a:pt x="2" y="3"/>
                  </a:cubicBezTo>
                  <a:cubicBezTo>
                    <a:pt x="2" y="0"/>
                    <a:pt x="2" y="0"/>
                    <a:pt x="2" y="0"/>
                  </a:cubicBezTo>
                  <a:cubicBezTo>
                    <a:pt x="4" y="0"/>
                    <a:pt x="4" y="0"/>
                    <a:pt x="4" y="0"/>
                  </a:cubicBezTo>
                  <a:cubicBezTo>
                    <a:pt x="14" y="3"/>
                    <a:pt x="27" y="5"/>
                    <a:pt x="37" y="5"/>
                  </a:cubicBezTo>
                  <a:cubicBezTo>
                    <a:pt x="50" y="7"/>
                    <a:pt x="60" y="9"/>
                    <a:pt x="71" y="11"/>
                  </a:cubicBezTo>
                  <a:cubicBezTo>
                    <a:pt x="94" y="15"/>
                    <a:pt x="117" y="17"/>
                    <a:pt x="140" y="24"/>
                  </a:cubicBezTo>
                  <a:cubicBezTo>
                    <a:pt x="142" y="24"/>
                    <a:pt x="142" y="24"/>
                    <a:pt x="142" y="24"/>
                  </a:cubicBezTo>
                  <a:cubicBezTo>
                    <a:pt x="140" y="26"/>
                    <a:pt x="140" y="26"/>
                    <a:pt x="140" y="26"/>
                  </a:cubicBezTo>
                  <a:cubicBezTo>
                    <a:pt x="140" y="34"/>
                    <a:pt x="138" y="40"/>
                    <a:pt x="136" y="49"/>
                  </a:cubicBezTo>
                  <a:lnTo>
                    <a:pt x="136" y="49"/>
                  </a:lnTo>
                  <a:lnTo>
                    <a:pt x="136" y="49"/>
                  </a:lnTo>
                  <a:cubicBezTo>
                    <a:pt x="123" y="47"/>
                    <a:pt x="113" y="45"/>
                    <a:pt x="100" y="45"/>
                  </a:cubicBezTo>
                  <a:cubicBezTo>
                    <a:pt x="90" y="43"/>
                    <a:pt x="77" y="43"/>
                    <a:pt x="65" y="40"/>
                  </a:cubicBezTo>
                  <a:cubicBezTo>
                    <a:pt x="54" y="38"/>
                    <a:pt x="42" y="36"/>
                    <a:pt x="31" y="34"/>
                  </a:cubicBezTo>
                  <a:cubicBezTo>
                    <a:pt x="21" y="32"/>
                    <a:pt x="10" y="28"/>
                    <a:pt x="0" y="26"/>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79" name="Google Shape;1079;p27"/>
            <p:cNvSpPr/>
            <p:nvPr/>
          </p:nvSpPr>
          <p:spPr>
            <a:xfrm>
              <a:off x="-3526797" y="2846532"/>
              <a:ext cx="224260" cy="75276"/>
            </a:xfrm>
            <a:custGeom>
              <a:avLst/>
              <a:gdLst/>
              <a:ahLst/>
              <a:cxnLst/>
              <a:rect l="l" t="t" r="r" b="b"/>
              <a:pathLst>
                <a:path w="143" h="48" extrusionOk="0">
                  <a:moveTo>
                    <a:pt x="0" y="25"/>
                  </a:moveTo>
                  <a:lnTo>
                    <a:pt x="0" y="25"/>
                  </a:lnTo>
                  <a:cubicBezTo>
                    <a:pt x="13" y="25"/>
                    <a:pt x="25" y="27"/>
                    <a:pt x="36" y="29"/>
                  </a:cubicBezTo>
                  <a:cubicBezTo>
                    <a:pt x="49" y="29"/>
                    <a:pt x="59" y="31"/>
                    <a:pt x="72" y="33"/>
                  </a:cubicBezTo>
                  <a:cubicBezTo>
                    <a:pt x="82" y="36"/>
                    <a:pt x="93" y="38"/>
                    <a:pt x="103" y="40"/>
                  </a:cubicBezTo>
                  <a:cubicBezTo>
                    <a:pt x="114" y="42"/>
                    <a:pt x="126" y="44"/>
                    <a:pt x="137" y="46"/>
                  </a:cubicBezTo>
                  <a:cubicBezTo>
                    <a:pt x="135" y="46"/>
                    <a:pt x="135" y="46"/>
                    <a:pt x="135" y="46"/>
                  </a:cubicBezTo>
                  <a:cubicBezTo>
                    <a:pt x="137" y="40"/>
                    <a:pt x="137" y="31"/>
                    <a:pt x="139" y="25"/>
                  </a:cubicBezTo>
                  <a:cubicBezTo>
                    <a:pt x="139" y="27"/>
                    <a:pt x="139" y="27"/>
                    <a:pt x="139" y="27"/>
                  </a:cubicBezTo>
                  <a:cubicBezTo>
                    <a:pt x="118" y="25"/>
                    <a:pt x="95" y="21"/>
                    <a:pt x="72" y="19"/>
                  </a:cubicBezTo>
                  <a:cubicBezTo>
                    <a:pt x="61" y="17"/>
                    <a:pt x="49" y="15"/>
                    <a:pt x="38" y="12"/>
                  </a:cubicBezTo>
                  <a:cubicBezTo>
                    <a:pt x="28" y="10"/>
                    <a:pt x="15" y="8"/>
                    <a:pt x="4" y="6"/>
                  </a:cubicBezTo>
                  <a:cubicBezTo>
                    <a:pt x="7" y="4"/>
                    <a:pt x="7" y="4"/>
                    <a:pt x="7" y="4"/>
                  </a:cubicBezTo>
                  <a:cubicBezTo>
                    <a:pt x="4" y="10"/>
                    <a:pt x="2" y="17"/>
                    <a:pt x="0" y="25"/>
                  </a:cubicBezTo>
                  <a:moveTo>
                    <a:pt x="0" y="25"/>
                  </a:moveTo>
                  <a:lnTo>
                    <a:pt x="0" y="25"/>
                  </a:lnTo>
                  <a:cubicBezTo>
                    <a:pt x="0" y="19"/>
                    <a:pt x="2" y="10"/>
                    <a:pt x="2" y="2"/>
                  </a:cubicBezTo>
                  <a:cubicBezTo>
                    <a:pt x="2" y="0"/>
                    <a:pt x="2" y="0"/>
                    <a:pt x="2" y="0"/>
                  </a:cubicBezTo>
                  <a:cubicBezTo>
                    <a:pt x="4" y="2"/>
                    <a:pt x="4" y="2"/>
                    <a:pt x="4" y="2"/>
                  </a:cubicBezTo>
                  <a:cubicBezTo>
                    <a:pt x="17" y="2"/>
                    <a:pt x="28" y="4"/>
                    <a:pt x="38" y="4"/>
                  </a:cubicBezTo>
                  <a:cubicBezTo>
                    <a:pt x="51" y="6"/>
                    <a:pt x="61" y="8"/>
                    <a:pt x="74" y="10"/>
                  </a:cubicBezTo>
                  <a:cubicBezTo>
                    <a:pt x="95" y="15"/>
                    <a:pt x="118" y="17"/>
                    <a:pt x="141" y="23"/>
                  </a:cubicBezTo>
                  <a:cubicBezTo>
                    <a:pt x="143" y="23"/>
                    <a:pt x="143" y="23"/>
                    <a:pt x="143" y="23"/>
                  </a:cubicBezTo>
                  <a:cubicBezTo>
                    <a:pt x="143" y="25"/>
                    <a:pt x="143" y="25"/>
                    <a:pt x="143" y="25"/>
                  </a:cubicBezTo>
                  <a:cubicBezTo>
                    <a:pt x="141" y="33"/>
                    <a:pt x="139" y="40"/>
                    <a:pt x="139" y="48"/>
                  </a:cubicBezTo>
                  <a:cubicBezTo>
                    <a:pt x="137" y="48"/>
                    <a:pt x="137" y="48"/>
                    <a:pt x="137" y="48"/>
                  </a:cubicBezTo>
                  <a:lnTo>
                    <a:pt x="137" y="48"/>
                  </a:lnTo>
                  <a:cubicBezTo>
                    <a:pt x="124" y="46"/>
                    <a:pt x="114" y="44"/>
                    <a:pt x="101" y="44"/>
                  </a:cubicBezTo>
                  <a:cubicBezTo>
                    <a:pt x="91" y="42"/>
                    <a:pt x="78" y="42"/>
                    <a:pt x="68" y="40"/>
                  </a:cubicBezTo>
                  <a:cubicBezTo>
                    <a:pt x="55" y="38"/>
                    <a:pt x="44" y="36"/>
                    <a:pt x="32" y="33"/>
                  </a:cubicBezTo>
                  <a:cubicBezTo>
                    <a:pt x="21" y="31"/>
                    <a:pt x="11" y="29"/>
                    <a:pt x="0" y="2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80" name="Google Shape;1080;p27"/>
            <p:cNvSpPr/>
            <p:nvPr/>
          </p:nvSpPr>
          <p:spPr>
            <a:xfrm>
              <a:off x="-1362613" y="3221344"/>
              <a:ext cx="308945" cy="310514"/>
            </a:xfrm>
            <a:custGeom>
              <a:avLst/>
              <a:gdLst/>
              <a:ahLst/>
              <a:cxnLst/>
              <a:rect l="l" t="t" r="r" b="b"/>
              <a:pathLst>
                <a:path w="197" h="198" extrusionOk="0">
                  <a:moveTo>
                    <a:pt x="193" y="196"/>
                  </a:moveTo>
                  <a:lnTo>
                    <a:pt x="193" y="196"/>
                  </a:lnTo>
                  <a:cubicBezTo>
                    <a:pt x="161" y="196"/>
                    <a:pt x="130" y="196"/>
                    <a:pt x="98" y="198"/>
                  </a:cubicBezTo>
                  <a:cubicBezTo>
                    <a:pt x="50" y="198"/>
                    <a:pt x="50" y="198"/>
                    <a:pt x="50" y="198"/>
                  </a:cubicBezTo>
                  <a:cubicBezTo>
                    <a:pt x="35" y="198"/>
                    <a:pt x="18" y="198"/>
                    <a:pt x="4" y="198"/>
                  </a:cubicBezTo>
                  <a:cubicBezTo>
                    <a:pt x="0" y="198"/>
                    <a:pt x="0" y="198"/>
                    <a:pt x="0" y="198"/>
                  </a:cubicBezTo>
                  <a:cubicBezTo>
                    <a:pt x="0" y="194"/>
                    <a:pt x="0" y="194"/>
                    <a:pt x="0" y="194"/>
                  </a:cubicBezTo>
                  <a:cubicBezTo>
                    <a:pt x="0" y="162"/>
                    <a:pt x="2" y="131"/>
                    <a:pt x="2" y="99"/>
                  </a:cubicBezTo>
                  <a:cubicBezTo>
                    <a:pt x="2" y="85"/>
                    <a:pt x="2" y="68"/>
                    <a:pt x="2" y="51"/>
                  </a:cubicBezTo>
                  <a:cubicBezTo>
                    <a:pt x="2" y="36"/>
                    <a:pt x="2" y="19"/>
                    <a:pt x="2" y="5"/>
                  </a:cubicBezTo>
                  <a:cubicBezTo>
                    <a:pt x="2" y="3"/>
                    <a:pt x="2" y="3"/>
                    <a:pt x="2" y="3"/>
                  </a:cubicBezTo>
                  <a:cubicBezTo>
                    <a:pt x="4" y="3"/>
                    <a:pt x="4" y="3"/>
                    <a:pt x="4" y="3"/>
                  </a:cubicBezTo>
                  <a:cubicBezTo>
                    <a:pt x="35" y="0"/>
                    <a:pt x="67" y="0"/>
                    <a:pt x="98" y="0"/>
                  </a:cubicBezTo>
                  <a:cubicBezTo>
                    <a:pt x="144" y="0"/>
                    <a:pt x="144" y="0"/>
                    <a:pt x="144" y="0"/>
                  </a:cubicBezTo>
                  <a:cubicBezTo>
                    <a:pt x="161" y="0"/>
                    <a:pt x="176" y="0"/>
                    <a:pt x="191" y="0"/>
                  </a:cubicBezTo>
                  <a:cubicBezTo>
                    <a:pt x="197" y="0"/>
                    <a:pt x="197" y="0"/>
                    <a:pt x="197" y="0"/>
                  </a:cubicBezTo>
                  <a:cubicBezTo>
                    <a:pt x="197" y="5"/>
                    <a:pt x="197" y="5"/>
                    <a:pt x="197" y="5"/>
                  </a:cubicBezTo>
                  <a:cubicBezTo>
                    <a:pt x="197" y="36"/>
                    <a:pt x="195" y="68"/>
                    <a:pt x="195" y="101"/>
                  </a:cubicBezTo>
                  <a:lnTo>
                    <a:pt x="193" y="196"/>
                  </a:lnTo>
                  <a:moveTo>
                    <a:pt x="191" y="194"/>
                  </a:moveTo>
                  <a:lnTo>
                    <a:pt x="191" y="194"/>
                  </a:lnTo>
                  <a:cubicBezTo>
                    <a:pt x="189" y="97"/>
                    <a:pt x="189" y="97"/>
                    <a:pt x="189" y="97"/>
                  </a:cubicBezTo>
                  <a:cubicBezTo>
                    <a:pt x="189" y="66"/>
                    <a:pt x="187" y="36"/>
                    <a:pt x="187" y="5"/>
                  </a:cubicBezTo>
                  <a:cubicBezTo>
                    <a:pt x="191" y="9"/>
                    <a:pt x="191" y="9"/>
                    <a:pt x="191" y="9"/>
                  </a:cubicBezTo>
                  <a:cubicBezTo>
                    <a:pt x="176" y="9"/>
                    <a:pt x="161" y="9"/>
                    <a:pt x="144" y="9"/>
                  </a:cubicBezTo>
                  <a:cubicBezTo>
                    <a:pt x="98" y="9"/>
                    <a:pt x="98" y="9"/>
                    <a:pt x="98" y="9"/>
                  </a:cubicBezTo>
                  <a:cubicBezTo>
                    <a:pt x="67" y="7"/>
                    <a:pt x="35" y="7"/>
                    <a:pt x="4" y="7"/>
                  </a:cubicBezTo>
                  <a:cubicBezTo>
                    <a:pt x="6" y="5"/>
                    <a:pt x="6" y="5"/>
                    <a:pt x="6" y="5"/>
                  </a:cubicBezTo>
                  <a:cubicBezTo>
                    <a:pt x="6" y="19"/>
                    <a:pt x="4" y="36"/>
                    <a:pt x="4" y="51"/>
                  </a:cubicBezTo>
                  <a:cubicBezTo>
                    <a:pt x="4" y="68"/>
                    <a:pt x="4" y="85"/>
                    <a:pt x="4" y="99"/>
                  </a:cubicBezTo>
                  <a:cubicBezTo>
                    <a:pt x="4" y="131"/>
                    <a:pt x="6" y="162"/>
                    <a:pt x="6" y="194"/>
                  </a:cubicBezTo>
                  <a:cubicBezTo>
                    <a:pt x="4" y="192"/>
                    <a:pt x="4" y="192"/>
                    <a:pt x="4" y="192"/>
                  </a:cubicBezTo>
                  <a:cubicBezTo>
                    <a:pt x="18" y="192"/>
                    <a:pt x="33" y="192"/>
                    <a:pt x="50" y="192"/>
                  </a:cubicBezTo>
                  <a:cubicBezTo>
                    <a:pt x="96" y="192"/>
                    <a:pt x="96" y="192"/>
                    <a:pt x="96" y="192"/>
                  </a:cubicBezTo>
                  <a:cubicBezTo>
                    <a:pt x="128" y="192"/>
                    <a:pt x="159" y="194"/>
                    <a:pt x="191" y="19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6275" rIns="90000" bIns="262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81" name="Google Shape;1081;p27"/>
            <p:cNvSpPr/>
            <p:nvPr/>
          </p:nvSpPr>
          <p:spPr>
            <a:xfrm>
              <a:off x="-1287337" y="3229186"/>
              <a:ext cx="12546" cy="224260"/>
            </a:xfrm>
            <a:custGeom>
              <a:avLst/>
              <a:gdLst/>
              <a:ahLst/>
              <a:cxnLst/>
              <a:rect l="l" t="t" r="r" b="b"/>
              <a:pathLst>
                <a:path w="8" h="143" extrusionOk="0">
                  <a:moveTo>
                    <a:pt x="4" y="0"/>
                  </a:moveTo>
                  <a:lnTo>
                    <a:pt x="4" y="0"/>
                  </a:lnTo>
                  <a:cubicBezTo>
                    <a:pt x="6" y="23"/>
                    <a:pt x="8" y="46"/>
                    <a:pt x="8" y="71"/>
                  </a:cubicBezTo>
                  <a:cubicBezTo>
                    <a:pt x="8" y="94"/>
                    <a:pt x="6" y="120"/>
                    <a:pt x="4" y="143"/>
                  </a:cubicBezTo>
                  <a:cubicBezTo>
                    <a:pt x="0" y="120"/>
                    <a:pt x="0" y="94"/>
                    <a:pt x="0" y="71"/>
                  </a:cubicBezTo>
                  <a:cubicBezTo>
                    <a:pt x="0" y="46"/>
                    <a:pt x="0" y="23"/>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6475" rIns="90000" bIns="64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82" name="Google Shape;1082;p27"/>
            <p:cNvSpPr/>
            <p:nvPr/>
          </p:nvSpPr>
          <p:spPr>
            <a:xfrm>
              <a:off x="-1257540" y="3229186"/>
              <a:ext cx="6273" cy="147416"/>
            </a:xfrm>
            <a:custGeom>
              <a:avLst/>
              <a:gdLst/>
              <a:ahLst/>
              <a:cxnLst/>
              <a:rect l="l" t="t" r="r" b="b"/>
              <a:pathLst>
                <a:path w="4" h="94" extrusionOk="0">
                  <a:moveTo>
                    <a:pt x="2" y="0"/>
                  </a:moveTo>
                  <a:lnTo>
                    <a:pt x="2" y="0"/>
                  </a:lnTo>
                  <a:cubicBezTo>
                    <a:pt x="4" y="14"/>
                    <a:pt x="4" y="31"/>
                    <a:pt x="4" y="46"/>
                  </a:cubicBezTo>
                  <a:cubicBezTo>
                    <a:pt x="4" y="63"/>
                    <a:pt x="4" y="80"/>
                    <a:pt x="2" y="94"/>
                  </a:cubicBezTo>
                  <a:cubicBezTo>
                    <a:pt x="0" y="80"/>
                    <a:pt x="0" y="63"/>
                    <a:pt x="0" y="46"/>
                  </a:cubicBezTo>
                  <a:cubicBezTo>
                    <a:pt x="0" y="31"/>
                    <a:pt x="0" y="14"/>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83" name="Google Shape;1083;p27"/>
            <p:cNvSpPr/>
            <p:nvPr/>
          </p:nvSpPr>
          <p:spPr>
            <a:xfrm>
              <a:off x="-1119534" y="3229186"/>
              <a:ext cx="12546" cy="194463"/>
            </a:xfrm>
            <a:custGeom>
              <a:avLst/>
              <a:gdLst/>
              <a:ahLst/>
              <a:cxnLst/>
              <a:rect l="l" t="t" r="r" b="b"/>
              <a:pathLst>
                <a:path w="8" h="124" extrusionOk="0">
                  <a:moveTo>
                    <a:pt x="4" y="0"/>
                  </a:moveTo>
                  <a:lnTo>
                    <a:pt x="4" y="0"/>
                  </a:lnTo>
                  <a:cubicBezTo>
                    <a:pt x="6" y="21"/>
                    <a:pt x="8" y="42"/>
                    <a:pt x="8" y="63"/>
                  </a:cubicBezTo>
                  <a:cubicBezTo>
                    <a:pt x="8" y="84"/>
                    <a:pt x="6" y="105"/>
                    <a:pt x="4" y="124"/>
                  </a:cubicBezTo>
                  <a:cubicBezTo>
                    <a:pt x="0" y="105"/>
                    <a:pt x="0" y="84"/>
                    <a:pt x="0" y="63"/>
                  </a:cubicBezTo>
                  <a:cubicBezTo>
                    <a:pt x="0" y="42"/>
                    <a:pt x="0" y="21"/>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84" name="Google Shape;1084;p27"/>
            <p:cNvSpPr/>
            <p:nvPr/>
          </p:nvSpPr>
          <p:spPr>
            <a:xfrm>
              <a:off x="-1182264" y="3280938"/>
              <a:ext cx="12546" cy="197600"/>
            </a:xfrm>
            <a:custGeom>
              <a:avLst/>
              <a:gdLst/>
              <a:ahLst/>
              <a:cxnLst/>
              <a:rect l="l" t="t" r="r" b="b"/>
              <a:pathLst>
                <a:path w="8" h="126" extrusionOk="0">
                  <a:moveTo>
                    <a:pt x="4" y="0"/>
                  </a:moveTo>
                  <a:lnTo>
                    <a:pt x="4" y="0"/>
                  </a:lnTo>
                  <a:cubicBezTo>
                    <a:pt x="6" y="21"/>
                    <a:pt x="8" y="42"/>
                    <a:pt x="8" y="63"/>
                  </a:cubicBezTo>
                  <a:cubicBezTo>
                    <a:pt x="8" y="84"/>
                    <a:pt x="6" y="105"/>
                    <a:pt x="4" y="126"/>
                  </a:cubicBezTo>
                  <a:cubicBezTo>
                    <a:pt x="0" y="105"/>
                    <a:pt x="0" y="84"/>
                    <a:pt x="0" y="63"/>
                  </a:cubicBezTo>
                  <a:cubicBezTo>
                    <a:pt x="0" y="42"/>
                    <a:pt x="0" y="21"/>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50" rIns="90000" bIns="3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85" name="Google Shape;1085;p27"/>
            <p:cNvSpPr/>
            <p:nvPr/>
          </p:nvSpPr>
          <p:spPr>
            <a:xfrm>
              <a:off x="-4004220" y="3073943"/>
              <a:ext cx="3363004" cy="164685"/>
            </a:xfrm>
            <a:custGeom>
              <a:avLst/>
              <a:gdLst/>
              <a:ahLst/>
              <a:cxnLst/>
              <a:rect l="l" t="t" r="r" b="b"/>
              <a:pathLst>
                <a:path w="5551" h="105" extrusionOk="0">
                  <a:moveTo>
                    <a:pt x="5551" y="99"/>
                  </a:moveTo>
                  <a:lnTo>
                    <a:pt x="5551" y="99"/>
                  </a:lnTo>
                  <a:cubicBezTo>
                    <a:pt x="4168" y="103"/>
                    <a:pt x="4168" y="103"/>
                    <a:pt x="4168" y="103"/>
                  </a:cubicBezTo>
                  <a:cubicBezTo>
                    <a:pt x="3705" y="105"/>
                    <a:pt x="3242" y="105"/>
                    <a:pt x="2780" y="105"/>
                  </a:cubicBezTo>
                  <a:cubicBezTo>
                    <a:pt x="1392" y="101"/>
                    <a:pt x="1392" y="101"/>
                    <a:pt x="1392" y="101"/>
                  </a:cubicBezTo>
                  <a:cubicBezTo>
                    <a:pt x="1045" y="101"/>
                    <a:pt x="1045" y="101"/>
                    <a:pt x="1045" y="101"/>
                  </a:cubicBezTo>
                  <a:cubicBezTo>
                    <a:pt x="698" y="101"/>
                    <a:pt x="698" y="101"/>
                    <a:pt x="698" y="101"/>
                  </a:cubicBezTo>
                  <a:cubicBezTo>
                    <a:pt x="4" y="103"/>
                    <a:pt x="4" y="103"/>
                    <a:pt x="4" y="103"/>
                  </a:cubicBezTo>
                  <a:cubicBezTo>
                    <a:pt x="0" y="103"/>
                    <a:pt x="0" y="103"/>
                    <a:pt x="0" y="103"/>
                  </a:cubicBezTo>
                  <a:cubicBezTo>
                    <a:pt x="0" y="99"/>
                    <a:pt x="0" y="99"/>
                    <a:pt x="0" y="99"/>
                  </a:cubicBezTo>
                  <a:cubicBezTo>
                    <a:pt x="0" y="10"/>
                    <a:pt x="0" y="10"/>
                    <a:pt x="0" y="10"/>
                  </a:cubicBezTo>
                  <a:cubicBezTo>
                    <a:pt x="0" y="4"/>
                    <a:pt x="0" y="4"/>
                    <a:pt x="0" y="4"/>
                  </a:cubicBezTo>
                  <a:cubicBezTo>
                    <a:pt x="4" y="4"/>
                    <a:pt x="4" y="4"/>
                    <a:pt x="4" y="4"/>
                  </a:cubicBezTo>
                  <a:cubicBezTo>
                    <a:pt x="1392" y="2"/>
                    <a:pt x="1392" y="2"/>
                    <a:pt x="1392" y="2"/>
                  </a:cubicBezTo>
                  <a:cubicBezTo>
                    <a:pt x="2778" y="0"/>
                    <a:pt x="2778" y="0"/>
                    <a:pt x="2778" y="0"/>
                  </a:cubicBezTo>
                  <a:cubicBezTo>
                    <a:pt x="3472" y="2"/>
                    <a:pt x="3472" y="2"/>
                    <a:pt x="3472" y="2"/>
                  </a:cubicBezTo>
                  <a:cubicBezTo>
                    <a:pt x="4163" y="4"/>
                    <a:pt x="4163" y="4"/>
                    <a:pt x="4163" y="4"/>
                  </a:cubicBezTo>
                  <a:cubicBezTo>
                    <a:pt x="4626" y="4"/>
                    <a:pt x="5088" y="6"/>
                    <a:pt x="5551" y="8"/>
                  </a:cubicBezTo>
                  <a:lnTo>
                    <a:pt x="5551" y="8"/>
                  </a:lnTo>
                  <a:cubicBezTo>
                    <a:pt x="5551" y="10"/>
                    <a:pt x="5551" y="10"/>
                    <a:pt x="5551" y="10"/>
                  </a:cubicBezTo>
                  <a:lnTo>
                    <a:pt x="5551" y="99"/>
                  </a:lnTo>
                  <a:moveTo>
                    <a:pt x="5549" y="97"/>
                  </a:moveTo>
                  <a:lnTo>
                    <a:pt x="5549" y="97"/>
                  </a:lnTo>
                  <a:cubicBezTo>
                    <a:pt x="5549" y="10"/>
                    <a:pt x="5549" y="10"/>
                    <a:pt x="5549" y="10"/>
                  </a:cubicBezTo>
                  <a:cubicBezTo>
                    <a:pt x="5551" y="10"/>
                    <a:pt x="5551" y="10"/>
                    <a:pt x="5551" y="10"/>
                  </a:cubicBezTo>
                  <a:cubicBezTo>
                    <a:pt x="5088" y="14"/>
                    <a:pt x="4626" y="14"/>
                    <a:pt x="4163" y="17"/>
                  </a:cubicBezTo>
                  <a:cubicBezTo>
                    <a:pt x="3472" y="17"/>
                    <a:pt x="3472" y="17"/>
                    <a:pt x="3472" y="17"/>
                  </a:cubicBezTo>
                  <a:cubicBezTo>
                    <a:pt x="2778" y="19"/>
                    <a:pt x="2778" y="19"/>
                    <a:pt x="2778" y="19"/>
                  </a:cubicBezTo>
                  <a:cubicBezTo>
                    <a:pt x="1392" y="17"/>
                    <a:pt x="1392" y="17"/>
                    <a:pt x="1392" y="17"/>
                  </a:cubicBezTo>
                  <a:cubicBezTo>
                    <a:pt x="4" y="14"/>
                    <a:pt x="4" y="14"/>
                    <a:pt x="4" y="14"/>
                  </a:cubicBezTo>
                  <a:cubicBezTo>
                    <a:pt x="11" y="10"/>
                    <a:pt x="11" y="10"/>
                    <a:pt x="11" y="10"/>
                  </a:cubicBezTo>
                  <a:cubicBezTo>
                    <a:pt x="9" y="99"/>
                    <a:pt x="9" y="99"/>
                    <a:pt x="9" y="99"/>
                  </a:cubicBezTo>
                  <a:cubicBezTo>
                    <a:pt x="4" y="94"/>
                    <a:pt x="4" y="94"/>
                    <a:pt x="4" y="94"/>
                  </a:cubicBezTo>
                  <a:cubicBezTo>
                    <a:pt x="698" y="94"/>
                    <a:pt x="698" y="94"/>
                    <a:pt x="698" y="94"/>
                  </a:cubicBezTo>
                  <a:cubicBezTo>
                    <a:pt x="1045" y="97"/>
                    <a:pt x="1045" y="97"/>
                    <a:pt x="1045" y="97"/>
                  </a:cubicBezTo>
                  <a:cubicBezTo>
                    <a:pt x="1390" y="94"/>
                    <a:pt x="1390" y="94"/>
                    <a:pt x="1390" y="94"/>
                  </a:cubicBezTo>
                  <a:cubicBezTo>
                    <a:pt x="2776" y="92"/>
                    <a:pt x="2776" y="92"/>
                    <a:pt x="2776" y="92"/>
                  </a:cubicBezTo>
                  <a:cubicBezTo>
                    <a:pt x="3236" y="90"/>
                    <a:pt x="3699" y="92"/>
                    <a:pt x="4161" y="92"/>
                  </a:cubicBezTo>
                  <a:lnTo>
                    <a:pt x="5549" y="97"/>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86" name="Google Shape;1086;p27"/>
            <p:cNvSpPr/>
            <p:nvPr/>
          </p:nvSpPr>
          <p:spPr>
            <a:xfrm>
              <a:off x="-2447842" y="3152341"/>
              <a:ext cx="1797215" cy="10978"/>
            </a:xfrm>
            <a:custGeom>
              <a:avLst/>
              <a:gdLst/>
              <a:ahLst/>
              <a:cxnLst/>
              <a:rect l="l" t="t" r="r" b="b"/>
              <a:pathLst>
                <a:path w="1146" h="7" extrusionOk="0">
                  <a:moveTo>
                    <a:pt x="0" y="4"/>
                  </a:moveTo>
                  <a:lnTo>
                    <a:pt x="0" y="4"/>
                  </a:lnTo>
                  <a:cubicBezTo>
                    <a:pt x="94" y="0"/>
                    <a:pt x="191" y="0"/>
                    <a:pt x="286" y="0"/>
                  </a:cubicBezTo>
                  <a:cubicBezTo>
                    <a:pt x="334" y="2"/>
                    <a:pt x="380" y="2"/>
                    <a:pt x="429" y="2"/>
                  </a:cubicBezTo>
                  <a:cubicBezTo>
                    <a:pt x="477" y="2"/>
                    <a:pt x="525" y="2"/>
                    <a:pt x="572" y="2"/>
                  </a:cubicBezTo>
                  <a:cubicBezTo>
                    <a:pt x="668" y="0"/>
                    <a:pt x="763" y="0"/>
                    <a:pt x="860" y="0"/>
                  </a:cubicBezTo>
                  <a:cubicBezTo>
                    <a:pt x="908" y="0"/>
                    <a:pt x="954" y="0"/>
                    <a:pt x="1003" y="2"/>
                  </a:cubicBezTo>
                  <a:cubicBezTo>
                    <a:pt x="1051" y="2"/>
                    <a:pt x="1099" y="2"/>
                    <a:pt x="1146" y="4"/>
                  </a:cubicBezTo>
                  <a:lnTo>
                    <a:pt x="1146" y="4"/>
                  </a:lnTo>
                  <a:cubicBezTo>
                    <a:pt x="1099" y="4"/>
                    <a:pt x="1051" y="7"/>
                    <a:pt x="1003" y="7"/>
                  </a:cubicBezTo>
                  <a:cubicBezTo>
                    <a:pt x="954" y="7"/>
                    <a:pt x="908" y="7"/>
                    <a:pt x="860" y="7"/>
                  </a:cubicBezTo>
                  <a:cubicBezTo>
                    <a:pt x="763" y="7"/>
                    <a:pt x="668" y="7"/>
                    <a:pt x="572" y="4"/>
                  </a:cubicBezTo>
                  <a:cubicBezTo>
                    <a:pt x="525" y="4"/>
                    <a:pt x="477" y="4"/>
                    <a:pt x="429" y="4"/>
                  </a:cubicBezTo>
                  <a:cubicBezTo>
                    <a:pt x="380" y="4"/>
                    <a:pt x="334" y="7"/>
                    <a:pt x="286" y="7"/>
                  </a:cubicBezTo>
                  <a:cubicBezTo>
                    <a:pt x="191" y="7"/>
                    <a:pt x="94" y="7"/>
                    <a:pt x="0"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87" name="Google Shape;1087;p27"/>
            <p:cNvSpPr/>
            <p:nvPr/>
          </p:nvSpPr>
          <p:spPr>
            <a:xfrm>
              <a:off x="-3902213" y="3185264"/>
              <a:ext cx="1703728" cy="14118"/>
            </a:xfrm>
            <a:custGeom>
              <a:avLst/>
              <a:gdLst/>
              <a:ahLst/>
              <a:cxnLst/>
              <a:rect l="l" t="t" r="r" b="b"/>
              <a:pathLst>
                <a:path w="1652" h="9" extrusionOk="0">
                  <a:moveTo>
                    <a:pt x="1652" y="4"/>
                  </a:moveTo>
                  <a:lnTo>
                    <a:pt x="1652" y="4"/>
                  </a:lnTo>
                  <a:cubicBezTo>
                    <a:pt x="1516" y="9"/>
                    <a:pt x="1377" y="9"/>
                    <a:pt x="1241" y="9"/>
                  </a:cubicBezTo>
                  <a:cubicBezTo>
                    <a:pt x="1171" y="9"/>
                    <a:pt x="1102" y="7"/>
                    <a:pt x="1034" y="7"/>
                  </a:cubicBezTo>
                  <a:cubicBezTo>
                    <a:pt x="965" y="7"/>
                    <a:pt x="896" y="7"/>
                    <a:pt x="826" y="7"/>
                  </a:cubicBezTo>
                  <a:cubicBezTo>
                    <a:pt x="689" y="9"/>
                    <a:pt x="551" y="9"/>
                    <a:pt x="414" y="9"/>
                  </a:cubicBezTo>
                  <a:cubicBezTo>
                    <a:pt x="345" y="9"/>
                    <a:pt x="275" y="9"/>
                    <a:pt x="208" y="9"/>
                  </a:cubicBezTo>
                  <a:cubicBezTo>
                    <a:pt x="139" y="7"/>
                    <a:pt x="69" y="7"/>
                    <a:pt x="0" y="4"/>
                  </a:cubicBezTo>
                  <a:lnTo>
                    <a:pt x="0" y="4"/>
                  </a:lnTo>
                  <a:cubicBezTo>
                    <a:pt x="69" y="2"/>
                    <a:pt x="139" y="2"/>
                    <a:pt x="208" y="2"/>
                  </a:cubicBezTo>
                  <a:cubicBezTo>
                    <a:pt x="275" y="0"/>
                    <a:pt x="345" y="0"/>
                    <a:pt x="414" y="0"/>
                  </a:cubicBezTo>
                  <a:cubicBezTo>
                    <a:pt x="551" y="0"/>
                    <a:pt x="689" y="0"/>
                    <a:pt x="826" y="2"/>
                  </a:cubicBezTo>
                  <a:cubicBezTo>
                    <a:pt x="896" y="2"/>
                    <a:pt x="965" y="4"/>
                    <a:pt x="1034" y="4"/>
                  </a:cubicBezTo>
                  <a:cubicBezTo>
                    <a:pt x="1102" y="2"/>
                    <a:pt x="1171" y="2"/>
                    <a:pt x="1241" y="2"/>
                  </a:cubicBezTo>
                  <a:cubicBezTo>
                    <a:pt x="1377" y="0"/>
                    <a:pt x="1516" y="2"/>
                    <a:pt x="1652"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88" name="Google Shape;1088;p27"/>
            <p:cNvSpPr/>
            <p:nvPr/>
          </p:nvSpPr>
          <p:spPr>
            <a:xfrm>
              <a:off x="-1795450" y="2249028"/>
              <a:ext cx="3137" cy="424996"/>
            </a:xfrm>
            <a:custGeom>
              <a:avLst/>
              <a:gdLst/>
              <a:ahLst/>
              <a:cxnLst/>
              <a:rect l="l" t="t" r="r" b="b"/>
              <a:pathLst>
                <a:path w="2" h="271" extrusionOk="0">
                  <a:moveTo>
                    <a:pt x="0" y="0"/>
                  </a:moveTo>
                  <a:lnTo>
                    <a:pt x="0" y="0"/>
                  </a:lnTo>
                  <a:cubicBezTo>
                    <a:pt x="0" y="0"/>
                    <a:pt x="2" y="17"/>
                    <a:pt x="2" y="42"/>
                  </a:cubicBezTo>
                  <a:cubicBezTo>
                    <a:pt x="2" y="68"/>
                    <a:pt x="2" y="103"/>
                    <a:pt x="2" y="137"/>
                  </a:cubicBezTo>
                  <a:cubicBezTo>
                    <a:pt x="2" y="170"/>
                    <a:pt x="2" y="204"/>
                    <a:pt x="2" y="229"/>
                  </a:cubicBezTo>
                  <a:cubicBezTo>
                    <a:pt x="0" y="255"/>
                    <a:pt x="0" y="271"/>
                    <a:pt x="0" y="271"/>
                  </a:cubicBezTo>
                  <a:cubicBezTo>
                    <a:pt x="0" y="271"/>
                    <a:pt x="0" y="255"/>
                    <a:pt x="0" y="229"/>
                  </a:cubicBezTo>
                  <a:cubicBezTo>
                    <a:pt x="0" y="204"/>
                    <a:pt x="0" y="170"/>
                    <a:pt x="0" y="137"/>
                  </a:cubicBezTo>
                  <a:cubicBezTo>
                    <a:pt x="2" y="103"/>
                    <a:pt x="2" y="68"/>
                    <a:pt x="0" y="42"/>
                  </a:cubicBezTo>
                  <a:cubicBezTo>
                    <a:pt x="0" y="17"/>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89" name="Google Shape;1089;p27"/>
            <p:cNvSpPr/>
            <p:nvPr/>
          </p:nvSpPr>
          <p:spPr>
            <a:xfrm>
              <a:off x="-1801723" y="2694412"/>
              <a:ext cx="6273" cy="32933"/>
            </a:xfrm>
            <a:custGeom>
              <a:avLst/>
              <a:gdLst/>
              <a:ahLst/>
              <a:cxnLst/>
              <a:rect l="l" t="t" r="r" b="b"/>
              <a:pathLst>
                <a:path w="4" h="21" extrusionOk="0">
                  <a:moveTo>
                    <a:pt x="0" y="0"/>
                  </a:moveTo>
                  <a:lnTo>
                    <a:pt x="0" y="0"/>
                  </a:lnTo>
                  <a:lnTo>
                    <a:pt x="2" y="2"/>
                  </a:lnTo>
                  <a:cubicBezTo>
                    <a:pt x="2" y="4"/>
                    <a:pt x="2" y="8"/>
                    <a:pt x="4" y="11"/>
                  </a:cubicBezTo>
                  <a:cubicBezTo>
                    <a:pt x="4" y="13"/>
                    <a:pt x="4" y="17"/>
                    <a:pt x="2" y="19"/>
                  </a:cubicBezTo>
                  <a:cubicBezTo>
                    <a:pt x="2" y="21"/>
                    <a:pt x="2" y="21"/>
                    <a:pt x="2" y="21"/>
                  </a:cubicBezTo>
                  <a:lnTo>
                    <a:pt x="2" y="19"/>
                  </a:lnTo>
                  <a:cubicBezTo>
                    <a:pt x="2" y="17"/>
                    <a:pt x="2" y="13"/>
                    <a:pt x="2" y="11"/>
                  </a:cubicBezTo>
                  <a:cubicBezTo>
                    <a:pt x="2" y="8"/>
                    <a:pt x="0" y="6"/>
                    <a:pt x="0" y="4"/>
                  </a:cubicBezTo>
                  <a:cubicBezTo>
                    <a:pt x="0" y="2"/>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90" name="Google Shape;1090;p27"/>
            <p:cNvSpPr/>
            <p:nvPr/>
          </p:nvSpPr>
          <p:spPr>
            <a:xfrm>
              <a:off x="-1798586" y="2750869"/>
              <a:ext cx="3137" cy="18819"/>
            </a:xfrm>
            <a:custGeom>
              <a:avLst/>
              <a:gdLst/>
              <a:ahLst/>
              <a:cxnLst/>
              <a:rect l="l" t="t" r="r" b="b"/>
              <a:pathLst>
                <a:path w="2" h="12" extrusionOk="0">
                  <a:moveTo>
                    <a:pt x="2" y="0"/>
                  </a:moveTo>
                  <a:lnTo>
                    <a:pt x="2" y="0"/>
                  </a:lnTo>
                  <a:lnTo>
                    <a:pt x="2" y="2"/>
                  </a:lnTo>
                  <a:cubicBezTo>
                    <a:pt x="2" y="2"/>
                    <a:pt x="2" y="4"/>
                    <a:pt x="2" y="6"/>
                  </a:cubicBezTo>
                  <a:cubicBezTo>
                    <a:pt x="2" y="8"/>
                    <a:pt x="2" y="8"/>
                    <a:pt x="2" y="10"/>
                  </a:cubicBezTo>
                  <a:cubicBezTo>
                    <a:pt x="2" y="12"/>
                    <a:pt x="2" y="12"/>
                    <a:pt x="2" y="12"/>
                  </a:cubicBezTo>
                  <a:cubicBezTo>
                    <a:pt x="2" y="12"/>
                    <a:pt x="0" y="12"/>
                    <a:pt x="0" y="10"/>
                  </a:cubicBezTo>
                  <a:cubicBezTo>
                    <a:pt x="0" y="8"/>
                    <a:pt x="0" y="8"/>
                    <a:pt x="0" y="6"/>
                  </a:cubicBezTo>
                  <a:cubicBezTo>
                    <a:pt x="0" y="4"/>
                    <a:pt x="0" y="2"/>
                    <a:pt x="0" y="2"/>
                  </a:cubicBezTo>
                  <a:cubicBezTo>
                    <a:pt x="0" y="0"/>
                    <a:pt x="2" y="0"/>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91" name="Google Shape;1091;p27"/>
            <p:cNvSpPr/>
            <p:nvPr/>
          </p:nvSpPr>
          <p:spPr>
            <a:xfrm>
              <a:off x="-2178103" y="1223392"/>
              <a:ext cx="3137" cy="95663"/>
            </a:xfrm>
            <a:custGeom>
              <a:avLst/>
              <a:gdLst/>
              <a:ahLst/>
              <a:cxnLst/>
              <a:rect l="l" t="t" r="r" b="b"/>
              <a:pathLst>
                <a:path w="2" h="61" extrusionOk="0">
                  <a:moveTo>
                    <a:pt x="0" y="0"/>
                  </a:moveTo>
                  <a:lnTo>
                    <a:pt x="0" y="0"/>
                  </a:lnTo>
                  <a:cubicBezTo>
                    <a:pt x="0" y="0"/>
                    <a:pt x="0" y="5"/>
                    <a:pt x="2" y="9"/>
                  </a:cubicBezTo>
                  <a:cubicBezTo>
                    <a:pt x="2" y="15"/>
                    <a:pt x="2" y="23"/>
                    <a:pt x="2" y="32"/>
                  </a:cubicBezTo>
                  <a:cubicBezTo>
                    <a:pt x="2" y="38"/>
                    <a:pt x="2" y="47"/>
                    <a:pt x="2" y="53"/>
                  </a:cubicBezTo>
                  <a:cubicBezTo>
                    <a:pt x="0" y="57"/>
                    <a:pt x="0" y="61"/>
                    <a:pt x="0" y="61"/>
                  </a:cubicBezTo>
                  <a:cubicBezTo>
                    <a:pt x="0" y="61"/>
                    <a:pt x="0" y="57"/>
                    <a:pt x="0" y="53"/>
                  </a:cubicBezTo>
                  <a:cubicBezTo>
                    <a:pt x="0" y="47"/>
                    <a:pt x="0" y="38"/>
                    <a:pt x="0" y="32"/>
                  </a:cubicBezTo>
                  <a:cubicBezTo>
                    <a:pt x="0" y="23"/>
                    <a:pt x="0" y="15"/>
                    <a:pt x="0" y="9"/>
                  </a:cubicBezTo>
                  <a:cubicBezTo>
                    <a:pt x="0" y="5"/>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92" name="Google Shape;1092;p27"/>
            <p:cNvSpPr/>
            <p:nvPr/>
          </p:nvSpPr>
          <p:spPr>
            <a:xfrm>
              <a:off x="-2157716" y="1250052"/>
              <a:ext cx="3137" cy="47048"/>
            </a:xfrm>
            <a:custGeom>
              <a:avLst/>
              <a:gdLst/>
              <a:ahLst/>
              <a:cxnLst/>
              <a:rect l="l" t="t" r="r" b="b"/>
              <a:pathLst>
                <a:path w="2" h="30" extrusionOk="0">
                  <a:moveTo>
                    <a:pt x="2" y="0"/>
                  </a:moveTo>
                  <a:lnTo>
                    <a:pt x="2" y="0"/>
                  </a:lnTo>
                  <a:cubicBezTo>
                    <a:pt x="2" y="0"/>
                    <a:pt x="2" y="2"/>
                    <a:pt x="2" y="4"/>
                  </a:cubicBezTo>
                  <a:cubicBezTo>
                    <a:pt x="2" y="9"/>
                    <a:pt x="2" y="11"/>
                    <a:pt x="2" y="15"/>
                  </a:cubicBezTo>
                  <a:cubicBezTo>
                    <a:pt x="2" y="19"/>
                    <a:pt x="2" y="21"/>
                    <a:pt x="2" y="25"/>
                  </a:cubicBezTo>
                  <a:cubicBezTo>
                    <a:pt x="2" y="27"/>
                    <a:pt x="2" y="30"/>
                    <a:pt x="2" y="30"/>
                  </a:cubicBezTo>
                  <a:cubicBezTo>
                    <a:pt x="2" y="30"/>
                    <a:pt x="0" y="27"/>
                    <a:pt x="0" y="25"/>
                  </a:cubicBezTo>
                  <a:cubicBezTo>
                    <a:pt x="0" y="21"/>
                    <a:pt x="0" y="19"/>
                    <a:pt x="0" y="15"/>
                  </a:cubicBezTo>
                  <a:cubicBezTo>
                    <a:pt x="0" y="11"/>
                    <a:pt x="0" y="9"/>
                    <a:pt x="2" y="4"/>
                  </a:cubicBezTo>
                  <a:cubicBezTo>
                    <a:pt x="2" y="2"/>
                    <a:pt x="2" y="0"/>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93" name="Google Shape;1093;p27"/>
            <p:cNvSpPr/>
            <p:nvPr/>
          </p:nvSpPr>
          <p:spPr>
            <a:xfrm>
              <a:off x="-3042208" y="2503085"/>
              <a:ext cx="250920" cy="6273"/>
            </a:xfrm>
            <a:custGeom>
              <a:avLst/>
              <a:gdLst/>
              <a:ahLst/>
              <a:cxnLst/>
              <a:rect l="l" t="t" r="r" b="b"/>
              <a:pathLst>
                <a:path w="160" h="4" extrusionOk="0">
                  <a:moveTo>
                    <a:pt x="0" y="2"/>
                  </a:moveTo>
                  <a:lnTo>
                    <a:pt x="0" y="2"/>
                  </a:lnTo>
                  <a:cubicBezTo>
                    <a:pt x="0" y="2"/>
                    <a:pt x="11" y="2"/>
                    <a:pt x="26" y="2"/>
                  </a:cubicBezTo>
                  <a:cubicBezTo>
                    <a:pt x="40" y="2"/>
                    <a:pt x="61" y="2"/>
                    <a:pt x="80" y="2"/>
                  </a:cubicBezTo>
                  <a:cubicBezTo>
                    <a:pt x="101" y="2"/>
                    <a:pt x="120" y="2"/>
                    <a:pt x="135" y="2"/>
                  </a:cubicBezTo>
                  <a:cubicBezTo>
                    <a:pt x="150" y="0"/>
                    <a:pt x="160" y="0"/>
                    <a:pt x="160" y="0"/>
                  </a:cubicBezTo>
                  <a:cubicBezTo>
                    <a:pt x="160" y="0"/>
                    <a:pt x="150" y="2"/>
                    <a:pt x="135" y="2"/>
                  </a:cubicBezTo>
                  <a:cubicBezTo>
                    <a:pt x="120" y="2"/>
                    <a:pt x="101" y="4"/>
                    <a:pt x="80" y="4"/>
                  </a:cubicBezTo>
                  <a:cubicBezTo>
                    <a:pt x="61" y="4"/>
                    <a:pt x="40" y="4"/>
                    <a:pt x="26" y="2"/>
                  </a:cubicBezTo>
                  <a:cubicBezTo>
                    <a:pt x="11" y="2"/>
                    <a:pt x="0"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94" name="Google Shape;1094;p27"/>
            <p:cNvSpPr/>
            <p:nvPr/>
          </p:nvSpPr>
          <p:spPr>
            <a:xfrm>
              <a:off x="-2537232" y="1226528"/>
              <a:ext cx="3137" cy="92527"/>
            </a:xfrm>
            <a:custGeom>
              <a:avLst/>
              <a:gdLst/>
              <a:ahLst/>
              <a:cxnLst/>
              <a:rect l="l" t="t" r="r" b="b"/>
              <a:pathLst>
                <a:path w="2" h="59" extrusionOk="0">
                  <a:moveTo>
                    <a:pt x="2" y="0"/>
                  </a:moveTo>
                  <a:lnTo>
                    <a:pt x="2" y="0"/>
                  </a:lnTo>
                  <a:cubicBezTo>
                    <a:pt x="2" y="0"/>
                    <a:pt x="2" y="5"/>
                    <a:pt x="2" y="9"/>
                  </a:cubicBezTo>
                  <a:cubicBezTo>
                    <a:pt x="2" y="15"/>
                    <a:pt x="2" y="24"/>
                    <a:pt x="2" y="30"/>
                  </a:cubicBezTo>
                  <a:cubicBezTo>
                    <a:pt x="2" y="38"/>
                    <a:pt x="2" y="45"/>
                    <a:pt x="0" y="51"/>
                  </a:cubicBezTo>
                  <a:cubicBezTo>
                    <a:pt x="0" y="55"/>
                    <a:pt x="0" y="59"/>
                    <a:pt x="0" y="59"/>
                  </a:cubicBezTo>
                  <a:cubicBezTo>
                    <a:pt x="0" y="59"/>
                    <a:pt x="0" y="55"/>
                    <a:pt x="0" y="51"/>
                  </a:cubicBezTo>
                  <a:cubicBezTo>
                    <a:pt x="0" y="45"/>
                    <a:pt x="0" y="38"/>
                    <a:pt x="0" y="30"/>
                  </a:cubicBezTo>
                  <a:cubicBezTo>
                    <a:pt x="0" y="24"/>
                    <a:pt x="0" y="15"/>
                    <a:pt x="0" y="9"/>
                  </a:cubicBezTo>
                  <a:cubicBezTo>
                    <a:pt x="0" y="5"/>
                    <a:pt x="2" y="0"/>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95" name="Google Shape;1095;p27"/>
            <p:cNvSpPr/>
            <p:nvPr/>
          </p:nvSpPr>
          <p:spPr>
            <a:xfrm>
              <a:off x="-3024958" y="1955765"/>
              <a:ext cx="6273" cy="221124"/>
            </a:xfrm>
            <a:custGeom>
              <a:avLst/>
              <a:gdLst/>
              <a:ahLst/>
              <a:cxnLst/>
              <a:rect l="l" t="t" r="r" b="b"/>
              <a:pathLst>
                <a:path w="4" h="141" extrusionOk="0">
                  <a:moveTo>
                    <a:pt x="0" y="0"/>
                  </a:moveTo>
                  <a:lnTo>
                    <a:pt x="0" y="0"/>
                  </a:lnTo>
                  <a:cubicBezTo>
                    <a:pt x="0" y="0"/>
                    <a:pt x="0" y="9"/>
                    <a:pt x="0" y="21"/>
                  </a:cubicBezTo>
                  <a:cubicBezTo>
                    <a:pt x="2" y="34"/>
                    <a:pt x="2" y="53"/>
                    <a:pt x="2" y="69"/>
                  </a:cubicBezTo>
                  <a:cubicBezTo>
                    <a:pt x="2" y="88"/>
                    <a:pt x="4" y="105"/>
                    <a:pt x="4" y="120"/>
                  </a:cubicBezTo>
                  <a:cubicBezTo>
                    <a:pt x="4" y="132"/>
                    <a:pt x="4" y="141"/>
                    <a:pt x="4" y="141"/>
                  </a:cubicBezTo>
                  <a:cubicBezTo>
                    <a:pt x="4" y="141"/>
                    <a:pt x="2" y="132"/>
                    <a:pt x="2" y="120"/>
                  </a:cubicBezTo>
                  <a:cubicBezTo>
                    <a:pt x="2" y="105"/>
                    <a:pt x="2" y="88"/>
                    <a:pt x="0" y="69"/>
                  </a:cubicBezTo>
                  <a:cubicBezTo>
                    <a:pt x="0" y="53"/>
                    <a:pt x="0" y="34"/>
                    <a:pt x="0" y="21"/>
                  </a:cubicBezTo>
                  <a:cubicBezTo>
                    <a:pt x="0" y="9"/>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5750" rIns="90000" bIns="57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96" name="Google Shape;1096;p27"/>
            <p:cNvSpPr/>
            <p:nvPr/>
          </p:nvSpPr>
          <p:spPr>
            <a:xfrm>
              <a:off x="-3021821" y="2192571"/>
              <a:ext cx="6273" cy="76844"/>
            </a:xfrm>
            <a:custGeom>
              <a:avLst/>
              <a:gdLst/>
              <a:ahLst/>
              <a:cxnLst/>
              <a:rect l="l" t="t" r="r" b="b"/>
              <a:pathLst>
                <a:path w="4" h="49" extrusionOk="0">
                  <a:moveTo>
                    <a:pt x="0" y="0"/>
                  </a:moveTo>
                  <a:lnTo>
                    <a:pt x="0" y="0"/>
                  </a:lnTo>
                  <a:cubicBezTo>
                    <a:pt x="0" y="0"/>
                    <a:pt x="2" y="3"/>
                    <a:pt x="2" y="9"/>
                  </a:cubicBezTo>
                  <a:cubicBezTo>
                    <a:pt x="2" y="13"/>
                    <a:pt x="4" y="19"/>
                    <a:pt x="4" y="26"/>
                  </a:cubicBezTo>
                  <a:cubicBezTo>
                    <a:pt x="4" y="32"/>
                    <a:pt x="4" y="38"/>
                    <a:pt x="4" y="43"/>
                  </a:cubicBezTo>
                  <a:cubicBezTo>
                    <a:pt x="4" y="47"/>
                    <a:pt x="4" y="49"/>
                    <a:pt x="4" y="49"/>
                  </a:cubicBezTo>
                  <a:cubicBezTo>
                    <a:pt x="4" y="49"/>
                    <a:pt x="2" y="47"/>
                    <a:pt x="2" y="43"/>
                  </a:cubicBezTo>
                  <a:cubicBezTo>
                    <a:pt x="2" y="38"/>
                    <a:pt x="2" y="32"/>
                    <a:pt x="2" y="26"/>
                  </a:cubicBezTo>
                  <a:cubicBezTo>
                    <a:pt x="2" y="19"/>
                    <a:pt x="2" y="13"/>
                    <a:pt x="0" y="9"/>
                  </a:cubicBezTo>
                  <a:cubicBezTo>
                    <a:pt x="0" y="3"/>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97" name="Google Shape;1097;p27"/>
            <p:cNvSpPr/>
            <p:nvPr/>
          </p:nvSpPr>
          <p:spPr>
            <a:xfrm>
              <a:off x="-1132080" y="1286122"/>
              <a:ext cx="6273" cy="376381"/>
            </a:xfrm>
            <a:custGeom>
              <a:avLst/>
              <a:gdLst/>
              <a:ahLst/>
              <a:cxnLst/>
              <a:rect l="l" t="t" r="r" b="b"/>
              <a:pathLst>
                <a:path w="4" h="240" extrusionOk="0">
                  <a:moveTo>
                    <a:pt x="2" y="0"/>
                  </a:moveTo>
                  <a:lnTo>
                    <a:pt x="2" y="0"/>
                  </a:lnTo>
                  <a:cubicBezTo>
                    <a:pt x="2" y="0"/>
                    <a:pt x="2" y="15"/>
                    <a:pt x="4" y="38"/>
                  </a:cubicBezTo>
                  <a:cubicBezTo>
                    <a:pt x="2" y="61"/>
                    <a:pt x="2" y="91"/>
                    <a:pt x="2" y="120"/>
                  </a:cubicBezTo>
                  <a:cubicBezTo>
                    <a:pt x="2" y="150"/>
                    <a:pt x="2" y="181"/>
                    <a:pt x="2" y="202"/>
                  </a:cubicBezTo>
                  <a:cubicBezTo>
                    <a:pt x="2" y="225"/>
                    <a:pt x="0" y="240"/>
                    <a:pt x="0" y="240"/>
                  </a:cubicBezTo>
                  <a:cubicBezTo>
                    <a:pt x="0" y="240"/>
                    <a:pt x="0" y="225"/>
                    <a:pt x="0" y="202"/>
                  </a:cubicBezTo>
                  <a:cubicBezTo>
                    <a:pt x="0" y="181"/>
                    <a:pt x="0" y="150"/>
                    <a:pt x="0" y="120"/>
                  </a:cubicBezTo>
                  <a:cubicBezTo>
                    <a:pt x="2" y="91"/>
                    <a:pt x="2" y="61"/>
                    <a:pt x="2" y="38"/>
                  </a:cubicBezTo>
                  <a:cubicBezTo>
                    <a:pt x="2" y="15"/>
                    <a:pt x="2" y="0"/>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1400" rIns="90000" bIns="414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98" name="Google Shape;1098;p27"/>
            <p:cNvSpPr/>
            <p:nvPr/>
          </p:nvSpPr>
          <p:spPr>
            <a:xfrm>
              <a:off x="-1132080" y="1686026"/>
              <a:ext cx="3136" cy="32933"/>
            </a:xfrm>
            <a:custGeom>
              <a:avLst/>
              <a:gdLst/>
              <a:ahLst/>
              <a:cxnLst/>
              <a:rect l="l" t="t" r="r" b="b"/>
              <a:pathLst>
                <a:path w="2" h="21" extrusionOk="0">
                  <a:moveTo>
                    <a:pt x="0" y="0"/>
                  </a:moveTo>
                  <a:lnTo>
                    <a:pt x="0" y="0"/>
                  </a:lnTo>
                  <a:cubicBezTo>
                    <a:pt x="0" y="0"/>
                    <a:pt x="0" y="2"/>
                    <a:pt x="2" y="4"/>
                  </a:cubicBezTo>
                  <a:cubicBezTo>
                    <a:pt x="2" y="6"/>
                    <a:pt x="2" y="8"/>
                    <a:pt x="2" y="10"/>
                  </a:cubicBezTo>
                  <a:cubicBezTo>
                    <a:pt x="2" y="12"/>
                    <a:pt x="2" y="14"/>
                    <a:pt x="2" y="16"/>
                  </a:cubicBezTo>
                  <a:cubicBezTo>
                    <a:pt x="0" y="19"/>
                    <a:pt x="0" y="21"/>
                    <a:pt x="0" y="21"/>
                  </a:cubicBezTo>
                  <a:cubicBezTo>
                    <a:pt x="0" y="21"/>
                    <a:pt x="0" y="19"/>
                    <a:pt x="0" y="16"/>
                  </a:cubicBezTo>
                  <a:cubicBezTo>
                    <a:pt x="0" y="14"/>
                    <a:pt x="0" y="12"/>
                    <a:pt x="0" y="10"/>
                  </a:cubicBezTo>
                  <a:cubicBezTo>
                    <a:pt x="0" y="8"/>
                    <a:pt x="0" y="6"/>
                    <a:pt x="0" y="4"/>
                  </a:cubicBezTo>
                  <a:cubicBezTo>
                    <a:pt x="0" y="2"/>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99" name="Google Shape;1099;p27"/>
            <p:cNvSpPr/>
            <p:nvPr/>
          </p:nvSpPr>
          <p:spPr>
            <a:xfrm>
              <a:off x="-1579031" y="2957878"/>
              <a:ext cx="4705" cy="125460"/>
            </a:xfrm>
            <a:custGeom>
              <a:avLst/>
              <a:gdLst/>
              <a:ahLst/>
              <a:cxnLst/>
              <a:rect l="l" t="t" r="r" b="b"/>
              <a:pathLst>
                <a:path w="3" h="80" extrusionOk="0">
                  <a:moveTo>
                    <a:pt x="1" y="0"/>
                  </a:moveTo>
                  <a:lnTo>
                    <a:pt x="1" y="0"/>
                  </a:lnTo>
                  <a:cubicBezTo>
                    <a:pt x="1" y="0"/>
                    <a:pt x="1" y="4"/>
                    <a:pt x="1" y="13"/>
                  </a:cubicBezTo>
                  <a:cubicBezTo>
                    <a:pt x="1" y="21"/>
                    <a:pt x="1" y="30"/>
                    <a:pt x="3" y="40"/>
                  </a:cubicBezTo>
                  <a:cubicBezTo>
                    <a:pt x="3" y="51"/>
                    <a:pt x="3" y="61"/>
                    <a:pt x="1" y="67"/>
                  </a:cubicBezTo>
                  <a:cubicBezTo>
                    <a:pt x="1" y="76"/>
                    <a:pt x="1" y="80"/>
                    <a:pt x="1" y="80"/>
                  </a:cubicBezTo>
                  <a:cubicBezTo>
                    <a:pt x="1" y="80"/>
                    <a:pt x="1" y="76"/>
                    <a:pt x="1" y="67"/>
                  </a:cubicBezTo>
                  <a:cubicBezTo>
                    <a:pt x="1" y="61"/>
                    <a:pt x="1" y="51"/>
                    <a:pt x="1" y="40"/>
                  </a:cubicBezTo>
                  <a:cubicBezTo>
                    <a:pt x="1" y="30"/>
                    <a:pt x="-1" y="21"/>
                    <a:pt x="1" y="13"/>
                  </a:cubicBezTo>
                  <a:cubicBezTo>
                    <a:pt x="1" y="4"/>
                    <a:pt x="1" y="0"/>
                    <a:pt x="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100" name="Google Shape;1100;p27"/>
            <p:cNvSpPr/>
            <p:nvPr/>
          </p:nvSpPr>
          <p:spPr>
            <a:xfrm>
              <a:off x="-1561781" y="2987675"/>
              <a:ext cx="3136" cy="50184"/>
            </a:xfrm>
            <a:custGeom>
              <a:avLst/>
              <a:gdLst/>
              <a:ahLst/>
              <a:cxnLst/>
              <a:rect l="l" t="t" r="r" b="b"/>
              <a:pathLst>
                <a:path w="2" h="32" extrusionOk="0">
                  <a:moveTo>
                    <a:pt x="0" y="0"/>
                  </a:moveTo>
                  <a:lnTo>
                    <a:pt x="0" y="0"/>
                  </a:lnTo>
                  <a:cubicBezTo>
                    <a:pt x="0" y="0"/>
                    <a:pt x="0" y="2"/>
                    <a:pt x="0" y="4"/>
                  </a:cubicBezTo>
                  <a:cubicBezTo>
                    <a:pt x="0" y="8"/>
                    <a:pt x="2" y="11"/>
                    <a:pt x="2" y="15"/>
                  </a:cubicBezTo>
                  <a:cubicBezTo>
                    <a:pt x="2" y="19"/>
                    <a:pt x="2" y="23"/>
                    <a:pt x="2" y="25"/>
                  </a:cubicBezTo>
                  <a:cubicBezTo>
                    <a:pt x="2" y="29"/>
                    <a:pt x="2" y="32"/>
                    <a:pt x="2" y="32"/>
                  </a:cubicBezTo>
                  <a:cubicBezTo>
                    <a:pt x="2" y="32"/>
                    <a:pt x="0" y="29"/>
                    <a:pt x="0" y="25"/>
                  </a:cubicBezTo>
                  <a:cubicBezTo>
                    <a:pt x="0" y="23"/>
                    <a:pt x="0" y="19"/>
                    <a:pt x="0" y="15"/>
                  </a:cubicBezTo>
                  <a:cubicBezTo>
                    <a:pt x="0" y="13"/>
                    <a:pt x="0" y="8"/>
                    <a:pt x="0" y="4"/>
                  </a:cubicBezTo>
                  <a:cubicBezTo>
                    <a:pt x="0" y="2"/>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101" name="Google Shape;1101;p27"/>
            <p:cNvSpPr/>
            <p:nvPr/>
          </p:nvSpPr>
          <p:spPr>
            <a:xfrm>
              <a:off x="-3371541" y="2681866"/>
              <a:ext cx="59593" cy="388927"/>
            </a:xfrm>
            <a:custGeom>
              <a:avLst/>
              <a:gdLst/>
              <a:ahLst/>
              <a:cxnLst/>
              <a:rect l="l" t="t" r="r" b="b"/>
              <a:pathLst>
                <a:path w="38" h="248" extrusionOk="0">
                  <a:moveTo>
                    <a:pt x="0" y="248"/>
                  </a:moveTo>
                  <a:lnTo>
                    <a:pt x="0" y="248"/>
                  </a:lnTo>
                  <a:cubicBezTo>
                    <a:pt x="0" y="248"/>
                    <a:pt x="2" y="231"/>
                    <a:pt x="4" y="208"/>
                  </a:cubicBezTo>
                  <a:cubicBezTo>
                    <a:pt x="9" y="185"/>
                    <a:pt x="13" y="153"/>
                    <a:pt x="17" y="122"/>
                  </a:cubicBezTo>
                  <a:cubicBezTo>
                    <a:pt x="23" y="92"/>
                    <a:pt x="27" y="61"/>
                    <a:pt x="32" y="37"/>
                  </a:cubicBezTo>
                  <a:cubicBezTo>
                    <a:pt x="36" y="14"/>
                    <a:pt x="38" y="0"/>
                    <a:pt x="38" y="0"/>
                  </a:cubicBezTo>
                  <a:cubicBezTo>
                    <a:pt x="38" y="0"/>
                    <a:pt x="36" y="14"/>
                    <a:pt x="34" y="37"/>
                  </a:cubicBezTo>
                  <a:cubicBezTo>
                    <a:pt x="30" y="61"/>
                    <a:pt x="25" y="92"/>
                    <a:pt x="19" y="124"/>
                  </a:cubicBezTo>
                  <a:cubicBezTo>
                    <a:pt x="15" y="153"/>
                    <a:pt x="11" y="185"/>
                    <a:pt x="6" y="208"/>
                  </a:cubicBezTo>
                  <a:cubicBezTo>
                    <a:pt x="2" y="231"/>
                    <a:pt x="0" y="248"/>
                    <a:pt x="0" y="248"/>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4275" rIns="90000" bIns="442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102" name="Google Shape;1102;p27"/>
            <p:cNvSpPr/>
            <p:nvPr/>
          </p:nvSpPr>
          <p:spPr>
            <a:xfrm>
              <a:off x="-3308811" y="2637955"/>
              <a:ext cx="6273" cy="20387"/>
            </a:xfrm>
            <a:custGeom>
              <a:avLst/>
              <a:gdLst/>
              <a:ahLst/>
              <a:cxnLst/>
              <a:rect l="l" t="t" r="r" b="b"/>
              <a:pathLst>
                <a:path w="4" h="13" extrusionOk="0">
                  <a:moveTo>
                    <a:pt x="0" y="13"/>
                  </a:moveTo>
                  <a:lnTo>
                    <a:pt x="0" y="13"/>
                  </a:lnTo>
                  <a:lnTo>
                    <a:pt x="0" y="11"/>
                  </a:lnTo>
                  <a:cubicBezTo>
                    <a:pt x="2" y="9"/>
                    <a:pt x="2" y="9"/>
                    <a:pt x="2" y="7"/>
                  </a:cubicBezTo>
                  <a:cubicBezTo>
                    <a:pt x="2" y="4"/>
                    <a:pt x="2" y="4"/>
                    <a:pt x="2" y="2"/>
                  </a:cubicBezTo>
                  <a:lnTo>
                    <a:pt x="4" y="0"/>
                  </a:lnTo>
                  <a:lnTo>
                    <a:pt x="4" y="2"/>
                  </a:lnTo>
                  <a:cubicBezTo>
                    <a:pt x="4" y="4"/>
                    <a:pt x="4" y="4"/>
                    <a:pt x="4" y="7"/>
                  </a:cubicBezTo>
                  <a:cubicBezTo>
                    <a:pt x="4" y="9"/>
                    <a:pt x="2" y="11"/>
                    <a:pt x="2" y="11"/>
                  </a:cubicBezTo>
                  <a:cubicBezTo>
                    <a:pt x="2" y="13"/>
                    <a:pt x="0" y="13"/>
                    <a:pt x="0" y="1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103" name="Google Shape;1103;p27"/>
            <p:cNvSpPr/>
            <p:nvPr/>
          </p:nvSpPr>
          <p:spPr>
            <a:xfrm>
              <a:off x="-1023871" y="2245892"/>
              <a:ext cx="3136" cy="293263"/>
            </a:xfrm>
            <a:custGeom>
              <a:avLst/>
              <a:gdLst/>
              <a:ahLst/>
              <a:cxnLst/>
              <a:rect l="l" t="t" r="r" b="b"/>
              <a:pathLst>
                <a:path w="2" h="187" extrusionOk="0">
                  <a:moveTo>
                    <a:pt x="2" y="0"/>
                  </a:moveTo>
                  <a:lnTo>
                    <a:pt x="2" y="0"/>
                  </a:lnTo>
                  <a:cubicBezTo>
                    <a:pt x="2" y="0"/>
                    <a:pt x="2" y="13"/>
                    <a:pt x="2" y="30"/>
                  </a:cubicBezTo>
                  <a:cubicBezTo>
                    <a:pt x="2" y="46"/>
                    <a:pt x="2" y="70"/>
                    <a:pt x="2" y="93"/>
                  </a:cubicBezTo>
                  <a:cubicBezTo>
                    <a:pt x="2" y="118"/>
                    <a:pt x="2" y="141"/>
                    <a:pt x="2" y="158"/>
                  </a:cubicBezTo>
                  <a:cubicBezTo>
                    <a:pt x="2" y="174"/>
                    <a:pt x="2" y="187"/>
                    <a:pt x="2" y="187"/>
                  </a:cubicBezTo>
                  <a:cubicBezTo>
                    <a:pt x="2" y="187"/>
                    <a:pt x="2" y="174"/>
                    <a:pt x="2" y="158"/>
                  </a:cubicBezTo>
                  <a:cubicBezTo>
                    <a:pt x="2" y="141"/>
                    <a:pt x="0" y="118"/>
                    <a:pt x="0" y="93"/>
                  </a:cubicBezTo>
                  <a:cubicBezTo>
                    <a:pt x="0" y="70"/>
                    <a:pt x="0" y="46"/>
                    <a:pt x="2" y="30"/>
                  </a:cubicBezTo>
                  <a:cubicBezTo>
                    <a:pt x="2" y="13"/>
                    <a:pt x="2" y="0"/>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2300" rIns="90000" bIns="223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104" name="Google Shape;1104;p27"/>
            <p:cNvSpPr/>
            <p:nvPr/>
          </p:nvSpPr>
          <p:spPr>
            <a:xfrm>
              <a:off x="-1023871" y="2562679"/>
              <a:ext cx="3136" cy="18819"/>
            </a:xfrm>
            <a:custGeom>
              <a:avLst/>
              <a:gdLst/>
              <a:ahLst/>
              <a:cxnLst/>
              <a:rect l="l" t="t" r="r" b="b"/>
              <a:pathLst>
                <a:path w="2" h="12" extrusionOk="0">
                  <a:moveTo>
                    <a:pt x="0" y="0"/>
                  </a:moveTo>
                  <a:lnTo>
                    <a:pt x="0" y="0"/>
                  </a:lnTo>
                  <a:lnTo>
                    <a:pt x="2" y="2"/>
                  </a:lnTo>
                  <a:cubicBezTo>
                    <a:pt x="2" y="2"/>
                    <a:pt x="2" y="4"/>
                    <a:pt x="2" y="6"/>
                  </a:cubicBezTo>
                  <a:cubicBezTo>
                    <a:pt x="2" y="6"/>
                    <a:pt x="2" y="8"/>
                    <a:pt x="2" y="10"/>
                  </a:cubicBezTo>
                  <a:cubicBezTo>
                    <a:pt x="0" y="10"/>
                    <a:pt x="0" y="12"/>
                    <a:pt x="0" y="12"/>
                  </a:cubicBezTo>
                  <a:lnTo>
                    <a:pt x="0" y="10"/>
                  </a:lnTo>
                  <a:cubicBezTo>
                    <a:pt x="0" y="8"/>
                    <a:pt x="0" y="6"/>
                    <a:pt x="0" y="6"/>
                  </a:cubicBezTo>
                  <a:cubicBezTo>
                    <a:pt x="0" y="4"/>
                    <a:pt x="0" y="2"/>
                    <a:pt x="0" y="2"/>
                  </a:cubicBezTo>
                  <a:cubicBezTo>
                    <a:pt x="0" y="0"/>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105" name="Google Shape;1105;p27"/>
            <p:cNvSpPr/>
            <p:nvPr/>
          </p:nvSpPr>
          <p:spPr>
            <a:xfrm>
              <a:off x="-915662" y="1474312"/>
              <a:ext cx="4705" cy="122324"/>
            </a:xfrm>
            <a:custGeom>
              <a:avLst/>
              <a:gdLst/>
              <a:ahLst/>
              <a:cxnLst/>
              <a:rect l="l" t="t" r="r" b="b"/>
              <a:pathLst>
                <a:path w="3" h="78" extrusionOk="0">
                  <a:moveTo>
                    <a:pt x="0" y="0"/>
                  </a:moveTo>
                  <a:lnTo>
                    <a:pt x="0" y="0"/>
                  </a:lnTo>
                  <a:cubicBezTo>
                    <a:pt x="0" y="0"/>
                    <a:pt x="0" y="6"/>
                    <a:pt x="3" y="13"/>
                  </a:cubicBezTo>
                  <a:cubicBezTo>
                    <a:pt x="3" y="19"/>
                    <a:pt x="3" y="30"/>
                    <a:pt x="3" y="38"/>
                  </a:cubicBezTo>
                  <a:cubicBezTo>
                    <a:pt x="3" y="48"/>
                    <a:pt x="3" y="59"/>
                    <a:pt x="3" y="65"/>
                  </a:cubicBezTo>
                  <a:cubicBezTo>
                    <a:pt x="0" y="72"/>
                    <a:pt x="0" y="78"/>
                    <a:pt x="0" y="78"/>
                  </a:cubicBezTo>
                  <a:cubicBezTo>
                    <a:pt x="0" y="78"/>
                    <a:pt x="0" y="72"/>
                    <a:pt x="0" y="65"/>
                  </a:cubicBezTo>
                  <a:cubicBezTo>
                    <a:pt x="0" y="59"/>
                    <a:pt x="0" y="48"/>
                    <a:pt x="0" y="38"/>
                  </a:cubicBezTo>
                  <a:cubicBezTo>
                    <a:pt x="0" y="30"/>
                    <a:pt x="0" y="19"/>
                    <a:pt x="0" y="13"/>
                  </a:cubicBezTo>
                  <a:cubicBezTo>
                    <a:pt x="0" y="6"/>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106" name="Google Shape;1106;p27"/>
            <p:cNvSpPr/>
            <p:nvPr/>
          </p:nvSpPr>
          <p:spPr>
            <a:xfrm>
              <a:off x="-895275" y="1477448"/>
              <a:ext cx="3136" cy="53321"/>
            </a:xfrm>
            <a:custGeom>
              <a:avLst/>
              <a:gdLst/>
              <a:ahLst/>
              <a:cxnLst/>
              <a:rect l="l" t="t" r="r" b="b"/>
              <a:pathLst>
                <a:path w="2" h="34" extrusionOk="0">
                  <a:moveTo>
                    <a:pt x="0" y="0"/>
                  </a:moveTo>
                  <a:lnTo>
                    <a:pt x="0" y="0"/>
                  </a:lnTo>
                  <a:cubicBezTo>
                    <a:pt x="0" y="0"/>
                    <a:pt x="0" y="2"/>
                    <a:pt x="0" y="7"/>
                  </a:cubicBezTo>
                  <a:cubicBezTo>
                    <a:pt x="2" y="9"/>
                    <a:pt x="2" y="13"/>
                    <a:pt x="2" y="17"/>
                  </a:cubicBezTo>
                  <a:cubicBezTo>
                    <a:pt x="2" y="21"/>
                    <a:pt x="2" y="25"/>
                    <a:pt x="0" y="28"/>
                  </a:cubicBezTo>
                  <a:cubicBezTo>
                    <a:pt x="0" y="32"/>
                    <a:pt x="0" y="34"/>
                    <a:pt x="0" y="34"/>
                  </a:cubicBezTo>
                  <a:cubicBezTo>
                    <a:pt x="0" y="34"/>
                    <a:pt x="0" y="32"/>
                    <a:pt x="0" y="28"/>
                  </a:cubicBezTo>
                  <a:cubicBezTo>
                    <a:pt x="0" y="25"/>
                    <a:pt x="0" y="21"/>
                    <a:pt x="0" y="17"/>
                  </a:cubicBezTo>
                  <a:cubicBezTo>
                    <a:pt x="0" y="13"/>
                    <a:pt x="0" y="9"/>
                    <a:pt x="0" y="7"/>
                  </a:cubicBezTo>
                  <a:cubicBezTo>
                    <a:pt x="0" y="2"/>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1107" name="Google Shape;1107;p27"/>
          <p:cNvGrpSpPr/>
          <p:nvPr/>
        </p:nvGrpSpPr>
        <p:grpSpPr>
          <a:xfrm>
            <a:off x="350950" y="342300"/>
            <a:ext cx="8448500" cy="4454525"/>
            <a:chOff x="350950" y="342300"/>
            <a:chExt cx="8448500" cy="4454525"/>
          </a:xfrm>
        </p:grpSpPr>
        <p:sp>
          <p:nvSpPr>
            <p:cNvPr id="1108" name="Google Shape;1108;p27"/>
            <p:cNvSpPr/>
            <p:nvPr/>
          </p:nvSpPr>
          <p:spPr>
            <a:xfrm>
              <a:off x="383225" y="4764550"/>
              <a:ext cx="8315801"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09" name="Google Shape;1109;p27"/>
            <p:cNvSpPr/>
            <p:nvPr/>
          </p:nvSpPr>
          <p:spPr>
            <a:xfrm rot="-5400000">
              <a:off x="-1844988" y="2545313"/>
              <a:ext cx="4424151"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10" name="Google Shape;1110;p27"/>
            <p:cNvSpPr/>
            <p:nvPr/>
          </p:nvSpPr>
          <p:spPr>
            <a:xfrm>
              <a:off x="444975" y="342300"/>
              <a:ext cx="82540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11" name="Google Shape;1111;p27"/>
            <p:cNvSpPr/>
            <p:nvPr/>
          </p:nvSpPr>
          <p:spPr>
            <a:xfrm rot="-5400000">
              <a:off x="7628550" y="3602625"/>
              <a:ext cx="2309526"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hanks">
  <p:cSld name="CUSTOM_3_1">
    <p:bg>
      <p:bgPr>
        <a:solidFill>
          <a:schemeClr val="dk1"/>
        </a:solidFill>
        <a:effectLst/>
      </p:bgPr>
    </p:bg>
    <p:spTree>
      <p:nvGrpSpPr>
        <p:cNvPr id="1" name="Shape 1125"/>
        <p:cNvGrpSpPr/>
        <p:nvPr/>
      </p:nvGrpSpPr>
      <p:grpSpPr>
        <a:xfrm>
          <a:off x="0" y="0"/>
          <a:ext cx="0" cy="0"/>
          <a:chOff x="0" y="0"/>
          <a:chExt cx="0" cy="0"/>
        </a:xfrm>
      </p:grpSpPr>
      <p:pic>
        <p:nvPicPr>
          <p:cNvPr id="1126" name="Google Shape;1126;p29"/>
          <p:cNvPicPr preferRelativeResize="0"/>
          <p:nvPr/>
        </p:nvPicPr>
        <p:blipFill rotWithShape="1">
          <a:blip r:embed="rId2">
            <a:alphaModFix/>
          </a:blip>
          <a:srcRect b="5526"/>
          <a:stretch/>
        </p:blipFill>
        <p:spPr>
          <a:xfrm>
            <a:off x="201300" y="201300"/>
            <a:ext cx="8741399" cy="4740900"/>
          </a:xfrm>
          <a:prstGeom prst="rect">
            <a:avLst/>
          </a:prstGeom>
          <a:noFill/>
          <a:ln>
            <a:noFill/>
          </a:ln>
          <a:effectLst>
            <a:outerShdw blurRad="57150" dist="19050" dir="5400000" algn="bl" rotWithShape="0">
              <a:srgbClr val="000000">
                <a:alpha val="50000"/>
              </a:srgbClr>
            </a:outerShdw>
          </a:effectLst>
        </p:spPr>
      </p:pic>
      <p:sp>
        <p:nvSpPr>
          <p:cNvPr id="1127" name="Google Shape;1127;p29"/>
          <p:cNvSpPr txBox="1">
            <a:spLocks noGrp="1"/>
          </p:cNvSpPr>
          <p:nvPr>
            <p:ph type="title"/>
          </p:nvPr>
        </p:nvSpPr>
        <p:spPr>
          <a:xfrm>
            <a:off x="1638675" y="612180"/>
            <a:ext cx="4151700" cy="916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sz="6000"/>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128" name="Google Shape;1128;p29"/>
          <p:cNvSpPr txBox="1">
            <a:spLocks noGrp="1"/>
          </p:cNvSpPr>
          <p:nvPr>
            <p:ph type="subTitle" idx="1"/>
          </p:nvPr>
        </p:nvSpPr>
        <p:spPr>
          <a:xfrm>
            <a:off x="1638675" y="1745139"/>
            <a:ext cx="4151700" cy="133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129" name="Google Shape;1129;p29"/>
          <p:cNvGrpSpPr/>
          <p:nvPr/>
        </p:nvGrpSpPr>
        <p:grpSpPr>
          <a:xfrm>
            <a:off x="350950" y="342300"/>
            <a:ext cx="8448500" cy="4454513"/>
            <a:chOff x="350950" y="342300"/>
            <a:chExt cx="8448500" cy="4454513"/>
          </a:xfrm>
        </p:grpSpPr>
        <p:sp>
          <p:nvSpPr>
            <p:cNvPr id="1130" name="Google Shape;1130;p29"/>
            <p:cNvSpPr/>
            <p:nvPr/>
          </p:nvSpPr>
          <p:spPr>
            <a:xfrm>
              <a:off x="444975" y="4764538"/>
              <a:ext cx="66715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31" name="Google Shape;1131;p29"/>
            <p:cNvSpPr/>
            <p:nvPr/>
          </p:nvSpPr>
          <p:spPr>
            <a:xfrm rot="-5400000">
              <a:off x="-1844988" y="2545313"/>
              <a:ext cx="4424151"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32" name="Google Shape;1132;p29"/>
            <p:cNvSpPr/>
            <p:nvPr/>
          </p:nvSpPr>
          <p:spPr>
            <a:xfrm>
              <a:off x="444975" y="342300"/>
              <a:ext cx="82540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33" name="Google Shape;1133;p29"/>
            <p:cNvSpPr/>
            <p:nvPr/>
          </p:nvSpPr>
          <p:spPr>
            <a:xfrm rot="-5400000">
              <a:off x="7567861" y="1548687"/>
              <a:ext cx="243090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1134" name="Google Shape;1134;p29"/>
          <p:cNvSpPr txBox="1"/>
          <p:nvPr/>
        </p:nvSpPr>
        <p:spPr>
          <a:xfrm>
            <a:off x="1638675" y="4006102"/>
            <a:ext cx="4151700" cy="321600"/>
          </a:xfrm>
          <a:prstGeom prst="rect">
            <a:avLst/>
          </a:prstGeom>
          <a:noFill/>
          <a:ln>
            <a:noFill/>
          </a:ln>
        </p:spPr>
        <p:txBody>
          <a:bodyPr spcFirstLastPara="1" wrap="square" lIns="91425" tIns="91425" rIns="91425" bIns="91425" anchor="ctr" anchorCtr="0">
            <a:noAutofit/>
          </a:bodyPr>
          <a:lstStyle/>
          <a:p>
            <a:pPr marL="0" lvl="0" indent="0" algn="ctr" rtl="0">
              <a:spcBef>
                <a:spcPts val="300"/>
              </a:spcBef>
              <a:spcAft>
                <a:spcPts val="0"/>
              </a:spcAft>
              <a:buNone/>
            </a:pPr>
            <a:r>
              <a:rPr lang="en" sz="1000">
                <a:solidFill>
                  <a:schemeClr val="dk1"/>
                </a:solidFill>
                <a:latin typeface="Albert Sans"/>
                <a:ea typeface="Albert Sans"/>
                <a:cs typeface="Albert Sans"/>
                <a:sym typeface="Albert Sans"/>
              </a:rPr>
              <a:t>CREDITS: This presentation template was created by </a:t>
            </a:r>
            <a:r>
              <a:rPr lang="en" sz="1000" b="1" u="sng">
                <a:solidFill>
                  <a:schemeClr val="dk1"/>
                </a:solidFill>
                <a:latin typeface="Albert Sans"/>
                <a:ea typeface="Albert Sans"/>
                <a:cs typeface="Albert Sans"/>
                <a:sym typeface="Albert Sans"/>
                <a:hlinkClick r:id="rId3">
                  <a:extLst>
                    <a:ext uri="{A12FA001-AC4F-418D-AE19-62706E023703}">
                      <ahyp:hlinkClr xmlns:ahyp="http://schemas.microsoft.com/office/drawing/2018/hyperlinkcolor" xmlns="" val="tx"/>
                    </a:ext>
                  </a:extLst>
                </a:hlinkClick>
              </a:rPr>
              <a:t>Slidesgo</a:t>
            </a:r>
            <a:r>
              <a:rPr lang="en" sz="1000">
                <a:solidFill>
                  <a:schemeClr val="dk1"/>
                </a:solidFill>
                <a:latin typeface="Albert Sans"/>
                <a:ea typeface="Albert Sans"/>
                <a:cs typeface="Albert Sans"/>
                <a:sym typeface="Albert Sans"/>
              </a:rPr>
              <a:t>, and includes icons by </a:t>
            </a:r>
            <a:r>
              <a:rPr lang="en" sz="1000" b="1" u="sng">
                <a:solidFill>
                  <a:schemeClr val="dk1"/>
                </a:solidFill>
                <a:latin typeface="Albert Sans"/>
                <a:ea typeface="Albert Sans"/>
                <a:cs typeface="Albert Sans"/>
                <a:sym typeface="Albert Sans"/>
                <a:hlinkClick r:id="rId4">
                  <a:extLst>
                    <a:ext uri="{A12FA001-AC4F-418D-AE19-62706E023703}">
                      <ahyp:hlinkClr xmlns:ahyp="http://schemas.microsoft.com/office/drawing/2018/hyperlinkcolor" xmlns="" val="tx"/>
                    </a:ext>
                  </a:extLst>
                </a:hlinkClick>
              </a:rPr>
              <a:t>Flaticon</a:t>
            </a:r>
            <a:r>
              <a:rPr lang="en" sz="1000">
                <a:solidFill>
                  <a:schemeClr val="dk1"/>
                </a:solidFill>
                <a:latin typeface="Albert Sans"/>
                <a:ea typeface="Albert Sans"/>
                <a:cs typeface="Albert Sans"/>
                <a:sym typeface="Albert Sans"/>
              </a:rPr>
              <a:t> and infographics &amp; images by </a:t>
            </a:r>
            <a:r>
              <a:rPr lang="en" sz="1000" b="1" u="sng">
                <a:solidFill>
                  <a:schemeClr val="dk1"/>
                </a:solidFill>
                <a:latin typeface="Albert Sans"/>
                <a:ea typeface="Albert Sans"/>
                <a:cs typeface="Albert Sans"/>
                <a:sym typeface="Albert Sans"/>
                <a:hlinkClick r:id="rId5">
                  <a:extLst>
                    <a:ext uri="{A12FA001-AC4F-418D-AE19-62706E023703}">
                      <ahyp:hlinkClr xmlns:ahyp="http://schemas.microsoft.com/office/drawing/2018/hyperlinkcolor" xmlns="" val="tx"/>
                    </a:ext>
                  </a:extLst>
                </a:hlinkClick>
              </a:rPr>
              <a:t>Freepik</a:t>
            </a:r>
            <a:endParaRPr sz="1000" b="1" u="sng">
              <a:solidFill>
                <a:schemeClr val="dk1"/>
              </a:solidFill>
              <a:latin typeface="Albert Sans"/>
              <a:ea typeface="Albert Sans"/>
              <a:cs typeface="Albert Sans"/>
              <a:sym typeface="Albert San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p:cSld name="CUSTOM_9">
    <p:bg>
      <p:bgPr>
        <a:solidFill>
          <a:schemeClr val="dk1"/>
        </a:solidFill>
        <a:effectLst/>
      </p:bgPr>
    </p:bg>
    <p:spTree>
      <p:nvGrpSpPr>
        <p:cNvPr id="1" name="Shape 1135"/>
        <p:cNvGrpSpPr/>
        <p:nvPr/>
      </p:nvGrpSpPr>
      <p:grpSpPr>
        <a:xfrm>
          <a:off x="0" y="0"/>
          <a:ext cx="0" cy="0"/>
          <a:chOff x="0" y="0"/>
          <a:chExt cx="0" cy="0"/>
        </a:xfrm>
      </p:grpSpPr>
      <p:pic>
        <p:nvPicPr>
          <p:cNvPr id="1136" name="Google Shape;1136;p30"/>
          <p:cNvPicPr preferRelativeResize="0"/>
          <p:nvPr/>
        </p:nvPicPr>
        <p:blipFill rotWithShape="1">
          <a:blip r:embed="rId2">
            <a:alphaModFix/>
          </a:blip>
          <a:srcRect b="5526"/>
          <a:stretch/>
        </p:blipFill>
        <p:spPr>
          <a:xfrm>
            <a:off x="201300" y="201300"/>
            <a:ext cx="8741399" cy="4740900"/>
          </a:xfrm>
          <a:prstGeom prst="rect">
            <a:avLst/>
          </a:prstGeom>
          <a:noFill/>
          <a:ln>
            <a:noFill/>
          </a:ln>
          <a:effectLst>
            <a:outerShdw blurRad="57150" dist="19050" dir="5400000" algn="bl" rotWithShape="0">
              <a:srgbClr val="000000">
                <a:alpha val="50000"/>
              </a:srgbClr>
            </a:outerShdw>
          </a:effectLst>
        </p:spPr>
      </p:pic>
      <p:grpSp>
        <p:nvGrpSpPr>
          <p:cNvPr id="1137" name="Google Shape;1137;p30"/>
          <p:cNvGrpSpPr/>
          <p:nvPr/>
        </p:nvGrpSpPr>
        <p:grpSpPr>
          <a:xfrm>
            <a:off x="444975" y="342300"/>
            <a:ext cx="8354475" cy="2353075"/>
            <a:chOff x="444975" y="342300"/>
            <a:chExt cx="8354475" cy="2353075"/>
          </a:xfrm>
        </p:grpSpPr>
        <p:sp>
          <p:nvSpPr>
            <p:cNvPr id="1138" name="Google Shape;1138;p30"/>
            <p:cNvSpPr/>
            <p:nvPr/>
          </p:nvSpPr>
          <p:spPr>
            <a:xfrm>
              <a:off x="444975" y="342300"/>
              <a:ext cx="82540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39" name="Google Shape;1139;p30"/>
            <p:cNvSpPr/>
            <p:nvPr/>
          </p:nvSpPr>
          <p:spPr>
            <a:xfrm rot="-5400000">
              <a:off x="7610313" y="1506238"/>
              <a:ext cx="2345999"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2">
  <p:cSld name="CUSTOM_9_1_1">
    <p:bg>
      <p:bgPr>
        <a:solidFill>
          <a:schemeClr val="dk1"/>
        </a:solidFill>
        <a:effectLst/>
      </p:bgPr>
    </p:bg>
    <p:spTree>
      <p:nvGrpSpPr>
        <p:cNvPr id="1" name="Shape 1145"/>
        <p:cNvGrpSpPr/>
        <p:nvPr/>
      </p:nvGrpSpPr>
      <p:grpSpPr>
        <a:xfrm>
          <a:off x="0" y="0"/>
          <a:ext cx="0" cy="0"/>
          <a:chOff x="0" y="0"/>
          <a:chExt cx="0" cy="0"/>
        </a:xfrm>
      </p:grpSpPr>
      <p:pic>
        <p:nvPicPr>
          <p:cNvPr id="1146" name="Google Shape;1146;p32"/>
          <p:cNvPicPr preferRelativeResize="0"/>
          <p:nvPr/>
        </p:nvPicPr>
        <p:blipFill rotWithShape="1">
          <a:blip r:embed="rId2">
            <a:alphaModFix/>
          </a:blip>
          <a:srcRect b="5526"/>
          <a:stretch/>
        </p:blipFill>
        <p:spPr>
          <a:xfrm>
            <a:off x="201300" y="201300"/>
            <a:ext cx="8741399" cy="4740900"/>
          </a:xfrm>
          <a:prstGeom prst="rect">
            <a:avLst/>
          </a:prstGeom>
          <a:noFill/>
          <a:ln>
            <a:noFill/>
          </a:ln>
          <a:effectLst>
            <a:outerShdw blurRad="57150" dist="19050" dir="5400000" algn="bl" rotWithShape="0">
              <a:srgbClr val="000000">
                <a:alpha val="50000"/>
              </a:srgbClr>
            </a:outerShdw>
          </a:effectLst>
        </p:spPr>
      </p:pic>
      <p:sp>
        <p:nvSpPr>
          <p:cNvPr id="1147" name="Google Shape;1147;p32"/>
          <p:cNvSpPr/>
          <p:nvPr/>
        </p:nvSpPr>
        <p:spPr>
          <a:xfrm>
            <a:off x="444975" y="4764550"/>
            <a:ext cx="7985799"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A0E51D-690E-485F-AFCE-C7D7DB54D2F0}" type="datetimeFigureOut">
              <a:rPr lang="en-US" smtClean="0"/>
              <a:pPr/>
              <a:t>15/10/2024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103C5ED-236D-4E08-863A-2FDF12AD5479}" type="slidenum">
              <a:rPr lang="en-US" smtClean="0"/>
              <a:pPr/>
              <a:t>‹#›</a:t>
            </a:fld>
            <a:endParaRPr lang="en-US"/>
          </a:p>
        </p:txBody>
      </p:sp>
    </p:spTree>
    <p:extLst>
      <p:ext uri="{BB962C8B-B14F-4D97-AF65-F5344CB8AC3E}">
        <p14:creationId xmlns:p14="http://schemas.microsoft.com/office/powerpoint/2010/main" val="11495929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1"/>
        </a:solidFill>
        <a:effectLst/>
      </p:bgPr>
    </p:bg>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blip>
          <a:srcRect b="5526"/>
          <a:stretch/>
        </p:blipFill>
        <p:spPr>
          <a:xfrm>
            <a:off x="201300" y="201300"/>
            <a:ext cx="8741399" cy="4740900"/>
          </a:xfrm>
          <a:prstGeom prst="rect">
            <a:avLst/>
          </a:prstGeom>
          <a:noFill/>
          <a:ln>
            <a:noFill/>
          </a:ln>
          <a:effectLst>
            <a:outerShdw blurRad="57150" dist="19050" dir="5400000" algn="bl" rotWithShape="0">
              <a:srgbClr val="000000">
                <a:alpha val="50000"/>
              </a:srgbClr>
            </a:outerShdw>
          </a:effectLst>
        </p:spPr>
      </p:pic>
      <p:sp>
        <p:nvSpPr>
          <p:cNvPr id="10" name="Google Shape;10;p2"/>
          <p:cNvSpPr txBox="1">
            <a:spLocks noGrp="1"/>
          </p:cNvSpPr>
          <p:nvPr>
            <p:ph type="ctrTitle"/>
          </p:nvPr>
        </p:nvSpPr>
        <p:spPr>
          <a:xfrm>
            <a:off x="1570950" y="1510425"/>
            <a:ext cx="6002100" cy="1218900"/>
          </a:xfrm>
          <a:prstGeom prst="rect">
            <a:avLst/>
          </a:prstGeom>
        </p:spPr>
        <p:txBody>
          <a:bodyPr spcFirstLastPara="1" wrap="square" lIns="91425" tIns="91425" rIns="91425" bIns="91425" anchor="b" anchorCtr="0">
            <a:noAutofit/>
          </a:bodyPr>
          <a:lstStyle>
            <a:lvl1pPr lvl="0" algn="ctr">
              <a:spcBef>
                <a:spcPts val="0"/>
              </a:spcBef>
              <a:spcAft>
                <a:spcPts val="0"/>
              </a:spcAft>
              <a:buClr>
                <a:srgbClr val="191919"/>
              </a:buClr>
              <a:buSzPts val="5200"/>
              <a:buNone/>
              <a:defRPr sz="7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1" name="Google Shape;11;p2"/>
          <p:cNvSpPr txBox="1">
            <a:spLocks noGrp="1"/>
          </p:cNvSpPr>
          <p:nvPr>
            <p:ph type="subTitle" idx="1"/>
          </p:nvPr>
        </p:nvSpPr>
        <p:spPr>
          <a:xfrm>
            <a:off x="2590800" y="2806975"/>
            <a:ext cx="3962400" cy="420900"/>
          </a:xfrm>
          <a:prstGeom prst="rect">
            <a:avLst/>
          </a:prstGeom>
          <a:solidFill>
            <a:schemeClr val="dk1"/>
          </a:solidFill>
        </p:spPr>
        <p:txBody>
          <a:bodyPr spcFirstLastPara="1" wrap="square" lIns="91425" tIns="91425" rIns="91425" bIns="91425" anchor="t" anchorCtr="0">
            <a:noAutofit/>
          </a:bodyPr>
          <a:lstStyle>
            <a:lvl1pPr lvl="0" algn="ctr">
              <a:spcBef>
                <a:spcPts val="0"/>
              </a:spcBef>
              <a:spcAft>
                <a:spcPts val="0"/>
              </a:spcAft>
              <a:buSzPts val="1400"/>
              <a:buNone/>
              <a:defRPr sz="1600">
                <a:solidFill>
                  <a:schemeClr val="lt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2" name="Google Shape;12;p2"/>
          <p:cNvGrpSpPr/>
          <p:nvPr/>
        </p:nvGrpSpPr>
        <p:grpSpPr>
          <a:xfrm>
            <a:off x="350950" y="342300"/>
            <a:ext cx="8448500" cy="4454513"/>
            <a:chOff x="350950" y="342300"/>
            <a:chExt cx="8448500" cy="4454513"/>
          </a:xfrm>
        </p:grpSpPr>
        <p:sp>
          <p:nvSpPr>
            <p:cNvPr id="13" name="Google Shape;13;p2"/>
            <p:cNvSpPr/>
            <p:nvPr/>
          </p:nvSpPr>
          <p:spPr>
            <a:xfrm>
              <a:off x="2027475" y="4764538"/>
              <a:ext cx="66715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 name="Google Shape;14;p2"/>
            <p:cNvSpPr/>
            <p:nvPr/>
          </p:nvSpPr>
          <p:spPr>
            <a:xfrm rot="-5400000">
              <a:off x="-809751" y="1510074"/>
              <a:ext cx="2353677"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 name="Google Shape;15;p2"/>
            <p:cNvSpPr/>
            <p:nvPr/>
          </p:nvSpPr>
          <p:spPr>
            <a:xfrm>
              <a:off x="444975" y="342300"/>
              <a:ext cx="82540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 name="Google Shape;16;p2"/>
            <p:cNvSpPr/>
            <p:nvPr/>
          </p:nvSpPr>
          <p:spPr>
            <a:xfrm rot="-5400000">
              <a:off x="6571237" y="2545313"/>
              <a:ext cx="4424151"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2948504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17"/>
        <p:cNvGrpSpPr/>
        <p:nvPr/>
      </p:nvGrpSpPr>
      <p:grpSpPr>
        <a:xfrm>
          <a:off x="0" y="0"/>
          <a:ext cx="0" cy="0"/>
          <a:chOff x="0" y="0"/>
          <a:chExt cx="0" cy="0"/>
        </a:xfrm>
      </p:grpSpPr>
      <p:pic>
        <p:nvPicPr>
          <p:cNvPr id="18" name="Google Shape;18;p3"/>
          <p:cNvPicPr preferRelativeResize="0"/>
          <p:nvPr/>
        </p:nvPicPr>
        <p:blipFill rotWithShape="1">
          <a:blip r:embed="rId2">
            <a:alphaModFix/>
          </a:blip>
          <a:srcRect b="5526"/>
          <a:stretch/>
        </p:blipFill>
        <p:spPr>
          <a:xfrm>
            <a:off x="201300" y="201300"/>
            <a:ext cx="8741399" cy="4740900"/>
          </a:xfrm>
          <a:prstGeom prst="rect">
            <a:avLst/>
          </a:prstGeom>
          <a:noFill/>
          <a:ln>
            <a:noFill/>
          </a:ln>
          <a:effectLst>
            <a:outerShdw blurRad="57150" dist="19050" dir="5400000" algn="bl" rotWithShape="0">
              <a:srgbClr val="000000">
                <a:alpha val="50000"/>
              </a:srgbClr>
            </a:outerShdw>
          </a:effectLst>
        </p:spPr>
      </p:pic>
      <p:sp>
        <p:nvSpPr>
          <p:cNvPr id="19" name="Google Shape;19;p3"/>
          <p:cNvSpPr txBox="1">
            <a:spLocks noGrp="1"/>
          </p:cNvSpPr>
          <p:nvPr>
            <p:ph type="title"/>
          </p:nvPr>
        </p:nvSpPr>
        <p:spPr>
          <a:xfrm>
            <a:off x="2218050" y="2424436"/>
            <a:ext cx="4707900" cy="7866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0" name="Google Shape;20;p3"/>
          <p:cNvSpPr txBox="1">
            <a:spLocks noGrp="1"/>
          </p:cNvSpPr>
          <p:nvPr>
            <p:ph type="title" idx="2" hasCustomPrompt="1"/>
          </p:nvPr>
        </p:nvSpPr>
        <p:spPr>
          <a:xfrm>
            <a:off x="3949825" y="1332286"/>
            <a:ext cx="1244400" cy="819000"/>
          </a:xfrm>
          <a:prstGeom prst="rect">
            <a:avLst/>
          </a:prstGeom>
          <a:solidFill>
            <a:schemeClr val="dk1"/>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5300">
                <a:solidFill>
                  <a:schemeClr val="lt1"/>
                </a:solidFill>
                <a:latin typeface="Josefin Sans"/>
                <a:ea typeface="Josefin Sans"/>
                <a:cs typeface="Josefin Sans"/>
                <a:sym typeface="Josefin Sans"/>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1" name="Google Shape;21;p3"/>
          <p:cNvSpPr txBox="1">
            <a:spLocks noGrp="1"/>
          </p:cNvSpPr>
          <p:nvPr>
            <p:ph type="subTitle" idx="1"/>
          </p:nvPr>
        </p:nvSpPr>
        <p:spPr>
          <a:xfrm>
            <a:off x="2218050" y="3369614"/>
            <a:ext cx="4707900" cy="441600"/>
          </a:xfrm>
          <a:prstGeom prst="rect">
            <a:avLst/>
          </a:prstGeom>
          <a:solidFill>
            <a:schemeClr val="dk1"/>
          </a:solidFill>
        </p:spPr>
        <p:txBody>
          <a:bodyPr spcFirstLastPara="1" wrap="square" lIns="91425" tIns="91425" rIns="91425" bIns="91425" anchor="t" anchorCtr="0">
            <a:noAutofit/>
          </a:bodyPr>
          <a:lstStyle>
            <a:lvl1pPr lvl="0" algn="ctr" rtl="0">
              <a:spcBef>
                <a:spcPts val="0"/>
              </a:spcBef>
              <a:spcAft>
                <a:spcPts val="0"/>
              </a:spcAft>
              <a:buSzPts val="1400"/>
              <a:buNone/>
              <a:defRPr sz="16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2" name="Google Shape;22;p3"/>
          <p:cNvGrpSpPr/>
          <p:nvPr/>
        </p:nvGrpSpPr>
        <p:grpSpPr>
          <a:xfrm>
            <a:off x="350950" y="342300"/>
            <a:ext cx="8448500" cy="4454525"/>
            <a:chOff x="350950" y="342300"/>
            <a:chExt cx="8448500" cy="4454525"/>
          </a:xfrm>
        </p:grpSpPr>
        <p:sp>
          <p:nvSpPr>
            <p:cNvPr id="23" name="Google Shape;23;p3"/>
            <p:cNvSpPr/>
            <p:nvPr/>
          </p:nvSpPr>
          <p:spPr>
            <a:xfrm>
              <a:off x="383225" y="4764550"/>
              <a:ext cx="8315801"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4" name="Google Shape;24;p3"/>
            <p:cNvSpPr/>
            <p:nvPr/>
          </p:nvSpPr>
          <p:spPr>
            <a:xfrm rot="-5400000">
              <a:off x="-1833150" y="2548175"/>
              <a:ext cx="4400476"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 name="Google Shape;25;p3"/>
            <p:cNvSpPr/>
            <p:nvPr/>
          </p:nvSpPr>
          <p:spPr>
            <a:xfrm>
              <a:off x="444975" y="342300"/>
              <a:ext cx="82540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 name="Google Shape;26;p3"/>
            <p:cNvSpPr/>
            <p:nvPr/>
          </p:nvSpPr>
          <p:spPr>
            <a:xfrm rot="-5400000">
              <a:off x="7457537" y="3431612"/>
              <a:ext cx="2651550"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1918451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dk1"/>
        </a:solidFill>
        <a:effectLst/>
      </p:bgPr>
    </p:bg>
    <p:spTree>
      <p:nvGrpSpPr>
        <p:cNvPr id="1" name="Shape 27"/>
        <p:cNvGrpSpPr/>
        <p:nvPr/>
      </p:nvGrpSpPr>
      <p:grpSpPr>
        <a:xfrm>
          <a:off x="0" y="0"/>
          <a:ext cx="0" cy="0"/>
          <a:chOff x="0" y="0"/>
          <a:chExt cx="0" cy="0"/>
        </a:xfrm>
      </p:grpSpPr>
      <p:pic>
        <p:nvPicPr>
          <p:cNvPr id="28" name="Google Shape;28;p4"/>
          <p:cNvPicPr preferRelativeResize="0"/>
          <p:nvPr/>
        </p:nvPicPr>
        <p:blipFill rotWithShape="1">
          <a:blip r:embed="rId2">
            <a:alphaModFix/>
          </a:blip>
          <a:srcRect b="5526"/>
          <a:stretch/>
        </p:blipFill>
        <p:spPr>
          <a:xfrm>
            <a:off x="201300" y="201300"/>
            <a:ext cx="8741399" cy="4740900"/>
          </a:xfrm>
          <a:prstGeom prst="rect">
            <a:avLst/>
          </a:prstGeom>
          <a:noFill/>
          <a:ln>
            <a:noFill/>
          </a:ln>
          <a:effectLst>
            <a:outerShdw blurRad="57150" dist="19050" dir="5400000" algn="bl" rotWithShape="0">
              <a:srgbClr val="000000">
                <a:alpha val="50000"/>
              </a:srgbClr>
            </a:outerShdw>
          </a:effectLst>
        </p:spPr>
      </p:pic>
      <p:sp>
        <p:nvSpPr>
          <p:cNvPr id="29" name="Google Shape;29;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30" name="Google Shape;30;p4"/>
          <p:cNvSpPr txBox="1">
            <a:spLocks noGrp="1"/>
          </p:cNvSpPr>
          <p:nvPr>
            <p:ph type="body" idx="1"/>
          </p:nvPr>
        </p:nvSpPr>
        <p:spPr>
          <a:xfrm>
            <a:off x="720000" y="1074750"/>
            <a:ext cx="7710900" cy="1342500"/>
          </a:xfrm>
          <a:prstGeom prst="rect">
            <a:avLst/>
          </a:prstGeom>
        </p:spPr>
        <p:txBody>
          <a:bodyPr spcFirstLastPara="1" wrap="square" lIns="91425" tIns="91425" rIns="91425" bIns="91425" anchor="t" anchorCtr="0">
            <a:noAutofit/>
          </a:bodyPr>
          <a:lstStyle>
            <a:lvl1pPr marL="457200" lvl="0" indent="-317500" rtl="0">
              <a:spcBef>
                <a:spcPts val="300"/>
              </a:spcBef>
              <a:spcAft>
                <a:spcPts val="0"/>
              </a:spcAft>
              <a:buClr>
                <a:schemeClr val="lt2"/>
              </a:buClr>
              <a:buSzPts val="1400"/>
              <a:buChar char="●"/>
              <a:defRPr/>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grpSp>
        <p:nvGrpSpPr>
          <p:cNvPr id="31" name="Google Shape;31;p4"/>
          <p:cNvGrpSpPr/>
          <p:nvPr/>
        </p:nvGrpSpPr>
        <p:grpSpPr>
          <a:xfrm>
            <a:off x="350950" y="342300"/>
            <a:ext cx="8448500" cy="4454513"/>
            <a:chOff x="350950" y="342300"/>
            <a:chExt cx="8448500" cy="4454513"/>
          </a:xfrm>
        </p:grpSpPr>
        <p:sp>
          <p:nvSpPr>
            <p:cNvPr id="32" name="Google Shape;32;p4"/>
            <p:cNvSpPr/>
            <p:nvPr/>
          </p:nvSpPr>
          <p:spPr>
            <a:xfrm>
              <a:off x="2027475" y="4764538"/>
              <a:ext cx="66715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3" name="Google Shape;33;p4"/>
            <p:cNvSpPr/>
            <p:nvPr/>
          </p:nvSpPr>
          <p:spPr>
            <a:xfrm rot="-5400000">
              <a:off x="-265463" y="965786"/>
              <a:ext cx="126510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 name="Google Shape;34;p4"/>
            <p:cNvSpPr/>
            <p:nvPr/>
          </p:nvSpPr>
          <p:spPr>
            <a:xfrm>
              <a:off x="444975" y="342300"/>
              <a:ext cx="82540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 name="Google Shape;35;p4"/>
            <p:cNvSpPr/>
            <p:nvPr/>
          </p:nvSpPr>
          <p:spPr>
            <a:xfrm rot="-5400000">
              <a:off x="6571237" y="2545313"/>
              <a:ext cx="4424151"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36" name="Google Shape;36;p4"/>
          <p:cNvGrpSpPr/>
          <p:nvPr/>
        </p:nvGrpSpPr>
        <p:grpSpPr>
          <a:xfrm>
            <a:off x="-1175150" y="2854154"/>
            <a:ext cx="2259230" cy="2237521"/>
            <a:chOff x="6104069" y="1664684"/>
            <a:chExt cx="2705016" cy="2679025"/>
          </a:xfrm>
        </p:grpSpPr>
        <p:sp>
          <p:nvSpPr>
            <p:cNvPr id="37" name="Google Shape;37;p4"/>
            <p:cNvSpPr/>
            <p:nvPr/>
          </p:nvSpPr>
          <p:spPr>
            <a:xfrm>
              <a:off x="6613989" y="1664684"/>
              <a:ext cx="1635250" cy="692687"/>
            </a:xfrm>
            <a:custGeom>
              <a:avLst/>
              <a:gdLst/>
              <a:ahLst/>
              <a:cxnLst/>
              <a:rect l="l" t="t" r="r" b="b"/>
              <a:pathLst>
                <a:path w="1034" h="438" extrusionOk="0">
                  <a:moveTo>
                    <a:pt x="1028" y="7"/>
                  </a:moveTo>
                  <a:lnTo>
                    <a:pt x="1028" y="7"/>
                  </a:lnTo>
                  <a:cubicBezTo>
                    <a:pt x="1032" y="218"/>
                    <a:pt x="1032" y="218"/>
                    <a:pt x="1032" y="218"/>
                  </a:cubicBezTo>
                  <a:cubicBezTo>
                    <a:pt x="1034" y="325"/>
                    <a:pt x="1034" y="325"/>
                    <a:pt x="1034" y="325"/>
                  </a:cubicBezTo>
                  <a:cubicBezTo>
                    <a:pt x="1034" y="430"/>
                    <a:pt x="1034" y="430"/>
                    <a:pt x="1034" y="430"/>
                  </a:cubicBezTo>
                  <a:cubicBezTo>
                    <a:pt x="1034" y="438"/>
                    <a:pt x="1034" y="438"/>
                    <a:pt x="1034" y="438"/>
                  </a:cubicBezTo>
                  <a:cubicBezTo>
                    <a:pt x="1028" y="438"/>
                    <a:pt x="1028" y="438"/>
                    <a:pt x="1028" y="438"/>
                  </a:cubicBezTo>
                  <a:cubicBezTo>
                    <a:pt x="944" y="438"/>
                    <a:pt x="858" y="438"/>
                    <a:pt x="774" y="438"/>
                  </a:cubicBezTo>
                  <a:cubicBezTo>
                    <a:pt x="732" y="438"/>
                    <a:pt x="687" y="438"/>
                    <a:pt x="645" y="436"/>
                  </a:cubicBezTo>
                  <a:cubicBezTo>
                    <a:pt x="519" y="434"/>
                    <a:pt x="519" y="434"/>
                    <a:pt x="519" y="434"/>
                  </a:cubicBezTo>
                  <a:cubicBezTo>
                    <a:pt x="475" y="434"/>
                    <a:pt x="433" y="434"/>
                    <a:pt x="391" y="434"/>
                  </a:cubicBezTo>
                  <a:cubicBezTo>
                    <a:pt x="349" y="434"/>
                    <a:pt x="307" y="432"/>
                    <a:pt x="263" y="434"/>
                  </a:cubicBezTo>
                  <a:cubicBezTo>
                    <a:pt x="137" y="434"/>
                    <a:pt x="137" y="434"/>
                    <a:pt x="137" y="434"/>
                  </a:cubicBezTo>
                  <a:cubicBezTo>
                    <a:pt x="8" y="436"/>
                    <a:pt x="8" y="436"/>
                    <a:pt x="8" y="436"/>
                  </a:cubicBezTo>
                  <a:cubicBezTo>
                    <a:pt x="4" y="436"/>
                    <a:pt x="4" y="436"/>
                    <a:pt x="4" y="436"/>
                  </a:cubicBezTo>
                  <a:cubicBezTo>
                    <a:pt x="4" y="430"/>
                    <a:pt x="4" y="430"/>
                    <a:pt x="4" y="430"/>
                  </a:cubicBezTo>
                  <a:cubicBezTo>
                    <a:pt x="4" y="361"/>
                    <a:pt x="2" y="291"/>
                    <a:pt x="2" y="220"/>
                  </a:cubicBezTo>
                  <a:cubicBezTo>
                    <a:pt x="0" y="9"/>
                    <a:pt x="0" y="9"/>
                    <a:pt x="0" y="9"/>
                  </a:cubicBezTo>
                  <a:cubicBezTo>
                    <a:pt x="0" y="1"/>
                    <a:pt x="0" y="1"/>
                    <a:pt x="0" y="1"/>
                  </a:cubicBezTo>
                  <a:cubicBezTo>
                    <a:pt x="8" y="1"/>
                    <a:pt x="8" y="1"/>
                    <a:pt x="8" y="1"/>
                  </a:cubicBezTo>
                  <a:cubicBezTo>
                    <a:pt x="95" y="1"/>
                    <a:pt x="179" y="-1"/>
                    <a:pt x="265" y="1"/>
                  </a:cubicBezTo>
                  <a:cubicBezTo>
                    <a:pt x="351" y="1"/>
                    <a:pt x="437" y="1"/>
                    <a:pt x="521" y="1"/>
                  </a:cubicBezTo>
                  <a:cubicBezTo>
                    <a:pt x="776" y="5"/>
                    <a:pt x="776" y="5"/>
                    <a:pt x="776" y="5"/>
                  </a:cubicBezTo>
                  <a:lnTo>
                    <a:pt x="1028" y="7"/>
                  </a:lnTo>
                  <a:moveTo>
                    <a:pt x="1028" y="9"/>
                  </a:moveTo>
                  <a:lnTo>
                    <a:pt x="1028" y="9"/>
                  </a:lnTo>
                  <a:cubicBezTo>
                    <a:pt x="769" y="14"/>
                    <a:pt x="769" y="14"/>
                    <a:pt x="769" y="14"/>
                  </a:cubicBezTo>
                  <a:cubicBezTo>
                    <a:pt x="515" y="16"/>
                    <a:pt x="515" y="16"/>
                    <a:pt x="515" y="16"/>
                  </a:cubicBezTo>
                  <a:cubicBezTo>
                    <a:pt x="431" y="18"/>
                    <a:pt x="347" y="18"/>
                    <a:pt x="263" y="18"/>
                  </a:cubicBezTo>
                  <a:cubicBezTo>
                    <a:pt x="177" y="18"/>
                    <a:pt x="92" y="18"/>
                    <a:pt x="8" y="18"/>
                  </a:cubicBezTo>
                  <a:cubicBezTo>
                    <a:pt x="17" y="9"/>
                    <a:pt x="17" y="9"/>
                    <a:pt x="17" y="9"/>
                  </a:cubicBezTo>
                  <a:cubicBezTo>
                    <a:pt x="15" y="220"/>
                    <a:pt x="15" y="220"/>
                    <a:pt x="15" y="220"/>
                  </a:cubicBezTo>
                  <a:cubicBezTo>
                    <a:pt x="15" y="291"/>
                    <a:pt x="15" y="361"/>
                    <a:pt x="12" y="430"/>
                  </a:cubicBezTo>
                  <a:cubicBezTo>
                    <a:pt x="8" y="426"/>
                    <a:pt x="8" y="426"/>
                    <a:pt x="8" y="426"/>
                  </a:cubicBezTo>
                  <a:cubicBezTo>
                    <a:pt x="137" y="428"/>
                    <a:pt x="137" y="428"/>
                    <a:pt x="137" y="428"/>
                  </a:cubicBezTo>
                  <a:cubicBezTo>
                    <a:pt x="263" y="428"/>
                    <a:pt x="263" y="428"/>
                    <a:pt x="263" y="428"/>
                  </a:cubicBezTo>
                  <a:cubicBezTo>
                    <a:pt x="307" y="428"/>
                    <a:pt x="349" y="428"/>
                    <a:pt x="391" y="428"/>
                  </a:cubicBezTo>
                  <a:cubicBezTo>
                    <a:pt x="433" y="428"/>
                    <a:pt x="475" y="428"/>
                    <a:pt x="519" y="426"/>
                  </a:cubicBezTo>
                  <a:cubicBezTo>
                    <a:pt x="645" y="426"/>
                    <a:pt x="645" y="426"/>
                    <a:pt x="645" y="426"/>
                  </a:cubicBezTo>
                  <a:cubicBezTo>
                    <a:pt x="687" y="424"/>
                    <a:pt x="732" y="424"/>
                    <a:pt x="774" y="424"/>
                  </a:cubicBezTo>
                  <a:cubicBezTo>
                    <a:pt x="858" y="424"/>
                    <a:pt x="944" y="424"/>
                    <a:pt x="1028" y="424"/>
                  </a:cubicBezTo>
                  <a:cubicBezTo>
                    <a:pt x="1022" y="430"/>
                    <a:pt x="1022" y="430"/>
                    <a:pt x="1022" y="430"/>
                  </a:cubicBezTo>
                  <a:cubicBezTo>
                    <a:pt x="1022" y="327"/>
                    <a:pt x="1022" y="327"/>
                    <a:pt x="1022" y="327"/>
                  </a:cubicBezTo>
                  <a:cubicBezTo>
                    <a:pt x="1024" y="222"/>
                    <a:pt x="1024" y="222"/>
                    <a:pt x="1024" y="222"/>
                  </a:cubicBezTo>
                  <a:lnTo>
                    <a:pt x="1028" y="9"/>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8" name="Google Shape;38;p4"/>
            <p:cNvSpPr/>
            <p:nvPr/>
          </p:nvSpPr>
          <p:spPr>
            <a:xfrm>
              <a:off x="6949262" y="1675754"/>
              <a:ext cx="50607" cy="675291"/>
            </a:xfrm>
            <a:custGeom>
              <a:avLst/>
              <a:gdLst/>
              <a:ahLst/>
              <a:cxnLst/>
              <a:rect l="l" t="t" r="r" b="b"/>
              <a:pathLst>
                <a:path w="32" h="427" extrusionOk="0">
                  <a:moveTo>
                    <a:pt x="30" y="2"/>
                  </a:moveTo>
                  <a:lnTo>
                    <a:pt x="30" y="2"/>
                  </a:lnTo>
                  <a:cubicBezTo>
                    <a:pt x="30" y="36"/>
                    <a:pt x="30" y="70"/>
                    <a:pt x="32" y="106"/>
                  </a:cubicBezTo>
                  <a:cubicBezTo>
                    <a:pt x="32" y="141"/>
                    <a:pt x="32" y="175"/>
                    <a:pt x="32" y="211"/>
                  </a:cubicBezTo>
                  <a:cubicBezTo>
                    <a:pt x="32" y="246"/>
                    <a:pt x="30" y="282"/>
                    <a:pt x="30" y="318"/>
                  </a:cubicBezTo>
                  <a:cubicBezTo>
                    <a:pt x="30" y="354"/>
                    <a:pt x="30" y="389"/>
                    <a:pt x="30" y="423"/>
                  </a:cubicBezTo>
                  <a:cubicBezTo>
                    <a:pt x="30" y="425"/>
                    <a:pt x="30" y="425"/>
                    <a:pt x="30" y="425"/>
                  </a:cubicBezTo>
                  <a:cubicBezTo>
                    <a:pt x="28" y="425"/>
                    <a:pt x="28" y="425"/>
                    <a:pt x="28" y="425"/>
                  </a:cubicBezTo>
                  <a:cubicBezTo>
                    <a:pt x="5" y="425"/>
                    <a:pt x="5" y="425"/>
                    <a:pt x="5" y="425"/>
                  </a:cubicBezTo>
                  <a:cubicBezTo>
                    <a:pt x="2" y="427"/>
                    <a:pt x="2" y="427"/>
                    <a:pt x="2" y="427"/>
                  </a:cubicBezTo>
                  <a:cubicBezTo>
                    <a:pt x="2" y="423"/>
                    <a:pt x="2" y="423"/>
                    <a:pt x="2" y="423"/>
                  </a:cubicBezTo>
                  <a:cubicBezTo>
                    <a:pt x="2" y="389"/>
                    <a:pt x="2" y="354"/>
                    <a:pt x="0" y="318"/>
                  </a:cubicBezTo>
                  <a:cubicBezTo>
                    <a:pt x="0" y="284"/>
                    <a:pt x="0" y="248"/>
                    <a:pt x="0" y="213"/>
                  </a:cubicBezTo>
                  <a:cubicBezTo>
                    <a:pt x="0" y="177"/>
                    <a:pt x="0" y="143"/>
                    <a:pt x="2" y="108"/>
                  </a:cubicBezTo>
                  <a:cubicBezTo>
                    <a:pt x="2" y="72"/>
                    <a:pt x="2" y="36"/>
                    <a:pt x="5" y="2"/>
                  </a:cubicBezTo>
                  <a:cubicBezTo>
                    <a:pt x="5" y="0"/>
                    <a:pt x="5" y="0"/>
                    <a:pt x="5" y="0"/>
                  </a:cubicBezTo>
                  <a:lnTo>
                    <a:pt x="5" y="0"/>
                  </a:lnTo>
                  <a:lnTo>
                    <a:pt x="30" y="2"/>
                  </a:lnTo>
                  <a:moveTo>
                    <a:pt x="28" y="2"/>
                  </a:moveTo>
                  <a:lnTo>
                    <a:pt x="28" y="2"/>
                  </a:lnTo>
                  <a:cubicBezTo>
                    <a:pt x="5" y="2"/>
                    <a:pt x="5" y="2"/>
                    <a:pt x="5" y="2"/>
                  </a:cubicBezTo>
                  <a:cubicBezTo>
                    <a:pt x="7" y="2"/>
                    <a:pt x="7" y="2"/>
                    <a:pt x="7" y="2"/>
                  </a:cubicBezTo>
                  <a:cubicBezTo>
                    <a:pt x="7" y="36"/>
                    <a:pt x="9" y="72"/>
                    <a:pt x="9" y="108"/>
                  </a:cubicBezTo>
                  <a:cubicBezTo>
                    <a:pt x="9" y="143"/>
                    <a:pt x="9" y="177"/>
                    <a:pt x="9" y="213"/>
                  </a:cubicBezTo>
                  <a:cubicBezTo>
                    <a:pt x="11" y="248"/>
                    <a:pt x="9" y="284"/>
                    <a:pt x="9" y="318"/>
                  </a:cubicBezTo>
                  <a:cubicBezTo>
                    <a:pt x="9" y="354"/>
                    <a:pt x="9" y="389"/>
                    <a:pt x="7" y="423"/>
                  </a:cubicBezTo>
                  <a:cubicBezTo>
                    <a:pt x="5" y="421"/>
                    <a:pt x="5" y="421"/>
                    <a:pt x="5" y="421"/>
                  </a:cubicBezTo>
                  <a:cubicBezTo>
                    <a:pt x="28" y="421"/>
                    <a:pt x="28" y="421"/>
                    <a:pt x="28" y="421"/>
                  </a:cubicBezTo>
                  <a:cubicBezTo>
                    <a:pt x="26" y="423"/>
                    <a:pt x="26" y="423"/>
                    <a:pt x="26" y="423"/>
                  </a:cubicBezTo>
                  <a:cubicBezTo>
                    <a:pt x="28" y="389"/>
                    <a:pt x="28" y="354"/>
                    <a:pt x="28" y="318"/>
                  </a:cubicBezTo>
                  <a:cubicBezTo>
                    <a:pt x="26" y="284"/>
                    <a:pt x="26" y="248"/>
                    <a:pt x="26" y="215"/>
                  </a:cubicBezTo>
                  <a:cubicBezTo>
                    <a:pt x="26" y="179"/>
                    <a:pt x="26" y="143"/>
                    <a:pt x="26" y="110"/>
                  </a:cubicBezTo>
                  <a:cubicBezTo>
                    <a:pt x="26" y="74"/>
                    <a:pt x="28" y="38"/>
                    <a:pt x="28"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9" name="Google Shape;39;p4"/>
            <p:cNvSpPr/>
            <p:nvPr/>
          </p:nvSpPr>
          <p:spPr>
            <a:xfrm>
              <a:off x="7605577" y="1675754"/>
              <a:ext cx="49026" cy="675291"/>
            </a:xfrm>
            <a:custGeom>
              <a:avLst/>
              <a:gdLst/>
              <a:ahLst/>
              <a:cxnLst/>
              <a:rect l="l" t="t" r="r" b="b"/>
              <a:pathLst>
                <a:path w="31" h="427" extrusionOk="0">
                  <a:moveTo>
                    <a:pt x="27" y="2"/>
                  </a:moveTo>
                  <a:lnTo>
                    <a:pt x="27" y="2"/>
                  </a:lnTo>
                  <a:cubicBezTo>
                    <a:pt x="29" y="36"/>
                    <a:pt x="29" y="70"/>
                    <a:pt x="29" y="106"/>
                  </a:cubicBezTo>
                  <a:cubicBezTo>
                    <a:pt x="31" y="141"/>
                    <a:pt x="31" y="175"/>
                    <a:pt x="31" y="211"/>
                  </a:cubicBezTo>
                  <a:cubicBezTo>
                    <a:pt x="31" y="246"/>
                    <a:pt x="29" y="282"/>
                    <a:pt x="29" y="318"/>
                  </a:cubicBezTo>
                  <a:cubicBezTo>
                    <a:pt x="29" y="354"/>
                    <a:pt x="29" y="389"/>
                    <a:pt x="29" y="423"/>
                  </a:cubicBezTo>
                  <a:cubicBezTo>
                    <a:pt x="29" y="425"/>
                    <a:pt x="29" y="425"/>
                    <a:pt x="29" y="425"/>
                  </a:cubicBezTo>
                  <a:cubicBezTo>
                    <a:pt x="27" y="425"/>
                    <a:pt x="27" y="425"/>
                    <a:pt x="27" y="425"/>
                  </a:cubicBezTo>
                  <a:cubicBezTo>
                    <a:pt x="4" y="425"/>
                    <a:pt x="4" y="425"/>
                    <a:pt x="4" y="425"/>
                  </a:cubicBezTo>
                  <a:cubicBezTo>
                    <a:pt x="2" y="427"/>
                    <a:pt x="2" y="427"/>
                    <a:pt x="2" y="427"/>
                  </a:cubicBezTo>
                  <a:cubicBezTo>
                    <a:pt x="2" y="423"/>
                    <a:pt x="2" y="423"/>
                    <a:pt x="2" y="423"/>
                  </a:cubicBezTo>
                  <a:cubicBezTo>
                    <a:pt x="2" y="389"/>
                    <a:pt x="0" y="354"/>
                    <a:pt x="0" y="318"/>
                  </a:cubicBezTo>
                  <a:cubicBezTo>
                    <a:pt x="0" y="284"/>
                    <a:pt x="0" y="248"/>
                    <a:pt x="0" y="213"/>
                  </a:cubicBezTo>
                  <a:cubicBezTo>
                    <a:pt x="0" y="177"/>
                    <a:pt x="0" y="143"/>
                    <a:pt x="0" y="108"/>
                  </a:cubicBezTo>
                  <a:cubicBezTo>
                    <a:pt x="2" y="72"/>
                    <a:pt x="2" y="36"/>
                    <a:pt x="4" y="2"/>
                  </a:cubicBezTo>
                  <a:cubicBezTo>
                    <a:pt x="4" y="0"/>
                    <a:pt x="4" y="0"/>
                    <a:pt x="4" y="0"/>
                  </a:cubicBezTo>
                  <a:lnTo>
                    <a:pt x="4" y="0"/>
                  </a:lnTo>
                  <a:lnTo>
                    <a:pt x="27" y="2"/>
                  </a:lnTo>
                  <a:moveTo>
                    <a:pt x="27" y="2"/>
                  </a:moveTo>
                  <a:lnTo>
                    <a:pt x="27" y="2"/>
                  </a:lnTo>
                  <a:cubicBezTo>
                    <a:pt x="4" y="2"/>
                    <a:pt x="4" y="2"/>
                    <a:pt x="4" y="2"/>
                  </a:cubicBezTo>
                  <a:cubicBezTo>
                    <a:pt x="6" y="2"/>
                    <a:pt x="6" y="2"/>
                    <a:pt x="6" y="2"/>
                  </a:cubicBezTo>
                  <a:cubicBezTo>
                    <a:pt x="6" y="36"/>
                    <a:pt x="8" y="72"/>
                    <a:pt x="8" y="108"/>
                  </a:cubicBezTo>
                  <a:cubicBezTo>
                    <a:pt x="8" y="143"/>
                    <a:pt x="8" y="177"/>
                    <a:pt x="8" y="213"/>
                  </a:cubicBezTo>
                  <a:cubicBezTo>
                    <a:pt x="8" y="248"/>
                    <a:pt x="8" y="284"/>
                    <a:pt x="8" y="318"/>
                  </a:cubicBezTo>
                  <a:cubicBezTo>
                    <a:pt x="8" y="354"/>
                    <a:pt x="8" y="389"/>
                    <a:pt x="6" y="423"/>
                  </a:cubicBezTo>
                  <a:cubicBezTo>
                    <a:pt x="4" y="421"/>
                    <a:pt x="4" y="421"/>
                    <a:pt x="4" y="421"/>
                  </a:cubicBezTo>
                  <a:cubicBezTo>
                    <a:pt x="27" y="421"/>
                    <a:pt x="27" y="421"/>
                    <a:pt x="27" y="421"/>
                  </a:cubicBezTo>
                  <a:cubicBezTo>
                    <a:pt x="25" y="423"/>
                    <a:pt x="25" y="423"/>
                    <a:pt x="25" y="423"/>
                  </a:cubicBezTo>
                  <a:cubicBezTo>
                    <a:pt x="27" y="389"/>
                    <a:pt x="27" y="354"/>
                    <a:pt x="25" y="318"/>
                  </a:cubicBezTo>
                  <a:cubicBezTo>
                    <a:pt x="25" y="284"/>
                    <a:pt x="25" y="248"/>
                    <a:pt x="25" y="215"/>
                  </a:cubicBezTo>
                  <a:cubicBezTo>
                    <a:pt x="23" y="179"/>
                    <a:pt x="25" y="143"/>
                    <a:pt x="25" y="110"/>
                  </a:cubicBezTo>
                  <a:cubicBezTo>
                    <a:pt x="25" y="74"/>
                    <a:pt x="25" y="38"/>
                    <a:pt x="27"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0" name="Google Shape;40;p4"/>
            <p:cNvSpPr/>
            <p:nvPr/>
          </p:nvSpPr>
          <p:spPr>
            <a:xfrm>
              <a:off x="7754236" y="1759573"/>
              <a:ext cx="379555" cy="501328"/>
            </a:xfrm>
            <a:custGeom>
              <a:avLst/>
              <a:gdLst/>
              <a:ahLst/>
              <a:cxnLst/>
              <a:rect l="l" t="t" r="r" b="b"/>
              <a:pathLst>
                <a:path w="240" h="317" extrusionOk="0">
                  <a:moveTo>
                    <a:pt x="236" y="4"/>
                  </a:moveTo>
                  <a:lnTo>
                    <a:pt x="236" y="4"/>
                  </a:lnTo>
                  <a:cubicBezTo>
                    <a:pt x="238" y="82"/>
                    <a:pt x="238" y="82"/>
                    <a:pt x="238" y="82"/>
                  </a:cubicBezTo>
                  <a:cubicBezTo>
                    <a:pt x="238" y="107"/>
                    <a:pt x="240" y="132"/>
                    <a:pt x="240" y="158"/>
                  </a:cubicBezTo>
                  <a:cubicBezTo>
                    <a:pt x="240" y="185"/>
                    <a:pt x="240" y="210"/>
                    <a:pt x="240" y="237"/>
                  </a:cubicBezTo>
                  <a:cubicBezTo>
                    <a:pt x="240" y="263"/>
                    <a:pt x="240" y="288"/>
                    <a:pt x="240" y="315"/>
                  </a:cubicBezTo>
                  <a:cubicBezTo>
                    <a:pt x="240" y="317"/>
                    <a:pt x="240" y="317"/>
                    <a:pt x="240" y="317"/>
                  </a:cubicBezTo>
                  <a:cubicBezTo>
                    <a:pt x="236" y="317"/>
                    <a:pt x="236" y="317"/>
                    <a:pt x="236" y="317"/>
                  </a:cubicBezTo>
                  <a:cubicBezTo>
                    <a:pt x="198" y="317"/>
                    <a:pt x="160" y="315"/>
                    <a:pt x="120" y="315"/>
                  </a:cubicBezTo>
                  <a:cubicBezTo>
                    <a:pt x="82" y="315"/>
                    <a:pt x="42" y="317"/>
                    <a:pt x="4" y="317"/>
                  </a:cubicBezTo>
                  <a:cubicBezTo>
                    <a:pt x="2" y="317"/>
                    <a:pt x="2" y="317"/>
                    <a:pt x="2" y="317"/>
                  </a:cubicBezTo>
                  <a:cubicBezTo>
                    <a:pt x="2" y="315"/>
                    <a:pt x="2" y="315"/>
                    <a:pt x="2" y="315"/>
                  </a:cubicBezTo>
                  <a:cubicBezTo>
                    <a:pt x="2" y="263"/>
                    <a:pt x="0" y="212"/>
                    <a:pt x="0" y="160"/>
                  </a:cubicBezTo>
                  <a:cubicBezTo>
                    <a:pt x="0" y="82"/>
                    <a:pt x="0" y="82"/>
                    <a:pt x="0" y="82"/>
                  </a:cubicBezTo>
                  <a:cubicBezTo>
                    <a:pt x="0" y="4"/>
                    <a:pt x="0" y="4"/>
                    <a:pt x="0" y="4"/>
                  </a:cubicBezTo>
                  <a:cubicBezTo>
                    <a:pt x="0" y="0"/>
                    <a:pt x="0" y="0"/>
                    <a:pt x="0" y="0"/>
                  </a:cubicBezTo>
                  <a:cubicBezTo>
                    <a:pt x="4" y="0"/>
                    <a:pt x="4" y="0"/>
                    <a:pt x="4" y="0"/>
                  </a:cubicBezTo>
                  <a:cubicBezTo>
                    <a:pt x="23" y="0"/>
                    <a:pt x="44" y="2"/>
                    <a:pt x="63" y="2"/>
                  </a:cubicBezTo>
                  <a:cubicBezTo>
                    <a:pt x="122" y="2"/>
                    <a:pt x="122" y="2"/>
                    <a:pt x="122" y="2"/>
                  </a:cubicBezTo>
                  <a:lnTo>
                    <a:pt x="236" y="4"/>
                  </a:lnTo>
                  <a:moveTo>
                    <a:pt x="236" y="6"/>
                  </a:moveTo>
                  <a:lnTo>
                    <a:pt x="236" y="6"/>
                  </a:lnTo>
                  <a:cubicBezTo>
                    <a:pt x="120" y="8"/>
                    <a:pt x="120" y="8"/>
                    <a:pt x="120" y="8"/>
                  </a:cubicBezTo>
                  <a:cubicBezTo>
                    <a:pt x="61" y="8"/>
                    <a:pt x="61" y="8"/>
                    <a:pt x="61" y="8"/>
                  </a:cubicBezTo>
                  <a:cubicBezTo>
                    <a:pt x="42" y="8"/>
                    <a:pt x="23" y="8"/>
                    <a:pt x="4" y="8"/>
                  </a:cubicBezTo>
                  <a:cubicBezTo>
                    <a:pt x="9" y="4"/>
                    <a:pt x="9" y="4"/>
                    <a:pt x="9" y="4"/>
                  </a:cubicBezTo>
                  <a:cubicBezTo>
                    <a:pt x="9" y="82"/>
                    <a:pt x="9" y="82"/>
                    <a:pt x="9" y="82"/>
                  </a:cubicBezTo>
                  <a:cubicBezTo>
                    <a:pt x="9" y="160"/>
                    <a:pt x="9" y="160"/>
                    <a:pt x="9" y="160"/>
                  </a:cubicBezTo>
                  <a:cubicBezTo>
                    <a:pt x="9" y="212"/>
                    <a:pt x="9" y="263"/>
                    <a:pt x="6" y="315"/>
                  </a:cubicBezTo>
                  <a:cubicBezTo>
                    <a:pt x="4" y="313"/>
                    <a:pt x="4" y="313"/>
                    <a:pt x="4" y="313"/>
                  </a:cubicBezTo>
                  <a:cubicBezTo>
                    <a:pt x="42" y="313"/>
                    <a:pt x="82" y="313"/>
                    <a:pt x="120" y="313"/>
                  </a:cubicBezTo>
                  <a:cubicBezTo>
                    <a:pt x="160" y="313"/>
                    <a:pt x="198" y="313"/>
                    <a:pt x="236" y="311"/>
                  </a:cubicBezTo>
                  <a:cubicBezTo>
                    <a:pt x="234" y="315"/>
                    <a:pt x="234" y="315"/>
                    <a:pt x="234" y="315"/>
                  </a:cubicBezTo>
                  <a:cubicBezTo>
                    <a:pt x="234" y="290"/>
                    <a:pt x="234" y="263"/>
                    <a:pt x="234" y="237"/>
                  </a:cubicBezTo>
                  <a:cubicBezTo>
                    <a:pt x="231" y="212"/>
                    <a:pt x="234" y="187"/>
                    <a:pt x="234" y="162"/>
                  </a:cubicBezTo>
                  <a:cubicBezTo>
                    <a:pt x="234" y="84"/>
                    <a:pt x="234" y="84"/>
                    <a:pt x="234" y="84"/>
                  </a:cubicBezTo>
                  <a:lnTo>
                    <a:pt x="236" y="6"/>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1" name="Google Shape;41;p4"/>
            <p:cNvSpPr/>
            <p:nvPr/>
          </p:nvSpPr>
          <p:spPr>
            <a:xfrm>
              <a:off x="7687814" y="1769062"/>
              <a:ext cx="39537" cy="3163"/>
            </a:xfrm>
            <a:custGeom>
              <a:avLst/>
              <a:gdLst/>
              <a:ahLst/>
              <a:cxnLst/>
              <a:rect l="l" t="t" r="r" b="b"/>
              <a:pathLst>
                <a:path w="25" h="2" extrusionOk="0">
                  <a:moveTo>
                    <a:pt x="0" y="0"/>
                  </a:moveTo>
                  <a:lnTo>
                    <a:pt x="0" y="0"/>
                  </a:lnTo>
                  <a:cubicBezTo>
                    <a:pt x="4" y="0"/>
                    <a:pt x="8" y="0"/>
                    <a:pt x="13" y="0"/>
                  </a:cubicBezTo>
                  <a:cubicBezTo>
                    <a:pt x="17" y="0"/>
                    <a:pt x="21" y="0"/>
                    <a:pt x="25" y="0"/>
                  </a:cubicBezTo>
                  <a:cubicBezTo>
                    <a:pt x="21" y="2"/>
                    <a:pt x="17" y="2"/>
                    <a:pt x="13" y="2"/>
                  </a:cubicBezTo>
                  <a:cubicBezTo>
                    <a:pt x="8" y="2"/>
                    <a:pt x="4"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2" name="Google Shape;42;p4"/>
            <p:cNvSpPr/>
            <p:nvPr/>
          </p:nvSpPr>
          <p:spPr>
            <a:xfrm>
              <a:off x="7694140" y="1786458"/>
              <a:ext cx="120192" cy="3163"/>
            </a:xfrm>
            <a:custGeom>
              <a:avLst/>
              <a:gdLst/>
              <a:ahLst/>
              <a:cxnLst/>
              <a:rect l="l" t="t" r="r" b="b"/>
              <a:pathLst>
                <a:path w="76" h="2" extrusionOk="0">
                  <a:moveTo>
                    <a:pt x="0" y="0"/>
                  </a:moveTo>
                  <a:lnTo>
                    <a:pt x="0" y="0"/>
                  </a:lnTo>
                  <a:cubicBezTo>
                    <a:pt x="13" y="0"/>
                    <a:pt x="25" y="0"/>
                    <a:pt x="38" y="0"/>
                  </a:cubicBezTo>
                  <a:cubicBezTo>
                    <a:pt x="51" y="0"/>
                    <a:pt x="63" y="0"/>
                    <a:pt x="76" y="2"/>
                  </a:cubicBezTo>
                  <a:cubicBezTo>
                    <a:pt x="63" y="2"/>
                    <a:pt x="51" y="2"/>
                    <a:pt x="38" y="2"/>
                  </a:cubicBezTo>
                  <a:cubicBezTo>
                    <a:pt x="25" y="2"/>
                    <a:pt x="13"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3" name="Google Shape;43;p4"/>
            <p:cNvSpPr/>
            <p:nvPr/>
          </p:nvSpPr>
          <p:spPr>
            <a:xfrm>
              <a:off x="7830147" y="2211876"/>
              <a:ext cx="93307" cy="3163"/>
            </a:xfrm>
            <a:custGeom>
              <a:avLst/>
              <a:gdLst/>
              <a:ahLst/>
              <a:cxnLst/>
              <a:rect l="l" t="t" r="r" b="b"/>
              <a:pathLst>
                <a:path w="59" h="2" extrusionOk="0">
                  <a:moveTo>
                    <a:pt x="0" y="2"/>
                  </a:moveTo>
                  <a:lnTo>
                    <a:pt x="0" y="2"/>
                  </a:lnTo>
                  <a:cubicBezTo>
                    <a:pt x="9" y="0"/>
                    <a:pt x="19" y="0"/>
                    <a:pt x="30" y="0"/>
                  </a:cubicBezTo>
                  <a:cubicBezTo>
                    <a:pt x="38" y="0"/>
                    <a:pt x="49" y="0"/>
                    <a:pt x="59" y="2"/>
                  </a:cubicBezTo>
                  <a:cubicBezTo>
                    <a:pt x="49" y="2"/>
                    <a:pt x="38" y="2"/>
                    <a:pt x="30" y="2"/>
                  </a:cubicBezTo>
                  <a:cubicBezTo>
                    <a:pt x="19" y="2"/>
                    <a:pt x="9"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4" name="Google Shape;44;p4"/>
            <p:cNvSpPr/>
            <p:nvPr/>
          </p:nvSpPr>
          <p:spPr>
            <a:xfrm>
              <a:off x="6693063" y="2268809"/>
              <a:ext cx="41118" cy="3163"/>
            </a:xfrm>
            <a:custGeom>
              <a:avLst/>
              <a:gdLst/>
              <a:ahLst/>
              <a:cxnLst/>
              <a:rect l="l" t="t" r="r" b="b"/>
              <a:pathLst>
                <a:path w="26" h="2" extrusionOk="0">
                  <a:moveTo>
                    <a:pt x="0" y="0"/>
                  </a:moveTo>
                  <a:lnTo>
                    <a:pt x="0" y="0"/>
                  </a:lnTo>
                  <a:cubicBezTo>
                    <a:pt x="5" y="0"/>
                    <a:pt x="9" y="0"/>
                    <a:pt x="13" y="0"/>
                  </a:cubicBezTo>
                  <a:cubicBezTo>
                    <a:pt x="17" y="0"/>
                    <a:pt x="21" y="0"/>
                    <a:pt x="26" y="0"/>
                  </a:cubicBezTo>
                  <a:cubicBezTo>
                    <a:pt x="21" y="2"/>
                    <a:pt x="17" y="2"/>
                    <a:pt x="13" y="2"/>
                  </a:cubicBezTo>
                  <a:cubicBezTo>
                    <a:pt x="9" y="2"/>
                    <a:pt x="5"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5" name="Google Shape;45;p4"/>
            <p:cNvSpPr/>
            <p:nvPr/>
          </p:nvSpPr>
          <p:spPr>
            <a:xfrm>
              <a:off x="6637711" y="2281461"/>
              <a:ext cx="162892" cy="3163"/>
            </a:xfrm>
            <a:custGeom>
              <a:avLst/>
              <a:gdLst/>
              <a:ahLst/>
              <a:cxnLst/>
              <a:rect l="l" t="t" r="r" b="b"/>
              <a:pathLst>
                <a:path w="103" h="2" extrusionOk="0">
                  <a:moveTo>
                    <a:pt x="0" y="2"/>
                  </a:moveTo>
                  <a:lnTo>
                    <a:pt x="0" y="2"/>
                  </a:lnTo>
                  <a:cubicBezTo>
                    <a:pt x="16" y="2"/>
                    <a:pt x="33" y="0"/>
                    <a:pt x="52" y="0"/>
                  </a:cubicBezTo>
                  <a:cubicBezTo>
                    <a:pt x="69" y="0"/>
                    <a:pt x="86" y="2"/>
                    <a:pt x="103" y="2"/>
                  </a:cubicBezTo>
                  <a:cubicBezTo>
                    <a:pt x="86" y="2"/>
                    <a:pt x="69" y="2"/>
                    <a:pt x="52" y="2"/>
                  </a:cubicBezTo>
                  <a:cubicBezTo>
                    <a:pt x="33" y="2"/>
                    <a:pt x="16"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6" name="Google Shape;46;p4"/>
            <p:cNvSpPr/>
            <p:nvPr/>
          </p:nvSpPr>
          <p:spPr>
            <a:xfrm>
              <a:off x="6677248" y="2332068"/>
              <a:ext cx="1511895" cy="248292"/>
            </a:xfrm>
            <a:custGeom>
              <a:avLst/>
              <a:gdLst/>
              <a:ahLst/>
              <a:cxnLst/>
              <a:rect l="l" t="t" r="r" b="b"/>
              <a:pathLst>
                <a:path w="956" h="157" extrusionOk="0">
                  <a:moveTo>
                    <a:pt x="954" y="8"/>
                  </a:moveTo>
                  <a:lnTo>
                    <a:pt x="954" y="8"/>
                  </a:lnTo>
                  <a:cubicBezTo>
                    <a:pt x="956" y="77"/>
                    <a:pt x="956" y="77"/>
                    <a:pt x="956" y="77"/>
                  </a:cubicBezTo>
                  <a:cubicBezTo>
                    <a:pt x="956" y="103"/>
                    <a:pt x="956" y="126"/>
                    <a:pt x="956" y="149"/>
                  </a:cubicBezTo>
                  <a:cubicBezTo>
                    <a:pt x="956" y="155"/>
                    <a:pt x="956" y="155"/>
                    <a:pt x="956" y="155"/>
                  </a:cubicBezTo>
                  <a:cubicBezTo>
                    <a:pt x="952" y="155"/>
                    <a:pt x="952" y="155"/>
                    <a:pt x="952" y="155"/>
                  </a:cubicBezTo>
                  <a:cubicBezTo>
                    <a:pt x="835" y="155"/>
                    <a:pt x="835" y="155"/>
                    <a:pt x="835" y="155"/>
                  </a:cubicBezTo>
                  <a:cubicBezTo>
                    <a:pt x="717" y="157"/>
                    <a:pt x="717" y="157"/>
                    <a:pt x="717" y="157"/>
                  </a:cubicBezTo>
                  <a:cubicBezTo>
                    <a:pt x="658" y="157"/>
                    <a:pt x="658" y="157"/>
                    <a:pt x="658" y="157"/>
                  </a:cubicBezTo>
                  <a:cubicBezTo>
                    <a:pt x="599" y="157"/>
                    <a:pt x="599" y="157"/>
                    <a:pt x="599" y="157"/>
                  </a:cubicBezTo>
                  <a:cubicBezTo>
                    <a:pt x="538" y="157"/>
                    <a:pt x="538" y="157"/>
                    <a:pt x="538" y="157"/>
                  </a:cubicBezTo>
                  <a:cubicBezTo>
                    <a:pt x="479" y="155"/>
                    <a:pt x="479" y="155"/>
                    <a:pt x="479" y="155"/>
                  </a:cubicBezTo>
                  <a:cubicBezTo>
                    <a:pt x="362" y="153"/>
                    <a:pt x="362" y="153"/>
                    <a:pt x="362" y="153"/>
                  </a:cubicBezTo>
                  <a:cubicBezTo>
                    <a:pt x="322" y="153"/>
                    <a:pt x="284" y="153"/>
                    <a:pt x="244" y="153"/>
                  </a:cubicBezTo>
                  <a:cubicBezTo>
                    <a:pt x="164" y="153"/>
                    <a:pt x="86" y="153"/>
                    <a:pt x="6" y="155"/>
                  </a:cubicBezTo>
                  <a:cubicBezTo>
                    <a:pt x="2" y="155"/>
                    <a:pt x="2" y="155"/>
                    <a:pt x="2" y="155"/>
                  </a:cubicBezTo>
                  <a:cubicBezTo>
                    <a:pt x="2" y="149"/>
                    <a:pt x="2" y="149"/>
                    <a:pt x="2" y="149"/>
                  </a:cubicBezTo>
                  <a:cubicBezTo>
                    <a:pt x="0" y="8"/>
                    <a:pt x="0" y="8"/>
                    <a:pt x="0" y="8"/>
                  </a:cubicBezTo>
                  <a:cubicBezTo>
                    <a:pt x="0" y="2"/>
                    <a:pt x="0" y="2"/>
                    <a:pt x="0" y="2"/>
                  </a:cubicBezTo>
                  <a:cubicBezTo>
                    <a:pt x="6" y="2"/>
                    <a:pt x="6" y="2"/>
                    <a:pt x="6" y="2"/>
                  </a:cubicBezTo>
                  <a:cubicBezTo>
                    <a:pt x="86" y="2"/>
                    <a:pt x="166" y="2"/>
                    <a:pt x="246" y="0"/>
                  </a:cubicBezTo>
                  <a:cubicBezTo>
                    <a:pt x="324" y="0"/>
                    <a:pt x="404" y="2"/>
                    <a:pt x="484" y="2"/>
                  </a:cubicBezTo>
                  <a:cubicBezTo>
                    <a:pt x="563" y="2"/>
                    <a:pt x="641" y="4"/>
                    <a:pt x="719" y="4"/>
                  </a:cubicBezTo>
                  <a:lnTo>
                    <a:pt x="954" y="8"/>
                  </a:lnTo>
                  <a:moveTo>
                    <a:pt x="952" y="10"/>
                  </a:moveTo>
                  <a:lnTo>
                    <a:pt x="952" y="10"/>
                  </a:lnTo>
                  <a:cubicBezTo>
                    <a:pt x="713" y="14"/>
                    <a:pt x="713" y="14"/>
                    <a:pt x="713" y="14"/>
                  </a:cubicBezTo>
                  <a:cubicBezTo>
                    <a:pt x="635" y="14"/>
                    <a:pt x="555" y="16"/>
                    <a:pt x="477" y="16"/>
                  </a:cubicBezTo>
                  <a:cubicBezTo>
                    <a:pt x="399" y="16"/>
                    <a:pt x="319" y="19"/>
                    <a:pt x="242" y="16"/>
                  </a:cubicBezTo>
                  <a:cubicBezTo>
                    <a:pt x="164" y="16"/>
                    <a:pt x="86" y="16"/>
                    <a:pt x="6" y="16"/>
                  </a:cubicBezTo>
                  <a:cubicBezTo>
                    <a:pt x="15" y="8"/>
                    <a:pt x="15" y="8"/>
                    <a:pt x="15" y="8"/>
                  </a:cubicBezTo>
                  <a:cubicBezTo>
                    <a:pt x="12" y="149"/>
                    <a:pt x="12" y="149"/>
                    <a:pt x="12" y="149"/>
                  </a:cubicBezTo>
                  <a:cubicBezTo>
                    <a:pt x="6" y="145"/>
                    <a:pt x="6" y="145"/>
                    <a:pt x="6" y="145"/>
                  </a:cubicBezTo>
                  <a:cubicBezTo>
                    <a:pt x="86" y="147"/>
                    <a:pt x="164" y="147"/>
                    <a:pt x="244" y="147"/>
                  </a:cubicBezTo>
                  <a:cubicBezTo>
                    <a:pt x="284" y="147"/>
                    <a:pt x="322" y="147"/>
                    <a:pt x="362" y="147"/>
                  </a:cubicBezTo>
                  <a:cubicBezTo>
                    <a:pt x="479" y="145"/>
                    <a:pt x="479" y="145"/>
                    <a:pt x="479" y="145"/>
                  </a:cubicBezTo>
                  <a:cubicBezTo>
                    <a:pt x="538" y="142"/>
                    <a:pt x="538" y="142"/>
                    <a:pt x="538" y="142"/>
                  </a:cubicBezTo>
                  <a:cubicBezTo>
                    <a:pt x="599" y="142"/>
                    <a:pt x="599" y="142"/>
                    <a:pt x="599" y="142"/>
                  </a:cubicBezTo>
                  <a:cubicBezTo>
                    <a:pt x="658" y="142"/>
                    <a:pt x="658" y="142"/>
                    <a:pt x="658" y="142"/>
                  </a:cubicBezTo>
                  <a:cubicBezTo>
                    <a:pt x="717" y="142"/>
                    <a:pt x="717" y="142"/>
                    <a:pt x="717" y="142"/>
                  </a:cubicBezTo>
                  <a:cubicBezTo>
                    <a:pt x="835" y="142"/>
                    <a:pt x="835" y="142"/>
                    <a:pt x="835" y="142"/>
                  </a:cubicBezTo>
                  <a:cubicBezTo>
                    <a:pt x="952" y="145"/>
                    <a:pt x="952" y="145"/>
                    <a:pt x="952" y="145"/>
                  </a:cubicBezTo>
                  <a:cubicBezTo>
                    <a:pt x="948" y="149"/>
                    <a:pt x="948" y="149"/>
                    <a:pt x="948" y="149"/>
                  </a:cubicBezTo>
                  <a:cubicBezTo>
                    <a:pt x="948" y="128"/>
                    <a:pt x="950" y="105"/>
                    <a:pt x="950" y="80"/>
                  </a:cubicBezTo>
                  <a:lnTo>
                    <a:pt x="952" y="1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1500" rIns="90000" bIns="115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7" name="Google Shape;47;p4"/>
            <p:cNvSpPr/>
            <p:nvPr/>
          </p:nvSpPr>
          <p:spPr>
            <a:xfrm>
              <a:off x="7877592" y="2338394"/>
              <a:ext cx="192941" cy="238803"/>
            </a:xfrm>
            <a:custGeom>
              <a:avLst/>
              <a:gdLst/>
              <a:ahLst/>
              <a:cxnLst/>
              <a:rect l="l" t="t" r="r" b="b"/>
              <a:pathLst>
                <a:path w="122" h="151" extrusionOk="0">
                  <a:moveTo>
                    <a:pt x="4" y="147"/>
                  </a:moveTo>
                  <a:lnTo>
                    <a:pt x="4" y="147"/>
                  </a:lnTo>
                  <a:cubicBezTo>
                    <a:pt x="2" y="136"/>
                    <a:pt x="2" y="124"/>
                    <a:pt x="2" y="113"/>
                  </a:cubicBezTo>
                  <a:cubicBezTo>
                    <a:pt x="2" y="101"/>
                    <a:pt x="0" y="88"/>
                    <a:pt x="0" y="78"/>
                  </a:cubicBezTo>
                  <a:cubicBezTo>
                    <a:pt x="0" y="52"/>
                    <a:pt x="0" y="27"/>
                    <a:pt x="0" y="4"/>
                  </a:cubicBezTo>
                  <a:cubicBezTo>
                    <a:pt x="2" y="0"/>
                    <a:pt x="2" y="0"/>
                    <a:pt x="2" y="0"/>
                  </a:cubicBezTo>
                  <a:cubicBezTo>
                    <a:pt x="4" y="0"/>
                    <a:pt x="4" y="0"/>
                    <a:pt x="4" y="0"/>
                  </a:cubicBezTo>
                  <a:cubicBezTo>
                    <a:pt x="23" y="2"/>
                    <a:pt x="42" y="2"/>
                    <a:pt x="61" y="2"/>
                  </a:cubicBezTo>
                  <a:cubicBezTo>
                    <a:pt x="80" y="2"/>
                    <a:pt x="99" y="2"/>
                    <a:pt x="118" y="2"/>
                  </a:cubicBezTo>
                  <a:cubicBezTo>
                    <a:pt x="120" y="2"/>
                    <a:pt x="120" y="2"/>
                    <a:pt x="120" y="2"/>
                  </a:cubicBezTo>
                  <a:cubicBezTo>
                    <a:pt x="120" y="4"/>
                    <a:pt x="120" y="4"/>
                    <a:pt x="120" y="4"/>
                  </a:cubicBezTo>
                  <a:cubicBezTo>
                    <a:pt x="122" y="27"/>
                    <a:pt x="122" y="52"/>
                    <a:pt x="122" y="76"/>
                  </a:cubicBezTo>
                  <a:cubicBezTo>
                    <a:pt x="122" y="99"/>
                    <a:pt x="122" y="124"/>
                    <a:pt x="122" y="147"/>
                  </a:cubicBezTo>
                  <a:cubicBezTo>
                    <a:pt x="122" y="151"/>
                    <a:pt x="122" y="151"/>
                    <a:pt x="122" y="151"/>
                  </a:cubicBezTo>
                  <a:cubicBezTo>
                    <a:pt x="118" y="151"/>
                    <a:pt x="118" y="151"/>
                    <a:pt x="118" y="151"/>
                  </a:cubicBezTo>
                  <a:cubicBezTo>
                    <a:pt x="99" y="151"/>
                    <a:pt x="80" y="151"/>
                    <a:pt x="59" y="149"/>
                  </a:cubicBezTo>
                  <a:lnTo>
                    <a:pt x="4" y="147"/>
                  </a:lnTo>
                  <a:moveTo>
                    <a:pt x="4" y="147"/>
                  </a:moveTo>
                  <a:lnTo>
                    <a:pt x="4" y="147"/>
                  </a:lnTo>
                  <a:cubicBezTo>
                    <a:pt x="63" y="145"/>
                    <a:pt x="63" y="145"/>
                    <a:pt x="63" y="145"/>
                  </a:cubicBezTo>
                  <a:cubicBezTo>
                    <a:pt x="80" y="143"/>
                    <a:pt x="99" y="143"/>
                    <a:pt x="118" y="143"/>
                  </a:cubicBezTo>
                  <a:cubicBezTo>
                    <a:pt x="114" y="147"/>
                    <a:pt x="114" y="147"/>
                    <a:pt x="114" y="147"/>
                  </a:cubicBezTo>
                  <a:cubicBezTo>
                    <a:pt x="114" y="124"/>
                    <a:pt x="114" y="99"/>
                    <a:pt x="114" y="76"/>
                  </a:cubicBezTo>
                  <a:cubicBezTo>
                    <a:pt x="114" y="52"/>
                    <a:pt x="116" y="27"/>
                    <a:pt x="116" y="4"/>
                  </a:cubicBezTo>
                  <a:cubicBezTo>
                    <a:pt x="118" y="6"/>
                    <a:pt x="118" y="6"/>
                    <a:pt x="118" y="6"/>
                  </a:cubicBezTo>
                  <a:cubicBezTo>
                    <a:pt x="99" y="6"/>
                    <a:pt x="80" y="4"/>
                    <a:pt x="61" y="4"/>
                  </a:cubicBezTo>
                  <a:cubicBezTo>
                    <a:pt x="42" y="4"/>
                    <a:pt x="23" y="6"/>
                    <a:pt x="4" y="6"/>
                  </a:cubicBezTo>
                  <a:cubicBezTo>
                    <a:pt x="6" y="4"/>
                    <a:pt x="6" y="4"/>
                    <a:pt x="6" y="4"/>
                  </a:cubicBezTo>
                  <a:cubicBezTo>
                    <a:pt x="8" y="27"/>
                    <a:pt x="8" y="50"/>
                    <a:pt x="6" y="73"/>
                  </a:cubicBezTo>
                  <a:cubicBezTo>
                    <a:pt x="6" y="86"/>
                    <a:pt x="6" y="99"/>
                    <a:pt x="6" y="109"/>
                  </a:cubicBezTo>
                  <a:cubicBezTo>
                    <a:pt x="6" y="122"/>
                    <a:pt x="4" y="134"/>
                    <a:pt x="4" y="147"/>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9350" rIns="90000" bIns="93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8" name="Google Shape;48;p4"/>
            <p:cNvSpPr/>
            <p:nvPr/>
          </p:nvSpPr>
          <p:spPr>
            <a:xfrm>
              <a:off x="7757399" y="2483890"/>
              <a:ext cx="39537" cy="3163"/>
            </a:xfrm>
            <a:custGeom>
              <a:avLst/>
              <a:gdLst/>
              <a:ahLst/>
              <a:cxnLst/>
              <a:rect l="l" t="t" r="r" b="b"/>
              <a:pathLst>
                <a:path w="25" h="2" extrusionOk="0">
                  <a:moveTo>
                    <a:pt x="0" y="0"/>
                  </a:moveTo>
                  <a:lnTo>
                    <a:pt x="0" y="0"/>
                  </a:lnTo>
                  <a:cubicBezTo>
                    <a:pt x="4" y="0"/>
                    <a:pt x="9" y="0"/>
                    <a:pt x="13" y="0"/>
                  </a:cubicBezTo>
                  <a:cubicBezTo>
                    <a:pt x="17" y="0"/>
                    <a:pt x="21" y="0"/>
                    <a:pt x="25" y="0"/>
                  </a:cubicBezTo>
                  <a:cubicBezTo>
                    <a:pt x="21" y="2"/>
                    <a:pt x="17" y="2"/>
                    <a:pt x="13" y="2"/>
                  </a:cubicBezTo>
                  <a:cubicBezTo>
                    <a:pt x="9" y="2"/>
                    <a:pt x="4"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9" name="Google Shape;49;p4"/>
            <p:cNvSpPr/>
            <p:nvPr/>
          </p:nvSpPr>
          <p:spPr>
            <a:xfrm>
              <a:off x="7777958" y="2501286"/>
              <a:ext cx="60096" cy="3163"/>
            </a:xfrm>
            <a:custGeom>
              <a:avLst/>
              <a:gdLst/>
              <a:ahLst/>
              <a:cxnLst/>
              <a:rect l="l" t="t" r="r" b="b"/>
              <a:pathLst>
                <a:path w="38" h="2" extrusionOk="0">
                  <a:moveTo>
                    <a:pt x="0" y="0"/>
                  </a:moveTo>
                  <a:lnTo>
                    <a:pt x="0" y="0"/>
                  </a:lnTo>
                  <a:cubicBezTo>
                    <a:pt x="6" y="0"/>
                    <a:pt x="12" y="0"/>
                    <a:pt x="19" y="0"/>
                  </a:cubicBezTo>
                  <a:cubicBezTo>
                    <a:pt x="25" y="0"/>
                    <a:pt x="31" y="0"/>
                    <a:pt x="38" y="0"/>
                  </a:cubicBezTo>
                  <a:cubicBezTo>
                    <a:pt x="31" y="0"/>
                    <a:pt x="25" y="0"/>
                    <a:pt x="19" y="2"/>
                  </a:cubicBezTo>
                  <a:cubicBezTo>
                    <a:pt x="12" y="0"/>
                    <a:pt x="6"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50" name="Google Shape;50;p4"/>
            <p:cNvSpPr/>
            <p:nvPr/>
          </p:nvSpPr>
          <p:spPr>
            <a:xfrm>
              <a:off x="6707296" y="2553475"/>
              <a:ext cx="1511895" cy="249873"/>
            </a:xfrm>
            <a:custGeom>
              <a:avLst/>
              <a:gdLst/>
              <a:ahLst/>
              <a:cxnLst/>
              <a:rect l="l" t="t" r="r" b="b"/>
              <a:pathLst>
                <a:path w="956" h="158" extrusionOk="0">
                  <a:moveTo>
                    <a:pt x="952" y="9"/>
                  </a:moveTo>
                  <a:lnTo>
                    <a:pt x="952" y="9"/>
                  </a:lnTo>
                  <a:cubicBezTo>
                    <a:pt x="954" y="78"/>
                    <a:pt x="954" y="78"/>
                    <a:pt x="954" y="78"/>
                  </a:cubicBezTo>
                  <a:cubicBezTo>
                    <a:pt x="954" y="103"/>
                    <a:pt x="956" y="127"/>
                    <a:pt x="956" y="152"/>
                  </a:cubicBezTo>
                  <a:cubicBezTo>
                    <a:pt x="956" y="156"/>
                    <a:pt x="956" y="156"/>
                    <a:pt x="956" y="156"/>
                  </a:cubicBezTo>
                  <a:cubicBezTo>
                    <a:pt x="952" y="156"/>
                    <a:pt x="952" y="156"/>
                    <a:pt x="952" y="156"/>
                  </a:cubicBezTo>
                  <a:cubicBezTo>
                    <a:pt x="833" y="158"/>
                    <a:pt x="833" y="158"/>
                    <a:pt x="833" y="158"/>
                  </a:cubicBezTo>
                  <a:cubicBezTo>
                    <a:pt x="715" y="158"/>
                    <a:pt x="715" y="158"/>
                    <a:pt x="715" y="158"/>
                  </a:cubicBezTo>
                  <a:cubicBezTo>
                    <a:pt x="656" y="158"/>
                    <a:pt x="656" y="158"/>
                    <a:pt x="656" y="158"/>
                  </a:cubicBezTo>
                  <a:cubicBezTo>
                    <a:pt x="597" y="158"/>
                    <a:pt x="597" y="158"/>
                    <a:pt x="597" y="158"/>
                  </a:cubicBezTo>
                  <a:cubicBezTo>
                    <a:pt x="538" y="158"/>
                    <a:pt x="538" y="158"/>
                    <a:pt x="538" y="158"/>
                  </a:cubicBezTo>
                  <a:cubicBezTo>
                    <a:pt x="479" y="156"/>
                    <a:pt x="479" y="156"/>
                    <a:pt x="479" y="156"/>
                  </a:cubicBezTo>
                  <a:cubicBezTo>
                    <a:pt x="361" y="154"/>
                    <a:pt x="361" y="154"/>
                    <a:pt x="361" y="154"/>
                  </a:cubicBezTo>
                  <a:cubicBezTo>
                    <a:pt x="321" y="154"/>
                    <a:pt x="281" y="154"/>
                    <a:pt x="242" y="154"/>
                  </a:cubicBezTo>
                  <a:cubicBezTo>
                    <a:pt x="164" y="154"/>
                    <a:pt x="84" y="154"/>
                    <a:pt x="6" y="156"/>
                  </a:cubicBezTo>
                  <a:cubicBezTo>
                    <a:pt x="2" y="156"/>
                    <a:pt x="2" y="156"/>
                    <a:pt x="2" y="156"/>
                  </a:cubicBezTo>
                  <a:cubicBezTo>
                    <a:pt x="2" y="152"/>
                    <a:pt x="2" y="152"/>
                    <a:pt x="2" y="152"/>
                  </a:cubicBezTo>
                  <a:cubicBezTo>
                    <a:pt x="0" y="9"/>
                    <a:pt x="0" y="9"/>
                    <a:pt x="0" y="9"/>
                  </a:cubicBezTo>
                  <a:cubicBezTo>
                    <a:pt x="0" y="2"/>
                    <a:pt x="0" y="2"/>
                    <a:pt x="0" y="2"/>
                  </a:cubicBezTo>
                  <a:cubicBezTo>
                    <a:pt x="6" y="2"/>
                    <a:pt x="6" y="2"/>
                    <a:pt x="6" y="2"/>
                  </a:cubicBezTo>
                  <a:cubicBezTo>
                    <a:pt x="86" y="2"/>
                    <a:pt x="164" y="2"/>
                    <a:pt x="244" y="0"/>
                  </a:cubicBezTo>
                  <a:cubicBezTo>
                    <a:pt x="324" y="0"/>
                    <a:pt x="404" y="2"/>
                    <a:pt x="481" y="2"/>
                  </a:cubicBezTo>
                  <a:cubicBezTo>
                    <a:pt x="561" y="2"/>
                    <a:pt x="639" y="5"/>
                    <a:pt x="719" y="5"/>
                  </a:cubicBezTo>
                  <a:lnTo>
                    <a:pt x="952" y="9"/>
                  </a:lnTo>
                  <a:moveTo>
                    <a:pt x="950" y="11"/>
                  </a:moveTo>
                  <a:lnTo>
                    <a:pt x="950" y="11"/>
                  </a:lnTo>
                  <a:cubicBezTo>
                    <a:pt x="713" y="15"/>
                    <a:pt x="713" y="15"/>
                    <a:pt x="713" y="15"/>
                  </a:cubicBezTo>
                  <a:cubicBezTo>
                    <a:pt x="633" y="15"/>
                    <a:pt x="553" y="17"/>
                    <a:pt x="475" y="17"/>
                  </a:cubicBezTo>
                  <a:cubicBezTo>
                    <a:pt x="397" y="17"/>
                    <a:pt x="319" y="19"/>
                    <a:pt x="242" y="17"/>
                  </a:cubicBezTo>
                  <a:cubicBezTo>
                    <a:pt x="162" y="17"/>
                    <a:pt x="84" y="17"/>
                    <a:pt x="6" y="17"/>
                  </a:cubicBezTo>
                  <a:cubicBezTo>
                    <a:pt x="12" y="9"/>
                    <a:pt x="12" y="9"/>
                    <a:pt x="12" y="9"/>
                  </a:cubicBezTo>
                  <a:cubicBezTo>
                    <a:pt x="10" y="152"/>
                    <a:pt x="10" y="152"/>
                    <a:pt x="10" y="152"/>
                  </a:cubicBezTo>
                  <a:cubicBezTo>
                    <a:pt x="6" y="145"/>
                    <a:pt x="6" y="145"/>
                    <a:pt x="6" y="145"/>
                  </a:cubicBezTo>
                  <a:cubicBezTo>
                    <a:pt x="84" y="148"/>
                    <a:pt x="164" y="148"/>
                    <a:pt x="242" y="148"/>
                  </a:cubicBezTo>
                  <a:cubicBezTo>
                    <a:pt x="281" y="148"/>
                    <a:pt x="321" y="148"/>
                    <a:pt x="361" y="148"/>
                  </a:cubicBezTo>
                  <a:cubicBezTo>
                    <a:pt x="479" y="145"/>
                    <a:pt x="479" y="145"/>
                    <a:pt x="479" y="145"/>
                  </a:cubicBezTo>
                  <a:cubicBezTo>
                    <a:pt x="538" y="143"/>
                    <a:pt x="538" y="143"/>
                    <a:pt x="538" y="143"/>
                  </a:cubicBezTo>
                  <a:cubicBezTo>
                    <a:pt x="597" y="143"/>
                    <a:pt x="597" y="143"/>
                    <a:pt x="597" y="143"/>
                  </a:cubicBezTo>
                  <a:cubicBezTo>
                    <a:pt x="656" y="143"/>
                    <a:pt x="656" y="143"/>
                    <a:pt x="656" y="143"/>
                  </a:cubicBezTo>
                  <a:cubicBezTo>
                    <a:pt x="715" y="143"/>
                    <a:pt x="715" y="143"/>
                    <a:pt x="715" y="143"/>
                  </a:cubicBezTo>
                  <a:cubicBezTo>
                    <a:pt x="833" y="143"/>
                    <a:pt x="833" y="143"/>
                    <a:pt x="833" y="143"/>
                  </a:cubicBezTo>
                  <a:cubicBezTo>
                    <a:pt x="952" y="145"/>
                    <a:pt x="952" y="145"/>
                    <a:pt x="952" y="145"/>
                  </a:cubicBezTo>
                  <a:cubicBezTo>
                    <a:pt x="946" y="152"/>
                    <a:pt x="946" y="152"/>
                    <a:pt x="946" y="152"/>
                  </a:cubicBezTo>
                  <a:cubicBezTo>
                    <a:pt x="948" y="129"/>
                    <a:pt x="948" y="106"/>
                    <a:pt x="948" y="82"/>
                  </a:cubicBezTo>
                  <a:lnTo>
                    <a:pt x="950" y="1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1875" rIns="90000" bIns="118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51" name="Google Shape;51;p4"/>
            <p:cNvSpPr/>
            <p:nvPr/>
          </p:nvSpPr>
          <p:spPr>
            <a:xfrm>
              <a:off x="7906058" y="2561382"/>
              <a:ext cx="194522" cy="238803"/>
            </a:xfrm>
            <a:custGeom>
              <a:avLst/>
              <a:gdLst/>
              <a:ahLst/>
              <a:cxnLst/>
              <a:rect l="l" t="t" r="r" b="b"/>
              <a:pathLst>
                <a:path w="123" h="151" extrusionOk="0">
                  <a:moveTo>
                    <a:pt x="3" y="147"/>
                  </a:moveTo>
                  <a:lnTo>
                    <a:pt x="3" y="147"/>
                  </a:lnTo>
                  <a:cubicBezTo>
                    <a:pt x="3" y="136"/>
                    <a:pt x="3" y="124"/>
                    <a:pt x="1" y="113"/>
                  </a:cubicBezTo>
                  <a:cubicBezTo>
                    <a:pt x="1" y="101"/>
                    <a:pt x="1" y="88"/>
                    <a:pt x="1" y="77"/>
                  </a:cubicBezTo>
                  <a:cubicBezTo>
                    <a:pt x="1" y="52"/>
                    <a:pt x="-1" y="27"/>
                    <a:pt x="1" y="4"/>
                  </a:cubicBezTo>
                  <a:cubicBezTo>
                    <a:pt x="1" y="0"/>
                    <a:pt x="1" y="0"/>
                    <a:pt x="1" y="0"/>
                  </a:cubicBezTo>
                  <a:cubicBezTo>
                    <a:pt x="3" y="0"/>
                    <a:pt x="3" y="0"/>
                    <a:pt x="3" y="0"/>
                  </a:cubicBezTo>
                  <a:cubicBezTo>
                    <a:pt x="22" y="2"/>
                    <a:pt x="41" y="2"/>
                    <a:pt x="60" y="2"/>
                  </a:cubicBezTo>
                  <a:cubicBezTo>
                    <a:pt x="79" y="2"/>
                    <a:pt x="98" y="2"/>
                    <a:pt x="117" y="2"/>
                  </a:cubicBezTo>
                  <a:cubicBezTo>
                    <a:pt x="121" y="2"/>
                    <a:pt x="121" y="2"/>
                    <a:pt x="121" y="2"/>
                  </a:cubicBezTo>
                  <a:cubicBezTo>
                    <a:pt x="121" y="4"/>
                    <a:pt x="121" y="4"/>
                    <a:pt x="121" y="4"/>
                  </a:cubicBezTo>
                  <a:cubicBezTo>
                    <a:pt x="121" y="27"/>
                    <a:pt x="121" y="52"/>
                    <a:pt x="121" y="75"/>
                  </a:cubicBezTo>
                  <a:cubicBezTo>
                    <a:pt x="123" y="98"/>
                    <a:pt x="123" y="124"/>
                    <a:pt x="123" y="147"/>
                  </a:cubicBezTo>
                  <a:cubicBezTo>
                    <a:pt x="123" y="151"/>
                    <a:pt x="123" y="151"/>
                    <a:pt x="123" y="151"/>
                  </a:cubicBezTo>
                  <a:cubicBezTo>
                    <a:pt x="117" y="151"/>
                    <a:pt x="117" y="151"/>
                    <a:pt x="117" y="151"/>
                  </a:cubicBezTo>
                  <a:cubicBezTo>
                    <a:pt x="98" y="151"/>
                    <a:pt x="79" y="151"/>
                    <a:pt x="60" y="149"/>
                  </a:cubicBezTo>
                  <a:lnTo>
                    <a:pt x="3" y="147"/>
                  </a:lnTo>
                  <a:moveTo>
                    <a:pt x="3" y="147"/>
                  </a:moveTo>
                  <a:lnTo>
                    <a:pt x="3" y="147"/>
                  </a:lnTo>
                  <a:cubicBezTo>
                    <a:pt x="62" y="145"/>
                    <a:pt x="62" y="145"/>
                    <a:pt x="62" y="145"/>
                  </a:cubicBezTo>
                  <a:cubicBezTo>
                    <a:pt x="81" y="143"/>
                    <a:pt x="100" y="143"/>
                    <a:pt x="117" y="143"/>
                  </a:cubicBezTo>
                  <a:cubicBezTo>
                    <a:pt x="112" y="147"/>
                    <a:pt x="112" y="147"/>
                    <a:pt x="112" y="147"/>
                  </a:cubicBezTo>
                  <a:cubicBezTo>
                    <a:pt x="112" y="124"/>
                    <a:pt x="112" y="98"/>
                    <a:pt x="114" y="75"/>
                  </a:cubicBezTo>
                  <a:cubicBezTo>
                    <a:pt x="114" y="52"/>
                    <a:pt x="114" y="27"/>
                    <a:pt x="114" y="4"/>
                  </a:cubicBezTo>
                  <a:cubicBezTo>
                    <a:pt x="117" y="6"/>
                    <a:pt x="117" y="6"/>
                    <a:pt x="117" y="6"/>
                  </a:cubicBezTo>
                  <a:cubicBezTo>
                    <a:pt x="98" y="6"/>
                    <a:pt x="79" y="4"/>
                    <a:pt x="60" y="4"/>
                  </a:cubicBezTo>
                  <a:cubicBezTo>
                    <a:pt x="41" y="4"/>
                    <a:pt x="22" y="6"/>
                    <a:pt x="3" y="6"/>
                  </a:cubicBezTo>
                  <a:cubicBezTo>
                    <a:pt x="7" y="4"/>
                    <a:pt x="7" y="4"/>
                    <a:pt x="7" y="4"/>
                  </a:cubicBezTo>
                  <a:cubicBezTo>
                    <a:pt x="7" y="27"/>
                    <a:pt x="7" y="50"/>
                    <a:pt x="7" y="73"/>
                  </a:cubicBezTo>
                  <a:cubicBezTo>
                    <a:pt x="7" y="86"/>
                    <a:pt x="5" y="98"/>
                    <a:pt x="5" y="109"/>
                  </a:cubicBezTo>
                  <a:cubicBezTo>
                    <a:pt x="5" y="122"/>
                    <a:pt x="5" y="134"/>
                    <a:pt x="3" y="147"/>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9350" rIns="90000" bIns="93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52" name="Google Shape;52;p4"/>
            <p:cNvSpPr/>
            <p:nvPr/>
          </p:nvSpPr>
          <p:spPr>
            <a:xfrm>
              <a:off x="7181740" y="2724275"/>
              <a:ext cx="77493" cy="3163"/>
            </a:xfrm>
            <a:custGeom>
              <a:avLst/>
              <a:gdLst/>
              <a:ahLst/>
              <a:cxnLst/>
              <a:rect l="l" t="t" r="r" b="b"/>
              <a:pathLst>
                <a:path w="49" h="2" extrusionOk="0">
                  <a:moveTo>
                    <a:pt x="0" y="0"/>
                  </a:moveTo>
                  <a:lnTo>
                    <a:pt x="0" y="0"/>
                  </a:lnTo>
                  <a:cubicBezTo>
                    <a:pt x="9" y="0"/>
                    <a:pt x="17" y="0"/>
                    <a:pt x="26" y="0"/>
                  </a:cubicBezTo>
                  <a:cubicBezTo>
                    <a:pt x="32" y="0"/>
                    <a:pt x="40" y="0"/>
                    <a:pt x="49" y="0"/>
                  </a:cubicBezTo>
                  <a:cubicBezTo>
                    <a:pt x="40" y="2"/>
                    <a:pt x="32" y="2"/>
                    <a:pt x="26" y="2"/>
                  </a:cubicBezTo>
                  <a:cubicBezTo>
                    <a:pt x="17" y="2"/>
                    <a:pt x="9"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53" name="Google Shape;53;p4"/>
            <p:cNvSpPr/>
            <p:nvPr/>
          </p:nvSpPr>
          <p:spPr>
            <a:xfrm>
              <a:off x="6663014" y="2778045"/>
              <a:ext cx="1513476" cy="248292"/>
            </a:xfrm>
            <a:custGeom>
              <a:avLst/>
              <a:gdLst/>
              <a:ahLst/>
              <a:cxnLst/>
              <a:rect l="l" t="t" r="r" b="b"/>
              <a:pathLst>
                <a:path w="957" h="157" extrusionOk="0">
                  <a:moveTo>
                    <a:pt x="953" y="8"/>
                  </a:moveTo>
                  <a:lnTo>
                    <a:pt x="953" y="8"/>
                  </a:lnTo>
                  <a:cubicBezTo>
                    <a:pt x="955" y="79"/>
                    <a:pt x="955" y="79"/>
                    <a:pt x="955" y="79"/>
                  </a:cubicBezTo>
                  <a:cubicBezTo>
                    <a:pt x="957" y="102"/>
                    <a:pt x="957" y="125"/>
                    <a:pt x="957" y="151"/>
                  </a:cubicBezTo>
                  <a:cubicBezTo>
                    <a:pt x="957" y="155"/>
                    <a:pt x="957" y="155"/>
                    <a:pt x="957" y="155"/>
                  </a:cubicBezTo>
                  <a:cubicBezTo>
                    <a:pt x="953" y="155"/>
                    <a:pt x="953" y="155"/>
                    <a:pt x="953" y="155"/>
                  </a:cubicBezTo>
                  <a:cubicBezTo>
                    <a:pt x="835" y="157"/>
                    <a:pt x="835" y="157"/>
                    <a:pt x="835" y="157"/>
                  </a:cubicBezTo>
                  <a:cubicBezTo>
                    <a:pt x="717" y="157"/>
                    <a:pt x="717" y="157"/>
                    <a:pt x="717" y="157"/>
                  </a:cubicBezTo>
                  <a:cubicBezTo>
                    <a:pt x="656" y="157"/>
                    <a:pt x="656" y="157"/>
                    <a:pt x="656" y="157"/>
                  </a:cubicBezTo>
                  <a:cubicBezTo>
                    <a:pt x="598" y="157"/>
                    <a:pt x="598" y="157"/>
                    <a:pt x="598" y="157"/>
                  </a:cubicBezTo>
                  <a:cubicBezTo>
                    <a:pt x="539" y="157"/>
                    <a:pt x="539" y="157"/>
                    <a:pt x="539" y="157"/>
                  </a:cubicBezTo>
                  <a:cubicBezTo>
                    <a:pt x="480" y="155"/>
                    <a:pt x="480" y="155"/>
                    <a:pt x="480" y="155"/>
                  </a:cubicBezTo>
                  <a:cubicBezTo>
                    <a:pt x="362" y="153"/>
                    <a:pt x="362" y="153"/>
                    <a:pt x="362" y="153"/>
                  </a:cubicBezTo>
                  <a:cubicBezTo>
                    <a:pt x="322" y="153"/>
                    <a:pt x="282" y="153"/>
                    <a:pt x="244" y="153"/>
                  </a:cubicBezTo>
                  <a:cubicBezTo>
                    <a:pt x="165" y="153"/>
                    <a:pt x="87" y="153"/>
                    <a:pt x="7" y="155"/>
                  </a:cubicBezTo>
                  <a:cubicBezTo>
                    <a:pt x="3" y="155"/>
                    <a:pt x="3" y="155"/>
                    <a:pt x="3" y="155"/>
                  </a:cubicBezTo>
                  <a:cubicBezTo>
                    <a:pt x="3" y="151"/>
                    <a:pt x="3" y="151"/>
                    <a:pt x="3" y="151"/>
                  </a:cubicBezTo>
                  <a:cubicBezTo>
                    <a:pt x="0" y="10"/>
                    <a:pt x="0" y="10"/>
                    <a:pt x="0" y="10"/>
                  </a:cubicBezTo>
                  <a:cubicBezTo>
                    <a:pt x="0" y="1"/>
                    <a:pt x="0" y="1"/>
                    <a:pt x="0" y="1"/>
                  </a:cubicBezTo>
                  <a:cubicBezTo>
                    <a:pt x="7" y="1"/>
                    <a:pt x="7" y="1"/>
                    <a:pt x="7" y="1"/>
                  </a:cubicBezTo>
                  <a:cubicBezTo>
                    <a:pt x="87" y="1"/>
                    <a:pt x="167" y="1"/>
                    <a:pt x="244" y="1"/>
                  </a:cubicBezTo>
                  <a:cubicBezTo>
                    <a:pt x="324" y="-1"/>
                    <a:pt x="404" y="1"/>
                    <a:pt x="484" y="1"/>
                  </a:cubicBezTo>
                  <a:cubicBezTo>
                    <a:pt x="562" y="1"/>
                    <a:pt x="642" y="3"/>
                    <a:pt x="720" y="3"/>
                  </a:cubicBezTo>
                  <a:lnTo>
                    <a:pt x="953" y="8"/>
                  </a:lnTo>
                  <a:moveTo>
                    <a:pt x="953" y="10"/>
                  </a:moveTo>
                  <a:lnTo>
                    <a:pt x="953" y="10"/>
                  </a:lnTo>
                  <a:cubicBezTo>
                    <a:pt x="713" y="14"/>
                    <a:pt x="713" y="14"/>
                    <a:pt x="713" y="14"/>
                  </a:cubicBezTo>
                  <a:cubicBezTo>
                    <a:pt x="633" y="14"/>
                    <a:pt x="556" y="16"/>
                    <a:pt x="478" y="16"/>
                  </a:cubicBezTo>
                  <a:cubicBezTo>
                    <a:pt x="398" y="16"/>
                    <a:pt x="320" y="18"/>
                    <a:pt x="242" y="18"/>
                  </a:cubicBezTo>
                  <a:cubicBezTo>
                    <a:pt x="165" y="16"/>
                    <a:pt x="87" y="16"/>
                    <a:pt x="7" y="16"/>
                  </a:cubicBezTo>
                  <a:cubicBezTo>
                    <a:pt x="13" y="10"/>
                    <a:pt x="13" y="10"/>
                    <a:pt x="13" y="10"/>
                  </a:cubicBezTo>
                  <a:cubicBezTo>
                    <a:pt x="11" y="151"/>
                    <a:pt x="11" y="151"/>
                    <a:pt x="11" y="151"/>
                  </a:cubicBezTo>
                  <a:cubicBezTo>
                    <a:pt x="7" y="144"/>
                    <a:pt x="7" y="144"/>
                    <a:pt x="7" y="144"/>
                  </a:cubicBezTo>
                  <a:cubicBezTo>
                    <a:pt x="87" y="146"/>
                    <a:pt x="165" y="146"/>
                    <a:pt x="244" y="146"/>
                  </a:cubicBezTo>
                  <a:cubicBezTo>
                    <a:pt x="282" y="146"/>
                    <a:pt x="322" y="146"/>
                    <a:pt x="362" y="146"/>
                  </a:cubicBezTo>
                  <a:cubicBezTo>
                    <a:pt x="480" y="144"/>
                    <a:pt x="480" y="144"/>
                    <a:pt x="480" y="144"/>
                  </a:cubicBezTo>
                  <a:cubicBezTo>
                    <a:pt x="539" y="142"/>
                    <a:pt x="539" y="142"/>
                    <a:pt x="539" y="142"/>
                  </a:cubicBezTo>
                  <a:cubicBezTo>
                    <a:pt x="598" y="142"/>
                    <a:pt x="598" y="142"/>
                    <a:pt x="598" y="142"/>
                  </a:cubicBezTo>
                  <a:cubicBezTo>
                    <a:pt x="656" y="142"/>
                    <a:pt x="656" y="142"/>
                    <a:pt x="656" y="142"/>
                  </a:cubicBezTo>
                  <a:cubicBezTo>
                    <a:pt x="717" y="142"/>
                    <a:pt x="717" y="142"/>
                    <a:pt x="717" y="142"/>
                  </a:cubicBezTo>
                  <a:cubicBezTo>
                    <a:pt x="835" y="144"/>
                    <a:pt x="835" y="144"/>
                    <a:pt x="835" y="144"/>
                  </a:cubicBezTo>
                  <a:cubicBezTo>
                    <a:pt x="953" y="144"/>
                    <a:pt x="953" y="144"/>
                    <a:pt x="953" y="144"/>
                  </a:cubicBezTo>
                  <a:cubicBezTo>
                    <a:pt x="949" y="151"/>
                    <a:pt x="949" y="151"/>
                    <a:pt x="949" y="151"/>
                  </a:cubicBezTo>
                  <a:cubicBezTo>
                    <a:pt x="949" y="128"/>
                    <a:pt x="949" y="104"/>
                    <a:pt x="951" y="81"/>
                  </a:cubicBezTo>
                  <a:lnTo>
                    <a:pt x="953" y="1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1500" rIns="90000" bIns="115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54" name="Google Shape;54;p4"/>
            <p:cNvSpPr/>
            <p:nvPr/>
          </p:nvSpPr>
          <p:spPr>
            <a:xfrm>
              <a:off x="7864940" y="2790697"/>
              <a:ext cx="192941" cy="235640"/>
            </a:xfrm>
            <a:custGeom>
              <a:avLst/>
              <a:gdLst/>
              <a:ahLst/>
              <a:cxnLst/>
              <a:rect l="l" t="t" r="r" b="b"/>
              <a:pathLst>
                <a:path w="122" h="149" extrusionOk="0">
                  <a:moveTo>
                    <a:pt x="4" y="145"/>
                  </a:moveTo>
                  <a:lnTo>
                    <a:pt x="4" y="145"/>
                  </a:lnTo>
                  <a:cubicBezTo>
                    <a:pt x="2" y="134"/>
                    <a:pt x="2" y="124"/>
                    <a:pt x="2" y="111"/>
                  </a:cubicBezTo>
                  <a:cubicBezTo>
                    <a:pt x="2" y="99"/>
                    <a:pt x="0" y="88"/>
                    <a:pt x="0" y="75"/>
                  </a:cubicBezTo>
                  <a:cubicBezTo>
                    <a:pt x="0" y="50"/>
                    <a:pt x="0" y="27"/>
                    <a:pt x="0" y="2"/>
                  </a:cubicBezTo>
                  <a:cubicBezTo>
                    <a:pt x="0" y="0"/>
                    <a:pt x="0" y="0"/>
                    <a:pt x="0" y="0"/>
                  </a:cubicBezTo>
                  <a:cubicBezTo>
                    <a:pt x="4" y="0"/>
                    <a:pt x="4" y="0"/>
                    <a:pt x="4" y="0"/>
                  </a:cubicBezTo>
                  <a:cubicBezTo>
                    <a:pt x="23" y="0"/>
                    <a:pt x="42" y="0"/>
                    <a:pt x="61" y="0"/>
                  </a:cubicBezTo>
                  <a:cubicBezTo>
                    <a:pt x="79" y="0"/>
                    <a:pt x="98" y="0"/>
                    <a:pt x="117" y="0"/>
                  </a:cubicBezTo>
                  <a:cubicBezTo>
                    <a:pt x="119" y="0"/>
                    <a:pt x="119" y="0"/>
                    <a:pt x="119" y="0"/>
                  </a:cubicBezTo>
                  <a:cubicBezTo>
                    <a:pt x="119" y="2"/>
                    <a:pt x="119" y="2"/>
                    <a:pt x="119" y="2"/>
                  </a:cubicBezTo>
                  <a:cubicBezTo>
                    <a:pt x="119" y="25"/>
                    <a:pt x="122" y="50"/>
                    <a:pt x="122" y="73"/>
                  </a:cubicBezTo>
                  <a:cubicBezTo>
                    <a:pt x="122" y="99"/>
                    <a:pt x="122" y="122"/>
                    <a:pt x="122" y="145"/>
                  </a:cubicBezTo>
                  <a:cubicBezTo>
                    <a:pt x="122" y="149"/>
                    <a:pt x="122" y="149"/>
                    <a:pt x="122" y="149"/>
                  </a:cubicBezTo>
                  <a:cubicBezTo>
                    <a:pt x="117" y="149"/>
                    <a:pt x="117" y="149"/>
                    <a:pt x="117" y="149"/>
                  </a:cubicBezTo>
                  <a:cubicBezTo>
                    <a:pt x="98" y="149"/>
                    <a:pt x="77" y="149"/>
                    <a:pt x="58" y="149"/>
                  </a:cubicBezTo>
                  <a:lnTo>
                    <a:pt x="4" y="145"/>
                  </a:lnTo>
                  <a:moveTo>
                    <a:pt x="4" y="145"/>
                  </a:moveTo>
                  <a:lnTo>
                    <a:pt x="4" y="145"/>
                  </a:lnTo>
                  <a:cubicBezTo>
                    <a:pt x="61" y="143"/>
                    <a:pt x="61" y="143"/>
                    <a:pt x="61" y="143"/>
                  </a:cubicBezTo>
                  <a:cubicBezTo>
                    <a:pt x="79" y="143"/>
                    <a:pt x="98" y="140"/>
                    <a:pt x="117" y="140"/>
                  </a:cubicBezTo>
                  <a:cubicBezTo>
                    <a:pt x="113" y="145"/>
                    <a:pt x="113" y="145"/>
                    <a:pt x="113" y="145"/>
                  </a:cubicBezTo>
                  <a:cubicBezTo>
                    <a:pt x="113" y="122"/>
                    <a:pt x="113" y="99"/>
                    <a:pt x="113" y="73"/>
                  </a:cubicBezTo>
                  <a:cubicBezTo>
                    <a:pt x="113" y="50"/>
                    <a:pt x="113" y="25"/>
                    <a:pt x="115" y="2"/>
                  </a:cubicBezTo>
                  <a:cubicBezTo>
                    <a:pt x="117" y="4"/>
                    <a:pt x="117" y="4"/>
                    <a:pt x="117" y="4"/>
                  </a:cubicBezTo>
                  <a:cubicBezTo>
                    <a:pt x="98" y="4"/>
                    <a:pt x="79" y="4"/>
                    <a:pt x="61" y="4"/>
                  </a:cubicBezTo>
                  <a:cubicBezTo>
                    <a:pt x="42" y="4"/>
                    <a:pt x="23" y="4"/>
                    <a:pt x="4" y="4"/>
                  </a:cubicBezTo>
                  <a:cubicBezTo>
                    <a:pt x="6" y="2"/>
                    <a:pt x="6" y="2"/>
                    <a:pt x="6" y="2"/>
                  </a:cubicBezTo>
                  <a:cubicBezTo>
                    <a:pt x="8" y="25"/>
                    <a:pt x="6" y="48"/>
                    <a:pt x="6" y="73"/>
                  </a:cubicBezTo>
                  <a:cubicBezTo>
                    <a:pt x="6" y="84"/>
                    <a:pt x="6" y="96"/>
                    <a:pt x="6" y="109"/>
                  </a:cubicBezTo>
                  <a:cubicBezTo>
                    <a:pt x="4" y="120"/>
                    <a:pt x="4" y="132"/>
                    <a:pt x="4" y="14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8625" rIns="90000" bIns="862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55" name="Google Shape;55;p4"/>
            <p:cNvSpPr/>
            <p:nvPr/>
          </p:nvSpPr>
          <p:spPr>
            <a:xfrm>
              <a:off x="6767392" y="2839723"/>
              <a:ext cx="22141" cy="4744"/>
            </a:xfrm>
            <a:custGeom>
              <a:avLst/>
              <a:gdLst/>
              <a:ahLst/>
              <a:cxnLst/>
              <a:rect l="l" t="t" r="r" b="b"/>
              <a:pathLst>
                <a:path w="14" h="3" extrusionOk="0">
                  <a:moveTo>
                    <a:pt x="0" y="2"/>
                  </a:moveTo>
                  <a:lnTo>
                    <a:pt x="0" y="2"/>
                  </a:lnTo>
                  <a:cubicBezTo>
                    <a:pt x="2" y="0"/>
                    <a:pt x="4" y="0"/>
                    <a:pt x="6" y="0"/>
                  </a:cubicBezTo>
                  <a:cubicBezTo>
                    <a:pt x="8" y="2"/>
                    <a:pt x="12" y="2"/>
                    <a:pt x="14" y="2"/>
                  </a:cubicBezTo>
                  <a:cubicBezTo>
                    <a:pt x="12" y="4"/>
                    <a:pt x="8" y="4"/>
                    <a:pt x="6" y="2"/>
                  </a:cubicBezTo>
                  <a:cubicBezTo>
                    <a:pt x="4" y="2"/>
                    <a:pt x="2"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56" name="Google Shape;56;p4"/>
            <p:cNvSpPr/>
            <p:nvPr/>
          </p:nvSpPr>
          <p:spPr>
            <a:xfrm>
              <a:off x="6753159" y="2853956"/>
              <a:ext cx="60096" cy="3163"/>
            </a:xfrm>
            <a:custGeom>
              <a:avLst/>
              <a:gdLst/>
              <a:ahLst/>
              <a:cxnLst/>
              <a:rect l="l" t="t" r="r" b="b"/>
              <a:pathLst>
                <a:path w="38" h="2" extrusionOk="0">
                  <a:moveTo>
                    <a:pt x="0" y="2"/>
                  </a:moveTo>
                  <a:lnTo>
                    <a:pt x="0" y="2"/>
                  </a:lnTo>
                  <a:cubicBezTo>
                    <a:pt x="7" y="2"/>
                    <a:pt x="13" y="2"/>
                    <a:pt x="19" y="0"/>
                  </a:cubicBezTo>
                  <a:cubicBezTo>
                    <a:pt x="25" y="2"/>
                    <a:pt x="32" y="2"/>
                    <a:pt x="38" y="2"/>
                  </a:cubicBezTo>
                  <a:cubicBezTo>
                    <a:pt x="32" y="2"/>
                    <a:pt x="25" y="2"/>
                    <a:pt x="19" y="2"/>
                  </a:cubicBezTo>
                  <a:cubicBezTo>
                    <a:pt x="13" y="2"/>
                    <a:pt x="7"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57" name="Google Shape;57;p4"/>
            <p:cNvSpPr/>
            <p:nvPr/>
          </p:nvSpPr>
          <p:spPr>
            <a:xfrm>
              <a:off x="7871266" y="2999452"/>
              <a:ext cx="172381" cy="0"/>
            </a:xfrm>
            <a:custGeom>
              <a:avLst/>
              <a:gdLst/>
              <a:ahLst/>
              <a:cxnLst/>
              <a:rect l="l" t="t" r="r" b="b"/>
              <a:pathLst>
                <a:path w="109" h="120000" fill="none" extrusionOk="0">
                  <a:moveTo>
                    <a:pt x="0" y="0"/>
                  </a:moveTo>
                  <a:lnTo>
                    <a:pt x="0" y="0"/>
                  </a:lnTo>
                  <a:cubicBezTo>
                    <a:pt x="36" y="0"/>
                    <a:pt x="71" y="0"/>
                    <a:pt x="109"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8" name="Google Shape;58;p4"/>
            <p:cNvSpPr/>
            <p:nvPr/>
          </p:nvSpPr>
          <p:spPr>
            <a:xfrm>
              <a:off x="6397326" y="3001033"/>
              <a:ext cx="1918335" cy="314714"/>
            </a:xfrm>
            <a:custGeom>
              <a:avLst/>
              <a:gdLst/>
              <a:ahLst/>
              <a:cxnLst/>
              <a:rect l="l" t="t" r="r" b="b"/>
              <a:pathLst>
                <a:path w="1213" h="199" extrusionOk="0">
                  <a:moveTo>
                    <a:pt x="1209" y="7"/>
                  </a:moveTo>
                  <a:lnTo>
                    <a:pt x="1209" y="7"/>
                  </a:lnTo>
                  <a:cubicBezTo>
                    <a:pt x="1211" y="100"/>
                    <a:pt x="1211" y="100"/>
                    <a:pt x="1211" y="100"/>
                  </a:cubicBezTo>
                  <a:cubicBezTo>
                    <a:pt x="1213" y="129"/>
                    <a:pt x="1213" y="161"/>
                    <a:pt x="1213" y="193"/>
                  </a:cubicBezTo>
                  <a:cubicBezTo>
                    <a:pt x="1213" y="197"/>
                    <a:pt x="1213" y="197"/>
                    <a:pt x="1213" y="197"/>
                  </a:cubicBezTo>
                  <a:cubicBezTo>
                    <a:pt x="1209" y="197"/>
                    <a:pt x="1209" y="197"/>
                    <a:pt x="1209" y="197"/>
                  </a:cubicBezTo>
                  <a:cubicBezTo>
                    <a:pt x="1058" y="199"/>
                    <a:pt x="1058" y="199"/>
                    <a:pt x="1058" y="199"/>
                  </a:cubicBezTo>
                  <a:cubicBezTo>
                    <a:pt x="909" y="199"/>
                    <a:pt x="909" y="199"/>
                    <a:pt x="909" y="199"/>
                  </a:cubicBezTo>
                  <a:cubicBezTo>
                    <a:pt x="833" y="199"/>
                    <a:pt x="833" y="199"/>
                    <a:pt x="833" y="199"/>
                  </a:cubicBezTo>
                  <a:cubicBezTo>
                    <a:pt x="757" y="199"/>
                    <a:pt x="757" y="199"/>
                    <a:pt x="757" y="199"/>
                  </a:cubicBezTo>
                  <a:cubicBezTo>
                    <a:pt x="684" y="199"/>
                    <a:pt x="684" y="199"/>
                    <a:pt x="684" y="199"/>
                  </a:cubicBezTo>
                  <a:cubicBezTo>
                    <a:pt x="608" y="197"/>
                    <a:pt x="608" y="197"/>
                    <a:pt x="608" y="197"/>
                  </a:cubicBezTo>
                  <a:cubicBezTo>
                    <a:pt x="456" y="195"/>
                    <a:pt x="456" y="195"/>
                    <a:pt x="456" y="195"/>
                  </a:cubicBezTo>
                  <a:cubicBezTo>
                    <a:pt x="408" y="195"/>
                    <a:pt x="358" y="195"/>
                    <a:pt x="307" y="195"/>
                  </a:cubicBezTo>
                  <a:cubicBezTo>
                    <a:pt x="206" y="195"/>
                    <a:pt x="105" y="195"/>
                    <a:pt x="7" y="197"/>
                  </a:cubicBezTo>
                  <a:cubicBezTo>
                    <a:pt x="2" y="197"/>
                    <a:pt x="2" y="197"/>
                    <a:pt x="2" y="197"/>
                  </a:cubicBezTo>
                  <a:cubicBezTo>
                    <a:pt x="2" y="193"/>
                    <a:pt x="2" y="193"/>
                    <a:pt x="2" y="193"/>
                  </a:cubicBezTo>
                  <a:cubicBezTo>
                    <a:pt x="0" y="10"/>
                    <a:pt x="0" y="10"/>
                    <a:pt x="0" y="10"/>
                  </a:cubicBezTo>
                  <a:cubicBezTo>
                    <a:pt x="0" y="1"/>
                    <a:pt x="0" y="1"/>
                    <a:pt x="0" y="1"/>
                  </a:cubicBezTo>
                  <a:cubicBezTo>
                    <a:pt x="7" y="1"/>
                    <a:pt x="7" y="1"/>
                    <a:pt x="7" y="1"/>
                  </a:cubicBezTo>
                  <a:cubicBezTo>
                    <a:pt x="108" y="1"/>
                    <a:pt x="208" y="1"/>
                    <a:pt x="309" y="1"/>
                  </a:cubicBezTo>
                  <a:cubicBezTo>
                    <a:pt x="410" y="-1"/>
                    <a:pt x="511" y="1"/>
                    <a:pt x="610" y="1"/>
                  </a:cubicBezTo>
                  <a:cubicBezTo>
                    <a:pt x="711" y="1"/>
                    <a:pt x="812" y="3"/>
                    <a:pt x="913" y="3"/>
                  </a:cubicBezTo>
                  <a:lnTo>
                    <a:pt x="1209" y="7"/>
                  </a:lnTo>
                  <a:moveTo>
                    <a:pt x="1209" y="10"/>
                  </a:moveTo>
                  <a:lnTo>
                    <a:pt x="1209" y="10"/>
                  </a:lnTo>
                  <a:cubicBezTo>
                    <a:pt x="904" y="14"/>
                    <a:pt x="904" y="14"/>
                    <a:pt x="904" y="14"/>
                  </a:cubicBezTo>
                  <a:cubicBezTo>
                    <a:pt x="805" y="14"/>
                    <a:pt x="705" y="16"/>
                    <a:pt x="604" y="16"/>
                  </a:cubicBezTo>
                  <a:cubicBezTo>
                    <a:pt x="505" y="16"/>
                    <a:pt x="404" y="18"/>
                    <a:pt x="305" y="18"/>
                  </a:cubicBezTo>
                  <a:cubicBezTo>
                    <a:pt x="206" y="16"/>
                    <a:pt x="105" y="16"/>
                    <a:pt x="7" y="16"/>
                  </a:cubicBezTo>
                  <a:cubicBezTo>
                    <a:pt x="13" y="10"/>
                    <a:pt x="13" y="10"/>
                    <a:pt x="13" y="10"/>
                  </a:cubicBezTo>
                  <a:cubicBezTo>
                    <a:pt x="11" y="193"/>
                    <a:pt x="11" y="193"/>
                    <a:pt x="11" y="193"/>
                  </a:cubicBezTo>
                  <a:cubicBezTo>
                    <a:pt x="7" y="186"/>
                    <a:pt x="7" y="186"/>
                    <a:pt x="7" y="186"/>
                  </a:cubicBezTo>
                  <a:cubicBezTo>
                    <a:pt x="105" y="188"/>
                    <a:pt x="206" y="188"/>
                    <a:pt x="307" y="188"/>
                  </a:cubicBezTo>
                  <a:cubicBezTo>
                    <a:pt x="358" y="188"/>
                    <a:pt x="408" y="188"/>
                    <a:pt x="456" y="188"/>
                  </a:cubicBezTo>
                  <a:cubicBezTo>
                    <a:pt x="608" y="186"/>
                    <a:pt x="608" y="186"/>
                    <a:pt x="608" y="186"/>
                  </a:cubicBezTo>
                  <a:cubicBezTo>
                    <a:pt x="684" y="184"/>
                    <a:pt x="684" y="184"/>
                    <a:pt x="684" y="184"/>
                  </a:cubicBezTo>
                  <a:cubicBezTo>
                    <a:pt x="757" y="184"/>
                    <a:pt x="757" y="184"/>
                    <a:pt x="757" y="184"/>
                  </a:cubicBezTo>
                  <a:cubicBezTo>
                    <a:pt x="833" y="184"/>
                    <a:pt x="833" y="184"/>
                    <a:pt x="833" y="184"/>
                  </a:cubicBezTo>
                  <a:cubicBezTo>
                    <a:pt x="909" y="184"/>
                    <a:pt x="909" y="184"/>
                    <a:pt x="909" y="184"/>
                  </a:cubicBezTo>
                  <a:cubicBezTo>
                    <a:pt x="1058" y="186"/>
                    <a:pt x="1058" y="186"/>
                    <a:pt x="1058" y="186"/>
                  </a:cubicBezTo>
                  <a:cubicBezTo>
                    <a:pt x="1209" y="186"/>
                    <a:pt x="1209" y="186"/>
                    <a:pt x="1209" y="186"/>
                  </a:cubicBezTo>
                  <a:cubicBezTo>
                    <a:pt x="1205" y="193"/>
                    <a:pt x="1205" y="193"/>
                    <a:pt x="1205" y="193"/>
                  </a:cubicBezTo>
                  <a:cubicBezTo>
                    <a:pt x="1205" y="161"/>
                    <a:pt x="1205" y="132"/>
                    <a:pt x="1207" y="102"/>
                  </a:cubicBezTo>
                  <a:lnTo>
                    <a:pt x="1209" y="1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6625" rIns="90000" bIns="2662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59" name="Google Shape;59;p4"/>
            <p:cNvSpPr/>
            <p:nvPr/>
          </p:nvSpPr>
          <p:spPr>
            <a:xfrm>
              <a:off x="6577615" y="3008941"/>
              <a:ext cx="63259" cy="300481"/>
            </a:xfrm>
            <a:custGeom>
              <a:avLst/>
              <a:gdLst/>
              <a:ahLst/>
              <a:cxnLst/>
              <a:rect l="l" t="t" r="r" b="b"/>
              <a:pathLst>
                <a:path w="40" h="190" extrusionOk="0">
                  <a:moveTo>
                    <a:pt x="35" y="2"/>
                  </a:moveTo>
                  <a:lnTo>
                    <a:pt x="35" y="2"/>
                  </a:lnTo>
                  <a:cubicBezTo>
                    <a:pt x="38" y="17"/>
                    <a:pt x="38" y="32"/>
                    <a:pt x="38" y="49"/>
                  </a:cubicBezTo>
                  <a:cubicBezTo>
                    <a:pt x="40" y="63"/>
                    <a:pt x="40" y="78"/>
                    <a:pt x="40" y="93"/>
                  </a:cubicBezTo>
                  <a:cubicBezTo>
                    <a:pt x="40" y="110"/>
                    <a:pt x="38" y="124"/>
                    <a:pt x="38" y="141"/>
                  </a:cubicBezTo>
                  <a:cubicBezTo>
                    <a:pt x="38" y="156"/>
                    <a:pt x="38" y="171"/>
                    <a:pt x="38" y="188"/>
                  </a:cubicBezTo>
                  <a:lnTo>
                    <a:pt x="38" y="188"/>
                  </a:lnTo>
                  <a:cubicBezTo>
                    <a:pt x="35" y="188"/>
                    <a:pt x="35" y="188"/>
                    <a:pt x="35" y="188"/>
                  </a:cubicBezTo>
                  <a:cubicBezTo>
                    <a:pt x="25" y="188"/>
                    <a:pt x="14" y="190"/>
                    <a:pt x="4" y="190"/>
                  </a:cubicBezTo>
                  <a:cubicBezTo>
                    <a:pt x="2" y="190"/>
                    <a:pt x="2" y="190"/>
                    <a:pt x="2" y="190"/>
                  </a:cubicBezTo>
                  <a:cubicBezTo>
                    <a:pt x="2" y="188"/>
                    <a:pt x="2" y="188"/>
                    <a:pt x="2" y="188"/>
                  </a:cubicBezTo>
                  <a:cubicBezTo>
                    <a:pt x="2" y="156"/>
                    <a:pt x="0" y="127"/>
                    <a:pt x="0" y="95"/>
                  </a:cubicBezTo>
                  <a:cubicBezTo>
                    <a:pt x="0" y="66"/>
                    <a:pt x="2" y="34"/>
                    <a:pt x="2" y="5"/>
                  </a:cubicBezTo>
                  <a:cubicBezTo>
                    <a:pt x="2" y="0"/>
                    <a:pt x="2" y="0"/>
                    <a:pt x="2" y="0"/>
                  </a:cubicBezTo>
                  <a:cubicBezTo>
                    <a:pt x="4" y="0"/>
                    <a:pt x="4" y="0"/>
                    <a:pt x="4" y="0"/>
                  </a:cubicBezTo>
                  <a:cubicBezTo>
                    <a:pt x="17" y="2"/>
                    <a:pt x="27" y="2"/>
                    <a:pt x="35" y="2"/>
                  </a:cubicBezTo>
                  <a:moveTo>
                    <a:pt x="35" y="5"/>
                  </a:moveTo>
                  <a:lnTo>
                    <a:pt x="35" y="5"/>
                  </a:lnTo>
                  <a:cubicBezTo>
                    <a:pt x="25" y="5"/>
                    <a:pt x="14" y="5"/>
                    <a:pt x="4" y="7"/>
                  </a:cubicBezTo>
                  <a:cubicBezTo>
                    <a:pt x="6" y="5"/>
                    <a:pt x="6" y="5"/>
                    <a:pt x="6" y="5"/>
                  </a:cubicBezTo>
                  <a:cubicBezTo>
                    <a:pt x="8" y="34"/>
                    <a:pt x="10" y="66"/>
                    <a:pt x="10" y="95"/>
                  </a:cubicBezTo>
                  <a:cubicBezTo>
                    <a:pt x="8" y="127"/>
                    <a:pt x="8" y="156"/>
                    <a:pt x="6" y="188"/>
                  </a:cubicBezTo>
                  <a:cubicBezTo>
                    <a:pt x="4" y="185"/>
                    <a:pt x="4" y="185"/>
                    <a:pt x="4" y="185"/>
                  </a:cubicBezTo>
                  <a:cubicBezTo>
                    <a:pt x="14" y="185"/>
                    <a:pt x="25" y="185"/>
                    <a:pt x="35" y="185"/>
                  </a:cubicBezTo>
                  <a:cubicBezTo>
                    <a:pt x="33" y="188"/>
                    <a:pt x="33" y="188"/>
                    <a:pt x="33" y="188"/>
                  </a:cubicBezTo>
                  <a:cubicBezTo>
                    <a:pt x="35" y="171"/>
                    <a:pt x="33" y="156"/>
                    <a:pt x="33" y="141"/>
                  </a:cubicBezTo>
                  <a:cubicBezTo>
                    <a:pt x="33" y="127"/>
                    <a:pt x="31" y="112"/>
                    <a:pt x="31" y="97"/>
                  </a:cubicBezTo>
                  <a:cubicBezTo>
                    <a:pt x="33" y="82"/>
                    <a:pt x="33" y="66"/>
                    <a:pt x="33" y="51"/>
                  </a:cubicBezTo>
                  <a:cubicBezTo>
                    <a:pt x="33" y="36"/>
                    <a:pt x="35" y="19"/>
                    <a:pt x="35" y="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3400" rIns="90000" bIns="234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0" name="Google Shape;60;p4"/>
            <p:cNvSpPr/>
            <p:nvPr/>
          </p:nvSpPr>
          <p:spPr>
            <a:xfrm>
              <a:off x="6716785" y="3008941"/>
              <a:ext cx="63259" cy="300481"/>
            </a:xfrm>
            <a:custGeom>
              <a:avLst/>
              <a:gdLst/>
              <a:ahLst/>
              <a:cxnLst/>
              <a:rect l="l" t="t" r="r" b="b"/>
              <a:pathLst>
                <a:path w="40" h="190" extrusionOk="0">
                  <a:moveTo>
                    <a:pt x="36" y="2"/>
                  </a:moveTo>
                  <a:lnTo>
                    <a:pt x="36" y="2"/>
                  </a:lnTo>
                  <a:cubicBezTo>
                    <a:pt x="38" y="17"/>
                    <a:pt x="38" y="32"/>
                    <a:pt x="38" y="49"/>
                  </a:cubicBezTo>
                  <a:cubicBezTo>
                    <a:pt x="40" y="63"/>
                    <a:pt x="40" y="78"/>
                    <a:pt x="40" y="93"/>
                  </a:cubicBezTo>
                  <a:cubicBezTo>
                    <a:pt x="40" y="110"/>
                    <a:pt x="40" y="124"/>
                    <a:pt x="38" y="141"/>
                  </a:cubicBezTo>
                  <a:cubicBezTo>
                    <a:pt x="38" y="156"/>
                    <a:pt x="38" y="171"/>
                    <a:pt x="38" y="188"/>
                  </a:cubicBezTo>
                  <a:lnTo>
                    <a:pt x="38" y="188"/>
                  </a:lnTo>
                  <a:cubicBezTo>
                    <a:pt x="36" y="188"/>
                    <a:pt x="36" y="188"/>
                    <a:pt x="36" y="188"/>
                  </a:cubicBezTo>
                  <a:cubicBezTo>
                    <a:pt x="25" y="188"/>
                    <a:pt x="15" y="190"/>
                    <a:pt x="6" y="190"/>
                  </a:cubicBezTo>
                  <a:cubicBezTo>
                    <a:pt x="4" y="190"/>
                    <a:pt x="4" y="190"/>
                    <a:pt x="4" y="190"/>
                  </a:cubicBezTo>
                  <a:cubicBezTo>
                    <a:pt x="2" y="188"/>
                    <a:pt x="2" y="188"/>
                    <a:pt x="2" y="188"/>
                  </a:cubicBezTo>
                  <a:cubicBezTo>
                    <a:pt x="2" y="156"/>
                    <a:pt x="2" y="127"/>
                    <a:pt x="0" y="95"/>
                  </a:cubicBezTo>
                  <a:cubicBezTo>
                    <a:pt x="0" y="66"/>
                    <a:pt x="2" y="34"/>
                    <a:pt x="2" y="5"/>
                  </a:cubicBezTo>
                  <a:cubicBezTo>
                    <a:pt x="4" y="0"/>
                    <a:pt x="4" y="0"/>
                    <a:pt x="4" y="0"/>
                  </a:cubicBezTo>
                  <a:cubicBezTo>
                    <a:pt x="6" y="0"/>
                    <a:pt x="6" y="0"/>
                    <a:pt x="6" y="0"/>
                  </a:cubicBezTo>
                  <a:cubicBezTo>
                    <a:pt x="17" y="2"/>
                    <a:pt x="27" y="2"/>
                    <a:pt x="36" y="2"/>
                  </a:cubicBezTo>
                  <a:moveTo>
                    <a:pt x="36" y="5"/>
                  </a:moveTo>
                  <a:lnTo>
                    <a:pt x="36" y="5"/>
                  </a:lnTo>
                  <a:cubicBezTo>
                    <a:pt x="25" y="5"/>
                    <a:pt x="15" y="5"/>
                    <a:pt x="6" y="7"/>
                  </a:cubicBezTo>
                  <a:cubicBezTo>
                    <a:pt x="9" y="5"/>
                    <a:pt x="9" y="5"/>
                    <a:pt x="9" y="5"/>
                  </a:cubicBezTo>
                  <a:cubicBezTo>
                    <a:pt x="9" y="34"/>
                    <a:pt x="11" y="66"/>
                    <a:pt x="11" y="95"/>
                  </a:cubicBezTo>
                  <a:cubicBezTo>
                    <a:pt x="11" y="127"/>
                    <a:pt x="9" y="156"/>
                    <a:pt x="9" y="188"/>
                  </a:cubicBezTo>
                  <a:cubicBezTo>
                    <a:pt x="6" y="185"/>
                    <a:pt x="6" y="185"/>
                    <a:pt x="6" y="185"/>
                  </a:cubicBezTo>
                  <a:cubicBezTo>
                    <a:pt x="15" y="185"/>
                    <a:pt x="25" y="185"/>
                    <a:pt x="36" y="185"/>
                  </a:cubicBezTo>
                  <a:cubicBezTo>
                    <a:pt x="36" y="188"/>
                    <a:pt x="36" y="188"/>
                    <a:pt x="36" y="188"/>
                  </a:cubicBezTo>
                  <a:cubicBezTo>
                    <a:pt x="36" y="171"/>
                    <a:pt x="36" y="156"/>
                    <a:pt x="34" y="141"/>
                  </a:cubicBezTo>
                  <a:cubicBezTo>
                    <a:pt x="34" y="127"/>
                    <a:pt x="34" y="112"/>
                    <a:pt x="34" y="97"/>
                  </a:cubicBezTo>
                  <a:cubicBezTo>
                    <a:pt x="34" y="82"/>
                    <a:pt x="34" y="66"/>
                    <a:pt x="34" y="51"/>
                  </a:cubicBezTo>
                  <a:cubicBezTo>
                    <a:pt x="34" y="36"/>
                    <a:pt x="36" y="19"/>
                    <a:pt x="36" y="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3400" rIns="90000" bIns="234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1" name="Google Shape;61;p4"/>
            <p:cNvSpPr/>
            <p:nvPr/>
          </p:nvSpPr>
          <p:spPr>
            <a:xfrm>
              <a:off x="7950340" y="3008941"/>
              <a:ext cx="63259" cy="300481"/>
            </a:xfrm>
            <a:custGeom>
              <a:avLst/>
              <a:gdLst/>
              <a:ahLst/>
              <a:cxnLst/>
              <a:rect l="l" t="t" r="r" b="b"/>
              <a:pathLst>
                <a:path w="40" h="190" extrusionOk="0">
                  <a:moveTo>
                    <a:pt x="36" y="2"/>
                  </a:moveTo>
                  <a:lnTo>
                    <a:pt x="36" y="2"/>
                  </a:lnTo>
                  <a:cubicBezTo>
                    <a:pt x="38" y="17"/>
                    <a:pt x="38" y="32"/>
                    <a:pt x="40" y="49"/>
                  </a:cubicBezTo>
                  <a:cubicBezTo>
                    <a:pt x="40" y="63"/>
                    <a:pt x="40" y="78"/>
                    <a:pt x="40" y="93"/>
                  </a:cubicBezTo>
                  <a:cubicBezTo>
                    <a:pt x="40" y="110"/>
                    <a:pt x="40" y="124"/>
                    <a:pt x="38" y="141"/>
                  </a:cubicBezTo>
                  <a:cubicBezTo>
                    <a:pt x="38" y="156"/>
                    <a:pt x="38" y="171"/>
                    <a:pt x="38" y="188"/>
                  </a:cubicBezTo>
                  <a:lnTo>
                    <a:pt x="38" y="188"/>
                  </a:lnTo>
                  <a:cubicBezTo>
                    <a:pt x="36" y="188"/>
                    <a:pt x="36" y="188"/>
                    <a:pt x="36" y="188"/>
                  </a:cubicBezTo>
                  <a:cubicBezTo>
                    <a:pt x="25" y="188"/>
                    <a:pt x="15" y="190"/>
                    <a:pt x="7" y="190"/>
                  </a:cubicBezTo>
                  <a:cubicBezTo>
                    <a:pt x="4" y="190"/>
                    <a:pt x="4" y="190"/>
                    <a:pt x="4" y="190"/>
                  </a:cubicBezTo>
                  <a:cubicBezTo>
                    <a:pt x="2" y="188"/>
                    <a:pt x="2" y="188"/>
                    <a:pt x="2" y="188"/>
                  </a:cubicBezTo>
                  <a:cubicBezTo>
                    <a:pt x="2" y="156"/>
                    <a:pt x="2" y="127"/>
                    <a:pt x="0" y="95"/>
                  </a:cubicBezTo>
                  <a:cubicBezTo>
                    <a:pt x="0" y="66"/>
                    <a:pt x="2" y="34"/>
                    <a:pt x="2" y="5"/>
                  </a:cubicBezTo>
                  <a:cubicBezTo>
                    <a:pt x="4" y="0"/>
                    <a:pt x="4" y="0"/>
                    <a:pt x="4" y="0"/>
                  </a:cubicBezTo>
                  <a:cubicBezTo>
                    <a:pt x="7" y="0"/>
                    <a:pt x="7" y="0"/>
                    <a:pt x="7" y="0"/>
                  </a:cubicBezTo>
                  <a:cubicBezTo>
                    <a:pt x="17" y="2"/>
                    <a:pt x="28" y="2"/>
                    <a:pt x="36" y="2"/>
                  </a:cubicBezTo>
                  <a:moveTo>
                    <a:pt x="36" y="5"/>
                  </a:moveTo>
                  <a:lnTo>
                    <a:pt x="36" y="5"/>
                  </a:lnTo>
                  <a:cubicBezTo>
                    <a:pt x="25" y="5"/>
                    <a:pt x="15" y="5"/>
                    <a:pt x="7" y="7"/>
                  </a:cubicBezTo>
                  <a:cubicBezTo>
                    <a:pt x="9" y="5"/>
                    <a:pt x="9" y="5"/>
                    <a:pt x="9" y="5"/>
                  </a:cubicBezTo>
                  <a:cubicBezTo>
                    <a:pt x="9" y="34"/>
                    <a:pt x="11" y="66"/>
                    <a:pt x="11" y="95"/>
                  </a:cubicBezTo>
                  <a:cubicBezTo>
                    <a:pt x="11" y="127"/>
                    <a:pt x="9" y="156"/>
                    <a:pt x="9" y="188"/>
                  </a:cubicBezTo>
                  <a:cubicBezTo>
                    <a:pt x="7" y="185"/>
                    <a:pt x="7" y="185"/>
                    <a:pt x="7" y="185"/>
                  </a:cubicBezTo>
                  <a:cubicBezTo>
                    <a:pt x="15" y="185"/>
                    <a:pt x="25" y="185"/>
                    <a:pt x="36" y="185"/>
                  </a:cubicBezTo>
                  <a:cubicBezTo>
                    <a:pt x="36" y="188"/>
                    <a:pt x="36" y="188"/>
                    <a:pt x="36" y="188"/>
                  </a:cubicBezTo>
                  <a:cubicBezTo>
                    <a:pt x="36" y="171"/>
                    <a:pt x="36" y="156"/>
                    <a:pt x="34" y="141"/>
                  </a:cubicBezTo>
                  <a:cubicBezTo>
                    <a:pt x="34" y="127"/>
                    <a:pt x="34" y="112"/>
                    <a:pt x="34" y="97"/>
                  </a:cubicBezTo>
                  <a:cubicBezTo>
                    <a:pt x="34" y="82"/>
                    <a:pt x="34" y="66"/>
                    <a:pt x="34" y="51"/>
                  </a:cubicBezTo>
                  <a:cubicBezTo>
                    <a:pt x="34" y="36"/>
                    <a:pt x="36" y="19"/>
                    <a:pt x="36" y="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3400" rIns="90000" bIns="234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2" name="Google Shape;62;p4"/>
            <p:cNvSpPr/>
            <p:nvPr/>
          </p:nvSpPr>
          <p:spPr>
            <a:xfrm>
              <a:off x="8094255" y="3008941"/>
              <a:ext cx="58515" cy="300481"/>
            </a:xfrm>
            <a:custGeom>
              <a:avLst/>
              <a:gdLst/>
              <a:ahLst/>
              <a:cxnLst/>
              <a:rect l="l" t="t" r="r" b="b"/>
              <a:pathLst>
                <a:path w="37" h="190" extrusionOk="0">
                  <a:moveTo>
                    <a:pt x="35" y="2"/>
                  </a:moveTo>
                  <a:lnTo>
                    <a:pt x="35" y="2"/>
                  </a:lnTo>
                  <a:cubicBezTo>
                    <a:pt x="35" y="17"/>
                    <a:pt x="35" y="32"/>
                    <a:pt x="37" y="49"/>
                  </a:cubicBezTo>
                  <a:cubicBezTo>
                    <a:pt x="37" y="63"/>
                    <a:pt x="37" y="78"/>
                    <a:pt x="37" y="93"/>
                  </a:cubicBezTo>
                  <a:cubicBezTo>
                    <a:pt x="37" y="110"/>
                    <a:pt x="37" y="124"/>
                    <a:pt x="37" y="141"/>
                  </a:cubicBezTo>
                  <a:cubicBezTo>
                    <a:pt x="35" y="156"/>
                    <a:pt x="35" y="171"/>
                    <a:pt x="35" y="188"/>
                  </a:cubicBezTo>
                  <a:lnTo>
                    <a:pt x="35" y="188"/>
                  </a:lnTo>
                  <a:cubicBezTo>
                    <a:pt x="33" y="188"/>
                    <a:pt x="33" y="188"/>
                    <a:pt x="33" y="188"/>
                  </a:cubicBezTo>
                  <a:cubicBezTo>
                    <a:pt x="25" y="188"/>
                    <a:pt x="14" y="190"/>
                    <a:pt x="4" y="190"/>
                  </a:cubicBezTo>
                  <a:cubicBezTo>
                    <a:pt x="2" y="190"/>
                    <a:pt x="2" y="190"/>
                    <a:pt x="2" y="190"/>
                  </a:cubicBezTo>
                  <a:cubicBezTo>
                    <a:pt x="2" y="188"/>
                    <a:pt x="2" y="188"/>
                    <a:pt x="2" y="188"/>
                  </a:cubicBezTo>
                  <a:cubicBezTo>
                    <a:pt x="0" y="156"/>
                    <a:pt x="0" y="127"/>
                    <a:pt x="0" y="95"/>
                  </a:cubicBezTo>
                  <a:cubicBezTo>
                    <a:pt x="0" y="66"/>
                    <a:pt x="0" y="34"/>
                    <a:pt x="2" y="5"/>
                  </a:cubicBezTo>
                  <a:cubicBezTo>
                    <a:pt x="2" y="0"/>
                    <a:pt x="2" y="0"/>
                    <a:pt x="2" y="0"/>
                  </a:cubicBezTo>
                  <a:cubicBezTo>
                    <a:pt x="4" y="0"/>
                    <a:pt x="4" y="0"/>
                    <a:pt x="4" y="0"/>
                  </a:cubicBezTo>
                  <a:cubicBezTo>
                    <a:pt x="14" y="2"/>
                    <a:pt x="25" y="2"/>
                    <a:pt x="35" y="2"/>
                  </a:cubicBezTo>
                  <a:moveTo>
                    <a:pt x="33" y="5"/>
                  </a:moveTo>
                  <a:lnTo>
                    <a:pt x="33" y="5"/>
                  </a:lnTo>
                  <a:cubicBezTo>
                    <a:pt x="23" y="5"/>
                    <a:pt x="12" y="5"/>
                    <a:pt x="4" y="7"/>
                  </a:cubicBezTo>
                  <a:cubicBezTo>
                    <a:pt x="6" y="5"/>
                    <a:pt x="6" y="5"/>
                    <a:pt x="6" y="5"/>
                  </a:cubicBezTo>
                  <a:cubicBezTo>
                    <a:pt x="8" y="34"/>
                    <a:pt x="8" y="66"/>
                    <a:pt x="8" y="95"/>
                  </a:cubicBezTo>
                  <a:cubicBezTo>
                    <a:pt x="8" y="127"/>
                    <a:pt x="8" y="156"/>
                    <a:pt x="6" y="188"/>
                  </a:cubicBezTo>
                  <a:cubicBezTo>
                    <a:pt x="4" y="185"/>
                    <a:pt x="4" y="185"/>
                    <a:pt x="4" y="185"/>
                  </a:cubicBezTo>
                  <a:cubicBezTo>
                    <a:pt x="14" y="185"/>
                    <a:pt x="25" y="185"/>
                    <a:pt x="33" y="185"/>
                  </a:cubicBezTo>
                  <a:cubicBezTo>
                    <a:pt x="33" y="188"/>
                    <a:pt x="33" y="188"/>
                    <a:pt x="33" y="188"/>
                  </a:cubicBezTo>
                  <a:cubicBezTo>
                    <a:pt x="33" y="171"/>
                    <a:pt x="33" y="156"/>
                    <a:pt x="31" y="141"/>
                  </a:cubicBezTo>
                  <a:cubicBezTo>
                    <a:pt x="31" y="127"/>
                    <a:pt x="31" y="112"/>
                    <a:pt x="31" y="97"/>
                  </a:cubicBezTo>
                  <a:cubicBezTo>
                    <a:pt x="31" y="82"/>
                    <a:pt x="31" y="66"/>
                    <a:pt x="31" y="51"/>
                  </a:cubicBezTo>
                  <a:cubicBezTo>
                    <a:pt x="33" y="36"/>
                    <a:pt x="33" y="19"/>
                    <a:pt x="33" y="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3400" rIns="90000" bIns="234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3" name="Google Shape;63;p4"/>
            <p:cNvSpPr/>
            <p:nvPr/>
          </p:nvSpPr>
          <p:spPr>
            <a:xfrm>
              <a:off x="7784284" y="3059548"/>
              <a:ext cx="279922" cy="3163"/>
            </a:xfrm>
            <a:custGeom>
              <a:avLst/>
              <a:gdLst/>
              <a:ahLst/>
              <a:cxnLst/>
              <a:rect l="l" t="t" r="r" b="b"/>
              <a:pathLst>
                <a:path w="177" h="2" extrusionOk="0">
                  <a:moveTo>
                    <a:pt x="0" y="2"/>
                  </a:moveTo>
                  <a:lnTo>
                    <a:pt x="0" y="2"/>
                  </a:lnTo>
                  <a:cubicBezTo>
                    <a:pt x="29" y="0"/>
                    <a:pt x="59" y="0"/>
                    <a:pt x="88" y="0"/>
                  </a:cubicBezTo>
                  <a:cubicBezTo>
                    <a:pt x="118" y="0"/>
                    <a:pt x="147" y="0"/>
                    <a:pt x="177" y="2"/>
                  </a:cubicBezTo>
                  <a:cubicBezTo>
                    <a:pt x="147" y="2"/>
                    <a:pt x="118" y="0"/>
                    <a:pt x="88" y="2"/>
                  </a:cubicBezTo>
                  <a:cubicBezTo>
                    <a:pt x="59" y="2"/>
                    <a:pt x="29"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4" name="Google Shape;64;p4"/>
            <p:cNvSpPr/>
            <p:nvPr/>
          </p:nvSpPr>
          <p:spPr>
            <a:xfrm>
              <a:off x="7804844" y="3083270"/>
              <a:ext cx="55352" cy="3163"/>
            </a:xfrm>
            <a:custGeom>
              <a:avLst/>
              <a:gdLst/>
              <a:ahLst/>
              <a:cxnLst/>
              <a:rect l="l" t="t" r="r" b="b"/>
              <a:pathLst>
                <a:path w="35" h="2" extrusionOk="0">
                  <a:moveTo>
                    <a:pt x="0" y="2"/>
                  </a:moveTo>
                  <a:lnTo>
                    <a:pt x="0" y="2"/>
                  </a:lnTo>
                  <a:cubicBezTo>
                    <a:pt x="6" y="0"/>
                    <a:pt x="12" y="0"/>
                    <a:pt x="19" y="0"/>
                  </a:cubicBezTo>
                  <a:cubicBezTo>
                    <a:pt x="25" y="0"/>
                    <a:pt x="29" y="0"/>
                    <a:pt x="35" y="2"/>
                  </a:cubicBezTo>
                  <a:cubicBezTo>
                    <a:pt x="29" y="2"/>
                    <a:pt x="25" y="2"/>
                    <a:pt x="19" y="2"/>
                  </a:cubicBezTo>
                  <a:cubicBezTo>
                    <a:pt x="12" y="2"/>
                    <a:pt x="6"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5" name="Google Shape;65;p4"/>
            <p:cNvSpPr/>
            <p:nvPr/>
          </p:nvSpPr>
          <p:spPr>
            <a:xfrm>
              <a:off x="6484307" y="3086433"/>
              <a:ext cx="39537" cy="3163"/>
            </a:xfrm>
            <a:custGeom>
              <a:avLst/>
              <a:gdLst/>
              <a:ahLst/>
              <a:cxnLst/>
              <a:rect l="l" t="t" r="r" b="b"/>
              <a:pathLst>
                <a:path w="25" h="2" extrusionOk="0">
                  <a:moveTo>
                    <a:pt x="0" y="0"/>
                  </a:moveTo>
                  <a:lnTo>
                    <a:pt x="0" y="0"/>
                  </a:lnTo>
                  <a:cubicBezTo>
                    <a:pt x="4" y="0"/>
                    <a:pt x="8" y="0"/>
                    <a:pt x="13" y="0"/>
                  </a:cubicBezTo>
                  <a:cubicBezTo>
                    <a:pt x="17" y="0"/>
                    <a:pt x="21" y="0"/>
                    <a:pt x="25" y="0"/>
                  </a:cubicBezTo>
                  <a:cubicBezTo>
                    <a:pt x="21" y="2"/>
                    <a:pt x="17" y="2"/>
                    <a:pt x="13" y="2"/>
                  </a:cubicBezTo>
                  <a:cubicBezTo>
                    <a:pt x="8" y="2"/>
                    <a:pt x="4"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6" name="Google Shape;66;p4"/>
            <p:cNvSpPr/>
            <p:nvPr/>
          </p:nvSpPr>
          <p:spPr>
            <a:xfrm>
              <a:off x="6417885" y="3102248"/>
              <a:ext cx="105959" cy="3163"/>
            </a:xfrm>
            <a:custGeom>
              <a:avLst/>
              <a:gdLst/>
              <a:ahLst/>
              <a:cxnLst/>
              <a:rect l="l" t="t" r="r" b="b"/>
              <a:pathLst>
                <a:path w="67" h="2" extrusionOk="0">
                  <a:moveTo>
                    <a:pt x="0" y="0"/>
                  </a:moveTo>
                  <a:lnTo>
                    <a:pt x="0" y="0"/>
                  </a:lnTo>
                  <a:cubicBezTo>
                    <a:pt x="10" y="0"/>
                    <a:pt x="21" y="0"/>
                    <a:pt x="34" y="0"/>
                  </a:cubicBezTo>
                  <a:cubicBezTo>
                    <a:pt x="44" y="0"/>
                    <a:pt x="57" y="0"/>
                    <a:pt x="67" y="0"/>
                  </a:cubicBezTo>
                  <a:cubicBezTo>
                    <a:pt x="57" y="2"/>
                    <a:pt x="44" y="2"/>
                    <a:pt x="34" y="2"/>
                  </a:cubicBezTo>
                  <a:cubicBezTo>
                    <a:pt x="21" y="2"/>
                    <a:pt x="10"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7" name="Google Shape;67;p4"/>
            <p:cNvSpPr/>
            <p:nvPr/>
          </p:nvSpPr>
          <p:spPr>
            <a:xfrm>
              <a:off x="6903400" y="3116481"/>
              <a:ext cx="295737" cy="85400"/>
            </a:xfrm>
            <a:custGeom>
              <a:avLst/>
              <a:gdLst/>
              <a:ahLst/>
              <a:cxnLst/>
              <a:rect l="l" t="t" r="r" b="b"/>
              <a:pathLst>
                <a:path w="187" h="54" extrusionOk="0">
                  <a:moveTo>
                    <a:pt x="185" y="2"/>
                  </a:moveTo>
                  <a:lnTo>
                    <a:pt x="185" y="2"/>
                  </a:lnTo>
                  <a:cubicBezTo>
                    <a:pt x="185" y="19"/>
                    <a:pt x="185" y="35"/>
                    <a:pt x="185" y="52"/>
                  </a:cubicBezTo>
                  <a:cubicBezTo>
                    <a:pt x="187" y="52"/>
                    <a:pt x="187" y="52"/>
                    <a:pt x="187" y="52"/>
                  </a:cubicBezTo>
                  <a:cubicBezTo>
                    <a:pt x="185" y="52"/>
                    <a:pt x="185" y="52"/>
                    <a:pt x="185" y="52"/>
                  </a:cubicBezTo>
                  <a:cubicBezTo>
                    <a:pt x="139" y="54"/>
                    <a:pt x="139" y="54"/>
                    <a:pt x="139" y="54"/>
                  </a:cubicBezTo>
                  <a:cubicBezTo>
                    <a:pt x="124" y="54"/>
                    <a:pt x="107" y="52"/>
                    <a:pt x="92" y="52"/>
                  </a:cubicBezTo>
                  <a:cubicBezTo>
                    <a:pt x="78" y="52"/>
                    <a:pt x="63" y="52"/>
                    <a:pt x="46" y="52"/>
                  </a:cubicBezTo>
                  <a:cubicBezTo>
                    <a:pt x="2" y="52"/>
                    <a:pt x="2" y="52"/>
                    <a:pt x="2" y="52"/>
                  </a:cubicBezTo>
                  <a:cubicBezTo>
                    <a:pt x="0" y="52"/>
                    <a:pt x="0" y="52"/>
                    <a:pt x="0" y="52"/>
                  </a:cubicBezTo>
                  <a:lnTo>
                    <a:pt x="0" y="52"/>
                  </a:lnTo>
                  <a:cubicBezTo>
                    <a:pt x="0" y="4"/>
                    <a:pt x="0" y="4"/>
                    <a:pt x="0" y="4"/>
                  </a:cubicBezTo>
                  <a:cubicBezTo>
                    <a:pt x="0" y="2"/>
                    <a:pt x="0" y="2"/>
                    <a:pt x="0" y="2"/>
                  </a:cubicBezTo>
                  <a:cubicBezTo>
                    <a:pt x="2" y="2"/>
                    <a:pt x="2" y="2"/>
                    <a:pt x="2" y="2"/>
                  </a:cubicBezTo>
                  <a:cubicBezTo>
                    <a:pt x="31" y="0"/>
                    <a:pt x="63" y="0"/>
                    <a:pt x="95" y="2"/>
                  </a:cubicBezTo>
                  <a:cubicBezTo>
                    <a:pt x="124" y="2"/>
                    <a:pt x="155" y="2"/>
                    <a:pt x="185" y="2"/>
                  </a:cubicBezTo>
                  <a:moveTo>
                    <a:pt x="185" y="4"/>
                  </a:moveTo>
                  <a:lnTo>
                    <a:pt x="185" y="4"/>
                  </a:lnTo>
                  <a:cubicBezTo>
                    <a:pt x="92" y="4"/>
                    <a:pt x="92" y="4"/>
                    <a:pt x="92" y="4"/>
                  </a:cubicBezTo>
                  <a:cubicBezTo>
                    <a:pt x="61" y="6"/>
                    <a:pt x="31" y="6"/>
                    <a:pt x="2" y="4"/>
                  </a:cubicBezTo>
                  <a:cubicBezTo>
                    <a:pt x="4" y="4"/>
                    <a:pt x="4" y="4"/>
                    <a:pt x="4" y="4"/>
                  </a:cubicBezTo>
                  <a:cubicBezTo>
                    <a:pt x="2" y="52"/>
                    <a:pt x="2" y="52"/>
                    <a:pt x="2" y="52"/>
                  </a:cubicBezTo>
                  <a:cubicBezTo>
                    <a:pt x="2" y="50"/>
                    <a:pt x="2" y="50"/>
                    <a:pt x="2" y="50"/>
                  </a:cubicBezTo>
                  <a:cubicBezTo>
                    <a:pt x="46" y="50"/>
                    <a:pt x="46" y="50"/>
                    <a:pt x="46" y="50"/>
                  </a:cubicBezTo>
                  <a:cubicBezTo>
                    <a:pt x="63" y="50"/>
                    <a:pt x="78" y="50"/>
                    <a:pt x="92" y="50"/>
                  </a:cubicBezTo>
                  <a:cubicBezTo>
                    <a:pt x="107" y="50"/>
                    <a:pt x="124" y="50"/>
                    <a:pt x="139" y="50"/>
                  </a:cubicBezTo>
                  <a:cubicBezTo>
                    <a:pt x="185" y="50"/>
                    <a:pt x="185" y="50"/>
                    <a:pt x="185" y="50"/>
                  </a:cubicBezTo>
                  <a:cubicBezTo>
                    <a:pt x="183" y="52"/>
                    <a:pt x="183" y="52"/>
                    <a:pt x="183" y="52"/>
                  </a:cubicBezTo>
                  <a:cubicBezTo>
                    <a:pt x="183" y="35"/>
                    <a:pt x="183" y="21"/>
                    <a:pt x="185"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8" name="Google Shape;68;p4"/>
            <p:cNvSpPr/>
            <p:nvPr/>
          </p:nvSpPr>
          <p:spPr>
            <a:xfrm>
              <a:off x="6574452" y="3290444"/>
              <a:ext cx="1635250" cy="604124"/>
            </a:xfrm>
            <a:custGeom>
              <a:avLst/>
              <a:gdLst/>
              <a:ahLst/>
              <a:cxnLst/>
              <a:rect l="l" t="t" r="r" b="b"/>
              <a:pathLst>
                <a:path w="1034" h="382" extrusionOk="0">
                  <a:moveTo>
                    <a:pt x="1028" y="7"/>
                  </a:moveTo>
                  <a:lnTo>
                    <a:pt x="1028" y="7"/>
                  </a:lnTo>
                  <a:cubicBezTo>
                    <a:pt x="1030" y="190"/>
                    <a:pt x="1030" y="190"/>
                    <a:pt x="1030" y="190"/>
                  </a:cubicBezTo>
                  <a:cubicBezTo>
                    <a:pt x="1032" y="251"/>
                    <a:pt x="1034" y="312"/>
                    <a:pt x="1034" y="375"/>
                  </a:cubicBezTo>
                  <a:cubicBezTo>
                    <a:pt x="1034" y="382"/>
                    <a:pt x="1034" y="382"/>
                    <a:pt x="1034" y="382"/>
                  </a:cubicBezTo>
                  <a:cubicBezTo>
                    <a:pt x="1026" y="382"/>
                    <a:pt x="1026" y="382"/>
                    <a:pt x="1026" y="382"/>
                  </a:cubicBezTo>
                  <a:cubicBezTo>
                    <a:pt x="900" y="382"/>
                    <a:pt x="900" y="382"/>
                    <a:pt x="900" y="382"/>
                  </a:cubicBezTo>
                  <a:cubicBezTo>
                    <a:pt x="837" y="382"/>
                    <a:pt x="837" y="382"/>
                    <a:pt x="837" y="382"/>
                  </a:cubicBezTo>
                  <a:cubicBezTo>
                    <a:pt x="771" y="382"/>
                    <a:pt x="771" y="382"/>
                    <a:pt x="771" y="382"/>
                  </a:cubicBezTo>
                  <a:cubicBezTo>
                    <a:pt x="687" y="382"/>
                    <a:pt x="601" y="380"/>
                    <a:pt x="517" y="380"/>
                  </a:cubicBezTo>
                  <a:cubicBezTo>
                    <a:pt x="433" y="378"/>
                    <a:pt x="347" y="378"/>
                    <a:pt x="263" y="378"/>
                  </a:cubicBezTo>
                  <a:cubicBezTo>
                    <a:pt x="134" y="378"/>
                    <a:pt x="134" y="378"/>
                    <a:pt x="134" y="378"/>
                  </a:cubicBezTo>
                  <a:cubicBezTo>
                    <a:pt x="8" y="380"/>
                    <a:pt x="8" y="380"/>
                    <a:pt x="8" y="380"/>
                  </a:cubicBezTo>
                  <a:cubicBezTo>
                    <a:pt x="2" y="380"/>
                    <a:pt x="2" y="380"/>
                    <a:pt x="2" y="380"/>
                  </a:cubicBezTo>
                  <a:cubicBezTo>
                    <a:pt x="2" y="375"/>
                    <a:pt x="2" y="375"/>
                    <a:pt x="2" y="375"/>
                  </a:cubicBezTo>
                  <a:cubicBezTo>
                    <a:pt x="0" y="192"/>
                    <a:pt x="0" y="192"/>
                    <a:pt x="0" y="192"/>
                  </a:cubicBezTo>
                  <a:cubicBezTo>
                    <a:pt x="0" y="10"/>
                    <a:pt x="0" y="10"/>
                    <a:pt x="0" y="10"/>
                  </a:cubicBezTo>
                  <a:cubicBezTo>
                    <a:pt x="0" y="1"/>
                    <a:pt x="0" y="1"/>
                    <a:pt x="0" y="1"/>
                  </a:cubicBezTo>
                  <a:cubicBezTo>
                    <a:pt x="8" y="1"/>
                    <a:pt x="8" y="1"/>
                    <a:pt x="8" y="1"/>
                  </a:cubicBezTo>
                  <a:cubicBezTo>
                    <a:pt x="92" y="1"/>
                    <a:pt x="178" y="-1"/>
                    <a:pt x="265" y="1"/>
                  </a:cubicBezTo>
                  <a:cubicBezTo>
                    <a:pt x="349" y="1"/>
                    <a:pt x="435" y="1"/>
                    <a:pt x="519" y="1"/>
                  </a:cubicBezTo>
                  <a:cubicBezTo>
                    <a:pt x="776" y="5"/>
                    <a:pt x="776" y="5"/>
                    <a:pt x="776" y="5"/>
                  </a:cubicBezTo>
                  <a:lnTo>
                    <a:pt x="1028" y="7"/>
                  </a:lnTo>
                  <a:moveTo>
                    <a:pt x="1026" y="10"/>
                  </a:moveTo>
                  <a:lnTo>
                    <a:pt x="1026" y="10"/>
                  </a:lnTo>
                  <a:cubicBezTo>
                    <a:pt x="769" y="14"/>
                    <a:pt x="769" y="14"/>
                    <a:pt x="769" y="14"/>
                  </a:cubicBezTo>
                  <a:cubicBezTo>
                    <a:pt x="515" y="16"/>
                    <a:pt x="515" y="16"/>
                    <a:pt x="515" y="16"/>
                  </a:cubicBezTo>
                  <a:cubicBezTo>
                    <a:pt x="429" y="18"/>
                    <a:pt x="344" y="18"/>
                    <a:pt x="261" y="18"/>
                  </a:cubicBezTo>
                  <a:cubicBezTo>
                    <a:pt x="176" y="18"/>
                    <a:pt x="92" y="18"/>
                    <a:pt x="8" y="16"/>
                  </a:cubicBezTo>
                  <a:cubicBezTo>
                    <a:pt x="14" y="10"/>
                    <a:pt x="14" y="10"/>
                    <a:pt x="14" y="10"/>
                  </a:cubicBezTo>
                  <a:cubicBezTo>
                    <a:pt x="14" y="192"/>
                    <a:pt x="14" y="192"/>
                    <a:pt x="14" y="192"/>
                  </a:cubicBezTo>
                  <a:cubicBezTo>
                    <a:pt x="12" y="375"/>
                    <a:pt x="12" y="375"/>
                    <a:pt x="12" y="375"/>
                  </a:cubicBezTo>
                  <a:cubicBezTo>
                    <a:pt x="8" y="369"/>
                    <a:pt x="8" y="369"/>
                    <a:pt x="8" y="369"/>
                  </a:cubicBezTo>
                  <a:cubicBezTo>
                    <a:pt x="134" y="371"/>
                    <a:pt x="134" y="371"/>
                    <a:pt x="134" y="371"/>
                  </a:cubicBezTo>
                  <a:cubicBezTo>
                    <a:pt x="263" y="371"/>
                    <a:pt x="263" y="371"/>
                    <a:pt x="263" y="371"/>
                  </a:cubicBezTo>
                  <a:cubicBezTo>
                    <a:pt x="347" y="371"/>
                    <a:pt x="433" y="371"/>
                    <a:pt x="517" y="369"/>
                  </a:cubicBezTo>
                  <a:cubicBezTo>
                    <a:pt x="601" y="369"/>
                    <a:pt x="687" y="367"/>
                    <a:pt x="771" y="367"/>
                  </a:cubicBezTo>
                  <a:cubicBezTo>
                    <a:pt x="837" y="367"/>
                    <a:pt x="837" y="367"/>
                    <a:pt x="837" y="367"/>
                  </a:cubicBezTo>
                  <a:cubicBezTo>
                    <a:pt x="900" y="367"/>
                    <a:pt x="900" y="367"/>
                    <a:pt x="900" y="367"/>
                  </a:cubicBezTo>
                  <a:cubicBezTo>
                    <a:pt x="1026" y="367"/>
                    <a:pt x="1026" y="367"/>
                    <a:pt x="1026" y="367"/>
                  </a:cubicBezTo>
                  <a:cubicBezTo>
                    <a:pt x="1019" y="375"/>
                    <a:pt x="1019" y="375"/>
                    <a:pt x="1019" y="375"/>
                  </a:cubicBezTo>
                  <a:cubicBezTo>
                    <a:pt x="1019" y="314"/>
                    <a:pt x="1021" y="253"/>
                    <a:pt x="1021" y="192"/>
                  </a:cubicBezTo>
                  <a:lnTo>
                    <a:pt x="1026" y="1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9" name="Google Shape;69;p4"/>
            <p:cNvSpPr/>
            <p:nvPr/>
          </p:nvSpPr>
          <p:spPr>
            <a:xfrm>
              <a:off x="7581855" y="3306259"/>
              <a:ext cx="438070" cy="581984"/>
            </a:xfrm>
            <a:custGeom>
              <a:avLst/>
              <a:gdLst/>
              <a:ahLst/>
              <a:cxnLst/>
              <a:rect l="l" t="t" r="r" b="b"/>
              <a:pathLst>
                <a:path w="277" h="368" extrusionOk="0">
                  <a:moveTo>
                    <a:pt x="275" y="4"/>
                  </a:moveTo>
                  <a:lnTo>
                    <a:pt x="275" y="4"/>
                  </a:lnTo>
                  <a:cubicBezTo>
                    <a:pt x="277" y="92"/>
                    <a:pt x="277" y="92"/>
                    <a:pt x="277" y="92"/>
                  </a:cubicBezTo>
                  <a:cubicBezTo>
                    <a:pt x="277" y="182"/>
                    <a:pt x="277" y="182"/>
                    <a:pt x="277" y="182"/>
                  </a:cubicBezTo>
                  <a:cubicBezTo>
                    <a:pt x="277" y="212"/>
                    <a:pt x="277" y="243"/>
                    <a:pt x="277" y="273"/>
                  </a:cubicBezTo>
                  <a:cubicBezTo>
                    <a:pt x="277" y="304"/>
                    <a:pt x="277" y="334"/>
                    <a:pt x="277" y="365"/>
                  </a:cubicBezTo>
                  <a:cubicBezTo>
                    <a:pt x="277" y="368"/>
                    <a:pt x="277" y="368"/>
                    <a:pt x="277" y="368"/>
                  </a:cubicBezTo>
                  <a:cubicBezTo>
                    <a:pt x="275" y="368"/>
                    <a:pt x="275" y="368"/>
                    <a:pt x="275" y="368"/>
                  </a:cubicBezTo>
                  <a:cubicBezTo>
                    <a:pt x="229" y="368"/>
                    <a:pt x="185" y="365"/>
                    <a:pt x="139" y="365"/>
                  </a:cubicBezTo>
                  <a:cubicBezTo>
                    <a:pt x="94" y="365"/>
                    <a:pt x="48" y="365"/>
                    <a:pt x="4" y="368"/>
                  </a:cubicBezTo>
                  <a:cubicBezTo>
                    <a:pt x="2" y="368"/>
                    <a:pt x="2" y="368"/>
                    <a:pt x="2" y="368"/>
                  </a:cubicBezTo>
                  <a:cubicBezTo>
                    <a:pt x="2" y="365"/>
                    <a:pt x="2" y="365"/>
                    <a:pt x="2" y="365"/>
                  </a:cubicBezTo>
                  <a:cubicBezTo>
                    <a:pt x="2" y="304"/>
                    <a:pt x="0" y="243"/>
                    <a:pt x="0" y="185"/>
                  </a:cubicBezTo>
                  <a:cubicBezTo>
                    <a:pt x="0" y="94"/>
                    <a:pt x="0" y="94"/>
                    <a:pt x="0" y="94"/>
                  </a:cubicBezTo>
                  <a:cubicBezTo>
                    <a:pt x="0" y="4"/>
                    <a:pt x="0" y="4"/>
                    <a:pt x="0" y="4"/>
                  </a:cubicBezTo>
                  <a:cubicBezTo>
                    <a:pt x="0" y="0"/>
                    <a:pt x="0" y="0"/>
                    <a:pt x="0" y="0"/>
                  </a:cubicBezTo>
                  <a:cubicBezTo>
                    <a:pt x="4" y="0"/>
                    <a:pt x="4" y="0"/>
                    <a:pt x="4" y="0"/>
                  </a:cubicBezTo>
                  <a:cubicBezTo>
                    <a:pt x="27" y="0"/>
                    <a:pt x="50" y="0"/>
                    <a:pt x="71" y="0"/>
                  </a:cubicBezTo>
                  <a:cubicBezTo>
                    <a:pt x="141" y="2"/>
                    <a:pt x="141" y="2"/>
                    <a:pt x="141" y="2"/>
                  </a:cubicBezTo>
                  <a:cubicBezTo>
                    <a:pt x="208" y="2"/>
                    <a:pt x="208" y="2"/>
                    <a:pt x="208" y="2"/>
                  </a:cubicBezTo>
                  <a:lnTo>
                    <a:pt x="275" y="4"/>
                  </a:lnTo>
                  <a:moveTo>
                    <a:pt x="273" y="4"/>
                  </a:moveTo>
                  <a:lnTo>
                    <a:pt x="273" y="4"/>
                  </a:lnTo>
                  <a:cubicBezTo>
                    <a:pt x="206" y="6"/>
                    <a:pt x="206" y="6"/>
                    <a:pt x="206" y="6"/>
                  </a:cubicBezTo>
                  <a:cubicBezTo>
                    <a:pt x="139" y="6"/>
                    <a:pt x="139" y="6"/>
                    <a:pt x="139" y="6"/>
                  </a:cubicBezTo>
                  <a:cubicBezTo>
                    <a:pt x="71" y="6"/>
                    <a:pt x="71" y="6"/>
                    <a:pt x="71" y="6"/>
                  </a:cubicBezTo>
                  <a:cubicBezTo>
                    <a:pt x="48" y="8"/>
                    <a:pt x="27" y="8"/>
                    <a:pt x="4" y="8"/>
                  </a:cubicBezTo>
                  <a:cubicBezTo>
                    <a:pt x="8" y="4"/>
                    <a:pt x="8" y="4"/>
                    <a:pt x="8" y="4"/>
                  </a:cubicBezTo>
                  <a:cubicBezTo>
                    <a:pt x="8" y="94"/>
                    <a:pt x="8" y="94"/>
                    <a:pt x="8" y="94"/>
                  </a:cubicBezTo>
                  <a:cubicBezTo>
                    <a:pt x="8" y="185"/>
                    <a:pt x="8" y="185"/>
                    <a:pt x="8" y="185"/>
                  </a:cubicBezTo>
                  <a:cubicBezTo>
                    <a:pt x="8" y="243"/>
                    <a:pt x="6" y="304"/>
                    <a:pt x="6" y="365"/>
                  </a:cubicBezTo>
                  <a:cubicBezTo>
                    <a:pt x="4" y="363"/>
                    <a:pt x="4" y="363"/>
                    <a:pt x="4" y="363"/>
                  </a:cubicBezTo>
                  <a:cubicBezTo>
                    <a:pt x="48" y="363"/>
                    <a:pt x="94" y="363"/>
                    <a:pt x="139" y="363"/>
                  </a:cubicBezTo>
                  <a:cubicBezTo>
                    <a:pt x="185" y="363"/>
                    <a:pt x="229" y="363"/>
                    <a:pt x="275" y="361"/>
                  </a:cubicBezTo>
                  <a:cubicBezTo>
                    <a:pt x="271" y="365"/>
                    <a:pt x="271" y="365"/>
                    <a:pt x="271" y="365"/>
                  </a:cubicBezTo>
                  <a:cubicBezTo>
                    <a:pt x="271" y="334"/>
                    <a:pt x="271" y="304"/>
                    <a:pt x="271" y="275"/>
                  </a:cubicBezTo>
                  <a:cubicBezTo>
                    <a:pt x="271" y="246"/>
                    <a:pt x="271" y="216"/>
                    <a:pt x="271" y="185"/>
                  </a:cubicBezTo>
                  <a:cubicBezTo>
                    <a:pt x="273" y="94"/>
                    <a:pt x="273" y="94"/>
                    <a:pt x="273" y="94"/>
                  </a:cubicBezTo>
                  <a:lnTo>
                    <a:pt x="273" y="4"/>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0" name="Google Shape;70;p4"/>
            <p:cNvSpPr/>
            <p:nvPr/>
          </p:nvSpPr>
          <p:spPr>
            <a:xfrm>
              <a:off x="7588181" y="3323655"/>
              <a:ext cx="425418" cy="4744"/>
            </a:xfrm>
            <a:custGeom>
              <a:avLst/>
              <a:gdLst/>
              <a:ahLst/>
              <a:cxnLst/>
              <a:rect l="l" t="t" r="r" b="b"/>
              <a:pathLst>
                <a:path w="269" h="3" fill="none" extrusionOk="0">
                  <a:moveTo>
                    <a:pt x="0" y="3"/>
                  </a:moveTo>
                  <a:lnTo>
                    <a:pt x="0" y="3"/>
                  </a:lnTo>
                  <a:cubicBezTo>
                    <a:pt x="92" y="1"/>
                    <a:pt x="179" y="-1"/>
                    <a:pt x="269" y="3"/>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1" name="Google Shape;71;p4"/>
            <p:cNvSpPr/>
            <p:nvPr/>
          </p:nvSpPr>
          <p:spPr>
            <a:xfrm>
              <a:off x="7086851" y="3379007"/>
              <a:ext cx="241966" cy="3163"/>
            </a:xfrm>
            <a:custGeom>
              <a:avLst/>
              <a:gdLst/>
              <a:ahLst/>
              <a:cxnLst/>
              <a:rect l="l" t="t" r="r" b="b"/>
              <a:pathLst>
                <a:path w="153" h="2" extrusionOk="0">
                  <a:moveTo>
                    <a:pt x="0" y="0"/>
                  </a:moveTo>
                  <a:lnTo>
                    <a:pt x="0" y="0"/>
                  </a:lnTo>
                  <a:cubicBezTo>
                    <a:pt x="25" y="0"/>
                    <a:pt x="52" y="0"/>
                    <a:pt x="77" y="0"/>
                  </a:cubicBezTo>
                  <a:cubicBezTo>
                    <a:pt x="103" y="0"/>
                    <a:pt x="128" y="0"/>
                    <a:pt x="153" y="0"/>
                  </a:cubicBezTo>
                  <a:cubicBezTo>
                    <a:pt x="128" y="2"/>
                    <a:pt x="103" y="2"/>
                    <a:pt x="77" y="2"/>
                  </a:cubicBezTo>
                  <a:cubicBezTo>
                    <a:pt x="52" y="0"/>
                    <a:pt x="25"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2" name="Google Shape;72;p4"/>
            <p:cNvSpPr/>
            <p:nvPr/>
          </p:nvSpPr>
          <p:spPr>
            <a:xfrm>
              <a:off x="7148529" y="3394822"/>
              <a:ext cx="66422" cy="4744"/>
            </a:xfrm>
            <a:custGeom>
              <a:avLst/>
              <a:gdLst/>
              <a:ahLst/>
              <a:cxnLst/>
              <a:rect l="l" t="t" r="r" b="b"/>
              <a:pathLst>
                <a:path w="42" h="3" extrusionOk="0">
                  <a:moveTo>
                    <a:pt x="0" y="3"/>
                  </a:moveTo>
                  <a:lnTo>
                    <a:pt x="0" y="3"/>
                  </a:lnTo>
                  <a:cubicBezTo>
                    <a:pt x="7" y="0"/>
                    <a:pt x="13" y="0"/>
                    <a:pt x="21" y="0"/>
                  </a:cubicBezTo>
                  <a:cubicBezTo>
                    <a:pt x="28" y="0"/>
                    <a:pt x="34" y="0"/>
                    <a:pt x="42" y="0"/>
                  </a:cubicBezTo>
                  <a:cubicBezTo>
                    <a:pt x="34" y="3"/>
                    <a:pt x="28" y="3"/>
                    <a:pt x="21" y="3"/>
                  </a:cubicBezTo>
                  <a:cubicBezTo>
                    <a:pt x="13" y="3"/>
                    <a:pt x="7" y="3"/>
                    <a:pt x="0" y="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3" name="Google Shape;73;p4"/>
            <p:cNvSpPr/>
            <p:nvPr/>
          </p:nvSpPr>
          <p:spPr>
            <a:xfrm>
              <a:off x="6773718" y="3428033"/>
              <a:ext cx="39537" cy="333692"/>
            </a:xfrm>
            <a:custGeom>
              <a:avLst/>
              <a:gdLst/>
              <a:ahLst/>
              <a:cxnLst/>
              <a:rect l="l" t="t" r="r" b="b"/>
              <a:pathLst>
                <a:path w="25" h="211" extrusionOk="0">
                  <a:moveTo>
                    <a:pt x="21" y="0"/>
                  </a:moveTo>
                  <a:lnTo>
                    <a:pt x="21" y="0"/>
                  </a:lnTo>
                  <a:cubicBezTo>
                    <a:pt x="23" y="17"/>
                    <a:pt x="23" y="34"/>
                    <a:pt x="25" y="51"/>
                  </a:cubicBezTo>
                  <a:cubicBezTo>
                    <a:pt x="25" y="68"/>
                    <a:pt x="25" y="86"/>
                    <a:pt x="25" y="103"/>
                  </a:cubicBezTo>
                  <a:cubicBezTo>
                    <a:pt x="25" y="120"/>
                    <a:pt x="23" y="139"/>
                    <a:pt x="23" y="156"/>
                  </a:cubicBezTo>
                  <a:cubicBezTo>
                    <a:pt x="23" y="173"/>
                    <a:pt x="23" y="192"/>
                    <a:pt x="23" y="209"/>
                  </a:cubicBezTo>
                  <a:cubicBezTo>
                    <a:pt x="23" y="211"/>
                    <a:pt x="23" y="211"/>
                    <a:pt x="23" y="211"/>
                  </a:cubicBezTo>
                  <a:cubicBezTo>
                    <a:pt x="21" y="211"/>
                    <a:pt x="21" y="211"/>
                    <a:pt x="21" y="211"/>
                  </a:cubicBezTo>
                  <a:cubicBezTo>
                    <a:pt x="4" y="211"/>
                    <a:pt x="4" y="211"/>
                    <a:pt x="4" y="211"/>
                  </a:cubicBezTo>
                  <a:cubicBezTo>
                    <a:pt x="2" y="211"/>
                    <a:pt x="2" y="211"/>
                    <a:pt x="2" y="211"/>
                  </a:cubicBezTo>
                  <a:cubicBezTo>
                    <a:pt x="2" y="209"/>
                    <a:pt x="2" y="209"/>
                    <a:pt x="2" y="209"/>
                  </a:cubicBezTo>
                  <a:cubicBezTo>
                    <a:pt x="0" y="192"/>
                    <a:pt x="0" y="173"/>
                    <a:pt x="0" y="156"/>
                  </a:cubicBezTo>
                  <a:cubicBezTo>
                    <a:pt x="0" y="139"/>
                    <a:pt x="0" y="122"/>
                    <a:pt x="0" y="105"/>
                  </a:cubicBezTo>
                  <a:cubicBezTo>
                    <a:pt x="0" y="70"/>
                    <a:pt x="0" y="36"/>
                    <a:pt x="2" y="0"/>
                  </a:cubicBezTo>
                  <a:lnTo>
                    <a:pt x="2" y="0"/>
                  </a:lnTo>
                  <a:cubicBezTo>
                    <a:pt x="4" y="0"/>
                    <a:pt x="4" y="0"/>
                    <a:pt x="4" y="0"/>
                  </a:cubicBezTo>
                  <a:lnTo>
                    <a:pt x="21" y="0"/>
                  </a:lnTo>
                  <a:moveTo>
                    <a:pt x="21" y="3"/>
                  </a:moveTo>
                  <a:lnTo>
                    <a:pt x="21" y="3"/>
                  </a:lnTo>
                  <a:cubicBezTo>
                    <a:pt x="4" y="3"/>
                    <a:pt x="4" y="3"/>
                    <a:pt x="4" y="3"/>
                  </a:cubicBezTo>
                  <a:cubicBezTo>
                    <a:pt x="6" y="0"/>
                    <a:pt x="6" y="0"/>
                    <a:pt x="6" y="0"/>
                  </a:cubicBezTo>
                  <a:cubicBezTo>
                    <a:pt x="8" y="36"/>
                    <a:pt x="8" y="70"/>
                    <a:pt x="8" y="105"/>
                  </a:cubicBezTo>
                  <a:cubicBezTo>
                    <a:pt x="8" y="122"/>
                    <a:pt x="8" y="139"/>
                    <a:pt x="8" y="156"/>
                  </a:cubicBezTo>
                  <a:cubicBezTo>
                    <a:pt x="8" y="173"/>
                    <a:pt x="6" y="192"/>
                    <a:pt x="6" y="209"/>
                  </a:cubicBezTo>
                  <a:cubicBezTo>
                    <a:pt x="4" y="206"/>
                    <a:pt x="4" y="206"/>
                    <a:pt x="4" y="206"/>
                  </a:cubicBezTo>
                  <a:cubicBezTo>
                    <a:pt x="21" y="206"/>
                    <a:pt x="21" y="206"/>
                    <a:pt x="21" y="206"/>
                  </a:cubicBezTo>
                  <a:cubicBezTo>
                    <a:pt x="21" y="209"/>
                    <a:pt x="21" y="209"/>
                    <a:pt x="21" y="209"/>
                  </a:cubicBezTo>
                  <a:cubicBezTo>
                    <a:pt x="21" y="192"/>
                    <a:pt x="21" y="173"/>
                    <a:pt x="21" y="156"/>
                  </a:cubicBezTo>
                  <a:cubicBezTo>
                    <a:pt x="19" y="139"/>
                    <a:pt x="19" y="122"/>
                    <a:pt x="19" y="105"/>
                  </a:cubicBezTo>
                  <a:cubicBezTo>
                    <a:pt x="19" y="89"/>
                    <a:pt x="19" y="72"/>
                    <a:pt x="19" y="55"/>
                  </a:cubicBezTo>
                  <a:cubicBezTo>
                    <a:pt x="19" y="38"/>
                    <a:pt x="21" y="19"/>
                    <a:pt x="21" y="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0950" rIns="90000" bIns="309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4" name="Google Shape;74;p4"/>
            <p:cNvSpPr/>
            <p:nvPr/>
          </p:nvSpPr>
          <p:spPr>
            <a:xfrm>
              <a:off x="6912888" y="3428033"/>
              <a:ext cx="39537" cy="333692"/>
            </a:xfrm>
            <a:custGeom>
              <a:avLst/>
              <a:gdLst/>
              <a:ahLst/>
              <a:cxnLst/>
              <a:rect l="l" t="t" r="r" b="b"/>
              <a:pathLst>
                <a:path w="25" h="211" extrusionOk="0">
                  <a:moveTo>
                    <a:pt x="23" y="0"/>
                  </a:moveTo>
                  <a:lnTo>
                    <a:pt x="23" y="0"/>
                  </a:lnTo>
                  <a:cubicBezTo>
                    <a:pt x="23" y="17"/>
                    <a:pt x="23" y="34"/>
                    <a:pt x="25" y="51"/>
                  </a:cubicBezTo>
                  <a:cubicBezTo>
                    <a:pt x="25" y="68"/>
                    <a:pt x="25" y="86"/>
                    <a:pt x="25" y="103"/>
                  </a:cubicBezTo>
                  <a:cubicBezTo>
                    <a:pt x="25" y="120"/>
                    <a:pt x="25" y="139"/>
                    <a:pt x="23" y="156"/>
                  </a:cubicBezTo>
                  <a:cubicBezTo>
                    <a:pt x="23" y="173"/>
                    <a:pt x="23" y="192"/>
                    <a:pt x="23" y="209"/>
                  </a:cubicBezTo>
                  <a:cubicBezTo>
                    <a:pt x="23" y="211"/>
                    <a:pt x="23" y="211"/>
                    <a:pt x="23" y="211"/>
                  </a:cubicBezTo>
                  <a:cubicBezTo>
                    <a:pt x="21" y="211"/>
                    <a:pt x="21" y="211"/>
                    <a:pt x="21" y="211"/>
                  </a:cubicBezTo>
                  <a:cubicBezTo>
                    <a:pt x="4" y="211"/>
                    <a:pt x="4" y="211"/>
                    <a:pt x="4" y="211"/>
                  </a:cubicBezTo>
                  <a:cubicBezTo>
                    <a:pt x="2" y="211"/>
                    <a:pt x="2" y="211"/>
                    <a:pt x="2" y="211"/>
                  </a:cubicBezTo>
                  <a:cubicBezTo>
                    <a:pt x="2" y="209"/>
                    <a:pt x="2" y="209"/>
                    <a:pt x="2" y="209"/>
                  </a:cubicBezTo>
                  <a:cubicBezTo>
                    <a:pt x="2" y="192"/>
                    <a:pt x="0" y="173"/>
                    <a:pt x="0" y="156"/>
                  </a:cubicBezTo>
                  <a:cubicBezTo>
                    <a:pt x="0" y="139"/>
                    <a:pt x="0" y="122"/>
                    <a:pt x="0" y="105"/>
                  </a:cubicBezTo>
                  <a:cubicBezTo>
                    <a:pt x="0" y="70"/>
                    <a:pt x="0" y="36"/>
                    <a:pt x="2" y="0"/>
                  </a:cubicBezTo>
                  <a:lnTo>
                    <a:pt x="2" y="0"/>
                  </a:lnTo>
                  <a:cubicBezTo>
                    <a:pt x="4" y="0"/>
                    <a:pt x="4" y="0"/>
                    <a:pt x="4" y="0"/>
                  </a:cubicBezTo>
                  <a:lnTo>
                    <a:pt x="23" y="0"/>
                  </a:lnTo>
                  <a:moveTo>
                    <a:pt x="21" y="3"/>
                  </a:moveTo>
                  <a:lnTo>
                    <a:pt x="21" y="3"/>
                  </a:lnTo>
                  <a:cubicBezTo>
                    <a:pt x="4" y="3"/>
                    <a:pt x="4" y="3"/>
                    <a:pt x="4" y="3"/>
                  </a:cubicBezTo>
                  <a:cubicBezTo>
                    <a:pt x="7" y="0"/>
                    <a:pt x="7" y="0"/>
                    <a:pt x="7" y="0"/>
                  </a:cubicBezTo>
                  <a:cubicBezTo>
                    <a:pt x="9" y="36"/>
                    <a:pt x="9" y="70"/>
                    <a:pt x="9" y="105"/>
                  </a:cubicBezTo>
                  <a:cubicBezTo>
                    <a:pt x="9" y="122"/>
                    <a:pt x="9" y="139"/>
                    <a:pt x="9" y="156"/>
                  </a:cubicBezTo>
                  <a:cubicBezTo>
                    <a:pt x="9" y="173"/>
                    <a:pt x="9" y="192"/>
                    <a:pt x="7" y="209"/>
                  </a:cubicBezTo>
                  <a:cubicBezTo>
                    <a:pt x="4" y="206"/>
                    <a:pt x="4" y="206"/>
                    <a:pt x="4" y="206"/>
                  </a:cubicBezTo>
                  <a:cubicBezTo>
                    <a:pt x="21" y="206"/>
                    <a:pt x="21" y="206"/>
                    <a:pt x="21" y="206"/>
                  </a:cubicBezTo>
                  <a:cubicBezTo>
                    <a:pt x="21" y="209"/>
                    <a:pt x="21" y="209"/>
                    <a:pt x="21" y="209"/>
                  </a:cubicBezTo>
                  <a:cubicBezTo>
                    <a:pt x="21" y="192"/>
                    <a:pt x="21" y="173"/>
                    <a:pt x="21" y="156"/>
                  </a:cubicBezTo>
                  <a:cubicBezTo>
                    <a:pt x="19" y="139"/>
                    <a:pt x="19" y="122"/>
                    <a:pt x="19" y="105"/>
                  </a:cubicBezTo>
                  <a:cubicBezTo>
                    <a:pt x="19" y="89"/>
                    <a:pt x="19" y="72"/>
                    <a:pt x="19" y="55"/>
                  </a:cubicBezTo>
                  <a:cubicBezTo>
                    <a:pt x="21" y="38"/>
                    <a:pt x="21" y="19"/>
                    <a:pt x="21" y="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0950" rIns="90000" bIns="309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5" name="Google Shape;75;p4"/>
            <p:cNvSpPr/>
            <p:nvPr/>
          </p:nvSpPr>
          <p:spPr>
            <a:xfrm>
              <a:off x="6843303" y="3454918"/>
              <a:ext cx="39537" cy="279922"/>
            </a:xfrm>
            <a:custGeom>
              <a:avLst/>
              <a:gdLst/>
              <a:ahLst/>
              <a:cxnLst/>
              <a:rect l="l" t="t" r="r" b="b"/>
              <a:pathLst>
                <a:path w="25" h="177" extrusionOk="0">
                  <a:moveTo>
                    <a:pt x="23" y="2"/>
                  </a:moveTo>
                  <a:lnTo>
                    <a:pt x="23" y="2"/>
                  </a:lnTo>
                  <a:cubicBezTo>
                    <a:pt x="23" y="15"/>
                    <a:pt x="23" y="30"/>
                    <a:pt x="25" y="42"/>
                  </a:cubicBezTo>
                  <a:cubicBezTo>
                    <a:pt x="25" y="57"/>
                    <a:pt x="25" y="72"/>
                    <a:pt x="25" y="86"/>
                  </a:cubicBezTo>
                  <a:cubicBezTo>
                    <a:pt x="25" y="101"/>
                    <a:pt x="25" y="116"/>
                    <a:pt x="23" y="130"/>
                  </a:cubicBezTo>
                  <a:cubicBezTo>
                    <a:pt x="23" y="145"/>
                    <a:pt x="23" y="160"/>
                    <a:pt x="23" y="173"/>
                  </a:cubicBezTo>
                  <a:cubicBezTo>
                    <a:pt x="23" y="175"/>
                    <a:pt x="23" y="175"/>
                    <a:pt x="23" y="175"/>
                  </a:cubicBezTo>
                  <a:cubicBezTo>
                    <a:pt x="21" y="175"/>
                    <a:pt x="21" y="175"/>
                    <a:pt x="21" y="175"/>
                  </a:cubicBezTo>
                  <a:cubicBezTo>
                    <a:pt x="4" y="175"/>
                    <a:pt x="4" y="175"/>
                    <a:pt x="4" y="175"/>
                  </a:cubicBezTo>
                  <a:cubicBezTo>
                    <a:pt x="2" y="177"/>
                    <a:pt x="2" y="177"/>
                    <a:pt x="2" y="177"/>
                  </a:cubicBezTo>
                  <a:cubicBezTo>
                    <a:pt x="2" y="173"/>
                    <a:pt x="2" y="173"/>
                    <a:pt x="2" y="173"/>
                  </a:cubicBezTo>
                  <a:cubicBezTo>
                    <a:pt x="2" y="160"/>
                    <a:pt x="0" y="145"/>
                    <a:pt x="0" y="130"/>
                  </a:cubicBezTo>
                  <a:cubicBezTo>
                    <a:pt x="0" y="116"/>
                    <a:pt x="0" y="101"/>
                    <a:pt x="0" y="88"/>
                  </a:cubicBezTo>
                  <a:cubicBezTo>
                    <a:pt x="0" y="59"/>
                    <a:pt x="0" y="30"/>
                    <a:pt x="2" y="2"/>
                  </a:cubicBezTo>
                  <a:cubicBezTo>
                    <a:pt x="2" y="0"/>
                    <a:pt x="2" y="0"/>
                    <a:pt x="2" y="0"/>
                  </a:cubicBezTo>
                  <a:cubicBezTo>
                    <a:pt x="4" y="0"/>
                    <a:pt x="4" y="0"/>
                    <a:pt x="4" y="0"/>
                  </a:cubicBezTo>
                  <a:lnTo>
                    <a:pt x="23" y="2"/>
                  </a:lnTo>
                  <a:moveTo>
                    <a:pt x="21" y="2"/>
                  </a:moveTo>
                  <a:lnTo>
                    <a:pt x="21" y="2"/>
                  </a:lnTo>
                  <a:cubicBezTo>
                    <a:pt x="4" y="4"/>
                    <a:pt x="4" y="4"/>
                    <a:pt x="4" y="4"/>
                  </a:cubicBezTo>
                  <a:cubicBezTo>
                    <a:pt x="6" y="2"/>
                    <a:pt x="6" y="2"/>
                    <a:pt x="6" y="2"/>
                  </a:cubicBezTo>
                  <a:cubicBezTo>
                    <a:pt x="8" y="30"/>
                    <a:pt x="8" y="59"/>
                    <a:pt x="8" y="88"/>
                  </a:cubicBezTo>
                  <a:cubicBezTo>
                    <a:pt x="8" y="101"/>
                    <a:pt x="8" y="116"/>
                    <a:pt x="8" y="130"/>
                  </a:cubicBezTo>
                  <a:cubicBezTo>
                    <a:pt x="8" y="145"/>
                    <a:pt x="6" y="160"/>
                    <a:pt x="6" y="173"/>
                  </a:cubicBezTo>
                  <a:cubicBezTo>
                    <a:pt x="4" y="170"/>
                    <a:pt x="4" y="170"/>
                    <a:pt x="4" y="170"/>
                  </a:cubicBezTo>
                  <a:cubicBezTo>
                    <a:pt x="21" y="173"/>
                    <a:pt x="21" y="173"/>
                    <a:pt x="21" y="173"/>
                  </a:cubicBezTo>
                  <a:lnTo>
                    <a:pt x="21" y="173"/>
                  </a:lnTo>
                  <a:cubicBezTo>
                    <a:pt x="21" y="160"/>
                    <a:pt x="21" y="145"/>
                    <a:pt x="21" y="130"/>
                  </a:cubicBezTo>
                  <a:cubicBezTo>
                    <a:pt x="19" y="116"/>
                    <a:pt x="19" y="103"/>
                    <a:pt x="19" y="88"/>
                  </a:cubicBezTo>
                  <a:cubicBezTo>
                    <a:pt x="19" y="76"/>
                    <a:pt x="19" y="61"/>
                    <a:pt x="19" y="46"/>
                  </a:cubicBezTo>
                  <a:cubicBezTo>
                    <a:pt x="19" y="32"/>
                    <a:pt x="21" y="17"/>
                    <a:pt x="21"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8700" rIns="90000" bIns="187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6" name="Google Shape;76;p4"/>
            <p:cNvSpPr/>
            <p:nvPr/>
          </p:nvSpPr>
          <p:spPr>
            <a:xfrm>
              <a:off x="8097418" y="3538736"/>
              <a:ext cx="105959" cy="3163"/>
            </a:xfrm>
            <a:custGeom>
              <a:avLst/>
              <a:gdLst/>
              <a:ahLst/>
              <a:cxnLst/>
              <a:rect l="l" t="t" r="r" b="b"/>
              <a:pathLst>
                <a:path w="67" h="2" extrusionOk="0">
                  <a:moveTo>
                    <a:pt x="0" y="0"/>
                  </a:moveTo>
                  <a:lnTo>
                    <a:pt x="0" y="0"/>
                  </a:lnTo>
                  <a:cubicBezTo>
                    <a:pt x="10" y="0"/>
                    <a:pt x="23" y="0"/>
                    <a:pt x="33" y="0"/>
                  </a:cubicBezTo>
                  <a:cubicBezTo>
                    <a:pt x="44" y="0"/>
                    <a:pt x="54" y="0"/>
                    <a:pt x="67" y="0"/>
                  </a:cubicBezTo>
                  <a:cubicBezTo>
                    <a:pt x="54" y="2"/>
                    <a:pt x="44" y="2"/>
                    <a:pt x="33" y="2"/>
                  </a:cubicBezTo>
                  <a:cubicBezTo>
                    <a:pt x="23" y="0"/>
                    <a:pt x="1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7" name="Google Shape;77;p4"/>
            <p:cNvSpPr/>
            <p:nvPr/>
          </p:nvSpPr>
          <p:spPr>
            <a:xfrm>
              <a:off x="7398403" y="3777540"/>
              <a:ext cx="50607" cy="3163"/>
            </a:xfrm>
            <a:custGeom>
              <a:avLst/>
              <a:gdLst/>
              <a:ahLst/>
              <a:cxnLst/>
              <a:rect l="l" t="t" r="r" b="b"/>
              <a:pathLst>
                <a:path w="32" h="2" extrusionOk="0">
                  <a:moveTo>
                    <a:pt x="0" y="0"/>
                  </a:moveTo>
                  <a:lnTo>
                    <a:pt x="0" y="0"/>
                  </a:lnTo>
                  <a:cubicBezTo>
                    <a:pt x="4" y="0"/>
                    <a:pt x="11" y="0"/>
                    <a:pt x="15" y="0"/>
                  </a:cubicBezTo>
                  <a:cubicBezTo>
                    <a:pt x="21" y="0"/>
                    <a:pt x="28" y="0"/>
                    <a:pt x="32" y="0"/>
                  </a:cubicBezTo>
                  <a:cubicBezTo>
                    <a:pt x="28" y="2"/>
                    <a:pt x="21" y="2"/>
                    <a:pt x="15" y="2"/>
                  </a:cubicBezTo>
                  <a:cubicBezTo>
                    <a:pt x="11" y="2"/>
                    <a:pt x="4"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8" name="Google Shape;78;p4"/>
            <p:cNvSpPr/>
            <p:nvPr/>
          </p:nvSpPr>
          <p:spPr>
            <a:xfrm>
              <a:off x="7404729" y="3791773"/>
              <a:ext cx="77493" cy="3163"/>
            </a:xfrm>
            <a:custGeom>
              <a:avLst/>
              <a:gdLst/>
              <a:ahLst/>
              <a:cxnLst/>
              <a:rect l="l" t="t" r="r" b="b"/>
              <a:pathLst>
                <a:path w="49" h="2" extrusionOk="0">
                  <a:moveTo>
                    <a:pt x="0" y="2"/>
                  </a:moveTo>
                  <a:lnTo>
                    <a:pt x="0" y="2"/>
                  </a:lnTo>
                  <a:cubicBezTo>
                    <a:pt x="9" y="0"/>
                    <a:pt x="17" y="0"/>
                    <a:pt x="24" y="0"/>
                  </a:cubicBezTo>
                  <a:cubicBezTo>
                    <a:pt x="32" y="2"/>
                    <a:pt x="40" y="2"/>
                    <a:pt x="49" y="2"/>
                  </a:cubicBezTo>
                  <a:cubicBezTo>
                    <a:pt x="40" y="2"/>
                    <a:pt x="32" y="2"/>
                    <a:pt x="24" y="2"/>
                  </a:cubicBezTo>
                  <a:cubicBezTo>
                    <a:pt x="15" y="2"/>
                    <a:pt x="9"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9" name="Google Shape;79;p4"/>
            <p:cNvSpPr/>
            <p:nvPr/>
          </p:nvSpPr>
          <p:spPr>
            <a:xfrm>
              <a:off x="6104069" y="3880346"/>
              <a:ext cx="2705016" cy="164452"/>
            </a:xfrm>
            <a:custGeom>
              <a:avLst/>
              <a:gdLst/>
              <a:ahLst/>
              <a:cxnLst/>
              <a:rect l="l" t="t" r="r" b="b"/>
              <a:pathLst>
                <a:path w="5551" h="104" extrusionOk="0">
                  <a:moveTo>
                    <a:pt x="5551" y="97"/>
                  </a:moveTo>
                  <a:lnTo>
                    <a:pt x="5551" y="97"/>
                  </a:lnTo>
                  <a:cubicBezTo>
                    <a:pt x="4167" y="103"/>
                    <a:pt x="4167" y="103"/>
                    <a:pt x="4167" y="103"/>
                  </a:cubicBezTo>
                  <a:cubicBezTo>
                    <a:pt x="3705" y="103"/>
                    <a:pt x="3242" y="105"/>
                    <a:pt x="2780" y="103"/>
                  </a:cubicBezTo>
                  <a:cubicBezTo>
                    <a:pt x="1392" y="101"/>
                    <a:pt x="1392" y="101"/>
                    <a:pt x="1392" y="101"/>
                  </a:cubicBezTo>
                  <a:cubicBezTo>
                    <a:pt x="1045" y="99"/>
                    <a:pt x="1045" y="99"/>
                    <a:pt x="1045" y="99"/>
                  </a:cubicBezTo>
                  <a:cubicBezTo>
                    <a:pt x="698" y="101"/>
                    <a:pt x="698" y="101"/>
                    <a:pt x="698" y="101"/>
                  </a:cubicBezTo>
                  <a:cubicBezTo>
                    <a:pt x="4" y="101"/>
                    <a:pt x="4" y="101"/>
                    <a:pt x="4" y="101"/>
                  </a:cubicBezTo>
                  <a:cubicBezTo>
                    <a:pt x="0" y="101"/>
                    <a:pt x="0" y="101"/>
                    <a:pt x="0" y="101"/>
                  </a:cubicBezTo>
                  <a:cubicBezTo>
                    <a:pt x="0" y="97"/>
                    <a:pt x="0" y="97"/>
                    <a:pt x="0" y="97"/>
                  </a:cubicBezTo>
                  <a:cubicBezTo>
                    <a:pt x="0" y="9"/>
                    <a:pt x="0" y="9"/>
                    <a:pt x="0" y="9"/>
                  </a:cubicBezTo>
                  <a:cubicBezTo>
                    <a:pt x="0" y="5"/>
                    <a:pt x="0" y="5"/>
                    <a:pt x="0" y="5"/>
                  </a:cubicBezTo>
                  <a:cubicBezTo>
                    <a:pt x="4" y="5"/>
                    <a:pt x="4" y="5"/>
                    <a:pt x="4" y="5"/>
                  </a:cubicBezTo>
                  <a:cubicBezTo>
                    <a:pt x="1392" y="0"/>
                    <a:pt x="1392" y="0"/>
                    <a:pt x="1392" y="0"/>
                  </a:cubicBezTo>
                  <a:cubicBezTo>
                    <a:pt x="2777" y="0"/>
                    <a:pt x="2777" y="0"/>
                    <a:pt x="2777" y="0"/>
                  </a:cubicBezTo>
                  <a:cubicBezTo>
                    <a:pt x="3471" y="0"/>
                    <a:pt x="3471" y="0"/>
                    <a:pt x="3471" y="0"/>
                  </a:cubicBezTo>
                  <a:cubicBezTo>
                    <a:pt x="4163" y="2"/>
                    <a:pt x="4163" y="2"/>
                    <a:pt x="4163" y="2"/>
                  </a:cubicBezTo>
                  <a:cubicBezTo>
                    <a:pt x="4626" y="5"/>
                    <a:pt x="5088" y="5"/>
                    <a:pt x="5551" y="7"/>
                  </a:cubicBezTo>
                  <a:lnTo>
                    <a:pt x="5551" y="7"/>
                  </a:lnTo>
                  <a:cubicBezTo>
                    <a:pt x="5551" y="9"/>
                    <a:pt x="5551" y="9"/>
                    <a:pt x="5551" y="9"/>
                  </a:cubicBezTo>
                  <a:lnTo>
                    <a:pt x="5551" y="97"/>
                  </a:lnTo>
                  <a:moveTo>
                    <a:pt x="5549" y="97"/>
                  </a:moveTo>
                  <a:lnTo>
                    <a:pt x="5549" y="97"/>
                  </a:lnTo>
                  <a:cubicBezTo>
                    <a:pt x="5549" y="9"/>
                    <a:pt x="5549" y="9"/>
                    <a:pt x="5549" y="9"/>
                  </a:cubicBezTo>
                  <a:cubicBezTo>
                    <a:pt x="5551" y="11"/>
                    <a:pt x="5551" y="11"/>
                    <a:pt x="5551" y="11"/>
                  </a:cubicBezTo>
                  <a:cubicBezTo>
                    <a:pt x="5088" y="13"/>
                    <a:pt x="4626" y="13"/>
                    <a:pt x="4163" y="15"/>
                  </a:cubicBezTo>
                  <a:cubicBezTo>
                    <a:pt x="3471" y="17"/>
                    <a:pt x="3471" y="17"/>
                    <a:pt x="3471" y="17"/>
                  </a:cubicBezTo>
                  <a:cubicBezTo>
                    <a:pt x="2777" y="17"/>
                    <a:pt x="2777" y="17"/>
                    <a:pt x="2777" y="17"/>
                  </a:cubicBezTo>
                  <a:cubicBezTo>
                    <a:pt x="1392" y="17"/>
                    <a:pt x="1392" y="17"/>
                    <a:pt x="1392" y="17"/>
                  </a:cubicBezTo>
                  <a:cubicBezTo>
                    <a:pt x="4" y="13"/>
                    <a:pt x="4" y="13"/>
                    <a:pt x="4" y="13"/>
                  </a:cubicBezTo>
                  <a:cubicBezTo>
                    <a:pt x="10" y="9"/>
                    <a:pt x="10" y="9"/>
                    <a:pt x="10" y="9"/>
                  </a:cubicBezTo>
                  <a:cubicBezTo>
                    <a:pt x="8" y="97"/>
                    <a:pt x="8" y="97"/>
                    <a:pt x="8" y="97"/>
                  </a:cubicBezTo>
                  <a:cubicBezTo>
                    <a:pt x="4" y="93"/>
                    <a:pt x="4" y="93"/>
                    <a:pt x="4" y="93"/>
                  </a:cubicBezTo>
                  <a:cubicBezTo>
                    <a:pt x="698" y="95"/>
                    <a:pt x="698" y="95"/>
                    <a:pt x="698" y="95"/>
                  </a:cubicBezTo>
                  <a:cubicBezTo>
                    <a:pt x="1045" y="95"/>
                    <a:pt x="1045" y="95"/>
                    <a:pt x="1045" y="95"/>
                  </a:cubicBezTo>
                  <a:cubicBezTo>
                    <a:pt x="1390" y="95"/>
                    <a:pt x="1390" y="95"/>
                    <a:pt x="1390" y="95"/>
                  </a:cubicBezTo>
                  <a:cubicBezTo>
                    <a:pt x="2775" y="91"/>
                    <a:pt x="2775" y="91"/>
                    <a:pt x="2775" y="91"/>
                  </a:cubicBezTo>
                  <a:cubicBezTo>
                    <a:pt x="3236" y="91"/>
                    <a:pt x="3698" y="91"/>
                    <a:pt x="4161" y="93"/>
                  </a:cubicBezTo>
                  <a:lnTo>
                    <a:pt x="5549" y="97"/>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0" name="Google Shape;80;p4"/>
            <p:cNvSpPr/>
            <p:nvPr/>
          </p:nvSpPr>
          <p:spPr>
            <a:xfrm>
              <a:off x="6987218" y="3959410"/>
              <a:ext cx="1810795" cy="11070"/>
            </a:xfrm>
            <a:custGeom>
              <a:avLst/>
              <a:gdLst/>
              <a:ahLst/>
              <a:cxnLst/>
              <a:rect l="l" t="t" r="r" b="b"/>
              <a:pathLst>
                <a:path w="1145" h="7" extrusionOk="0">
                  <a:moveTo>
                    <a:pt x="0" y="3"/>
                  </a:moveTo>
                  <a:lnTo>
                    <a:pt x="0" y="3"/>
                  </a:lnTo>
                  <a:cubicBezTo>
                    <a:pt x="94" y="1"/>
                    <a:pt x="191" y="1"/>
                    <a:pt x="285" y="1"/>
                  </a:cubicBezTo>
                  <a:cubicBezTo>
                    <a:pt x="334" y="1"/>
                    <a:pt x="380" y="3"/>
                    <a:pt x="428" y="3"/>
                  </a:cubicBezTo>
                  <a:cubicBezTo>
                    <a:pt x="477" y="3"/>
                    <a:pt x="525" y="3"/>
                    <a:pt x="571" y="1"/>
                  </a:cubicBezTo>
                  <a:cubicBezTo>
                    <a:pt x="668" y="1"/>
                    <a:pt x="763" y="-1"/>
                    <a:pt x="859" y="1"/>
                  </a:cubicBezTo>
                  <a:cubicBezTo>
                    <a:pt x="908" y="1"/>
                    <a:pt x="954" y="1"/>
                    <a:pt x="1002" y="1"/>
                  </a:cubicBezTo>
                  <a:cubicBezTo>
                    <a:pt x="1051" y="1"/>
                    <a:pt x="1099" y="1"/>
                    <a:pt x="1145" y="3"/>
                  </a:cubicBezTo>
                  <a:lnTo>
                    <a:pt x="1145" y="3"/>
                  </a:lnTo>
                  <a:cubicBezTo>
                    <a:pt x="1099" y="5"/>
                    <a:pt x="1051" y="5"/>
                    <a:pt x="1002" y="5"/>
                  </a:cubicBezTo>
                  <a:cubicBezTo>
                    <a:pt x="954" y="5"/>
                    <a:pt x="908" y="7"/>
                    <a:pt x="859" y="7"/>
                  </a:cubicBezTo>
                  <a:cubicBezTo>
                    <a:pt x="763" y="7"/>
                    <a:pt x="668" y="5"/>
                    <a:pt x="571" y="5"/>
                  </a:cubicBezTo>
                  <a:cubicBezTo>
                    <a:pt x="525" y="5"/>
                    <a:pt x="477" y="3"/>
                    <a:pt x="428" y="5"/>
                  </a:cubicBezTo>
                  <a:cubicBezTo>
                    <a:pt x="380" y="5"/>
                    <a:pt x="334" y="5"/>
                    <a:pt x="285" y="5"/>
                  </a:cubicBezTo>
                  <a:cubicBezTo>
                    <a:pt x="191" y="7"/>
                    <a:pt x="94" y="5"/>
                    <a:pt x="0" y="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1" name="Google Shape;81;p4"/>
            <p:cNvSpPr/>
            <p:nvPr/>
          </p:nvSpPr>
          <p:spPr>
            <a:xfrm>
              <a:off x="6171385" y="3992624"/>
              <a:ext cx="1067291" cy="14218"/>
            </a:xfrm>
            <a:custGeom>
              <a:avLst/>
              <a:gdLst/>
              <a:ahLst/>
              <a:cxnLst/>
              <a:rect l="l" t="t" r="r" b="b"/>
              <a:pathLst>
                <a:path w="1652" h="9" extrusionOk="0">
                  <a:moveTo>
                    <a:pt x="1652" y="5"/>
                  </a:moveTo>
                  <a:lnTo>
                    <a:pt x="1652" y="5"/>
                  </a:lnTo>
                  <a:cubicBezTo>
                    <a:pt x="1516" y="7"/>
                    <a:pt x="1377" y="9"/>
                    <a:pt x="1240" y="7"/>
                  </a:cubicBezTo>
                  <a:cubicBezTo>
                    <a:pt x="1171" y="7"/>
                    <a:pt x="1101" y="5"/>
                    <a:pt x="1034" y="5"/>
                  </a:cubicBezTo>
                  <a:cubicBezTo>
                    <a:pt x="965" y="5"/>
                    <a:pt x="895" y="5"/>
                    <a:pt x="826" y="7"/>
                  </a:cubicBezTo>
                  <a:cubicBezTo>
                    <a:pt x="689" y="7"/>
                    <a:pt x="551" y="9"/>
                    <a:pt x="414" y="9"/>
                  </a:cubicBezTo>
                  <a:cubicBezTo>
                    <a:pt x="344" y="9"/>
                    <a:pt x="275" y="7"/>
                    <a:pt x="208" y="7"/>
                  </a:cubicBezTo>
                  <a:cubicBezTo>
                    <a:pt x="138" y="7"/>
                    <a:pt x="69" y="7"/>
                    <a:pt x="0" y="5"/>
                  </a:cubicBezTo>
                  <a:cubicBezTo>
                    <a:pt x="0" y="3"/>
                    <a:pt x="0" y="3"/>
                    <a:pt x="0" y="3"/>
                  </a:cubicBezTo>
                  <a:cubicBezTo>
                    <a:pt x="69" y="3"/>
                    <a:pt x="138" y="1"/>
                    <a:pt x="208" y="1"/>
                  </a:cubicBezTo>
                  <a:cubicBezTo>
                    <a:pt x="275" y="1"/>
                    <a:pt x="344" y="1"/>
                    <a:pt x="414" y="1"/>
                  </a:cubicBezTo>
                  <a:cubicBezTo>
                    <a:pt x="551" y="-1"/>
                    <a:pt x="689" y="1"/>
                    <a:pt x="826" y="3"/>
                  </a:cubicBezTo>
                  <a:cubicBezTo>
                    <a:pt x="895" y="3"/>
                    <a:pt x="965" y="3"/>
                    <a:pt x="1034" y="3"/>
                  </a:cubicBezTo>
                  <a:cubicBezTo>
                    <a:pt x="1101" y="3"/>
                    <a:pt x="1171" y="1"/>
                    <a:pt x="1240" y="1"/>
                  </a:cubicBezTo>
                  <a:cubicBezTo>
                    <a:pt x="1377" y="1"/>
                    <a:pt x="1516" y="1"/>
                    <a:pt x="1652" y="3"/>
                  </a:cubicBezTo>
                  <a:lnTo>
                    <a:pt x="1652" y="5"/>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2" name="Google Shape;82;p4"/>
            <p:cNvSpPr/>
            <p:nvPr/>
          </p:nvSpPr>
          <p:spPr>
            <a:xfrm>
              <a:off x="8080021" y="4027413"/>
              <a:ext cx="313133" cy="316296"/>
            </a:xfrm>
            <a:custGeom>
              <a:avLst/>
              <a:gdLst/>
              <a:ahLst/>
              <a:cxnLst/>
              <a:rect l="l" t="t" r="r" b="b"/>
              <a:pathLst>
                <a:path w="198" h="200" extrusionOk="0">
                  <a:moveTo>
                    <a:pt x="194" y="195"/>
                  </a:moveTo>
                  <a:lnTo>
                    <a:pt x="194" y="195"/>
                  </a:lnTo>
                  <a:cubicBezTo>
                    <a:pt x="162" y="197"/>
                    <a:pt x="131" y="197"/>
                    <a:pt x="99" y="197"/>
                  </a:cubicBezTo>
                  <a:cubicBezTo>
                    <a:pt x="51" y="200"/>
                    <a:pt x="51" y="200"/>
                    <a:pt x="51" y="200"/>
                  </a:cubicBezTo>
                  <a:cubicBezTo>
                    <a:pt x="36" y="200"/>
                    <a:pt x="19" y="200"/>
                    <a:pt x="4" y="197"/>
                  </a:cubicBezTo>
                  <a:cubicBezTo>
                    <a:pt x="0" y="197"/>
                    <a:pt x="0" y="197"/>
                    <a:pt x="0" y="197"/>
                  </a:cubicBezTo>
                  <a:cubicBezTo>
                    <a:pt x="0" y="195"/>
                    <a:pt x="0" y="195"/>
                    <a:pt x="0" y="195"/>
                  </a:cubicBezTo>
                  <a:cubicBezTo>
                    <a:pt x="0" y="164"/>
                    <a:pt x="2" y="132"/>
                    <a:pt x="2" y="101"/>
                  </a:cubicBezTo>
                  <a:cubicBezTo>
                    <a:pt x="2" y="84"/>
                    <a:pt x="2" y="67"/>
                    <a:pt x="2" y="52"/>
                  </a:cubicBezTo>
                  <a:cubicBezTo>
                    <a:pt x="2" y="35"/>
                    <a:pt x="2" y="21"/>
                    <a:pt x="2" y="4"/>
                  </a:cubicBezTo>
                  <a:cubicBezTo>
                    <a:pt x="2" y="2"/>
                    <a:pt x="2" y="2"/>
                    <a:pt x="2" y="2"/>
                  </a:cubicBezTo>
                  <a:cubicBezTo>
                    <a:pt x="4" y="2"/>
                    <a:pt x="4" y="2"/>
                    <a:pt x="4" y="2"/>
                  </a:cubicBezTo>
                  <a:cubicBezTo>
                    <a:pt x="36" y="2"/>
                    <a:pt x="67" y="0"/>
                    <a:pt x="99" y="0"/>
                  </a:cubicBezTo>
                  <a:cubicBezTo>
                    <a:pt x="145" y="0"/>
                    <a:pt x="145" y="0"/>
                    <a:pt x="145" y="0"/>
                  </a:cubicBezTo>
                  <a:cubicBezTo>
                    <a:pt x="162" y="0"/>
                    <a:pt x="177" y="0"/>
                    <a:pt x="192" y="0"/>
                  </a:cubicBezTo>
                  <a:cubicBezTo>
                    <a:pt x="198" y="0"/>
                    <a:pt x="198" y="0"/>
                    <a:pt x="198" y="0"/>
                  </a:cubicBezTo>
                  <a:cubicBezTo>
                    <a:pt x="198" y="4"/>
                    <a:pt x="198" y="4"/>
                    <a:pt x="198" y="4"/>
                  </a:cubicBezTo>
                  <a:cubicBezTo>
                    <a:pt x="198" y="38"/>
                    <a:pt x="196" y="69"/>
                    <a:pt x="196" y="101"/>
                  </a:cubicBezTo>
                  <a:lnTo>
                    <a:pt x="194" y="195"/>
                  </a:lnTo>
                  <a:moveTo>
                    <a:pt x="192" y="195"/>
                  </a:moveTo>
                  <a:lnTo>
                    <a:pt x="192" y="195"/>
                  </a:lnTo>
                  <a:cubicBezTo>
                    <a:pt x="189" y="99"/>
                    <a:pt x="189" y="99"/>
                    <a:pt x="189" y="99"/>
                  </a:cubicBezTo>
                  <a:cubicBezTo>
                    <a:pt x="189" y="67"/>
                    <a:pt x="187" y="35"/>
                    <a:pt x="187" y="4"/>
                  </a:cubicBezTo>
                  <a:cubicBezTo>
                    <a:pt x="192" y="8"/>
                    <a:pt x="192" y="8"/>
                    <a:pt x="192" y="8"/>
                  </a:cubicBezTo>
                  <a:cubicBezTo>
                    <a:pt x="177" y="8"/>
                    <a:pt x="162" y="8"/>
                    <a:pt x="145" y="8"/>
                  </a:cubicBezTo>
                  <a:cubicBezTo>
                    <a:pt x="99" y="8"/>
                    <a:pt x="99" y="8"/>
                    <a:pt x="99" y="8"/>
                  </a:cubicBezTo>
                  <a:cubicBezTo>
                    <a:pt x="67" y="8"/>
                    <a:pt x="36" y="8"/>
                    <a:pt x="4" y="6"/>
                  </a:cubicBezTo>
                  <a:cubicBezTo>
                    <a:pt x="7" y="4"/>
                    <a:pt x="7" y="4"/>
                    <a:pt x="7" y="4"/>
                  </a:cubicBezTo>
                  <a:cubicBezTo>
                    <a:pt x="7" y="21"/>
                    <a:pt x="4" y="35"/>
                    <a:pt x="4" y="52"/>
                  </a:cubicBezTo>
                  <a:cubicBezTo>
                    <a:pt x="4" y="67"/>
                    <a:pt x="4" y="84"/>
                    <a:pt x="4" y="101"/>
                  </a:cubicBezTo>
                  <a:cubicBezTo>
                    <a:pt x="4" y="132"/>
                    <a:pt x="7" y="164"/>
                    <a:pt x="7" y="195"/>
                  </a:cubicBezTo>
                  <a:cubicBezTo>
                    <a:pt x="4" y="191"/>
                    <a:pt x="4" y="191"/>
                    <a:pt x="4" y="191"/>
                  </a:cubicBezTo>
                  <a:cubicBezTo>
                    <a:pt x="19" y="191"/>
                    <a:pt x="34" y="191"/>
                    <a:pt x="51" y="191"/>
                  </a:cubicBezTo>
                  <a:cubicBezTo>
                    <a:pt x="97" y="191"/>
                    <a:pt x="97" y="191"/>
                    <a:pt x="97" y="191"/>
                  </a:cubicBezTo>
                  <a:cubicBezTo>
                    <a:pt x="128" y="193"/>
                    <a:pt x="160" y="193"/>
                    <a:pt x="192" y="19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7000" rIns="90000" bIns="27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3" name="Google Shape;83;p4"/>
            <p:cNvSpPr/>
            <p:nvPr/>
          </p:nvSpPr>
          <p:spPr>
            <a:xfrm>
              <a:off x="8155932" y="4033739"/>
              <a:ext cx="14233" cy="226151"/>
            </a:xfrm>
            <a:custGeom>
              <a:avLst/>
              <a:gdLst/>
              <a:ahLst/>
              <a:cxnLst/>
              <a:rect l="l" t="t" r="r" b="b"/>
              <a:pathLst>
                <a:path w="9" h="143" extrusionOk="0">
                  <a:moveTo>
                    <a:pt x="5" y="0"/>
                  </a:moveTo>
                  <a:lnTo>
                    <a:pt x="5" y="0"/>
                  </a:lnTo>
                  <a:cubicBezTo>
                    <a:pt x="7" y="25"/>
                    <a:pt x="9" y="48"/>
                    <a:pt x="9" y="71"/>
                  </a:cubicBezTo>
                  <a:cubicBezTo>
                    <a:pt x="9" y="97"/>
                    <a:pt x="7" y="120"/>
                    <a:pt x="5" y="143"/>
                  </a:cubicBezTo>
                  <a:cubicBezTo>
                    <a:pt x="0" y="120"/>
                    <a:pt x="0" y="97"/>
                    <a:pt x="0" y="71"/>
                  </a:cubicBezTo>
                  <a:cubicBezTo>
                    <a:pt x="0" y="48"/>
                    <a:pt x="0" y="25"/>
                    <a:pt x="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6475" rIns="90000" bIns="64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4" name="Google Shape;84;p4"/>
            <p:cNvSpPr/>
            <p:nvPr/>
          </p:nvSpPr>
          <p:spPr>
            <a:xfrm>
              <a:off x="8185980" y="4033739"/>
              <a:ext cx="7907" cy="153403"/>
            </a:xfrm>
            <a:custGeom>
              <a:avLst/>
              <a:gdLst/>
              <a:ahLst/>
              <a:cxnLst/>
              <a:rect l="l" t="t" r="r" b="b"/>
              <a:pathLst>
                <a:path w="5" h="97" extrusionOk="0">
                  <a:moveTo>
                    <a:pt x="2" y="0"/>
                  </a:moveTo>
                  <a:lnTo>
                    <a:pt x="2" y="0"/>
                  </a:lnTo>
                  <a:cubicBezTo>
                    <a:pt x="5" y="17"/>
                    <a:pt x="5" y="31"/>
                    <a:pt x="5" y="48"/>
                  </a:cubicBezTo>
                  <a:cubicBezTo>
                    <a:pt x="5" y="63"/>
                    <a:pt x="5" y="80"/>
                    <a:pt x="2" y="97"/>
                  </a:cubicBezTo>
                  <a:cubicBezTo>
                    <a:pt x="0" y="80"/>
                    <a:pt x="0" y="63"/>
                    <a:pt x="0" y="48"/>
                  </a:cubicBezTo>
                  <a:cubicBezTo>
                    <a:pt x="0" y="31"/>
                    <a:pt x="0" y="17"/>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5" name="Google Shape;85;p4"/>
            <p:cNvSpPr/>
            <p:nvPr/>
          </p:nvSpPr>
          <p:spPr>
            <a:xfrm>
              <a:off x="8326732" y="4033739"/>
              <a:ext cx="12652" cy="199266"/>
            </a:xfrm>
            <a:custGeom>
              <a:avLst/>
              <a:gdLst/>
              <a:ahLst/>
              <a:cxnLst/>
              <a:rect l="l" t="t" r="r" b="b"/>
              <a:pathLst>
                <a:path w="8" h="126" extrusionOk="0">
                  <a:moveTo>
                    <a:pt x="4" y="0"/>
                  </a:moveTo>
                  <a:lnTo>
                    <a:pt x="4" y="0"/>
                  </a:lnTo>
                  <a:cubicBezTo>
                    <a:pt x="6" y="21"/>
                    <a:pt x="8" y="42"/>
                    <a:pt x="8" y="63"/>
                  </a:cubicBezTo>
                  <a:cubicBezTo>
                    <a:pt x="8" y="84"/>
                    <a:pt x="6" y="105"/>
                    <a:pt x="4" y="126"/>
                  </a:cubicBezTo>
                  <a:cubicBezTo>
                    <a:pt x="0" y="105"/>
                    <a:pt x="0" y="84"/>
                    <a:pt x="0" y="63"/>
                  </a:cubicBezTo>
                  <a:cubicBezTo>
                    <a:pt x="0" y="42"/>
                    <a:pt x="0" y="21"/>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50" rIns="90000" bIns="3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6" name="Google Shape;86;p4"/>
            <p:cNvSpPr/>
            <p:nvPr/>
          </p:nvSpPr>
          <p:spPr>
            <a:xfrm>
              <a:off x="8263473" y="4087509"/>
              <a:ext cx="12652" cy="202429"/>
            </a:xfrm>
            <a:custGeom>
              <a:avLst/>
              <a:gdLst/>
              <a:ahLst/>
              <a:cxnLst/>
              <a:rect l="l" t="t" r="r" b="b"/>
              <a:pathLst>
                <a:path w="8" h="128" extrusionOk="0">
                  <a:moveTo>
                    <a:pt x="4" y="0"/>
                  </a:moveTo>
                  <a:lnTo>
                    <a:pt x="4" y="0"/>
                  </a:lnTo>
                  <a:cubicBezTo>
                    <a:pt x="6" y="21"/>
                    <a:pt x="8" y="42"/>
                    <a:pt x="8" y="65"/>
                  </a:cubicBezTo>
                  <a:cubicBezTo>
                    <a:pt x="8" y="86"/>
                    <a:pt x="6" y="107"/>
                    <a:pt x="4" y="128"/>
                  </a:cubicBezTo>
                  <a:cubicBezTo>
                    <a:pt x="0" y="107"/>
                    <a:pt x="0" y="86"/>
                    <a:pt x="0" y="65"/>
                  </a:cubicBezTo>
                  <a:cubicBezTo>
                    <a:pt x="0" y="42"/>
                    <a:pt x="0" y="21"/>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075" rIns="90000" bIns="10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spTree>
    <p:extLst>
      <p:ext uri="{BB962C8B-B14F-4D97-AF65-F5344CB8AC3E}">
        <p14:creationId xmlns:p14="http://schemas.microsoft.com/office/powerpoint/2010/main" val="1949363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dk1"/>
        </a:solidFill>
        <a:effectLst/>
      </p:bgPr>
    </p:bg>
    <p:spTree>
      <p:nvGrpSpPr>
        <p:cNvPr id="1" name="Shape 133"/>
        <p:cNvGrpSpPr/>
        <p:nvPr/>
      </p:nvGrpSpPr>
      <p:grpSpPr>
        <a:xfrm>
          <a:off x="0" y="0"/>
          <a:ext cx="0" cy="0"/>
          <a:chOff x="0" y="0"/>
          <a:chExt cx="0" cy="0"/>
        </a:xfrm>
      </p:grpSpPr>
      <p:pic>
        <p:nvPicPr>
          <p:cNvPr id="134" name="Google Shape;134;p7"/>
          <p:cNvPicPr preferRelativeResize="0"/>
          <p:nvPr/>
        </p:nvPicPr>
        <p:blipFill rotWithShape="1">
          <a:blip r:embed="rId2">
            <a:alphaModFix/>
          </a:blip>
          <a:srcRect b="5526"/>
          <a:stretch/>
        </p:blipFill>
        <p:spPr>
          <a:xfrm>
            <a:off x="201300" y="201300"/>
            <a:ext cx="8741399" cy="4740900"/>
          </a:xfrm>
          <a:prstGeom prst="rect">
            <a:avLst/>
          </a:prstGeom>
          <a:noFill/>
          <a:ln>
            <a:noFill/>
          </a:ln>
          <a:effectLst>
            <a:outerShdw blurRad="57150" dist="19050" dir="5400000" algn="bl" rotWithShape="0">
              <a:srgbClr val="000000">
                <a:alpha val="50000"/>
              </a:srgbClr>
            </a:outerShdw>
          </a:effectLst>
        </p:spPr>
      </p:pic>
      <p:sp>
        <p:nvSpPr>
          <p:cNvPr id="135" name="Google Shape;135;p7"/>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grpSp>
        <p:nvGrpSpPr>
          <p:cNvPr id="136" name="Google Shape;136;p7"/>
          <p:cNvGrpSpPr/>
          <p:nvPr/>
        </p:nvGrpSpPr>
        <p:grpSpPr>
          <a:xfrm>
            <a:off x="350950" y="342300"/>
            <a:ext cx="8448500" cy="4454525"/>
            <a:chOff x="350950" y="342300"/>
            <a:chExt cx="8448500" cy="4454525"/>
          </a:xfrm>
        </p:grpSpPr>
        <p:sp>
          <p:nvSpPr>
            <p:cNvPr id="137" name="Google Shape;137;p7"/>
            <p:cNvSpPr/>
            <p:nvPr/>
          </p:nvSpPr>
          <p:spPr>
            <a:xfrm>
              <a:off x="383225" y="4764550"/>
              <a:ext cx="7358377"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8" name="Google Shape;138;p7"/>
            <p:cNvSpPr/>
            <p:nvPr/>
          </p:nvSpPr>
          <p:spPr>
            <a:xfrm rot="-5400000">
              <a:off x="-1836101" y="2536425"/>
              <a:ext cx="4406377"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9" name="Google Shape;139;p7"/>
            <p:cNvSpPr/>
            <p:nvPr/>
          </p:nvSpPr>
          <p:spPr>
            <a:xfrm>
              <a:off x="444975" y="342300"/>
              <a:ext cx="82540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0" name="Google Shape;140;p7"/>
            <p:cNvSpPr/>
            <p:nvPr/>
          </p:nvSpPr>
          <p:spPr>
            <a:xfrm rot="-5400000">
              <a:off x="7228639" y="1887914"/>
              <a:ext cx="3109348"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141" name="Google Shape;141;p7"/>
          <p:cNvGrpSpPr/>
          <p:nvPr/>
        </p:nvGrpSpPr>
        <p:grpSpPr>
          <a:xfrm>
            <a:off x="8178156" y="3958298"/>
            <a:ext cx="2091543" cy="992656"/>
            <a:chOff x="6907899" y="758528"/>
            <a:chExt cx="2456304" cy="1165637"/>
          </a:xfrm>
        </p:grpSpPr>
        <p:sp>
          <p:nvSpPr>
            <p:cNvPr id="142" name="Google Shape;142;p7"/>
            <p:cNvSpPr/>
            <p:nvPr/>
          </p:nvSpPr>
          <p:spPr>
            <a:xfrm flipH="1">
              <a:off x="7217561" y="1688682"/>
              <a:ext cx="233128" cy="235482"/>
            </a:xfrm>
            <a:custGeom>
              <a:avLst/>
              <a:gdLst/>
              <a:ahLst/>
              <a:cxnLst/>
              <a:rect l="l" t="t" r="r" b="b"/>
              <a:pathLst>
                <a:path w="198" h="200" extrusionOk="0">
                  <a:moveTo>
                    <a:pt x="194" y="195"/>
                  </a:moveTo>
                  <a:lnTo>
                    <a:pt x="194" y="195"/>
                  </a:lnTo>
                  <a:cubicBezTo>
                    <a:pt x="162" y="197"/>
                    <a:pt x="131" y="197"/>
                    <a:pt x="99" y="197"/>
                  </a:cubicBezTo>
                  <a:cubicBezTo>
                    <a:pt x="51" y="200"/>
                    <a:pt x="51" y="200"/>
                    <a:pt x="51" y="200"/>
                  </a:cubicBezTo>
                  <a:cubicBezTo>
                    <a:pt x="36" y="200"/>
                    <a:pt x="19" y="200"/>
                    <a:pt x="4" y="197"/>
                  </a:cubicBezTo>
                  <a:cubicBezTo>
                    <a:pt x="0" y="197"/>
                    <a:pt x="0" y="197"/>
                    <a:pt x="0" y="197"/>
                  </a:cubicBezTo>
                  <a:cubicBezTo>
                    <a:pt x="0" y="195"/>
                    <a:pt x="0" y="195"/>
                    <a:pt x="0" y="195"/>
                  </a:cubicBezTo>
                  <a:cubicBezTo>
                    <a:pt x="0" y="164"/>
                    <a:pt x="2" y="132"/>
                    <a:pt x="2" y="101"/>
                  </a:cubicBezTo>
                  <a:cubicBezTo>
                    <a:pt x="2" y="84"/>
                    <a:pt x="2" y="67"/>
                    <a:pt x="2" y="52"/>
                  </a:cubicBezTo>
                  <a:cubicBezTo>
                    <a:pt x="2" y="35"/>
                    <a:pt x="2" y="21"/>
                    <a:pt x="2" y="4"/>
                  </a:cubicBezTo>
                  <a:cubicBezTo>
                    <a:pt x="2" y="2"/>
                    <a:pt x="2" y="2"/>
                    <a:pt x="2" y="2"/>
                  </a:cubicBezTo>
                  <a:cubicBezTo>
                    <a:pt x="4" y="2"/>
                    <a:pt x="4" y="2"/>
                    <a:pt x="4" y="2"/>
                  </a:cubicBezTo>
                  <a:cubicBezTo>
                    <a:pt x="36" y="2"/>
                    <a:pt x="67" y="0"/>
                    <a:pt x="99" y="0"/>
                  </a:cubicBezTo>
                  <a:cubicBezTo>
                    <a:pt x="145" y="0"/>
                    <a:pt x="145" y="0"/>
                    <a:pt x="145" y="0"/>
                  </a:cubicBezTo>
                  <a:cubicBezTo>
                    <a:pt x="162" y="0"/>
                    <a:pt x="177" y="0"/>
                    <a:pt x="192" y="0"/>
                  </a:cubicBezTo>
                  <a:cubicBezTo>
                    <a:pt x="198" y="0"/>
                    <a:pt x="198" y="0"/>
                    <a:pt x="198" y="0"/>
                  </a:cubicBezTo>
                  <a:cubicBezTo>
                    <a:pt x="198" y="4"/>
                    <a:pt x="198" y="4"/>
                    <a:pt x="198" y="4"/>
                  </a:cubicBezTo>
                  <a:cubicBezTo>
                    <a:pt x="198" y="38"/>
                    <a:pt x="196" y="69"/>
                    <a:pt x="196" y="101"/>
                  </a:cubicBezTo>
                  <a:lnTo>
                    <a:pt x="194" y="195"/>
                  </a:lnTo>
                  <a:moveTo>
                    <a:pt x="192" y="195"/>
                  </a:moveTo>
                  <a:lnTo>
                    <a:pt x="192" y="195"/>
                  </a:lnTo>
                  <a:cubicBezTo>
                    <a:pt x="189" y="99"/>
                    <a:pt x="189" y="99"/>
                    <a:pt x="189" y="99"/>
                  </a:cubicBezTo>
                  <a:cubicBezTo>
                    <a:pt x="189" y="67"/>
                    <a:pt x="187" y="35"/>
                    <a:pt x="187" y="4"/>
                  </a:cubicBezTo>
                  <a:cubicBezTo>
                    <a:pt x="192" y="8"/>
                    <a:pt x="192" y="8"/>
                    <a:pt x="192" y="8"/>
                  </a:cubicBezTo>
                  <a:cubicBezTo>
                    <a:pt x="177" y="8"/>
                    <a:pt x="162" y="8"/>
                    <a:pt x="145" y="8"/>
                  </a:cubicBezTo>
                  <a:cubicBezTo>
                    <a:pt x="99" y="8"/>
                    <a:pt x="99" y="8"/>
                    <a:pt x="99" y="8"/>
                  </a:cubicBezTo>
                  <a:cubicBezTo>
                    <a:pt x="67" y="8"/>
                    <a:pt x="36" y="8"/>
                    <a:pt x="4" y="6"/>
                  </a:cubicBezTo>
                  <a:cubicBezTo>
                    <a:pt x="7" y="4"/>
                    <a:pt x="7" y="4"/>
                    <a:pt x="7" y="4"/>
                  </a:cubicBezTo>
                  <a:cubicBezTo>
                    <a:pt x="7" y="21"/>
                    <a:pt x="4" y="35"/>
                    <a:pt x="4" y="52"/>
                  </a:cubicBezTo>
                  <a:cubicBezTo>
                    <a:pt x="4" y="67"/>
                    <a:pt x="4" y="84"/>
                    <a:pt x="4" y="101"/>
                  </a:cubicBezTo>
                  <a:cubicBezTo>
                    <a:pt x="4" y="132"/>
                    <a:pt x="7" y="164"/>
                    <a:pt x="7" y="195"/>
                  </a:cubicBezTo>
                  <a:cubicBezTo>
                    <a:pt x="4" y="191"/>
                    <a:pt x="4" y="191"/>
                    <a:pt x="4" y="191"/>
                  </a:cubicBezTo>
                  <a:cubicBezTo>
                    <a:pt x="19" y="191"/>
                    <a:pt x="34" y="191"/>
                    <a:pt x="51" y="191"/>
                  </a:cubicBezTo>
                  <a:cubicBezTo>
                    <a:pt x="97" y="191"/>
                    <a:pt x="97" y="191"/>
                    <a:pt x="97" y="191"/>
                  </a:cubicBezTo>
                  <a:cubicBezTo>
                    <a:pt x="128" y="193"/>
                    <a:pt x="160" y="193"/>
                    <a:pt x="192" y="19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7000" rIns="90000" bIns="27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43" name="Google Shape;143;p7"/>
            <p:cNvSpPr/>
            <p:nvPr/>
          </p:nvSpPr>
          <p:spPr>
            <a:xfrm flipH="1">
              <a:off x="7383576" y="1693392"/>
              <a:ext cx="10597" cy="168370"/>
            </a:xfrm>
            <a:custGeom>
              <a:avLst/>
              <a:gdLst/>
              <a:ahLst/>
              <a:cxnLst/>
              <a:rect l="l" t="t" r="r" b="b"/>
              <a:pathLst>
                <a:path w="9" h="143" extrusionOk="0">
                  <a:moveTo>
                    <a:pt x="5" y="0"/>
                  </a:moveTo>
                  <a:lnTo>
                    <a:pt x="5" y="0"/>
                  </a:lnTo>
                  <a:cubicBezTo>
                    <a:pt x="7" y="25"/>
                    <a:pt x="9" y="48"/>
                    <a:pt x="9" y="71"/>
                  </a:cubicBezTo>
                  <a:cubicBezTo>
                    <a:pt x="9" y="97"/>
                    <a:pt x="7" y="120"/>
                    <a:pt x="5" y="143"/>
                  </a:cubicBezTo>
                  <a:cubicBezTo>
                    <a:pt x="0" y="120"/>
                    <a:pt x="0" y="97"/>
                    <a:pt x="0" y="71"/>
                  </a:cubicBezTo>
                  <a:cubicBezTo>
                    <a:pt x="0" y="48"/>
                    <a:pt x="0" y="25"/>
                    <a:pt x="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6475" rIns="90000" bIns="64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44" name="Google Shape;144;p7"/>
            <p:cNvSpPr/>
            <p:nvPr/>
          </p:nvSpPr>
          <p:spPr>
            <a:xfrm flipH="1">
              <a:off x="7365915" y="1693392"/>
              <a:ext cx="5887" cy="114209"/>
            </a:xfrm>
            <a:custGeom>
              <a:avLst/>
              <a:gdLst/>
              <a:ahLst/>
              <a:cxnLst/>
              <a:rect l="l" t="t" r="r" b="b"/>
              <a:pathLst>
                <a:path w="5" h="97" extrusionOk="0">
                  <a:moveTo>
                    <a:pt x="2" y="0"/>
                  </a:moveTo>
                  <a:lnTo>
                    <a:pt x="2" y="0"/>
                  </a:lnTo>
                  <a:cubicBezTo>
                    <a:pt x="5" y="17"/>
                    <a:pt x="5" y="31"/>
                    <a:pt x="5" y="48"/>
                  </a:cubicBezTo>
                  <a:cubicBezTo>
                    <a:pt x="5" y="63"/>
                    <a:pt x="5" y="80"/>
                    <a:pt x="2" y="97"/>
                  </a:cubicBezTo>
                  <a:cubicBezTo>
                    <a:pt x="0" y="80"/>
                    <a:pt x="0" y="63"/>
                    <a:pt x="0" y="48"/>
                  </a:cubicBezTo>
                  <a:cubicBezTo>
                    <a:pt x="0" y="31"/>
                    <a:pt x="0" y="17"/>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45" name="Google Shape;145;p7"/>
            <p:cNvSpPr/>
            <p:nvPr/>
          </p:nvSpPr>
          <p:spPr>
            <a:xfrm flipH="1">
              <a:off x="7257593" y="1693392"/>
              <a:ext cx="9419" cy="148354"/>
            </a:xfrm>
            <a:custGeom>
              <a:avLst/>
              <a:gdLst/>
              <a:ahLst/>
              <a:cxnLst/>
              <a:rect l="l" t="t" r="r" b="b"/>
              <a:pathLst>
                <a:path w="8" h="126" extrusionOk="0">
                  <a:moveTo>
                    <a:pt x="4" y="0"/>
                  </a:moveTo>
                  <a:lnTo>
                    <a:pt x="4" y="0"/>
                  </a:lnTo>
                  <a:cubicBezTo>
                    <a:pt x="6" y="21"/>
                    <a:pt x="8" y="42"/>
                    <a:pt x="8" y="63"/>
                  </a:cubicBezTo>
                  <a:cubicBezTo>
                    <a:pt x="8" y="84"/>
                    <a:pt x="6" y="105"/>
                    <a:pt x="4" y="126"/>
                  </a:cubicBezTo>
                  <a:cubicBezTo>
                    <a:pt x="0" y="105"/>
                    <a:pt x="0" y="84"/>
                    <a:pt x="0" y="63"/>
                  </a:cubicBezTo>
                  <a:cubicBezTo>
                    <a:pt x="0" y="42"/>
                    <a:pt x="0" y="21"/>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50" rIns="90000" bIns="3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46" name="Google Shape;146;p7"/>
            <p:cNvSpPr/>
            <p:nvPr/>
          </p:nvSpPr>
          <p:spPr>
            <a:xfrm flipH="1">
              <a:off x="7304689" y="1733424"/>
              <a:ext cx="9419" cy="150708"/>
            </a:xfrm>
            <a:custGeom>
              <a:avLst/>
              <a:gdLst/>
              <a:ahLst/>
              <a:cxnLst/>
              <a:rect l="l" t="t" r="r" b="b"/>
              <a:pathLst>
                <a:path w="8" h="128" extrusionOk="0">
                  <a:moveTo>
                    <a:pt x="4" y="0"/>
                  </a:moveTo>
                  <a:lnTo>
                    <a:pt x="4" y="0"/>
                  </a:lnTo>
                  <a:cubicBezTo>
                    <a:pt x="6" y="21"/>
                    <a:pt x="8" y="42"/>
                    <a:pt x="8" y="65"/>
                  </a:cubicBezTo>
                  <a:cubicBezTo>
                    <a:pt x="8" y="86"/>
                    <a:pt x="6" y="107"/>
                    <a:pt x="4" y="128"/>
                  </a:cubicBezTo>
                  <a:cubicBezTo>
                    <a:pt x="0" y="107"/>
                    <a:pt x="0" y="86"/>
                    <a:pt x="0" y="65"/>
                  </a:cubicBezTo>
                  <a:cubicBezTo>
                    <a:pt x="0" y="42"/>
                    <a:pt x="0" y="21"/>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075" rIns="90000" bIns="10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47" name="Google Shape;147;p7"/>
            <p:cNvSpPr/>
            <p:nvPr/>
          </p:nvSpPr>
          <p:spPr>
            <a:xfrm flipH="1">
              <a:off x="6907899" y="1579175"/>
              <a:ext cx="2456304" cy="122450"/>
            </a:xfrm>
            <a:custGeom>
              <a:avLst/>
              <a:gdLst/>
              <a:ahLst/>
              <a:cxnLst/>
              <a:rect l="l" t="t" r="r" b="b"/>
              <a:pathLst>
                <a:path w="5551" h="104" extrusionOk="0">
                  <a:moveTo>
                    <a:pt x="5551" y="97"/>
                  </a:moveTo>
                  <a:lnTo>
                    <a:pt x="5551" y="97"/>
                  </a:lnTo>
                  <a:cubicBezTo>
                    <a:pt x="4167" y="103"/>
                    <a:pt x="4167" y="103"/>
                    <a:pt x="4167" y="103"/>
                  </a:cubicBezTo>
                  <a:cubicBezTo>
                    <a:pt x="3705" y="103"/>
                    <a:pt x="3242" y="105"/>
                    <a:pt x="2780" y="103"/>
                  </a:cubicBezTo>
                  <a:cubicBezTo>
                    <a:pt x="1392" y="101"/>
                    <a:pt x="1392" y="101"/>
                    <a:pt x="1392" y="101"/>
                  </a:cubicBezTo>
                  <a:cubicBezTo>
                    <a:pt x="1045" y="99"/>
                    <a:pt x="1045" y="99"/>
                    <a:pt x="1045" y="99"/>
                  </a:cubicBezTo>
                  <a:cubicBezTo>
                    <a:pt x="698" y="101"/>
                    <a:pt x="698" y="101"/>
                    <a:pt x="698" y="101"/>
                  </a:cubicBezTo>
                  <a:cubicBezTo>
                    <a:pt x="4" y="101"/>
                    <a:pt x="4" y="101"/>
                    <a:pt x="4" y="101"/>
                  </a:cubicBezTo>
                  <a:cubicBezTo>
                    <a:pt x="0" y="101"/>
                    <a:pt x="0" y="101"/>
                    <a:pt x="0" y="101"/>
                  </a:cubicBezTo>
                  <a:cubicBezTo>
                    <a:pt x="0" y="97"/>
                    <a:pt x="0" y="97"/>
                    <a:pt x="0" y="97"/>
                  </a:cubicBezTo>
                  <a:cubicBezTo>
                    <a:pt x="0" y="9"/>
                    <a:pt x="0" y="9"/>
                    <a:pt x="0" y="9"/>
                  </a:cubicBezTo>
                  <a:cubicBezTo>
                    <a:pt x="0" y="5"/>
                    <a:pt x="0" y="5"/>
                    <a:pt x="0" y="5"/>
                  </a:cubicBezTo>
                  <a:cubicBezTo>
                    <a:pt x="4" y="5"/>
                    <a:pt x="4" y="5"/>
                    <a:pt x="4" y="5"/>
                  </a:cubicBezTo>
                  <a:cubicBezTo>
                    <a:pt x="1392" y="0"/>
                    <a:pt x="1392" y="0"/>
                    <a:pt x="1392" y="0"/>
                  </a:cubicBezTo>
                  <a:cubicBezTo>
                    <a:pt x="2777" y="0"/>
                    <a:pt x="2777" y="0"/>
                    <a:pt x="2777" y="0"/>
                  </a:cubicBezTo>
                  <a:cubicBezTo>
                    <a:pt x="3471" y="0"/>
                    <a:pt x="3471" y="0"/>
                    <a:pt x="3471" y="0"/>
                  </a:cubicBezTo>
                  <a:cubicBezTo>
                    <a:pt x="4163" y="2"/>
                    <a:pt x="4163" y="2"/>
                    <a:pt x="4163" y="2"/>
                  </a:cubicBezTo>
                  <a:cubicBezTo>
                    <a:pt x="4626" y="5"/>
                    <a:pt x="5088" y="5"/>
                    <a:pt x="5551" y="7"/>
                  </a:cubicBezTo>
                  <a:lnTo>
                    <a:pt x="5551" y="7"/>
                  </a:lnTo>
                  <a:cubicBezTo>
                    <a:pt x="5551" y="9"/>
                    <a:pt x="5551" y="9"/>
                    <a:pt x="5551" y="9"/>
                  </a:cubicBezTo>
                  <a:lnTo>
                    <a:pt x="5551" y="97"/>
                  </a:lnTo>
                  <a:moveTo>
                    <a:pt x="5549" y="97"/>
                  </a:moveTo>
                  <a:lnTo>
                    <a:pt x="5549" y="97"/>
                  </a:lnTo>
                  <a:cubicBezTo>
                    <a:pt x="5549" y="9"/>
                    <a:pt x="5549" y="9"/>
                    <a:pt x="5549" y="9"/>
                  </a:cubicBezTo>
                  <a:cubicBezTo>
                    <a:pt x="5551" y="11"/>
                    <a:pt x="5551" y="11"/>
                    <a:pt x="5551" y="11"/>
                  </a:cubicBezTo>
                  <a:cubicBezTo>
                    <a:pt x="5088" y="13"/>
                    <a:pt x="4626" y="13"/>
                    <a:pt x="4163" y="15"/>
                  </a:cubicBezTo>
                  <a:cubicBezTo>
                    <a:pt x="3471" y="17"/>
                    <a:pt x="3471" y="17"/>
                    <a:pt x="3471" y="17"/>
                  </a:cubicBezTo>
                  <a:cubicBezTo>
                    <a:pt x="2777" y="17"/>
                    <a:pt x="2777" y="17"/>
                    <a:pt x="2777" y="17"/>
                  </a:cubicBezTo>
                  <a:cubicBezTo>
                    <a:pt x="1392" y="17"/>
                    <a:pt x="1392" y="17"/>
                    <a:pt x="1392" y="17"/>
                  </a:cubicBezTo>
                  <a:cubicBezTo>
                    <a:pt x="4" y="13"/>
                    <a:pt x="4" y="13"/>
                    <a:pt x="4" y="13"/>
                  </a:cubicBezTo>
                  <a:cubicBezTo>
                    <a:pt x="10" y="9"/>
                    <a:pt x="10" y="9"/>
                    <a:pt x="10" y="9"/>
                  </a:cubicBezTo>
                  <a:cubicBezTo>
                    <a:pt x="8" y="97"/>
                    <a:pt x="8" y="97"/>
                    <a:pt x="8" y="97"/>
                  </a:cubicBezTo>
                  <a:cubicBezTo>
                    <a:pt x="4" y="93"/>
                    <a:pt x="4" y="93"/>
                    <a:pt x="4" y="93"/>
                  </a:cubicBezTo>
                  <a:cubicBezTo>
                    <a:pt x="698" y="95"/>
                    <a:pt x="698" y="95"/>
                    <a:pt x="698" y="95"/>
                  </a:cubicBezTo>
                  <a:cubicBezTo>
                    <a:pt x="1045" y="95"/>
                    <a:pt x="1045" y="95"/>
                    <a:pt x="1045" y="95"/>
                  </a:cubicBezTo>
                  <a:cubicBezTo>
                    <a:pt x="1390" y="95"/>
                    <a:pt x="1390" y="95"/>
                    <a:pt x="1390" y="95"/>
                  </a:cubicBezTo>
                  <a:cubicBezTo>
                    <a:pt x="2775" y="91"/>
                    <a:pt x="2775" y="91"/>
                    <a:pt x="2775" y="91"/>
                  </a:cubicBezTo>
                  <a:cubicBezTo>
                    <a:pt x="3236" y="91"/>
                    <a:pt x="3698" y="91"/>
                    <a:pt x="4161" y="93"/>
                  </a:cubicBezTo>
                  <a:lnTo>
                    <a:pt x="5549" y="97"/>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48" name="Google Shape;148;p7"/>
            <p:cNvSpPr/>
            <p:nvPr/>
          </p:nvSpPr>
          <p:spPr>
            <a:xfrm flipH="1">
              <a:off x="6916143" y="1638054"/>
              <a:ext cx="1348137" cy="8242"/>
            </a:xfrm>
            <a:custGeom>
              <a:avLst/>
              <a:gdLst/>
              <a:ahLst/>
              <a:cxnLst/>
              <a:rect l="l" t="t" r="r" b="b"/>
              <a:pathLst>
                <a:path w="1145" h="7" extrusionOk="0">
                  <a:moveTo>
                    <a:pt x="0" y="3"/>
                  </a:moveTo>
                  <a:lnTo>
                    <a:pt x="0" y="3"/>
                  </a:lnTo>
                  <a:cubicBezTo>
                    <a:pt x="94" y="1"/>
                    <a:pt x="191" y="1"/>
                    <a:pt x="285" y="1"/>
                  </a:cubicBezTo>
                  <a:cubicBezTo>
                    <a:pt x="334" y="1"/>
                    <a:pt x="380" y="3"/>
                    <a:pt x="428" y="3"/>
                  </a:cubicBezTo>
                  <a:cubicBezTo>
                    <a:pt x="477" y="3"/>
                    <a:pt x="525" y="3"/>
                    <a:pt x="571" y="1"/>
                  </a:cubicBezTo>
                  <a:cubicBezTo>
                    <a:pt x="668" y="1"/>
                    <a:pt x="763" y="-1"/>
                    <a:pt x="859" y="1"/>
                  </a:cubicBezTo>
                  <a:cubicBezTo>
                    <a:pt x="908" y="1"/>
                    <a:pt x="954" y="1"/>
                    <a:pt x="1002" y="1"/>
                  </a:cubicBezTo>
                  <a:cubicBezTo>
                    <a:pt x="1051" y="1"/>
                    <a:pt x="1099" y="1"/>
                    <a:pt x="1145" y="3"/>
                  </a:cubicBezTo>
                  <a:lnTo>
                    <a:pt x="1145" y="3"/>
                  </a:lnTo>
                  <a:cubicBezTo>
                    <a:pt x="1099" y="5"/>
                    <a:pt x="1051" y="5"/>
                    <a:pt x="1002" y="5"/>
                  </a:cubicBezTo>
                  <a:cubicBezTo>
                    <a:pt x="954" y="5"/>
                    <a:pt x="908" y="7"/>
                    <a:pt x="859" y="7"/>
                  </a:cubicBezTo>
                  <a:cubicBezTo>
                    <a:pt x="763" y="7"/>
                    <a:pt x="668" y="5"/>
                    <a:pt x="571" y="5"/>
                  </a:cubicBezTo>
                  <a:cubicBezTo>
                    <a:pt x="525" y="5"/>
                    <a:pt x="477" y="3"/>
                    <a:pt x="428" y="5"/>
                  </a:cubicBezTo>
                  <a:cubicBezTo>
                    <a:pt x="380" y="5"/>
                    <a:pt x="334" y="5"/>
                    <a:pt x="285" y="5"/>
                  </a:cubicBezTo>
                  <a:cubicBezTo>
                    <a:pt x="191" y="7"/>
                    <a:pt x="94" y="5"/>
                    <a:pt x="0" y="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49" name="Google Shape;149;p7"/>
            <p:cNvSpPr/>
            <p:nvPr/>
          </p:nvSpPr>
          <p:spPr>
            <a:xfrm flipH="1">
              <a:off x="8077073" y="1662775"/>
              <a:ext cx="1261426" cy="10600"/>
            </a:xfrm>
            <a:custGeom>
              <a:avLst/>
              <a:gdLst/>
              <a:ahLst/>
              <a:cxnLst/>
              <a:rect l="l" t="t" r="r" b="b"/>
              <a:pathLst>
                <a:path w="1652" h="9" extrusionOk="0">
                  <a:moveTo>
                    <a:pt x="1652" y="5"/>
                  </a:moveTo>
                  <a:lnTo>
                    <a:pt x="1652" y="5"/>
                  </a:lnTo>
                  <a:cubicBezTo>
                    <a:pt x="1516" y="7"/>
                    <a:pt x="1377" y="9"/>
                    <a:pt x="1240" y="7"/>
                  </a:cubicBezTo>
                  <a:cubicBezTo>
                    <a:pt x="1171" y="7"/>
                    <a:pt x="1101" y="5"/>
                    <a:pt x="1034" y="5"/>
                  </a:cubicBezTo>
                  <a:cubicBezTo>
                    <a:pt x="965" y="5"/>
                    <a:pt x="895" y="5"/>
                    <a:pt x="826" y="7"/>
                  </a:cubicBezTo>
                  <a:cubicBezTo>
                    <a:pt x="689" y="7"/>
                    <a:pt x="551" y="9"/>
                    <a:pt x="414" y="9"/>
                  </a:cubicBezTo>
                  <a:cubicBezTo>
                    <a:pt x="344" y="9"/>
                    <a:pt x="275" y="7"/>
                    <a:pt x="208" y="7"/>
                  </a:cubicBezTo>
                  <a:cubicBezTo>
                    <a:pt x="138" y="7"/>
                    <a:pt x="69" y="7"/>
                    <a:pt x="0" y="5"/>
                  </a:cubicBezTo>
                  <a:cubicBezTo>
                    <a:pt x="0" y="3"/>
                    <a:pt x="0" y="3"/>
                    <a:pt x="0" y="3"/>
                  </a:cubicBezTo>
                  <a:cubicBezTo>
                    <a:pt x="69" y="3"/>
                    <a:pt x="138" y="1"/>
                    <a:pt x="208" y="1"/>
                  </a:cubicBezTo>
                  <a:cubicBezTo>
                    <a:pt x="275" y="1"/>
                    <a:pt x="344" y="1"/>
                    <a:pt x="414" y="1"/>
                  </a:cubicBezTo>
                  <a:cubicBezTo>
                    <a:pt x="551" y="-1"/>
                    <a:pt x="689" y="1"/>
                    <a:pt x="826" y="3"/>
                  </a:cubicBezTo>
                  <a:cubicBezTo>
                    <a:pt x="895" y="3"/>
                    <a:pt x="965" y="3"/>
                    <a:pt x="1034" y="3"/>
                  </a:cubicBezTo>
                  <a:cubicBezTo>
                    <a:pt x="1101" y="3"/>
                    <a:pt x="1171" y="1"/>
                    <a:pt x="1240" y="1"/>
                  </a:cubicBezTo>
                  <a:cubicBezTo>
                    <a:pt x="1377" y="1"/>
                    <a:pt x="1516" y="1"/>
                    <a:pt x="1652" y="3"/>
                  </a:cubicBezTo>
                  <a:lnTo>
                    <a:pt x="1652" y="5"/>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50" name="Google Shape;150;p7"/>
            <p:cNvSpPr/>
            <p:nvPr/>
          </p:nvSpPr>
          <p:spPr>
            <a:xfrm flipH="1">
              <a:off x="7354141" y="1140009"/>
              <a:ext cx="1217445" cy="449771"/>
            </a:xfrm>
            <a:custGeom>
              <a:avLst/>
              <a:gdLst/>
              <a:ahLst/>
              <a:cxnLst/>
              <a:rect l="l" t="t" r="r" b="b"/>
              <a:pathLst>
                <a:path w="1034" h="382" extrusionOk="0">
                  <a:moveTo>
                    <a:pt x="1028" y="7"/>
                  </a:moveTo>
                  <a:lnTo>
                    <a:pt x="1028" y="7"/>
                  </a:lnTo>
                  <a:cubicBezTo>
                    <a:pt x="1030" y="190"/>
                    <a:pt x="1030" y="190"/>
                    <a:pt x="1030" y="190"/>
                  </a:cubicBezTo>
                  <a:cubicBezTo>
                    <a:pt x="1032" y="251"/>
                    <a:pt x="1034" y="312"/>
                    <a:pt x="1034" y="375"/>
                  </a:cubicBezTo>
                  <a:cubicBezTo>
                    <a:pt x="1034" y="382"/>
                    <a:pt x="1034" y="382"/>
                    <a:pt x="1034" y="382"/>
                  </a:cubicBezTo>
                  <a:cubicBezTo>
                    <a:pt x="1026" y="382"/>
                    <a:pt x="1026" y="382"/>
                    <a:pt x="1026" y="382"/>
                  </a:cubicBezTo>
                  <a:cubicBezTo>
                    <a:pt x="900" y="382"/>
                    <a:pt x="900" y="382"/>
                    <a:pt x="900" y="382"/>
                  </a:cubicBezTo>
                  <a:cubicBezTo>
                    <a:pt x="837" y="382"/>
                    <a:pt x="837" y="382"/>
                    <a:pt x="837" y="382"/>
                  </a:cubicBezTo>
                  <a:cubicBezTo>
                    <a:pt x="771" y="382"/>
                    <a:pt x="771" y="382"/>
                    <a:pt x="771" y="382"/>
                  </a:cubicBezTo>
                  <a:cubicBezTo>
                    <a:pt x="687" y="382"/>
                    <a:pt x="601" y="380"/>
                    <a:pt x="517" y="380"/>
                  </a:cubicBezTo>
                  <a:cubicBezTo>
                    <a:pt x="433" y="378"/>
                    <a:pt x="347" y="378"/>
                    <a:pt x="263" y="378"/>
                  </a:cubicBezTo>
                  <a:cubicBezTo>
                    <a:pt x="134" y="378"/>
                    <a:pt x="134" y="378"/>
                    <a:pt x="134" y="378"/>
                  </a:cubicBezTo>
                  <a:cubicBezTo>
                    <a:pt x="8" y="380"/>
                    <a:pt x="8" y="380"/>
                    <a:pt x="8" y="380"/>
                  </a:cubicBezTo>
                  <a:cubicBezTo>
                    <a:pt x="2" y="380"/>
                    <a:pt x="2" y="380"/>
                    <a:pt x="2" y="380"/>
                  </a:cubicBezTo>
                  <a:cubicBezTo>
                    <a:pt x="2" y="375"/>
                    <a:pt x="2" y="375"/>
                    <a:pt x="2" y="375"/>
                  </a:cubicBezTo>
                  <a:cubicBezTo>
                    <a:pt x="0" y="192"/>
                    <a:pt x="0" y="192"/>
                    <a:pt x="0" y="192"/>
                  </a:cubicBezTo>
                  <a:cubicBezTo>
                    <a:pt x="0" y="10"/>
                    <a:pt x="0" y="10"/>
                    <a:pt x="0" y="10"/>
                  </a:cubicBezTo>
                  <a:cubicBezTo>
                    <a:pt x="0" y="1"/>
                    <a:pt x="0" y="1"/>
                    <a:pt x="0" y="1"/>
                  </a:cubicBezTo>
                  <a:cubicBezTo>
                    <a:pt x="8" y="1"/>
                    <a:pt x="8" y="1"/>
                    <a:pt x="8" y="1"/>
                  </a:cubicBezTo>
                  <a:cubicBezTo>
                    <a:pt x="92" y="1"/>
                    <a:pt x="178" y="-1"/>
                    <a:pt x="265" y="1"/>
                  </a:cubicBezTo>
                  <a:cubicBezTo>
                    <a:pt x="349" y="1"/>
                    <a:pt x="435" y="1"/>
                    <a:pt x="519" y="1"/>
                  </a:cubicBezTo>
                  <a:cubicBezTo>
                    <a:pt x="776" y="5"/>
                    <a:pt x="776" y="5"/>
                    <a:pt x="776" y="5"/>
                  </a:cubicBezTo>
                  <a:lnTo>
                    <a:pt x="1028" y="7"/>
                  </a:lnTo>
                  <a:moveTo>
                    <a:pt x="1026" y="10"/>
                  </a:moveTo>
                  <a:lnTo>
                    <a:pt x="1026" y="10"/>
                  </a:lnTo>
                  <a:cubicBezTo>
                    <a:pt x="769" y="14"/>
                    <a:pt x="769" y="14"/>
                    <a:pt x="769" y="14"/>
                  </a:cubicBezTo>
                  <a:cubicBezTo>
                    <a:pt x="515" y="16"/>
                    <a:pt x="515" y="16"/>
                    <a:pt x="515" y="16"/>
                  </a:cubicBezTo>
                  <a:cubicBezTo>
                    <a:pt x="429" y="18"/>
                    <a:pt x="344" y="18"/>
                    <a:pt x="261" y="18"/>
                  </a:cubicBezTo>
                  <a:cubicBezTo>
                    <a:pt x="176" y="18"/>
                    <a:pt x="92" y="18"/>
                    <a:pt x="8" y="16"/>
                  </a:cubicBezTo>
                  <a:cubicBezTo>
                    <a:pt x="14" y="10"/>
                    <a:pt x="14" y="10"/>
                    <a:pt x="14" y="10"/>
                  </a:cubicBezTo>
                  <a:cubicBezTo>
                    <a:pt x="14" y="192"/>
                    <a:pt x="14" y="192"/>
                    <a:pt x="14" y="192"/>
                  </a:cubicBezTo>
                  <a:cubicBezTo>
                    <a:pt x="12" y="375"/>
                    <a:pt x="12" y="375"/>
                    <a:pt x="12" y="375"/>
                  </a:cubicBezTo>
                  <a:cubicBezTo>
                    <a:pt x="8" y="369"/>
                    <a:pt x="8" y="369"/>
                    <a:pt x="8" y="369"/>
                  </a:cubicBezTo>
                  <a:cubicBezTo>
                    <a:pt x="134" y="371"/>
                    <a:pt x="134" y="371"/>
                    <a:pt x="134" y="371"/>
                  </a:cubicBezTo>
                  <a:cubicBezTo>
                    <a:pt x="263" y="371"/>
                    <a:pt x="263" y="371"/>
                    <a:pt x="263" y="371"/>
                  </a:cubicBezTo>
                  <a:cubicBezTo>
                    <a:pt x="347" y="371"/>
                    <a:pt x="433" y="371"/>
                    <a:pt x="517" y="369"/>
                  </a:cubicBezTo>
                  <a:cubicBezTo>
                    <a:pt x="601" y="369"/>
                    <a:pt x="687" y="367"/>
                    <a:pt x="771" y="367"/>
                  </a:cubicBezTo>
                  <a:cubicBezTo>
                    <a:pt x="837" y="367"/>
                    <a:pt x="837" y="367"/>
                    <a:pt x="837" y="367"/>
                  </a:cubicBezTo>
                  <a:cubicBezTo>
                    <a:pt x="900" y="367"/>
                    <a:pt x="900" y="367"/>
                    <a:pt x="900" y="367"/>
                  </a:cubicBezTo>
                  <a:cubicBezTo>
                    <a:pt x="1026" y="367"/>
                    <a:pt x="1026" y="367"/>
                    <a:pt x="1026" y="367"/>
                  </a:cubicBezTo>
                  <a:cubicBezTo>
                    <a:pt x="1019" y="375"/>
                    <a:pt x="1019" y="375"/>
                    <a:pt x="1019" y="375"/>
                  </a:cubicBezTo>
                  <a:cubicBezTo>
                    <a:pt x="1019" y="314"/>
                    <a:pt x="1021" y="253"/>
                    <a:pt x="1021" y="192"/>
                  </a:cubicBezTo>
                  <a:lnTo>
                    <a:pt x="1026" y="1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51" name="Google Shape;151;p7"/>
            <p:cNvSpPr/>
            <p:nvPr/>
          </p:nvSpPr>
          <p:spPr>
            <a:xfrm flipH="1">
              <a:off x="7495430" y="1151783"/>
              <a:ext cx="326143" cy="433287"/>
            </a:xfrm>
            <a:custGeom>
              <a:avLst/>
              <a:gdLst/>
              <a:ahLst/>
              <a:cxnLst/>
              <a:rect l="l" t="t" r="r" b="b"/>
              <a:pathLst>
                <a:path w="277" h="368" extrusionOk="0">
                  <a:moveTo>
                    <a:pt x="275" y="4"/>
                  </a:moveTo>
                  <a:lnTo>
                    <a:pt x="275" y="4"/>
                  </a:lnTo>
                  <a:cubicBezTo>
                    <a:pt x="277" y="92"/>
                    <a:pt x="277" y="92"/>
                    <a:pt x="277" y="92"/>
                  </a:cubicBezTo>
                  <a:cubicBezTo>
                    <a:pt x="277" y="182"/>
                    <a:pt x="277" y="182"/>
                    <a:pt x="277" y="182"/>
                  </a:cubicBezTo>
                  <a:cubicBezTo>
                    <a:pt x="277" y="212"/>
                    <a:pt x="277" y="243"/>
                    <a:pt x="277" y="273"/>
                  </a:cubicBezTo>
                  <a:cubicBezTo>
                    <a:pt x="277" y="304"/>
                    <a:pt x="277" y="334"/>
                    <a:pt x="277" y="365"/>
                  </a:cubicBezTo>
                  <a:cubicBezTo>
                    <a:pt x="277" y="368"/>
                    <a:pt x="277" y="368"/>
                    <a:pt x="277" y="368"/>
                  </a:cubicBezTo>
                  <a:cubicBezTo>
                    <a:pt x="275" y="368"/>
                    <a:pt x="275" y="368"/>
                    <a:pt x="275" y="368"/>
                  </a:cubicBezTo>
                  <a:cubicBezTo>
                    <a:pt x="229" y="368"/>
                    <a:pt x="185" y="365"/>
                    <a:pt x="139" y="365"/>
                  </a:cubicBezTo>
                  <a:cubicBezTo>
                    <a:pt x="94" y="365"/>
                    <a:pt x="48" y="365"/>
                    <a:pt x="4" y="368"/>
                  </a:cubicBezTo>
                  <a:cubicBezTo>
                    <a:pt x="2" y="368"/>
                    <a:pt x="2" y="368"/>
                    <a:pt x="2" y="368"/>
                  </a:cubicBezTo>
                  <a:cubicBezTo>
                    <a:pt x="2" y="365"/>
                    <a:pt x="2" y="365"/>
                    <a:pt x="2" y="365"/>
                  </a:cubicBezTo>
                  <a:cubicBezTo>
                    <a:pt x="2" y="304"/>
                    <a:pt x="0" y="243"/>
                    <a:pt x="0" y="185"/>
                  </a:cubicBezTo>
                  <a:cubicBezTo>
                    <a:pt x="0" y="94"/>
                    <a:pt x="0" y="94"/>
                    <a:pt x="0" y="94"/>
                  </a:cubicBezTo>
                  <a:cubicBezTo>
                    <a:pt x="0" y="4"/>
                    <a:pt x="0" y="4"/>
                    <a:pt x="0" y="4"/>
                  </a:cubicBezTo>
                  <a:cubicBezTo>
                    <a:pt x="0" y="0"/>
                    <a:pt x="0" y="0"/>
                    <a:pt x="0" y="0"/>
                  </a:cubicBezTo>
                  <a:cubicBezTo>
                    <a:pt x="4" y="0"/>
                    <a:pt x="4" y="0"/>
                    <a:pt x="4" y="0"/>
                  </a:cubicBezTo>
                  <a:cubicBezTo>
                    <a:pt x="27" y="0"/>
                    <a:pt x="50" y="0"/>
                    <a:pt x="71" y="0"/>
                  </a:cubicBezTo>
                  <a:cubicBezTo>
                    <a:pt x="141" y="2"/>
                    <a:pt x="141" y="2"/>
                    <a:pt x="141" y="2"/>
                  </a:cubicBezTo>
                  <a:cubicBezTo>
                    <a:pt x="208" y="2"/>
                    <a:pt x="208" y="2"/>
                    <a:pt x="208" y="2"/>
                  </a:cubicBezTo>
                  <a:lnTo>
                    <a:pt x="275" y="4"/>
                  </a:lnTo>
                  <a:moveTo>
                    <a:pt x="273" y="4"/>
                  </a:moveTo>
                  <a:lnTo>
                    <a:pt x="273" y="4"/>
                  </a:lnTo>
                  <a:cubicBezTo>
                    <a:pt x="206" y="6"/>
                    <a:pt x="206" y="6"/>
                    <a:pt x="206" y="6"/>
                  </a:cubicBezTo>
                  <a:cubicBezTo>
                    <a:pt x="139" y="6"/>
                    <a:pt x="139" y="6"/>
                    <a:pt x="139" y="6"/>
                  </a:cubicBezTo>
                  <a:cubicBezTo>
                    <a:pt x="71" y="6"/>
                    <a:pt x="71" y="6"/>
                    <a:pt x="71" y="6"/>
                  </a:cubicBezTo>
                  <a:cubicBezTo>
                    <a:pt x="48" y="8"/>
                    <a:pt x="27" y="8"/>
                    <a:pt x="4" y="8"/>
                  </a:cubicBezTo>
                  <a:cubicBezTo>
                    <a:pt x="8" y="4"/>
                    <a:pt x="8" y="4"/>
                    <a:pt x="8" y="4"/>
                  </a:cubicBezTo>
                  <a:cubicBezTo>
                    <a:pt x="8" y="94"/>
                    <a:pt x="8" y="94"/>
                    <a:pt x="8" y="94"/>
                  </a:cubicBezTo>
                  <a:cubicBezTo>
                    <a:pt x="8" y="185"/>
                    <a:pt x="8" y="185"/>
                    <a:pt x="8" y="185"/>
                  </a:cubicBezTo>
                  <a:cubicBezTo>
                    <a:pt x="8" y="243"/>
                    <a:pt x="6" y="304"/>
                    <a:pt x="6" y="365"/>
                  </a:cubicBezTo>
                  <a:cubicBezTo>
                    <a:pt x="4" y="363"/>
                    <a:pt x="4" y="363"/>
                    <a:pt x="4" y="363"/>
                  </a:cubicBezTo>
                  <a:cubicBezTo>
                    <a:pt x="48" y="363"/>
                    <a:pt x="94" y="363"/>
                    <a:pt x="139" y="363"/>
                  </a:cubicBezTo>
                  <a:cubicBezTo>
                    <a:pt x="185" y="363"/>
                    <a:pt x="229" y="363"/>
                    <a:pt x="275" y="361"/>
                  </a:cubicBezTo>
                  <a:cubicBezTo>
                    <a:pt x="271" y="365"/>
                    <a:pt x="271" y="365"/>
                    <a:pt x="271" y="365"/>
                  </a:cubicBezTo>
                  <a:cubicBezTo>
                    <a:pt x="271" y="334"/>
                    <a:pt x="271" y="304"/>
                    <a:pt x="271" y="275"/>
                  </a:cubicBezTo>
                  <a:cubicBezTo>
                    <a:pt x="271" y="246"/>
                    <a:pt x="271" y="216"/>
                    <a:pt x="271" y="185"/>
                  </a:cubicBezTo>
                  <a:cubicBezTo>
                    <a:pt x="273" y="94"/>
                    <a:pt x="273" y="94"/>
                    <a:pt x="273" y="94"/>
                  </a:cubicBezTo>
                  <a:lnTo>
                    <a:pt x="273" y="4"/>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52" name="Google Shape;152;p7"/>
            <p:cNvSpPr/>
            <p:nvPr/>
          </p:nvSpPr>
          <p:spPr>
            <a:xfrm flipH="1">
              <a:off x="7500140" y="1164734"/>
              <a:ext cx="316724" cy="3532"/>
            </a:xfrm>
            <a:custGeom>
              <a:avLst/>
              <a:gdLst/>
              <a:ahLst/>
              <a:cxnLst/>
              <a:rect l="l" t="t" r="r" b="b"/>
              <a:pathLst>
                <a:path w="269" h="3" fill="none" extrusionOk="0">
                  <a:moveTo>
                    <a:pt x="0" y="3"/>
                  </a:moveTo>
                  <a:lnTo>
                    <a:pt x="0" y="3"/>
                  </a:lnTo>
                  <a:cubicBezTo>
                    <a:pt x="92" y="1"/>
                    <a:pt x="179" y="-1"/>
                    <a:pt x="269" y="3"/>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3" name="Google Shape;153;p7"/>
            <p:cNvSpPr/>
            <p:nvPr/>
          </p:nvSpPr>
          <p:spPr>
            <a:xfrm flipH="1">
              <a:off x="8290184" y="1242444"/>
              <a:ext cx="29435" cy="248434"/>
            </a:xfrm>
            <a:custGeom>
              <a:avLst/>
              <a:gdLst/>
              <a:ahLst/>
              <a:cxnLst/>
              <a:rect l="l" t="t" r="r" b="b"/>
              <a:pathLst>
                <a:path w="25" h="211" extrusionOk="0">
                  <a:moveTo>
                    <a:pt x="23" y="0"/>
                  </a:moveTo>
                  <a:lnTo>
                    <a:pt x="23" y="0"/>
                  </a:lnTo>
                  <a:cubicBezTo>
                    <a:pt x="23" y="17"/>
                    <a:pt x="23" y="34"/>
                    <a:pt x="25" y="51"/>
                  </a:cubicBezTo>
                  <a:cubicBezTo>
                    <a:pt x="25" y="68"/>
                    <a:pt x="25" y="86"/>
                    <a:pt x="25" y="103"/>
                  </a:cubicBezTo>
                  <a:cubicBezTo>
                    <a:pt x="25" y="120"/>
                    <a:pt x="25" y="139"/>
                    <a:pt x="23" y="156"/>
                  </a:cubicBezTo>
                  <a:cubicBezTo>
                    <a:pt x="23" y="173"/>
                    <a:pt x="23" y="192"/>
                    <a:pt x="23" y="209"/>
                  </a:cubicBezTo>
                  <a:cubicBezTo>
                    <a:pt x="23" y="211"/>
                    <a:pt x="23" y="211"/>
                    <a:pt x="23" y="211"/>
                  </a:cubicBezTo>
                  <a:cubicBezTo>
                    <a:pt x="21" y="211"/>
                    <a:pt x="21" y="211"/>
                    <a:pt x="21" y="211"/>
                  </a:cubicBezTo>
                  <a:cubicBezTo>
                    <a:pt x="4" y="211"/>
                    <a:pt x="4" y="211"/>
                    <a:pt x="4" y="211"/>
                  </a:cubicBezTo>
                  <a:cubicBezTo>
                    <a:pt x="2" y="211"/>
                    <a:pt x="2" y="211"/>
                    <a:pt x="2" y="211"/>
                  </a:cubicBezTo>
                  <a:cubicBezTo>
                    <a:pt x="2" y="209"/>
                    <a:pt x="2" y="209"/>
                    <a:pt x="2" y="209"/>
                  </a:cubicBezTo>
                  <a:cubicBezTo>
                    <a:pt x="2" y="192"/>
                    <a:pt x="0" y="173"/>
                    <a:pt x="0" y="156"/>
                  </a:cubicBezTo>
                  <a:cubicBezTo>
                    <a:pt x="0" y="139"/>
                    <a:pt x="0" y="122"/>
                    <a:pt x="0" y="105"/>
                  </a:cubicBezTo>
                  <a:cubicBezTo>
                    <a:pt x="0" y="70"/>
                    <a:pt x="0" y="36"/>
                    <a:pt x="2" y="0"/>
                  </a:cubicBezTo>
                  <a:lnTo>
                    <a:pt x="2" y="0"/>
                  </a:lnTo>
                  <a:cubicBezTo>
                    <a:pt x="4" y="0"/>
                    <a:pt x="4" y="0"/>
                    <a:pt x="4" y="0"/>
                  </a:cubicBezTo>
                  <a:lnTo>
                    <a:pt x="23" y="0"/>
                  </a:lnTo>
                  <a:moveTo>
                    <a:pt x="21" y="3"/>
                  </a:moveTo>
                  <a:lnTo>
                    <a:pt x="21" y="3"/>
                  </a:lnTo>
                  <a:cubicBezTo>
                    <a:pt x="4" y="3"/>
                    <a:pt x="4" y="3"/>
                    <a:pt x="4" y="3"/>
                  </a:cubicBezTo>
                  <a:cubicBezTo>
                    <a:pt x="7" y="0"/>
                    <a:pt x="7" y="0"/>
                    <a:pt x="7" y="0"/>
                  </a:cubicBezTo>
                  <a:cubicBezTo>
                    <a:pt x="9" y="36"/>
                    <a:pt x="9" y="70"/>
                    <a:pt x="9" y="105"/>
                  </a:cubicBezTo>
                  <a:cubicBezTo>
                    <a:pt x="9" y="122"/>
                    <a:pt x="9" y="139"/>
                    <a:pt x="9" y="156"/>
                  </a:cubicBezTo>
                  <a:cubicBezTo>
                    <a:pt x="9" y="173"/>
                    <a:pt x="9" y="192"/>
                    <a:pt x="7" y="209"/>
                  </a:cubicBezTo>
                  <a:cubicBezTo>
                    <a:pt x="4" y="206"/>
                    <a:pt x="4" y="206"/>
                    <a:pt x="4" y="206"/>
                  </a:cubicBezTo>
                  <a:cubicBezTo>
                    <a:pt x="21" y="206"/>
                    <a:pt x="21" y="206"/>
                    <a:pt x="21" y="206"/>
                  </a:cubicBezTo>
                  <a:cubicBezTo>
                    <a:pt x="21" y="209"/>
                    <a:pt x="21" y="209"/>
                    <a:pt x="21" y="209"/>
                  </a:cubicBezTo>
                  <a:cubicBezTo>
                    <a:pt x="21" y="192"/>
                    <a:pt x="21" y="173"/>
                    <a:pt x="21" y="156"/>
                  </a:cubicBezTo>
                  <a:cubicBezTo>
                    <a:pt x="19" y="139"/>
                    <a:pt x="19" y="122"/>
                    <a:pt x="19" y="105"/>
                  </a:cubicBezTo>
                  <a:cubicBezTo>
                    <a:pt x="19" y="89"/>
                    <a:pt x="19" y="72"/>
                    <a:pt x="19" y="55"/>
                  </a:cubicBezTo>
                  <a:cubicBezTo>
                    <a:pt x="21" y="38"/>
                    <a:pt x="21" y="19"/>
                    <a:pt x="21" y="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0950" rIns="90000" bIns="309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54" name="Google Shape;154;p7"/>
            <p:cNvSpPr/>
            <p:nvPr/>
          </p:nvSpPr>
          <p:spPr>
            <a:xfrm flipH="1">
              <a:off x="8341990" y="1262460"/>
              <a:ext cx="29435" cy="208402"/>
            </a:xfrm>
            <a:custGeom>
              <a:avLst/>
              <a:gdLst/>
              <a:ahLst/>
              <a:cxnLst/>
              <a:rect l="l" t="t" r="r" b="b"/>
              <a:pathLst>
                <a:path w="25" h="177" extrusionOk="0">
                  <a:moveTo>
                    <a:pt x="23" y="2"/>
                  </a:moveTo>
                  <a:lnTo>
                    <a:pt x="23" y="2"/>
                  </a:lnTo>
                  <a:cubicBezTo>
                    <a:pt x="23" y="15"/>
                    <a:pt x="23" y="30"/>
                    <a:pt x="25" y="42"/>
                  </a:cubicBezTo>
                  <a:cubicBezTo>
                    <a:pt x="25" y="57"/>
                    <a:pt x="25" y="72"/>
                    <a:pt x="25" y="86"/>
                  </a:cubicBezTo>
                  <a:cubicBezTo>
                    <a:pt x="25" y="101"/>
                    <a:pt x="25" y="116"/>
                    <a:pt x="23" y="130"/>
                  </a:cubicBezTo>
                  <a:cubicBezTo>
                    <a:pt x="23" y="145"/>
                    <a:pt x="23" y="160"/>
                    <a:pt x="23" y="173"/>
                  </a:cubicBezTo>
                  <a:cubicBezTo>
                    <a:pt x="23" y="175"/>
                    <a:pt x="23" y="175"/>
                    <a:pt x="23" y="175"/>
                  </a:cubicBezTo>
                  <a:cubicBezTo>
                    <a:pt x="21" y="175"/>
                    <a:pt x="21" y="175"/>
                    <a:pt x="21" y="175"/>
                  </a:cubicBezTo>
                  <a:cubicBezTo>
                    <a:pt x="4" y="175"/>
                    <a:pt x="4" y="175"/>
                    <a:pt x="4" y="175"/>
                  </a:cubicBezTo>
                  <a:cubicBezTo>
                    <a:pt x="2" y="177"/>
                    <a:pt x="2" y="177"/>
                    <a:pt x="2" y="177"/>
                  </a:cubicBezTo>
                  <a:cubicBezTo>
                    <a:pt x="2" y="173"/>
                    <a:pt x="2" y="173"/>
                    <a:pt x="2" y="173"/>
                  </a:cubicBezTo>
                  <a:cubicBezTo>
                    <a:pt x="2" y="160"/>
                    <a:pt x="0" y="145"/>
                    <a:pt x="0" y="130"/>
                  </a:cubicBezTo>
                  <a:cubicBezTo>
                    <a:pt x="0" y="116"/>
                    <a:pt x="0" y="101"/>
                    <a:pt x="0" y="88"/>
                  </a:cubicBezTo>
                  <a:cubicBezTo>
                    <a:pt x="0" y="59"/>
                    <a:pt x="0" y="30"/>
                    <a:pt x="2" y="2"/>
                  </a:cubicBezTo>
                  <a:cubicBezTo>
                    <a:pt x="2" y="0"/>
                    <a:pt x="2" y="0"/>
                    <a:pt x="2" y="0"/>
                  </a:cubicBezTo>
                  <a:cubicBezTo>
                    <a:pt x="4" y="0"/>
                    <a:pt x="4" y="0"/>
                    <a:pt x="4" y="0"/>
                  </a:cubicBezTo>
                  <a:lnTo>
                    <a:pt x="23" y="2"/>
                  </a:lnTo>
                  <a:moveTo>
                    <a:pt x="21" y="2"/>
                  </a:moveTo>
                  <a:lnTo>
                    <a:pt x="21" y="2"/>
                  </a:lnTo>
                  <a:cubicBezTo>
                    <a:pt x="4" y="4"/>
                    <a:pt x="4" y="4"/>
                    <a:pt x="4" y="4"/>
                  </a:cubicBezTo>
                  <a:cubicBezTo>
                    <a:pt x="6" y="2"/>
                    <a:pt x="6" y="2"/>
                    <a:pt x="6" y="2"/>
                  </a:cubicBezTo>
                  <a:cubicBezTo>
                    <a:pt x="8" y="30"/>
                    <a:pt x="8" y="59"/>
                    <a:pt x="8" y="88"/>
                  </a:cubicBezTo>
                  <a:cubicBezTo>
                    <a:pt x="8" y="101"/>
                    <a:pt x="8" y="116"/>
                    <a:pt x="8" y="130"/>
                  </a:cubicBezTo>
                  <a:cubicBezTo>
                    <a:pt x="8" y="145"/>
                    <a:pt x="6" y="160"/>
                    <a:pt x="6" y="173"/>
                  </a:cubicBezTo>
                  <a:cubicBezTo>
                    <a:pt x="4" y="170"/>
                    <a:pt x="4" y="170"/>
                    <a:pt x="4" y="170"/>
                  </a:cubicBezTo>
                  <a:cubicBezTo>
                    <a:pt x="21" y="173"/>
                    <a:pt x="21" y="173"/>
                    <a:pt x="21" y="173"/>
                  </a:cubicBezTo>
                  <a:lnTo>
                    <a:pt x="21" y="173"/>
                  </a:lnTo>
                  <a:cubicBezTo>
                    <a:pt x="21" y="160"/>
                    <a:pt x="21" y="145"/>
                    <a:pt x="21" y="130"/>
                  </a:cubicBezTo>
                  <a:cubicBezTo>
                    <a:pt x="19" y="116"/>
                    <a:pt x="19" y="103"/>
                    <a:pt x="19" y="88"/>
                  </a:cubicBezTo>
                  <a:cubicBezTo>
                    <a:pt x="19" y="76"/>
                    <a:pt x="19" y="61"/>
                    <a:pt x="19" y="46"/>
                  </a:cubicBezTo>
                  <a:cubicBezTo>
                    <a:pt x="19" y="32"/>
                    <a:pt x="21" y="17"/>
                    <a:pt x="21"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8700" rIns="90000" bIns="187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55" name="Google Shape;155;p7"/>
            <p:cNvSpPr/>
            <p:nvPr/>
          </p:nvSpPr>
          <p:spPr>
            <a:xfrm flipH="1">
              <a:off x="8393796" y="1242444"/>
              <a:ext cx="29435" cy="248434"/>
            </a:xfrm>
            <a:custGeom>
              <a:avLst/>
              <a:gdLst/>
              <a:ahLst/>
              <a:cxnLst/>
              <a:rect l="l" t="t" r="r" b="b"/>
              <a:pathLst>
                <a:path w="25" h="211" extrusionOk="0">
                  <a:moveTo>
                    <a:pt x="21" y="0"/>
                  </a:moveTo>
                  <a:lnTo>
                    <a:pt x="21" y="0"/>
                  </a:lnTo>
                  <a:cubicBezTo>
                    <a:pt x="23" y="17"/>
                    <a:pt x="23" y="34"/>
                    <a:pt x="25" y="51"/>
                  </a:cubicBezTo>
                  <a:cubicBezTo>
                    <a:pt x="25" y="68"/>
                    <a:pt x="25" y="86"/>
                    <a:pt x="25" y="103"/>
                  </a:cubicBezTo>
                  <a:cubicBezTo>
                    <a:pt x="25" y="120"/>
                    <a:pt x="23" y="139"/>
                    <a:pt x="23" y="156"/>
                  </a:cubicBezTo>
                  <a:cubicBezTo>
                    <a:pt x="23" y="173"/>
                    <a:pt x="23" y="192"/>
                    <a:pt x="23" y="209"/>
                  </a:cubicBezTo>
                  <a:cubicBezTo>
                    <a:pt x="23" y="211"/>
                    <a:pt x="23" y="211"/>
                    <a:pt x="23" y="211"/>
                  </a:cubicBezTo>
                  <a:cubicBezTo>
                    <a:pt x="21" y="211"/>
                    <a:pt x="21" y="211"/>
                    <a:pt x="21" y="211"/>
                  </a:cubicBezTo>
                  <a:cubicBezTo>
                    <a:pt x="4" y="211"/>
                    <a:pt x="4" y="211"/>
                    <a:pt x="4" y="211"/>
                  </a:cubicBezTo>
                  <a:cubicBezTo>
                    <a:pt x="2" y="211"/>
                    <a:pt x="2" y="211"/>
                    <a:pt x="2" y="211"/>
                  </a:cubicBezTo>
                  <a:cubicBezTo>
                    <a:pt x="2" y="209"/>
                    <a:pt x="2" y="209"/>
                    <a:pt x="2" y="209"/>
                  </a:cubicBezTo>
                  <a:cubicBezTo>
                    <a:pt x="0" y="192"/>
                    <a:pt x="0" y="173"/>
                    <a:pt x="0" y="156"/>
                  </a:cubicBezTo>
                  <a:cubicBezTo>
                    <a:pt x="0" y="139"/>
                    <a:pt x="0" y="122"/>
                    <a:pt x="0" y="105"/>
                  </a:cubicBezTo>
                  <a:cubicBezTo>
                    <a:pt x="0" y="70"/>
                    <a:pt x="0" y="36"/>
                    <a:pt x="2" y="0"/>
                  </a:cubicBezTo>
                  <a:lnTo>
                    <a:pt x="2" y="0"/>
                  </a:lnTo>
                  <a:cubicBezTo>
                    <a:pt x="4" y="0"/>
                    <a:pt x="4" y="0"/>
                    <a:pt x="4" y="0"/>
                  </a:cubicBezTo>
                  <a:lnTo>
                    <a:pt x="21" y="0"/>
                  </a:lnTo>
                  <a:moveTo>
                    <a:pt x="21" y="3"/>
                  </a:moveTo>
                  <a:lnTo>
                    <a:pt x="21" y="3"/>
                  </a:lnTo>
                  <a:cubicBezTo>
                    <a:pt x="4" y="3"/>
                    <a:pt x="4" y="3"/>
                    <a:pt x="4" y="3"/>
                  </a:cubicBezTo>
                  <a:cubicBezTo>
                    <a:pt x="6" y="0"/>
                    <a:pt x="6" y="0"/>
                    <a:pt x="6" y="0"/>
                  </a:cubicBezTo>
                  <a:cubicBezTo>
                    <a:pt x="8" y="36"/>
                    <a:pt x="8" y="70"/>
                    <a:pt x="8" y="105"/>
                  </a:cubicBezTo>
                  <a:cubicBezTo>
                    <a:pt x="8" y="122"/>
                    <a:pt x="8" y="139"/>
                    <a:pt x="8" y="156"/>
                  </a:cubicBezTo>
                  <a:cubicBezTo>
                    <a:pt x="8" y="173"/>
                    <a:pt x="6" y="192"/>
                    <a:pt x="6" y="209"/>
                  </a:cubicBezTo>
                  <a:cubicBezTo>
                    <a:pt x="4" y="206"/>
                    <a:pt x="4" y="206"/>
                    <a:pt x="4" y="206"/>
                  </a:cubicBezTo>
                  <a:cubicBezTo>
                    <a:pt x="21" y="206"/>
                    <a:pt x="21" y="206"/>
                    <a:pt x="21" y="206"/>
                  </a:cubicBezTo>
                  <a:cubicBezTo>
                    <a:pt x="21" y="209"/>
                    <a:pt x="21" y="209"/>
                    <a:pt x="21" y="209"/>
                  </a:cubicBezTo>
                  <a:cubicBezTo>
                    <a:pt x="21" y="192"/>
                    <a:pt x="21" y="173"/>
                    <a:pt x="21" y="156"/>
                  </a:cubicBezTo>
                  <a:cubicBezTo>
                    <a:pt x="19" y="139"/>
                    <a:pt x="19" y="122"/>
                    <a:pt x="19" y="105"/>
                  </a:cubicBezTo>
                  <a:cubicBezTo>
                    <a:pt x="19" y="89"/>
                    <a:pt x="19" y="72"/>
                    <a:pt x="19" y="55"/>
                  </a:cubicBezTo>
                  <a:cubicBezTo>
                    <a:pt x="19" y="38"/>
                    <a:pt x="21" y="19"/>
                    <a:pt x="21" y="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0950" rIns="90000" bIns="309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56" name="Google Shape;156;p7"/>
            <p:cNvSpPr/>
            <p:nvPr/>
          </p:nvSpPr>
          <p:spPr>
            <a:xfrm flipH="1">
              <a:off x="7378866" y="758528"/>
              <a:ext cx="1126784" cy="184853"/>
            </a:xfrm>
            <a:custGeom>
              <a:avLst/>
              <a:gdLst/>
              <a:ahLst/>
              <a:cxnLst/>
              <a:rect l="l" t="t" r="r" b="b"/>
              <a:pathLst>
                <a:path w="957" h="157" extrusionOk="0">
                  <a:moveTo>
                    <a:pt x="953" y="8"/>
                  </a:moveTo>
                  <a:lnTo>
                    <a:pt x="953" y="8"/>
                  </a:lnTo>
                  <a:cubicBezTo>
                    <a:pt x="955" y="79"/>
                    <a:pt x="955" y="79"/>
                    <a:pt x="955" y="79"/>
                  </a:cubicBezTo>
                  <a:cubicBezTo>
                    <a:pt x="957" y="102"/>
                    <a:pt x="957" y="125"/>
                    <a:pt x="957" y="151"/>
                  </a:cubicBezTo>
                  <a:cubicBezTo>
                    <a:pt x="957" y="155"/>
                    <a:pt x="957" y="155"/>
                    <a:pt x="957" y="155"/>
                  </a:cubicBezTo>
                  <a:cubicBezTo>
                    <a:pt x="953" y="155"/>
                    <a:pt x="953" y="155"/>
                    <a:pt x="953" y="155"/>
                  </a:cubicBezTo>
                  <a:cubicBezTo>
                    <a:pt x="835" y="157"/>
                    <a:pt x="835" y="157"/>
                    <a:pt x="835" y="157"/>
                  </a:cubicBezTo>
                  <a:cubicBezTo>
                    <a:pt x="717" y="157"/>
                    <a:pt x="717" y="157"/>
                    <a:pt x="717" y="157"/>
                  </a:cubicBezTo>
                  <a:cubicBezTo>
                    <a:pt x="656" y="157"/>
                    <a:pt x="656" y="157"/>
                    <a:pt x="656" y="157"/>
                  </a:cubicBezTo>
                  <a:cubicBezTo>
                    <a:pt x="598" y="157"/>
                    <a:pt x="598" y="157"/>
                    <a:pt x="598" y="157"/>
                  </a:cubicBezTo>
                  <a:cubicBezTo>
                    <a:pt x="539" y="157"/>
                    <a:pt x="539" y="157"/>
                    <a:pt x="539" y="157"/>
                  </a:cubicBezTo>
                  <a:cubicBezTo>
                    <a:pt x="480" y="155"/>
                    <a:pt x="480" y="155"/>
                    <a:pt x="480" y="155"/>
                  </a:cubicBezTo>
                  <a:cubicBezTo>
                    <a:pt x="362" y="153"/>
                    <a:pt x="362" y="153"/>
                    <a:pt x="362" y="153"/>
                  </a:cubicBezTo>
                  <a:cubicBezTo>
                    <a:pt x="322" y="153"/>
                    <a:pt x="282" y="153"/>
                    <a:pt x="244" y="153"/>
                  </a:cubicBezTo>
                  <a:cubicBezTo>
                    <a:pt x="165" y="153"/>
                    <a:pt x="87" y="153"/>
                    <a:pt x="7" y="155"/>
                  </a:cubicBezTo>
                  <a:cubicBezTo>
                    <a:pt x="3" y="155"/>
                    <a:pt x="3" y="155"/>
                    <a:pt x="3" y="155"/>
                  </a:cubicBezTo>
                  <a:cubicBezTo>
                    <a:pt x="3" y="151"/>
                    <a:pt x="3" y="151"/>
                    <a:pt x="3" y="151"/>
                  </a:cubicBezTo>
                  <a:cubicBezTo>
                    <a:pt x="0" y="10"/>
                    <a:pt x="0" y="10"/>
                    <a:pt x="0" y="10"/>
                  </a:cubicBezTo>
                  <a:cubicBezTo>
                    <a:pt x="0" y="1"/>
                    <a:pt x="0" y="1"/>
                    <a:pt x="0" y="1"/>
                  </a:cubicBezTo>
                  <a:cubicBezTo>
                    <a:pt x="7" y="1"/>
                    <a:pt x="7" y="1"/>
                    <a:pt x="7" y="1"/>
                  </a:cubicBezTo>
                  <a:cubicBezTo>
                    <a:pt x="87" y="1"/>
                    <a:pt x="167" y="1"/>
                    <a:pt x="244" y="1"/>
                  </a:cubicBezTo>
                  <a:cubicBezTo>
                    <a:pt x="324" y="-1"/>
                    <a:pt x="404" y="1"/>
                    <a:pt x="484" y="1"/>
                  </a:cubicBezTo>
                  <a:cubicBezTo>
                    <a:pt x="562" y="1"/>
                    <a:pt x="642" y="3"/>
                    <a:pt x="720" y="3"/>
                  </a:cubicBezTo>
                  <a:lnTo>
                    <a:pt x="953" y="8"/>
                  </a:lnTo>
                  <a:moveTo>
                    <a:pt x="953" y="10"/>
                  </a:moveTo>
                  <a:lnTo>
                    <a:pt x="953" y="10"/>
                  </a:lnTo>
                  <a:cubicBezTo>
                    <a:pt x="713" y="14"/>
                    <a:pt x="713" y="14"/>
                    <a:pt x="713" y="14"/>
                  </a:cubicBezTo>
                  <a:cubicBezTo>
                    <a:pt x="633" y="14"/>
                    <a:pt x="556" y="16"/>
                    <a:pt x="478" y="16"/>
                  </a:cubicBezTo>
                  <a:cubicBezTo>
                    <a:pt x="398" y="16"/>
                    <a:pt x="320" y="18"/>
                    <a:pt x="242" y="18"/>
                  </a:cubicBezTo>
                  <a:cubicBezTo>
                    <a:pt x="165" y="16"/>
                    <a:pt x="87" y="16"/>
                    <a:pt x="7" y="16"/>
                  </a:cubicBezTo>
                  <a:cubicBezTo>
                    <a:pt x="13" y="10"/>
                    <a:pt x="13" y="10"/>
                    <a:pt x="13" y="10"/>
                  </a:cubicBezTo>
                  <a:cubicBezTo>
                    <a:pt x="11" y="151"/>
                    <a:pt x="11" y="151"/>
                    <a:pt x="11" y="151"/>
                  </a:cubicBezTo>
                  <a:cubicBezTo>
                    <a:pt x="7" y="144"/>
                    <a:pt x="7" y="144"/>
                    <a:pt x="7" y="144"/>
                  </a:cubicBezTo>
                  <a:cubicBezTo>
                    <a:pt x="87" y="146"/>
                    <a:pt x="165" y="146"/>
                    <a:pt x="244" y="146"/>
                  </a:cubicBezTo>
                  <a:cubicBezTo>
                    <a:pt x="282" y="146"/>
                    <a:pt x="322" y="146"/>
                    <a:pt x="362" y="146"/>
                  </a:cubicBezTo>
                  <a:cubicBezTo>
                    <a:pt x="480" y="144"/>
                    <a:pt x="480" y="144"/>
                    <a:pt x="480" y="144"/>
                  </a:cubicBezTo>
                  <a:cubicBezTo>
                    <a:pt x="539" y="142"/>
                    <a:pt x="539" y="142"/>
                    <a:pt x="539" y="142"/>
                  </a:cubicBezTo>
                  <a:cubicBezTo>
                    <a:pt x="598" y="142"/>
                    <a:pt x="598" y="142"/>
                    <a:pt x="598" y="142"/>
                  </a:cubicBezTo>
                  <a:cubicBezTo>
                    <a:pt x="656" y="142"/>
                    <a:pt x="656" y="142"/>
                    <a:pt x="656" y="142"/>
                  </a:cubicBezTo>
                  <a:cubicBezTo>
                    <a:pt x="717" y="142"/>
                    <a:pt x="717" y="142"/>
                    <a:pt x="717" y="142"/>
                  </a:cubicBezTo>
                  <a:cubicBezTo>
                    <a:pt x="835" y="144"/>
                    <a:pt x="835" y="144"/>
                    <a:pt x="835" y="144"/>
                  </a:cubicBezTo>
                  <a:cubicBezTo>
                    <a:pt x="953" y="144"/>
                    <a:pt x="953" y="144"/>
                    <a:pt x="953" y="144"/>
                  </a:cubicBezTo>
                  <a:cubicBezTo>
                    <a:pt x="949" y="151"/>
                    <a:pt x="949" y="151"/>
                    <a:pt x="949" y="151"/>
                  </a:cubicBezTo>
                  <a:cubicBezTo>
                    <a:pt x="949" y="128"/>
                    <a:pt x="949" y="104"/>
                    <a:pt x="951" y="81"/>
                  </a:cubicBezTo>
                  <a:lnTo>
                    <a:pt x="953" y="1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1500" rIns="90000" bIns="115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57" name="Google Shape;157;p7"/>
            <p:cNvSpPr/>
            <p:nvPr/>
          </p:nvSpPr>
          <p:spPr>
            <a:xfrm flipH="1">
              <a:off x="7467172" y="767947"/>
              <a:ext cx="143644" cy="175434"/>
            </a:xfrm>
            <a:custGeom>
              <a:avLst/>
              <a:gdLst/>
              <a:ahLst/>
              <a:cxnLst/>
              <a:rect l="l" t="t" r="r" b="b"/>
              <a:pathLst>
                <a:path w="122" h="149" extrusionOk="0">
                  <a:moveTo>
                    <a:pt x="4" y="145"/>
                  </a:moveTo>
                  <a:lnTo>
                    <a:pt x="4" y="145"/>
                  </a:lnTo>
                  <a:cubicBezTo>
                    <a:pt x="2" y="134"/>
                    <a:pt x="2" y="124"/>
                    <a:pt x="2" y="111"/>
                  </a:cubicBezTo>
                  <a:cubicBezTo>
                    <a:pt x="2" y="99"/>
                    <a:pt x="0" y="88"/>
                    <a:pt x="0" y="75"/>
                  </a:cubicBezTo>
                  <a:cubicBezTo>
                    <a:pt x="0" y="50"/>
                    <a:pt x="0" y="27"/>
                    <a:pt x="0" y="2"/>
                  </a:cubicBezTo>
                  <a:cubicBezTo>
                    <a:pt x="0" y="0"/>
                    <a:pt x="0" y="0"/>
                    <a:pt x="0" y="0"/>
                  </a:cubicBezTo>
                  <a:cubicBezTo>
                    <a:pt x="4" y="0"/>
                    <a:pt x="4" y="0"/>
                    <a:pt x="4" y="0"/>
                  </a:cubicBezTo>
                  <a:cubicBezTo>
                    <a:pt x="23" y="0"/>
                    <a:pt x="42" y="0"/>
                    <a:pt x="61" y="0"/>
                  </a:cubicBezTo>
                  <a:cubicBezTo>
                    <a:pt x="79" y="0"/>
                    <a:pt x="98" y="0"/>
                    <a:pt x="117" y="0"/>
                  </a:cubicBezTo>
                  <a:cubicBezTo>
                    <a:pt x="119" y="0"/>
                    <a:pt x="119" y="0"/>
                    <a:pt x="119" y="0"/>
                  </a:cubicBezTo>
                  <a:cubicBezTo>
                    <a:pt x="119" y="2"/>
                    <a:pt x="119" y="2"/>
                    <a:pt x="119" y="2"/>
                  </a:cubicBezTo>
                  <a:cubicBezTo>
                    <a:pt x="119" y="25"/>
                    <a:pt x="122" y="50"/>
                    <a:pt x="122" y="73"/>
                  </a:cubicBezTo>
                  <a:cubicBezTo>
                    <a:pt x="122" y="99"/>
                    <a:pt x="122" y="122"/>
                    <a:pt x="122" y="145"/>
                  </a:cubicBezTo>
                  <a:cubicBezTo>
                    <a:pt x="122" y="149"/>
                    <a:pt x="122" y="149"/>
                    <a:pt x="122" y="149"/>
                  </a:cubicBezTo>
                  <a:cubicBezTo>
                    <a:pt x="117" y="149"/>
                    <a:pt x="117" y="149"/>
                    <a:pt x="117" y="149"/>
                  </a:cubicBezTo>
                  <a:cubicBezTo>
                    <a:pt x="98" y="149"/>
                    <a:pt x="77" y="149"/>
                    <a:pt x="58" y="149"/>
                  </a:cubicBezTo>
                  <a:lnTo>
                    <a:pt x="4" y="145"/>
                  </a:lnTo>
                  <a:moveTo>
                    <a:pt x="4" y="145"/>
                  </a:moveTo>
                  <a:lnTo>
                    <a:pt x="4" y="145"/>
                  </a:lnTo>
                  <a:cubicBezTo>
                    <a:pt x="61" y="143"/>
                    <a:pt x="61" y="143"/>
                    <a:pt x="61" y="143"/>
                  </a:cubicBezTo>
                  <a:cubicBezTo>
                    <a:pt x="79" y="143"/>
                    <a:pt x="98" y="140"/>
                    <a:pt x="117" y="140"/>
                  </a:cubicBezTo>
                  <a:cubicBezTo>
                    <a:pt x="113" y="145"/>
                    <a:pt x="113" y="145"/>
                    <a:pt x="113" y="145"/>
                  </a:cubicBezTo>
                  <a:cubicBezTo>
                    <a:pt x="113" y="122"/>
                    <a:pt x="113" y="99"/>
                    <a:pt x="113" y="73"/>
                  </a:cubicBezTo>
                  <a:cubicBezTo>
                    <a:pt x="113" y="50"/>
                    <a:pt x="113" y="25"/>
                    <a:pt x="115" y="2"/>
                  </a:cubicBezTo>
                  <a:cubicBezTo>
                    <a:pt x="117" y="4"/>
                    <a:pt x="117" y="4"/>
                    <a:pt x="117" y="4"/>
                  </a:cubicBezTo>
                  <a:cubicBezTo>
                    <a:pt x="98" y="4"/>
                    <a:pt x="79" y="4"/>
                    <a:pt x="61" y="4"/>
                  </a:cubicBezTo>
                  <a:cubicBezTo>
                    <a:pt x="42" y="4"/>
                    <a:pt x="23" y="4"/>
                    <a:pt x="4" y="4"/>
                  </a:cubicBezTo>
                  <a:cubicBezTo>
                    <a:pt x="6" y="2"/>
                    <a:pt x="6" y="2"/>
                    <a:pt x="6" y="2"/>
                  </a:cubicBezTo>
                  <a:cubicBezTo>
                    <a:pt x="8" y="25"/>
                    <a:pt x="6" y="48"/>
                    <a:pt x="6" y="73"/>
                  </a:cubicBezTo>
                  <a:cubicBezTo>
                    <a:pt x="6" y="84"/>
                    <a:pt x="6" y="96"/>
                    <a:pt x="6" y="109"/>
                  </a:cubicBezTo>
                  <a:cubicBezTo>
                    <a:pt x="4" y="120"/>
                    <a:pt x="4" y="132"/>
                    <a:pt x="4" y="14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8625" rIns="90000" bIns="862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58" name="Google Shape;158;p7"/>
            <p:cNvSpPr/>
            <p:nvPr/>
          </p:nvSpPr>
          <p:spPr>
            <a:xfrm rot="10800000">
              <a:off x="7477769" y="923365"/>
              <a:ext cx="128338" cy="0"/>
            </a:xfrm>
            <a:custGeom>
              <a:avLst/>
              <a:gdLst/>
              <a:ahLst/>
              <a:cxnLst/>
              <a:rect l="l" t="t" r="r" b="b"/>
              <a:pathLst>
                <a:path w="109" h="120000" fill="none" extrusionOk="0">
                  <a:moveTo>
                    <a:pt x="0" y="0"/>
                  </a:moveTo>
                  <a:lnTo>
                    <a:pt x="0" y="0"/>
                  </a:lnTo>
                  <a:cubicBezTo>
                    <a:pt x="36" y="0"/>
                    <a:pt x="71" y="0"/>
                    <a:pt x="109"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9" name="Google Shape;159;p7"/>
            <p:cNvSpPr/>
            <p:nvPr/>
          </p:nvSpPr>
          <p:spPr>
            <a:xfrm flipH="1">
              <a:off x="7275254" y="924543"/>
              <a:ext cx="1428201" cy="234305"/>
            </a:xfrm>
            <a:custGeom>
              <a:avLst/>
              <a:gdLst/>
              <a:ahLst/>
              <a:cxnLst/>
              <a:rect l="l" t="t" r="r" b="b"/>
              <a:pathLst>
                <a:path w="1213" h="199" extrusionOk="0">
                  <a:moveTo>
                    <a:pt x="1209" y="7"/>
                  </a:moveTo>
                  <a:lnTo>
                    <a:pt x="1209" y="7"/>
                  </a:lnTo>
                  <a:cubicBezTo>
                    <a:pt x="1211" y="100"/>
                    <a:pt x="1211" y="100"/>
                    <a:pt x="1211" y="100"/>
                  </a:cubicBezTo>
                  <a:cubicBezTo>
                    <a:pt x="1213" y="129"/>
                    <a:pt x="1213" y="161"/>
                    <a:pt x="1213" y="193"/>
                  </a:cubicBezTo>
                  <a:cubicBezTo>
                    <a:pt x="1213" y="197"/>
                    <a:pt x="1213" y="197"/>
                    <a:pt x="1213" y="197"/>
                  </a:cubicBezTo>
                  <a:cubicBezTo>
                    <a:pt x="1209" y="197"/>
                    <a:pt x="1209" y="197"/>
                    <a:pt x="1209" y="197"/>
                  </a:cubicBezTo>
                  <a:cubicBezTo>
                    <a:pt x="1058" y="199"/>
                    <a:pt x="1058" y="199"/>
                    <a:pt x="1058" y="199"/>
                  </a:cubicBezTo>
                  <a:cubicBezTo>
                    <a:pt x="909" y="199"/>
                    <a:pt x="909" y="199"/>
                    <a:pt x="909" y="199"/>
                  </a:cubicBezTo>
                  <a:cubicBezTo>
                    <a:pt x="833" y="199"/>
                    <a:pt x="833" y="199"/>
                    <a:pt x="833" y="199"/>
                  </a:cubicBezTo>
                  <a:cubicBezTo>
                    <a:pt x="757" y="199"/>
                    <a:pt x="757" y="199"/>
                    <a:pt x="757" y="199"/>
                  </a:cubicBezTo>
                  <a:cubicBezTo>
                    <a:pt x="684" y="199"/>
                    <a:pt x="684" y="199"/>
                    <a:pt x="684" y="199"/>
                  </a:cubicBezTo>
                  <a:cubicBezTo>
                    <a:pt x="608" y="197"/>
                    <a:pt x="608" y="197"/>
                    <a:pt x="608" y="197"/>
                  </a:cubicBezTo>
                  <a:cubicBezTo>
                    <a:pt x="456" y="195"/>
                    <a:pt x="456" y="195"/>
                    <a:pt x="456" y="195"/>
                  </a:cubicBezTo>
                  <a:cubicBezTo>
                    <a:pt x="408" y="195"/>
                    <a:pt x="358" y="195"/>
                    <a:pt x="307" y="195"/>
                  </a:cubicBezTo>
                  <a:cubicBezTo>
                    <a:pt x="206" y="195"/>
                    <a:pt x="105" y="195"/>
                    <a:pt x="7" y="197"/>
                  </a:cubicBezTo>
                  <a:cubicBezTo>
                    <a:pt x="2" y="197"/>
                    <a:pt x="2" y="197"/>
                    <a:pt x="2" y="197"/>
                  </a:cubicBezTo>
                  <a:cubicBezTo>
                    <a:pt x="2" y="193"/>
                    <a:pt x="2" y="193"/>
                    <a:pt x="2" y="193"/>
                  </a:cubicBezTo>
                  <a:cubicBezTo>
                    <a:pt x="0" y="10"/>
                    <a:pt x="0" y="10"/>
                    <a:pt x="0" y="10"/>
                  </a:cubicBezTo>
                  <a:cubicBezTo>
                    <a:pt x="0" y="1"/>
                    <a:pt x="0" y="1"/>
                    <a:pt x="0" y="1"/>
                  </a:cubicBezTo>
                  <a:cubicBezTo>
                    <a:pt x="7" y="1"/>
                    <a:pt x="7" y="1"/>
                    <a:pt x="7" y="1"/>
                  </a:cubicBezTo>
                  <a:cubicBezTo>
                    <a:pt x="108" y="1"/>
                    <a:pt x="208" y="1"/>
                    <a:pt x="309" y="1"/>
                  </a:cubicBezTo>
                  <a:cubicBezTo>
                    <a:pt x="410" y="-1"/>
                    <a:pt x="511" y="1"/>
                    <a:pt x="610" y="1"/>
                  </a:cubicBezTo>
                  <a:cubicBezTo>
                    <a:pt x="711" y="1"/>
                    <a:pt x="812" y="3"/>
                    <a:pt x="913" y="3"/>
                  </a:cubicBezTo>
                  <a:lnTo>
                    <a:pt x="1209" y="7"/>
                  </a:lnTo>
                  <a:moveTo>
                    <a:pt x="1209" y="10"/>
                  </a:moveTo>
                  <a:lnTo>
                    <a:pt x="1209" y="10"/>
                  </a:lnTo>
                  <a:cubicBezTo>
                    <a:pt x="904" y="14"/>
                    <a:pt x="904" y="14"/>
                    <a:pt x="904" y="14"/>
                  </a:cubicBezTo>
                  <a:cubicBezTo>
                    <a:pt x="805" y="14"/>
                    <a:pt x="705" y="16"/>
                    <a:pt x="604" y="16"/>
                  </a:cubicBezTo>
                  <a:cubicBezTo>
                    <a:pt x="505" y="16"/>
                    <a:pt x="404" y="18"/>
                    <a:pt x="305" y="18"/>
                  </a:cubicBezTo>
                  <a:cubicBezTo>
                    <a:pt x="206" y="16"/>
                    <a:pt x="105" y="16"/>
                    <a:pt x="7" y="16"/>
                  </a:cubicBezTo>
                  <a:cubicBezTo>
                    <a:pt x="13" y="10"/>
                    <a:pt x="13" y="10"/>
                    <a:pt x="13" y="10"/>
                  </a:cubicBezTo>
                  <a:cubicBezTo>
                    <a:pt x="11" y="193"/>
                    <a:pt x="11" y="193"/>
                    <a:pt x="11" y="193"/>
                  </a:cubicBezTo>
                  <a:cubicBezTo>
                    <a:pt x="7" y="186"/>
                    <a:pt x="7" y="186"/>
                    <a:pt x="7" y="186"/>
                  </a:cubicBezTo>
                  <a:cubicBezTo>
                    <a:pt x="105" y="188"/>
                    <a:pt x="206" y="188"/>
                    <a:pt x="307" y="188"/>
                  </a:cubicBezTo>
                  <a:cubicBezTo>
                    <a:pt x="358" y="188"/>
                    <a:pt x="408" y="188"/>
                    <a:pt x="456" y="188"/>
                  </a:cubicBezTo>
                  <a:cubicBezTo>
                    <a:pt x="608" y="186"/>
                    <a:pt x="608" y="186"/>
                    <a:pt x="608" y="186"/>
                  </a:cubicBezTo>
                  <a:cubicBezTo>
                    <a:pt x="684" y="184"/>
                    <a:pt x="684" y="184"/>
                    <a:pt x="684" y="184"/>
                  </a:cubicBezTo>
                  <a:cubicBezTo>
                    <a:pt x="757" y="184"/>
                    <a:pt x="757" y="184"/>
                    <a:pt x="757" y="184"/>
                  </a:cubicBezTo>
                  <a:cubicBezTo>
                    <a:pt x="833" y="184"/>
                    <a:pt x="833" y="184"/>
                    <a:pt x="833" y="184"/>
                  </a:cubicBezTo>
                  <a:cubicBezTo>
                    <a:pt x="909" y="184"/>
                    <a:pt x="909" y="184"/>
                    <a:pt x="909" y="184"/>
                  </a:cubicBezTo>
                  <a:cubicBezTo>
                    <a:pt x="1058" y="186"/>
                    <a:pt x="1058" y="186"/>
                    <a:pt x="1058" y="186"/>
                  </a:cubicBezTo>
                  <a:cubicBezTo>
                    <a:pt x="1209" y="186"/>
                    <a:pt x="1209" y="186"/>
                    <a:pt x="1209" y="186"/>
                  </a:cubicBezTo>
                  <a:cubicBezTo>
                    <a:pt x="1205" y="193"/>
                    <a:pt x="1205" y="193"/>
                    <a:pt x="1205" y="193"/>
                  </a:cubicBezTo>
                  <a:cubicBezTo>
                    <a:pt x="1205" y="161"/>
                    <a:pt x="1205" y="132"/>
                    <a:pt x="1207" y="102"/>
                  </a:cubicBezTo>
                  <a:lnTo>
                    <a:pt x="1209" y="1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6625" rIns="90000" bIns="2662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0" name="Google Shape;160;p7"/>
            <p:cNvSpPr/>
            <p:nvPr/>
          </p:nvSpPr>
          <p:spPr>
            <a:xfrm flipH="1">
              <a:off x="8522134" y="930430"/>
              <a:ext cx="47096" cy="223708"/>
            </a:xfrm>
            <a:custGeom>
              <a:avLst/>
              <a:gdLst/>
              <a:ahLst/>
              <a:cxnLst/>
              <a:rect l="l" t="t" r="r" b="b"/>
              <a:pathLst>
                <a:path w="40" h="190" extrusionOk="0">
                  <a:moveTo>
                    <a:pt x="35" y="2"/>
                  </a:moveTo>
                  <a:lnTo>
                    <a:pt x="35" y="2"/>
                  </a:lnTo>
                  <a:cubicBezTo>
                    <a:pt x="38" y="17"/>
                    <a:pt x="38" y="32"/>
                    <a:pt x="38" y="49"/>
                  </a:cubicBezTo>
                  <a:cubicBezTo>
                    <a:pt x="40" y="63"/>
                    <a:pt x="40" y="78"/>
                    <a:pt x="40" y="93"/>
                  </a:cubicBezTo>
                  <a:cubicBezTo>
                    <a:pt x="40" y="110"/>
                    <a:pt x="38" y="124"/>
                    <a:pt x="38" y="141"/>
                  </a:cubicBezTo>
                  <a:cubicBezTo>
                    <a:pt x="38" y="156"/>
                    <a:pt x="38" y="171"/>
                    <a:pt x="38" y="188"/>
                  </a:cubicBezTo>
                  <a:lnTo>
                    <a:pt x="38" y="188"/>
                  </a:lnTo>
                  <a:cubicBezTo>
                    <a:pt x="35" y="188"/>
                    <a:pt x="35" y="188"/>
                    <a:pt x="35" y="188"/>
                  </a:cubicBezTo>
                  <a:cubicBezTo>
                    <a:pt x="25" y="188"/>
                    <a:pt x="14" y="190"/>
                    <a:pt x="4" y="190"/>
                  </a:cubicBezTo>
                  <a:cubicBezTo>
                    <a:pt x="2" y="190"/>
                    <a:pt x="2" y="190"/>
                    <a:pt x="2" y="190"/>
                  </a:cubicBezTo>
                  <a:cubicBezTo>
                    <a:pt x="2" y="188"/>
                    <a:pt x="2" y="188"/>
                    <a:pt x="2" y="188"/>
                  </a:cubicBezTo>
                  <a:cubicBezTo>
                    <a:pt x="2" y="156"/>
                    <a:pt x="0" y="127"/>
                    <a:pt x="0" y="95"/>
                  </a:cubicBezTo>
                  <a:cubicBezTo>
                    <a:pt x="0" y="66"/>
                    <a:pt x="2" y="34"/>
                    <a:pt x="2" y="5"/>
                  </a:cubicBezTo>
                  <a:cubicBezTo>
                    <a:pt x="2" y="0"/>
                    <a:pt x="2" y="0"/>
                    <a:pt x="2" y="0"/>
                  </a:cubicBezTo>
                  <a:cubicBezTo>
                    <a:pt x="4" y="0"/>
                    <a:pt x="4" y="0"/>
                    <a:pt x="4" y="0"/>
                  </a:cubicBezTo>
                  <a:cubicBezTo>
                    <a:pt x="17" y="2"/>
                    <a:pt x="27" y="2"/>
                    <a:pt x="35" y="2"/>
                  </a:cubicBezTo>
                  <a:moveTo>
                    <a:pt x="35" y="5"/>
                  </a:moveTo>
                  <a:lnTo>
                    <a:pt x="35" y="5"/>
                  </a:lnTo>
                  <a:cubicBezTo>
                    <a:pt x="25" y="5"/>
                    <a:pt x="14" y="5"/>
                    <a:pt x="4" y="7"/>
                  </a:cubicBezTo>
                  <a:cubicBezTo>
                    <a:pt x="6" y="5"/>
                    <a:pt x="6" y="5"/>
                    <a:pt x="6" y="5"/>
                  </a:cubicBezTo>
                  <a:cubicBezTo>
                    <a:pt x="8" y="34"/>
                    <a:pt x="10" y="66"/>
                    <a:pt x="10" y="95"/>
                  </a:cubicBezTo>
                  <a:cubicBezTo>
                    <a:pt x="8" y="127"/>
                    <a:pt x="8" y="156"/>
                    <a:pt x="6" y="188"/>
                  </a:cubicBezTo>
                  <a:cubicBezTo>
                    <a:pt x="4" y="185"/>
                    <a:pt x="4" y="185"/>
                    <a:pt x="4" y="185"/>
                  </a:cubicBezTo>
                  <a:cubicBezTo>
                    <a:pt x="14" y="185"/>
                    <a:pt x="25" y="185"/>
                    <a:pt x="35" y="185"/>
                  </a:cubicBezTo>
                  <a:cubicBezTo>
                    <a:pt x="33" y="188"/>
                    <a:pt x="33" y="188"/>
                    <a:pt x="33" y="188"/>
                  </a:cubicBezTo>
                  <a:cubicBezTo>
                    <a:pt x="35" y="171"/>
                    <a:pt x="33" y="156"/>
                    <a:pt x="33" y="141"/>
                  </a:cubicBezTo>
                  <a:cubicBezTo>
                    <a:pt x="33" y="127"/>
                    <a:pt x="31" y="112"/>
                    <a:pt x="31" y="97"/>
                  </a:cubicBezTo>
                  <a:cubicBezTo>
                    <a:pt x="33" y="82"/>
                    <a:pt x="33" y="66"/>
                    <a:pt x="33" y="51"/>
                  </a:cubicBezTo>
                  <a:cubicBezTo>
                    <a:pt x="33" y="36"/>
                    <a:pt x="35" y="19"/>
                    <a:pt x="35" y="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3400" rIns="90000" bIns="234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1" name="Google Shape;161;p7"/>
            <p:cNvSpPr/>
            <p:nvPr/>
          </p:nvSpPr>
          <p:spPr>
            <a:xfrm flipH="1">
              <a:off x="8418521" y="930430"/>
              <a:ext cx="47096" cy="223708"/>
            </a:xfrm>
            <a:custGeom>
              <a:avLst/>
              <a:gdLst/>
              <a:ahLst/>
              <a:cxnLst/>
              <a:rect l="l" t="t" r="r" b="b"/>
              <a:pathLst>
                <a:path w="40" h="190" extrusionOk="0">
                  <a:moveTo>
                    <a:pt x="36" y="2"/>
                  </a:moveTo>
                  <a:lnTo>
                    <a:pt x="36" y="2"/>
                  </a:lnTo>
                  <a:cubicBezTo>
                    <a:pt x="38" y="17"/>
                    <a:pt x="38" y="32"/>
                    <a:pt x="38" y="49"/>
                  </a:cubicBezTo>
                  <a:cubicBezTo>
                    <a:pt x="40" y="63"/>
                    <a:pt x="40" y="78"/>
                    <a:pt x="40" y="93"/>
                  </a:cubicBezTo>
                  <a:cubicBezTo>
                    <a:pt x="40" y="110"/>
                    <a:pt x="40" y="124"/>
                    <a:pt x="38" y="141"/>
                  </a:cubicBezTo>
                  <a:cubicBezTo>
                    <a:pt x="38" y="156"/>
                    <a:pt x="38" y="171"/>
                    <a:pt x="38" y="188"/>
                  </a:cubicBezTo>
                  <a:lnTo>
                    <a:pt x="38" y="188"/>
                  </a:lnTo>
                  <a:cubicBezTo>
                    <a:pt x="36" y="188"/>
                    <a:pt x="36" y="188"/>
                    <a:pt x="36" y="188"/>
                  </a:cubicBezTo>
                  <a:cubicBezTo>
                    <a:pt x="25" y="188"/>
                    <a:pt x="15" y="190"/>
                    <a:pt x="6" y="190"/>
                  </a:cubicBezTo>
                  <a:cubicBezTo>
                    <a:pt x="4" y="190"/>
                    <a:pt x="4" y="190"/>
                    <a:pt x="4" y="190"/>
                  </a:cubicBezTo>
                  <a:cubicBezTo>
                    <a:pt x="2" y="188"/>
                    <a:pt x="2" y="188"/>
                    <a:pt x="2" y="188"/>
                  </a:cubicBezTo>
                  <a:cubicBezTo>
                    <a:pt x="2" y="156"/>
                    <a:pt x="2" y="127"/>
                    <a:pt x="0" y="95"/>
                  </a:cubicBezTo>
                  <a:cubicBezTo>
                    <a:pt x="0" y="66"/>
                    <a:pt x="2" y="34"/>
                    <a:pt x="2" y="5"/>
                  </a:cubicBezTo>
                  <a:cubicBezTo>
                    <a:pt x="4" y="0"/>
                    <a:pt x="4" y="0"/>
                    <a:pt x="4" y="0"/>
                  </a:cubicBezTo>
                  <a:cubicBezTo>
                    <a:pt x="6" y="0"/>
                    <a:pt x="6" y="0"/>
                    <a:pt x="6" y="0"/>
                  </a:cubicBezTo>
                  <a:cubicBezTo>
                    <a:pt x="17" y="2"/>
                    <a:pt x="27" y="2"/>
                    <a:pt x="36" y="2"/>
                  </a:cubicBezTo>
                  <a:moveTo>
                    <a:pt x="36" y="5"/>
                  </a:moveTo>
                  <a:lnTo>
                    <a:pt x="36" y="5"/>
                  </a:lnTo>
                  <a:cubicBezTo>
                    <a:pt x="25" y="5"/>
                    <a:pt x="15" y="5"/>
                    <a:pt x="6" y="7"/>
                  </a:cubicBezTo>
                  <a:cubicBezTo>
                    <a:pt x="9" y="5"/>
                    <a:pt x="9" y="5"/>
                    <a:pt x="9" y="5"/>
                  </a:cubicBezTo>
                  <a:cubicBezTo>
                    <a:pt x="9" y="34"/>
                    <a:pt x="11" y="66"/>
                    <a:pt x="11" y="95"/>
                  </a:cubicBezTo>
                  <a:cubicBezTo>
                    <a:pt x="11" y="127"/>
                    <a:pt x="9" y="156"/>
                    <a:pt x="9" y="188"/>
                  </a:cubicBezTo>
                  <a:cubicBezTo>
                    <a:pt x="6" y="185"/>
                    <a:pt x="6" y="185"/>
                    <a:pt x="6" y="185"/>
                  </a:cubicBezTo>
                  <a:cubicBezTo>
                    <a:pt x="15" y="185"/>
                    <a:pt x="25" y="185"/>
                    <a:pt x="36" y="185"/>
                  </a:cubicBezTo>
                  <a:cubicBezTo>
                    <a:pt x="36" y="188"/>
                    <a:pt x="36" y="188"/>
                    <a:pt x="36" y="188"/>
                  </a:cubicBezTo>
                  <a:cubicBezTo>
                    <a:pt x="36" y="171"/>
                    <a:pt x="36" y="156"/>
                    <a:pt x="34" y="141"/>
                  </a:cubicBezTo>
                  <a:cubicBezTo>
                    <a:pt x="34" y="127"/>
                    <a:pt x="34" y="112"/>
                    <a:pt x="34" y="97"/>
                  </a:cubicBezTo>
                  <a:cubicBezTo>
                    <a:pt x="34" y="82"/>
                    <a:pt x="34" y="66"/>
                    <a:pt x="34" y="51"/>
                  </a:cubicBezTo>
                  <a:cubicBezTo>
                    <a:pt x="34" y="36"/>
                    <a:pt x="36" y="19"/>
                    <a:pt x="36" y="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3400" rIns="90000" bIns="234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2" name="Google Shape;162;p7"/>
            <p:cNvSpPr/>
            <p:nvPr/>
          </p:nvSpPr>
          <p:spPr>
            <a:xfrm flipH="1">
              <a:off x="7500140" y="930430"/>
              <a:ext cx="47096" cy="223708"/>
            </a:xfrm>
            <a:custGeom>
              <a:avLst/>
              <a:gdLst/>
              <a:ahLst/>
              <a:cxnLst/>
              <a:rect l="l" t="t" r="r" b="b"/>
              <a:pathLst>
                <a:path w="40" h="190" extrusionOk="0">
                  <a:moveTo>
                    <a:pt x="36" y="2"/>
                  </a:moveTo>
                  <a:lnTo>
                    <a:pt x="36" y="2"/>
                  </a:lnTo>
                  <a:cubicBezTo>
                    <a:pt x="38" y="17"/>
                    <a:pt x="38" y="32"/>
                    <a:pt x="40" y="49"/>
                  </a:cubicBezTo>
                  <a:cubicBezTo>
                    <a:pt x="40" y="63"/>
                    <a:pt x="40" y="78"/>
                    <a:pt x="40" y="93"/>
                  </a:cubicBezTo>
                  <a:cubicBezTo>
                    <a:pt x="40" y="110"/>
                    <a:pt x="40" y="124"/>
                    <a:pt x="38" y="141"/>
                  </a:cubicBezTo>
                  <a:cubicBezTo>
                    <a:pt x="38" y="156"/>
                    <a:pt x="38" y="171"/>
                    <a:pt x="38" y="188"/>
                  </a:cubicBezTo>
                  <a:lnTo>
                    <a:pt x="38" y="188"/>
                  </a:lnTo>
                  <a:cubicBezTo>
                    <a:pt x="36" y="188"/>
                    <a:pt x="36" y="188"/>
                    <a:pt x="36" y="188"/>
                  </a:cubicBezTo>
                  <a:cubicBezTo>
                    <a:pt x="25" y="188"/>
                    <a:pt x="15" y="190"/>
                    <a:pt x="7" y="190"/>
                  </a:cubicBezTo>
                  <a:cubicBezTo>
                    <a:pt x="4" y="190"/>
                    <a:pt x="4" y="190"/>
                    <a:pt x="4" y="190"/>
                  </a:cubicBezTo>
                  <a:cubicBezTo>
                    <a:pt x="2" y="188"/>
                    <a:pt x="2" y="188"/>
                    <a:pt x="2" y="188"/>
                  </a:cubicBezTo>
                  <a:cubicBezTo>
                    <a:pt x="2" y="156"/>
                    <a:pt x="2" y="127"/>
                    <a:pt x="0" y="95"/>
                  </a:cubicBezTo>
                  <a:cubicBezTo>
                    <a:pt x="0" y="66"/>
                    <a:pt x="2" y="34"/>
                    <a:pt x="2" y="5"/>
                  </a:cubicBezTo>
                  <a:cubicBezTo>
                    <a:pt x="4" y="0"/>
                    <a:pt x="4" y="0"/>
                    <a:pt x="4" y="0"/>
                  </a:cubicBezTo>
                  <a:cubicBezTo>
                    <a:pt x="7" y="0"/>
                    <a:pt x="7" y="0"/>
                    <a:pt x="7" y="0"/>
                  </a:cubicBezTo>
                  <a:cubicBezTo>
                    <a:pt x="17" y="2"/>
                    <a:pt x="28" y="2"/>
                    <a:pt x="36" y="2"/>
                  </a:cubicBezTo>
                  <a:moveTo>
                    <a:pt x="36" y="5"/>
                  </a:moveTo>
                  <a:lnTo>
                    <a:pt x="36" y="5"/>
                  </a:lnTo>
                  <a:cubicBezTo>
                    <a:pt x="25" y="5"/>
                    <a:pt x="15" y="5"/>
                    <a:pt x="7" y="7"/>
                  </a:cubicBezTo>
                  <a:cubicBezTo>
                    <a:pt x="9" y="5"/>
                    <a:pt x="9" y="5"/>
                    <a:pt x="9" y="5"/>
                  </a:cubicBezTo>
                  <a:cubicBezTo>
                    <a:pt x="9" y="34"/>
                    <a:pt x="11" y="66"/>
                    <a:pt x="11" y="95"/>
                  </a:cubicBezTo>
                  <a:cubicBezTo>
                    <a:pt x="11" y="127"/>
                    <a:pt x="9" y="156"/>
                    <a:pt x="9" y="188"/>
                  </a:cubicBezTo>
                  <a:cubicBezTo>
                    <a:pt x="7" y="185"/>
                    <a:pt x="7" y="185"/>
                    <a:pt x="7" y="185"/>
                  </a:cubicBezTo>
                  <a:cubicBezTo>
                    <a:pt x="15" y="185"/>
                    <a:pt x="25" y="185"/>
                    <a:pt x="36" y="185"/>
                  </a:cubicBezTo>
                  <a:cubicBezTo>
                    <a:pt x="36" y="188"/>
                    <a:pt x="36" y="188"/>
                    <a:pt x="36" y="188"/>
                  </a:cubicBezTo>
                  <a:cubicBezTo>
                    <a:pt x="36" y="171"/>
                    <a:pt x="36" y="156"/>
                    <a:pt x="34" y="141"/>
                  </a:cubicBezTo>
                  <a:cubicBezTo>
                    <a:pt x="34" y="127"/>
                    <a:pt x="34" y="112"/>
                    <a:pt x="34" y="97"/>
                  </a:cubicBezTo>
                  <a:cubicBezTo>
                    <a:pt x="34" y="82"/>
                    <a:pt x="34" y="66"/>
                    <a:pt x="34" y="51"/>
                  </a:cubicBezTo>
                  <a:cubicBezTo>
                    <a:pt x="34" y="36"/>
                    <a:pt x="36" y="19"/>
                    <a:pt x="36" y="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3400" rIns="90000" bIns="234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3" name="Google Shape;163;p7"/>
            <p:cNvSpPr/>
            <p:nvPr/>
          </p:nvSpPr>
          <p:spPr>
            <a:xfrm flipH="1">
              <a:off x="7396527" y="930430"/>
              <a:ext cx="43564" cy="223708"/>
            </a:xfrm>
            <a:custGeom>
              <a:avLst/>
              <a:gdLst/>
              <a:ahLst/>
              <a:cxnLst/>
              <a:rect l="l" t="t" r="r" b="b"/>
              <a:pathLst>
                <a:path w="37" h="190" extrusionOk="0">
                  <a:moveTo>
                    <a:pt x="35" y="2"/>
                  </a:moveTo>
                  <a:lnTo>
                    <a:pt x="35" y="2"/>
                  </a:lnTo>
                  <a:cubicBezTo>
                    <a:pt x="35" y="17"/>
                    <a:pt x="35" y="32"/>
                    <a:pt x="37" y="49"/>
                  </a:cubicBezTo>
                  <a:cubicBezTo>
                    <a:pt x="37" y="63"/>
                    <a:pt x="37" y="78"/>
                    <a:pt x="37" y="93"/>
                  </a:cubicBezTo>
                  <a:cubicBezTo>
                    <a:pt x="37" y="110"/>
                    <a:pt x="37" y="124"/>
                    <a:pt x="37" y="141"/>
                  </a:cubicBezTo>
                  <a:cubicBezTo>
                    <a:pt x="35" y="156"/>
                    <a:pt x="35" y="171"/>
                    <a:pt x="35" y="188"/>
                  </a:cubicBezTo>
                  <a:lnTo>
                    <a:pt x="35" y="188"/>
                  </a:lnTo>
                  <a:cubicBezTo>
                    <a:pt x="33" y="188"/>
                    <a:pt x="33" y="188"/>
                    <a:pt x="33" y="188"/>
                  </a:cubicBezTo>
                  <a:cubicBezTo>
                    <a:pt x="25" y="188"/>
                    <a:pt x="14" y="190"/>
                    <a:pt x="4" y="190"/>
                  </a:cubicBezTo>
                  <a:cubicBezTo>
                    <a:pt x="2" y="190"/>
                    <a:pt x="2" y="190"/>
                    <a:pt x="2" y="190"/>
                  </a:cubicBezTo>
                  <a:cubicBezTo>
                    <a:pt x="2" y="188"/>
                    <a:pt x="2" y="188"/>
                    <a:pt x="2" y="188"/>
                  </a:cubicBezTo>
                  <a:cubicBezTo>
                    <a:pt x="0" y="156"/>
                    <a:pt x="0" y="127"/>
                    <a:pt x="0" y="95"/>
                  </a:cubicBezTo>
                  <a:cubicBezTo>
                    <a:pt x="0" y="66"/>
                    <a:pt x="0" y="34"/>
                    <a:pt x="2" y="5"/>
                  </a:cubicBezTo>
                  <a:cubicBezTo>
                    <a:pt x="2" y="0"/>
                    <a:pt x="2" y="0"/>
                    <a:pt x="2" y="0"/>
                  </a:cubicBezTo>
                  <a:cubicBezTo>
                    <a:pt x="4" y="0"/>
                    <a:pt x="4" y="0"/>
                    <a:pt x="4" y="0"/>
                  </a:cubicBezTo>
                  <a:cubicBezTo>
                    <a:pt x="14" y="2"/>
                    <a:pt x="25" y="2"/>
                    <a:pt x="35" y="2"/>
                  </a:cubicBezTo>
                  <a:moveTo>
                    <a:pt x="33" y="5"/>
                  </a:moveTo>
                  <a:lnTo>
                    <a:pt x="33" y="5"/>
                  </a:lnTo>
                  <a:cubicBezTo>
                    <a:pt x="23" y="5"/>
                    <a:pt x="12" y="5"/>
                    <a:pt x="4" y="7"/>
                  </a:cubicBezTo>
                  <a:cubicBezTo>
                    <a:pt x="6" y="5"/>
                    <a:pt x="6" y="5"/>
                    <a:pt x="6" y="5"/>
                  </a:cubicBezTo>
                  <a:cubicBezTo>
                    <a:pt x="8" y="34"/>
                    <a:pt x="8" y="66"/>
                    <a:pt x="8" y="95"/>
                  </a:cubicBezTo>
                  <a:cubicBezTo>
                    <a:pt x="8" y="127"/>
                    <a:pt x="8" y="156"/>
                    <a:pt x="6" y="188"/>
                  </a:cubicBezTo>
                  <a:cubicBezTo>
                    <a:pt x="4" y="185"/>
                    <a:pt x="4" y="185"/>
                    <a:pt x="4" y="185"/>
                  </a:cubicBezTo>
                  <a:cubicBezTo>
                    <a:pt x="14" y="185"/>
                    <a:pt x="25" y="185"/>
                    <a:pt x="33" y="185"/>
                  </a:cubicBezTo>
                  <a:cubicBezTo>
                    <a:pt x="33" y="188"/>
                    <a:pt x="33" y="188"/>
                    <a:pt x="33" y="188"/>
                  </a:cubicBezTo>
                  <a:cubicBezTo>
                    <a:pt x="33" y="171"/>
                    <a:pt x="33" y="156"/>
                    <a:pt x="31" y="141"/>
                  </a:cubicBezTo>
                  <a:cubicBezTo>
                    <a:pt x="31" y="127"/>
                    <a:pt x="31" y="112"/>
                    <a:pt x="31" y="97"/>
                  </a:cubicBezTo>
                  <a:cubicBezTo>
                    <a:pt x="31" y="82"/>
                    <a:pt x="31" y="66"/>
                    <a:pt x="31" y="51"/>
                  </a:cubicBezTo>
                  <a:cubicBezTo>
                    <a:pt x="33" y="36"/>
                    <a:pt x="33" y="19"/>
                    <a:pt x="33" y="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3400" rIns="90000" bIns="234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4" name="Google Shape;164;p7"/>
            <p:cNvSpPr/>
            <p:nvPr/>
          </p:nvSpPr>
          <p:spPr>
            <a:xfrm flipH="1">
              <a:off x="8106507" y="1010494"/>
              <a:ext cx="220176" cy="63580"/>
            </a:xfrm>
            <a:custGeom>
              <a:avLst/>
              <a:gdLst/>
              <a:ahLst/>
              <a:cxnLst/>
              <a:rect l="l" t="t" r="r" b="b"/>
              <a:pathLst>
                <a:path w="187" h="54" extrusionOk="0">
                  <a:moveTo>
                    <a:pt x="185" y="2"/>
                  </a:moveTo>
                  <a:lnTo>
                    <a:pt x="185" y="2"/>
                  </a:lnTo>
                  <a:cubicBezTo>
                    <a:pt x="185" y="19"/>
                    <a:pt x="185" y="35"/>
                    <a:pt x="185" y="52"/>
                  </a:cubicBezTo>
                  <a:cubicBezTo>
                    <a:pt x="187" y="52"/>
                    <a:pt x="187" y="52"/>
                    <a:pt x="187" y="52"/>
                  </a:cubicBezTo>
                  <a:cubicBezTo>
                    <a:pt x="185" y="52"/>
                    <a:pt x="185" y="52"/>
                    <a:pt x="185" y="52"/>
                  </a:cubicBezTo>
                  <a:cubicBezTo>
                    <a:pt x="139" y="54"/>
                    <a:pt x="139" y="54"/>
                    <a:pt x="139" y="54"/>
                  </a:cubicBezTo>
                  <a:cubicBezTo>
                    <a:pt x="124" y="54"/>
                    <a:pt x="107" y="52"/>
                    <a:pt x="92" y="52"/>
                  </a:cubicBezTo>
                  <a:cubicBezTo>
                    <a:pt x="78" y="52"/>
                    <a:pt x="63" y="52"/>
                    <a:pt x="46" y="52"/>
                  </a:cubicBezTo>
                  <a:cubicBezTo>
                    <a:pt x="2" y="52"/>
                    <a:pt x="2" y="52"/>
                    <a:pt x="2" y="52"/>
                  </a:cubicBezTo>
                  <a:cubicBezTo>
                    <a:pt x="0" y="52"/>
                    <a:pt x="0" y="52"/>
                    <a:pt x="0" y="52"/>
                  </a:cubicBezTo>
                  <a:lnTo>
                    <a:pt x="0" y="52"/>
                  </a:lnTo>
                  <a:cubicBezTo>
                    <a:pt x="0" y="4"/>
                    <a:pt x="0" y="4"/>
                    <a:pt x="0" y="4"/>
                  </a:cubicBezTo>
                  <a:cubicBezTo>
                    <a:pt x="0" y="2"/>
                    <a:pt x="0" y="2"/>
                    <a:pt x="0" y="2"/>
                  </a:cubicBezTo>
                  <a:cubicBezTo>
                    <a:pt x="2" y="2"/>
                    <a:pt x="2" y="2"/>
                    <a:pt x="2" y="2"/>
                  </a:cubicBezTo>
                  <a:cubicBezTo>
                    <a:pt x="31" y="0"/>
                    <a:pt x="63" y="0"/>
                    <a:pt x="95" y="2"/>
                  </a:cubicBezTo>
                  <a:cubicBezTo>
                    <a:pt x="124" y="2"/>
                    <a:pt x="155" y="2"/>
                    <a:pt x="185" y="2"/>
                  </a:cubicBezTo>
                  <a:moveTo>
                    <a:pt x="185" y="4"/>
                  </a:moveTo>
                  <a:lnTo>
                    <a:pt x="185" y="4"/>
                  </a:lnTo>
                  <a:cubicBezTo>
                    <a:pt x="92" y="4"/>
                    <a:pt x="92" y="4"/>
                    <a:pt x="92" y="4"/>
                  </a:cubicBezTo>
                  <a:cubicBezTo>
                    <a:pt x="61" y="6"/>
                    <a:pt x="31" y="6"/>
                    <a:pt x="2" y="4"/>
                  </a:cubicBezTo>
                  <a:cubicBezTo>
                    <a:pt x="4" y="4"/>
                    <a:pt x="4" y="4"/>
                    <a:pt x="4" y="4"/>
                  </a:cubicBezTo>
                  <a:cubicBezTo>
                    <a:pt x="2" y="52"/>
                    <a:pt x="2" y="52"/>
                    <a:pt x="2" y="52"/>
                  </a:cubicBezTo>
                  <a:cubicBezTo>
                    <a:pt x="2" y="50"/>
                    <a:pt x="2" y="50"/>
                    <a:pt x="2" y="50"/>
                  </a:cubicBezTo>
                  <a:cubicBezTo>
                    <a:pt x="46" y="50"/>
                    <a:pt x="46" y="50"/>
                    <a:pt x="46" y="50"/>
                  </a:cubicBezTo>
                  <a:cubicBezTo>
                    <a:pt x="63" y="50"/>
                    <a:pt x="78" y="50"/>
                    <a:pt x="92" y="50"/>
                  </a:cubicBezTo>
                  <a:cubicBezTo>
                    <a:pt x="107" y="50"/>
                    <a:pt x="124" y="50"/>
                    <a:pt x="139" y="50"/>
                  </a:cubicBezTo>
                  <a:cubicBezTo>
                    <a:pt x="185" y="50"/>
                    <a:pt x="185" y="50"/>
                    <a:pt x="185" y="50"/>
                  </a:cubicBezTo>
                  <a:cubicBezTo>
                    <a:pt x="183" y="52"/>
                    <a:pt x="183" y="52"/>
                    <a:pt x="183" y="52"/>
                  </a:cubicBezTo>
                  <a:cubicBezTo>
                    <a:pt x="183" y="35"/>
                    <a:pt x="183" y="21"/>
                    <a:pt x="185"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5" name="Google Shape;165;p7"/>
            <p:cNvSpPr/>
            <p:nvPr/>
          </p:nvSpPr>
          <p:spPr>
            <a:xfrm flipH="1">
              <a:off x="8393796" y="815043"/>
              <a:ext cx="44742" cy="2355"/>
            </a:xfrm>
            <a:custGeom>
              <a:avLst/>
              <a:gdLst/>
              <a:ahLst/>
              <a:cxnLst/>
              <a:rect l="l" t="t" r="r" b="b"/>
              <a:pathLst>
                <a:path w="38" h="2" extrusionOk="0">
                  <a:moveTo>
                    <a:pt x="0" y="2"/>
                  </a:moveTo>
                  <a:lnTo>
                    <a:pt x="0" y="2"/>
                  </a:lnTo>
                  <a:cubicBezTo>
                    <a:pt x="7" y="2"/>
                    <a:pt x="13" y="2"/>
                    <a:pt x="19" y="0"/>
                  </a:cubicBezTo>
                  <a:cubicBezTo>
                    <a:pt x="25" y="2"/>
                    <a:pt x="32" y="2"/>
                    <a:pt x="38" y="2"/>
                  </a:cubicBezTo>
                  <a:cubicBezTo>
                    <a:pt x="32" y="2"/>
                    <a:pt x="25" y="2"/>
                    <a:pt x="19" y="2"/>
                  </a:cubicBezTo>
                  <a:cubicBezTo>
                    <a:pt x="13" y="2"/>
                    <a:pt x="7"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6" name="Google Shape;166;p7"/>
            <p:cNvSpPr/>
            <p:nvPr/>
          </p:nvSpPr>
          <p:spPr>
            <a:xfrm flipH="1">
              <a:off x="8411457" y="804447"/>
              <a:ext cx="16484" cy="3532"/>
            </a:xfrm>
            <a:custGeom>
              <a:avLst/>
              <a:gdLst/>
              <a:ahLst/>
              <a:cxnLst/>
              <a:rect l="l" t="t" r="r" b="b"/>
              <a:pathLst>
                <a:path w="14" h="3" extrusionOk="0">
                  <a:moveTo>
                    <a:pt x="0" y="2"/>
                  </a:moveTo>
                  <a:lnTo>
                    <a:pt x="0" y="2"/>
                  </a:lnTo>
                  <a:cubicBezTo>
                    <a:pt x="2" y="0"/>
                    <a:pt x="4" y="0"/>
                    <a:pt x="6" y="0"/>
                  </a:cubicBezTo>
                  <a:cubicBezTo>
                    <a:pt x="8" y="2"/>
                    <a:pt x="12" y="2"/>
                    <a:pt x="14" y="2"/>
                  </a:cubicBezTo>
                  <a:cubicBezTo>
                    <a:pt x="12" y="4"/>
                    <a:pt x="8" y="4"/>
                    <a:pt x="6" y="2"/>
                  </a:cubicBezTo>
                  <a:cubicBezTo>
                    <a:pt x="4" y="2"/>
                    <a:pt x="2"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7" name="Google Shape;167;p7"/>
            <p:cNvSpPr/>
            <p:nvPr/>
          </p:nvSpPr>
          <p:spPr>
            <a:xfrm flipH="1">
              <a:off x="7462463" y="968107"/>
              <a:ext cx="208402" cy="2355"/>
            </a:xfrm>
            <a:custGeom>
              <a:avLst/>
              <a:gdLst/>
              <a:ahLst/>
              <a:cxnLst/>
              <a:rect l="l" t="t" r="r" b="b"/>
              <a:pathLst>
                <a:path w="177" h="2" extrusionOk="0">
                  <a:moveTo>
                    <a:pt x="0" y="2"/>
                  </a:moveTo>
                  <a:lnTo>
                    <a:pt x="0" y="2"/>
                  </a:lnTo>
                  <a:cubicBezTo>
                    <a:pt x="29" y="0"/>
                    <a:pt x="59" y="0"/>
                    <a:pt x="88" y="0"/>
                  </a:cubicBezTo>
                  <a:cubicBezTo>
                    <a:pt x="118" y="0"/>
                    <a:pt x="147" y="0"/>
                    <a:pt x="177" y="2"/>
                  </a:cubicBezTo>
                  <a:cubicBezTo>
                    <a:pt x="147" y="2"/>
                    <a:pt x="118" y="0"/>
                    <a:pt x="88" y="2"/>
                  </a:cubicBezTo>
                  <a:cubicBezTo>
                    <a:pt x="59" y="2"/>
                    <a:pt x="29"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8" name="Google Shape;168;p7"/>
            <p:cNvSpPr/>
            <p:nvPr/>
          </p:nvSpPr>
          <p:spPr>
            <a:xfrm flipH="1">
              <a:off x="7614349" y="985768"/>
              <a:ext cx="41209" cy="2355"/>
            </a:xfrm>
            <a:custGeom>
              <a:avLst/>
              <a:gdLst/>
              <a:ahLst/>
              <a:cxnLst/>
              <a:rect l="l" t="t" r="r" b="b"/>
              <a:pathLst>
                <a:path w="35" h="2" extrusionOk="0">
                  <a:moveTo>
                    <a:pt x="0" y="2"/>
                  </a:moveTo>
                  <a:lnTo>
                    <a:pt x="0" y="2"/>
                  </a:lnTo>
                  <a:cubicBezTo>
                    <a:pt x="6" y="0"/>
                    <a:pt x="12" y="0"/>
                    <a:pt x="19" y="0"/>
                  </a:cubicBezTo>
                  <a:cubicBezTo>
                    <a:pt x="25" y="0"/>
                    <a:pt x="29" y="0"/>
                    <a:pt x="35" y="2"/>
                  </a:cubicBezTo>
                  <a:cubicBezTo>
                    <a:pt x="29" y="2"/>
                    <a:pt x="25" y="2"/>
                    <a:pt x="19" y="2"/>
                  </a:cubicBezTo>
                  <a:cubicBezTo>
                    <a:pt x="12" y="2"/>
                    <a:pt x="6"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9" name="Google Shape;169;p7"/>
            <p:cNvSpPr/>
            <p:nvPr/>
          </p:nvSpPr>
          <p:spPr>
            <a:xfrm flipH="1">
              <a:off x="8609262" y="999897"/>
              <a:ext cx="78887" cy="2355"/>
            </a:xfrm>
            <a:custGeom>
              <a:avLst/>
              <a:gdLst/>
              <a:ahLst/>
              <a:cxnLst/>
              <a:rect l="l" t="t" r="r" b="b"/>
              <a:pathLst>
                <a:path w="67" h="2" extrusionOk="0">
                  <a:moveTo>
                    <a:pt x="0" y="0"/>
                  </a:moveTo>
                  <a:lnTo>
                    <a:pt x="0" y="0"/>
                  </a:lnTo>
                  <a:cubicBezTo>
                    <a:pt x="10" y="0"/>
                    <a:pt x="21" y="0"/>
                    <a:pt x="34" y="0"/>
                  </a:cubicBezTo>
                  <a:cubicBezTo>
                    <a:pt x="44" y="0"/>
                    <a:pt x="57" y="0"/>
                    <a:pt x="67" y="0"/>
                  </a:cubicBezTo>
                  <a:cubicBezTo>
                    <a:pt x="57" y="2"/>
                    <a:pt x="44" y="2"/>
                    <a:pt x="34" y="2"/>
                  </a:cubicBezTo>
                  <a:cubicBezTo>
                    <a:pt x="21" y="2"/>
                    <a:pt x="10"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70" name="Google Shape;170;p7"/>
            <p:cNvSpPr/>
            <p:nvPr/>
          </p:nvSpPr>
          <p:spPr>
            <a:xfrm flipH="1">
              <a:off x="8609262" y="988123"/>
              <a:ext cx="29435" cy="2355"/>
            </a:xfrm>
            <a:custGeom>
              <a:avLst/>
              <a:gdLst/>
              <a:ahLst/>
              <a:cxnLst/>
              <a:rect l="l" t="t" r="r" b="b"/>
              <a:pathLst>
                <a:path w="25" h="2" extrusionOk="0">
                  <a:moveTo>
                    <a:pt x="0" y="0"/>
                  </a:moveTo>
                  <a:lnTo>
                    <a:pt x="0" y="0"/>
                  </a:lnTo>
                  <a:cubicBezTo>
                    <a:pt x="4" y="0"/>
                    <a:pt x="8" y="0"/>
                    <a:pt x="13" y="0"/>
                  </a:cubicBezTo>
                  <a:cubicBezTo>
                    <a:pt x="17" y="0"/>
                    <a:pt x="21" y="0"/>
                    <a:pt x="25" y="0"/>
                  </a:cubicBezTo>
                  <a:cubicBezTo>
                    <a:pt x="21" y="2"/>
                    <a:pt x="17" y="2"/>
                    <a:pt x="13" y="2"/>
                  </a:cubicBezTo>
                  <a:cubicBezTo>
                    <a:pt x="8" y="2"/>
                    <a:pt x="4"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71" name="Google Shape;171;p7"/>
            <p:cNvSpPr/>
            <p:nvPr/>
          </p:nvSpPr>
          <p:spPr>
            <a:xfrm flipH="1">
              <a:off x="8009959" y="1205944"/>
              <a:ext cx="180144" cy="2355"/>
            </a:xfrm>
            <a:custGeom>
              <a:avLst/>
              <a:gdLst/>
              <a:ahLst/>
              <a:cxnLst/>
              <a:rect l="l" t="t" r="r" b="b"/>
              <a:pathLst>
                <a:path w="153" h="2" extrusionOk="0">
                  <a:moveTo>
                    <a:pt x="0" y="0"/>
                  </a:moveTo>
                  <a:lnTo>
                    <a:pt x="0" y="0"/>
                  </a:lnTo>
                  <a:cubicBezTo>
                    <a:pt x="25" y="0"/>
                    <a:pt x="52" y="0"/>
                    <a:pt x="77" y="0"/>
                  </a:cubicBezTo>
                  <a:cubicBezTo>
                    <a:pt x="103" y="0"/>
                    <a:pt x="128" y="0"/>
                    <a:pt x="153" y="0"/>
                  </a:cubicBezTo>
                  <a:cubicBezTo>
                    <a:pt x="128" y="2"/>
                    <a:pt x="103" y="2"/>
                    <a:pt x="77" y="2"/>
                  </a:cubicBezTo>
                  <a:cubicBezTo>
                    <a:pt x="52" y="0"/>
                    <a:pt x="25"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72" name="Google Shape;172;p7"/>
            <p:cNvSpPr/>
            <p:nvPr/>
          </p:nvSpPr>
          <p:spPr>
            <a:xfrm flipH="1">
              <a:off x="8094733" y="1217718"/>
              <a:ext cx="49451" cy="3532"/>
            </a:xfrm>
            <a:custGeom>
              <a:avLst/>
              <a:gdLst/>
              <a:ahLst/>
              <a:cxnLst/>
              <a:rect l="l" t="t" r="r" b="b"/>
              <a:pathLst>
                <a:path w="42" h="3" extrusionOk="0">
                  <a:moveTo>
                    <a:pt x="0" y="3"/>
                  </a:moveTo>
                  <a:lnTo>
                    <a:pt x="0" y="3"/>
                  </a:lnTo>
                  <a:cubicBezTo>
                    <a:pt x="7" y="0"/>
                    <a:pt x="13" y="0"/>
                    <a:pt x="21" y="0"/>
                  </a:cubicBezTo>
                  <a:cubicBezTo>
                    <a:pt x="28" y="0"/>
                    <a:pt x="34" y="0"/>
                    <a:pt x="42" y="0"/>
                  </a:cubicBezTo>
                  <a:cubicBezTo>
                    <a:pt x="34" y="3"/>
                    <a:pt x="28" y="3"/>
                    <a:pt x="21" y="3"/>
                  </a:cubicBezTo>
                  <a:cubicBezTo>
                    <a:pt x="13" y="3"/>
                    <a:pt x="7" y="3"/>
                    <a:pt x="0" y="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73" name="Google Shape;173;p7"/>
            <p:cNvSpPr/>
            <p:nvPr/>
          </p:nvSpPr>
          <p:spPr>
            <a:xfrm flipH="1">
              <a:off x="7895750" y="1513248"/>
              <a:ext cx="57693" cy="2355"/>
            </a:xfrm>
            <a:custGeom>
              <a:avLst/>
              <a:gdLst/>
              <a:ahLst/>
              <a:cxnLst/>
              <a:rect l="l" t="t" r="r" b="b"/>
              <a:pathLst>
                <a:path w="49" h="2" extrusionOk="0">
                  <a:moveTo>
                    <a:pt x="0" y="2"/>
                  </a:moveTo>
                  <a:lnTo>
                    <a:pt x="0" y="2"/>
                  </a:lnTo>
                  <a:cubicBezTo>
                    <a:pt x="9" y="0"/>
                    <a:pt x="17" y="0"/>
                    <a:pt x="24" y="0"/>
                  </a:cubicBezTo>
                  <a:cubicBezTo>
                    <a:pt x="32" y="2"/>
                    <a:pt x="40" y="2"/>
                    <a:pt x="49" y="2"/>
                  </a:cubicBezTo>
                  <a:cubicBezTo>
                    <a:pt x="40" y="2"/>
                    <a:pt x="32" y="2"/>
                    <a:pt x="24" y="2"/>
                  </a:cubicBezTo>
                  <a:cubicBezTo>
                    <a:pt x="15" y="2"/>
                    <a:pt x="9"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74" name="Google Shape;174;p7"/>
            <p:cNvSpPr/>
            <p:nvPr/>
          </p:nvSpPr>
          <p:spPr>
            <a:xfrm flipH="1">
              <a:off x="7920476" y="1502651"/>
              <a:ext cx="37677" cy="2355"/>
            </a:xfrm>
            <a:custGeom>
              <a:avLst/>
              <a:gdLst/>
              <a:ahLst/>
              <a:cxnLst/>
              <a:rect l="l" t="t" r="r" b="b"/>
              <a:pathLst>
                <a:path w="32" h="2" extrusionOk="0">
                  <a:moveTo>
                    <a:pt x="0" y="0"/>
                  </a:moveTo>
                  <a:lnTo>
                    <a:pt x="0" y="0"/>
                  </a:lnTo>
                  <a:cubicBezTo>
                    <a:pt x="4" y="0"/>
                    <a:pt x="11" y="0"/>
                    <a:pt x="15" y="0"/>
                  </a:cubicBezTo>
                  <a:cubicBezTo>
                    <a:pt x="21" y="0"/>
                    <a:pt x="28" y="0"/>
                    <a:pt x="32" y="0"/>
                  </a:cubicBezTo>
                  <a:cubicBezTo>
                    <a:pt x="28" y="2"/>
                    <a:pt x="21" y="2"/>
                    <a:pt x="15" y="2"/>
                  </a:cubicBezTo>
                  <a:cubicBezTo>
                    <a:pt x="11" y="2"/>
                    <a:pt x="4"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75" name="Google Shape;175;p7"/>
            <p:cNvSpPr/>
            <p:nvPr/>
          </p:nvSpPr>
          <p:spPr>
            <a:xfrm flipH="1">
              <a:off x="7358850" y="1324862"/>
              <a:ext cx="78887" cy="2355"/>
            </a:xfrm>
            <a:custGeom>
              <a:avLst/>
              <a:gdLst/>
              <a:ahLst/>
              <a:cxnLst/>
              <a:rect l="l" t="t" r="r" b="b"/>
              <a:pathLst>
                <a:path w="67" h="2" extrusionOk="0">
                  <a:moveTo>
                    <a:pt x="0" y="0"/>
                  </a:moveTo>
                  <a:lnTo>
                    <a:pt x="0" y="0"/>
                  </a:lnTo>
                  <a:cubicBezTo>
                    <a:pt x="10" y="0"/>
                    <a:pt x="23" y="0"/>
                    <a:pt x="33" y="0"/>
                  </a:cubicBezTo>
                  <a:cubicBezTo>
                    <a:pt x="44" y="0"/>
                    <a:pt x="54" y="0"/>
                    <a:pt x="67" y="0"/>
                  </a:cubicBezTo>
                  <a:cubicBezTo>
                    <a:pt x="54" y="2"/>
                    <a:pt x="44" y="2"/>
                    <a:pt x="33" y="2"/>
                  </a:cubicBezTo>
                  <a:cubicBezTo>
                    <a:pt x="23" y="0"/>
                    <a:pt x="1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sp>
        <p:nvSpPr>
          <p:cNvPr id="176" name="Google Shape;176;p7"/>
          <p:cNvSpPr txBox="1">
            <a:spLocks noGrp="1"/>
          </p:cNvSpPr>
          <p:nvPr>
            <p:ph type="body" idx="1"/>
          </p:nvPr>
        </p:nvSpPr>
        <p:spPr>
          <a:xfrm>
            <a:off x="1823100" y="1780400"/>
            <a:ext cx="5497800" cy="21306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lt2"/>
              </a:buClr>
              <a:buSzPts val="1400"/>
              <a:buChar char="●"/>
              <a:defRPr/>
            </a:lvl1pPr>
            <a:lvl2pPr marL="914400" lvl="1" indent="-317500" rtl="0">
              <a:lnSpc>
                <a:spcPct val="100000"/>
              </a:lnSpc>
              <a:spcBef>
                <a:spcPts val="0"/>
              </a:spcBef>
              <a:spcAft>
                <a:spcPts val="0"/>
              </a:spcAft>
              <a:buSzPts val="1400"/>
              <a:buChar char="○"/>
              <a:defRPr/>
            </a:lvl2pPr>
            <a:lvl3pPr marL="1371600" lvl="2" indent="-317500" rtl="0">
              <a:lnSpc>
                <a:spcPct val="100000"/>
              </a:lnSpc>
              <a:spcBef>
                <a:spcPts val="0"/>
              </a:spcBef>
              <a:spcAft>
                <a:spcPts val="0"/>
              </a:spcAft>
              <a:buSzPts val="1400"/>
              <a:buChar char="■"/>
              <a:defRPr/>
            </a:lvl3pPr>
            <a:lvl4pPr marL="1828800" lvl="3" indent="-317500" rtl="0">
              <a:lnSpc>
                <a:spcPct val="100000"/>
              </a:lnSpc>
              <a:spcBef>
                <a:spcPts val="0"/>
              </a:spcBef>
              <a:spcAft>
                <a:spcPts val="0"/>
              </a:spcAft>
              <a:buSzPts val="1400"/>
              <a:buChar char="●"/>
              <a:defRPr/>
            </a:lvl4pPr>
            <a:lvl5pPr marL="2286000" lvl="4" indent="-317500" rtl="0">
              <a:lnSpc>
                <a:spcPct val="100000"/>
              </a:lnSpc>
              <a:spcBef>
                <a:spcPts val="0"/>
              </a:spcBef>
              <a:spcAft>
                <a:spcPts val="0"/>
              </a:spcAft>
              <a:buSzPts val="1400"/>
              <a:buChar char="○"/>
              <a:defRPr/>
            </a:lvl5pPr>
            <a:lvl6pPr marL="2743200" lvl="5" indent="-317500" rtl="0">
              <a:lnSpc>
                <a:spcPct val="100000"/>
              </a:lnSpc>
              <a:spcBef>
                <a:spcPts val="0"/>
              </a:spcBef>
              <a:spcAft>
                <a:spcPts val="0"/>
              </a:spcAft>
              <a:buSzPts val="1400"/>
              <a:buChar char="■"/>
              <a:defRPr/>
            </a:lvl6pPr>
            <a:lvl7pPr marL="3200400" lvl="6" indent="-317500" rtl="0">
              <a:lnSpc>
                <a:spcPct val="100000"/>
              </a:lnSpc>
              <a:spcBef>
                <a:spcPts val="0"/>
              </a:spcBef>
              <a:spcAft>
                <a:spcPts val="0"/>
              </a:spcAft>
              <a:buSzPts val="1400"/>
              <a:buChar char="●"/>
              <a:defRPr/>
            </a:lvl7pPr>
            <a:lvl8pPr marL="3657600" lvl="7" indent="-317500" rtl="0">
              <a:lnSpc>
                <a:spcPct val="100000"/>
              </a:lnSpc>
              <a:spcBef>
                <a:spcPts val="0"/>
              </a:spcBef>
              <a:spcAft>
                <a:spcPts val="0"/>
              </a:spcAft>
              <a:buSzPts val="1400"/>
              <a:buChar char="○"/>
              <a:defRPr/>
            </a:lvl8pPr>
            <a:lvl9pPr marL="4114800" lvl="8" indent="-317500" rtl="0">
              <a:lnSpc>
                <a:spcPct val="100000"/>
              </a:lnSpc>
              <a:spcBef>
                <a:spcPts val="0"/>
              </a:spcBef>
              <a:spcAft>
                <a:spcPts val="0"/>
              </a:spcAft>
              <a:buSzPts val="14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dk1"/>
        </a:solidFill>
        <a:effectLst/>
      </p:bgPr>
    </p:bg>
    <p:spTree>
      <p:nvGrpSpPr>
        <p:cNvPr id="1" name="Shape 99"/>
        <p:cNvGrpSpPr/>
        <p:nvPr/>
      </p:nvGrpSpPr>
      <p:grpSpPr>
        <a:xfrm>
          <a:off x="0" y="0"/>
          <a:ext cx="0" cy="0"/>
          <a:chOff x="0" y="0"/>
          <a:chExt cx="0" cy="0"/>
        </a:xfrm>
      </p:grpSpPr>
      <p:pic>
        <p:nvPicPr>
          <p:cNvPr id="100" name="Google Shape;100;p6"/>
          <p:cNvPicPr preferRelativeResize="0"/>
          <p:nvPr/>
        </p:nvPicPr>
        <p:blipFill rotWithShape="1">
          <a:blip r:embed="rId2">
            <a:alphaModFix/>
          </a:blip>
          <a:srcRect b="5526"/>
          <a:stretch/>
        </p:blipFill>
        <p:spPr>
          <a:xfrm>
            <a:off x="201300" y="201300"/>
            <a:ext cx="8741399" cy="4740900"/>
          </a:xfrm>
          <a:prstGeom prst="rect">
            <a:avLst/>
          </a:prstGeom>
          <a:noFill/>
          <a:ln>
            <a:noFill/>
          </a:ln>
          <a:effectLst>
            <a:outerShdw blurRad="57150" dist="19050" dir="5400000" algn="bl" rotWithShape="0">
              <a:srgbClr val="000000">
                <a:alpha val="50000"/>
              </a:srgbClr>
            </a:outerShdw>
          </a:effectLst>
        </p:spPr>
      </p:pic>
      <p:sp>
        <p:nvSpPr>
          <p:cNvPr id="101" name="Google Shape;101;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grpSp>
        <p:nvGrpSpPr>
          <p:cNvPr id="102" name="Google Shape;102;p6"/>
          <p:cNvGrpSpPr/>
          <p:nvPr/>
        </p:nvGrpSpPr>
        <p:grpSpPr>
          <a:xfrm>
            <a:off x="350950" y="342300"/>
            <a:ext cx="8448500" cy="4454525"/>
            <a:chOff x="350950" y="342300"/>
            <a:chExt cx="8448500" cy="4454525"/>
          </a:xfrm>
        </p:grpSpPr>
        <p:sp>
          <p:nvSpPr>
            <p:cNvPr id="103" name="Google Shape;103;p6"/>
            <p:cNvSpPr/>
            <p:nvPr/>
          </p:nvSpPr>
          <p:spPr>
            <a:xfrm>
              <a:off x="376850" y="4764550"/>
              <a:ext cx="8322176"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 name="Google Shape;104;p6"/>
            <p:cNvSpPr/>
            <p:nvPr/>
          </p:nvSpPr>
          <p:spPr>
            <a:xfrm rot="-5400000">
              <a:off x="-970750" y="3410575"/>
              <a:ext cx="2675675"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 name="Google Shape;105;p6"/>
            <p:cNvSpPr/>
            <p:nvPr/>
          </p:nvSpPr>
          <p:spPr>
            <a:xfrm>
              <a:off x="444975" y="342300"/>
              <a:ext cx="82540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6" name="Google Shape;106;p6"/>
            <p:cNvSpPr/>
            <p:nvPr/>
          </p:nvSpPr>
          <p:spPr>
            <a:xfrm rot="-5400000">
              <a:off x="6571237" y="2545313"/>
              <a:ext cx="4424151"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107" name="Google Shape;107;p6"/>
          <p:cNvGrpSpPr/>
          <p:nvPr/>
        </p:nvGrpSpPr>
        <p:grpSpPr>
          <a:xfrm>
            <a:off x="-498149" y="884153"/>
            <a:ext cx="1175174" cy="1017149"/>
            <a:chOff x="-498149" y="884153"/>
            <a:chExt cx="1175174" cy="1017149"/>
          </a:xfrm>
        </p:grpSpPr>
        <p:sp>
          <p:nvSpPr>
            <p:cNvPr id="108" name="Google Shape;108;p6"/>
            <p:cNvSpPr/>
            <p:nvPr/>
          </p:nvSpPr>
          <p:spPr>
            <a:xfrm flipH="1">
              <a:off x="319527" y="1747538"/>
              <a:ext cx="150687" cy="153765"/>
            </a:xfrm>
            <a:custGeom>
              <a:avLst/>
              <a:gdLst/>
              <a:ahLst/>
              <a:cxnLst/>
              <a:rect l="l" t="t" r="r" b="b"/>
              <a:pathLst>
                <a:path w="196" h="200" extrusionOk="0">
                  <a:moveTo>
                    <a:pt x="191" y="195"/>
                  </a:moveTo>
                  <a:lnTo>
                    <a:pt x="191" y="195"/>
                  </a:lnTo>
                  <a:cubicBezTo>
                    <a:pt x="162" y="197"/>
                    <a:pt x="130" y="197"/>
                    <a:pt x="99" y="197"/>
                  </a:cubicBezTo>
                  <a:cubicBezTo>
                    <a:pt x="50" y="200"/>
                    <a:pt x="50" y="200"/>
                    <a:pt x="50" y="200"/>
                  </a:cubicBezTo>
                  <a:cubicBezTo>
                    <a:pt x="36" y="200"/>
                    <a:pt x="19" y="200"/>
                    <a:pt x="4" y="197"/>
                  </a:cubicBezTo>
                  <a:cubicBezTo>
                    <a:pt x="0" y="197"/>
                    <a:pt x="0" y="197"/>
                    <a:pt x="0" y="197"/>
                  </a:cubicBezTo>
                  <a:cubicBezTo>
                    <a:pt x="0" y="195"/>
                    <a:pt x="0" y="195"/>
                    <a:pt x="0" y="195"/>
                  </a:cubicBezTo>
                  <a:cubicBezTo>
                    <a:pt x="0" y="164"/>
                    <a:pt x="2" y="132"/>
                    <a:pt x="2" y="101"/>
                  </a:cubicBezTo>
                  <a:cubicBezTo>
                    <a:pt x="2" y="84"/>
                    <a:pt x="2" y="67"/>
                    <a:pt x="2" y="52"/>
                  </a:cubicBezTo>
                  <a:cubicBezTo>
                    <a:pt x="2" y="35"/>
                    <a:pt x="2" y="21"/>
                    <a:pt x="0" y="4"/>
                  </a:cubicBezTo>
                  <a:cubicBezTo>
                    <a:pt x="0" y="2"/>
                    <a:pt x="0" y="2"/>
                    <a:pt x="0" y="2"/>
                  </a:cubicBezTo>
                  <a:cubicBezTo>
                    <a:pt x="4" y="2"/>
                    <a:pt x="4" y="2"/>
                    <a:pt x="4" y="2"/>
                  </a:cubicBezTo>
                  <a:cubicBezTo>
                    <a:pt x="36" y="2"/>
                    <a:pt x="65" y="0"/>
                    <a:pt x="97" y="0"/>
                  </a:cubicBezTo>
                  <a:cubicBezTo>
                    <a:pt x="145" y="0"/>
                    <a:pt x="145" y="0"/>
                    <a:pt x="145" y="0"/>
                  </a:cubicBezTo>
                  <a:cubicBezTo>
                    <a:pt x="160" y="0"/>
                    <a:pt x="177" y="0"/>
                    <a:pt x="191" y="0"/>
                  </a:cubicBezTo>
                  <a:cubicBezTo>
                    <a:pt x="196" y="0"/>
                    <a:pt x="196" y="0"/>
                    <a:pt x="196" y="0"/>
                  </a:cubicBezTo>
                  <a:cubicBezTo>
                    <a:pt x="196" y="4"/>
                    <a:pt x="196" y="4"/>
                    <a:pt x="196" y="4"/>
                  </a:cubicBezTo>
                  <a:cubicBezTo>
                    <a:pt x="196" y="38"/>
                    <a:pt x="196" y="69"/>
                    <a:pt x="196" y="101"/>
                  </a:cubicBezTo>
                  <a:lnTo>
                    <a:pt x="191" y="195"/>
                  </a:lnTo>
                  <a:moveTo>
                    <a:pt x="191" y="195"/>
                  </a:moveTo>
                  <a:lnTo>
                    <a:pt x="191" y="195"/>
                  </a:lnTo>
                  <a:cubicBezTo>
                    <a:pt x="189" y="99"/>
                    <a:pt x="189" y="99"/>
                    <a:pt x="189" y="99"/>
                  </a:cubicBezTo>
                  <a:cubicBezTo>
                    <a:pt x="189" y="67"/>
                    <a:pt x="187" y="35"/>
                    <a:pt x="187" y="4"/>
                  </a:cubicBezTo>
                  <a:cubicBezTo>
                    <a:pt x="191" y="8"/>
                    <a:pt x="191" y="8"/>
                    <a:pt x="191" y="8"/>
                  </a:cubicBezTo>
                  <a:cubicBezTo>
                    <a:pt x="177" y="8"/>
                    <a:pt x="160" y="8"/>
                    <a:pt x="145" y="8"/>
                  </a:cubicBezTo>
                  <a:cubicBezTo>
                    <a:pt x="97" y="8"/>
                    <a:pt x="97" y="8"/>
                    <a:pt x="97" y="8"/>
                  </a:cubicBezTo>
                  <a:cubicBezTo>
                    <a:pt x="65" y="8"/>
                    <a:pt x="36" y="8"/>
                    <a:pt x="4" y="6"/>
                  </a:cubicBezTo>
                  <a:cubicBezTo>
                    <a:pt x="6" y="4"/>
                    <a:pt x="6" y="4"/>
                    <a:pt x="6" y="4"/>
                  </a:cubicBezTo>
                  <a:cubicBezTo>
                    <a:pt x="6" y="21"/>
                    <a:pt x="4" y="35"/>
                    <a:pt x="4" y="52"/>
                  </a:cubicBezTo>
                  <a:cubicBezTo>
                    <a:pt x="4" y="67"/>
                    <a:pt x="4" y="84"/>
                    <a:pt x="4" y="101"/>
                  </a:cubicBezTo>
                  <a:cubicBezTo>
                    <a:pt x="4" y="132"/>
                    <a:pt x="6" y="164"/>
                    <a:pt x="6" y="195"/>
                  </a:cubicBezTo>
                  <a:cubicBezTo>
                    <a:pt x="4" y="191"/>
                    <a:pt x="4" y="191"/>
                    <a:pt x="4" y="191"/>
                  </a:cubicBezTo>
                  <a:cubicBezTo>
                    <a:pt x="19" y="191"/>
                    <a:pt x="34" y="191"/>
                    <a:pt x="50" y="191"/>
                  </a:cubicBezTo>
                  <a:cubicBezTo>
                    <a:pt x="97" y="191"/>
                    <a:pt x="97" y="191"/>
                    <a:pt x="97" y="191"/>
                  </a:cubicBezTo>
                  <a:cubicBezTo>
                    <a:pt x="128" y="193"/>
                    <a:pt x="160" y="193"/>
                    <a:pt x="191" y="19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7000" rIns="90000" bIns="27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9" name="Google Shape;109;p6"/>
            <p:cNvSpPr/>
            <p:nvPr/>
          </p:nvSpPr>
          <p:spPr>
            <a:xfrm flipH="1">
              <a:off x="441000" y="1750613"/>
              <a:ext cx="6919" cy="109942"/>
            </a:xfrm>
            <a:custGeom>
              <a:avLst/>
              <a:gdLst/>
              <a:ahLst/>
              <a:cxnLst/>
              <a:rect l="l" t="t" r="r" b="b"/>
              <a:pathLst>
                <a:path w="9" h="143" extrusionOk="0">
                  <a:moveTo>
                    <a:pt x="5" y="0"/>
                  </a:moveTo>
                  <a:lnTo>
                    <a:pt x="5" y="0"/>
                  </a:lnTo>
                  <a:cubicBezTo>
                    <a:pt x="9" y="25"/>
                    <a:pt x="9" y="48"/>
                    <a:pt x="9" y="71"/>
                  </a:cubicBezTo>
                  <a:cubicBezTo>
                    <a:pt x="9" y="97"/>
                    <a:pt x="9" y="120"/>
                    <a:pt x="5" y="143"/>
                  </a:cubicBezTo>
                  <a:cubicBezTo>
                    <a:pt x="3" y="120"/>
                    <a:pt x="0" y="97"/>
                    <a:pt x="0" y="71"/>
                  </a:cubicBezTo>
                  <a:cubicBezTo>
                    <a:pt x="0" y="48"/>
                    <a:pt x="3" y="25"/>
                    <a:pt x="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6475" rIns="90000" bIns="64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10" name="Google Shape;110;p6"/>
            <p:cNvSpPr/>
            <p:nvPr/>
          </p:nvSpPr>
          <p:spPr>
            <a:xfrm flipH="1">
              <a:off x="426392" y="1750613"/>
              <a:ext cx="6919" cy="74576"/>
            </a:xfrm>
            <a:custGeom>
              <a:avLst/>
              <a:gdLst/>
              <a:ahLst/>
              <a:cxnLst/>
              <a:rect l="l" t="t" r="r" b="b"/>
              <a:pathLst>
                <a:path w="9" h="97" extrusionOk="0">
                  <a:moveTo>
                    <a:pt x="5" y="0"/>
                  </a:moveTo>
                  <a:lnTo>
                    <a:pt x="5" y="0"/>
                  </a:lnTo>
                  <a:cubicBezTo>
                    <a:pt x="7" y="17"/>
                    <a:pt x="9" y="31"/>
                    <a:pt x="9" y="48"/>
                  </a:cubicBezTo>
                  <a:cubicBezTo>
                    <a:pt x="9" y="63"/>
                    <a:pt x="7" y="80"/>
                    <a:pt x="5" y="97"/>
                  </a:cubicBezTo>
                  <a:cubicBezTo>
                    <a:pt x="0" y="80"/>
                    <a:pt x="0" y="63"/>
                    <a:pt x="0" y="48"/>
                  </a:cubicBezTo>
                  <a:cubicBezTo>
                    <a:pt x="0" y="31"/>
                    <a:pt x="0" y="17"/>
                    <a:pt x="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11" name="Google Shape;111;p6"/>
            <p:cNvSpPr/>
            <p:nvPr/>
          </p:nvSpPr>
          <p:spPr>
            <a:xfrm flipH="1">
              <a:off x="358737" y="1750613"/>
              <a:ext cx="6151" cy="96872"/>
            </a:xfrm>
            <a:custGeom>
              <a:avLst/>
              <a:gdLst/>
              <a:ahLst/>
              <a:cxnLst/>
              <a:rect l="l" t="t" r="r" b="b"/>
              <a:pathLst>
                <a:path w="8" h="126" extrusionOk="0">
                  <a:moveTo>
                    <a:pt x="4" y="0"/>
                  </a:moveTo>
                  <a:lnTo>
                    <a:pt x="4" y="0"/>
                  </a:lnTo>
                  <a:cubicBezTo>
                    <a:pt x="8" y="21"/>
                    <a:pt x="8" y="42"/>
                    <a:pt x="8" y="63"/>
                  </a:cubicBezTo>
                  <a:cubicBezTo>
                    <a:pt x="8" y="84"/>
                    <a:pt x="8" y="105"/>
                    <a:pt x="4" y="126"/>
                  </a:cubicBezTo>
                  <a:cubicBezTo>
                    <a:pt x="2" y="105"/>
                    <a:pt x="0" y="84"/>
                    <a:pt x="0" y="63"/>
                  </a:cubicBezTo>
                  <a:cubicBezTo>
                    <a:pt x="0" y="42"/>
                    <a:pt x="2" y="21"/>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50" rIns="90000" bIns="3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12" name="Google Shape;112;p6"/>
            <p:cNvSpPr/>
            <p:nvPr/>
          </p:nvSpPr>
          <p:spPr>
            <a:xfrm flipH="1">
              <a:off x="395640" y="1815194"/>
              <a:ext cx="6919" cy="59968"/>
            </a:xfrm>
            <a:custGeom>
              <a:avLst/>
              <a:gdLst/>
              <a:ahLst/>
              <a:cxnLst/>
              <a:rect l="l" t="t" r="r" b="b"/>
              <a:pathLst>
                <a:path w="9" h="78" extrusionOk="0">
                  <a:moveTo>
                    <a:pt x="5" y="0"/>
                  </a:moveTo>
                  <a:lnTo>
                    <a:pt x="5" y="0"/>
                  </a:lnTo>
                  <a:cubicBezTo>
                    <a:pt x="9" y="13"/>
                    <a:pt x="9" y="25"/>
                    <a:pt x="9" y="38"/>
                  </a:cubicBezTo>
                  <a:cubicBezTo>
                    <a:pt x="9" y="51"/>
                    <a:pt x="9" y="65"/>
                    <a:pt x="5" y="78"/>
                  </a:cubicBezTo>
                  <a:cubicBezTo>
                    <a:pt x="2" y="65"/>
                    <a:pt x="0" y="51"/>
                    <a:pt x="0" y="38"/>
                  </a:cubicBezTo>
                  <a:cubicBezTo>
                    <a:pt x="0" y="25"/>
                    <a:pt x="2" y="13"/>
                    <a:pt x="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13" name="Google Shape;113;p6"/>
            <p:cNvSpPr/>
            <p:nvPr/>
          </p:nvSpPr>
          <p:spPr>
            <a:xfrm flipH="1">
              <a:off x="-498149" y="1676025"/>
              <a:ext cx="1175174" cy="79975"/>
            </a:xfrm>
            <a:custGeom>
              <a:avLst/>
              <a:gdLst/>
              <a:ahLst/>
              <a:cxnLst/>
              <a:rect l="l" t="t" r="r" b="b"/>
              <a:pathLst>
                <a:path w="5551" h="104" extrusionOk="0">
                  <a:moveTo>
                    <a:pt x="5551" y="97"/>
                  </a:moveTo>
                  <a:lnTo>
                    <a:pt x="5551" y="97"/>
                  </a:lnTo>
                  <a:cubicBezTo>
                    <a:pt x="4167" y="103"/>
                    <a:pt x="4167" y="103"/>
                    <a:pt x="4167" y="103"/>
                  </a:cubicBezTo>
                  <a:cubicBezTo>
                    <a:pt x="3705" y="103"/>
                    <a:pt x="3242" y="105"/>
                    <a:pt x="2780" y="103"/>
                  </a:cubicBezTo>
                  <a:cubicBezTo>
                    <a:pt x="1392" y="101"/>
                    <a:pt x="1392" y="101"/>
                    <a:pt x="1392" y="101"/>
                  </a:cubicBezTo>
                  <a:cubicBezTo>
                    <a:pt x="1045" y="99"/>
                    <a:pt x="1045" y="99"/>
                    <a:pt x="1045" y="99"/>
                  </a:cubicBezTo>
                  <a:cubicBezTo>
                    <a:pt x="698" y="101"/>
                    <a:pt x="698" y="101"/>
                    <a:pt x="698" y="101"/>
                  </a:cubicBezTo>
                  <a:cubicBezTo>
                    <a:pt x="4" y="101"/>
                    <a:pt x="4" y="101"/>
                    <a:pt x="4" y="101"/>
                  </a:cubicBezTo>
                  <a:cubicBezTo>
                    <a:pt x="0" y="101"/>
                    <a:pt x="0" y="101"/>
                    <a:pt x="0" y="101"/>
                  </a:cubicBezTo>
                  <a:cubicBezTo>
                    <a:pt x="0" y="97"/>
                    <a:pt x="0" y="97"/>
                    <a:pt x="0" y="97"/>
                  </a:cubicBezTo>
                  <a:cubicBezTo>
                    <a:pt x="0" y="9"/>
                    <a:pt x="0" y="9"/>
                    <a:pt x="0" y="9"/>
                  </a:cubicBezTo>
                  <a:cubicBezTo>
                    <a:pt x="0" y="5"/>
                    <a:pt x="0" y="5"/>
                    <a:pt x="0" y="5"/>
                  </a:cubicBezTo>
                  <a:cubicBezTo>
                    <a:pt x="4" y="5"/>
                    <a:pt x="4" y="5"/>
                    <a:pt x="4" y="5"/>
                  </a:cubicBezTo>
                  <a:cubicBezTo>
                    <a:pt x="1392" y="0"/>
                    <a:pt x="1392" y="0"/>
                    <a:pt x="1392" y="0"/>
                  </a:cubicBezTo>
                  <a:cubicBezTo>
                    <a:pt x="2777" y="0"/>
                    <a:pt x="2777" y="0"/>
                    <a:pt x="2777" y="0"/>
                  </a:cubicBezTo>
                  <a:cubicBezTo>
                    <a:pt x="3471" y="0"/>
                    <a:pt x="3471" y="0"/>
                    <a:pt x="3471" y="0"/>
                  </a:cubicBezTo>
                  <a:cubicBezTo>
                    <a:pt x="4163" y="2"/>
                    <a:pt x="4163" y="2"/>
                    <a:pt x="4163" y="2"/>
                  </a:cubicBezTo>
                  <a:cubicBezTo>
                    <a:pt x="4626" y="5"/>
                    <a:pt x="5088" y="5"/>
                    <a:pt x="5551" y="7"/>
                  </a:cubicBezTo>
                  <a:lnTo>
                    <a:pt x="5551" y="7"/>
                  </a:lnTo>
                  <a:cubicBezTo>
                    <a:pt x="5551" y="9"/>
                    <a:pt x="5551" y="9"/>
                    <a:pt x="5551" y="9"/>
                  </a:cubicBezTo>
                  <a:lnTo>
                    <a:pt x="5551" y="97"/>
                  </a:lnTo>
                  <a:moveTo>
                    <a:pt x="5549" y="97"/>
                  </a:moveTo>
                  <a:lnTo>
                    <a:pt x="5549" y="97"/>
                  </a:lnTo>
                  <a:cubicBezTo>
                    <a:pt x="5549" y="9"/>
                    <a:pt x="5549" y="9"/>
                    <a:pt x="5549" y="9"/>
                  </a:cubicBezTo>
                  <a:cubicBezTo>
                    <a:pt x="5551" y="11"/>
                    <a:pt x="5551" y="11"/>
                    <a:pt x="5551" y="11"/>
                  </a:cubicBezTo>
                  <a:cubicBezTo>
                    <a:pt x="5088" y="13"/>
                    <a:pt x="4626" y="13"/>
                    <a:pt x="4163" y="15"/>
                  </a:cubicBezTo>
                  <a:cubicBezTo>
                    <a:pt x="3471" y="17"/>
                    <a:pt x="3471" y="17"/>
                    <a:pt x="3471" y="17"/>
                  </a:cubicBezTo>
                  <a:cubicBezTo>
                    <a:pt x="2777" y="17"/>
                    <a:pt x="2777" y="17"/>
                    <a:pt x="2777" y="17"/>
                  </a:cubicBezTo>
                  <a:cubicBezTo>
                    <a:pt x="1392" y="17"/>
                    <a:pt x="1392" y="17"/>
                    <a:pt x="1392" y="17"/>
                  </a:cubicBezTo>
                  <a:cubicBezTo>
                    <a:pt x="4" y="13"/>
                    <a:pt x="4" y="13"/>
                    <a:pt x="4" y="13"/>
                  </a:cubicBezTo>
                  <a:cubicBezTo>
                    <a:pt x="10" y="9"/>
                    <a:pt x="10" y="9"/>
                    <a:pt x="10" y="9"/>
                  </a:cubicBezTo>
                  <a:cubicBezTo>
                    <a:pt x="8" y="97"/>
                    <a:pt x="8" y="97"/>
                    <a:pt x="8" y="97"/>
                  </a:cubicBezTo>
                  <a:cubicBezTo>
                    <a:pt x="4" y="93"/>
                    <a:pt x="4" y="93"/>
                    <a:pt x="4" y="93"/>
                  </a:cubicBezTo>
                  <a:cubicBezTo>
                    <a:pt x="698" y="95"/>
                    <a:pt x="698" y="95"/>
                    <a:pt x="698" y="95"/>
                  </a:cubicBezTo>
                  <a:cubicBezTo>
                    <a:pt x="1045" y="95"/>
                    <a:pt x="1045" y="95"/>
                    <a:pt x="1045" y="95"/>
                  </a:cubicBezTo>
                  <a:cubicBezTo>
                    <a:pt x="1390" y="95"/>
                    <a:pt x="1390" y="95"/>
                    <a:pt x="1390" y="95"/>
                  </a:cubicBezTo>
                  <a:cubicBezTo>
                    <a:pt x="2775" y="91"/>
                    <a:pt x="2775" y="91"/>
                    <a:pt x="2775" y="91"/>
                  </a:cubicBezTo>
                  <a:cubicBezTo>
                    <a:pt x="3236" y="91"/>
                    <a:pt x="3698" y="91"/>
                    <a:pt x="4161" y="93"/>
                  </a:cubicBezTo>
                  <a:lnTo>
                    <a:pt x="5549" y="97"/>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14" name="Google Shape;114;p6"/>
            <p:cNvSpPr/>
            <p:nvPr/>
          </p:nvSpPr>
          <p:spPr>
            <a:xfrm flipH="1">
              <a:off x="-208647" y="1699102"/>
              <a:ext cx="882597" cy="6151"/>
            </a:xfrm>
            <a:custGeom>
              <a:avLst/>
              <a:gdLst/>
              <a:ahLst/>
              <a:cxnLst/>
              <a:rect l="l" t="t" r="r" b="b"/>
              <a:pathLst>
                <a:path w="1148" h="8" extrusionOk="0">
                  <a:moveTo>
                    <a:pt x="0" y="4"/>
                  </a:moveTo>
                  <a:lnTo>
                    <a:pt x="0" y="4"/>
                  </a:lnTo>
                  <a:cubicBezTo>
                    <a:pt x="97" y="2"/>
                    <a:pt x="192" y="2"/>
                    <a:pt x="288" y="2"/>
                  </a:cubicBezTo>
                  <a:cubicBezTo>
                    <a:pt x="336" y="2"/>
                    <a:pt x="383" y="2"/>
                    <a:pt x="431" y="2"/>
                  </a:cubicBezTo>
                  <a:cubicBezTo>
                    <a:pt x="480" y="4"/>
                    <a:pt x="526" y="2"/>
                    <a:pt x="574" y="2"/>
                  </a:cubicBezTo>
                  <a:cubicBezTo>
                    <a:pt x="671" y="2"/>
                    <a:pt x="765" y="0"/>
                    <a:pt x="862" y="0"/>
                  </a:cubicBezTo>
                  <a:cubicBezTo>
                    <a:pt x="908" y="0"/>
                    <a:pt x="957" y="2"/>
                    <a:pt x="1005" y="2"/>
                  </a:cubicBezTo>
                  <a:cubicBezTo>
                    <a:pt x="1054" y="2"/>
                    <a:pt x="1100" y="2"/>
                    <a:pt x="1148" y="4"/>
                  </a:cubicBezTo>
                  <a:lnTo>
                    <a:pt x="1148" y="4"/>
                  </a:lnTo>
                  <a:cubicBezTo>
                    <a:pt x="1100" y="6"/>
                    <a:pt x="1054" y="6"/>
                    <a:pt x="1005" y="6"/>
                  </a:cubicBezTo>
                  <a:cubicBezTo>
                    <a:pt x="957" y="6"/>
                    <a:pt x="908" y="8"/>
                    <a:pt x="862" y="8"/>
                  </a:cubicBezTo>
                  <a:cubicBezTo>
                    <a:pt x="765" y="8"/>
                    <a:pt x="671" y="6"/>
                    <a:pt x="574" y="6"/>
                  </a:cubicBezTo>
                  <a:cubicBezTo>
                    <a:pt x="526" y="6"/>
                    <a:pt x="480" y="4"/>
                    <a:pt x="431" y="4"/>
                  </a:cubicBezTo>
                  <a:cubicBezTo>
                    <a:pt x="383" y="6"/>
                    <a:pt x="336" y="6"/>
                    <a:pt x="288" y="6"/>
                  </a:cubicBezTo>
                  <a:cubicBezTo>
                    <a:pt x="192" y="6"/>
                    <a:pt x="97" y="6"/>
                    <a:pt x="0"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15" name="Google Shape;115;p6"/>
            <p:cNvSpPr/>
            <p:nvPr/>
          </p:nvSpPr>
          <p:spPr>
            <a:xfrm flipH="1">
              <a:off x="-116389" y="1713710"/>
              <a:ext cx="466669" cy="4613"/>
            </a:xfrm>
            <a:custGeom>
              <a:avLst/>
              <a:gdLst/>
              <a:ahLst/>
              <a:cxnLst/>
              <a:rect l="l" t="t" r="r" b="b"/>
              <a:pathLst>
                <a:path w="607" h="6" extrusionOk="0">
                  <a:moveTo>
                    <a:pt x="0" y="2"/>
                  </a:moveTo>
                  <a:lnTo>
                    <a:pt x="0" y="2"/>
                  </a:lnTo>
                  <a:cubicBezTo>
                    <a:pt x="50" y="0"/>
                    <a:pt x="101" y="0"/>
                    <a:pt x="153" y="0"/>
                  </a:cubicBezTo>
                  <a:cubicBezTo>
                    <a:pt x="178" y="0"/>
                    <a:pt x="204" y="2"/>
                    <a:pt x="229" y="2"/>
                  </a:cubicBezTo>
                  <a:cubicBezTo>
                    <a:pt x="254" y="2"/>
                    <a:pt x="279" y="2"/>
                    <a:pt x="305" y="2"/>
                  </a:cubicBezTo>
                  <a:cubicBezTo>
                    <a:pt x="355" y="0"/>
                    <a:pt x="406" y="0"/>
                    <a:pt x="456" y="0"/>
                  </a:cubicBezTo>
                  <a:cubicBezTo>
                    <a:pt x="506" y="0"/>
                    <a:pt x="557" y="0"/>
                    <a:pt x="607" y="2"/>
                  </a:cubicBezTo>
                  <a:cubicBezTo>
                    <a:pt x="607" y="4"/>
                    <a:pt x="607" y="4"/>
                    <a:pt x="607" y="4"/>
                  </a:cubicBezTo>
                  <a:cubicBezTo>
                    <a:pt x="557" y="4"/>
                    <a:pt x="506" y="6"/>
                    <a:pt x="456" y="6"/>
                  </a:cubicBezTo>
                  <a:cubicBezTo>
                    <a:pt x="406" y="6"/>
                    <a:pt x="355" y="6"/>
                    <a:pt x="305" y="4"/>
                  </a:cubicBezTo>
                  <a:cubicBezTo>
                    <a:pt x="279" y="4"/>
                    <a:pt x="254" y="4"/>
                    <a:pt x="229" y="4"/>
                  </a:cubicBezTo>
                  <a:cubicBezTo>
                    <a:pt x="204" y="4"/>
                    <a:pt x="178" y="4"/>
                    <a:pt x="153" y="6"/>
                  </a:cubicBezTo>
                  <a:cubicBezTo>
                    <a:pt x="101" y="6"/>
                    <a:pt x="50" y="6"/>
                    <a:pt x="0" y="4"/>
                  </a:cubicBezTo>
                  <a:lnTo>
                    <a:pt x="0" y="2"/>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16" name="Google Shape;116;p6"/>
            <p:cNvSpPr/>
            <p:nvPr/>
          </p:nvSpPr>
          <p:spPr>
            <a:xfrm flipH="1">
              <a:off x="-317050" y="1731393"/>
              <a:ext cx="130698" cy="6151"/>
            </a:xfrm>
            <a:custGeom>
              <a:avLst/>
              <a:gdLst/>
              <a:ahLst/>
              <a:cxnLst/>
              <a:rect l="l" t="t" r="r" b="b"/>
              <a:pathLst>
                <a:path w="170" h="8" extrusionOk="0">
                  <a:moveTo>
                    <a:pt x="0" y="2"/>
                  </a:moveTo>
                  <a:lnTo>
                    <a:pt x="0" y="2"/>
                  </a:lnTo>
                  <a:cubicBezTo>
                    <a:pt x="14" y="0"/>
                    <a:pt x="29" y="0"/>
                    <a:pt x="42" y="0"/>
                  </a:cubicBezTo>
                  <a:cubicBezTo>
                    <a:pt x="50" y="0"/>
                    <a:pt x="56" y="2"/>
                    <a:pt x="65" y="2"/>
                  </a:cubicBezTo>
                  <a:cubicBezTo>
                    <a:pt x="71" y="2"/>
                    <a:pt x="77" y="2"/>
                    <a:pt x="86" y="2"/>
                  </a:cubicBezTo>
                  <a:cubicBezTo>
                    <a:pt x="100" y="0"/>
                    <a:pt x="113" y="0"/>
                    <a:pt x="128" y="0"/>
                  </a:cubicBezTo>
                  <a:cubicBezTo>
                    <a:pt x="143" y="0"/>
                    <a:pt x="157" y="0"/>
                    <a:pt x="170" y="2"/>
                  </a:cubicBezTo>
                  <a:cubicBezTo>
                    <a:pt x="170" y="4"/>
                    <a:pt x="170" y="4"/>
                    <a:pt x="170" y="4"/>
                  </a:cubicBezTo>
                  <a:cubicBezTo>
                    <a:pt x="157" y="6"/>
                    <a:pt x="143" y="8"/>
                    <a:pt x="128" y="8"/>
                  </a:cubicBezTo>
                  <a:cubicBezTo>
                    <a:pt x="113" y="8"/>
                    <a:pt x="100" y="8"/>
                    <a:pt x="86" y="6"/>
                  </a:cubicBezTo>
                  <a:cubicBezTo>
                    <a:pt x="77" y="4"/>
                    <a:pt x="71" y="4"/>
                    <a:pt x="65" y="4"/>
                  </a:cubicBezTo>
                  <a:cubicBezTo>
                    <a:pt x="56" y="4"/>
                    <a:pt x="50" y="6"/>
                    <a:pt x="42" y="6"/>
                  </a:cubicBezTo>
                  <a:cubicBezTo>
                    <a:pt x="29" y="8"/>
                    <a:pt x="14" y="6"/>
                    <a:pt x="0" y="4"/>
                  </a:cubicBezTo>
                  <a:lnTo>
                    <a:pt x="0" y="2"/>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17" name="Google Shape;117;p6"/>
            <p:cNvSpPr/>
            <p:nvPr/>
          </p:nvSpPr>
          <p:spPr>
            <a:xfrm rot="5400000" flipH="1">
              <a:off x="-194051" y="1176693"/>
              <a:ext cx="800347" cy="215268"/>
            </a:xfrm>
            <a:custGeom>
              <a:avLst/>
              <a:gdLst/>
              <a:ahLst/>
              <a:cxnLst/>
              <a:rect l="l" t="t" r="r" b="b"/>
              <a:pathLst>
                <a:path w="1041" h="280" extrusionOk="0">
                  <a:moveTo>
                    <a:pt x="1037" y="9"/>
                  </a:moveTo>
                  <a:lnTo>
                    <a:pt x="1037" y="9"/>
                  </a:lnTo>
                  <a:cubicBezTo>
                    <a:pt x="1039" y="139"/>
                    <a:pt x="1039" y="139"/>
                    <a:pt x="1039" y="139"/>
                  </a:cubicBezTo>
                  <a:cubicBezTo>
                    <a:pt x="1041" y="274"/>
                    <a:pt x="1041" y="274"/>
                    <a:pt x="1041" y="274"/>
                  </a:cubicBezTo>
                  <a:cubicBezTo>
                    <a:pt x="1041" y="278"/>
                    <a:pt x="1041" y="278"/>
                    <a:pt x="1041" y="278"/>
                  </a:cubicBezTo>
                  <a:cubicBezTo>
                    <a:pt x="1034" y="278"/>
                    <a:pt x="1034" y="278"/>
                    <a:pt x="1034" y="278"/>
                  </a:cubicBezTo>
                  <a:cubicBezTo>
                    <a:pt x="951" y="280"/>
                    <a:pt x="864" y="280"/>
                    <a:pt x="778" y="280"/>
                  </a:cubicBezTo>
                  <a:cubicBezTo>
                    <a:pt x="650" y="280"/>
                    <a:pt x="650" y="280"/>
                    <a:pt x="650" y="280"/>
                  </a:cubicBezTo>
                  <a:cubicBezTo>
                    <a:pt x="522" y="278"/>
                    <a:pt x="522" y="278"/>
                    <a:pt x="522" y="278"/>
                  </a:cubicBezTo>
                  <a:cubicBezTo>
                    <a:pt x="393" y="276"/>
                    <a:pt x="393" y="276"/>
                    <a:pt x="393" y="276"/>
                  </a:cubicBezTo>
                  <a:cubicBezTo>
                    <a:pt x="263" y="276"/>
                    <a:pt x="263" y="276"/>
                    <a:pt x="263" y="276"/>
                  </a:cubicBezTo>
                  <a:cubicBezTo>
                    <a:pt x="135" y="276"/>
                    <a:pt x="135" y="276"/>
                    <a:pt x="135" y="276"/>
                  </a:cubicBezTo>
                  <a:cubicBezTo>
                    <a:pt x="6" y="278"/>
                    <a:pt x="6" y="278"/>
                    <a:pt x="6" y="278"/>
                  </a:cubicBezTo>
                  <a:cubicBezTo>
                    <a:pt x="2" y="278"/>
                    <a:pt x="2" y="278"/>
                    <a:pt x="2" y="278"/>
                  </a:cubicBezTo>
                  <a:cubicBezTo>
                    <a:pt x="2" y="274"/>
                    <a:pt x="2" y="274"/>
                    <a:pt x="2" y="274"/>
                  </a:cubicBezTo>
                  <a:cubicBezTo>
                    <a:pt x="0" y="141"/>
                    <a:pt x="0" y="141"/>
                    <a:pt x="0" y="141"/>
                  </a:cubicBezTo>
                  <a:cubicBezTo>
                    <a:pt x="0" y="11"/>
                    <a:pt x="0" y="11"/>
                    <a:pt x="0" y="11"/>
                  </a:cubicBezTo>
                  <a:cubicBezTo>
                    <a:pt x="0" y="2"/>
                    <a:pt x="0" y="2"/>
                    <a:pt x="0" y="2"/>
                  </a:cubicBezTo>
                  <a:cubicBezTo>
                    <a:pt x="6" y="2"/>
                    <a:pt x="6" y="2"/>
                    <a:pt x="6" y="2"/>
                  </a:cubicBezTo>
                  <a:cubicBezTo>
                    <a:pt x="265" y="0"/>
                    <a:pt x="265" y="0"/>
                    <a:pt x="265" y="0"/>
                  </a:cubicBezTo>
                  <a:cubicBezTo>
                    <a:pt x="524" y="2"/>
                    <a:pt x="524" y="2"/>
                    <a:pt x="524" y="2"/>
                  </a:cubicBezTo>
                  <a:cubicBezTo>
                    <a:pt x="782" y="5"/>
                    <a:pt x="782" y="5"/>
                    <a:pt x="782" y="5"/>
                  </a:cubicBezTo>
                  <a:lnTo>
                    <a:pt x="1037" y="9"/>
                  </a:lnTo>
                  <a:moveTo>
                    <a:pt x="1034" y="11"/>
                  </a:moveTo>
                  <a:lnTo>
                    <a:pt x="1034" y="11"/>
                  </a:lnTo>
                  <a:cubicBezTo>
                    <a:pt x="776" y="15"/>
                    <a:pt x="776" y="15"/>
                    <a:pt x="776" y="15"/>
                  </a:cubicBezTo>
                  <a:cubicBezTo>
                    <a:pt x="517" y="17"/>
                    <a:pt x="517" y="17"/>
                    <a:pt x="517" y="17"/>
                  </a:cubicBezTo>
                  <a:cubicBezTo>
                    <a:pt x="263" y="19"/>
                    <a:pt x="263" y="19"/>
                    <a:pt x="263" y="19"/>
                  </a:cubicBezTo>
                  <a:cubicBezTo>
                    <a:pt x="6" y="17"/>
                    <a:pt x="6" y="17"/>
                    <a:pt x="6" y="17"/>
                  </a:cubicBezTo>
                  <a:cubicBezTo>
                    <a:pt x="15" y="11"/>
                    <a:pt x="15" y="11"/>
                    <a:pt x="15" y="11"/>
                  </a:cubicBezTo>
                  <a:cubicBezTo>
                    <a:pt x="13" y="141"/>
                    <a:pt x="13" y="141"/>
                    <a:pt x="13" y="141"/>
                  </a:cubicBezTo>
                  <a:cubicBezTo>
                    <a:pt x="11" y="274"/>
                    <a:pt x="11" y="274"/>
                    <a:pt x="11" y="274"/>
                  </a:cubicBezTo>
                  <a:cubicBezTo>
                    <a:pt x="6" y="267"/>
                    <a:pt x="6" y="267"/>
                    <a:pt x="6" y="267"/>
                  </a:cubicBezTo>
                  <a:cubicBezTo>
                    <a:pt x="135" y="270"/>
                    <a:pt x="135" y="270"/>
                    <a:pt x="135" y="270"/>
                  </a:cubicBezTo>
                  <a:cubicBezTo>
                    <a:pt x="263" y="270"/>
                    <a:pt x="263" y="270"/>
                    <a:pt x="263" y="270"/>
                  </a:cubicBezTo>
                  <a:cubicBezTo>
                    <a:pt x="393" y="270"/>
                    <a:pt x="393" y="270"/>
                    <a:pt x="393" y="270"/>
                  </a:cubicBezTo>
                  <a:cubicBezTo>
                    <a:pt x="522" y="267"/>
                    <a:pt x="522" y="267"/>
                    <a:pt x="522" y="267"/>
                  </a:cubicBezTo>
                  <a:cubicBezTo>
                    <a:pt x="650" y="265"/>
                    <a:pt x="650" y="265"/>
                    <a:pt x="650" y="265"/>
                  </a:cubicBezTo>
                  <a:cubicBezTo>
                    <a:pt x="778" y="265"/>
                    <a:pt x="778" y="265"/>
                    <a:pt x="778" y="265"/>
                  </a:cubicBezTo>
                  <a:cubicBezTo>
                    <a:pt x="864" y="265"/>
                    <a:pt x="951" y="265"/>
                    <a:pt x="1034" y="267"/>
                  </a:cubicBezTo>
                  <a:cubicBezTo>
                    <a:pt x="1030" y="274"/>
                    <a:pt x="1030" y="274"/>
                    <a:pt x="1030" y="274"/>
                  </a:cubicBezTo>
                  <a:cubicBezTo>
                    <a:pt x="1032" y="143"/>
                    <a:pt x="1032" y="143"/>
                    <a:pt x="1032" y="143"/>
                  </a:cubicBezTo>
                  <a:lnTo>
                    <a:pt x="1034" y="1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18" name="Google Shape;118;p6"/>
            <p:cNvSpPr/>
            <p:nvPr/>
          </p:nvSpPr>
          <p:spPr>
            <a:xfrm rot="5400000" flipH="1">
              <a:off x="189593" y="1473459"/>
              <a:ext cx="29215" cy="205273"/>
            </a:xfrm>
            <a:custGeom>
              <a:avLst/>
              <a:gdLst/>
              <a:ahLst/>
              <a:cxnLst/>
              <a:rect l="l" t="t" r="r" b="b"/>
              <a:pathLst>
                <a:path w="38" h="267" extrusionOk="0">
                  <a:moveTo>
                    <a:pt x="34" y="2"/>
                  </a:moveTo>
                  <a:lnTo>
                    <a:pt x="34" y="2"/>
                  </a:lnTo>
                  <a:cubicBezTo>
                    <a:pt x="36" y="21"/>
                    <a:pt x="36" y="44"/>
                    <a:pt x="36" y="65"/>
                  </a:cubicBezTo>
                  <a:cubicBezTo>
                    <a:pt x="38" y="88"/>
                    <a:pt x="38" y="109"/>
                    <a:pt x="38" y="132"/>
                  </a:cubicBezTo>
                  <a:cubicBezTo>
                    <a:pt x="38" y="153"/>
                    <a:pt x="36" y="176"/>
                    <a:pt x="36" y="197"/>
                  </a:cubicBezTo>
                  <a:cubicBezTo>
                    <a:pt x="36" y="221"/>
                    <a:pt x="36" y="242"/>
                    <a:pt x="36" y="265"/>
                  </a:cubicBezTo>
                  <a:lnTo>
                    <a:pt x="36" y="265"/>
                  </a:lnTo>
                  <a:cubicBezTo>
                    <a:pt x="34" y="265"/>
                    <a:pt x="34" y="265"/>
                    <a:pt x="34" y="265"/>
                  </a:cubicBezTo>
                  <a:cubicBezTo>
                    <a:pt x="4" y="267"/>
                    <a:pt x="4" y="267"/>
                    <a:pt x="4" y="267"/>
                  </a:cubicBezTo>
                  <a:cubicBezTo>
                    <a:pt x="2" y="267"/>
                    <a:pt x="2" y="267"/>
                    <a:pt x="2" y="267"/>
                  </a:cubicBezTo>
                  <a:cubicBezTo>
                    <a:pt x="2" y="265"/>
                    <a:pt x="2" y="265"/>
                    <a:pt x="2" y="265"/>
                  </a:cubicBezTo>
                  <a:cubicBezTo>
                    <a:pt x="2" y="242"/>
                    <a:pt x="0" y="221"/>
                    <a:pt x="0" y="197"/>
                  </a:cubicBezTo>
                  <a:cubicBezTo>
                    <a:pt x="0" y="176"/>
                    <a:pt x="0" y="155"/>
                    <a:pt x="0" y="132"/>
                  </a:cubicBezTo>
                  <a:cubicBezTo>
                    <a:pt x="0" y="111"/>
                    <a:pt x="0" y="88"/>
                    <a:pt x="0" y="67"/>
                  </a:cubicBezTo>
                  <a:cubicBezTo>
                    <a:pt x="2" y="44"/>
                    <a:pt x="2" y="23"/>
                    <a:pt x="2" y="2"/>
                  </a:cubicBezTo>
                  <a:cubicBezTo>
                    <a:pt x="2" y="0"/>
                    <a:pt x="2" y="0"/>
                    <a:pt x="2" y="0"/>
                  </a:cubicBezTo>
                  <a:cubicBezTo>
                    <a:pt x="4" y="0"/>
                    <a:pt x="4" y="0"/>
                    <a:pt x="4" y="0"/>
                  </a:cubicBezTo>
                  <a:lnTo>
                    <a:pt x="34" y="2"/>
                  </a:lnTo>
                  <a:moveTo>
                    <a:pt x="34" y="2"/>
                  </a:moveTo>
                  <a:lnTo>
                    <a:pt x="34" y="2"/>
                  </a:lnTo>
                  <a:cubicBezTo>
                    <a:pt x="4" y="4"/>
                    <a:pt x="4" y="4"/>
                    <a:pt x="4" y="4"/>
                  </a:cubicBezTo>
                  <a:cubicBezTo>
                    <a:pt x="6" y="2"/>
                    <a:pt x="6" y="2"/>
                    <a:pt x="6" y="2"/>
                  </a:cubicBezTo>
                  <a:cubicBezTo>
                    <a:pt x="6" y="23"/>
                    <a:pt x="8" y="44"/>
                    <a:pt x="8" y="67"/>
                  </a:cubicBezTo>
                  <a:cubicBezTo>
                    <a:pt x="8" y="88"/>
                    <a:pt x="8" y="111"/>
                    <a:pt x="8" y="132"/>
                  </a:cubicBezTo>
                  <a:cubicBezTo>
                    <a:pt x="8" y="155"/>
                    <a:pt x="8" y="176"/>
                    <a:pt x="8" y="197"/>
                  </a:cubicBezTo>
                  <a:cubicBezTo>
                    <a:pt x="8" y="221"/>
                    <a:pt x="8" y="242"/>
                    <a:pt x="6" y="265"/>
                  </a:cubicBezTo>
                  <a:cubicBezTo>
                    <a:pt x="4" y="263"/>
                    <a:pt x="4" y="263"/>
                    <a:pt x="4" y="263"/>
                  </a:cubicBezTo>
                  <a:cubicBezTo>
                    <a:pt x="34" y="263"/>
                    <a:pt x="34" y="263"/>
                    <a:pt x="34" y="263"/>
                  </a:cubicBezTo>
                  <a:cubicBezTo>
                    <a:pt x="32" y="265"/>
                    <a:pt x="32" y="265"/>
                    <a:pt x="32" y="265"/>
                  </a:cubicBezTo>
                  <a:cubicBezTo>
                    <a:pt x="34" y="242"/>
                    <a:pt x="34" y="221"/>
                    <a:pt x="32" y="200"/>
                  </a:cubicBezTo>
                  <a:cubicBezTo>
                    <a:pt x="32" y="176"/>
                    <a:pt x="32" y="155"/>
                    <a:pt x="32" y="134"/>
                  </a:cubicBezTo>
                  <a:cubicBezTo>
                    <a:pt x="29" y="113"/>
                    <a:pt x="32" y="90"/>
                    <a:pt x="32" y="69"/>
                  </a:cubicBezTo>
                  <a:cubicBezTo>
                    <a:pt x="32" y="46"/>
                    <a:pt x="34" y="25"/>
                    <a:pt x="34"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19" name="Google Shape;119;p6"/>
            <p:cNvSpPr/>
            <p:nvPr/>
          </p:nvSpPr>
          <p:spPr>
            <a:xfrm rot="5400000" flipH="1">
              <a:off x="286079" y="1576096"/>
              <a:ext cx="17683" cy="2306"/>
            </a:xfrm>
            <a:custGeom>
              <a:avLst/>
              <a:gdLst/>
              <a:ahLst/>
              <a:cxnLst/>
              <a:rect l="l" t="t" r="r" b="b"/>
              <a:pathLst>
                <a:path w="23" h="3" fill="none" extrusionOk="0">
                  <a:moveTo>
                    <a:pt x="0" y="0"/>
                  </a:moveTo>
                  <a:lnTo>
                    <a:pt x="0" y="0"/>
                  </a:lnTo>
                  <a:cubicBezTo>
                    <a:pt x="9" y="0"/>
                    <a:pt x="17" y="3"/>
                    <a:pt x="23" y="3"/>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0" name="Google Shape;120;p6"/>
            <p:cNvSpPr/>
            <p:nvPr/>
          </p:nvSpPr>
          <p:spPr>
            <a:xfrm rot="5400000" flipH="1">
              <a:off x="132315" y="932590"/>
              <a:ext cx="145308" cy="206811"/>
            </a:xfrm>
            <a:custGeom>
              <a:avLst/>
              <a:gdLst/>
              <a:ahLst/>
              <a:cxnLst/>
              <a:rect l="l" t="t" r="r" b="b"/>
              <a:pathLst>
                <a:path w="189" h="269" extrusionOk="0">
                  <a:moveTo>
                    <a:pt x="185" y="4"/>
                  </a:moveTo>
                  <a:lnTo>
                    <a:pt x="185" y="4"/>
                  </a:lnTo>
                  <a:cubicBezTo>
                    <a:pt x="187" y="46"/>
                    <a:pt x="187" y="90"/>
                    <a:pt x="187" y="134"/>
                  </a:cubicBezTo>
                  <a:cubicBezTo>
                    <a:pt x="187" y="155"/>
                    <a:pt x="189" y="178"/>
                    <a:pt x="189" y="199"/>
                  </a:cubicBezTo>
                  <a:cubicBezTo>
                    <a:pt x="189" y="223"/>
                    <a:pt x="187" y="244"/>
                    <a:pt x="187" y="267"/>
                  </a:cubicBezTo>
                  <a:cubicBezTo>
                    <a:pt x="187" y="269"/>
                    <a:pt x="187" y="269"/>
                    <a:pt x="187" y="269"/>
                  </a:cubicBezTo>
                  <a:cubicBezTo>
                    <a:pt x="185" y="269"/>
                    <a:pt x="185" y="269"/>
                    <a:pt x="185" y="269"/>
                  </a:cubicBezTo>
                  <a:cubicBezTo>
                    <a:pt x="138" y="267"/>
                    <a:pt x="138" y="267"/>
                    <a:pt x="138" y="267"/>
                  </a:cubicBezTo>
                  <a:cubicBezTo>
                    <a:pt x="94" y="267"/>
                    <a:pt x="94" y="267"/>
                    <a:pt x="94" y="267"/>
                  </a:cubicBezTo>
                  <a:cubicBezTo>
                    <a:pt x="65" y="267"/>
                    <a:pt x="33" y="267"/>
                    <a:pt x="4" y="269"/>
                  </a:cubicBezTo>
                  <a:cubicBezTo>
                    <a:pt x="2" y="269"/>
                    <a:pt x="2" y="269"/>
                    <a:pt x="2" y="269"/>
                  </a:cubicBezTo>
                  <a:cubicBezTo>
                    <a:pt x="2" y="267"/>
                    <a:pt x="2" y="267"/>
                    <a:pt x="2" y="267"/>
                  </a:cubicBezTo>
                  <a:cubicBezTo>
                    <a:pt x="2" y="223"/>
                    <a:pt x="0" y="178"/>
                    <a:pt x="0" y="134"/>
                  </a:cubicBezTo>
                  <a:cubicBezTo>
                    <a:pt x="0" y="113"/>
                    <a:pt x="0" y="90"/>
                    <a:pt x="0" y="69"/>
                  </a:cubicBezTo>
                  <a:cubicBezTo>
                    <a:pt x="0" y="4"/>
                    <a:pt x="0" y="4"/>
                    <a:pt x="0" y="4"/>
                  </a:cubicBezTo>
                  <a:cubicBezTo>
                    <a:pt x="0" y="0"/>
                    <a:pt x="0" y="0"/>
                    <a:pt x="0" y="0"/>
                  </a:cubicBezTo>
                  <a:cubicBezTo>
                    <a:pt x="4" y="0"/>
                    <a:pt x="4" y="0"/>
                    <a:pt x="4" y="0"/>
                  </a:cubicBezTo>
                  <a:cubicBezTo>
                    <a:pt x="35" y="0"/>
                    <a:pt x="65" y="0"/>
                    <a:pt x="94" y="0"/>
                  </a:cubicBezTo>
                  <a:lnTo>
                    <a:pt x="185" y="4"/>
                  </a:lnTo>
                  <a:moveTo>
                    <a:pt x="185" y="4"/>
                  </a:moveTo>
                  <a:lnTo>
                    <a:pt x="185" y="4"/>
                  </a:lnTo>
                  <a:cubicBezTo>
                    <a:pt x="92" y="6"/>
                    <a:pt x="92" y="6"/>
                    <a:pt x="92" y="6"/>
                  </a:cubicBezTo>
                  <a:cubicBezTo>
                    <a:pt x="63" y="6"/>
                    <a:pt x="33" y="6"/>
                    <a:pt x="4" y="8"/>
                  </a:cubicBezTo>
                  <a:cubicBezTo>
                    <a:pt x="8" y="4"/>
                    <a:pt x="8" y="4"/>
                    <a:pt x="8" y="4"/>
                  </a:cubicBezTo>
                  <a:cubicBezTo>
                    <a:pt x="8" y="69"/>
                    <a:pt x="8" y="69"/>
                    <a:pt x="8" y="69"/>
                  </a:cubicBezTo>
                  <a:cubicBezTo>
                    <a:pt x="8" y="90"/>
                    <a:pt x="8" y="113"/>
                    <a:pt x="8" y="134"/>
                  </a:cubicBezTo>
                  <a:cubicBezTo>
                    <a:pt x="8" y="178"/>
                    <a:pt x="8" y="223"/>
                    <a:pt x="6" y="267"/>
                  </a:cubicBezTo>
                  <a:cubicBezTo>
                    <a:pt x="4" y="265"/>
                    <a:pt x="4" y="265"/>
                    <a:pt x="4" y="265"/>
                  </a:cubicBezTo>
                  <a:cubicBezTo>
                    <a:pt x="33" y="265"/>
                    <a:pt x="65" y="265"/>
                    <a:pt x="94" y="265"/>
                  </a:cubicBezTo>
                  <a:cubicBezTo>
                    <a:pt x="138" y="265"/>
                    <a:pt x="138" y="265"/>
                    <a:pt x="138" y="265"/>
                  </a:cubicBezTo>
                  <a:cubicBezTo>
                    <a:pt x="185" y="263"/>
                    <a:pt x="185" y="263"/>
                    <a:pt x="185" y="263"/>
                  </a:cubicBezTo>
                  <a:cubicBezTo>
                    <a:pt x="183" y="267"/>
                    <a:pt x="183" y="267"/>
                    <a:pt x="183" y="267"/>
                  </a:cubicBezTo>
                  <a:cubicBezTo>
                    <a:pt x="180" y="244"/>
                    <a:pt x="180" y="223"/>
                    <a:pt x="180" y="202"/>
                  </a:cubicBezTo>
                  <a:cubicBezTo>
                    <a:pt x="180" y="178"/>
                    <a:pt x="180" y="157"/>
                    <a:pt x="180" y="136"/>
                  </a:cubicBezTo>
                  <a:cubicBezTo>
                    <a:pt x="183" y="92"/>
                    <a:pt x="183" y="48"/>
                    <a:pt x="185"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21" name="Google Shape;121;p6"/>
            <p:cNvSpPr/>
            <p:nvPr/>
          </p:nvSpPr>
          <p:spPr>
            <a:xfrm rot="5400000" flipH="1">
              <a:off x="49899" y="1307168"/>
              <a:ext cx="622266" cy="120700"/>
            </a:xfrm>
            <a:custGeom>
              <a:avLst/>
              <a:gdLst/>
              <a:ahLst/>
              <a:cxnLst/>
              <a:rect l="l" t="t" r="r" b="b"/>
              <a:pathLst>
                <a:path w="1034" h="157" extrusionOk="0">
                  <a:moveTo>
                    <a:pt x="1028" y="149"/>
                  </a:moveTo>
                  <a:lnTo>
                    <a:pt x="1028" y="149"/>
                  </a:lnTo>
                  <a:cubicBezTo>
                    <a:pt x="1026" y="77"/>
                    <a:pt x="1026" y="77"/>
                    <a:pt x="1026" y="77"/>
                  </a:cubicBezTo>
                  <a:cubicBezTo>
                    <a:pt x="1026" y="54"/>
                    <a:pt x="1026" y="31"/>
                    <a:pt x="1024" y="8"/>
                  </a:cubicBezTo>
                  <a:cubicBezTo>
                    <a:pt x="1030" y="12"/>
                    <a:pt x="1030" y="12"/>
                    <a:pt x="1030" y="12"/>
                  </a:cubicBezTo>
                  <a:cubicBezTo>
                    <a:pt x="902" y="14"/>
                    <a:pt x="902" y="14"/>
                    <a:pt x="902" y="14"/>
                  </a:cubicBezTo>
                  <a:cubicBezTo>
                    <a:pt x="774" y="14"/>
                    <a:pt x="774" y="14"/>
                    <a:pt x="774" y="14"/>
                  </a:cubicBezTo>
                  <a:cubicBezTo>
                    <a:pt x="710" y="16"/>
                    <a:pt x="710" y="16"/>
                    <a:pt x="710" y="16"/>
                  </a:cubicBezTo>
                  <a:cubicBezTo>
                    <a:pt x="645" y="14"/>
                    <a:pt x="645" y="14"/>
                    <a:pt x="645" y="14"/>
                  </a:cubicBezTo>
                  <a:cubicBezTo>
                    <a:pt x="582" y="14"/>
                    <a:pt x="582" y="14"/>
                    <a:pt x="582" y="14"/>
                  </a:cubicBezTo>
                  <a:cubicBezTo>
                    <a:pt x="517" y="14"/>
                    <a:pt x="517" y="14"/>
                    <a:pt x="517" y="14"/>
                  </a:cubicBezTo>
                  <a:cubicBezTo>
                    <a:pt x="391" y="12"/>
                    <a:pt x="391" y="12"/>
                    <a:pt x="391" y="12"/>
                  </a:cubicBezTo>
                  <a:cubicBezTo>
                    <a:pt x="347" y="10"/>
                    <a:pt x="305" y="10"/>
                    <a:pt x="263" y="10"/>
                  </a:cubicBezTo>
                  <a:cubicBezTo>
                    <a:pt x="177" y="10"/>
                    <a:pt x="92" y="10"/>
                    <a:pt x="6" y="12"/>
                  </a:cubicBezTo>
                  <a:cubicBezTo>
                    <a:pt x="12" y="8"/>
                    <a:pt x="12" y="8"/>
                    <a:pt x="12" y="8"/>
                  </a:cubicBezTo>
                  <a:cubicBezTo>
                    <a:pt x="15" y="149"/>
                    <a:pt x="15" y="149"/>
                    <a:pt x="15" y="149"/>
                  </a:cubicBezTo>
                  <a:cubicBezTo>
                    <a:pt x="6" y="142"/>
                    <a:pt x="6" y="142"/>
                    <a:pt x="6" y="142"/>
                  </a:cubicBezTo>
                  <a:cubicBezTo>
                    <a:pt x="92" y="140"/>
                    <a:pt x="177" y="140"/>
                    <a:pt x="261" y="140"/>
                  </a:cubicBezTo>
                  <a:cubicBezTo>
                    <a:pt x="345" y="140"/>
                    <a:pt x="431" y="140"/>
                    <a:pt x="515" y="140"/>
                  </a:cubicBezTo>
                  <a:cubicBezTo>
                    <a:pt x="599" y="140"/>
                    <a:pt x="685" y="142"/>
                    <a:pt x="769" y="145"/>
                  </a:cubicBezTo>
                  <a:lnTo>
                    <a:pt x="1028" y="149"/>
                  </a:lnTo>
                  <a:moveTo>
                    <a:pt x="1030" y="149"/>
                  </a:moveTo>
                  <a:lnTo>
                    <a:pt x="1030" y="149"/>
                  </a:lnTo>
                  <a:cubicBezTo>
                    <a:pt x="778" y="153"/>
                    <a:pt x="778" y="153"/>
                    <a:pt x="778" y="153"/>
                  </a:cubicBezTo>
                  <a:cubicBezTo>
                    <a:pt x="692" y="155"/>
                    <a:pt x="608" y="157"/>
                    <a:pt x="521" y="157"/>
                  </a:cubicBezTo>
                  <a:cubicBezTo>
                    <a:pt x="435" y="157"/>
                    <a:pt x="351" y="157"/>
                    <a:pt x="265" y="157"/>
                  </a:cubicBezTo>
                  <a:cubicBezTo>
                    <a:pt x="179" y="157"/>
                    <a:pt x="92" y="155"/>
                    <a:pt x="6" y="155"/>
                  </a:cubicBezTo>
                  <a:cubicBezTo>
                    <a:pt x="0" y="155"/>
                    <a:pt x="0" y="155"/>
                    <a:pt x="0" y="155"/>
                  </a:cubicBezTo>
                  <a:cubicBezTo>
                    <a:pt x="0" y="149"/>
                    <a:pt x="0" y="149"/>
                    <a:pt x="0" y="149"/>
                  </a:cubicBezTo>
                  <a:cubicBezTo>
                    <a:pt x="2" y="8"/>
                    <a:pt x="2" y="8"/>
                    <a:pt x="2" y="8"/>
                  </a:cubicBezTo>
                  <a:cubicBezTo>
                    <a:pt x="2" y="2"/>
                    <a:pt x="2" y="2"/>
                    <a:pt x="2" y="2"/>
                  </a:cubicBezTo>
                  <a:cubicBezTo>
                    <a:pt x="6" y="4"/>
                    <a:pt x="6" y="4"/>
                    <a:pt x="6" y="4"/>
                  </a:cubicBezTo>
                  <a:cubicBezTo>
                    <a:pt x="92" y="4"/>
                    <a:pt x="177" y="6"/>
                    <a:pt x="263" y="6"/>
                  </a:cubicBezTo>
                  <a:cubicBezTo>
                    <a:pt x="305" y="4"/>
                    <a:pt x="347" y="4"/>
                    <a:pt x="391" y="4"/>
                  </a:cubicBezTo>
                  <a:cubicBezTo>
                    <a:pt x="517" y="2"/>
                    <a:pt x="517" y="2"/>
                    <a:pt x="517" y="2"/>
                  </a:cubicBezTo>
                  <a:cubicBezTo>
                    <a:pt x="582" y="2"/>
                    <a:pt x="582" y="2"/>
                    <a:pt x="582" y="2"/>
                  </a:cubicBezTo>
                  <a:cubicBezTo>
                    <a:pt x="645" y="0"/>
                    <a:pt x="645" y="0"/>
                    <a:pt x="645" y="0"/>
                  </a:cubicBezTo>
                  <a:cubicBezTo>
                    <a:pt x="710" y="0"/>
                    <a:pt x="710" y="0"/>
                    <a:pt x="710" y="0"/>
                  </a:cubicBezTo>
                  <a:cubicBezTo>
                    <a:pt x="774" y="2"/>
                    <a:pt x="774" y="2"/>
                    <a:pt x="774" y="2"/>
                  </a:cubicBezTo>
                  <a:cubicBezTo>
                    <a:pt x="902" y="2"/>
                    <a:pt x="902" y="2"/>
                    <a:pt x="902" y="2"/>
                  </a:cubicBezTo>
                  <a:cubicBezTo>
                    <a:pt x="1030" y="4"/>
                    <a:pt x="1030" y="4"/>
                    <a:pt x="1030" y="4"/>
                  </a:cubicBezTo>
                  <a:cubicBezTo>
                    <a:pt x="1034" y="4"/>
                    <a:pt x="1034" y="4"/>
                    <a:pt x="1034" y="4"/>
                  </a:cubicBezTo>
                  <a:cubicBezTo>
                    <a:pt x="1034" y="8"/>
                    <a:pt x="1034" y="8"/>
                    <a:pt x="1034" y="8"/>
                  </a:cubicBezTo>
                  <a:cubicBezTo>
                    <a:pt x="1032" y="33"/>
                    <a:pt x="1032" y="56"/>
                    <a:pt x="1032" y="79"/>
                  </a:cubicBezTo>
                  <a:lnTo>
                    <a:pt x="1030" y="149"/>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1500" rIns="90000" bIns="115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22" name="Google Shape;122;p6"/>
            <p:cNvSpPr/>
            <p:nvPr/>
          </p:nvSpPr>
          <p:spPr>
            <a:xfrm rot="5400000" flipH="1">
              <a:off x="355548" y="1552369"/>
              <a:ext cx="18656" cy="109937"/>
            </a:xfrm>
            <a:custGeom>
              <a:avLst/>
              <a:gdLst/>
              <a:ahLst/>
              <a:cxnLst/>
              <a:rect l="l" t="t" r="r" b="b"/>
              <a:pathLst>
                <a:path w="31" h="143" extrusionOk="0">
                  <a:moveTo>
                    <a:pt x="27" y="140"/>
                  </a:moveTo>
                  <a:lnTo>
                    <a:pt x="27" y="140"/>
                  </a:lnTo>
                  <a:cubicBezTo>
                    <a:pt x="25" y="128"/>
                    <a:pt x="25" y="115"/>
                    <a:pt x="25" y="105"/>
                  </a:cubicBezTo>
                  <a:cubicBezTo>
                    <a:pt x="23" y="92"/>
                    <a:pt x="23" y="82"/>
                    <a:pt x="23" y="71"/>
                  </a:cubicBezTo>
                  <a:cubicBezTo>
                    <a:pt x="23" y="59"/>
                    <a:pt x="25" y="48"/>
                    <a:pt x="25" y="37"/>
                  </a:cubicBezTo>
                  <a:cubicBezTo>
                    <a:pt x="25" y="27"/>
                    <a:pt x="27" y="14"/>
                    <a:pt x="25" y="4"/>
                  </a:cubicBezTo>
                  <a:cubicBezTo>
                    <a:pt x="27" y="4"/>
                    <a:pt x="27" y="4"/>
                    <a:pt x="27" y="4"/>
                  </a:cubicBezTo>
                  <a:cubicBezTo>
                    <a:pt x="19" y="4"/>
                    <a:pt x="12" y="6"/>
                    <a:pt x="4" y="6"/>
                  </a:cubicBezTo>
                  <a:cubicBezTo>
                    <a:pt x="6" y="4"/>
                    <a:pt x="6" y="4"/>
                    <a:pt x="6" y="4"/>
                  </a:cubicBezTo>
                  <a:cubicBezTo>
                    <a:pt x="8" y="27"/>
                    <a:pt x="8" y="48"/>
                    <a:pt x="8" y="71"/>
                  </a:cubicBezTo>
                  <a:cubicBezTo>
                    <a:pt x="8" y="84"/>
                    <a:pt x="8" y="94"/>
                    <a:pt x="8" y="107"/>
                  </a:cubicBezTo>
                  <a:cubicBezTo>
                    <a:pt x="8" y="117"/>
                    <a:pt x="6" y="130"/>
                    <a:pt x="6" y="140"/>
                  </a:cubicBezTo>
                  <a:cubicBezTo>
                    <a:pt x="4" y="138"/>
                    <a:pt x="4" y="138"/>
                    <a:pt x="4" y="138"/>
                  </a:cubicBezTo>
                  <a:cubicBezTo>
                    <a:pt x="10" y="138"/>
                    <a:pt x="19" y="140"/>
                    <a:pt x="27" y="140"/>
                  </a:cubicBezTo>
                  <a:moveTo>
                    <a:pt x="27" y="140"/>
                  </a:moveTo>
                  <a:lnTo>
                    <a:pt x="27" y="140"/>
                  </a:lnTo>
                  <a:cubicBezTo>
                    <a:pt x="19" y="143"/>
                    <a:pt x="12" y="143"/>
                    <a:pt x="4" y="143"/>
                  </a:cubicBezTo>
                  <a:cubicBezTo>
                    <a:pt x="2" y="143"/>
                    <a:pt x="2" y="143"/>
                    <a:pt x="2" y="143"/>
                  </a:cubicBezTo>
                  <a:cubicBezTo>
                    <a:pt x="2" y="140"/>
                    <a:pt x="2" y="140"/>
                    <a:pt x="2" y="140"/>
                  </a:cubicBezTo>
                  <a:cubicBezTo>
                    <a:pt x="2" y="130"/>
                    <a:pt x="0" y="117"/>
                    <a:pt x="0" y="107"/>
                  </a:cubicBezTo>
                  <a:cubicBezTo>
                    <a:pt x="0" y="94"/>
                    <a:pt x="0" y="84"/>
                    <a:pt x="0" y="71"/>
                  </a:cubicBezTo>
                  <a:cubicBezTo>
                    <a:pt x="0" y="48"/>
                    <a:pt x="0" y="27"/>
                    <a:pt x="2" y="4"/>
                  </a:cubicBezTo>
                  <a:cubicBezTo>
                    <a:pt x="2" y="0"/>
                    <a:pt x="2" y="0"/>
                    <a:pt x="2" y="0"/>
                  </a:cubicBezTo>
                  <a:cubicBezTo>
                    <a:pt x="4" y="2"/>
                    <a:pt x="4" y="2"/>
                    <a:pt x="4" y="2"/>
                  </a:cubicBezTo>
                  <a:cubicBezTo>
                    <a:pt x="12" y="2"/>
                    <a:pt x="21" y="2"/>
                    <a:pt x="27" y="2"/>
                  </a:cubicBezTo>
                  <a:cubicBezTo>
                    <a:pt x="29" y="2"/>
                    <a:pt x="29" y="2"/>
                    <a:pt x="29" y="2"/>
                  </a:cubicBezTo>
                  <a:cubicBezTo>
                    <a:pt x="29" y="4"/>
                    <a:pt x="29" y="4"/>
                    <a:pt x="29" y="4"/>
                  </a:cubicBezTo>
                  <a:cubicBezTo>
                    <a:pt x="29" y="14"/>
                    <a:pt x="29" y="27"/>
                    <a:pt x="29" y="37"/>
                  </a:cubicBezTo>
                  <a:cubicBezTo>
                    <a:pt x="29" y="50"/>
                    <a:pt x="31" y="63"/>
                    <a:pt x="31" y="73"/>
                  </a:cubicBezTo>
                  <a:cubicBezTo>
                    <a:pt x="29" y="86"/>
                    <a:pt x="29" y="96"/>
                    <a:pt x="29" y="109"/>
                  </a:cubicBezTo>
                  <a:cubicBezTo>
                    <a:pt x="29" y="120"/>
                    <a:pt x="27" y="130"/>
                    <a:pt x="27" y="14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6475" rIns="90000" bIns="64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23" name="Google Shape;123;p6"/>
            <p:cNvSpPr/>
            <p:nvPr/>
          </p:nvSpPr>
          <p:spPr>
            <a:xfrm rot="5400000" flipH="1">
              <a:off x="351236" y="1074234"/>
              <a:ext cx="18054" cy="109937"/>
            </a:xfrm>
            <a:custGeom>
              <a:avLst/>
              <a:gdLst/>
              <a:ahLst/>
              <a:cxnLst/>
              <a:rect l="l" t="t" r="r" b="b"/>
              <a:pathLst>
                <a:path w="30" h="143" extrusionOk="0">
                  <a:moveTo>
                    <a:pt x="25" y="141"/>
                  </a:moveTo>
                  <a:lnTo>
                    <a:pt x="25" y="141"/>
                  </a:lnTo>
                  <a:cubicBezTo>
                    <a:pt x="25" y="128"/>
                    <a:pt x="25" y="116"/>
                    <a:pt x="25" y="105"/>
                  </a:cubicBezTo>
                  <a:cubicBezTo>
                    <a:pt x="23" y="93"/>
                    <a:pt x="23" y="82"/>
                    <a:pt x="23" y="69"/>
                  </a:cubicBezTo>
                  <a:cubicBezTo>
                    <a:pt x="23" y="59"/>
                    <a:pt x="25" y="48"/>
                    <a:pt x="25" y="38"/>
                  </a:cubicBezTo>
                  <a:cubicBezTo>
                    <a:pt x="25" y="25"/>
                    <a:pt x="25" y="15"/>
                    <a:pt x="25" y="2"/>
                  </a:cubicBezTo>
                  <a:cubicBezTo>
                    <a:pt x="27" y="4"/>
                    <a:pt x="27" y="4"/>
                    <a:pt x="27" y="4"/>
                  </a:cubicBezTo>
                  <a:cubicBezTo>
                    <a:pt x="19" y="4"/>
                    <a:pt x="12" y="4"/>
                    <a:pt x="4" y="4"/>
                  </a:cubicBezTo>
                  <a:cubicBezTo>
                    <a:pt x="6" y="2"/>
                    <a:pt x="6" y="2"/>
                    <a:pt x="6" y="2"/>
                  </a:cubicBezTo>
                  <a:cubicBezTo>
                    <a:pt x="8" y="25"/>
                    <a:pt x="8" y="48"/>
                    <a:pt x="8" y="71"/>
                  </a:cubicBezTo>
                  <a:cubicBezTo>
                    <a:pt x="8" y="84"/>
                    <a:pt x="8" y="95"/>
                    <a:pt x="8" y="105"/>
                  </a:cubicBezTo>
                  <a:cubicBezTo>
                    <a:pt x="8" y="118"/>
                    <a:pt x="6" y="128"/>
                    <a:pt x="6" y="141"/>
                  </a:cubicBezTo>
                  <a:cubicBezTo>
                    <a:pt x="4" y="139"/>
                    <a:pt x="4" y="139"/>
                    <a:pt x="4" y="139"/>
                  </a:cubicBezTo>
                  <a:cubicBezTo>
                    <a:pt x="10" y="139"/>
                    <a:pt x="19" y="139"/>
                    <a:pt x="25" y="141"/>
                  </a:cubicBezTo>
                  <a:moveTo>
                    <a:pt x="27" y="141"/>
                  </a:moveTo>
                  <a:lnTo>
                    <a:pt x="27" y="141"/>
                  </a:lnTo>
                  <a:cubicBezTo>
                    <a:pt x="19" y="141"/>
                    <a:pt x="12" y="143"/>
                    <a:pt x="4" y="143"/>
                  </a:cubicBezTo>
                  <a:cubicBezTo>
                    <a:pt x="2" y="143"/>
                    <a:pt x="2" y="143"/>
                    <a:pt x="2" y="143"/>
                  </a:cubicBezTo>
                  <a:cubicBezTo>
                    <a:pt x="2" y="141"/>
                    <a:pt x="2" y="141"/>
                    <a:pt x="2" y="141"/>
                  </a:cubicBezTo>
                  <a:cubicBezTo>
                    <a:pt x="0" y="128"/>
                    <a:pt x="0" y="118"/>
                    <a:pt x="0" y="105"/>
                  </a:cubicBezTo>
                  <a:cubicBezTo>
                    <a:pt x="0" y="95"/>
                    <a:pt x="0" y="84"/>
                    <a:pt x="0" y="71"/>
                  </a:cubicBezTo>
                  <a:cubicBezTo>
                    <a:pt x="0" y="48"/>
                    <a:pt x="0" y="25"/>
                    <a:pt x="2" y="2"/>
                  </a:cubicBezTo>
                  <a:cubicBezTo>
                    <a:pt x="2" y="0"/>
                    <a:pt x="2" y="0"/>
                    <a:pt x="2" y="0"/>
                  </a:cubicBezTo>
                  <a:cubicBezTo>
                    <a:pt x="4" y="0"/>
                    <a:pt x="4" y="0"/>
                    <a:pt x="4" y="0"/>
                  </a:cubicBezTo>
                  <a:cubicBezTo>
                    <a:pt x="12" y="0"/>
                    <a:pt x="19" y="2"/>
                    <a:pt x="27" y="2"/>
                  </a:cubicBezTo>
                  <a:cubicBezTo>
                    <a:pt x="29" y="2"/>
                    <a:pt x="29" y="2"/>
                    <a:pt x="29" y="2"/>
                  </a:cubicBezTo>
                  <a:lnTo>
                    <a:pt x="29" y="2"/>
                  </a:lnTo>
                  <a:cubicBezTo>
                    <a:pt x="27" y="15"/>
                    <a:pt x="29" y="25"/>
                    <a:pt x="29" y="38"/>
                  </a:cubicBezTo>
                  <a:cubicBezTo>
                    <a:pt x="29" y="50"/>
                    <a:pt x="31" y="61"/>
                    <a:pt x="29" y="74"/>
                  </a:cubicBezTo>
                  <a:cubicBezTo>
                    <a:pt x="29" y="84"/>
                    <a:pt x="29" y="97"/>
                    <a:pt x="29" y="107"/>
                  </a:cubicBezTo>
                  <a:cubicBezTo>
                    <a:pt x="29" y="120"/>
                    <a:pt x="27" y="130"/>
                    <a:pt x="27" y="14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6475" rIns="90000" bIns="64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24" name="Google Shape;124;p6"/>
            <p:cNvSpPr/>
            <p:nvPr/>
          </p:nvSpPr>
          <p:spPr>
            <a:xfrm rot="5400000" flipH="1">
              <a:off x="117702" y="1177087"/>
              <a:ext cx="800347" cy="214499"/>
            </a:xfrm>
            <a:custGeom>
              <a:avLst/>
              <a:gdLst/>
              <a:ahLst/>
              <a:cxnLst/>
              <a:rect l="l" t="t" r="r" b="b"/>
              <a:pathLst>
                <a:path w="1041" h="279" extrusionOk="0">
                  <a:moveTo>
                    <a:pt x="1037" y="8"/>
                  </a:moveTo>
                  <a:lnTo>
                    <a:pt x="1037" y="8"/>
                  </a:lnTo>
                  <a:cubicBezTo>
                    <a:pt x="1039" y="138"/>
                    <a:pt x="1039" y="138"/>
                    <a:pt x="1039" y="138"/>
                  </a:cubicBezTo>
                  <a:cubicBezTo>
                    <a:pt x="1041" y="271"/>
                    <a:pt x="1041" y="271"/>
                    <a:pt x="1041" y="271"/>
                  </a:cubicBezTo>
                  <a:cubicBezTo>
                    <a:pt x="1041" y="277"/>
                    <a:pt x="1041" y="277"/>
                    <a:pt x="1041" y="277"/>
                  </a:cubicBezTo>
                  <a:cubicBezTo>
                    <a:pt x="1034" y="277"/>
                    <a:pt x="1034" y="277"/>
                    <a:pt x="1034" y="277"/>
                  </a:cubicBezTo>
                  <a:cubicBezTo>
                    <a:pt x="950" y="277"/>
                    <a:pt x="864" y="277"/>
                    <a:pt x="778" y="279"/>
                  </a:cubicBezTo>
                  <a:cubicBezTo>
                    <a:pt x="650" y="277"/>
                    <a:pt x="650" y="277"/>
                    <a:pt x="650" y="277"/>
                  </a:cubicBezTo>
                  <a:cubicBezTo>
                    <a:pt x="521" y="275"/>
                    <a:pt x="521" y="275"/>
                    <a:pt x="521" y="275"/>
                  </a:cubicBezTo>
                  <a:cubicBezTo>
                    <a:pt x="393" y="275"/>
                    <a:pt x="393" y="275"/>
                    <a:pt x="393" y="275"/>
                  </a:cubicBezTo>
                  <a:cubicBezTo>
                    <a:pt x="265" y="273"/>
                    <a:pt x="265" y="273"/>
                    <a:pt x="265" y="273"/>
                  </a:cubicBezTo>
                  <a:cubicBezTo>
                    <a:pt x="137" y="275"/>
                    <a:pt x="137" y="275"/>
                    <a:pt x="137" y="275"/>
                  </a:cubicBezTo>
                  <a:cubicBezTo>
                    <a:pt x="6" y="275"/>
                    <a:pt x="6" y="275"/>
                    <a:pt x="6" y="275"/>
                  </a:cubicBezTo>
                  <a:cubicBezTo>
                    <a:pt x="2" y="275"/>
                    <a:pt x="2" y="275"/>
                    <a:pt x="2" y="275"/>
                  </a:cubicBezTo>
                  <a:cubicBezTo>
                    <a:pt x="2" y="271"/>
                    <a:pt x="2" y="271"/>
                    <a:pt x="2" y="271"/>
                  </a:cubicBezTo>
                  <a:cubicBezTo>
                    <a:pt x="0" y="140"/>
                    <a:pt x="0" y="140"/>
                    <a:pt x="0" y="140"/>
                  </a:cubicBezTo>
                  <a:cubicBezTo>
                    <a:pt x="0" y="8"/>
                    <a:pt x="0" y="8"/>
                    <a:pt x="0" y="8"/>
                  </a:cubicBezTo>
                  <a:cubicBezTo>
                    <a:pt x="0" y="0"/>
                    <a:pt x="0" y="0"/>
                    <a:pt x="0" y="0"/>
                  </a:cubicBezTo>
                  <a:cubicBezTo>
                    <a:pt x="6" y="0"/>
                    <a:pt x="6" y="0"/>
                    <a:pt x="6" y="0"/>
                  </a:cubicBezTo>
                  <a:cubicBezTo>
                    <a:pt x="265" y="0"/>
                    <a:pt x="265" y="0"/>
                    <a:pt x="265" y="0"/>
                  </a:cubicBezTo>
                  <a:cubicBezTo>
                    <a:pt x="524" y="0"/>
                    <a:pt x="524" y="0"/>
                    <a:pt x="524" y="0"/>
                  </a:cubicBezTo>
                  <a:cubicBezTo>
                    <a:pt x="782" y="4"/>
                    <a:pt x="782" y="4"/>
                    <a:pt x="782" y="4"/>
                  </a:cubicBezTo>
                  <a:lnTo>
                    <a:pt x="1037" y="8"/>
                  </a:lnTo>
                  <a:moveTo>
                    <a:pt x="1034" y="8"/>
                  </a:moveTo>
                  <a:lnTo>
                    <a:pt x="1034" y="8"/>
                  </a:lnTo>
                  <a:cubicBezTo>
                    <a:pt x="776" y="12"/>
                    <a:pt x="776" y="12"/>
                    <a:pt x="776" y="12"/>
                  </a:cubicBezTo>
                  <a:cubicBezTo>
                    <a:pt x="517" y="16"/>
                    <a:pt x="517" y="16"/>
                    <a:pt x="517" y="16"/>
                  </a:cubicBezTo>
                  <a:cubicBezTo>
                    <a:pt x="263" y="16"/>
                    <a:pt x="263" y="16"/>
                    <a:pt x="263" y="16"/>
                  </a:cubicBezTo>
                  <a:cubicBezTo>
                    <a:pt x="6" y="16"/>
                    <a:pt x="6" y="16"/>
                    <a:pt x="6" y="16"/>
                  </a:cubicBezTo>
                  <a:cubicBezTo>
                    <a:pt x="15" y="8"/>
                    <a:pt x="15" y="8"/>
                    <a:pt x="15" y="8"/>
                  </a:cubicBezTo>
                  <a:cubicBezTo>
                    <a:pt x="13" y="140"/>
                    <a:pt x="13" y="140"/>
                    <a:pt x="13" y="140"/>
                  </a:cubicBezTo>
                  <a:cubicBezTo>
                    <a:pt x="13" y="271"/>
                    <a:pt x="13" y="271"/>
                    <a:pt x="13" y="271"/>
                  </a:cubicBezTo>
                  <a:cubicBezTo>
                    <a:pt x="6" y="267"/>
                    <a:pt x="6" y="267"/>
                    <a:pt x="6" y="267"/>
                  </a:cubicBezTo>
                  <a:cubicBezTo>
                    <a:pt x="137" y="269"/>
                    <a:pt x="137" y="269"/>
                    <a:pt x="137" y="269"/>
                  </a:cubicBezTo>
                  <a:cubicBezTo>
                    <a:pt x="265" y="269"/>
                    <a:pt x="265" y="269"/>
                    <a:pt x="265" y="269"/>
                  </a:cubicBezTo>
                  <a:cubicBezTo>
                    <a:pt x="393" y="267"/>
                    <a:pt x="393" y="267"/>
                    <a:pt x="393" y="267"/>
                  </a:cubicBezTo>
                  <a:cubicBezTo>
                    <a:pt x="521" y="267"/>
                    <a:pt x="521" y="267"/>
                    <a:pt x="521" y="267"/>
                  </a:cubicBezTo>
                  <a:cubicBezTo>
                    <a:pt x="650" y="265"/>
                    <a:pt x="650" y="265"/>
                    <a:pt x="650" y="265"/>
                  </a:cubicBezTo>
                  <a:cubicBezTo>
                    <a:pt x="778" y="262"/>
                    <a:pt x="778" y="262"/>
                    <a:pt x="778" y="262"/>
                  </a:cubicBezTo>
                  <a:cubicBezTo>
                    <a:pt x="864" y="265"/>
                    <a:pt x="950" y="265"/>
                    <a:pt x="1034" y="265"/>
                  </a:cubicBezTo>
                  <a:cubicBezTo>
                    <a:pt x="1030" y="271"/>
                    <a:pt x="1030" y="271"/>
                    <a:pt x="1030" y="271"/>
                  </a:cubicBezTo>
                  <a:cubicBezTo>
                    <a:pt x="1032" y="140"/>
                    <a:pt x="1032" y="140"/>
                    <a:pt x="1032" y="140"/>
                  </a:cubicBezTo>
                  <a:lnTo>
                    <a:pt x="1034" y="8"/>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25" name="Google Shape;125;p6"/>
            <p:cNvSpPr/>
            <p:nvPr/>
          </p:nvSpPr>
          <p:spPr>
            <a:xfrm rot="5400000" flipH="1">
              <a:off x="445222" y="959508"/>
              <a:ext cx="145308" cy="117628"/>
            </a:xfrm>
            <a:custGeom>
              <a:avLst/>
              <a:gdLst/>
              <a:ahLst/>
              <a:cxnLst/>
              <a:rect l="l" t="t" r="r" b="b"/>
              <a:pathLst>
                <a:path w="189" h="153" extrusionOk="0">
                  <a:moveTo>
                    <a:pt x="185" y="4"/>
                  </a:moveTo>
                  <a:lnTo>
                    <a:pt x="185" y="4"/>
                  </a:lnTo>
                  <a:cubicBezTo>
                    <a:pt x="187" y="27"/>
                    <a:pt x="187" y="50"/>
                    <a:pt x="187" y="75"/>
                  </a:cubicBezTo>
                  <a:cubicBezTo>
                    <a:pt x="187" y="101"/>
                    <a:pt x="189" y="124"/>
                    <a:pt x="189" y="149"/>
                  </a:cubicBezTo>
                  <a:cubicBezTo>
                    <a:pt x="189" y="153"/>
                    <a:pt x="189" y="153"/>
                    <a:pt x="189" y="153"/>
                  </a:cubicBezTo>
                  <a:cubicBezTo>
                    <a:pt x="185" y="153"/>
                    <a:pt x="185" y="153"/>
                    <a:pt x="185" y="153"/>
                  </a:cubicBezTo>
                  <a:cubicBezTo>
                    <a:pt x="155" y="153"/>
                    <a:pt x="124" y="151"/>
                    <a:pt x="94" y="151"/>
                  </a:cubicBezTo>
                  <a:cubicBezTo>
                    <a:pt x="65" y="151"/>
                    <a:pt x="35" y="151"/>
                    <a:pt x="4" y="151"/>
                  </a:cubicBezTo>
                  <a:cubicBezTo>
                    <a:pt x="2" y="151"/>
                    <a:pt x="2" y="151"/>
                    <a:pt x="2" y="151"/>
                  </a:cubicBezTo>
                  <a:cubicBezTo>
                    <a:pt x="2" y="149"/>
                    <a:pt x="2" y="149"/>
                    <a:pt x="2" y="149"/>
                  </a:cubicBezTo>
                  <a:cubicBezTo>
                    <a:pt x="2" y="126"/>
                    <a:pt x="2" y="101"/>
                    <a:pt x="0" y="77"/>
                  </a:cubicBezTo>
                  <a:cubicBezTo>
                    <a:pt x="0" y="52"/>
                    <a:pt x="0" y="27"/>
                    <a:pt x="0" y="4"/>
                  </a:cubicBezTo>
                  <a:cubicBezTo>
                    <a:pt x="0" y="0"/>
                    <a:pt x="0" y="0"/>
                    <a:pt x="0" y="0"/>
                  </a:cubicBezTo>
                  <a:cubicBezTo>
                    <a:pt x="4" y="0"/>
                    <a:pt x="4" y="0"/>
                    <a:pt x="4" y="0"/>
                  </a:cubicBezTo>
                  <a:cubicBezTo>
                    <a:pt x="35" y="0"/>
                    <a:pt x="65" y="0"/>
                    <a:pt x="96" y="0"/>
                  </a:cubicBezTo>
                  <a:cubicBezTo>
                    <a:pt x="141" y="2"/>
                    <a:pt x="141" y="2"/>
                    <a:pt x="141" y="2"/>
                  </a:cubicBezTo>
                  <a:lnTo>
                    <a:pt x="185" y="4"/>
                  </a:lnTo>
                  <a:moveTo>
                    <a:pt x="185" y="4"/>
                  </a:moveTo>
                  <a:lnTo>
                    <a:pt x="185" y="4"/>
                  </a:lnTo>
                  <a:cubicBezTo>
                    <a:pt x="138" y="6"/>
                    <a:pt x="138" y="6"/>
                    <a:pt x="138" y="6"/>
                  </a:cubicBezTo>
                  <a:cubicBezTo>
                    <a:pt x="92" y="6"/>
                    <a:pt x="92" y="6"/>
                    <a:pt x="92" y="6"/>
                  </a:cubicBezTo>
                  <a:cubicBezTo>
                    <a:pt x="63" y="8"/>
                    <a:pt x="33" y="8"/>
                    <a:pt x="4" y="8"/>
                  </a:cubicBezTo>
                  <a:cubicBezTo>
                    <a:pt x="8" y="4"/>
                    <a:pt x="8" y="4"/>
                    <a:pt x="8" y="4"/>
                  </a:cubicBezTo>
                  <a:cubicBezTo>
                    <a:pt x="8" y="27"/>
                    <a:pt x="8" y="52"/>
                    <a:pt x="8" y="77"/>
                  </a:cubicBezTo>
                  <a:cubicBezTo>
                    <a:pt x="8" y="101"/>
                    <a:pt x="8" y="126"/>
                    <a:pt x="6" y="149"/>
                  </a:cubicBezTo>
                  <a:cubicBezTo>
                    <a:pt x="4" y="147"/>
                    <a:pt x="4" y="147"/>
                    <a:pt x="4" y="147"/>
                  </a:cubicBezTo>
                  <a:cubicBezTo>
                    <a:pt x="35" y="149"/>
                    <a:pt x="65" y="149"/>
                    <a:pt x="94" y="147"/>
                  </a:cubicBezTo>
                  <a:cubicBezTo>
                    <a:pt x="124" y="147"/>
                    <a:pt x="155" y="147"/>
                    <a:pt x="185" y="147"/>
                  </a:cubicBezTo>
                  <a:cubicBezTo>
                    <a:pt x="181" y="149"/>
                    <a:pt x="181" y="149"/>
                    <a:pt x="181" y="149"/>
                  </a:cubicBezTo>
                  <a:cubicBezTo>
                    <a:pt x="181" y="126"/>
                    <a:pt x="181" y="103"/>
                    <a:pt x="183" y="77"/>
                  </a:cubicBezTo>
                  <a:cubicBezTo>
                    <a:pt x="183" y="54"/>
                    <a:pt x="183" y="29"/>
                    <a:pt x="185"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0075" rIns="90000" bIns="100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26" name="Google Shape;126;p6"/>
            <p:cNvSpPr/>
            <p:nvPr/>
          </p:nvSpPr>
          <p:spPr>
            <a:xfrm rot="5400000" flipH="1">
              <a:off x="503268" y="1473469"/>
              <a:ext cx="29215" cy="205273"/>
            </a:xfrm>
            <a:custGeom>
              <a:avLst/>
              <a:gdLst/>
              <a:ahLst/>
              <a:cxnLst/>
              <a:rect l="l" t="t" r="r" b="b"/>
              <a:pathLst>
                <a:path w="38" h="267" extrusionOk="0">
                  <a:moveTo>
                    <a:pt x="36" y="2"/>
                  </a:moveTo>
                  <a:lnTo>
                    <a:pt x="36" y="2"/>
                  </a:lnTo>
                  <a:cubicBezTo>
                    <a:pt x="36" y="23"/>
                    <a:pt x="36" y="44"/>
                    <a:pt x="38" y="65"/>
                  </a:cubicBezTo>
                  <a:cubicBezTo>
                    <a:pt x="38" y="88"/>
                    <a:pt x="38" y="109"/>
                    <a:pt x="38" y="132"/>
                  </a:cubicBezTo>
                  <a:cubicBezTo>
                    <a:pt x="38" y="153"/>
                    <a:pt x="38" y="176"/>
                    <a:pt x="36" y="200"/>
                  </a:cubicBezTo>
                  <a:cubicBezTo>
                    <a:pt x="36" y="221"/>
                    <a:pt x="36" y="244"/>
                    <a:pt x="36" y="265"/>
                  </a:cubicBezTo>
                  <a:cubicBezTo>
                    <a:pt x="36" y="267"/>
                    <a:pt x="36" y="267"/>
                    <a:pt x="36" y="267"/>
                  </a:cubicBezTo>
                  <a:cubicBezTo>
                    <a:pt x="34" y="267"/>
                    <a:pt x="34" y="267"/>
                    <a:pt x="34" y="267"/>
                  </a:cubicBezTo>
                  <a:cubicBezTo>
                    <a:pt x="4" y="267"/>
                    <a:pt x="4" y="267"/>
                    <a:pt x="4" y="267"/>
                  </a:cubicBezTo>
                  <a:cubicBezTo>
                    <a:pt x="2" y="267"/>
                    <a:pt x="2" y="267"/>
                    <a:pt x="2" y="267"/>
                  </a:cubicBezTo>
                  <a:cubicBezTo>
                    <a:pt x="2" y="265"/>
                    <a:pt x="2" y="265"/>
                    <a:pt x="2" y="265"/>
                  </a:cubicBezTo>
                  <a:cubicBezTo>
                    <a:pt x="2" y="244"/>
                    <a:pt x="2" y="221"/>
                    <a:pt x="0" y="200"/>
                  </a:cubicBezTo>
                  <a:cubicBezTo>
                    <a:pt x="0" y="176"/>
                    <a:pt x="0" y="155"/>
                    <a:pt x="0" y="134"/>
                  </a:cubicBezTo>
                  <a:cubicBezTo>
                    <a:pt x="0" y="111"/>
                    <a:pt x="0" y="90"/>
                    <a:pt x="2" y="67"/>
                  </a:cubicBezTo>
                  <a:cubicBezTo>
                    <a:pt x="2" y="46"/>
                    <a:pt x="2" y="23"/>
                    <a:pt x="2" y="2"/>
                  </a:cubicBezTo>
                  <a:cubicBezTo>
                    <a:pt x="2" y="0"/>
                    <a:pt x="2" y="0"/>
                    <a:pt x="2" y="0"/>
                  </a:cubicBezTo>
                  <a:cubicBezTo>
                    <a:pt x="4" y="0"/>
                    <a:pt x="4" y="0"/>
                    <a:pt x="4" y="0"/>
                  </a:cubicBezTo>
                  <a:lnTo>
                    <a:pt x="36" y="2"/>
                  </a:lnTo>
                  <a:moveTo>
                    <a:pt x="34" y="2"/>
                  </a:moveTo>
                  <a:lnTo>
                    <a:pt x="34" y="2"/>
                  </a:lnTo>
                  <a:cubicBezTo>
                    <a:pt x="4" y="4"/>
                    <a:pt x="4" y="4"/>
                    <a:pt x="4" y="4"/>
                  </a:cubicBezTo>
                  <a:cubicBezTo>
                    <a:pt x="6" y="2"/>
                    <a:pt x="6" y="2"/>
                    <a:pt x="6" y="2"/>
                  </a:cubicBezTo>
                  <a:cubicBezTo>
                    <a:pt x="8" y="23"/>
                    <a:pt x="8" y="46"/>
                    <a:pt x="8" y="67"/>
                  </a:cubicBezTo>
                  <a:cubicBezTo>
                    <a:pt x="8" y="90"/>
                    <a:pt x="8" y="111"/>
                    <a:pt x="8" y="134"/>
                  </a:cubicBezTo>
                  <a:cubicBezTo>
                    <a:pt x="8" y="155"/>
                    <a:pt x="8" y="176"/>
                    <a:pt x="8" y="200"/>
                  </a:cubicBezTo>
                  <a:cubicBezTo>
                    <a:pt x="8" y="221"/>
                    <a:pt x="8" y="244"/>
                    <a:pt x="6" y="265"/>
                  </a:cubicBezTo>
                  <a:cubicBezTo>
                    <a:pt x="4" y="263"/>
                    <a:pt x="4" y="263"/>
                    <a:pt x="4" y="263"/>
                  </a:cubicBezTo>
                  <a:cubicBezTo>
                    <a:pt x="34" y="263"/>
                    <a:pt x="34" y="263"/>
                    <a:pt x="34" y="263"/>
                  </a:cubicBezTo>
                  <a:cubicBezTo>
                    <a:pt x="34" y="265"/>
                    <a:pt x="34" y="265"/>
                    <a:pt x="34" y="265"/>
                  </a:cubicBezTo>
                  <a:cubicBezTo>
                    <a:pt x="34" y="244"/>
                    <a:pt x="34" y="221"/>
                    <a:pt x="34" y="200"/>
                  </a:cubicBezTo>
                  <a:cubicBezTo>
                    <a:pt x="31" y="179"/>
                    <a:pt x="31" y="158"/>
                    <a:pt x="31" y="134"/>
                  </a:cubicBezTo>
                  <a:cubicBezTo>
                    <a:pt x="31" y="113"/>
                    <a:pt x="31" y="92"/>
                    <a:pt x="31" y="69"/>
                  </a:cubicBezTo>
                  <a:cubicBezTo>
                    <a:pt x="31" y="48"/>
                    <a:pt x="34" y="25"/>
                    <a:pt x="34"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27" name="Google Shape;127;p6"/>
            <p:cNvSpPr/>
            <p:nvPr/>
          </p:nvSpPr>
          <p:spPr>
            <a:xfrm rot="5400000" flipH="1">
              <a:off x="413702" y="1573030"/>
              <a:ext cx="27678" cy="1538"/>
            </a:xfrm>
            <a:custGeom>
              <a:avLst/>
              <a:gdLst/>
              <a:ahLst/>
              <a:cxnLst/>
              <a:rect l="l" t="t" r="r" b="b"/>
              <a:pathLst>
                <a:path w="36" h="2" fill="none" extrusionOk="0">
                  <a:moveTo>
                    <a:pt x="0" y="2"/>
                  </a:moveTo>
                  <a:lnTo>
                    <a:pt x="0" y="2"/>
                  </a:lnTo>
                  <a:cubicBezTo>
                    <a:pt x="13" y="2"/>
                    <a:pt x="23" y="2"/>
                    <a:pt x="36"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8" name="Google Shape;128;p6"/>
            <p:cNvSpPr/>
            <p:nvPr/>
          </p:nvSpPr>
          <p:spPr>
            <a:xfrm rot="-5400000">
              <a:off x="552472" y="1576490"/>
              <a:ext cx="19221" cy="0"/>
            </a:xfrm>
            <a:custGeom>
              <a:avLst/>
              <a:gdLst/>
              <a:ahLst/>
              <a:cxnLst/>
              <a:rect l="l" t="t" r="r" b="b"/>
              <a:pathLst>
                <a:path w="25" h="120000" fill="none" extrusionOk="0">
                  <a:moveTo>
                    <a:pt x="0" y="0"/>
                  </a:moveTo>
                  <a:lnTo>
                    <a:pt x="0" y="0"/>
                  </a:lnTo>
                  <a:cubicBezTo>
                    <a:pt x="9" y="0"/>
                    <a:pt x="17" y="0"/>
                    <a:pt x="2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9" name="Google Shape;129;p6"/>
            <p:cNvSpPr/>
            <p:nvPr/>
          </p:nvSpPr>
          <p:spPr>
            <a:xfrm rot="5400000" flipH="1">
              <a:off x="376413" y="1223599"/>
              <a:ext cx="143770" cy="1538"/>
            </a:xfrm>
            <a:custGeom>
              <a:avLst/>
              <a:gdLst/>
              <a:ahLst/>
              <a:cxnLst/>
              <a:rect l="l" t="t" r="r" b="b"/>
              <a:pathLst>
                <a:path w="187" h="2" extrusionOk="0">
                  <a:moveTo>
                    <a:pt x="0" y="0"/>
                  </a:moveTo>
                  <a:lnTo>
                    <a:pt x="0" y="0"/>
                  </a:lnTo>
                  <a:cubicBezTo>
                    <a:pt x="31" y="0"/>
                    <a:pt x="63" y="0"/>
                    <a:pt x="92" y="0"/>
                  </a:cubicBezTo>
                  <a:cubicBezTo>
                    <a:pt x="124" y="0"/>
                    <a:pt x="155" y="0"/>
                    <a:pt x="187" y="0"/>
                  </a:cubicBezTo>
                  <a:cubicBezTo>
                    <a:pt x="155" y="2"/>
                    <a:pt x="124" y="2"/>
                    <a:pt x="92" y="2"/>
                  </a:cubicBezTo>
                  <a:cubicBezTo>
                    <a:pt x="63" y="2"/>
                    <a:pt x="31"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0" name="Google Shape;130;p6"/>
            <p:cNvSpPr/>
            <p:nvPr/>
          </p:nvSpPr>
          <p:spPr>
            <a:xfrm rot="5400000" flipH="1">
              <a:off x="443301" y="1135952"/>
              <a:ext cx="9995" cy="1538"/>
            </a:xfrm>
            <a:custGeom>
              <a:avLst/>
              <a:gdLst/>
              <a:ahLst/>
              <a:cxnLst/>
              <a:rect l="l" t="t" r="r" b="b"/>
              <a:pathLst>
                <a:path w="13" h="2" extrusionOk="0">
                  <a:moveTo>
                    <a:pt x="0" y="2"/>
                  </a:moveTo>
                  <a:lnTo>
                    <a:pt x="0" y="2"/>
                  </a:lnTo>
                  <a:cubicBezTo>
                    <a:pt x="3" y="0"/>
                    <a:pt x="5" y="0"/>
                    <a:pt x="7" y="0"/>
                  </a:cubicBezTo>
                  <a:cubicBezTo>
                    <a:pt x="9" y="0"/>
                    <a:pt x="11" y="0"/>
                    <a:pt x="13" y="2"/>
                  </a:cubicBezTo>
                  <a:cubicBezTo>
                    <a:pt x="11" y="2"/>
                    <a:pt x="9" y="2"/>
                    <a:pt x="7" y="2"/>
                  </a:cubicBezTo>
                  <a:cubicBezTo>
                    <a:pt x="5" y="2"/>
                    <a:pt x="3"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1" name="Google Shape;131;p6"/>
            <p:cNvSpPr/>
            <p:nvPr/>
          </p:nvSpPr>
          <p:spPr>
            <a:xfrm rot="5400000" flipH="1">
              <a:off x="472515" y="1644147"/>
              <a:ext cx="59200" cy="1538"/>
            </a:xfrm>
            <a:custGeom>
              <a:avLst/>
              <a:gdLst/>
              <a:ahLst/>
              <a:cxnLst/>
              <a:rect l="l" t="t" r="r" b="b"/>
              <a:pathLst>
                <a:path w="77" h="2" extrusionOk="0">
                  <a:moveTo>
                    <a:pt x="0" y="2"/>
                  </a:moveTo>
                  <a:lnTo>
                    <a:pt x="0" y="2"/>
                  </a:lnTo>
                  <a:cubicBezTo>
                    <a:pt x="12" y="0"/>
                    <a:pt x="25" y="0"/>
                    <a:pt x="37" y="0"/>
                  </a:cubicBezTo>
                  <a:cubicBezTo>
                    <a:pt x="50" y="0"/>
                    <a:pt x="65" y="0"/>
                    <a:pt x="77" y="2"/>
                  </a:cubicBezTo>
                  <a:cubicBezTo>
                    <a:pt x="65" y="2"/>
                    <a:pt x="50" y="2"/>
                    <a:pt x="37" y="2"/>
                  </a:cubicBezTo>
                  <a:cubicBezTo>
                    <a:pt x="25" y="2"/>
                    <a:pt x="12"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2" name="Google Shape;132;p6"/>
            <p:cNvSpPr/>
            <p:nvPr/>
          </p:nvSpPr>
          <p:spPr>
            <a:xfrm rot="5400000" flipH="1">
              <a:off x="497118" y="1659523"/>
              <a:ext cx="25371" cy="1538"/>
            </a:xfrm>
            <a:custGeom>
              <a:avLst/>
              <a:gdLst/>
              <a:ahLst/>
              <a:cxnLst/>
              <a:rect l="l" t="t" r="r" b="b"/>
              <a:pathLst>
                <a:path w="33" h="2" extrusionOk="0">
                  <a:moveTo>
                    <a:pt x="0" y="0"/>
                  </a:moveTo>
                  <a:lnTo>
                    <a:pt x="0" y="0"/>
                  </a:lnTo>
                  <a:cubicBezTo>
                    <a:pt x="6" y="0"/>
                    <a:pt x="12" y="0"/>
                    <a:pt x="17" y="0"/>
                  </a:cubicBezTo>
                  <a:cubicBezTo>
                    <a:pt x="23" y="0"/>
                    <a:pt x="27" y="0"/>
                    <a:pt x="33" y="0"/>
                  </a:cubicBezTo>
                  <a:cubicBezTo>
                    <a:pt x="27" y="2"/>
                    <a:pt x="23" y="2"/>
                    <a:pt x="17" y="2"/>
                  </a:cubicBezTo>
                  <a:cubicBezTo>
                    <a:pt x="12" y="2"/>
                    <a:pt x="6"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spTree>
    <p:extLst>
      <p:ext uri="{BB962C8B-B14F-4D97-AF65-F5344CB8AC3E}">
        <p14:creationId xmlns:p14="http://schemas.microsoft.com/office/powerpoint/2010/main" val="3258139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dk1"/>
        </a:solidFill>
        <a:effectLst/>
      </p:bgPr>
    </p:bg>
    <p:spTree>
      <p:nvGrpSpPr>
        <p:cNvPr id="1" name="Shape 133"/>
        <p:cNvGrpSpPr/>
        <p:nvPr/>
      </p:nvGrpSpPr>
      <p:grpSpPr>
        <a:xfrm>
          <a:off x="0" y="0"/>
          <a:ext cx="0" cy="0"/>
          <a:chOff x="0" y="0"/>
          <a:chExt cx="0" cy="0"/>
        </a:xfrm>
      </p:grpSpPr>
      <p:pic>
        <p:nvPicPr>
          <p:cNvPr id="134" name="Google Shape;134;p7"/>
          <p:cNvPicPr preferRelativeResize="0"/>
          <p:nvPr/>
        </p:nvPicPr>
        <p:blipFill rotWithShape="1">
          <a:blip r:embed="rId2">
            <a:alphaModFix/>
          </a:blip>
          <a:srcRect b="5526"/>
          <a:stretch/>
        </p:blipFill>
        <p:spPr>
          <a:xfrm>
            <a:off x="201300" y="201300"/>
            <a:ext cx="8741399" cy="4740900"/>
          </a:xfrm>
          <a:prstGeom prst="rect">
            <a:avLst/>
          </a:prstGeom>
          <a:noFill/>
          <a:ln>
            <a:noFill/>
          </a:ln>
          <a:effectLst>
            <a:outerShdw blurRad="57150" dist="19050" dir="5400000" algn="bl" rotWithShape="0">
              <a:srgbClr val="000000">
                <a:alpha val="50000"/>
              </a:srgbClr>
            </a:outerShdw>
          </a:effectLst>
        </p:spPr>
      </p:pic>
      <p:sp>
        <p:nvSpPr>
          <p:cNvPr id="135" name="Google Shape;135;p7"/>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grpSp>
        <p:nvGrpSpPr>
          <p:cNvPr id="136" name="Google Shape;136;p7"/>
          <p:cNvGrpSpPr/>
          <p:nvPr/>
        </p:nvGrpSpPr>
        <p:grpSpPr>
          <a:xfrm>
            <a:off x="350950" y="342300"/>
            <a:ext cx="8448500" cy="4454525"/>
            <a:chOff x="350950" y="342300"/>
            <a:chExt cx="8448500" cy="4454525"/>
          </a:xfrm>
        </p:grpSpPr>
        <p:sp>
          <p:nvSpPr>
            <p:cNvPr id="137" name="Google Shape;137;p7"/>
            <p:cNvSpPr/>
            <p:nvPr/>
          </p:nvSpPr>
          <p:spPr>
            <a:xfrm>
              <a:off x="383225" y="4764550"/>
              <a:ext cx="7358377"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8" name="Google Shape;138;p7"/>
            <p:cNvSpPr/>
            <p:nvPr/>
          </p:nvSpPr>
          <p:spPr>
            <a:xfrm rot="-5400000">
              <a:off x="-1836101" y="2536425"/>
              <a:ext cx="4406377"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9" name="Google Shape;139;p7"/>
            <p:cNvSpPr/>
            <p:nvPr/>
          </p:nvSpPr>
          <p:spPr>
            <a:xfrm>
              <a:off x="444975" y="342300"/>
              <a:ext cx="82540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0" name="Google Shape;140;p7"/>
            <p:cNvSpPr/>
            <p:nvPr/>
          </p:nvSpPr>
          <p:spPr>
            <a:xfrm rot="-5400000">
              <a:off x="7228639" y="1887914"/>
              <a:ext cx="3109348"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141" name="Google Shape;141;p7"/>
          <p:cNvGrpSpPr/>
          <p:nvPr/>
        </p:nvGrpSpPr>
        <p:grpSpPr>
          <a:xfrm>
            <a:off x="8178156" y="3958298"/>
            <a:ext cx="2091543" cy="992656"/>
            <a:chOff x="6907899" y="758528"/>
            <a:chExt cx="2456304" cy="1165637"/>
          </a:xfrm>
        </p:grpSpPr>
        <p:sp>
          <p:nvSpPr>
            <p:cNvPr id="142" name="Google Shape;142;p7"/>
            <p:cNvSpPr/>
            <p:nvPr/>
          </p:nvSpPr>
          <p:spPr>
            <a:xfrm flipH="1">
              <a:off x="7217561" y="1688682"/>
              <a:ext cx="233128" cy="235482"/>
            </a:xfrm>
            <a:custGeom>
              <a:avLst/>
              <a:gdLst/>
              <a:ahLst/>
              <a:cxnLst/>
              <a:rect l="l" t="t" r="r" b="b"/>
              <a:pathLst>
                <a:path w="198" h="200" extrusionOk="0">
                  <a:moveTo>
                    <a:pt x="194" y="195"/>
                  </a:moveTo>
                  <a:lnTo>
                    <a:pt x="194" y="195"/>
                  </a:lnTo>
                  <a:cubicBezTo>
                    <a:pt x="162" y="197"/>
                    <a:pt x="131" y="197"/>
                    <a:pt x="99" y="197"/>
                  </a:cubicBezTo>
                  <a:cubicBezTo>
                    <a:pt x="51" y="200"/>
                    <a:pt x="51" y="200"/>
                    <a:pt x="51" y="200"/>
                  </a:cubicBezTo>
                  <a:cubicBezTo>
                    <a:pt x="36" y="200"/>
                    <a:pt x="19" y="200"/>
                    <a:pt x="4" y="197"/>
                  </a:cubicBezTo>
                  <a:cubicBezTo>
                    <a:pt x="0" y="197"/>
                    <a:pt x="0" y="197"/>
                    <a:pt x="0" y="197"/>
                  </a:cubicBezTo>
                  <a:cubicBezTo>
                    <a:pt x="0" y="195"/>
                    <a:pt x="0" y="195"/>
                    <a:pt x="0" y="195"/>
                  </a:cubicBezTo>
                  <a:cubicBezTo>
                    <a:pt x="0" y="164"/>
                    <a:pt x="2" y="132"/>
                    <a:pt x="2" y="101"/>
                  </a:cubicBezTo>
                  <a:cubicBezTo>
                    <a:pt x="2" y="84"/>
                    <a:pt x="2" y="67"/>
                    <a:pt x="2" y="52"/>
                  </a:cubicBezTo>
                  <a:cubicBezTo>
                    <a:pt x="2" y="35"/>
                    <a:pt x="2" y="21"/>
                    <a:pt x="2" y="4"/>
                  </a:cubicBezTo>
                  <a:cubicBezTo>
                    <a:pt x="2" y="2"/>
                    <a:pt x="2" y="2"/>
                    <a:pt x="2" y="2"/>
                  </a:cubicBezTo>
                  <a:cubicBezTo>
                    <a:pt x="4" y="2"/>
                    <a:pt x="4" y="2"/>
                    <a:pt x="4" y="2"/>
                  </a:cubicBezTo>
                  <a:cubicBezTo>
                    <a:pt x="36" y="2"/>
                    <a:pt x="67" y="0"/>
                    <a:pt x="99" y="0"/>
                  </a:cubicBezTo>
                  <a:cubicBezTo>
                    <a:pt x="145" y="0"/>
                    <a:pt x="145" y="0"/>
                    <a:pt x="145" y="0"/>
                  </a:cubicBezTo>
                  <a:cubicBezTo>
                    <a:pt x="162" y="0"/>
                    <a:pt x="177" y="0"/>
                    <a:pt x="192" y="0"/>
                  </a:cubicBezTo>
                  <a:cubicBezTo>
                    <a:pt x="198" y="0"/>
                    <a:pt x="198" y="0"/>
                    <a:pt x="198" y="0"/>
                  </a:cubicBezTo>
                  <a:cubicBezTo>
                    <a:pt x="198" y="4"/>
                    <a:pt x="198" y="4"/>
                    <a:pt x="198" y="4"/>
                  </a:cubicBezTo>
                  <a:cubicBezTo>
                    <a:pt x="198" y="38"/>
                    <a:pt x="196" y="69"/>
                    <a:pt x="196" y="101"/>
                  </a:cubicBezTo>
                  <a:lnTo>
                    <a:pt x="194" y="195"/>
                  </a:lnTo>
                  <a:moveTo>
                    <a:pt x="192" y="195"/>
                  </a:moveTo>
                  <a:lnTo>
                    <a:pt x="192" y="195"/>
                  </a:lnTo>
                  <a:cubicBezTo>
                    <a:pt x="189" y="99"/>
                    <a:pt x="189" y="99"/>
                    <a:pt x="189" y="99"/>
                  </a:cubicBezTo>
                  <a:cubicBezTo>
                    <a:pt x="189" y="67"/>
                    <a:pt x="187" y="35"/>
                    <a:pt x="187" y="4"/>
                  </a:cubicBezTo>
                  <a:cubicBezTo>
                    <a:pt x="192" y="8"/>
                    <a:pt x="192" y="8"/>
                    <a:pt x="192" y="8"/>
                  </a:cubicBezTo>
                  <a:cubicBezTo>
                    <a:pt x="177" y="8"/>
                    <a:pt x="162" y="8"/>
                    <a:pt x="145" y="8"/>
                  </a:cubicBezTo>
                  <a:cubicBezTo>
                    <a:pt x="99" y="8"/>
                    <a:pt x="99" y="8"/>
                    <a:pt x="99" y="8"/>
                  </a:cubicBezTo>
                  <a:cubicBezTo>
                    <a:pt x="67" y="8"/>
                    <a:pt x="36" y="8"/>
                    <a:pt x="4" y="6"/>
                  </a:cubicBezTo>
                  <a:cubicBezTo>
                    <a:pt x="7" y="4"/>
                    <a:pt x="7" y="4"/>
                    <a:pt x="7" y="4"/>
                  </a:cubicBezTo>
                  <a:cubicBezTo>
                    <a:pt x="7" y="21"/>
                    <a:pt x="4" y="35"/>
                    <a:pt x="4" y="52"/>
                  </a:cubicBezTo>
                  <a:cubicBezTo>
                    <a:pt x="4" y="67"/>
                    <a:pt x="4" y="84"/>
                    <a:pt x="4" y="101"/>
                  </a:cubicBezTo>
                  <a:cubicBezTo>
                    <a:pt x="4" y="132"/>
                    <a:pt x="7" y="164"/>
                    <a:pt x="7" y="195"/>
                  </a:cubicBezTo>
                  <a:cubicBezTo>
                    <a:pt x="4" y="191"/>
                    <a:pt x="4" y="191"/>
                    <a:pt x="4" y="191"/>
                  </a:cubicBezTo>
                  <a:cubicBezTo>
                    <a:pt x="19" y="191"/>
                    <a:pt x="34" y="191"/>
                    <a:pt x="51" y="191"/>
                  </a:cubicBezTo>
                  <a:cubicBezTo>
                    <a:pt x="97" y="191"/>
                    <a:pt x="97" y="191"/>
                    <a:pt x="97" y="191"/>
                  </a:cubicBezTo>
                  <a:cubicBezTo>
                    <a:pt x="128" y="193"/>
                    <a:pt x="160" y="193"/>
                    <a:pt x="192" y="19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7000" rIns="90000" bIns="27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43" name="Google Shape;143;p7"/>
            <p:cNvSpPr/>
            <p:nvPr/>
          </p:nvSpPr>
          <p:spPr>
            <a:xfrm flipH="1">
              <a:off x="7383576" y="1693392"/>
              <a:ext cx="10597" cy="168370"/>
            </a:xfrm>
            <a:custGeom>
              <a:avLst/>
              <a:gdLst/>
              <a:ahLst/>
              <a:cxnLst/>
              <a:rect l="l" t="t" r="r" b="b"/>
              <a:pathLst>
                <a:path w="9" h="143" extrusionOk="0">
                  <a:moveTo>
                    <a:pt x="5" y="0"/>
                  </a:moveTo>
                  <a:lnTo>
                    <a:pt x="5" y="0"/>
                  </a:lnTo>
                  <a:cubicBezTo>
                    <a:pt x="7" y="25"/>
                    <a:pt x="9" y="48"/>
                    <a:pt x="9" y="71"/>
                  </a:cubicBezTo>
                  <a:cubicBezTo>
                    <a:pt x="9" y="97"/>
                    <a:pt x="7" y="120"/>
                    <a:pt x="5" y="143"/>
                  </a:cubicBezTo>
                  <a:cubicBezTo>
                    <a:pt x="0" y="120"/>
                    <a:pt x="0" y="97"/>
                    <a:pt x="0" y="71"/>
                  </a:cubicBezTo>
                  <a:cubicBezTo>
                    <a:pt x="0" y="48"/>
                    <a:pt x="0" y="25"/>
                    <a:pt x="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6475" rIns="90000" bIns="64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44" name="Google Shape;144;p7"/>
            <p:cNvSpPr/>
            <p:nvPr/>
          </p:nvSpPr>
          <p:spPr>
            <a:xfrm flipH="1">
              <a:off x="7365915" y="1693392"/>
              <a:ext cx="5887" cy="114209"/>
            </a:xfrm>
            <a:custGeom>
              <a:avLst/>
              <a:gdLst/>
              <a:ahLst/>
              <a:cxnLst/>
              <a:rect l="l" t="t" r="r" b="b"/>
              <a:pathLst>
                <a:path w="5" h="97" extrusionOk="0">
                  <a:moveTo>
                    <a:pt x="2" y="0"/>
                  </a:moveTo>
                  <a:lnTo>
                    <a:pt x="2" y="0"/>
                  </a:lnTo>
                  <a:cubicBezTo>
                    <a:pt x="5" y="17"/>
                    <a:pt x="5" y="31"/>
                    <a:pt x="5" y="48"/>
                  </a:cubicBezTo>
                  <a:cubicBezTo>
                    <a:pt x="5" y="63"/>
                    <a:pt x="5" y="80"/>
                    <a:pt x="2" y="97"/>
                  </a:cubicBezTo>
                  <a:cubicBezTo>
                    <a:pt x="0" y="80"/>
                    <a:pt x="0" y="63"/>
                    <a:pt x="0" y="48"/>
                  </a:cubicBezTo>
                  <a:cubicBezTo>
                    <a:pt x="0" y="31"/>
                    <a:pt x="0" y="17"/>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45" name="Google Shape;145;p7"/>
            <p:cNvSpPr/>
            <p:nvPr/>
          </p:nvSpPr>
          <p:spPr>
            <a:xfrm flipH="1">
              <a:off x="7257593" y="1693392"/>
              <a:ext cx="9419" cy="148354"/>
            </a:xfrm>
            <a:custGeom>
              <a:avLst/>
              <a:gdLst/>
              <a:ahLst/>
              <a:cxnLst/>
              <a:rect l="l" t="t" r="r" b="b"/>
              <a:pathLst>
                <a:path w="8" h="126" extrusionOk="0">
                  <a:moveTo>
                    <a:pt x="4" y="0"/>
                  </a:moveTo>
                  <a:lnTo>
                    <a:pt x="4" y="0"/>
                  </a:lnTo>
                  <a:cubicBezTo>
                    <a:pt x="6" y="21"/>
                    <a:pt x="8" y="42"/>
                    <a:pt x="8" y="63"/>
                  </a:cubicBezTo>
                  <a:cubicBezTo>
                    <a:pt x="8" y="84"/>
                    <a:pt x="6" y="105"/>
                    <a:pt x="4" y="126"/>
                  </a:cubicBezTo>
                  <a:cubicBezTo>
                    <a:pt x="0" y="105"/>
                    <a:pt x="0" y="84"/>
                    <a:pt x="0" y="63"/>
                  </a:cubicBezTo>
                  <a:cubicBezTo>
                    <a:pt x="0" y="42"/>
                    <a:pt x="0" y="21"/>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50" rIns="90000" bIns="3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46" name="Google Shape;146;p7"/>
            <p:cNvSpPr/>
            <p:nvPr/>
          </p:nvSpPr>
          <p:spPr>
            <a:xfrm flipH="1">
              <a:off x="7304689" y="1733424"/>
              <a:ext cx="9419" cy="150708"/>
            </a:xfrm>
            <a:custGeom>
              <a:avLst/>
              <a:gdLst/>
              <a:ahLst/>
              <a:cxnLst/>
              <a:rect l="l" t="t" r="r" b="b"/>
              <a:pathLst>
                <a:path w="8" h="128" extrusionOk="0">
                  <a:moveTo>
                    <a:pt x="4" y="0"/>
                  </a:moveTo>
                  <a:lnTo>
                    <a:pt x="4" y="0"/>
                  </a:lnTo>
                  <a:cubicBezTo>
                    <a:pt x="6" y="21"/>
                    <a:pt x="8" y="42"/>
                    <a:pt x="8" y="65"/>
                  </a:cubicBezTo>
                  <a:cubicBezTo>
                    <a:pt x="8" y="86"/>
                    <a:pt x="6" y="107"/>
                    <a:pt x="4" y="128"/>
                  </a:cubicBezTo>
                  <a:cubicBezTo>
                    <a:pt x="0" y="107"/>
                    <a:pt x="0" y="86"/>
                    <a:pt x="0" y="65"/>
                  </a:cubicBezTo>
                  <a:cubicBezTo>
                    <a:pt x="0" y="42"/>
                    <a:pt x="0" y="21"/>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075" rIns="90000" bIns="10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47" name="Google Shape;147;p7"/>
            <p:cNvSpPr/>
            <p:nvPr/>
          </p:nvSpPr>
          <p:spPr>
            <a:xfrm flipH="1">
              <a:off x="6907899" y="1579175"/>
              <a:ext cx="2456304" cy="122450"/>
            </a:xfrm>
            <a:custGeom>
              <a:avLst/>
              <a:gdLst/>
              <a:ahLst/>
              <a:cxnLst/>
              <a:rect l="l" t="t" r="r" b="b"/>
              <a:pathLst>
                <a:path w="5551" h="104" extrusionOk="0">
                  <a:moveTo>
                    <a:pt x="5551" y="97"/>
                  </a:moveTo>
                  <a:lnTo>
                    <a:pt x="5551" y="97"/>
                  </a:lnTo>
                  <a:cubicBezTo>
                    <a:pt x="4167" y="103"/>
                    <a:pt x="4167" y="103"/>
                    <a:pt x="4167" y="103"/>
                  </a:cubicBezTo>
                  <a:cubicBezTo>
                    <a:pt x="3705" y="103"/>
                    <a:pt x="3242" y="105"/>
                    <a:pt x="2780" y="103"/>
                  </a:cubicBezTo>
                  <a:cubicBezTo>
                    <a:pt x="1392" y="101"/>
                    <a:pt x="1392" y="101"/>
                    <a:pt x="1392" y="101"/>
                  </a:cubicBezTo>
                  <a:cubicBezTo>
                    <a:pt x="1045" y="99"/>
                    <a:pt x="1045" y="99"/>
                    <a:pt x="1045" y="99"/>
                  </a:cubicBezTo>
                  <a:cubicBezTo>
                    <a:pt x="698" y="101"/>
                    <a:pt x="698" y="101"/>
                    <a:pt x="698" y="101"/>
                  </a:cubicBezTo>
                  <a:cubicBezTo>
                    <a:pt x="4" y="101"/>
                    <a:pt x="4" y="101"/>
                    <a:pt x="4" y="101"/>
                  </a:cubicBezTo>
                  <a:cubicBezTo>
                    <a:pt x="0" y="101"/>
                    <a:pt x="0" y="101"/>
                    <a:pt x="0" y="101"/>
                  </a:cubicBezTo>
                  <a:cubicBezTo>
                    <a:pt x="0" y="97"/>
                    <a:pt x="0" y="97"/>
                    <a:pt x="0" y="97"/>
                  </a:cubicBezTo>
                  <a:cubicBezTo>
                    <a:pt x="0" y="9"/>
                    <a:pt x="0" y="9"/>
                    <a:pt x="0" y="9"/>
                  </a:cubicBezTo>
                  <a:cubicBezTo>
                    <a:pt x="0" y="5"/>
                    <a:pt x="0" y="5"/>
                    <a:pt x="0" y="5"/>
                  </a:cubicBezTo>
                  <a:cubicBezTo>
                    <a:pt x="4" y="5"/>
                    <a:pt x="4" y="5"/>
                    <a:pt x="4" y="5"/>
                  </a:cubicBezTo>
                  <a:cubicBezTo>
                    <a:pt x="1392" y="0"/>
                    <a:pt x="1392" y="0"/>
                    <a:pt x="1392" y="0"/>
                  </a:cubicBezTo>
                  <a:cubicBezTo>
                    <a:pt x="2777" y="0"/>
                    <a:pt x="2777" y="0"/>
                    <a:pt x="2777" y="0"/>
                  </a:cubicBezTo>
                  <a:cubicBezTo>
                    <a:pt x="3471" y="0"/>
                    <a:pt x="3471" y="0"/>
                    <a:pt x="3471" y="0"/>
                  </a:cubicBezTo>
                  <a:cubicBezTo>
                    <a:pt x="4163" y="2"/>
                    <a:pt x="4163" y="2"/>
                    <a:pt x="4163" y="2"/>
                  </a:cubicBezTo>
                  <a:cubicBezTo>
                    <a:pt x="4626" y="5"/>
                    <a:pt x="5088" y="5"/>
                    <a:pt x="5551" y="7"/>
                  </a:cubicBezTo>
                  <a:lnTo>
                    <a:pt x="5551" y="7"/>
                  </a:lnTo>
                  <a:cubicBezTo>
                    <a:pt x="5551" y="9"/>
                    <a:pt x="5551" y="9"/>
                    <a:pt x="5551" y="9"/>
                  </a:cubicBezTo>
                  <a:lnTo>
                    <a:pt x="5551" y="97"/>
                  </a:lnTo>
                  <a:moveTo>
                    <a:pt x="5549" y="97"/>
                  </a:moveTo>
                  <a:lnTo>
                    <a:pt x="5549" y="97"/>
                  </a:lnTo>
                  <a:cubicBezTo>
                    <a:pt x="5549" y="9"/>
                    <a:pt x="5549" y="9"/>
                    <a:pt x="5549" y="9"/>
                  </a:cubicBezTo>
                  <a:cubicBezTo>
                    <a:pt x="5551" y="11"/>
                    <a:pt x="5551" y="11"/>
                    <a:pt x="5551" y="11"/>
                  </a:cubicBezTo>
                  <a:cubicBezTo>
                    <a:pt x="5088" y="13"/>
                    <a:pt x="4626" y="13"/>
                    <a:pt x="4163" y="15"/>
                  </a:cubicBezTo>
                  <a:cubicBezTo>
                    <a:pt x="3471" y="17"/>
                    <a:pt x="3471" y="17"/>
                    <a:pt x="3471" y="17"/>
                  </a:cubicBezTo>
                  <a:cubicBezTo>
                    <a:pt x="2777" y="17"/>
                    <a:pt x="2777" y="17"/>
                    <a:pt x="2777" y="17"/>
                  </a:cubicBezTo>
                  <a:cubicBezTo>
                    <a:pt x="1392" y="17"/>
                    <a:pt x="1392" y="17"/>
                    <a:pt x="1392" y="17"/>
                  </a:cubicBezTo>
                  <a:cubicBezTo>
                    <a:pt x="4" y="13"/>
                    <a:pt x="4" y="13"/>
                    <a:pt x="4" y="13"/>
                  </a:cubicBezTo>
                  <a:cubicBezTo>
                    <a:pt x="10" y="9"/>
                    <a:pt x="10" y="9"/>
                    <a:pt x="10" y="9"/>
                  </a:cubicBezTo>
                  <a:cubicBezTo>
                    <a:pt x="8" y="97"/>
                    <a:pt x="8" y="97"/>
                    <a:pt x="8" y="97"/>
                  </a:cubicBezTo>
                  <a:cubicBezTo>
                    <a:pt x="4" y="93"/>
                    <a:pt x="4" y="93"/>
                    <a:pt x="4" y="93"/>
                  </a:cubicBezTo>
                  <a:cubicBezTo>
                    <a:pt x="698" y="95"/>
                    <a:pt x="698" y="95"/>
                    <a:pt x="698" y="95"/>
                  </a:cubicBezTo>
                  <a:cubicBezTo>
                    <a:pt x="1045" y="95"/>
                    <a:pt x="1045" y="95"/>
                    <a:pt x="1045" y="95"/>
                  </a:cubicBezTo>
                  <a:cubicBezTo>
                    <a:pt x="1390" y="95"/>
                    <a:pt x="1390" y="95"/>
                    <a:pt x="1390" y="95"/>
                  </a:cubicBezTo>
                  <a:cubicBezTo>
                    <a:pt x="2775" y="91"/>
                    <a:pt x="2775" y="91"/>
                    <a:pt x="2775" y="91"/>
                  </a:cubicBezTo>
                  <a:cubicBezTo>
                    <a:pt x="3236" y="91"/>
                    <a:pt x="3698" y="91"/>
                    <a:pt x="4161" y="93"/>
                  </a:cubicBezTo>
                  <a:lnTo>
                    <a:pt x="5549" y="97"/>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48" name="Google Shape;148;p7"/>
            <p:cNvSpPr/>
            <p:nvPr/>
          </p:nvSpPr>
          <p:spPr>
            <a:xfrm flipH="1">
              <a:off x="6916143" y="1638054"/>
              <a:ext cx="1348137" cy="8242"/>
            </a:xfrm>
            <a:custGeom>
              <a:avLst/>
              <a:gdLst/>
              <a:ahLst/>
              <a:cxnLst/>
              <a:rect l="l" t="t" r="r" b="b"/>
              <a:pathLst>
                <a:path w="1145" h="7" extrusionOk="0">
                  <a:moveTo>
                    <a:pt x="0" y="3"/>
                  </a:moveTo>
                  <a:lnTo>
                    <a:pt x="0" y="3"/>
                  </a:lnTo>
                  <a:cubicBezTo>
                    <a:pt x="94" y="1"/>
                    <a:pt x="191" y="1"/>
                    <a:pt x="285" y="1"/>
                  </a:cubicBezTo>
                  <a:cubicBezTo>
                    <a:pt x="334" y="1"/>
                    <a:pt x="380" y="3"/>
                    <a:pt x="428" y="3"/>
                  </a:cubicBezTo>
                  <a:cubicBezTo>
                    <a:pt x="477" y="3"/>
                    <a:pt x="525" y="3"/>
                    <a:pt x="571" y="1"/>
                  </a:cubicBezTo>
                  <a:cubicBezTo>
                    <a:pt x="668" y="1"/>
                    <a:pt x="763" y="-1"/>
                    <a:pt x="859" y="1"/>
                  </a:cubicBezTo>
                  <a:cubicBezTo>
                    <a:pt x="908" y="1"/>
                    <a:pt x="954" y="1"/>
                    <a:pt x="1002" y="1"/>
                  </a:cubicBezTo>
                  <a:cubicBezTo>
                    <a:pt x="1051" y="1"/>
                    <a:pt x="1099" y="1"/>
                    <a:pt x="1145" y="3"/>
                  </a:cubicBezTo>
                  <a:lnTo>
                    <a:pt x="1145" y="3"/>
                  </a:lnTo>
                  <a:cubicBezTo>
                    <a:pt x="1099" y="5"/>
                    <a:pt x="1051" y="5"/>
                    <a:pt x="1002" y="5"/>
                  </a:cubicBezTo>
                  <a:cubicBezTo>
                    <a:pt x="954" y="5"/>
                    <a:pt x="908" y="7"/>
                    <a:pt x="859" y="7"/>
                  </a:cubicBezTo>
                  <a:cubicBezTo>
                    <a:pt x="763" y="7"/>
                    <a:pt x="668" y="5"/>
                    <a:pt x="571" y="5"/>
                  </a:cubicBezTo>
                  <a:cubicBezTo>
                    <a:pt x="525" y="5"/>
                    <a:pt x="477" y="3"/>
                    <a:pt x="428" y="5"/>
                  </a:cubicBezTo>
                  <a:cubicBezTo>
                    <a:pt x="380" y="5"/>
                    <a:pt x="334" y="5"/>
                    <a:pt x="285" y="5"/>
                  </a:cubicBezTo>
                  <a:cubicBezTo>
                    <a:pt x="191" y="7"/>
                    <a:pt x="94" y="5"/>
                    <a:pt x="0" y="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49" name="Google Shape;149;p7"/>
            <p:cNvSpPr/>
            <p:nvPr/>
          </p:nvSpPr>
          <p:spPr>
            <a:xfrm flipH="1">
              <a:off x="8077073" y="1662775"/>
              <a:ext cx="1261426" cy="10600"/>
            </a:xfrm>
            <a:custGeom>
              <a:avLst/>
              <a:gdLst/>
              <a:ahLst/>
              <a:cxnLst/>
              <a:rect l="l" t="t" r="r" b="b"/>
              <a:pathLst>
                <a:path w="1652" h="9" extrusionOk="0">
                  <a:moveTo>
                    <a:pt x="1652" y="5"/>
                  </a:moveTo>
                  <a:lnTo>
                    <a:pt x="1652" y="5"/>
                  </a:lnTo>
                  <a:cubicBezTo>
                    <a:pt x="1516" y="7"/>
                    <a:pt x="1377" y="9"/>
                    <a:pt x="1240" y="7"/>
                  </a:cubicBezTo>
                  <a:cubicBezTo>
                    <a:pt x="1171" y="7"/>
                    <a:pt x="1101" y="5"/>
                    <a:pt x="1034" y="5"/>
                  </a:cubicBezTo>
                  <a:cubicBezTo>
                    <a:pt x="965" y="5"/>
                    <a:pt x="895" y="5"/>
                    <a:pt x="826" y="7"/>
                  </a:cubicBezTo>
                  <a:cubicBezTo>
                    <a:pt x="689" y="7"/>
                    <a:pt x="551" y="9"/>
                    <a:pt x="414" y="9"/>
                  </a:cubicBezTo>
                  <a:cubicBezTo>
                    <a:pt x="344" y="9"/>
                    <a:pt x="275" y="7"/>
                    <a:pt x="208" y="7"/>
                  </a:cubicBezTo>
                  <a:cubicBezTo>
                    <a:pt x="138" y="7"/>
                    <a:pt x="69" y="7"/>
                    <a:pt x="0" y="5"/>
                  </a:cubicBezTo>
                  <a:cubicBezTo>
                    <a:pt x="0" y="3"/>
                    <a:pt x="0" y="3"/>
                    <a:pt x="0" y="3"/>
                  </a:cubicBezTo>
                  <a:cubicBezTo>
                    <a:pt x="69" y="3"/>
                    <a:pt x="138" y="1"/>
                    <a:pt x="208" y="1"/>
                  </a:cubicBezTo>
                  <a:cubicBezTo>
                    <a:pt x="275" y="1"/>
                    <a:pt x="344" y="1"/>
                    <a:pt x="414" y="1"/>
                  </a:cubicBezTo>
                  <a:cubicBezTo>
                    <a:pt x="551" y="-1"/>
                    <a:pt x="689" y="1"/>
                    <a:pt x="826" y="3"/>
                  </a:cubicBezTo>
                  <a:cubicBezTo>
                    <a:pt x="895" y="3"/>
                    <a:pt x="965" y="3"/>
                    <a:pt x="1034" y="3"/>
                  </a:cubicBezTo>
                  <a:cubicBezTo>
                    <a:pt x="1101" y="3"/>
                    <a:pt x="1171" y="1"/>
                    <a:pt x="1240" y="1"/>
                  </a:cubicBezTo>
                  <a:cubicBezTo>
                    <a:pt x="1377" y="1"/>
                    <a:pt x="1516" y="1"/>
                    <a:pt x="1652" y="3"/>
                  </a:cubicBezTo>
                  <a:lnTo>
                    <a:pt x="1652" y="5"/>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50" name="Google Shape;150;p7"/>
            <p:cNvSpPr/>
            <p:nvPr/>
          </p:nvSpPr>
          <p:spPr>
            <a:xfrm flipH="1">
              <a:off x="7354141" y="1140009"/>
              <a:ext cx="1217445" cy="449771"/>
            </a:xfrm>
            <a:custGeom>
              <a:avLst/>
              <a:gdLst/>
              <a:ahLst/>
              <a:cxnLst/>
              <a:rect l="l" t="t" r="r" b="b"/>
              <a:pathLst>
                <a:path w="1034" h="382" extrusionOk="0">
                  <a:moveTo>
                    <a:pt x="1028" y="7"/>
                  </a:moveTo>
                  <a:lnTo>
                    <a:pt x="1028" y="7"/>
                  </a:lnTo>
                  <a:cubicBezTo>
                    <a:pt x="1030" y="190"/>
                    <a:pt x="1030" y="190"/>
                    <a:pt x="1030" y="190"/>
                  </a:cubicBezTo>
                  <a:cubicBezTo>
                    <a:pt x="1032" y="251"/>
                    <a:pt x="1034" y="312"/>
                    <a:pt x="1034" y="375"/>
                  </a:cubicBezTo>
                  <a:cubicBezTo>
                    <a:pt x="1034" y="382"/>
                    <a:pt x="1034" y="382"/>
                    <a:pt x="1034" y="382"/>
                  </a:cubicBezTo>
                  <a:cubicBezTo>
                    <a:pt x="1026" y="382"/>
                    <a:pt x="1026" y="382"/>
                    <a:pt x="1026" y="382"/>
                  </a:cubicBezTo>
                  <a:cubicBezTo>
                    <a:pt x="900" y="382"/>
                    <a:pt x="900" y="382"/>
                    <a:pt x="900" y="382"/>
                  </a:cubicBezTo>
                  <a:cubicBezTo>
                    <a:pt x="837" y="382"/>
                    <a:pt x="837" y="382"/>
                    <a:pt x="837" y="382"/>
                  </a:cubicBezTo>
                  <a:cubicBezTo>
                    <a:pt x="771" y="382"/>
                    <a:pt x="771" y="382"/>
                    <a:pt x="771" y="382"/>
                  </a:cubicBezTo>
                  <a:cubicBezTo>
                    <a:pt x="687" y="382"/>
                    <a:pt x="601" y="380"/>
                    <a:pt x="517" y="380"/>
                  </a:cubicBezTo>
                  <a:cubicBezTo>
                    <a:pt x="433" y="378"/>
                    <a:pt x="347" y="378"/>
                    <a:pt x="263" y="378"/>
                  </a:cubicBezTo>
                  <a:cubicBezTo>
                    <a:pt x="134" y="378"/>
                    <a:pt x="134" y="378"/>
                    <a:pt x="134" y="378"/>
                  </a:cubicBezTo>
                  <a:cubicBezTo>
                    <a:pt x="8" y="380"/>
                    <a:pt x="8" y="380"/>
                    <a:pt x="8" y="380"/>
                  </a:cubicBezTo>
                  <a:cubicBezTo>
                    <a:pt x="2" y="380"/>
                    <a:pt x="2" y="380"/>
                    <a:pt x="2" y="380"/>
                  </a:cubicBezTo>
                  <a:cubicBezTo>
                    <a:pt x="2" y="375"/>
                    <a:pt x="2" y="375"/>
                    <a:pt x="2" y="375"/>
                  </a:cubicBezTo>
                  <a:cubicBezTo>
                    <a:pt x="0" y="192"/>
                    <a:pt x="0" y="192"/>
                    <a:pt x="0" y="192"/>
                  </a:cubicBezTo>
                  <a:cubicBezTo>
                    <a:pt x="0" y="10"/>
                    <a:pt x="0" y="10"/>
                    <a:pt x="0" y="10"/>
                  </a:cubicBezTo>
                  <a:cubicBezTo>
                    <a:pt x="0" y="1"/>
                    <a:pt x="0" y="1"/>
                    <a:pt x="0" y="1"/>
                  </a:cubicBezTo>
                  <a:cubicBezTo>
                    <a:pt x="8" y="1"/>
                    <a:pt x="8" y="1"/>
                    <a:pt x="8" y="1"/>
                  </a:cubicBezTo>
                  <a:cubicBezTo>
                    <a:pt x="92" y="1"/>
                    <a:pt x="178" y="-1"/>
                    <a:pt x="265" y="1"/>
                  </a:cubicBezTo>
                  <a:cubicBezTo>
                    <a:pt x="349" y="1"/>
                    <a:pt x="435" y="1"/>
                    <a:pt x="519" y="1"/>
                  </a:cubicBezTo>
                  <a:cubicBezTo>
                    <a:pt x="776" y="5"/>
                    <a:pt x="776" y="5"/>
                    <a:pt x="776" y="5"/>
                  </a:cubicBezTo>
                  <a:lnTo>
                    <a:pt x="1028" y="7"/>
                  </a:lnTo>
                  <a:moveTo>
                    <a:pt x="1026" y="10"/>
                  </a:moveTo>
                  <a:lnTo>
                    <a:pt x="1026" y="10"/>
                  </a:lnTo>
                  <a:cubicBezTo>
                    <a:pt x="769" y="14"/>
                    <a:pt x="769" y="14"/>
                    <a:pt x="769" y="14"/>
                  </a:cubicBezTo>
                  <a:cubicBezTo>
                    <a:pt x="515" y="16"/>
                    <a:pt x="515" y="16"/>
                    <a:pt x="515" y="16"/>
                  </a:cubicBezTo>
                  <a:cubicBezTo>
                    <a:pt x="429" y="18"/>
                    <a:pt x="344" y="18"/>
                    <a:pt x="261" y="18"/>
                  </a:cubicBezTo>
                  <a:cubicBezTo>
                    <a:pt x="176" y="18"/>
                    <a:pt x="92" y="18"/>
                    <a:pt x="8" y="16"/>
                  </a:cubicBezTo>
                  <a:cubicBezTo>
                    <a:pt x="14" y="10"/>
                    <a:pt x="14" y="10"/>
                    <a:pt x="14" y="10"/>
                  </a:cubicBezTo>
                  <a:cubicBezTo>
                    <a:pt x="14" y="192"/>
                    <a:pt x="14" y="192"/>
                    <a:pt x="14" y="192"/>
                  </a:cubicBezTo>
                  <a:cubicBezTo>
                    <a:pt x="12" y="375"/>
                    <a:pt x="12" y="375"/>
                    <a:pt x="12" y="375"/>
                  </a:cubicBezTo>
                  <a:cubicBezTo>
                    <a:pt x="8" y="369"/>
                    <a:pt x="8" y="369"/>
                    <a:pt x="8" y="369"/>
                  </a:cubicBezTo>
                  <a:cubicBezTo>
                    <a:pt x="134" y="371"/>
                    <a:pt x="134" y="371"/>
                    <a:pt x="134" y="371"/>
                  </a:cubicBezTo>
                  <a:cubicBezTo>
                    <a:pt x="263" y="371"/>
                    <a:pt x="263" y="371"/>
                    <a:pt x="263" y="371"/>
                  </a:cubicBezTo>
                  <a:cubicBezTo>
                    <a:pt x="347" y="371"/>
                    <a:pt x="433" y="371"/>
                    <a:pt x="517" y="369"/>
                  </a:cubicBezTo>
                  <a:cubicBezTo>
                    <a:pt x="601" y="369"/>
                    <a:pt x="687" y="367"/>
                    <a:pt x="771" y="367"/>
                  </a:cubicBezTo>
                  <a:cubicBezTo>
                    <a:pt x="837" y="367"/>
                    <a:pt x="837" y="367"/>
                    <a:pt x="837" y="367"/>
                  </a:cubicBezTo>
                  <a:cubicBezTo>
                    <a:pt x="900" y="367"/>
                    <a:pt x="900" y="367"/>
                    <a:pt x="900" y="367"/>
                  </a:cubicBezTo>
                  <a:cubicBezTo>
                    <a:pt x="1026" y="367"/>
                    <a:pt x="1026" y="367"/>
                    <a:pt x="1026" y="367"/>
                  </a:cubicBezTo>
                  <a:cubicBezTo>
                    <a:pt x="1019" y="375"/>
                    <a:pt x="1019" y="375"/>
                    <a:pt x="1019" y="375"/>
                  </a:cubicBezTo>
                  <a:cubicBezTo>
                    <a:pt x="1019" y="314"/>
                    <a:pt x="1021" y="253"/>
                    <a:pt x="1021" y="192"/>
                  </a:cubicBezTo>
                  <a:lnTo>
                    <a:pt x="1026" y="1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51" name="Google Shape;151;p7"/>
            <p:cNvSpPr/>
            <p:nvPr/>
          </p:nvSpPr>
          <p:spPr>
            <a:xfrm flipH="1">
              <a:off x="7495430" y="1151783"/>
              <a:ext cx="326143" cy="433287"/>
            </a:xfrm>
            <a:custGeom>
              <a:avLst/>
              <a:gdLst/>
              <a:ahLst/>
              <a:cxnLst/>
              <a:rect l="l" t="t" r="r" b="b"/>
              <a:pathLst>
                <a:path w="277" h="368" extrusionOk="0">
                  <a:moveTo>
                    <a:pt x="275" y="4"/>
                  </a:moveTo>
                  <a:lnTo>
                    <a:pt x="275" y="4"/>
                  </a:lnTo>
                  <a:cubicBezTo>
                    <a:pt x="277" y="92"/>
                    <a:pt x="277" y="92"/>
                    <a:pt x="277" y="92"/>
                  </a:cubicBezTo>
                  <a:cubicBezTo>
                    <a:pt x="277" y="182"/>
                    <a:pt x="277" y="182"/>
                    <a:pt x="277" y="182"/>
                  </a:cubicBezTo>
                  <a:cubicBezTo>
                    <a:pt x="277" y="212"/>
                    <a:pt x="277" y="243"/>
                    <a:pt x="277" y="273"/>
                  </a:cubicBezTo>
                  <a:cubicBezTo>
                    <a:pt x="277" y="304"/>
                    <a:pt x="277" y="334"/>
                    <a:pt x="277" y="365"/>
                  </a:cubicBezTo>
                  <a:cubicBezTo>
                    <a:pt x="277" y="368"/>
                    <a:pt x="277" y="368"/>
                    <a:pt x="277" y="368"/>
                  </a:cubicBezTo>
                  <a:cubicBezTo>
                    <a:pt x="275" y="368"/>
                    <a:pt x="275" y="368"/>
                    <a:pt x="275" y="368"/>
                  </a:cubicBezTo>
                  <a:cubicBezTo>
                    <a:pt x="229" y="368"/>
                    <a:pt x="185" y="365"/>
                    <a:pt x="139" y="365"/>
                  </a:cubicBezTo>
                  <a:cubicBezTo>
                    <a:pt x="94" y="365"/>
                    <a:pt x="48" y="365"/>
                    <a:pt x="4" y="368"/>
                  </a:cubicBezTo>
                  <a:cubicBezTo>
                    <a:pt x="2" y="368"/>
                    <a:pt x="2" y="368"/>
                    <a:pt x="2" y="368"/>
                  </a:cubicBezTo>
                  <a:cubicBezTo>
                    <a:pt x="2" y="365"/>
                    <a:pt x="2" y="365"/>
                    <a:pt x="2" y="365"/>
                  </a:cubicBezTo>
                  <a:cubicBezTo>
                    <a:pt x="2" y="304"/>
                    <a:pt x="0" y="243"/>
                    <a:pt x="0" y="185"/>
                  </a:cubicBezTo>
                  <a:cubicBezTo>
                    <a:pt x="0" y="94"/>
                    <a:pt x="0" y="94"/>
                    <a:pt x="0" y="94"/>
                  </a:cubicBezTo>
                  <a:cubicBezTo>
                    <a:pt x="0" y="4"/>
                    <a:pt x="0" y="4"/>
                    <a:pt x="0" y="4"/>
                  </a:cubicBezTo>
                  <a:cubicBezTo>
                    <a:pt x="0" y="0"/>
                    <a:pt x="0" y="0"/>
                    <a:pt x="0" y="0"/>
                  </a:cubicBezTo>
                  <a:cubicBezTo>
                    <a:pt x="4" y="0"/>
                    <a:pt x="4" y="0"/>
                    <a:pt x="4" y="0"/>
                  </a:cubicBezTo>
                  <a:cubicBezTo>
                    <a:pt x="27" y="0"/>
                    <a:pt x="50" y="0"/>
                    <a:pt x="71" y="0"/>
                  </a:cubicBezTo>
                  <a:cubicBezTo>
                    <a:pt x="141" y="2"/>
                    <a:pt x="141" y="2"/>
                    <a:pt x="141" y="2"/>
                  </a:cubicBezTo>
                  <a:cubicBezTo>
                    <a:pt x="208" y="2"/>
                    <a:pt x="208" y="2"/>
                    <a:pt x="208" y="2"/>
                  </a:cubicBezTo>
                  <a:lnTo>
                    <a:pt x="275" y="4"/>
                  </a:lnTo>
                  <a:moveTo>
                    <a:pt x="273" y="4"/>
                  </a:moveTo>
                  <a:lnTo>
                    <a:pt x="273" y="4"/>
                  </a:lnTo>
                  <a:cubicBezTo>
                    <a:pt x="206" y="6"/>
                    <a:pt x="206" y="6"/>
                    <a:pt x="206" y="6"/>
                  </a:cubicBezTo>
                  <a:cubicBezTo>
                    <a:pt x="139" y="6"/>
                    <a:pt x="139" y="6"/>
                    <a:pt x="139" y="6"/>
                  </a:cubicBezTo>
                  <a:cubicBezTo>
                    <a:pt x="71" y="6"/>
                    <a:pt x="71" y="6"/>
                    <a:pt x="71" y="6"/>
                  </a:cubicBezTo>
                  <a:cubicBezTo>
                    <a:pt x="48" y="8"/>
                    <a:pt x="27" y="8"/>
                    <a:pt x="4" y="8"/>
                  </a:cubicBezTo>
                  <a:cubicBezTo>
                    <a:pt x="8" y="4"/>
                    <a:pt x="8" y="4"/>
                    <a:pt x="8" y="4"/>
                  </a:cubicBezTo>
                  <a:cubicBezTo>
                    <a:pt x="8" y="94"/>
                    <a:pt x="8" y="94"/>
                    <a:pt x="8" y="94"/>
                  </a:cubicBezTo>
                  <a:cubicBezTo>
                    <a:pt x="8" y="185"/>
                    <a:pt x="8" y="185"/>
                    <a:pt x="8" y="185"/>
                  </a:cubicBezTo>
                  <a:cubicBezTo>
                    <a:pt x="8" y="243"/>
                    <a:pt x="6" y="304"/>
                    <a:pt x="6" y="365"/>
                  </a:cubicBezTo>
                  <a:cubicBezTo>
                    <a:pt x="4" y="363"/>
                    <a:pt x="4" y="363"/>
                    <a:pt x="4" y="363"/>
                  </a:cubicBezTo>
                  <a:cubicBezTo>
                    <a:pt x="48" y="363"/>
                    <a:pt x="94" y="363"/>
                    <a:pt x="139" y="363"/>
                  </a:cubicBezTo>
                  <a:cubicBezTo>
                    <a:pt x="185" y="363"/>
                    <a:pt x="229" y="363"/>
                    <a:pt x="275" y="361"/>
                  </a:cubicBezTo>
                  <a:cubicBezTo>
                    <a:pt x="271" y="365"/>
                    <a:pt x="271" y="365"/>
                    <a:pt x="271" y="365"/>
                  </a:cubicBezTo>
                  <a:cubicBezTo>
                    <a:pt x="271" y="334"/>
                    <a:pt x="271" y="304"/>
                    <a:pt x="271" y="275"/>
                  </a:cubicBezTo>
                  <a:cubicBezTo>
                    <a:pt x="271" y="246"/>
                    <a:pt x="271" y="216"/>
                    <a:pt x="271" y="185"/>
                  </a:cubicBezTo>
                  <a:cubicBezTo>
                    <a:pt x="273" y="94"/>
                    <a:pt x="273" y="94"/>
                    <a:pt x="273" y="94"/>
                  </a:cubicBezTo>
                  <a:lnTo>
                    <a:pt x="273" y="4"/>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52" name="Google Shape;152;p7"/>
            <p:cNvSpPr/>
            <p:nvPr/>
          </p:nvSpPr>
          <p:spPr>
            <a:xfrm flipH="1">
              <a:off x="7500140" y="1164734"/>
              <a:ext cx="316724" cy="3532"/>
            </a:xfrm>
            <a:custGeom>
              <a:avLst/>
              <a:gdLst/>
              <a:ahLst/>
              <a:cxnLst/>
              <a:rect l="l" t="t" r="r" b="b"/>
              <a:pathLst>
                <a:path w="269" h="3" fill="none" extrusionOk="0">
                  <a:moveTo>
                    <a:pt x="0" y="3"/>
                  </a:moveTo>
                  <a:lnTo>
                    <a:pt x="0" y="3"/>
                  </a:lnTo>
                  <a:cubicBezTo>
                    <a:pt x="92" y="1"/>
                    <a:pt x="179" y="-1"/>
                    <a:pt x="269" y="3"/>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3" name="Google Shape;153;p7"/>
            <p:cNvSpPr/>
            <p:nvPr/>
          </p:nvSpPr>
          <p:spPr>
            <a:xfrm flipH="1">
              <a:off x="8290184" y="1242444"/>
              <a:ext cx="29435" cy="248434"/>
            </a:xfrm>
            <a:custGeom>
              <a:avLst/>
              <a:gdLst/>
              <a:ahLst/>
              <a:cxnLst/>
              <a:rect l="l" t="t" r="r" b="b"/>
              <a:pathLst>
                <a:path w="25" h="211" extrusionOk="0">
                  <a:moveTo>
                    <a:pt x="23" y="0"/>
                  </a:moveTo>
                  <a:lnTo>
                    <a:pt x="23" y="0"/>
                  </a:lnTo>
                  <a:cubicBezTo>
                    <a:pt x="23" y="17"/>
                    <a:pt x="23" y="34"/>
                    <a:pt x="25" y="51"/>
                  </a:cubicBezTo>
                  <a:cubicBezTo>
                    <a:pt x="25" y="68"/>
                    <a:pt x="25" y="86"/>
                    <a:pt x="25" y="103"/>
                  </a:cubicBezTo>
                  <a:cubicBezTo>
                    <a:pt x="25" y="120"/>
                    <a:pt x="25" y="139"/>
                    <a:pt x="23" y="156"/>
                  </a:cubicBezTo>
                  <a:cubicBezTo>
                    <a:pt x="23" y="173"/>
                    <a:pt x="23" y="192"/>
                    <a:pt x="23" y="209"/>
                  </a:cubicBezTo>
                  <a:cubicBezTo>
                    <a:pt x="23" y="211"/>
                    <a:pt x="23" y="211"/>
                    <a:pt x="23" y="211"/>
                  </a:cubicBezTo>
                  <a:cubicBezTo>
                    <a:pt x="21" y="211"/>
                    <a:pt x="21" y="211"/>
                    <a:pt x="21" y="211"/>
                  </a:cubicBezTo>
                  <a:cubicBezTo>
                    <a:pt x="4" y="211"/>
                    <a:pt x="4" y="211"/>
                    <a:pt x="4" y="211"/>
                  </a:cubicBezTo>
                  <a:cubicBezTo>
                    <a:pt x="2" y="211"/>
                    <a:pt x="2" y="211"/>
                    <a:pt x="2" y="211"/>
                  </a:cubicBezTo>
                  <a:cubicBezTo>
                    <a:pt x="2" y="209"/>
                    <a:pt x="2" y="209"/>
                    <a:pt x="2" y="209"/>
                  </a:cubicBezTo>
                  <a:cubicBezTo>
                    <a:pt x="2" y="192"/>
                    <a:pt x="0" y="173"/>
                    <a:pt x="0" y="156"/>
                  </a:cubicBezTo>
                  <a:cubicBezTo>
                    <a:pt x="0" y="139"/>
                    <a:pt x="0" y="122"/>
                    <a:pt x="0" y="105"/>
                  </a:cubicBezTo>
                  <a:cubicBezTo>
                    <a:pt x="0" y="70"/>
                    <a:pt x="0" y="36"/>
                    <a:pt x="2" y="0"/>
                  </a:cubicBezTo>
                  <a:lnTo>
                    <a:pt x="2" y="0"/>
                  </a:lnTo>
                  <a:cubicBezTo>
                    <a:pt x="4" y="0"/>
                    <a:pt x="4" y="0"/>
                    <a:pt x="4" y="0"/>
                  </a:cubicBezTo>
                  <a:lnTo>
                    <a:pt x="23" y="0"/>
                  </a:lnTo>
                  <a:moveTo>
                    <a:pt x="21" y="3"/>
                  </a:moveTo>
                  <a:lnTo>
                    <a:pt x="21" y="3"/>
                  </a:lnTo>
                  <a:cubicBezTo>
                    <a:pt x="4" y="3"/>
                    <a:pt x="4" y="3"/>
                    <a:pt x="4" y="3"/>
                  </a:cubicBezTo>
                  <a:cubicBezTo>
                    <a:pt x="7" y="0"/>
                    <a:pt x="7" y="0"/>
                    <a:pt x="7" y="0"/>
                  </a:cubicBezTo>
                  <a:cubicBezTo>
                    <a:pt x="9" y="36"/>
                    <a:pt x="9" y="70"/>
                    <a:pt x="9" y="105"/>
                  </a:cubicBezTo>
                  <a:cubicBezTo>
                    <a:pt x="9" y="122"/>
                    <a:pt x="9" y="139"/>
                    <a:pt x="9" y="156"/>
                  </a:cubicBezTo>
                  <a:cubicBezTo>
                    <a:pt x="9" y="173"/>
                    <a:pt x="9" y="192"/>
                    <a:pt x="7" y="209"/>
                  </a:cubicBezTo>
                  <a:cubicBezTo>
                    <a:pt x="4" y="206"/>
                    <a:pt x="4" y="206"/>
                    <a:pt x="4" y="206"/>
                  </a:cubicBezTo>
                  <a:cubicBezTo>
                    <a:pt x="21" y="206"/>
                    <a:pt x="21" y="206"/>
                    <a:pt x="21" y="206"/>
                  </a:cubicBezTo>
                  <a:cubicBezTo>
                    <a:pt x="21" y="209"/>
                    <a:pt x="21" y="209"/>
                    <a:pt x="21" y="209"/>
                  </a:cubicBezTo>
                  <a:cubicBezTo>
                    <a:pt x="21" y="192"/>
                    <a:pt x="21" y="173"/>
                    <a:pt x="21" y="156"/>
                  </a:cubicBezTo>
                  <a:cubicBezTo>
                    <a:pt x="19" y="139"/>
                    <a:pt x="19" y="122"/>
                    <a:pt x="19" y="105"/>
                  </a:cubicBezTo>
                  <a:cubicBezTo>
                    <a:pt x="19" y="89"/>
                    <a:pt x="19" y="72"/>
                    <a:pt x="19" y="55"/>
                  </a:cubicBezTo>
                  <a:cubicBezTo>
                    <a:pt x="21" y="38"/>
                    <a:pt x="21" y="19"/>
                    <a:pt x="21" y="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0950" rIns="90000" bIns="309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54" name="Google Shape;154;p7"/>
            <p:cNvSpPr/>
            <p:nvPr/>
          </p:nvSpPr>
          <p:spPr>
            <a:xfrm flipH="1">
              <a:off x="8341990" y="1262460"/>
              <a:ext cx="29435" cy="208402"/>
            </a:xfrm>
            <a:custGeom>
              <a:avLst/>
              <a:gdLst/>
              <a:ahLst/>
              <a:cxnLst/>
              <a:rect l="l" t="t" r="r" b="b"/>
              <a:pathLst>
                <a:path w="25" h="177" extrusionOk="0">
                  <a:moveTo>
                    <a:pt x="23" y="2"/>
                  </a:moveTo>
                  <a:lnTo>
                    <a:pt x="23" y="2"/>
                  </a:lnTo>
                  <a:cubicBezTo>
                    <a:pt x="23" y="15"/>
                    <a:pt x="23" y="30"/>
                    <a:pt x="25" y="42"/>
                  </a:cubicBezTo>
                  <a:cubicBezTo>
                    <a:pt x="25" y="57"/>
                    <a:pt x="25" y="72"/>
                    <a:pt x="25" y="86"/>
                  </a:cubicBezTo>
                  <a:cubicBezTo>
                    <a:pt x="25" y="101"/>
                    <a:pt x="25" y="116"/>
                    <a:pt x="23" y="130"/>
                  </a:cubicBezTo>
                  <a:cubicBezTo>
                    <a:pt x="23" y="145"/>
                    <a:pt x="23" y="160"/>
                    <a:pt x="23" y="173"/>
                  </a:cubicBezTo>
                  <a:cubicBezTo>
                    <a:pt x="23" y="175"/>
                    <a:pt x="23" y="175"/>
                    <a:pt x="23" y="175"/>
                  </a:cubicBezTo>
                  <a:cubicBezTo>
                    <a:pt x="21" y="175"/>
                    <a:pt x="21" y="175"/>
                    <a:pt x="21" y="175"/>
                  </a:cubicBezTo>
                  <a:cubicBezTo>
                    <a:pt x="4" y="175"/>
                    <a:pt x="4" y="175"/>
                    <a:pt x="4" y="175"/>
                  </a:cubicBezTo>
                  <a:cubicBezTo>
                    <a:pt x="2" y="177"/>
                    <a:pt x="2" y="177"/>
                    <a:pt x="2" y="177"/>
                  </a:cubicBezTo>
                  <a:cubicBezTo>
                    <a:pt x="2" y="173"/>
                    <a:pt x="2" y="173"/>
                    <a:pt x="2" y="173"/>
                  </a:cubicBezTo>
                  <a:cubicBezTo>
                    <a:pt x="2" y="160"/>
                    <a:pt x="0" y="145"/>
                    <a:pt x="0" y="130"/>
                  </a:cubicBezTo>
                  <a:cubicBezTo>
                    <a:pt x="0" y="116"/>
                    <a:pt x="0" y="101"/>
                    <a:pt x="0" y="88"/>
                  </a:cubicBezTo>
                  <a:cubicBezTo>
                    <a:pt x="0" y="59"/>
                    <a:pt x="0" y="30"/>
                    <a:pt x="2" y="2"/>
                  </a:cubicBezTo>
                  <a:cubicBezTo>
                    <a:pt x="2" y="0"/>
                    <a:pt x="2" y="0"/>
                    <a:pt x="2" y="0"/>
                  </a:cubicBezTo>
                  <a:cubicBezTo>
                    <a:pt x="4" y="0"/>
                    <a:pt x="4" y="0"/>
                    <a:pt x="4" y="0"/>
                  </a:cubicBezTo>
                  <a:lnTo>
                    <a:pt x="23" y="2"/>
                  </a:lnTo>
                  <a:moveTo>
                    <a:pt x="21" y="2"/>
                  </a:moveTo>
                  <a:lnTo>
                    <a:pt x="21" y="2"/>
                  </a:lnTo>
                  <a:cubicBezTo>
                    <a:pt x="4" y="4"/>
                    <a:pt x="4" y="4"/>
                    <a:pt x="4" y="4"/>
                  </a:cubicBezTo>
                  <a:cubicBezTo>
                    <a:pt x="6" y="2"/>
                    <a:pt x="6" y="2"/>
                    <a:pt x="6" y="2"/>
                  </a:cubicBezTo>
                  <a:cubicBezTo>
                    <a:pt x="8" y="30"/>
                    <a:pt x="8" y="59"/>
                    <a:pt x="8" y="88"/>
                  </a:cubicBezTo>
                  <a:cubicBezTo>
                    <a:pt x="8" y="101"/>
                    <a:pt x="8" y="116"/>
                    <a:pt x="8" y="130"/>
                  </a:cubicBezTo>
                  <a:cubicBezTo>
                    <a:pt x="8" y="145"/>
                    <a:pt x="6" y="160"/>
                    <a:pt x="6" y="173"/>
                  </a:cubicBezTo>
                  <a:cubicBezTo>
                    <a:pt x="4" y="170"/>
                    <a:pt x="4" y="170"/>
                    <a:pt x="4" y="170"/>
                  </a:cubicBezTo>
                  <a:cubicBezTo>
                    <a:pt x="21" y="173"/>
                    <a:pt x="21" y="173"/>
                    <a:pt x="21" y="173"/>
                  </a:cubicBezTo>
                  <a:lnTo>
                    <a:pt x="21" y="173"/>
                  </a:lnTo>
                  <a:cubicBezTo>
                    <a:pt x="21" y="160"/>
                    <a:pt x="21" y="145"/>
                    <a:pt x="21" y="130"/>
                  </a:cubicBezTo>
                  <a:cubicBezTo>
                    <a:pt x="19" y="116"/>
                    <a:pt x="19" y="103"/>
                    <a:pt x="19" y="88"/>
                  </a:cubicBezTo>
                  <a:cubicBezTo>
                    <a:pt x="19" y="76"/>
                    <a:pt x="19" y="61"/>
                    <a:pt x="19" y="46"/>
                  </a:cubicBezTo>
                  <a:cubicBezTo>
                    <a:pt x="19" y="32"/>
                    <a:pt x="21" y="17"/>
                    <a:pt x="21"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8700" rIns="90000" bIns="187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55" name="Google Shape;155;p7"/>
            <p:cNvSpPr/>
            <p:nvPr/>
          </p:nvSpPr>
          <p:spPr>
            <a:xfrm flipH="1">
              <a:off x="8393796" y="1242444"/>
              <a:ext cx="29435" cy="248434"/>
            </a:xfrm>
            <a:custGeom>
              <a:avLst/>
              <a:gdLst/>
              <a:ahLst/>
              <a:cxnLst/>
              <a:rect l="l" t="t" r="r" b="b"/>
              <a:pathLst>
                <a:path w="25" h="211" extrusionOk="0">
                  <a:moveTo>
                    <a:pt x="21" y="0"/>
                  </a:moveTo>
                  <a:lnTo>
                    <a:pt x="21" y="0"/>
                  </a:lnTo>
                  <a:cubicBezTo>
                    <a:pt x="23" y="17"/>
                    <a:pt x="23" y="34"/>
                    <a:pt x="25" y="51"/>
                  </a:cubicBezTo>
                  <a:cubicBezTo>
                    <a:pt x="25" y="68"/>
                    <a:pt x="25" y="86"/>
                    <a:pt x="25" y="103"/>
                  </a:cubicBezTo>
                  <a:cubicBezTo>
                    <a:pt x="25" y="120"/>
                    <a:pt x="23" y="139"/>
                    <a:pt x="23" y="156"/>
                  </a:cubicBezTo>
                  <a:cubicBezTo>
                    <a:pt x="23" y="173"/>
                    <a:pt x="23" y="192"/>
                    <a:pt x="23" y="209"/>
                  </a:cubicBezTo>
                  <a:cubicBezTo>
                    <a:pt x="23" y="211"/>
                    <a:pt x="23" y="211"/>
                    <a:pt x="23" y="211"/>
                  </a:cubicBezTo>
                  <a:cubicBezTo>
                    <a:pt x="21" y="211"/>
                    <a:pt x="21" y="211"/>
                    <a:pt x="21" y="211"/>
                  </a:cubicBezTo>
                  <a:cubicBezTo>
                    <a:pt x="4" y="211"/>
                    <a:pt x="4" y="211"/>
                    <a:pt x="4" y="211"/>
                  </a:cubicBezTo>
                  <a:cubicBezTo>
                    <a:pt x="2" y="211"/>
                    <a:pt x="2" y="211"/>
                    <a:pt x="2" y="211"/>
                  </a:cubicBezTo>
                  <a:cubicBezTo>
                    <a:pt x="2" y="209"/>
                    <a:pt x="2" y="209"/>
                    <a:pt x="2" y="209"/>
                  </a:cubicBezTo>
                  <a:cubicBezTo>
                    <a:pt x="0" y="192"/>
                    <a:pt x="0" y="173"/>
                    <a:pt x="0" y="156"/>
                  </a:cubicBezTo>
                  <a:cubicBezTo>
                    <a:pt x="0" y="139"/>
                    <a:pt x="0" y="122"/>
                    <a:pt x="0" y="105"/>
                  </a:cubicBezTo>
                  <a:cubicBezTo>
                    <a:pt x="0" y="70"/>
                    <a:pt x="0" y="36"/>
                    <a:pt x="2" y="0"/>
                  </a:cubicBezTo>
                  <a:lnTo>
                    <a:pt x="2" y="0"/>
                  </a:lnTo>
                  <a:cubicBezTo>
                    <a:pt x="4" y="0"/>
                    <a:pt x="4" y="0"/>
                    <a:pt x="4" y="0"/>
                  </a:cubicBezTo>
                  <a:lnTo>
                    <a:pt x="21" y="0"/>
                  </a:lnTo>
                  <a:moveTo>
                    <a:pt x="21" y="3"/>
                  </a:moveTo>
                  <a:lnTo>
                    <a:pt x="21" y="3"/>
                  </a:lnTo>
                  <a:cubicBezTo>
                    <a:pt x="4" y="3"/>
                    <a:pt x="4" y="3"/>
                    <a:pt x="4" y="3"/>
                  </a:cubicBezTo>
                  <a:cubicBezTo>
                    <a:pt x="6" y="0"/>
                    <a:pt x="6" y="0"/>
                    <a:pt x="6" y="0"/>
                  </a:cubicBezTo>
                  <a:cubicBezTo>
                    <a:pt x="8" y="36"/>
                    <a:pt x="8" y="70"/>
                    <a:pt x="8" y="105"/>
                  </a:cubicBezTo>
                  <a:cubicBezTo>
                    <a:pt x="8" y="122"/>
                    <a:pt x="8" y="139"/>
                    <a:pt x="8" y="156"/>
                  </a:cubicBezTo>
                  <a:cubicBezTo>
                    <a:pt x="8" y="173"/>
                    <a:pt x="6" y="192"/>
                    <a:pt x="6" y="209"/>
                  </a:cubicBezTo>
                  <a:cubicBezTo>
                    <a:pt x="4" y="206"/>
                    <a:pt x="4" y="206"/>
                    <a:pt x="4" y="206"/>
                  </a:cubicBezTo>
                  <a:cubicBezTo>
                    <a:pt x="21" y="206"/>
                    <a:pt x="21" y="206"/>
                    <a:pt x="21" y="206"/>
                  </a:cubicBezTo>
                  <a:cubicBezTo>
                    <a:pt x="21" y="209"/>
                    <a:pt x="21" y="209"/>
                    <a:pt x="21" y="209"/>
                  </a:cubicBezTo>
                  <a:cubicBezTo>
                    <a:pt x="21" y="192"/>
                    <a:pt x="21" y="173"/>
                    <a:pt x="21" y="156"/>
                  </a:cubicBezTo>
                  <a:cubicBezTo>
                    <a:pt x="19" y="139"/>
                    <a:pt x="19" y="122"/>
                    <a:pt x="19" y="105"/>
                  </a:cubicBezTo>
                  <a:cubicBezTo>
                    <a:pt x="19" y="89"/>
                    <a:pt x="19" y="72"/>
                    <a:pt x="19" y="55"/>
                  </a:cubicBezTo>
                  <a:cubicBezTo>
                    <a:pt x="19" y="38"/>
                    <a:pt x="21" y="19"/>
                    <a:pt x="21" y="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0950" rIns="90000" bIns="309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56" name="Google Shape;156;p7"/>
            <p:cNvSpPr/>
            <p:nvPr/>
          </p:nvSpPr>
          <p:spPr>
            <a:xfrm flipH="1">
              <a:off x="7378866" y="758528"/>
              <a:ext cx="1126784" cy="184853"/>
            </a:xfrm>
            <a:custGeom>
              <a:avLst/>
              <a:gdLst/>
              <a:ahLst/>
              <a:cxnLst/>
              <a:rect l="l" t="t" r="r" b="b"/>
              <a:pathLst>
                <a:path w="957" h="157" extrusionOk="0">
                  <a:moveTo>
                    <a:pt x="953" y="8"/>
                  </a:moveTo>
                  <a:lnTo>
                    <a:pt x="953" y="8"/>
                  </a:lnTo>
                  <a:cubicBezTo>
                    <a:pt x="955" y="79"/>
                    <a:pt x="955" y="79"/>
                    <a:pt x="955" y="79"/>
                  </a:cubicBezTo>
                  <a:cubicBezTo>
                    <a:pt x="957" y="102"/>
                    <a:pt x="957" y="125"/>
                    <a:pt x="957" y="151"/>
                  </a:cubicBezTo>
                  <a:cubicBezTo>
                    <a:pt x="957" y="155"/>
                    <a:pt x="957" y="155"/>
                    <a:pt x="957" y="155"/>
                  </a:cubicBezTo>
                  <a:cubicBezTo>
                    <a:pt x="953" y="155"/>
                    <a:pt x="953" y="155"/>
                    <a:pt x="953" y="155"/>
                  </a:cubicBezTo>
                  <a:cubicBezTo>
                    <a:pt x="835" y="157"/>
                    <a:pt x="835" y="157"/>
                    <a:pt x="835" y="157"/>
                  </a:cubicBezTo>
                  <a:cubicBezTo>
                    <a:pt x="717" y="157"/>
                    <a:pt x="717" y="157"/>
                    <a:pt x="717" y="157"/>
                  </a:cubicBezTo>
                  <a:cubicBezTo>
                    <a:pt x="656" y="157"/>
                    <a:pt x="656" y="157"/>
                    <a:pt x="656" y="157"/>
                  </a:cubicBezTo>
                  <a:cubicBezTo>
                    <a:pt x="598" y="157"/>
                    <a:pt x="598" y="157"/>
                    <a:pt x="598" y="157"/>
                  </a:cubicBezTo>
                  <a:cubicBezTo>
                    <a:pt x="539" y="157"/>
                    <a:pt x="539" y="157"/>
                    <a:pt x="539" y="157"/>
                  </a:cubicBezTo>
                  <a:cubicBezTo>
                    <a:pt x="480" y="155"/>
                    <a:pt x="480" y="155"/>
                    <a:pt x="480" y="155"/>
                  </a:cubicBezTo>
                  <a:cubicBezTo>
                    <a:pt x="362" y="153"/>
                    <a:pt x="362" y="153"/>
                    <a:pt x="362" y="153"/>
                  </a:cubicBezTo>
                  <a:cubicBezTo>
                    <a:pt x="322" y="153"/>
                    <a:pt x="282" y="153"/>
                    <a:pt x="244" y="153"/>
                  </a:cubicBezTo>
                  <a:cubicBezTo>
                    <a:pt x="165" y="153"/>
                    <a:pt x="87" y="153"/>
                    <a:pt x="7" y="155"/>
                  </a:cubicBezTo>
                  <a:cubicBezTo>
                    <a:pt x="3" y="155"/>
                    <a:pt x="3" y="155"/>
                    <a:pt x="3" y="155"/>
                  </a:cubicBezTo>
                  <a:cubicBezTo>
                    <a:pt x="3" y="151"/>
                    <a:pt x="3" y="151"/>
                    <a:pt x="3" y="151"/>
                  </a:cubicBezTo>
                  <a:cubicBezTo>
                    <a:pt x="0" y="10"/>
                    <a:pt x="0" y="10"/>
                    <a:pt x="0" y="10"/>
                  </a:cubicBezTo>
                  <a:cubicBezTo>
                    <a:pt x="0" y="1"/>
                    <a:pt x="0" y="1"/>
                    <a:pt x="0" y="1"/>
                  </a:cubicBezTo>
                  <a:cubicBezTo>
                    <a:pt x="7" y="1"/>
                    <a:pt x="7" y="1"/>
                    <a:pt x="7" y="1"/>
                  </a:cubicBezTo>
                  <a:cubicBezTo>
                    <a:pt x="87" y="1"/>
                    <a:pt x="167" y="1"/>
                    <a:pt x="244" y="1"/>
                  </a:cubicBezTo>
                  <a:cubicBezTo>
                    <a:pt x="324" y="-1"/>
                    <a:pt x="404" y="1"/>
                    <a:pt x="484" y="1"/>
                  </a:cubicBezTo>
                  <a:cubicBezTo>
                    <a:pt x="562" y="1"/>
                    <a:pt x="642" y="3"/>
                    <a:pt x="720" y="3"/>
                  </a:cubicBezTo>
                  <a:lnTo>
                    <a:pt x="953" y="8"/>
                  </a:lnTo>
                  <a:moveTo>
                    <a:pt x="953" y="10"/>
                  </a:moveTo>
                  <a:lnTo>
                    <a:pt x="953" y="10"/>
                  </a:lnTo>
                  <a:cubicBezTo>
                    <a:pt x="713" y="14"/>
                    <a:pt x="713" y="14"/>
                    <a:pt x="713" y="14"/>
                  </a:cubicBezTo>
                  <a:cubicBezTo>
                    <a:pt x="633" y="14"/>
                    <a:pt x="556" y="16"/>
                    <a:pt x="478" y="16"/>
                  </a:cubicBezTo>
                  <a:cubicBezTo>
                    <a:pt x="398" y="16"/>
                    <a:pt x="320" y="18"/>
                    <a:pt x="242" y="18"/>
                  </a:cubicBezTo>
                  <a:cubicBezTo>
                    <a:pt x="165" y="16"/>
                    <a:pt x="87" y="16"/>
                    <a:pt x="7" y="16"/>
                  </a:cubicBezTo>
                  <a:cubicBezTo>
                    <a:pt x="13" y="10"/>
                    <a:pt x="13" y="10"/>
                    <a:pt x="13" y="10"/>
                  </a:cubicBezTo>
                  <a:cubicBezTo>
                    <a:pt x="11" y="151"/>
                    <a:pt x="11" y="151"/>
                    <a:pt x="11" y="151"/>
                  </a:cubicBezTo>
                  <a:cubicBezTo>
                    <a:pt x="7" y="144"/>
                    <a:pt x="7" y="144"/>
                    <a:pt x="7" y="144"/>
                  </a:cubicBezTo>
                  <a:cubicBezTo>
                    <a:pt x="87" y="146"/>
                    <a:pt x="165" y="146"/>
                    <a:pt x="244" y="146"/>
                  </a:cubicBezTo>
                  <a:cubicBezTo>
                    <a:pt x="282" y="146"/>
                    <a:pt x="322" y="146"/>
                    <a:pt x="362" y="146"/>
                  </a:cubicBezTo>
                  <a:cubicBezTo>
                    <a:pt x="480" y="144"/>
                    <a:pt x="480" y="144"/>
                    <a:pt x="480" y="144"/>
                  </a:cubicBezTo>
                  <a:cubicBezTo>
                    <a:pt x="539" y="142"/>
                    <a:pt x="539" y="142"/>
                    <a:pt x="539" y="142"/>
                  </a:cubicBezTo>
                  <a:cubicBezTo>
                    <a:pt x="598" y="142"/>
                    <a:pt x="598" y="142"/>
                    <a:pt x="598" y="142"/>
                  </a:cubicBezTo>
                  <a:cubicBezTo>
                    <a:pt x="656" y="142"/>
                    <a:pt x="656" y="142"/>
                    <a:pt x="656" y="142"/>
                  </a:cubicBezTo>
                  <a:cubicBezTo>
                    <a:pt x="717" y="142"/>
                    <a:pt x="717" y="142"/>
                    <a:pt x="717" y="142"/>
                  </a:cubicBezTo>
                  <a:cubicBezTo>
                    <a:pt x="835" y="144"/>
                    <a:pt x="835" y="144"/>
                    <a:pt x="835" y="144"/>
                  </a:cubicBezTo>
                  <a:cubicBezTo>
                    <a:pt x="953" y="144"/>
                    <a:pt x="953" y="144"/>
                    <a:pt x="953" y="144"/>
                  </a:cubicBezTo>
                  <a:cubicBezTo>
                    <a:pt x="949" y="151"/>
                    <a:pt x="949" y="151"/>
                    <a:pt x="949" y="151"/>
                  </a:cubicBezTo>
                  <a:cubicBezTo>
                    <a:pt x="949" y="128"/>
                    <a:pt x="949" y="104"/>
                    <a:pt x="951" y="81"/>
                  </a:cubicBezTo>
                  <a:lnTo>
                    <a:pt x="953" y="1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1500" rIns="90000" bIns="115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57" name="Google Shape;157;p7"/>
            <p:cNvSpPr/>
            <p:nvPr/>
          </p:nvSpPr>
          <p:spPr>
            <a:xfrm flipH="1">
              <a:off x="7467172" y="767947"/>
              <a:ext cx="143644" cy="175434"/>
            </a:xfrm>
            <a:custGeom>
              <a:avLst/>
              <a:gdLst/>
              <a:ahLst/>
              <a:cxnLst/>
              <a:rect l="l" t="t" r="r" b="b"/>
              <a:pathLst>
                <a:path w="122" h="149" extrusionOk="0">
                  <a:moveTo>
                    <a:pt x="4" y="145"/>
                  </a:moveTo>
                  <a:lnTo>
                    <a:pt x="4" y="145"/>
                  </a:lnTo>
                  <a:cubicBezTo>
                    <a:pt x="2" y="134"/>
                    <a:pt x="2" y="124"/>
                    <a:pt x="2" y="111"/>
                  </a:cubicBezTo>
                  <a:cubicBezTo>
                    <a:pt x="2" y="99"/>
                    <a:pt x="0" y="88"/>
                    <a:pt x="0" y="75"/>
                  </a:cubicBezTo>
                  <a:cubicBezTo>
                    <a:pt x="0" y="50"/>
                    <a:pt x="0" y="27"/>
                    <a:pt x="0" y="2"/>
                  </a:cubicBezTo>
                  <a:cubicBezTo>
                    <a:pt x="0" y="0"/>
                    <a:pt x="0" y="0"/>
                    <a:pt x="0" y="0"/>
                  </a:cubicBezTo>
                  <a:cubicBezTo>
                    <a:pt x="4" y="0"/>
                    <a:pt x="4" y="0"/>
                    <a:pt x="4" y="0"/>
                  </a:cubicBezTo>
                  <a:cubicBezTo>
                    <a:pt x="23" y="0"/>
                    <a:pt x="42" y="0"/>
                    <a:pt x="61" y="0"/>
                  </a:cubicBezTo>
                  <a:cubicBezTo>
                    <a:pt x="79" y="0"/>
                    <a:pt x="98" y="0"/>
                    <a:pt x="117" y="0"/>
                  </a:cubicBezTo>
                  <a:cubicBezTo>
                    <a:pt x="119" y="0"/>
                    <a:pt x="119" y="0"/>
                    <a:pt x="119" y="0"/>
                  </a:cubicBezTo>
                  <a:cubicBezTo>
                    <a:pt x="119" y="2"/>
                    <a:pt x="119" y="2"/>
                    <a:pt x="119" y="2"/>
                  </a:cubicBezTo>
                  <a:cubicBezTo>
                    <a:pt x="119" y="25"/>
                    <a:pt x="122" y="50"/>
                    <a:pt x="122" y="73"/>
                  </a:cubicBezTo>
                  <a:cubicBezTo>
                    <a:pt x="122" y="99"/>
                    <a:pt x="122" y="122"/>
                    <a:pt x="122" y="145"/>
                  </a:cubicBezTo>
                  <a:cubicBezTo>
                    <a:pt x="122" y="149"/>
                    <a:pt x="122" y="149"/>
                    <a:pt x="122" y="149"/>
                  </a:cubicBezTo>
                  <a:cubicBezTo>
                    <a:pt x="117" y="149"/>
                    <a:pt x="117" y="149"/>
                    <a:pt x="117" y="149"/>
                  </a:cubicBezTo>
                  <a:cubicBezTo>
                    <a:pt x="98" y="149"/>
                    <a:pt x="77" y="149"/>
                    <a:pt x="58" y="149"/>
                  </a:cubicBezTo>
                  <a:lnTo>
                    <a:pt x="4" y="145"/>
                  </a:lnTo>
                  <a:moveTo>
                    <a:pt x="4" y="145"/>
                  </a:moveTo>
                  <a:lnTo>
                    <a:pt x="4" y="145"/>
                  </a:lnTo>
                  <a:cubicBezTo>
                    <a:pt x="61" y="143"/>
                    <a:pt x="61" y="143"/>
                    <a:pt x="61" y="143"/>
                  </a:cubicBezTo>
                  <a:cubicBezTo>
                    <a:pt x="79" y="143"/>
                    <a:pt x="98" y="140"/>
                    <a:pt x="117" y="140"/>
                  </a:cubicBezTo>
                  <a:cubicBezTo>
                    <a:pt x="113" y="145"/>
                    <a:pt x="113" y="145"/>
                    <a:pt x="113" y="145"/>
                  </a:cubicBezTo>
                  <a:cubicBezTo>
                    <a:pt x="113" y="122"/>
                    <a:pt x="113" y="99"/>
                    <a:pt x="113" y="73"/>
                  </a:cubicBezTo>
                  <a:cubicBezTo>
                    <a:pt x="113" y="50"/>
                    <a:pt x="113" y="25"/>
                    <a:pt x="115" y="2"/>
                  </a:cubicBezTo>
                  <a:cubicBezTo>
                    <a:pt x="117" y="4"/>
                    <a:pt x="117" y="4"/>
                    <a:pt x="117" y="4"/>
                  </a:cubicBezTo>
                  <a:cubicBezTo>
                    <a:pt x="98" y="4"/>
                    <a:pt x="79" y="4"/>
                    <a:pt x="61" y="4"/>
                  </a:cubicBezTo>
                  <a:cubicBezTo>
                    <a:pt x="42" y="4"/>
                    <a:pt x="23" y="4"/>
                    <a:pt x="4" y="4"/>
                  </a:cubicBezTo>
                  <a:cubicBezTo>
                    <a:pt x="6" y="2"/>
                    <a:pt x="6" y="2"/>
                    <a:pt x="6" y="2"/>
                  </a:cubicBezTo>
                  <a:cubicBezTo>
                    <a:pt x="8" y="25"/>
                    <a:pt x="6" y="48"/>
                    <a:pt x="6" y="73"/>
                  </a:cubicBezTo>
                  <a:cubicBezTo>
                    <a:pt x="6" y="84"/>
                    <a:pt x="6" y="96"/>
                    <a:pt x="6" y="109"/>
                  </a:cubicBezTo>
                  <a:cubicBezTo>
                    <a:pt x="4" y="120"/>
                    <a:pt x="4" y="132"/>
                    <a:pt x="4" y="14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8625" rIns="90000" bIns="862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58" name="Google Shape;158;p7"/>
            <p:cNvSpPr/>
            <p:nvPr/>
          </p:nvSpPr>
          <p:spPr>
            <a:xfrm rot="10800000">
              <a:off x="7477769" y="923365"/>
              <a:ext cx="128338" cy="0"/>
            </a:xfrm>
            <a:custGeom>
              <a:avLst/>
              <a:gdLst/>
              <a:ahLst/>
              <a:cxnLst/>
              <a:rect l="l" t="t" r="r" b="b"/>
              <a:pathLst>
                <a:path w="109" h="120000" fill="none" extrusionOk="0">
                  <a:moveTo>
                    <a:pt x="0" y="0"/>
                  </a:moveTo>
                  <a:lnTo>
                    <a:pt x="0" y="0"/>
                  </a:lnTo>
                  <a:cubicBezTo>
                    <a:pt x="36" y="0"/>
                    <a:pt x="71" y="0"/>
                    <a:pt x="109"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9" name="Google Shape;159;p7"/>
            <p:cNvSpPr/>
            <p:nvPr/>
          </p:nvSpPr>
          <p:spPr>
            <a:xfrm flipH="1">
              <a:off x="7275254" y="924543"/>
              <a:ext cx="1428201" cy="234305"/>
            </a:xfrm>
            <a:custGeom>
              <a:avLst/>
              <a:gdLst/>
              <a:ahLst/>
              <a:cxnLst/>
              <a:rect l="l" t="t" r="r" b="b"/>
              <a:pathLst>
                <a:path w="1213" h="199" extrusionOk="0">
                  <a:moveTo>
                    <a:pt x="1209" y="7"/>
                  </a:moveTo>
                  <a:lnTo>
                    <a:pt x="1209" y="7"/>
                  </a:lnTo>
                  <a:cubicBezTo>
                    <a:pt x="1211" y="100"/>
                    <a:pt x="1211" y="100"/>
                    <a:pt x="1211" y="100"/>
                  </a:cubicBezTo>
                  <a:cubicBezTo>
                    <a:pt x="1213" y="129"/>
                    <a:pt x="1213" y="161"/>
                    <a:pt x="1213" y="193"/>
                  </a:cubicBezTo>
                  <a:cubicBezTo>
                    <a:pt x="1213" y="197"/>
                    <a:pt x="1213" y="197"/>
                    <a:pt x="1213" y="197"/>
                  </a:cubicBezTo>
                  <a:cubicBezTo>
                    <a:pt x="1209" y="197"/>
                    <a:pt x="1209" y="197"/>
                    <a:pt x="1209" y="197"/>
                  </a:cubicBezTo>
                  <a:cubicBezTo>
                    <a:pt x="1058" y="199"/>
                    <a:pt x="1058" y="199"/>
                    <a:pt x="1058" y="199"/>
                  </a:cubicBezTo>
                  <a:cubicBezTo>
                    <a:pt x="909" y="199"/>
                    <a:pt x="909" y="199"/>
                    <a:pt x="909" y="199"/>
                  </a:cubicBezTo>
                  <a:cubicBezTo>
                    <a:pt x="833" y="199"/>
                    <a:pt x="833" y="199"/>
                    <a:pt x="833" y="199"/>
                  </a:cubicBezTo>
                  <a:cubicBezTo>
                    <a:pt x="757" y="199"/>
                    <a:pt x="757" y="199"/>
                    <a:pt x="757" y="199"/>
                  </a:cubicBezTo>
                  <a:cubicBezTo>
                    <a:pt x="684" y="199"/>
                    <a:pt x="684" y="199"/>
                    <a:pt x="684" y="199"/>
                  </a:cubicBezTo>
                  <a:cubicBezTo>
                    <a:pt x="608" y="197"/>
                    <a:pt x="608" y="197"/>
                    <a:pt x="608" y="197"/>
                  </a:cubicBezTo>
                  <a:cubicBezTo>
                    <a:pt x="456" y="195"/>
                    <a:pt x="456" y="195"/>
                    <a:pt x="456" y="195"/>
                  </a:cubicBezTo>
                  <a:cubicBezTo>
                    <a:pt x="408" y="195"/>
                    <a:pt x="358" y="195"/>
                    <a:pt x="307" y="195"/>
                  </a:cubicBezTo>
                  <a:cubicBezTo>
                    <a:pt x="206" y="195"/>
                    <a:pt x="105" y="195"/>
                    <a:pt x="7" y="197"/>
                  </a:cubicBezTo>
                  <a:cubicBezTo>
                    <a:pt x="2" y="197"/>
                    <a:pt x="2" y="197"/>
                    <a:pt x="2" y="197"/>
                  </a:cubicBezTo>
                  <a:cubicBezTo>
                    <a:pt x="2" y="193"/>
                    <a:pt x="2" y="193"/>
                    <a:pt x="2" y="193"/>
                  </a:cubicBezTo>
                  <a:cubicBezTo>
                    <a:pt x="0" y="10"/>
                    <a:pt x="0" y="10"/>
                    <a:pt x="0" y="10"/>
                  </a:cubicBezTo>
                  <a:cubicBezTo>
                    <a:pt x="0" y="1"/>
                    <a:pt x="0" y="1"/>
                    <a:pt x="0" y="1"/>
                  </a:cubicBezTo>
                  <a:cubicBezTo>
                    <a:pt x="7" y="1"/>
                    <a:pt x="7" y="1"/>
                    <a:pt x="7" y="1"/>
                  </a:cubicBezTo>
                  <a:cubicBezTo>
                    <a:pt x="108" y="1"/>
                    <a:pt x="208" y="1"/>
                    <a:pt x="309" y="1"/>
                  </a:cubicBezTo>
                  <a:cubicBezTo>
                    <a:pt x="410" y="-1"/>
                    <a:pt x="511" y="1"/>
                    <a:pt x="610" y="1"/>
                  </a:cubicBezTo>
                  <a:cubicBezTo>
                    <a:pt x="711" y="1"/>
                    <a:pt x="812" y="3"/>
                    <a:pt x="913" y="3"/>
                  </a:cubicBezTo>
                  <a:lnTo>
                    <a:pt x="1209" y="7"/>
                  </a:lnTo>
                  <a:moveTo>
                    <a:pt x="1209" y="10"/>
                  </a:moveTo>
                  <a:lnTo>
                    <a:pt x="1209" y="10"/>
                  </a:lnTo>
                  <a:cubicBezTo>
                    <a:pt x="904" y="14"/>
                    <a:pt x="904" y="14"/>
                    <a:pt x="904" y="14"/>
                  </a:cubicBezTo>
                  <a:cubicBezTo>
                    <a:pt x="805" y="14"/>
                    <a:pt x="705" y="16"/>
                    <a:pt x="604" y="16"/>
                  </a:cubicBezTo>
                  <a:cubicBezTo>
                    <a:pt x="505" y="16"/>
                    <a:pt x="404" y="18"/>
                    <a:pt x="305" y="18"/>
                  </a:cubicBezTo>
                  <a:cubicBezTo>
                    <a:pt x="206" y="16"/>
                    <a:pt x="105" y="16"/>
                    <a:pt x="7" y="16"/>
                  </a:cubicBezTo>
                  <a:cubicBezTo>
                    <a:pt x="13" y="10"/>
                    <a:pt x="13" y="10"/>
                    <a:pt x="13" y="10"/>
                  </a:cubicBezTo>
                  <a:cubicBezTo>
                    <a:pt x="11" y="193"/>
                    <a:pt x="11" y="193"/>
                    <a:pt x="11" y="193"/>
                  </a:cubicBezTo>
                  <a:cubicBezTo>
                    <a:pt x="7" y="186"/>
                    <a:pt x="7" y="186"/>
                    <a:pt x="7" y="186"/>
                  </a:cubicBezTo>
                  <a:cubicBezTo>
                    <a:pt x="105" y="188"/>
                    <a:pt x="206" y="188"/>
                    <a:pt x="307" y="188"/>
                  </a:cubicBezTo>
                  <a:cubicBezTo>
                    <a:pt x="358" y="188"/>
                    <a:pt x="408" y="188"/>
                    <a:pt x="456" y="188"/>
                  </a:cubicBezTo>
                  <a:cubicBezTo>
                    <a:pt x="608" y="186"/>
                    <a:pt x="608" y="186"/>
                    <a:pt x="608" y="186"/>
                  </a:cubicBezTo>
                  <a:cubicBezTo>
                    <a:pt x="684" y="184"/>
                    <a:pt x="684" y="184"/>
                    <a:pt x="684" y="184"/>
                  </a:cubicBezTo>
                  <a:cubicBezTo>
                    <a:pt x="757" y="184"/>
                    <a:pt x="757" y="184"/>
                    <a:pt x="757" y="184"/>
                  </a:cubicBezTo>
                  <a:cubicBezTo>
                    <a:pt x="833" y="184"/>
                    <a:pt x="833" y="184"/>
                    <a:pt x="833" y="184"/>
                  </a:cubicBezTo>
                  <a:cubicBezTo>
                    <a:pt x="909" y="184"/>
                    <a:pt x="909" y="184"/>
                    <a:pt x="909" y="184"/>
                  </a:cubicBezTo>
                  <a:cubicBezTo>
                    <a:pt x="1058" y="186"/>
                    <a:pt x="1058" y="186"/>
                    <a:pt x="1058" y="186"/>
                  </a:cubicBezTo>
                  <a:cubicBezTo>
                    <a:pt x="1209" y="186"/>
                    <a:pt x="1209" y="186"/>
                    <a:pt x="1209" y="186"/>
                  </a:cubicBezTo>
                  <a:cubicBezTo>
                    <a:pt x="1205" y="193"/>
                    <a:pt x="1205" y="193"/>
                    <a:pt x="1205" y="193"/>
                  </a:cubicBezTo>
                  <a:cubicBezTo>
                    <a:pt x="1205" y="161"/>
                    <a:pt x="1205" y="132"/>
                    <a:pt x="1207" y="102"/>
                  </a:cubicBezTo>
                  <a:lnTo>
                    <a:pt x="1209" y="1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6625" rIns="90000" bIns="2662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0" name="Google Shape;160;p7"/>
            <p:cNvSpPr/>
            <p:nvPr/>
          </p:nvSpPr>
          <p:spPr>
            <a:xfrm flipH="1">
              <a:off x="8522134" y="930430"/>
              <a:ext cx="47096" cy="223708"/>
            </a:xfrm>
            <a:custGeom>
              <a:avLst/>
              <a:gdLst/>
              <a:ahLst/>
              <a:cxnLst/>
              <a:rect l="l" t="t" r="r" b="b"/>
              <a:pathLst>
                <a:path w="40" h="190" extrusionOk="0">
                  <a:moveTo>
                    <a:pt x="35" y="2"/>
                  </a:moveTo>
                  <a:lnTo>
                    <a:pt x="35" y="2"/>
                  </a:lnTo>
                  <a:cubicBezTo>
                    <a:pt x="38" y="17"/>
                    <a:pt x="38" y="32"/>
                    <a:pt x="38" y="49"/>
                  </a:cubicBezTo>
                  <a:cubicBezTo>
                    <a:pt x="40" y="63"/>
                    <a:pt x="40" y="78"/>
                    <a:pt x="40" y="93"/>
                  </a:cubicBezTo>
                  <a:cubicBezTo>
                    <a:pt x="40" y="110"/>
                    <a:pt x="38" y="124"/>
                    <a:pt x="38" y="141"/>
                  </a:cubicBezTo>
                  <a:cubicBezTo>
                    <a:pt x="38" y="156"/>
                    <a:pt x="38" y="171"/>
                    <a:pt x="38" y="188"/>
                  </a:cubicBezTo>
                  <a:lnTo>
                    <a:pt x="38" y="188"/>
                  </a:lnTo>
                  <a:cubicBezTo>
                    <a:pt x="35" y="188"/>
                    <a:pt x="35" y="188"/>
                    <a:pt x="35" y="188"/>
                  </a:cubicBezTo>
                  <a:cubicBezTo>
                    <a:pt x="25" y="188"/>
                    <a:pt x="14" y="190"/>
                    <a:pt x="4" y="190"/>
                  </a:cubicBezTo>
                  <a:cubicBezTo>
                    <a:pt x="2" y="190"/>
                    <a:pt x="2" y="190"/>
                    <a:pt x="2" y="190"/>
                  </a:cubicBezTo>
                  <a:cubicBezTo>
                    <a:pt x="2" y="188"/>
                    <a:pt x="2" y="188"/>
                    <a:pt x="2" y="188"/>
                  </a:cubicBezTo>
                  <a:cubicBezTo>
                    <a:pt x="2" y="156"/>
                    <a:pt x="0" y="127"/>
                    <a:pt x="0" y="95"/>
                  </a:cubicBezTo>
                  <a:cubicBezTo>
                    <a:pt x="0" y="66"/>
                    <a:pt x="2" y="34"/>
                    <a:pt x="2" y="5"/>
                  </a:cubicBezTo>
                  <a:cubicBezTo>
                    <a:pt x="2" y="0"/>
                    <a:pt x="2" y="0"/>
                    <a:pt x="2" y="0"/>
                  </a:cubicBezTo>
                  <a:cubicBezTo>
                    <a:pt x="4" y="0"/>
                    <a:pt x="4" y="0"/>
                    <a:pt x="4" y="0"/>
                  </a:cubicBezTo>
                  <a:cubicBezTo>
                    <a:pt x="17" y="2"/>
                    <a:pt x="27" y="2"/>
                    <a:pt x="35" y="2"/>
                  </a:cubicBezTo>
                  <a:moveTo>
                    <a:pt x="35" y="5"/>
                  </a:moveTo>
                  <a:lnTo>
                    <a:pt x="35" y="5"/>
                  </a:lnTo>
                  <a:cubicBezTo>
                    <a:pt x="25" y="5"/>
                    <a:pt x="14" y="5"/>
                    <a:pt x="4" y="7"/>
                  </a:cubicBezTo>
                  <a:cubicBezTo>
                    <a:pt x="6" y="5"/>
                    <a:pt x="6" y="5"/>
                    <a:pt x="6" y="5"/>
                  </a:cubicBezTo>
                  <a:cubicBezTo>
                    <a:pt x="8" y="34"/>
                    <a:pt x="10" y="66"/>
                    <a:pt x="10" y="95"/>
                  </a:cubicBezTo>
                  <a:cubicBezTo>
                    <a:pt x="8" y="127"/>
                    <a:pt x="8" y="156"/>
                    <a:pt x="6" y="188"/>
                  </a:cubicBezTo>
                  <a:cubicBezTo>
                    <a:pt x="4" y="185"/>
                    <a:pt x="4" y="185"/>
                    <a:pt x="4" y="185"/>
                  </a:cubicBezTo>
                  <a:cubicBezTo>
                    <a:pt x="14" y="185"/>
                    <a:pt x="25" y="185"/>
                    <a:pt x="35" y="185"/>
                  </a:cubicBezTo>
                  <a:cubicBezTo>
                    <a:pt x="33" y="188"/>
                    <a:pt x="33" y="188"/>
                    <a:pt x="33" y="188"/>
                  </a:cubicBezTo>
                  <a:cubicBezTo>
                    <a:pt x="35" y="171"/>
                    <a:pt x="33" y="156"/>
                    <a:pt x="33" y="141"/>
                  </a:cubicBezTo>
                  <a:cubicBezTo>
                    <a:pt x="33" y="127"/>
                    <a:pt x="31" y="112"/>
                    <a:pt x="31" y="97"/>
                  </a:cubicBezTo>
                  <a:cubicBezTo>
                    <a:pt x="33" y="82"/>
                    <a:pt x="33" y="66"/>
                    <a:pt x="33" y="51"/>
                  </a:cubicBezTo>
                  <a:cubicBezTo>
                    <a:pt x="33" y="36"/>
                    <a:pt x="35" y="19"/>
                    <a:pt x="35" y="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3400" rIns="90000" bIns="234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1" name="Google Shape;161;p7"/>
            <p:cNvSpPr/>
            <p:nvPr/>
          </p:nvSpPr>
          <p:spPr>
            <a:xfrm flipH="1">
              <a:off x="8418521" y="930430"/>
              <a:ext cx="47096" cy="223708"/>
            </a:xfrm>
            <a:custGeom>
              <a:avLst/>
              <a:gdLst/>
              <a:ahLst/>
              <a:cxnLst/>
              <a:rect l="l" t="t" r="r" b="b"/>
              <a:pathLst>
                <a:path w="40" h="190" extrusionOk="0">
                  <a:moveTo>
                    <a:pt x="36" y="2"/>
                  </a:moveTo>
                  <a:lnTo>
                    <a:pt x="36" y="2"/>
                  </a:lnTo>
                  <a:cubicBezTo>
                    <a:pt x="38" y="17"/>
                    <a:pt x="38" y="32"/>
                    <a:pt x="38" y="49"/>
                  </a:cubicBezTo>
                  <a:cubicBezTo>
                    <a:pt x="40" y="63"/>
                    <a:pt x="40" y="78"/>
                    <a:pt x="40" y="93"/>
                  </a:cubicBezTo>
                  <a:cubicBezTo>
                    <a:pt x="40" y="110"/>
                    <a:pt x="40" y="124"/>
                    <a:pt x="38" y="141"/>
                  </a:cubicBezTo>
                  <a:cubicBezTo>
                    <a:pt x="38" y="156"/>
                    <a:pt x="38" y="171"/>
                    <a:pt x="38" y="188"/>
                  </a:cubicBezTo>
                  <a:lnTo>
                    <a:pt x="38" y="188"/>
                  </a:lnTo>
                  <a:cubicBezTo>
                    <a:pt x="36" y="188"/>
                    <a:pt x="36" y="188"/>
                    <a:pt x="36" y="188"/>
                  </a:cubicBezTo>
                  <a:cubicBezTo>
                    <a:pt x="25" y="188"/>
                    <a:pt x="15" y="190"/>
                    <a:pt x="6" y="190"/>
                  </a:cubicBezTo>
                  <a:cubicBezTo>
                    <a:pt x="4" y="190"/>
                    <a:pt x="4" y="190"/>
                    <a:pt x="4" y="190"/>
                  </a:cubicBezTo>
                  <a:cubicBezTo>
                    <a:pt x="2" y="188"/>
                    <a:pt x="2" y="188"/>
                    <a:pt x="2" y="188"/>
                  </a:cubicBezTo>
                  <a:cubicBezTo>
                    <a:pt x="2" y="156"/>
                    <a:pt x="2" y="127"/>
                    <a:pt x="0" y="95"/>
                  </a:cubicBezTo>
                  <a:cubicBezTo>
                    <a:pt x="0" y="66"/>
                    <a:pt x="2" y="34"/>
                    <a:pt x="2" y="5"/>
                  </a:cubicBezTo>
                  <a:cubicBezTo>
                    <a:pt x="4" y="0"/>
                    <a:pt x="4" y="0"/>
                    <a:pt x="4" y="0"/>
                  </a:cubicBezTo>
                  <a:cubicBezTo>
                    <a:pt x="6" y="0"/>
                    <a:pt x="6" y="0"/>
                    <a:pt x="6" y="0"/>
                  </a:cubicBezTo>
                  <a:cubicBezTo>
                    <a:pt x="17" y="2"/>
                    <a:pt x="27" y="2"/>
                    <a:pt x="36" y="2"/>
                  </a:cubicBezTo>
                  <a:moveTo>
                    <a:pt x="36" y="5"/>
                  </a:moveTo>
                  <a:lnTo>
                    <a:pt x="36" y="5"/>
                  </a:lnTo>
                  <a:cubicBezTo>
                    <a:pt x="25" y="5"/>
                    <a:pt x="15" y="5"/>
                    <a:pt x="6" y="7"/>
                  </a:cubicBezTo>
                  <a:cubicBezTo>
                    <a:pt x="9" y="5"/>
                    <a:pt x="9" y="5"/>
                    <a:pt x="9" y="5"/>
                  </a:cubicBezTo>
                  <a:cubicBezTo>
                    <a:pt x="9" y="34"/>
                    <a:pt x="11" y="66"/>
                    <a:pt x="11" y="95"/>
                  </a:cubicBezTo>
                  <a:cubicBezTo>
                    <a:pt x="11" y="127"/>
                    <a:pt x="9" y="156"/>
                    <a:pt x="9" y="188"/>
                  </a:cubicBezTo>
                  <a:cubicBezTo>
                    <a:pt x="6" y="185"/>
                    <a:pt x="6" y="185"/>
                    <a:pt x="6" y="185"/>
                  </a:cubicBezTo>
                  <a:cubicBezTo>
                    <a:pt x="15" y="185"/>
                    <a:pt x="25" y="185"/>
                    <a:pt x="36" y="185"/>
                  </a:cubicBezTo>
                  <a:cubicBezTo>
                    <a:pt x="36" y="188"/>
                    <a:pt x="36" y="188"/>
                    <a:pt x="36" y="188"/>
                  </a:cubicBezTo>
                  <a:cubicBezTo>
                    <a:pt x="36" y="171"/>
                    <a:pt x="36" y="156"/>
                    <a:pt x="34" y="141"/>
                  </a:cubicBezTo>
                  <a:cubicBezTo>
                    <a:pt x="34" y="127"/>
                    <a:pt x="34" y="112"/>
                    <a:pt x="34" y="97"/>
                  </a:cubicBezTo>
                  <a:cubicBezTo>
                    <a:pt x="34" y="82"/>
                    <a:pt x="34" y="66"/>
                    <a:pt x="34" y="51"/>
                  </a:cubicBezTo>
                  <a:cubicBezTo>
                    <a:pt x="34" y="36"/>
                    <a:pt x="36" y="19"/>
                    <a:pt x="36" y="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3400" rIns="90000" bIns="234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2" name="Google Shape;162;p7"/>
            <p:cNvSpPr/>
            <p:nvPr/>
          </p:nvSpPr>
          <p:spPr>
            <a:xfrm flipH="1">
              <a:off x="7500140" y="930430"/>
              <a:ext cx="47096" cy="223708"/>
            </a:xfrm>
            <a:custGeom>
              <a:avLst/>
              <a:gdLst/>
              <a:ahLst/>
              <a:cxnLst/>
              <a:rect l="l" t="t" r="r" b="b"/>
              <a:pathLst>
                <a:path w="40" h="190" extrusionOk="0">
                  <a:moveTo>
                    <a:pt x="36" y="2"/>
                  </a:moveTo>
                  <a:lnTo>
                    <a:pt x="36" y="2"/>
                  </a:lnTo>
                  <a:cubicBezTo>
                    <a:pt x="38" y="17"/>
                    <a:pt x="38" y="32"/>
                    <a:pt x="40" y="49"/>
                  </a:cubicBezTo>
                  <a:cubicBezTo>
                    <a:pt x="40" y="63"/>
                    <a:pt x="40" y="78"/>
                    <a:pt x="40" y="93"/>
                  </a:cubicBezTo>
                  <a:cubicBezTo>
                    <a:pt x="40" y="110"/>
                    <a:pt x="40" y="124"/>
                    <a:pt x="38" y="141"/>
                  </a:cubicBezTo>
                  <a:cubicBezTo>
                    <a:pt x="38" y="156"/>
                    <a:pt x="38" y="171"/>
                    <a:pt x="38" y="188"/>
                  </a:cubicBezTo>
                  <a:lnTo>
                    <a:pt x="38" y="188"/>
                  </a:lnTo>
                  <a:cubicBezTo>
                    <a:pt x="36" y="188"/>
                    <a:pt x="36" y="188"/>
                    <a:pt x="36" y="188"/>
                  </a:cubicBezTo>
                  <a:cubicBezTo>
                    <a:pt x="25" y="188"/>
                    <a:pt x="15" y="190"/>
                    <a:pt x="7" y="190"/>
                  </a:cubicBezTo>
                  <a:cubicBezTo>
                    <a:pt x="4" y="190"/>
                    <a:pt x="4" y="190"/>
                    <a:pt x="4" y="190"/>
                  </a:cubicBezTo>
                  <a:cubicBezTo>
                    <a:pt x="2" y="188"/>
                    <a:pt x="2" y="188"/>
                    <a:pt x="2" y="188"/>
                  </a:cubicBezTo>
                  <a:cubicBezTo>
                    <a:pt x="2" y="156"/>
                    <a:pt x="2" y="127"/>
                    <a:pt x="0" y="95"/>
                  </a:cubicBezTo>
                  <a:cubicBezTo>
                    <a:pt x="0" y="66"/>
                    <a:pt x="2" y="34"/>
                    <a:pt x="2" y="5"/>
                  </a:cubicBezTo>
                  <a:cubicBezTo>
                    <a:pt x="4" y="0"/>
                    <a:pt x="4" y="0"/>
                    <a:pt x="4" y="0"/>
                  </a:cubicBezTo>
                  <a:cubicBezTo>
                    <a:pt x="7" y="0"/>
                    <a:pt x="7" y="0"/>
                    <a:pt x="7" y="0"/>
                  </a:cubicBezTo>
                  <a:cubicBezTo>
                    <a:pt x="17" y="2"/>
                    <a:pt x="28" y="2"/>
                    <a:pt x="36" y="2"/>
                  </a:cubicBezTo>
                  <a:moveTo>
                    <a:pt x="36" y="5"/>
                  </a:moveTo>
                  <a:lnTo>
                    <a:pt x="36" y="5"/>
                  </a:lnTo>
                  <a:cubicBezTo>
                    <a:pt x="25" y="5"/>
                    <a:pt x="15" y="5"/>
                    <a:pt x="7" y="7"/>
                  </a:cubicBezTo>
                  <a:cubicBezTo>
                    <a:pt x="9" y="5"/>
                    <a:pt x="9" y="5"/>
                    <a:pt x="9" y="5"/>
                  </a:cubicBezTo>
                  <a:cubicBezTo>
                    <a:pt x="9" y="34"/>
                    <a:pt x="11" y="66"/>
                    <a:pt x="11" y="95"/>
                  </a:cubicBezTo>
                  <a:cubicBezTo>
                    <a:pt x="11" y="127"/>
                    <a:pt x="9" y="156"/>
                    <a:pt x="9" y="188"/>
                  </a:cubicBezTo>
                  <a:cubicBezTo>
                    <a:pt x="7" y="185"/>
                    <a:pt x="7" y="185"/>
                    <a:pt x="7" y="185"/>
                  </a:cubicBezTo>
                  <a:cubicBezTo>
                    <a:pt x="15" y="185"/>
                    <a:pt x="25" y="185"/>
                    <a:pt x="36" y="185"/>
                  </a:cubicBezTo>
                  <a:cubicBezTo>
                    <a:pt x="36" y="188"/>
                    <a:pt x="36" y="188"/>
                    <a:pt x="36" y="188"/>
                  </a:cubicBezTo>
                  <a:cubicBezTo>
                    <a:pt x="36" y="171"/>
                    <a:pt x="36" y="156"/>
                    <a:pt x="34" y="141"/>
                  </a:cubicBezTo>
                  <a:cubicBezTo>
                    <a:pt x="34" y="127"/>
                    <a:pt x="34" y="112"/>
                    <a:pt x="34" y="97"/>
                  </a:cubicBezTo>
                  <a:cubicBezTo>
                    <a:pt x="34" y="82"/>
                    <a:pt x="34" y="66"/>
                    <a:pt x="34" y="51"/>
                  </a:cubicBezTo>
                  <a:cubicBezTo>
                    <a:pt x="34" y="36"/>
                    <a:pt x="36" y="19"/>
                    <a:pt x="36" y="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3400" rIns="90000" bIns="234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3" name="Google Shape;163;p7"/>
            <p:cNvSpPr/>
            <p:nvPr/>
          </p:nvSpPr>
          <p:spPr>
            <a:xfrm flipH="1">
              <a:off x="7396527" y="930430"/>
              <a:ext cx="43564" cy="223708"/>
            </a:xfrm>
            <a:custGeom>
              <a:avLst/>
              <a:gdLst/>
              <a:ahLst/>
              <a:cxnLst/>
              <a:rect l="l" t="t" r="r" b="b"/>
              <a:pathLst>
                <a:path w="37" h="190" extrusionOk="0">
                  <a:moveTo>
                    <a:pt x="35" y="2"/>
                  </a:moveTo>
                  <a:lnTo>
                    <a:pt x="35" y="2"/>
                  </a:lnTo>
                  <a:cubicBezTo>
                    <a:pt x="35" y="17"/>
                    <a:pt x="35" y="32"/>
                    <a:pt x="37" y="49"/>
                  </a:cubicBezTo>
                  <a:cubicBezTo>
                    <a:pt x="37" y="63"/>
                    <a:pt x="37" y="78"/>
                    <a:pt x="37" y="93"/>
                  </a:cubicBezTo>
                  <a:cubicBezTo>
                    <a:pt x="37" y="110"/>
                    <a:pt x="37" y="124"/>
                    <a:pt x="37" y="141"/>
                  </a:cubicBezTo>
                  <a:cubicBezTo>
                    <a:pt x="35" y="156"/>
                    <a:pt x="35" y="171"/>
                    <a:pt x="35" y="188"/>
                  </a:cubicBezTo>
                  <a:lnTo>
                    <a:pt x="35" y="188"/>
                  </a:lnTo>
                  <a:cubicBezTo>
                    <a:pt x="33" y="188"/>
                    <a:pt x="33" y="188"/>
                    <a:pt x="33" y="188"/>
                  </a:cubicBezTo>
                  <a:cubicBezTo>
                    <a:pt x="25" y="188"/>
                    <a:pt x="14" y="190"/>
                    <a:pt x="4" y="190"/>
                  </a:cubicBezTo>
                  <a:cubicBezTo>
                    <a:pt x="2" y="190"/>
                    <a:pt x="2" y="190"/>
                    <a:pt x="2" y="190"/>
                  </a:cubicBezTo>
                  <a:cubicBezTo>
                    <a:pt x="2" y="188"/>
                    <a:pt x="2" y="188"/>
                    <a:pt x="2" y="188"/>
                  </a:cubicBezTo>
                  <a:cubicBezTo>
                    <a:pt x="0" y="156"/>
                    <a:pt x="0" y="127"/>
                    <a:pt x="0" y="95"/>
                  </a:cubicBezTo>
                  <a:cubicBezTo>
                    <a:pt x="0" y="66"/>
                    <a:pt x="0" y="34"/>
                    <a:pt x="2" y="5"/>
                  </a:cubicBezTo>
                  <a:cubicBezTo>
                    <a:pt x="2" y="0"/>
                    <a:pt x="2" y="0"/>
                    <a:pt x="2" y="0"/>
                  </a:cubicBezTo>
                  <a:cubicBezTo>
                    <a:pt x="4" y="0"/>
                    <a:pt x="4" y="0"/>
                    <a:pt x="4" y="0"/>
                  </a:cubicBezTo>
                  <a:cubicBezTo>
                    <a:pt x="14" y="2"/>
                    <a:pt x="25" y="2"/>
                    <a:pt x="35" y="2"/>
                  </a:cubicBezTo>
                  <a:moveTo>
                    <a:pt x="33" y="5"/>
                  </a:moveTo>
                  <a:lnTo>
                    <a:pt x="33" y="5"/>
                  </a:lnTo>
                  <a:cubicBezTo>
                    <a:pt x="23" y="5"/>
                    <a:pt x="12" y="5"/>
                    <a:pt x="4" y="7"/>
                  </a:cubicBezTo>
                  <a:cubicBezTo>
                    <a:pt x="6" y="5"/>
                    <a:pt x="6" y="5"/>
                    <a:pt x="6" y="5"/>
                  </a:cubicBezTo>
                  <a:cubicBezTo>
                    <a:pt x="8" y="34"/>
                    <a:pt x="8" y="66"/>
                    <a:pt x="8" y="95"/>
                  </a:cubicBezTo>
                  <a:cubicBezTo>
                    <a:pt x="8" y="127"/>
                    <a:pt x="8" y="156"/>
                    <a:pt x="6" y="188"/>
                  </a:cubicBezTo>
                  <a:cubicBezTo>
                    <a:pt x="4" y="185"/>
                    <a:pt x="4" y="185"/>
                    <a:pt x="4" y="185"/>
                  </a:cubicBezTo>
                  <a:cubicBezTo>
                    <a:pt x="14" y="185"/>
                    <a:pt x="25" y="185"/>
                    <a:pt x="33" y="185"/>
                  </a:cubicBezTo>
                  <a:cubicBezTo>
                    <a:pt x="33" y="188"/>
                    <a:pt x="33" y="188"/>
                    <a:pt x="33" y="188"/>
                  </a:cubicBezTo>
                  <a:cubicBezTo>
                    <a:pt x="33" y="171"/>
                    <a:pt x="33" y="156"/>
                    <a:pt x="31" y="141"/>
                  </a:cubicBezTo>
                  <a:cubicBezTo>
                    <a:pt x="31" y="127"/>
                    <a:pt x="31" y="112"/>
                    <a:pt x="31" y="97"/>
                  </a:cubicBezTo>
                  <a:cubicBezTo>
                    <a:pt x="31" y="82"/>
                    <a:pt x="31" y="66"/>
                    <a:pt x="31" y="51"/>
                  </a:cubicBezTo>
                  <a:cubicBezTo>
                    <a:pt x="33" y="36"/>
                    <a:pt x="33" y="19"/>
                    <a:pt x="33" y="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3400" rIns="90000" bIns="234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4" name="Google Shape;164;p7"/>
            <p:cNvSpPr/>
            <p:nvPr/>
          </p:nvSpPr>
          <p:spPr>
            <a:xfrm flipH="1">
              <a:off x="8106507" y="1010494"/>
              <a:ext cx="220176" cy="63580"/>
            </a:xfrm>
            <a:custGeom>
              <a:avLst/>
              <a:gdLst/>
              <a:ahLst/>
              <a:cxnLst/>
              <a:rect l="l" t="t" r="r" b="b"/>
              <a:pathLst>
                <a:path w="187" h="54" extrusionOk="0">
                  <a:moveTo>
                    <a:pt x="185" y="2"/>
                  </a:moveTo>
                  <a:lnTo>
                    <a:pt x="185" y="2"/>
                  </a:lnTo>
                  <a:cubicBezTo>
                    <a:pt x="185" y="19"/>
                    <a:pt x="185" y="35"/>
                    <a:pt x="185" y="52"/>
                  </a:cubicBezTo>
                  <a:cubicBezTo>
                    <a:pt x="187" y="52"/>
                    <a:pt x="187" y="52"/>
                    <a:pt x="187" y="52"/>
                  </a:cubicBezTo>
                  <a:cubicBezTo>
                    <a:pt x="185" y="52"/>
                    <a:pt x="185" y="52"/>
                    <a:pt x="185" y="52"/>
                  </a:cubicBezTo>
                  <a:cubicBezTo>
                    <a:pt x="139" y="54"/>
                    <a:pt x="139" y="54"/>
                    <a:pt x="139" y="54"/>
                  </a:cubicBezTo>
                  <a:cubicBezTo>
                    <a:pt x="124" y="54"/>
                    <a:pt x="107" y="52"/>
                    <a:pt x="92" y="52"/>
                  </a:cubicBezTo>
                  <a:cubicBezTo>
                    <a:pt x="78" y="52"/>
                    <a:pt x="63" y="52"/>
                    <a:pt x="46" y="52"/>
                  </a:cubicBezTo>
                  <a:cubicBezTo>
                    <a:pt x="2" y="52"/>
                    <a:pt x="2" y="52"/>
                    <a:pt x="2" y="52"/>
                  </a:cubicBezTo>
                  <a:cubicBezTo>
                    <a:pt x="0" y="52"/>
                    <a:pt x="0" y="52"/>
                    <a:pt x="0" y="52"/>
                  </a:cubicBezTo>
                  <a:lnTo>
                    <a:pt x="0" y="52"/>
                  </a:lnTo>
                  <a:cubicBezTo>
                    <a:pt x="0" y="4"/>
                    <a:pt x="0" y="4"/>
                    <a:pt x="0" y="4"/>
                  </a:cubicBezTo>
                  <a:cubicBezTo>
                    <a:pt x="0" y="2"/>
                    <a:pt x="0" y="2"/>
                    <a:pt x="0" y="2"/>
                  </a:cubicBezTo>
                  <a:cubicBezTo>
                    <a:pt x="2" y="2"/>
                    <a:pt x="2" y="2"/>
                    <a:pt x="2" y="2"/>
                  </a:cubicBezTo>
                  <a:cubicBezTo>
                    <a:pt x="31" y="0"/>
                    <a:pt x="63" y="0"/>
                    <a:pt x="95" y="2"/>
                  </a:cubicBezTo>
                  <a:cubicBezTo>
                    <a:pt x="124" y="2"/>
                    <a:pt x="155" y="2"/>
                    <a:pt x="185" y="2"/>
                  </a:cubicBezTo>
                  <a:moveTo>
                    <a:pt x="185" y="4"/>
                  </a:moveTo>
                  <a:lnTo>
                    <a:pt x="185" y="4"/>
                  </a:lnTo>
                  <a:cubicBezTo>
                    <a:pt x="92" y="4"/>
                    <a:pt x="92" y="4"/>
                    <a:pt x="92" y="4"/>
                  </a:cubicBezTo>
                  <a:cubicBezTo>
                    <a:pt x="61" y="6"/>
                    <a:pt x="31" y="6"/>
                    <a:pt x="2" y="4"/>
                  </a:cubicBezTo>
                  <a:cubicBezTo>
                    <a:pt x="4" y="4"/>
                    <a:pt x="4" y="4"/>
                    <a:pt x="4" y="4"/>
                  </a:cubicBezTo>
                  <a:cubicBezTo>
                    <a:pt x="2" y="52"/>
                    <a:pt x="2" y="52"/>
                    <a:pt x="2" y="52"/>
                  </a:cubicBezTo>
                  <a:cubicBezTo>
                    <a:pt x="2" y="50"/>
                    <a:pt x="2" y="50"/>
                    <a:pt x="2" y="50"/>
                  </a:cubicBezTo>
                  <a:cubicBezTo>
                    <a:pt x="46" y="50"/>
                    <a:pt x="46" y="50"/>
                    <a:pt x="46" y="50"/>
                  </a:cubicBezTo>
                  <a:cubicBezTo>
                    <a:pt x="63" y="50"/>
                    <a:pt x="78" y="50"/>
                    <a:pt x="92" y="50"/>
                  </a:cubicBezTo>
                  <a:cubicBezTo>
                    <a:pt x="107" y="50"/>
                    <a:pt x="124" y="50"/>
                    <a:pt x="139" y="50"/>
                  </a:cubicBezTo>
                  <a:cubicBezTo>
                    <a:pt x="185" y="50"/>
                    <a:pt x="185" y="50"/>
                    <a:pt x="185" y="50"/>
                  </a:cubicBezTo>
                  <a:cubicBezTo>
                    <a:pt x="183" y="52"/>
                    <a:pt x="183" y="52"/>
                    <a:pt x="183" y="52"/>
                  </a:cubicBezTo>
                  <a:cubicBezTo>
                    <a:pt x="183" y="35"/>
                    <a:pt x="183" y="21"/>
                    <a:pt x="185"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5" name="Google Shape;165;p7"/>
            <p:cNvSpPr/>
            <p:nvPr/>
          </p:nvSpPr>
          <p:spPr>
            <a:xfrm flipH="1">
              <a:off x="8393796" y="815043"/>
              <a:ext cx="44742" cy="2355"/>
            </a:xfrm>
            <a:custGeom>
              <a:avLst/>
              <a:gdLst/>
              <a:ahLst/>
              <a:cxnLst/>
              <a:rect l="l" t="t" r="r" b="b"/>
              <a:pathLst>
                <a:path w="38" h="2" extrusionOk="0">
                  <a:moveTo>
                    <a:pt x="0" y="2"/>
                  </a:moveTo>
                  <a:lnTo>
                    <a:pt x="0" y="2"/>
                  </a:lnTo>
                  <a:cubicBezTo>
                    <a:pt x="7" y="2"/>
                    <a:pt x="13" y="2"/>
                    <a:pt x="19" y="0"/>
                  </a:cubicBezTo>
                  <a:cubicBezTo>
                    <a:pt x="25" y="2"/>
                    <a:pt x="32" y="2"/>
                    <a:pt x="38" y="2"/>
                  </a:cubicBezTo>
                  <a:cubicBezTo>
                    <a:pt x="32" y="2"/>
                    <a:pt x="25" y="2"/>
                    <a:pt x="19" y="2"/>
                  </a:cubicBezTo>
                  <a:cubicBezTo>
                    <a:pt x="13" y="2"/>
                    <a:pt x="7"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6" name="Google Shape;166;p7"/>
            <p:cNvSpPr/>
            <p:nvPr/>
          </p:nvSpPr>
          <p:spPr>
            <a:xfrm flipH="1">
              <a:off x="8411457" y="804447"/>
              <a:ext cx="16484" cy="3532"/>
            </a:xfrm>
            <a:custGeom>
              <a:avLst/>
              <a:gdLst/>
              <a:ahLst/>
              <a:cxnLst/>
              <a:rect l="l" t="t" r="r" b="b"/>
              <a:pathLst>
                <a:path w="14" h="3" extrusionOk="0">
                  <a:moveTo>
                    <a:pt x="0" y="2"/>
                  </a:moveTo>
                  <a:lnTo>
                    <a:pt x="0" y="2"/>
                  </a:lnTo>
                  <a:cubicBezTo>
                    <a:pt x="2" y="0"/>
                    <a:pt x="4" y="0"/>
                    <a:pt x="6" y="0"/>
                  </a:cubicBezTo>
                  <a:cubicBezTo>
                    <a:pt x="8" y="2"/>
                    <a:pt x="12" y="2"/>
                    <a:pt x="14" y="2"/>
                  </a:cubicBezTo>
                  <a:cubicBezTo>
                    <a:pt x="12" y="4"/>
                    <a:pt x="8" y="4"/>
                    <a:pt x="6" y="2"/>
                  </a:cubicBezTo>
                  <a:cubicBezTo>
                    <a:pt x="4" y="2"/>
                    <a:pt x="2"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7" name="Google Shape;167;p7"/>
            <p:cNvSpPr/>
            <p:nvPr/>
          </p:nvSpPr>
          <p:spPr>
            <a:xfrm flipH="1">
              <a:off x="7462463" y="968107"/>
              <a:ext cx="208402" cy="2355"/>
            </a:xfrm>
            <a:custGeom>
              <a:avLst/>
              <a:gdLst/>
              <a:ahLst/>
              <a:cxnLst/>
              <a:rect l="l" t="t" r="r" b="b"/>
              <a:pathLst>
                <a:path w="177" h="2" extrusionOk="0">
                  <a:moveTo>
                    <a:pt x="0" y="2"/>
                  </a:moveTo>
                  <a:lnTo>
                    <a:pt x="0" y="2"/>
                  </a:lnTo>
                  <a:cubicBezTo>
                    <a:pt x="29" y="0"/>
                    <a:pt x="59" y="0"/>
                    <a:pt x="88" y="0"/>
                  </a:cubicBezTo>
                  <a:cubicBezTo>
                    <a:pt x="118" y="0"/>
                    <a:pt x="147" y="0"/>
                    <a:pt x="177" y="2"/>
                  </a:cubicBezTo>
                  <a:cubicBezTo>
                    <a:pt x="147" y="2"/>
                    <a:pt x="118" y="0"/>
                    <a:pt x="88" y="2"/>
                  </a:cubicBezTo>
                  <a:cubicBezTo>
                    <a:pt x="59" y="2"/>
                    <a:pt x="29"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8" name="Google Shape;168;p7"/>
            <p:cNvSpPr/>
            <p:nvPr/>
          </p:nvSpPr>
          <p:spPr>
            <a:xfrm flipH="1">
              <a:off x="7614349" y="985768"/>
              <a:ext cx="41209" cy="2355"/>
            </a:xfrm>
            <a:custGeom>
              <a:avLst/>
              <a:gdLst/>
              <a:ahLst/>
              <a:cxnLst/>
              <a:rect l="l" t="t" r="r" b="b"/>
              <a:pathLst>
                <a:path w="35" h="2" extrusionOk="0">
                  <a:moveTo>
                    <a:pt x="0" y="2"/>
                  </a:moveTo>
                  <a:lnTo>
                    <a:pt x="0" y="2"/>
                  </a:lnTo>
                  <a:cubicBezTo>
                    <a:pt x="6" y="0"/>
                    <a:pt x="12" y="0"/>
                    <a:pt x="19" y="0"/>
                  </a:cubicBezTo>
                  <a:cubicBezTo>
                    <a:pt x="25" y="0"/>
                    <a:pt x="29" y="0"/>
                    <a:pt x="35" y="2"/>
                  </a:cubicBezTo>
                  <a:cubicBezTo>
                    <a:pt x="29" y="2"/>
                    <a:pt x="25" y="2"/>
                    <a:pt x="19" y="2"/>
                  </a:cubicBezTo>
                  <a:cubicBezTo>
                    <a:pt x="12" y="2"/>
                    <a:pt x="6"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9" name="Google Shape;169;p7"/>
            <p:cNvSpPr/>
            <p:nvPr/>
          </p:nvSpPr>
          <p:spPr>
            <a:xfrm flipH="1">
              <a:off x="8609262" y="999897"/>
              <a:ext cx="78887" cy="2355"/>
            </a:xfrm>
            <a:custGeom>
              <a:avLst/>
              <a:gdLst/>
              <a:ahLst/>
              <a:cxnLst/>
              <a:rect l="l" t="t" r="r" b="b"/>
              <a:pathLst>
                <a:path w="67" h="2" extrusionOk="0">
                  <a:moveTo>
                    <a:pt x="0" y="0"/>
                  </a:moveTo>
                  <a:lnTo>
                    <a:pt x="0" y="0"/>
                  </a:lnTo>
                  <a:cubicBezTo>
                    <a:pt x="10" y="0"/>
                    <a:pt x="21" y="0"/>
                    <a:pt x="34" y="0"/>
                  </a:cubicBezTo>
                  <a:cubicBezTo>
                    <a:pt x="44" y="0"/>
                    <a:pt x="57" y="0"/>
                    <a:pt x="67" y="0"/>
                  </a:cubicBezTo>
                  <a:cubicBezTo>
                    <a:pt x="57" y="2"/>
                    <a:pt x="44" y="2"/>
                    <a:pt x="34" y="2"/>
                  </a:cubicBezTo>
                  <a:cubicBezTo>
                    <a:pt x="21" y="2"/>
                    <a:pt x="10"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70" name="Google Shape;170;p7"/>
            <p:cNvSpPr/>
            <p:nvPr/>
          </p:nvSpPr>
          <p:spPr>
            <a:xfrm flipH="1">
              <a:off x="8609262" y="988123"/>
              <a:ext cx="29435" cy="2355"/>
            </a:xfrm>
            <a:custGeom>
              <a:avLst/>
              <a:gdLst/>
              <a:ahLst/>
              <a:cxnLst/>
              <a:rect l="l" t="t" r="r" b="b"/>
              <a:pathLst>
                <a:path w="25" h="2" extrusionOk="0">
                  <a:moveTo>
                    <a:pt x="0" y="0"/>
                  </a:moveTo>
                  <a:lnTo>
                    <a:pt x="0" y="0"/>
                  </a:lnTo>
                  <a:cubicBezTo>
                    <a:pt x="4" y="0"/>
                    <a:pt x="8" y="0"/>
                    <a:pt x="13" y="0"/>
                  </a:cubicBezTo>
                  <a:cubicBezTo>
                    <a:pt x="17" y="0"/>
                    <a:pt x="21" y="0"/>
                    <a:pt x="25" y="0"/>
                  </a:cubicBezTo>
                  <a:cubicBezTo>
                    <a:pt x="21" y="2"/>
                    <a:pt x="17" y="2"/>
                    <a:pt x="13" y="2"/>
                  </a:cubicBezTo>
                  <a:cubicBezTo>
                    <a:pt x="8" y="2"/>
                    <a:pt x="4"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71" name="Google Shape;171;p7"/>
            <p:cNvSpPr/>
            <p:nvPr/>
          </p:nvSpPr>
          <p:spPr>
            <a:xfrm flipH="1">
              <a:off x="8009959" y="1205944"/>
              <a:ext cx="180144" cy="2355"/>
            </a:xfrm>
            <a:custGeom>
              <a:avLst/>
              <a:gdLst/>
              <a:ahLst/>
              <a:cxnLst/>
              <a:rect l="l" t="t" r="r" b="b"/>
              <a:pathLst>
                <a:path w="153" h="2" extrusionOk="0">
                  <a:moveTo>
                    <a:pt x="0" y="0"/>
                  </a:moveTo>
                  <a:lnTo>
                    <a:pt x="0" y="0"/>
                  </a:lnTo>
                  <a:cubicBezTo>
                    <a:pt x="25" y="0"/>
                    <a:pt x="52" y="0"/>
                    <a:pt x="77" y="0"/>
                  </a:cubicBezTo>
                  <a:cubicBezTo>
                    <a:pt x="103" y="0"/>
                    <a:pt x="128" y="0"/>
                    <a:pt x="153" y="0"/>
                  </a:cubicBezTo>
                  <a:cubicBezTo>
                    <a:pt x="128" y="2"/>
                    <a:pt x="103" y="2"/>
                    <a:pt x="77" y="2"/>
                  </a:cubicBezTo>
                  <a:cubicBezTo>
                    <a:pt x="52" y="0"/>
                    <a:pt x="25"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72" name="Google Shape;172;p7"/>
            <p:cNvSpPr/>
            <p:nvPr/>
          </p:nvSpPr>
          <p:spPr>
            <a:xfrm flipH="1">
              <a:off x="8094733" y="1217718"/>
              <a:ext cx="49451" cy="3532"/>
            </a:xfrm>
            <a:custGeom>
              <a:avLst/>
              <a:gdLst/>
              <a:ahLst/>
              <a:cxnLst/>
              <a:rect l="l" t="t" r="r" b="b"/>
              <a:pathLst>
                <a:path w="42" h="3" extrusionOk="0">
                  <a:moveTo>
                    <a:pt x="0" y="3"/>
                  </a:moveTo>
                  <a:lnTo>
                    <a:pt x="0" y="3"/>
                  </a:lnTo>
                  <a:cubicBezTo>
                    <a:pt x="7" y="0"/>
                    <a:pt x="13" y="0"/>
                    <a:pt x="21" y="0"/>
                  </a:cubicBezTo>
                  <a:cubicBezTo>
                    <a:pt x="28" y="0"/>
                    <a:pt x="34" y="0"/>
                    <a:pt x="42" y="0"/>
                  </a:cubicBezTo>
                  <a:cubicBezTo>
                    <a:pt x="34" y="3"/>
                    <a:pt x="28" y="3"/>
                    <a:pt x="21" y="3"/>
                  </a:cubicBezTo>
                  <a:cubicBezTo>
                    <a:pt x="13" y="3"/>
                    <a:pt x="7" y="3"/>
                    <a:pt x="0" y="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73" name="Google Shape;173;p7"/>
            <p:cNvSpPr/>
            <p:nvPr/>
          </p:nvSpPr>
          <p:spPr>
            <a:xfrm flipH="1">
              <a:off x="7895750" y="1513248"/>
              <a:ext cx="57693" cy="2355"/>
            </a:xfrm>
            <a:custGeom>
              <a:avLst/>
              <a:gdLst/>
              <a:ahLst/>
              <a:cxnLst/>
              <a:rect l="l" t="t" r="r" b="b"/>
              <a:pathLst>
                <a:path w="49" h="2" extrusionOk="0">
                  <a:moveTo>
                    <a:pt x="0" y="2"/>
                  </a:moveTo>
                  <a:lnTo>
                    <a:pt x="0" y="2"/>
                  </a:lnTo>
                  <a:cubicBezTo>
                    <a:pt x="9" y="0"/>
                    <a:pt x="17" y="0"/>
                    <a:pt x="24" y="0"/>
                  </a:cubicBezTo>
                  <a:cubicBezTo>
                    <a:pt x="32" y="2"/>
                    <a:pt x="40" y="2"/>
                    <a:pt x="49" y="2"/>
                  </a:cubicBezTo>
                  <a:cubicBezTo>
                    <a:pt x="40" y="2"/>
                    <a:pt x="32" y="2"/>
                    <a:pt x="24" y="2"/>
                  </a:cubicBezTo>
                  <a:cubicBezTo>
                    <a:pt x="15" y="2"/>
                    <a:pt x="9"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74" name="Google Shape;174;p7"/>
            <p:cNvSpPr/>
            <p:nvPr/>
          </p:nvSpPr>
          <p:spPr>
            <a:xfrm flipH="1">
              <a:off x="7920476" y="1502651"/>
              <a:ext cx="37677" cy="2355"/>
            </a:xfrm>
            <a:custGeom>
              <a:avLst/>
              <a:gdLst/>
              <a:ahLst/>
              <a:cxnLst/>
              <a:rect l="l" t="t" r="r" b="b"/>
              <a:pathLst>
                <a:path w="32" h="2" extrusionOk="0">
                  <a:moveTo>
                    <a:pt x="0" y="0"/>
                  </a:moveTo>
                  <a:lnTo>
                    <a:pt x="0" y="0"/>
                  </a:lnTo>
                  <a:cubicBezTo>
                    <a:pt x="4" y="0"/>
                    <a:pt x="11" y="0"/>
                    <a:pt x="15" y="0"/>
                  </a:cubicBezTo>
                  <a:cubicBezTo>
                    <a:pt x="21" y="0"/>
                    <a:pt x="28" y="0"/>
                    <a:pt x="32" y="0"/>
                  </a:cubicBezTo>
                  <a:cubicBezTo>
                    <a:pt x="28" y="2"/>
                    <a:pt x="21" y="2"/>
                    <a:pt x="15" y="2"/>
                  </a:cubicBezTo>
                  <a:cubicBezTo>
                    <a:pt x="11" y="2"/>
                    <a:pt x="4"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75" name="Google Shape;175;p7"/>
            <p:cNvSpPr/>
            <p:nvPr/>
          </p:nvSpPr>
          <p:spPr>
            <a:xfrm flipH="1">
              <a:off x="7358850" y="1324862"/>
              <a:ext cx="78887" cy="2355"/>
            </a:xfrm>
            <a:custGeom>
              <a:avLst/>
              <a:gdLst/>
              <a:ahLst/>
              <a:cxnLst/>
              <a:rect l="l" t="t" r="r" b="b"/>
              <a:pathLst>
                <a:path w="67" h="2" extrusionOk="0">
                  <a:moveTo>
                    <a:pt x="0" y="0"/>
                  </a:moveTo>
                  <a:lnTo>
                    <a:pt x="0" y="0"/>
                  </a:lnTo>
                  <a:cubicBezTo>
                    <a:pt x="10" y="0"/>
                    <a:pt x="23" y="0"/>
                    <a:pt x="33" y="0"/>
                  </a:cubicBezTo>
                  <a:cubicBezTo>
                    <a:pt x="44" y="0"/>
                    <a:pt x="54" y="0"/>
                    <a:pt x="67" y="0"/>
                  </a:cubicBezTo>
                  <a:cubicBezTo>
                    <a:pt x="54" y="2"/>
                    <a:pt x="44" y="2"/>
                    <a:pt x="33" y="2"/>
                  </a:cubicBezTo>
                  <a:cubicBezTo>
                    <a:pt x="23" y="0"/>
                    <a:pt x="1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sp>
        <p:nvSpPr>
          <p:cNvPr id="176" name="Google Shape;176;p7"/>
          <p:cNvSpPr txBox="1">
            <a:spLocks noGrp="1"/>
          </p:cNvSpPr>
          <p:nvPr>
            <p:ph type="body" idx="1"/>
          </p:nvPr>
        </p:nvSpPr>
        <p:spPr>
          <a:xfrm>
            <a:off x="1823100" y="1780400"/>
            <a:ext cx="5497800" cy="21306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lt2"/>
              </a:buClr>
              <a:buSzPts val="1400"/>
              <a:buChar char="●"/>
              <a:defRPr/>
            </a:lvl1pPr>
            <a:lvl2pPr marL="914400" lvl="1" indent="-317500" rtl="0">
              <a:lnSpc>
                <a:spcPct val="100000"/>
              </a:lnSpc>
              <a:spcBef>
                <a:spcPts val="0"/>
              </a:spcBef>
              <a:spcAft>
                <a:spcPts val="0"/>
              </a:spcAft>
              <a:buSzPts val="1400"/>
              <a:buChar char="○"/>
              <a:defRPr/>
            </a:lvl2pPr>
            <a:lvl3pPr marL="1371600" lvl="2" indent="-317500" rtl="0">
              <a:lnSpc>
                <a:spcPct val="100000"/>
              </a:lnSpc>
              <a:spcBef>
                <a:spcPts val="0"/>
              </a:spcBef>
              <a:spcAft>
                <a:spcPts val="0"/>
              </a:spcAft>
              <a:buSzPts val="1400"/>
              <a:buChar char="■"/>
              <a:defRPr/>
            </a:lvl3pPr>
            <a:lvl4pPr marL="1828800" lvl="3" indent="-317500" rtl="0">
              <a:lnSpc>
                <a:spcPct val="100000"/>
              </a:lnSpc>
              <a:spcBef>
                <a:spcPts val="0"/>
              </a:spcBef>
              <a:spcAft>
                <a:spcPts val="0"/>
              </a:spcAft>
              <a:buSzPts val="1400"/>
              <a:buChar char="●"/>
              <a:defRPr/>
            </a:lvl4pPr>
            <a:lvl5pPr marL="2286000" lvl="4" indent="-317500" rtl="0">
              <a:lnSpc>
                <a:spcPct val="100000"/>
              </a:lnSpc>
              <a:spcBef>
                <a:spcPts val="0"/>
              </a:spcBef>
              <a:spcAft>
                <a:spcPts val="0"/>
              </a:spcAft>
              <a:buSzPts val="1400"/>
              <a:buChar char="○"/>
              <a:defRPr/>
            </a:lvl5pPr>
            <a:lvl6pPr marL="2743200" lvl="5" indent="-317500" rtl="0">
              <a:lnSpc>
                <a:spcPct val="100000"/>
              </a:lnSpc>
              <a:spcBef>
                <a:spcPts val="0"/>
              </a:spcBef>
              <a:spcAft>
                <a:spcPts val="0"/>
              </a:spcAft>
              <a:buSzPts val="1400"/>
              <a:buChar char="■"/>
              <a:defRPr/>
            </a:lvl6pPr>
            <a:lvl7pPr marL="3200400" lvl="6" indent="-317500" rtl="0">
              <a:lnSpc>
                <a:spcPct val="100000"/>
              </a:lnSpc>
              <a:spcBef>
                <a:spcPts val="0"/>
              </a:spcBef>
              <a:spcAft>
                <a:spcPts val="0"/>
              </a:spcAft>
              <a:buSzPts val="1400"/>
              <a:buChar char="●"/>
              <a:defRPr/>
            </a:lvl7pPr>
            <a:lvl8pPr marL="3657600" lvl="7" indent="-317500" rtl="0">
              <a:lnSpc>
                <a:spcPct val="100000"/>
              </a:lnSpc>
              <a:spcBef>
                <a:spcPts val="0"/>
              </a:spcBef>
              <a:spcAft>
                <a:spcPts val="0"/>
              </a:spcAft>
              <a:buSzPts val="1400"/>
              <a:buChar char="○"/>
              <a:defRPr/>
            </a:lvl8pPr>
            <a:lvl9pPr marL="4114800" lvl="8" indent="-317500" rtl="0">
              <a:lnSpc>
                <a:spcPct val="100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1735113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dk1"/>
        </a:solidFill>
        <a:effectLst/>
      </p:bgPr>
    </p:bg>
    <p:spTree>
      <p:nvGrpSpPr>
        <p:cNvPr id="1" name="Shape 185"/>
        <p:cNvGrpSpPr/>
        <p:nvPr/>
      </p:nvGrpSpPr>
      <p:grpSpPr>
        <a:xfrm>
          <a:off x="0" y="0"/>
          <a:ext cx="0" cy="0"/>
          <a:chOff x="0" y="0"/>
          <a:chExt cx="0" cy="0"/>
        </a:xfrm>
      </p:grpSpPr>
      <p:pic>
        <p:nvPicPr>
          <p:cNvPr id="186" name="Google Shape;186;p9"/>
          <p:cNvPicPr preferRelativeResize="0"/>
          <p:nvPr/>
        </p:nvPicPr>
        <p:blipFill rotWithShape="1">
          <a:blip r:embed="rId2">
            <a:alphaModFix/>
          </a:blip>
          <a:srcRect b="5526"/>
          <a:stretch/>
        </p:blipFill>
        <p:spPr>
          <a:xfrm>
            <a:off x="201300" y="201300"/>
            <a:ext cx="8741399" cy="4740900"/>
          </a:xfrm>
          <a:prstGeom prst="rect">
            <a:avLst/>
          </a:prstGeom>
          <a:noFill/>
          <a:ln>
            <a:noFill/>
          </a:ln>
          <a:effectLst>
            <a:outerShdw blurRad="57150" dist="19050" dir="5400000" algn="bl" rotWithShape="0">
              <a:srgbClr val="000000">
                <a:alpha val="50000"/>
              </a:srgbClr>
            </a:outerShdw>
          </a:effectLst>
        </p:spPr>
      </p:pic>
      <p:sp>
        <p:nvSpPr>
          <p:cNvPr id="187" name="Google Shape;187;p9"/>
          <p:cNvSpPr txBox="1">
            <a:spLocks noGrp="1"/>
          </p:cNvSpPr>
          <p:nvPr>
            <p:ph type="title"/>
          </p:nvPr>
        </p:nvSpPr>
        <p:spPr>
          <a:xfrm>
            <a:off x="2699250" y="1409524"/>
            <a:ext cx="3745500" cy="11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7100"/>
            </a:lvl1pPr>
            <a:lvl2pPr lvl="1" algn="ctr" rtl="0">
              <a:spcBef>
                <a:spcPts val="0"/>
              </a:spcBef>
              <a:spcAft>
                <a:spcPts val="0"/>
              </a:spcAft>
              <a:buSzPts val="3200"/>
              <a:buNone/>
              <a:defRPr/>
            </a:lvl2pPr>
            <a:lvl3pPr lvl="2" algn="ctr" rtl="0">
              <a:spcBef>
                <a:spcPts val="0"/>
              </a:spcBef>
              <a:spcAft>
                <a:spcPts val="0"/>
              </a:spcAft>
              <a:buSzPts val="3200"/>
              <a:buNone/>
              <a:defRPr/>
            </a:lvl3pPr>
            <a:lvl4pPr lvl="3" algn="ctr" rtl="0">
              <a:spcBef>
                <a:spcPts val="0"/>
              </a:spcBef>
              <a:spcAft>
                <a:spcPts val="0"/>
              </a:spcAft>
              <a:buSzPts val="3200"/>
              <a:buNone/>
              <a:defRPr/>
            </a:lvl4pPr>
            <a:lvl5pPr lvl="4" algn="ctr" rtl="0">
              <a:spcBef>
                <a:spcPts val="0"/>
              </a:spcBef>
              <a:spcAft>
                <a:spcPts val="0"/>
              </a:spcAft>
              <a:buSzPts val="3200"/>
              <a:buNone/>
              <a:defRPr/>
            </a:lvl5pPr>
            <a:lvl6pPr lvl="5" algn="ctr" rtl="0">
              <a:spcBef>
                <a:spcPts val="0"/>
              </a:spcBef>
              <a:spcAft>
                <a:spcPts val="0"/>
              </a:spcAft>
              <a:buSzPts val="3200"/>
              <a:buNone/>
              <a:defRPr/>
            </a:lvl6pPr>
            <a:lvl7pPr lvl="6" algn="ctr" rtl="0">
              <a:spcBef>
                <a:spcPts val="0"/>
              </a:spcBef>
              <a:spcAft>
                <a:spcPts val="0"/>
              </a:spcAft>
              <a:buSzPts val="3200"/>
              <a:buNone/>
              <a:defRPr/>
            </a:lvl7pPr>
            <a:lvl8pPr lvl="7" algn="ctr" rtl="0">
              <a:spcBef>
                <a:spcPts val="0"/>
              </a:spcBef>
              <a:spcAft>
                <a:spcPts val="0"/>
              </a:spcAft>
              <a:buSzPts val="3200"/>
              <a:buNone/>
              <a:defRPr/>
            </a:lvl8pPr>
            <a:lvl9pPr lvl="8" algn="ctr" rtl="0">
              <a:spcBef>
                <a:spcPts val="0"/>
              </a:spcBef>
              <a:spcAft>
                <a:spcPts val="0"/>
              </a:spcAft>
              <a:buSzPts val="3200"/>
              <a:buNone/>
              <a:defRPr/>
            </a:lvl9pPr>
          </a:lstStyle>
          <a:p>
            <a:endParaRPr/>
          </a:p>
        </p:txBody>
      </p:sp>
      <p:sp>
        <p:nvSpPr>
          <p:cNvPr id="188" name="Google Shape;188;p9"/>
          <p:cNvSpPr txBox="1">
            <a:spLocks noGrp="1"/>
          </p:cNvSpPr>
          <p:nvPr>
            <p:ph type="subTitle" idx="1"/>
          </p:nvPr>
        </p:nvSpPr>
        <p:spPr>
          <a:xfrm>
            <a:off x="2203725" y="2660500"/>
            <a:ext cx="4736400" cy="707700"/>
          </a:xfrm>
          <a:prstGeom prst="rect">
            <a:avLst/>
          </a:prstGeom>
          <a:solidFill>
            <a:schemeClr val="dk1"/>
          </a:solidFill>
        </p:spPr>
        <p:txBody>
          <a:bodyPr spcFirstLastPara="1" wrap="square" lIns="91425" tIns="91425" rIns="91425" bIns="91425" anchor="t" anchorCtr="0">
            <a:noAutofit/>
          </a:bodyPr>
          <a:lstStyle>
            <a:lvl1pPr lvl="0" algn="ctr" rtl="0">
              <a:spcBef>
                <a:spcPts val="0"/>
              </a:spcBef>
              <a:spcAft>
                <a:spcPts val="0"/>
              </a:spcAft>
              <a:buSzPts val="1400"/>
              <a:buNone/>
              <a:defRPr sz="16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89" name="Google Shape;189;p9"/>
          <p:cNvGrpSpPr/>
          <p:nvPr/>
        </p:nvGrpSpPr>
        <p:grpSpPr>
          <a:xfrm>
            <a:off x="350950" y="342300"/>
            <a:ext cx="8448500" cy="4454525"/>
            <a:chOff x="350950" y="342300"/>
            <a:chExt cx="8448500" cy="4454525"/>
          </a:xfrm>
        </p:grpSpPr>
        <p:sp>
          <p:nvSpPr>
            <p:cNvPr id="190" name="Google Shape;190;p9"/>
            <p:cNvSpPr/>
            <p:nvPr/>
          </p:nvSpPr>
          <p:spPr>
            <a:xfrm>
              <a:off x="4303226" y="4764550"/>
              <a:ext cx="4395798"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1" name="Google Shape;191;p9"/>
            <p:cNvSpPr/>
            <p:nvPr/>
          </p:nvSpPr>
          <p:spPr>
            <a:xfrm rot="-5400000">
              <a:off x="-1093963" y="1794288"/>
              <a:ext cx="2922100"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2" name="Google Shape;192;p9"/>
            <p:cNvSpPr/>
            <p:nvPr/>
          </p:nvSpPr>
          <p:spPr>
            <a:xfrm>
              <a:off x="444975" y="342300"/>
              <a:ext cx="82540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3" name="Google Shape;193;p9"/>
            <p:cNvSpPr/>
            <p:nvPr/>
          </p:nvSpPr>
          <p:spPr>
            <a:xfrm rot="-5400000">
              <a:off x="6571237" y="2545313"/>
              <a:ext cx="4424151"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3682081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94"/>
        <p:cNvGrpSpPr/>
        <p:nvPr/>
      </p:nvGrpSpPr>
      <p:grpSpPr>
        <a:xfrm>
          <a:off x="0" y="0"/>
          <a:ext cx="0" cy="0"/>
          <a:chOff x="0" y="0"/>
          <a:chExt cx="0" cy="0"/>
        </a:xfrm>
      </p:grpSpPr>
      <p:sp>
        <p:nvSpPr>
          <p:cNvPr id="195" name="Google Shape;195;p10"/>
          <p:cNvSpPr>
            <a:spLocks noGrp="1"/>
          </p:cNvSpPr>
          <p:nvPr>
            <p:ph type="pic" idx="2"/>
          </p:nvPr>
        </p:nvSpPr>
        <p:spPr>
          <a:xfrm>
            <a:off x="-25" y="-13725"/>
            <a:ext cx="9144000" cy="5157300"/>
          </a:xfrm>
          <a:prstGeom prst="rect">
            <a:avLst/>
          </a:prstGeom>
          <a:noFill/>
          <a:ln>
            <a:noFill/>
          </a:ln>
        </p:spPr>
      </p:sp>
      <p:sp>
        <p:nvSpPr>
          <p:cNvPr id="196" name="Google Shape;196;p10"/>
          <p:cNvSpPr txBox="1">
            <a:spLocks noGrp="1"/>
          </p:cNvSpPr>
          <p:nvPr>
            <p:ph type="title"/>
          </p:nvPr>
        </p:nvSpPr>
        <p:spPr>
          <a:xfrm>
            <a:off x="720000" y="1026725"/>
            <a:ext cx="3399300" cy="863700"/>
          </a:xfrm>
          <a:prstGeom prst="rect">
            <a:avLst/>
          </a:prstGeom>
          <a:solidFill>
            <a:schemeClr val="dk1"/>
          </a:solidFill>
        </p:spPr>
        <p:txBody>
          <a:bodyPr spcFirstLastPara="1" wrap="square" lIns="91425" tIns="91425" rIns="91425" bIns="91425" anchor="ctr" anchorCtr="0">
            <a:noAutofit/>
          </a:bodyPr>
          <a:lstStyle>
            <a:lvl1pPr lvl="0" algn="ctr" rtl="0">
              <a:spcBef>
                <a:spcPts val="0"/>
              </a:spcBef>
              <a:spcAft>
                <a:spcPts val="0"/>
              </a:spcAft>
              <a:buSzPts val="2400"/>
              <a:buNone/>
              <a:defRPr sz="2400">
                <a:solidFill>
                  <a:schemeClr val="lt1"/>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Tree>
    <p:extLst>
      <p:ext uri="{BB962C8B-B14F-4D97-AF65-F5344CB8AC3E}">
        <p14:creationId xmlns:p14="http://schemas.microsoft.com/office/powerpoint/2010/main" val="799466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dk1"/>
        </a:solidFill>
        <a:effectLst/>
      </p:bgPr>
    </p:bg>
    <p:spTree>
      <p:nvGrpSpPr>
        <p:cNvPr id="1" name="Shape 197"/>
        <p:cNvGrpSpPr/>
        <p:nvPr/>
      </p:nvGrpSpPr>
      <p:grpSpPr>
        <a:xfrm>
          <a:off x="0" y="0"/>
          <a:ext cx="0" cy="0"/>
          <a:chOff x="0" y="0"/>
          <a:chExt cx="0" cy="0"/>
        </a:xfrm>
      </p:grpSpPr>
      <p:pic>
        <p:nvPicPr>
          <p:cNvPr id="198" name="Google Shape;198;p11"/>
          <p:cNvPicPr preferRelativeResize="0"/>
          <p:nvPr/>
        </p:nvPicPr>
        <p:blipFill rotWithShape="1">
          <a:blip r:embed="rId2">
            <a:alphaModFix/>
          </a:blip>
          <a:srcRect b="5526"/>
          <a:stretch/>
        </p:blipFill>
        <p:spPr>
          <a:xfrm>
            <a:off x="201300" y="201300"/>
            <a:ext cx="8741399" cy="4740900"/>
          </a:xfrm>
          <a:prstGeom prst="rect">
            <a:avLst/>
          </a:prstGeom>
          <a:noFill/>
          <a:ln>
            <a:noFill/>
          </a:ln>
          <a:effectLst>
            <a:outerShdw blurRad="57150" dist="19050" dir="5400000" algn="bl" rotWithShape="0">
              <a:srgbClr val="000000">
                <a:alpha val="50000"/>
              </a:srgbClr>
            </a:outerShdw>
          </a:effectLst>
        </p:spPr>
      </p:pic>
      <p:sp>
        <p:nvSpPr>
          <p:cNvPr id="199" name="Google Shape;199;p11"/>
          <p:cNvSpPr txBox="1">
            <a:spLocks noGrp="1"/>
          </p:cNvSpPr>
          <p:nvPr>
            <p:ph type="title" hasCustomPrompt="1"/>
          </p:nvPr>
        </p:nvSpPr>
        <p:spPr>
          <a:xfrm>
            <a:off x="2175100" y="1883700"/>
            <a:ext cx="4793700" cy="8790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6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200" name="Google Shape;200;p11"/>
          <p:cNvSpPr txBox="1">
            <a:spLocks noGrp="1"/>
          </p:cNvSpPr>
          <p:nvPr>
            <p:ph type="subTitle" idx="1"/>
          </p:nvPr>
        </p:nvSpPr>
        <p:spPr>
          <a:xfrm>
            <a:off x="2175100" y="2762703"/>
            <a:ext cx="4793700" cy="497100"/>
          </a:xfrm>
          <a:prstGeom prst="rect">
            <a:avLst/>
          </a:prstGeom>
          <a:solidFill>
            <a:schemeClr val="dk1"/>
          </a:solidFill>
        </p:spPr>
        <p:txBody>
          <a:bodyPr spcFirstLastPara="1" wrap="square" lIns="91425" tIns="91425" rIns="91425" bIns="91425" anchor="ctr" anchorCtr="0">
            <a:noAutofit/>
          </a:bodyPr>
          <a:lstStyle>
            <a:lvl1pPr lvl="0" algn="ctr" rtl="0">
              <a:spcBef>
                <a:spcPts val="0"/>
              </a:spcBef>
              <a:spcAft>
                <a:spcPts val="0"/>
              </a:spcAft>
              <a:buSzPts val="1600"/>
              <a:buNone/>
              <a:defRPr sz="1600">
                <a:solidFill>
                  <a:schemeClr val="lt1"/>
                </a:solidFill>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201" name="Google Shape;201;p11"/>
          <p:cNvGrpSpPr/>
          <p:nvPr/>
        </p:nvGrpSpPr>
        <p:grpSpPr>
          <a:xfrm>
            <a:off x="350950" y="342300"/>
            <a:ext cx="8448500" cy="4454525"/>
            <a:chOff x="350950" y="342300"/>
            <a:chExt cx="8448500" cy="4454525"/>
          </a:xfrm>
        </p:grpSpPr>
        <p:sp>
          <p:nvSpPr>
            <p:cNvPr id="202" name="Google Shape;202;p11"/>
            <p:cNvSpPr/>
            <p:nvPr/>
          </p:nvSpPr>
          <p:spPr>
            <a:xfrm>
              <a:off x="6031276" y="4764550"/>
              <a:ext cx="2667749"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3" name="Google Shape;203;p11"/>
            <p:cNvSpPr/>
            <p:nvPr/>
          </p:nvSpPr>
          <p:spPr>
            <a:xfrm rot="-5400000">
              <a:off x="-809751" y="1510074"/>
              <a:ext cx="2353677"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4" name="Google Shape;204;p11"/>
            <p:cNvSpPr/>
            <p:nvPr/>
          </p:nvSpPr>
          <p:spPr>
            <a:xfrm>
              <a:off x="444975" y="342300"/>
              <a:ext cx="82540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5" name="Google Shape;205;p11"/>
            <p:cNvSpPr/>
            <p:nvPr/>
          </p:nvSpPr>
          <p:spPr>
            <a:xfrm rot="-5400000">
              <a:off x="6571237" y="2545313"/>
              <a:ext cx="4424151"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2839954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dk1"/>
        </a:solidFill>
        <a:effectLst/>
      </p:bgPr>
    </p:bg>
    <p:spTree>
      <p:nvGrpSpPr>
        <p:cNvPr id="1" name="Shape 207"/>
        <p:cNvGrpSpPr/>
        <p:nvPr/>
      </p:nvGrpSpPr>
      <p:grpSpPr>
        <a:xfrm>
          <a:off x="0" y="0"/>
          <a:ext cx="0" cy="0"/>
          <a:chOff x="0" y="0"/>
          <a:chExt cx="0" cy="0"/>
        </a:xfrm>
      </p:grpSpPr>
      <p:pic>
        <p:nvPicPr>
          <p:cNvPr id="208" name="Google Shape;208;p13"/>
          <p:cNvPicPr preferRelativeResize="0"/>
          <p:nvPr/>
        </p:nvPicPr>
        <p:blipFill rotWithShape="1">
          <a:blip r:embed="rId2">
            <a:alphaModFix/>
          </a:blip>
          <a:srcRect b="5526"/>
          <a:stretch/>
        </p:blipFill>
        <p:spPr>
          <a:xfrm>
            <a:off x="201300" y="201300"/>
            <a:ext cx="8741399" cy="4740900"/>
          </a:xfrm>
          <a:prstGeom prst="rect">
            <a:avLst/>
          </a:prstGeom>
          <a:noFill/>
          <a:ln>
            <a:noFill/>
          </a:ln>
          <a:effectLst>
            <a:outerShdw blurRad="57150" dist="19050" dir="5400000" algn="bl" rotWithShape="0">
              <a:srgbClr val="000000">
                <a:alpha val="50000"/>
              </a:srgbClr>
            </a:outerShdw>
          </a:effectLst>
        </p:spPr>
      </p:pic>
      <p:sp>
        <p:nvSpPr>
          <p:cNvPr id="209" name="Google Shape;209;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10" name="Google Shape;210;p13"/>
          <p:cNvSpPr txBox="1">
            <a:spLocks noGrp="1"/>
          </p:cNvSpPr>
          <p:nvPr>
            <p:ph type="subTitle" idx="1"/>
          </p:nvPr>
        </p:nvSpPr>
        <p:spPr>
          <a:xfrm>
            <a:off x="719976" y="2146504"/>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1" name="Google Shape;211;p13"/>
          <p:cNvSpPr txBox="1">
            <a:spLocks noGrp="1"/>
          </p:cNvSpPr>
          <p:nvPr>
            <p:ph type="subTitle" idx="2"/>
          </p:nvPr>
        </p:nvSpPr>
        <p:spPr>
          <a:xfrm>
            <a:off x="3419247" y="2146504"/>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2" name="Google Shape;212;p13"/>
          <p:cNvSpPr txBox="1">
            <a:spLocks noGrp="1"/>
          </p:cNvSpPr>
          <p:nvPr>
            <p:ph type="subTitle" idx="3"/>
          </p:nvPr>
        </p:nvSpPr>
        <p:spPr>
          <a:xfrm>
            <a:off x="719976" y="3740727"/>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3" name="Google Shape;213;p13"/>
          <p:cNvSpPr txBox="1">
            <a:spLocks noGrp="1"/>
          </p:cNvSpPr>
          <p:nvPr>
            <p:ph type="subTitle" idx="4"/>
          </p:nvPr>
        </p:nvSpPr>
        <p:spPr>
          <a:xfrm>
            <a:off x="3419247" y="3740727"/>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4" name="Google Shape;214;p13"/>
          <p:cNvSpPr txBox="1">
            <a:spLocks noGrp="1"/>
          </p:cNvSpPr>
          <p:nvPr>
            <p:ph type="subTitle" idx="5"/>
          </p:nvPr>
        </p:nvSpPr>
        <p:spPr>
          <a:xfrm>
            <a:off x="6118524" y="2146504"/>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5" name="Google Shape;215;p13"/>
          <p:cNvSpPr txBox="1">
            <a:spLocks noGrp="1"/>
          </p:cNvSpPr>
          <p:nvPr>
            <p:ph type="subTitle" idx="6"/>
          </p:nvPr>
        </p:nvSpPr>
        <p:spPr>
          <a:xfrm>
            <a:off x="6118524" y="3740727"/>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6" name="Google Shape;216;p13"/>
          <p:cNvSpPr txBox="1">
            <a:spLocks noGrp="1"/>
          </p:cNvSpPr>
          <p:nvPr>
            <p:ph type="title" idx="7" hasCustomPrompt="1"/>
          </p:nvPr>
        </p:nvSpPr>
        <p:spPr>
          <a:xfrm>
            <a:off x="1532675" y="1341175"/>
            <a:ext cx="680100" cy="447600"/>
          </a:xfrm>
          <a:prstGeom prst="rect">
            <a:avLst/>
          </a:prstGeom>
          <a:solidFill>
            <a:schemeClr val="dk1"/>
          </a:solid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lt1"/>
                </a:solidFill>
                <a:latin typeface="Josefin Sans"/>
                <a:ea typeface="Josefin Sans"/>
                <a:cs typeface="Josefin Sans"/>
                <a:sym typeface="Josefin San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17" name="Google Shape;217;p13"/>
          <p:cNvSpPr txBox="1">
            <a:spLocks noGrp="1"/>
          </p:cNvSpPr>
          <p:nvPr>
            <p:ph type="title" idx="8" hasCustomPrompt="1"/>
          </p:nvPr>
        </p:nvSpPr>
        <p:spPr>
          <a:xfrm>
            <a:off x="1532675" y="2934803"/>
            <a:ext cx="680100" cy="447600"/>
          </a:xfrm>
          <a:prstGeom prst="rect">
            <a:avLst/>
          </a:prstGeom>
          <a:solidFill>
            <a:schemeClr val="dk1"/>
          </a:solid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lt1"/>
                </a:solidFill>
                <a:latin typeface="Josefin Sans"/>
                <a:ea typeface="Josefin Sans"/>
                <a:cs typeface="Josefin Sans"/>
                <a:sym typeface="Josefin San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18" name="Google Shape;218;p13"/>
          <p:cNvSpPr txBox="1">
            <a:spLocks noGrp="1"/>
          </p:cNvSpPr>
          <p:nvPr>
            <p:ph type="title" idx="9" hasCustomPrompt="1"/>
          </p:nvPr>
        </p:nvSpPr>
        <p:spPr>
          <a:xfrm>
            <a:off x="4231950" y="1341175"/>
            <a:ext cx="680100" cy="447600"/>
          </a:xfrm>
          <a:prstGeom prst="rect">
            <a:avLst/>
          </a:prstGeom>
          <a:solidFill>
            <a:schemeClr val="dk1"/>
          </a:solid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lt1"/>
                </a:solidFill>
                <a:latin typeface="Josefin Sans"/>
                <a:ea typeface="Josefin Sans"/>
                <a:cs typeface="Josefin Sans"/>
                <a:sym typeface="Josefin San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19" name="Google Shape;219;p13"/>
          <p:cNvSpPr txBox="1">
            <a:spLocks noGrp="1"/>
          </p:cNvSpPr>
          <p:nvPr>
            <p:ph type="title" idx="13" hasCustomPrompt="1"/>
          </p:nvPr>
        </p:nvSpPr>
        <p:spPr>
          <a:xfrm>
            <a:off x="4231950" y="2934803"/>
            <a:ext cx="680100" cy="447600"/>
          </a:xfrm>
          <a:prstGeom prst="rect">
            <a:avLst/>
          </a:prstGeom>
          <a:solidFill>
            <a:schemeClr val="dk1"/>
          </a:solid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lt1"/>
                </a:solidFill>
                <a:latin typeface="Josefin Sans"/>
                <a:ea typeface="Josefin Sans"/>
                <a:cs typeface="Josefin Sans"/>
                <a:sym typeface="Josefin San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20" name="Google Shape;220;p13"/>
          <p:cNvSpPr txBox="1">
            <a:spLocks noGrp="1"/>
          </p:cNvSpPr>
          <p:nvPr>
            <p:ph type="title" idx="14" hasCustomPrompt="1"/>
          </p:nvPr>
        </p:nvSpPr>
        <p:spPr>
          <a:xfrm>
            <a:off x="6931162" y="1341175"/>
            <a:ext cx="680100" cy="447600"/>
          </a:xfrm>
          <a:prstGeom prst="rect">
            <a:avLst/>
          </a:prstGeom>
          <a:solidFill>
            <a:schemeClr val="dk1"/>
          </a:solid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lt1"/>
                </a:solidFill>
                <a:latin typeface="Josefin Sans"/>
                <a:ea typeface="Josefin Sans"/>
                <a:cs typeface="Josefin Sans"/>
                <a:sym typeface="Josefin San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21" name="Google Shape;221;p13"/>
          <p:cNvSpPr txBox="1">
            <a:spLocks noGrp="1"/>
          </p:cNvSpPr>
          <p:nvPr>
            <p:ph type="title" idx="15" hasCustomPrompt="1"/>
          </p:nvPr>
        </p:nvSpPr>
        <p:spPr>
          <a:xfrm>
            <a:off x="6931162" y="2934803"/>
            <a:ext cx="680100" cy="447600"/>
          </a:xfrm>
          <a:prstGeom prst="rect">
            <a:avLst/>
          </a:prstGeom>
          <a:solidFill>
            <a:schemeClr val="dk1"/>
          </a:solid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lt1"/>
                </a:solidFill>
                <a:latin typeface="Josefin Sans"/>
                <a:ea typeface="Josefin Sans"/>
                <a:cs typeface="Josefin Sans"/>
                <a:sym typeface="Josefin San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22" name="Google Shape;222;p13"/>
          <p:cNvSpPr txBox="1">
            <a:spLocks noGrp="1"/>
          </p:cNvSpPr>
          <p:nvPr>
            <p:ph type="subTitle" idx="16"/>
          </p:nvPr>
        </p:nvSpPr>
        <p:spPr>
          <a:xfrm>
            <a:off x="719976" y="1814548"/>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1900">
                <a:solidFill>
                  <a:schemeClr val="dk1"/>
                </a:solidFill>
                <a:latin typeface="Josefin Sans"/>
                <a:ea typeface="Josefin Sans"/>
                <a:cs typeface="Josefin Sans"/>
                <a:sym typeface="Josefin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23" name="Google Shape;223;p13"/>
          <p:cNvSpPr txBox="1">
            <a:spLocks noGrp="1"/>
          </p:cNvSpPr>
          <p:nvPr>
            <p:ph type="subTitle" idx="17"/>
          </p:nvPr>
        </p:nvSpPr>
        <p:spPr>
          <a:xfrm>
            <a:off x="3419247" y="1814548"/>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1900">
                <a:solidFill>
                  <a:schemeClr val="dk1"/>
                </a:solidFill>
                <a:latin typeface="Josefin Sans"/>
                <a:ea typeface="Josefin Sans"/>
                <a:cs typeface="Josefin Sans"/>
                <a:sym typeface="Josefin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24" name="Google Shape;224;p13"/>
          <p:cNvSpPr txBox="1">
            <a:spLocks noGrp="1"/>
          </p:cNvSpPr>
          <p:nvPr>
            <p:ph type="subTitle" idx="18"/>
          </p:nvPr>
        </p:nvSpPr>
        <p:spPr>
          <a:xfrm>
            <a:off x="6118524" y="1814548"/>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1900">
                <a:solidFill>
                  <a:schemeClr val="dk1"/>
                </a:solidFill>
                <a:latin typeface="Josefin Sans"/>
                <a:ea typeface="Josefin Sans"/>
                <a:cs typeface="Josefin Sans"/>
                <a:sym typeface="Josefin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25" name="Google Shape;225;p13"/>
          <p:cNvSpPr txBox="1">
            <a:spLocks noGrp="1"/>
          </p:cNvSpPr>
          <p:nvPr>
            <p:ph type="subTitle" idx="19"/>
          </p:nvPr>
        </p:nvSpPr>
        <p:spPr>
          <a:xfrm>
            <a:off x="719976" y="3408252"/>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1900">
                <a:solidFill>
                  <a:schemeClr val="dk1"/>
                </a:solidFill>
                <a:latin typeface="Josefin Sans"/>
                <a:ea typeface="Josefin Sans"/>
                <a:cs typeface="Josefin Sans"/>
                <a:sym typeface="Josefin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26" name="Google Shape;226;p13"/>
          <p:cNvSpPr txBox="1">
            <a:spLocks noGrp="1"/>
          </p:cNvSpPr>
          <p:nvPr>
            <p:ph type="subTitle" idx="20"/>
          </p:nvPr>
        </p:nvSpPr>
        <p:spPr>
          <a:xfrm>
            <a:off x="3419247" y="3408252"/>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1900">
                <a:solidFill>
                  <a:schemeClr val="dk1"/>
                </a:solidFill>
                <a:latin typeface="Josefin Sans"/>
                <a:ea typeface="Josefin Sans"/>
                <a:cs typeface="Josefin Sans"/>
                <a:sym typeface="Josefin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27" name="Google Shape;227;p13"/>
          <p:cNvSpPr txBox="1">
            <a:spLocks noGrp="1"/>
          </p:cNvSpPr>
          <p:nvPr>
            <p:ph type="subTitle" idx="21"/>
          </p:nvPr>
        </p:nvSpPr>
        <p:spPr>
          <a:xfrm>
            <a:off x="6118524" y="3408252"/>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1900">
                <a:solidFill>
                  <a:schemeClr val="dk1"/>
                </a:solidFill>
                <a:latin typeface="Josefin Sans"/>
                <a:ea typeface="Josefin Sans"/>
                <a:cs typeface="Josefin Sans"/>
                <a:sym typeface="Josefin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228" name="Google Shape;228;p13"/>
          <p:cNvGrpSpPr/>
          <p:nvPr/>
        </p:nvGrpSpPr>
        <p:grpSpPr>
          <a:xfrm>
            <a:off x="350950" y="342300"/>
            <a:ext cx="8448500" cy="4454525"/>
            <a:chOff x="350950" y="342300"/>
            <a:chExt cx="8448500" cy="4454525"/>
          </a:xfrm>
        </p:grpSpPr>
        <p:sp>
          <p:nvSpPr>
            <p:cNvPr id="229" name="Google Shape;229;p13"/>
            <p:cNvSpPr/>
            <p:nvPr/>
          </p:nvSpPr>
          <p:spPr>
            <a:xfrm flipH="1">
              <a:off x="451376" y="4764550"/>
              <a:ext cx="7437324"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0" name="Google Shape;230;p13"/>
            <p:cNvSpPr/>
            <p:nvPr/>
          </p:nvSpPr>
          <p:spPr>
            <a:xfrm rot="5400000" flipH="1">
              <a:off x="7246512" y="1870038"/>
              <a:ext cx="3073601"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1" name="Google Shape;231;p13"/>
            <p:cNvSpPr/>
            <p:nvPr/>
          </p:nvSpPr>
          <p:spPr>
            <a:xfrm flipH="1">
              <a:off x="451373" y="342300"/>
              <a:ext cx="82540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2" name="Google Shape;232;p13"/>
            <p:cNvSpPr/>
            <p:nvPr/>
          </p:nvSpPr>
          <p:spPr>
            <a:xfrm rot="5400000" flipH="1">
              <a:off x="-1844988" y="2545313"/>
              <a:ext cx="4424151"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233" name="Google Shape;233;p13"/>
          <p:cNvGrpSpPr/>
          <p:nvPr/>
        </p:nvGrpSpPr>
        <p:grpSpPr>
          <a:xfrm flipH="1">
            <a:off x="8166884" y="3722371"/>
            <a:ext cx="2277007" cy="1194421"/>
            <a:chOff x="2924575" y="1948482"/>
            <a:chExt cx="3830121" cy="2009118"/>
          </a:xfrm>
        </p:grpSpPr>
        <p:sp>
          <p:nvSpPr>
            <p:cNvPr id="234" name="Google Shape;234;p13"/>
            <p:cNvSpPr/>
            <p:nvPr/>
          </p:nvSpPr>
          <p:spPr>
            <a:xfrm>
              <a:off x="3161579" y="3655253"/>
              <a:ext cx="172684" cy="302346"/>
            </a:xfrm>
            <a:custGeom>
              <a:avLst/>
              <a:gdLst/>
              <a:ahLst/>
              <a:cxnLst/>
              <a:rect l="l" t="t" r="r" b="b"/>
              <a:pathLst>
                <a:path w="196" h="200" extrusionOk="0">
                  <a:moveTo>
                    <a:pt x="191" y="195"/>
                  </a:moveTo>
                  <a:lnTo>
                    <a:pt x="191" y="195"/>
                  </a:lnTo>
                  <a:cubicBezTo>
                    <a:pt x="162" y="197"/>
                    <a:pt x="130" y="197"/>
                    <a:pt x="99" y="197"/>
                  </a:cubicBezTo>
                  <a:cubicBezTo>
                    <a:pt x="50" y="200"/>
                    <a:pt x="50" y="200"/>
                    <a:pt x="50" y="200"/>
                  </a:cubicBezTo>
                  <a:cubicBezTo>
                    <a:pt x="36" y="200"/>
                    <a:pt x="19" y="200"/>
                    <a:pt x="4" y="197"/>
                  </a:cubicBezTo>
                  <a:cubicBezTo>
                    <a:pt x="0" y="197"/>
                    <a:pt x="0" y="197"/>
                    <a:pt x="0" y="197"/>
                  </a:cubicBezTo>
                  <a:cubicBezTo>
                    <a:pt x="0" y="195"/>
                    <a:pt x="0" y="195"/>
                    <a:pt x="0" y="195"/>
                  </a:cubicBezTo>
                  <a:cubicBezTo>
                    <a:pt x="0" y="164"/>
                    <a:pt x="2" y="132"/>
                    <a:pt x="2" y="101"/>
                  </a:cubicBezTo>
                  <a:cubicBezTo>
                    <a:pt x="2" y="84"/>
                    <a:pt x="2" y="67"/>
                    <a:pt x="2" y="52"/>
                  </a:cubicBezTo>
                  <a:cubicBezTo>
                    <a:pt x="2" y="35"/>
                    <a:pt x="2" y="21"/>
                    <a:pt x="0" y="4"/>
                  </a:cubicBezTo>
                  <a:cubicBezTo>
                    <a:pt x="0" y="2"/>
                    <a:pt x="0" y="2"/>
                    <a:pt x="0" y="2"/>
                  </a:cubicBezTo>
                  <a:cubicBezTo>
                    <a:pt x="4" y="2"/>
                    <a:pt x="4" y="2"/>
                    <a:pt x="4" y="2"/>
                  </a:cubicBezTo>
                  <a:cubicBezTo>
                    <a:pt x="36" y="2"/>
                    <a:pt x="65" y="0"/>
                    <a:pt x="97" y="0"/>
                  </a:cubicBezTo>
                  <a:cubicBezTo>
                    <a:pt x="145" y="0"/>
                    <a:pt x="145" y="0"/>
                    <a:pt x="145" y="0"/>
                  </a:cubicBezTo>
                  <a:cubicBezTo>
                    <a:pt x="160" y="0"/>
                    <a:pt x="177" y="0"/>
                    <a:pt x="191" y="0"/>
                  </a:cubicBezTo>
                  <a:cubicBezTo>
                    <a:pt x="196" y="0"/>
                    <a:pt x="196" y="0"/>
                    <a:pt x="196" y="0"/>
                  </a:cubicBezTo>
                  <a:cubicBezTo>
                    <a:pt x="196" y="4"/>
                    <a:pt x="196" y="4"/>
                    <a:pt x="196" y="4"/>
                  </a:cubicBezTo>
                  <a:cubicBezTo>
                    <a:pt x="196" y="38"/>
                    <a:pt x="196" y="69"/>
                    <a:pt x="196" y="101"/>
                  </a:cubicBezTo>
                  <a:lnTo>
                    <a:pt x="191" y="195"/>
                  </a:lnTo>
                  <a:moveTo>
                    <a:pt x="191" y="195"/>
                  </a:moveTo>
                  <a:lnTo>
                    <a:pt x="191" y="195"/>
                  </a:lnTo>
                  <a:cubicBezTo>
                    <a:pt x="189" y="99"/>
                    <a:pt x="189" y="99"/>
                    <a:pt x="189" y="99"/>
                  </a:cubicBezTo>
                  <a:cubicBezTo>
                    <a:pt x="189" y="67"/>
                    <a:pt x="187" y="35"/>
                    <a:pt x="187" y="4"/>
                  </a:cubicBezTo>
                  <a:cubicBezTo>
                    <a:pt x="191" y="8"/>
                    <a:pt x="191" y="8"/>
                    <a:pt x="191" y="8"/>
                  </a:cubicBezTo>
                  <a:cubicBezTo>
                    <a:pt x="177" y="8"/>
                    <a:pt x="160" y="8"/>
                    <a:pt x="145" y="8"/>
                  </a:cubicBezTo>
                  <a:cubicBezTo>
                    <a:pt x="97" y="8"/>
                    <a:pt x="97" y="8"/>
                    <a:pt x="97" y="8"/>
                  </a:cubicBezTo>
                  <a:cubicBezTo>
                    <a:pt x="65" y="8"/>
                    <a:pt x="36" y="8"/>
                    <a:pt x="4" y="6"/>
                  </a:cubicBezTo>
                  <a:cubicBezTo>
                    <a:pt x="6" y="4"/>
                    <a:pt x="6" y="4"/>
                    <a:pt x="6" y="4"/>
                  </a:cubicBezTo>
                  <a:cubicBezTo>
                    <a:pt x="6" y="21"/>
                    <a:pt x="4" y="35"/>
                    <a:pt x="4" y="52"/>
                  </a:cubicBezTo>
                  <a:cubicBezTo>
                    <a:pt x="4" y="67"/>
                    <a:pt x="4" y="84"/>
                    <a:pt x="4" y="101"/>
                  </a:cubicBezTo>
                  <a:cubicBezTo>
                    <a:pt x="4" y="132"/>
                    <a:pt x="6" y="164"/>
                    <a:pt x="6" y="195"/>
                  </a:cubicBezTo>
                  <a:cubicBezTo>
                    <a:pt x="4" y="191"/>
                    <a:pt x="4" y="191"/>
                    <a:pt x="4" y="191"/>
                  </a:cubicBezTo>
                  <a:cubicBezTo>
                    <a:pt x="19" y="191"/>
                    <a:pt x="34" y="191"/>
                    <a:pt x="50" y="191"/>
                  </a:cubicBezTo>
                  <a:cubicBezTo>
                    <a:pt x="97" y="191"/>
                    <a:pt x="97" y="191"/>
                    <a:pt x="97" y="191"/>
                  </a:cubicBezTo>
                  <a:cubicBezTo>
                    <a:pt x="128" y="193"/>
                    <a:pt x="160" y="193"/>
                    <a:pt x="191" y="19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7000" rIns="90000" bIns="27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35" name="Google Shape;235;p13"/>
            <p:cNvSpPr/>
            <p:nvPr/>
          </p:nvSpPr>
          <p:spPr>
            <a:xfrm>
              <a:off x="3187129" y="3661300"/>
              <a:ext cx="7929" cy="216178"/>
            </a:xfrm>
            <a:custGeom>
              <a:avLst/>
              <a:gdLst/>
              <a:ahLst/>
              <a:cxnLst/>
              <a:rect l="l" t="t" r="r" b="b"/>
              <a:pathLst>
                <a:path w="9" h="143" extrusionOk="0">
                  <a:moveTo>
                    <a:pt x="5" y="0"/>
                  </a:moveTo>
                  <a:lnTo>
                    <a:pt x="5" y="0"/>
                  </a:lnTo>
                  <a:cubicBezTo>
                    <a:pt x="9" y="25"/>
                    <a:pt x="9" y="48"/>
                    <a:pt x="9" y="71"/>
                  </a:cubicBezTo>
                  <a:cubicBezTo>
                    <a:pt x="9" y="97"/>
                    <a:pt x="9" y="120"/>
                    <a:pt x="5" y="143"/>
                  </a:cubicBezTo>
                  <a:cubicBezTo>
                    <a:pt x="3" y="120"/>
                    <a:pt x="0" y="97"/>
                    <a:pt x="0" y="71"/>
                  </a:cubicBezTo>
                  <a:cubicBezTo>
                    <a:pt x="0" y="48"/>
                    <a:pt x="3" y="25"/>
                    <a:pt x="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6475" rIns="90000" bIns="64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36" name="Google Shape;236;p13"/>
            <p:cNvSpPr/>
            <p:nvPr/>
          </p:nvSpPr>
          <p:spPr>
            <a:xfrm>
              <a:off x="3203869" y="3661300"/>
              <a:ext cx="7929" cy="146638"/>
            </a:xfrm>
            <a:custGeom>
              <a:avLst/>
              <a:gdLst/>
              <a:ahLst/>
              <a:cxnLst/>
              <a:rect l="l" t="t" r="r" b="b"/>
              <a:pathLst>
                <a:path w="9" h="97" extrusionOk="0">
                  <a:moveTo>
                    <a:pt x="5" y="0"/>
                  </a:moveTo>
                  <a:lnTo>
                    <a:pt x="5" y="0"/>
                  </a:lnTo>
                  <a:cubicBezTo>
                    <a:pt x="7" y="17"/>
                    <a:pt x="9" y="31"/>
                    <a:pt x="9" y="48"/>
                  </a:cubicBezTo>
                  <a:cubicBezTo>
                    <a:pt x="9" y="63"/>
                    <a:pt x="7" y="80"/>
                    <a:pt x="5" y="97"/>
                  </a:cubicBezTo>
                  <a:cubicBezTo>
                    <a:pt x="0" y="80"/>
                    <a:pt x="0" y="63"/>
                    <a:pt x="0" y="48"/>
                  </a:cubicBezTo>
                  <a:cubicBezTo>
                    <a:pt x="0" y="31"/>
                    <a:pt x="0" y="17"/>
                    <a:pt x="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37" name="Google Shape;237;p13"/>
            <p:cNvSpPr/>
            <p:nvPr/>
          </p:nvSpPr>
          <p:spPr>
            <a:xfrm>
              <a:off x="3282282" y="3661300"/>
              <a:ext cx="7048" cy="190478"/>
            </a:xfrm>
            <a:custGeom>
              <a:avLst/>
              <a:gdLst/>
              <a:ahLst/>
              <a:cxnLst/>
              <a:rect l="l" t="t" r="r" b="b"/>
              <a:pathLst>
                <a:path w="8" h="126" extrusionOk="0">
                  <a:moveTo>
                    <a:pt x="4" y="0"/>
                  </a:moveTo>
                  <a:lnTo>
                    <a:pt x="4" y="0"/>
                  </a:lnTo>
                  <a:cubicBezTo>
                    <a:pt x="8" y="21"/>
                    <a:pt x="8" y="42"/>
                    <a:pt x="8" y="63"/>
                  </a:cubicBezTo>
                  <a:cubicBezTo>
                    <a:pt x="8" y="84"/>
                    <a:pt x="8" y="105"/>
                    <a:pt x="4" y="126"/>
                  </a:cubicBezTo>
                  <a:cubicBezTo>
                    <a:pt x="2" y="105"/>
                    <a:pt x="0" y="84"/>
                    <a:pt x="0" y="63"/>
                  </a:cubicBezTo>
                  <a:cubicBezTo>
                    <a:pt x="0" y="42"/>
                    <a:pt x="2" y="21"/>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50" rIns="90000" bIns="3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38" name="Google Shape;238;p13"/>
            <p:cNvSpPr/>
            <p:nvPr/>
          </p:nvSpPr>
          <p:spPr>
            <a:xfrm>
              <a:off x="3239111" y="3788286"/>
              <a:ext cx="7929" cy="117915"/>
            </a:xfrm>
            <a:custGeom>
              <a:avLst/>
              <a:gdLst/>
              <a:ahLst/>
              <a:cxnLst/>
              <a:rect l="l" t="t" r="r" b="b"/>
              <a:pathLst>
                <a:path w="9" h="78" extrusionOk="0">
                  <a:moveTo>
                    <a:pt x="5" y="0"/>
                  </a:moveTo>
                  <a:lnTo>
                    <a:pt x="5" y="0"/>
                  </a:lnTo>
                  <a:cubicBezTo>
                    <a:pt x="9" y="13"/>
                    <a:pt x="9" y="25"/>
                    <a:pt x="9" y="38"/>
                  </a:cubicBezTo>
                  <a:cubicBezTo>
                    <a:pt x="9" y="51"/>
                    <a:pt x="9" y="65"/>
                    <a:pt x="5" y="78"/>
                  </a:cubicBezTo>
                  <a:cubicBezTo>
                    <a:pt x="2" y="65"/>
                    <a:pt x="0" y="51"/>
                    <a:pt x="0" y="38"/>
                  </a:cubicBezTo>
                  <a:cubicBezTo>
                    <a:pt x="0" y="25"/>
                    <a:pt x="2" y="13"/>
                    <a:pt x="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39" name="Google Shape;239;p13"/>
            <p:cNvSpPr/>
            <p:nvPr/>
          </p:nvSpPr>
          <p:spPr>
            <a:xfrm>
              <a:off x="6208912" y="3655245"/>
              <a:ext cx="234419" cy="302355"/>
            </a:xfrm>
            <a:custGeom>
              <a:avLst/>
              <a:gdLst/>
              <a:ahLst/>
              <a:cxnLst/>
              <a:rect l="l" t="t" r="r" b="b"/>
              <a:pathLst>
                <a:path w="198" h="200" extrusionOk="0">
                  <a:moveTo>
                    <a:pt x="194" y="195"/>
                  </a:moveTo>
                  <a:lnTo>
                    <a:pt x="194" y="195"/>
                  </a:lnTo>
                  <a:cubicBezTo>
                    <a:pt x="162" y="197"/>
                    <a:pt x="131" y="197"/>
                    <a:pt x="99" y="197"/>
                  </a:cubicBezTo>
                  <a:cubicBezTo>
                    <a:pt x="51" y="200"/>
                    <a:pt x="51" y="200"/>
                    <a:pt x="51" y="200"/>
                  </a:cubicBezTo>
                  <a:cubicBezTo>
                    <a:pt x="36" y="200"/>
                    <a:pt x="19" y="200"/>
                    <a:pt x="4" y="197"/>
                  </a:cubicBezTo>
                  <a:cubicBezTo>
                    <a:pt x="0" y="197"/>
                    <a:pt x="0" y="197"/>
                    <a:pt x="0" y="197"/>
                  </a:cubicBezTo>
                  <a:cubicBezTo>
                    <a:pt x="0" y="195"/>
                    <a:pt x="0" y="195"/>
                    <a:pt x="0" y="195"/>
                  </a:cubicBezTo>
                  <a:cubicBezTo>
                    <a:pt x="0" y="164"/>
                    <a:pt x="2" y="132"/>
                    <a:pt x="2" y="101"/>
                  </a:cubicBezTo>
                  <a:cubicBezTo>
                    <a:pt x="2" y="84"/>
                    <a:pt x="2" y="67"/>
                    <a:pt x="2" y="52"/>
                  </a:cubicBezTo>
                  <a:cubicBezTo>
                    <a:pt x="2" y="35"/>
                    <a:pt x="2" y="21"/>
                    <a:pt x="2" y="4"/>
                  </a:cubicBezTo>
                  <a:cubicBezTo>
                    <a:pt x="2" y="2"/>
                    <a:pt x="2" y="2"/>
                    <a:pt x="2" y="2"/>
                  </a:cubicBezTo>
                  <a:cubicBezTo>
                    <a:pt x="4" y="2"/>
                    <a:pt x="4" y="2"/>
                    <a:pt x="4" y="2"/>
                  </a:cubicBezTo>
                  <a:cubicBezTo>
                    <a:pt x="36" y="2"/>
                    <a:pt x="67" y="0"/>
                    <a:pt x="99" y="0"/>
                  </a:cubicBezTo>
                  <a:cubicBezTo>
                    <a:pt x="145" y="0"/>
                    <a:pt x="145" y="0"/>
                    <a:pt x="145" y="0"/>
                  </a:cubicBezTo>
                  <a:cubicBezTo>
                    <a:pt x="162" y="0"/>
                    <a:pt x="177" y="0"/>
                    <a:pt x="192" y="0"/>
                  </a:cubicBezTo>
                  <a:cubicBezTo>
                    <a:pt x="198" y="0"/>
                    <a:pt x="198" y="0"/>
                    <a:pt x="198" y="0"/>
                  </a:cubicBezTo>
                  <a:cubicBezTo>
                    <a:pt x="198" y="4"/>
                    <a:pt x="198" y="4"/>
                    <a:pt x="198" y="4"/>
                  </a:cubicBezTo>
                  <a:cubicBezTo>
                    <a:pt x="198" y="38"/>
                    <a:pt x="196" y="69"/>
                    <a:pt x="196" y="101"/>
                  </a:cubicBezTo>
                  <a:lnTo>
                    <a:pt x="194" y="195"/>
                  </a:lnTo>
                  <a:moveTo>
                    <a:pt x="192" y="195"/>
                  </a:moveTo>
                  <a:lnTo>
                    <a:pt x="192" y="195"/>
                  </a:lnTo>
                  <a:cubicBezTo>
                    <a:pt x="189" y="99"/>
                    <a:pt x="189" y="99"/>
                    <a:pt x="189" y="99"/>
                  </a:cubicBezTo>
                  <a:cubicBezTo>
                    <a:pt x="189" y="67"/>
                    <a:pt x="187" y="35"/>
                    <a:pt x="187" y="4"/>
                  </a:cubicBezTo>
                  <a:cubicBezTo>
                    <a:pt x="192" y="8"/>
                    <a:pt x="192" y="8"/>
                    <a:pt x="192" y="8"/>
                  </a:cubicBezTo>
                  <a:cubicBezTo>
                    <a:pt x="177" y="8"/>
                    <a:pt x="162" y="8"/>
                    <a:pt x="145" y="8"/>
                  </a:cubicBezTo>
                  <a:cubicBezTo>
                    <a:pt x="99" y="8"/>
                    <a:pt x="99" y="8"/>
                    <a:pt x="99" y="8"/>
                  </a:cubicBezTo>
                  <a:cubicBezTo>
                    <a:pt x="67" y="8"/>
                    <a:pt x="36" y="8"/>
                    <a:pt x="4" y="6"/>
                  </a:cubicBezTo>
                  <a:cubicBezTo>
                    <a:pt x="7" y="4"/>
                    <a:pt x="7" y="4"/>
                    <a:pt x="7" y="4"/>
                  </a:cubicBezTo>
                  <a:cubicBezTo>
                    <a:pt x="7" y="21"/>
                    <a:pt x="4" y="35"/>
                    <a:pt x="4" y="52"/>
                  </a:cubicBezTo>
                  <a:cubicBezTo>
                    <a:pt x="4" y="67"/>
                    <a:pt x="4" y="84"/>
                    <a:pt x="4" y="101"/>
                  </a:cubicBezTo>
                  <a:cubicBezTo>
                    <a:pt x="4" y="132"/>
                    <a:pt x="7" y="164"/>
                    <a:pt x="7" y="195"/>
                  </a:cubicBezTo>
                  <a:cubicBezTo>
                    <a:pt x="4" y="191"/>
                    <a:pt x="4" y="191"/>
                    <a:pt x="4" y="191"/>
                  </a:cubicBezTo>
                  <a:cubicBezTo>
                    <a:pt x="19" y="191"/>
                    <a:pt x="34" y="191"/>
                    <a:pt x="51" y="191"/>
                  </a:cubicBezTo>
                  <a:cubicBezTo>
                    <a:pt x="97" y="191"/>
                    <a:pt x="97" y="191"/>
                    <a:pt x="97" y="191"/>
                  </a:cubicBezTo>
                  <a:cubicBezTo>
                    <a:pt x="128" y="193"/>
                    <a:pt x="160" y="193"/>
                    <a:pt x="192" y="19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7000" rIns="90000" bIns="27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40" name="Google Shape;240;p13"/>
            <p:cNvSpPr/>
            <p:nvPr/>
          </p:nvSpPr>
          <p:spPr>
            <a:xfrm>
              <a:off x="6265741" y="3661292"/>
              <a:ext cx="10655" cy="216184"/>
            </a:xfrm>
            <a:custGeom>
              <a:avLst/>
              <a:gdLst/>
              <a:ahLst/>
              <a:cxnLst/>
              <a:rect l="l" t="t" r="r" b="b"/>
              <a:pathLst>
                <a:path w="9" h="143" extrusionOk="0">
                  <a:moveTo>
                    <a:pt x="5" y="0"/>
                  </a:moveTo>
                  <a:lnTo>
                    <a:pt x="5" y="0"/>
                  </a:lnTo>
                  <a:cubicBezTo>
                    <a:pt x="7" y="25"/>
                    <a:pt x="9" y="48"/>
                    <a:pt x="9" y="71"/>
                  </a:cubicBezTo>
                  <a:cubicBezTo>
                    <a:pt x="9" y="97"/>
                    <a:pt x="7" y="120"/>
                    <a:pt x="5" y="143"/>
                  </a:cubicBezTo>
                  <a:cubicBezTo>
                    <a:pt x="0" y="120"/>
                    <a:pt x="0" y="97"/>
                    <a:pt x="0" y="71"/>
                  </a:cubicBezTo>
                  <a:cubicBezTo>
                    <a:pt x="0" y="48"/>
                    <a:pt x="0" y="25"/>
                    <a:pt x="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6475" rIns="90000" bIns="64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41" name="Google Shape;241;p13"/>
            <p:cNvSpPr/>
            <p:nvPr/>
          </p:nvSpPr>
          <p:spPr>
            <a:xfrm>
              <a:off x="6288236" y="3661292"/>
              <a:ext cx="5920" cy="146642"/>
            </a:xfrm>
            <a:custGeom>
              <a:avLst/>
              <a:gdLst/>
              <a:ahLst/>
              <a:cxnLst/>
              <a:rect l="l" t="t" r="r" b="b"/>
              <a:pathLst>
                <a:path w="5" h="97" extrusionOk="0">
                  <a:moveTo>
                    <a:pt x="2" y="0"/>
                  </a:moveTo>
                  <a:lnTo>
                    <a:pt x="2" y="0"/>
                  </a:lnTo>
                  <a:cubicBezTo>
                    <a:pt x="5" y="17"/>
                    <a:pt x="5" y="31"/>
                    <a:pt x="5" y="48"/>
                  </a:cubicBezTo>
                  <a:cubicBezTo>
                    <a:pt x="5" y="63"/>
                    <a:pt x="5" y="80"/>
                    <a:pt x="2" y="97"/>
                  </a:cubicBezTo>
                  <a:cubicBezTo>
                    <a:pt x="0" y="80"/>
                    <a:pt x="0" y="63"/>
                    <a:pt x="0" y="48"/>
                  </a:cubicBezTo>
                  <a:cubicBezTo>
                    <a:pt x="0" y="31"/>
                    <a:pt x="0" y="17"/>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42" name="Google Shape;242;p13"/>
            <p:cNvSpPr/>
            <p:nvPr/>
          </p:nvSpPr>
          <p:spPr>
            <a:xfrm>
              <a:off x="6393606" y="3661292"/>
              <a:ext cx="9471" cy="190484"/>
            </a:xfrm>
            <a:custGeom>
              <a:avLst/>
              <a:gdLst/>
              <a:ahLst/>
              <a:cxnLst/>
              <a:rect l="l" t="t" r="r" b="b"/>
              <a:pathLst>
                <a:path w="8" h="126" extrusionOk="0">
                  <a:moveTo>
                    <a:pt x="4" y="0"/>
                  </a:moveTo>
                  <a:lnTo>
                    <a:pt x="4" y="0"/>
                  </a:lnTo>
                  <a:cubicBezTo>
                    <a:pt x="6" y="21"/>
                    <a:pt x="8" y="42"/>
                    <a:pt x="8" y="63"/>
                  </a:cubicBezTo>
                  <a:cubicBezTo>
                    <a:pt x="8" y="84"/>
                    <a:pt x="6" y="105"/>
                    <a:pt x="4" y="126"/>
                  </a:cubicBezTo>
                  <a:cubicBezTo>
                    <a:pt x="0" y="105"/>
                    <a:pt x="0" y="84"/>
                    <a:pt x="0" y="63"/>
                  </a:cubicBezTo>
                  <a:cubicBezTo>
                    <a:pt x="0" y="42"/>
                    <a:pt x="0" y="21"/>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50" rIns="90000" bIns="3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43" name="Google Shape;243;p13"/>
            <p:cNvSpPr/>
            <p:nvPr/>
          </p:nvSpPr>
          <p:spPr>
            <a:xfrm>
              <a:off x="6346249" y="3712692"/>
              <a:ext cx="9471" cy="193507"/>
            </a:xfrm>
            <a:custGeom>
              <a:avLst/>
              <a:gdLst/>
              <a:ahLst/>
              <a:cxnLst/>
              <a:rect l="l" t="t" r="r" b="b"/>
              <a:pathLst>
                <a:path w="8" h="128" extrusionOk="0">
                  <a:moveTo>
                    <a:pt x="4" y="0"/>
                  </a:moveTo>
                  <a:lnTo>
                    <a:pt x="4" y="0"/>
                  </a:lnTo>
                  <a:cubicBezTo>
                    <a:pt x="6" y="21"/>
                    <a:pt x="8" y="42"/>
                    <a:pt x="8" y="65"/>
                  </a:cubicBezTo>
                  <a:cubicBezTo>
                    <a:pt x="8" y="86"/>
                    <a:pt x="6" y="107"/>
                    <a:pt x="4" y="128"/>
                  </a:cubicBezTo>
                  <a:cubicBezTo>
                    <a:pt x="0" y="107"/>
                    <a:pt x="0" y="86"/>
                    <a:pt x="0" y="65"/>
                  </a:cubicBezTo>
                  <a:cubicBezTo>
                    <a:pt x="0" y="42"/>
                    <a:pt x="0" y="21"/>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075" rIns="90000" bIns="10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44" name="Google Shape;244;p13"/>
            <p:cNvSpPr/>
            <p:nvPr/>
          </p:nvSpPr>
          <p:spPr>
            <a:xfrm>
              <a:off x="2924575" y="3514650"/>
              <a:ext cx="3830121" cy="157222"/>
            </a:xfrm>
            <a:custGeom>
              <a:avLst/>
              <a:gdLst/>
              <a:ahLst/>
              <a:cxnLst/>
              <a:rect l="l" t="t" r="r" b="b"/>
              <a:pathLst>
                <a:path w="5551" h="104" extrusionOk="0">
                  <a:moveTo>
                    <a:pt x="5551" y="97"/>
                  </a:moveTo>
                  <a:lnTo>
                    <a:pt x="5551" y="97"/>
                  </a:lnTo>
                  <a:cubicBezTo>
                    <a:pt x="4167" y="103"/>
                    <a:pt x="4167" y="103"/>
                    <a:pt x="4167" y="103"/>
                  </a:cubicBezTo>
                  <a:cubicBezTo>
                    <a:pt x="3705" y="103"/>
                    <a:pt x="3242" y="105"/>
                    <a:pt x="2780" y="103"/>
                  </a:cubicBezTo>
                  <a:cubicBezTo>
                    <a:pt x="1392" y="101"/>
                    <a:pt x="1392" y="101"/>
                    <a:pt x="1392" y="101"/>
                  </a:cubicBezTo>
                  <a:cubicBezTo>
                    <a:pt x="1045" y="99"/>
                    <a:pt x="1045" y="99"/>
                    <a:pt x="1045" y="99"/>
                  </a:cubicBezTo>
                  <a:cubicBezTo>
                    <a:pt x="698" y="101"/>
                    <a:pt x="698" y="101"/>
                    <a:pt x="698" y="101"/>
                  </a:cubicBezTo>
                  <a:cubicBezTo>
                    <a:pt x="4" y="101"/>
                    <a:pt x="4" y="101"/>
                    <a:pt x="4" y="101"/>
                  </a:cubicBezTo>
                  <a:cubicBezTo>
                    <a:pt x="0" y="101"/>
                    <a:pt x="0" y="101"/>
                    <a:pt x="0" y="101"/>
                  </a:cubicBezTo>
                  <a:cubicBezTo>
                    <a:pt x="0" y="97"/>
                    <a:pt x="0" y="97"/>
                    <a:pt x="0" y="97"/>
                  </a:cubicBezTo>
                  <a:cubicBezTo>
                    <a:pt x="0" y="9"/>
                    <a:pt x="0" y="9"/>
                    <a:pt x="0" y="9"/>
                  </a:cubicBezTo>
                  <a:cubicBezTo>
                    <a:pt x="0" y="5"/>
                    <a:pt x="0" y="5"/>
                    <a:pt x="0" y="5"/>
                  </a:cubicBezTo>
                  <a:cubicBezTo>
                    <a:pt x="4" y="5"/>
                    <a:pt x="4" y="5"/>
                    <a:pt x="4" y="5"/>
                  </a:cubicBezTo>
                  <a:cubicBezTo>
                    <a:pt x="1392" y="0"/>
                    <a:pt x="1392" y="0"/>
                    <a:pt x="1392" y="0"/>
                  </a:cubicBezTo>
                  <a:cubicBezTo>
                    <a:pt x="2777" y="0"/>
                    <a:pt x="2777" y="0"/>
                    <a:pt x="2777" y="0"/>
                  </a:cubicBezTo>
                  <a:cubicBezTo>
                    <a:pt x="3471" y="0"/>
                    <a:pt x="3471" y="0"/>
                    <a:pt x="3471" y="0"/>
                  </a:cubicBezTo>
                  <a:cubicBezTo>
                    <a:pt x="4163" y="2"/>
                    <a:pt x="4163" y="2"/>
                    <a:pt x="4163" y="2"/>
                  </a:cubicBezTo>
                  <a:cubicBezTo>
                    <a:pt x="4626" y="5"/>
                    <a:pt x="5088" y="5"/>
                    <a:pt x="5551" y="7"/>
                  </a:cubicBezTo>
                  <a:lnTo>
                    <a:pt x="5551" y="7"/>
                  </a:lnTo>
                  <a:cubicBezTo>
                    <a:pt x="5551" y="9"/>
                    <a:pt x="5551" y="9"/>
                    <a:pt x="5551" y="9"/>
                  </a:cubicBezTo>
                  <a:lnTo>
                    <a:pt x="5551" y="97"/>
                  </a:lnTo>
                  <a:moveTo>
                    <a:pt x="5549" y="97"/>
                  </a:moveTo>
                  <a:lnTo>
                    <a:pt x="5549" y="97"/>
                  </a:lnTo>
                  <a:cubicBezTo>
                    <a:pt x="5549" y="9"/>
                    <a:pt x="5549" y="9"/>
                    <a:pt x="5549" y="9"/>
                  </a:cubicBezTo>
                  <a:cubicBezTo>
                    <a:pt x="5551" y="11"/>
                    <a:pt x="5551" y="11"/>
                    <a:pt x="5551" y="11"/>
                  </a:cubicBezTo>
                  <a:cubicBezTo>
                    <a:pt x="5088" y="13"/>
                    <a:pt x="4626" y="13"/>
                    <a:pt x="4163" y="15"/>
                  </a:cubicBezTo>
                  <a:cubicBezTo>
                    <a:pt x="3471" y="17"/>
                    <a:pt x="3471" y="17"/>
                    <a:pt x="3471" y="17"/>
                  </a:cubicBezTo>
                  <a:cubicBezTo>
                    <a:pt x="2777" y="17"/>
                    <a:pt x="2777" y="17"/>
                    <a:pt x="2777" y="17"/>
                  </a:cubicBezTo>
                  <a:cubicBezTo>
                    <a:pt x="1392" y="17"/>
                    <a:pt x="1392" y="17"/>
                    <a:pt x="1392" y="17"/>
                  </a:cubicBezTo>
                  <a:cubicBezTo>
                    <a:pt x="4" y="13"/>
                    <a:pt x="4" y="13"/>
                    <a:pt x="4" y="13"/>
                  </a:cubicBezTo>
                  <a:cubicBezTo>
                    <a:pt x="10" y="9"/>
                    <a:pt x="10" y="9"/>
                    <a:pt x="10" y="9"/>
                  </a:cubicBezTo>
                  <a:cubicBezTo>
                    <a:pt x="8" y="97"/>
                    <a:pt x="8" y="97"/>
                    <a:pt x="8" y="97"/>
                  </a:cubicBezTo>
                  <a:cubicBezTo>
                    <a:pt x="4" y="93"/>
                    <a:pt x="4" y="93"/>
                    <a:pt x="4" y="93"/>
                  </a:cubicBezTo>
                  <a:cubicBezTo>
                    <a:pt x="698" y="95"/>
                    <a:pt x="698" y="95"/>
                    <a:pt x="698" y="95"/>
                  </a:cubicBezTo>
                  <a:cubicBezTo>
                    <a:pt x="1045" y="95"/>
                    <a:pt x="1045" y="95"/>
                    <a:pt x="1045" y="95"/>
                  </a:cubicBezTo>
                  <a:cubicBezTo>
                    <a:pt x="1390" y="95"/>
                    <a:pt x="1390" y="95"/>
                    <a:pt x="1390" y="95"/>
                  </a:cubicBezTo>
                  <a:cubicBezTo>
                    <a:pt x="2775" y="91"/>
                    <a:pt x="2775" y="91"/>
                    <a:pt x="2775" y="91"/>
                  </a:cubicBezTo>
                  <a:cubicBezTo>
                    <a:pt x="3236" y="91"/>
                    <a:pt x="3698" y="91"/>
                    <a:pt x="4161" y="93"/>
                  </a:cubicBezTo>
                  <a:lnTo>
                    <a:pt x="5549" y="97"/>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45" name="Google Shape;245;p13"/>
            <p:cNvSpPr/>
            <p:nvPr/>
          </p:nvSpPr>
          <p:spPr>
            <a:xfrm>
              <a:off x="2928102" y="3560014"/>
              <a:ext cx="1011437" cy="12094"/>
            </a:xfrm>
            <a:custGeom>
              <a:avLst/>
              <a:gdLst/>
              <a:ahLst/>
              <a:cxnLst/>
              <a:rect l="l" t="t" r="r" b="b"/>
              <a:pathLst>
                <a:path w="1148" h="8" extrusionOk="0">
                  <a:moveTo>
                    <a:pt x="0" y="4"/>
                  </a:moveTo>
                  <a:lnTo>
                    <a:pt x="0" y="4"/>
                  </a:lnTo>
                  <a:cubicBezTo>
                    <a:pt x="97" y="2"/>
                    <a:pt x="192" y="2"/>
                    <a:pt x="288" y="2"/>
                  </a:cubicBezTo>
                  <a:cubicBezTo>
                    <a:pt x="336" y="2"/>
                    <a:pt x="383" y="2"/>
                    <a:pt x="431" y="2"/>
                  </a:cubicBezTo>
                  <a:cubicBezTo>
                    <a:pt x="480" y="4"/>
                    <a:pt x="526" y="2"/>
                    <a:pt x="574" y="2"/>
                  </a:cubicBezTo>
                  <a:cubicBezTo>
                    <a:pt x="671" y="2"/>
                    <a:pt x="765" y="0"/>
                    <a:pt x="862" y="0"/>
                  </a:cubicBezTo>
                  <a:cubicBezTo>
                    <a:pt x="908" y="0"/>
                    <a:pt x="957" y="2"/>
                    <a:pt x="1005" y="2"/>
                  </a:cubicBezTo>
                  <a:cubicBezTo>
                    <a:pt x="1054" y="2"/>
                    <a:pt x="1100" y="2"/>
                    <a:pt x="1148" y="4"/>
                  </a:cubicBezTo>
                  <a:lnTo>
                    <a:pt x="1148" y="4"/>
                  </a:lnTo>
                  <a:cubicBezTo>
                    <a:pt x="1100" y="6"/>
                    <a:pt x="1054" y="6"/>
                    <a:pt x="1005" y="6"/>
                  </a:cubicBezTo>
                  <a:cubicBezTo>
                    <a:pt x="957" y="6"/>
                    <a:pt x="908" y="8"/>
                    <a:pt x="862" y="8"/>
                  </a:cubicBezTo>
                  <a:cubicBezTo>
                    <a:pt x="765" y="8"/>
                    <a:pt x="671" y="6"/>
                    <a:pt x="574" y="6"/>
                  </a:cubicBezTo>
                  <a:cubicBezTo>
                    <a:pt x="526" y="6"/>
                    <a:pt x="480" y="4"/>
                    <a:pt x="431" y="4"/>
                  </a:cubicBezTo>
                  <a:cubicBezTo>
                    <a:pt x="383" y="6"/>
                    <a:pt x="336" y="6"/>
                    <a:pt x="288" y="6"/>
                  </a:cubicBezTo>
                  <a:cubicBezTo>
                    <a:pt x="192" y="6"/>
                    <a:pt x="97" y="6"/>
                    <a:pt x="0"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46" name="Google Shape;246;p13"/>
            <p:cNvSpPr/>
            <p:nvPr/>
          </p:nvSpPr>
          <p:spPr>
            <a:xfrm>
              <a:off x="5390812" y="3590239"/>
              <a:ext cx="1355606" cy="10582"/>
            </a:xfrm>
            <a:custGeom>
              <a:avLst/>
              <a:gdLst/>
              <a:ahLst/>
              <a:cxnLst/>
              <a:rect l="l" t="t" r="r" b="b"/>
              <a:pathLst>
                <a:path w="1145" h="7" extrusionOk="0">
                  <a:moveTo>
                    <a:pt x="0" y="3"/>
                  </a:moveTo>
                  <a:lnTo>
                    <a:pt x="0" y="3"/>
                  </a:lnTo>
                  <a:cubicBezTo>
                    <a:pt x="94" y="1"/>
                    <a:pt x="191" y="1"/>
                    <a:pt x="285" y="1"/>
                  </a:cubicBezTo>
                  <a:cubicBezTo>
                    <a:pt x="334" y="1"/>
                    <a:pt x="380" y="3"/>
                    <a:pt x="428" y="3"/>
                  </a:cubicBezTo>
                  <a:cubicBezTo>
                    <a:pt x="477" y="3"/>
                    <a:pt x="525" y="3"/>
                    <a:pt x="571" y="1"/>
                  </a:cubicBezTo>
                  <a:cubicBezTo>
                    <a:pt x="668" y="1"/>
                    <a:pt x="763" y="-1"/>
                    <a:pt x="859" y="1"/>
                  </a:cubicBezTo>
                  <a:cubicBezTo>
                    <a:pt x="908" y="1"/>
                    <a:pt x="954" y="1"/>
                    <a:pt x="1002" y="1"/>
                  </a:cubicBezTo>
                  <a:cubicBezTo>
                    <a:pt x="1051" y="1"/>
                    <a:pt x="1099" y="1"/>
                    <a:pt x="1145" y="3"/>
                  </a:cubicBezTo>
                  <a:lnTo>
                    <a:pt x="1145" y="3"/>
                  </a:lnTo>
                  <a:cubicBezTo>
                    <a:pt x="1099" y="5"/>
                    <a:pt x="1051" y="5"/>
                    <a:pt x="1002" y="5"/>
                  </a:cubicBezTo>
                  <a:cubicBezTo>
                    <a:pt x="954" y="5"/>
                    <a:pt x="908" y="7"/>
                    <a:pt x="859" y="7"/>
                  </a:cubicBezTo>
                  <a:cubicBezTo>
                    <a:pt x="763" y="7"/>
                    <a:pt x="668" y="5"/>
                    <a:pt x="571" y="5"/>
                  </a:cubicBezTo>
                  <a:cubicBezTo>
                    <a:pt x="525" y="5"/>
                    <a:pt x="477" y="3"/>
                    <a:pt x="428" y="5"/>
                  </a:cubicBezTo>
                  <a:cubicBezTo>
                    <a:pt x="380" y="5"/>
                    <a:pt x="334" y="5"/>
                    <a:pt x="285" y="5"/>
                  </a:cubicBezTo>
                  <a:cubicBezTo>
                    <a:pt x="191" y="7"/>
                    <a:pt x="94" y="5"/>
                    <a:pt x="0" y="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47" name="Google Shape;247;p13"/>
            <p:cNvSpPr/>
            <p:nvPr/>
          </p:nvSpPr>
          <p:spPr>
            <a:xfrm>
              <a:off x="3299022" y="3588737"/>
              <a:ext cx="534793" cy="9070"/>
            </a:xfrm>
            <a:custGeom>
              <a:avLst/>
              <a:gdLst/>
              <a:ahLst/>
              <a:cxnLst/>
              <a:rect l="l" t="t" r="r" b="b"/>
              <a:pathLst>
                <a:path w="607" h="6" extrusionOk="0">
                  <a:moveTo>
                    <a:pt x="0" y="2"/>
                  </a:moveTo>
                  <a:lnTo>
                    <a:pt x="0" y="2"/>
                  </a:lnTo>
                  <a:cubicBezTo>
                    <a:pt x="50" y="0"/>
                    <a:pt x="101" y="0"/>
                    <a:pt x="153" y="0"/>
                  </a:cubicBezTo>
                  <a:cubicBezTo>
                    <a:pt x="178" y="0"/>
                    <a:pt x="204" y="2"/>
                    <a:pt x="229" y="2"/>
                  </a:cubicBezTo>
                  <a:cubicBezTo>
                    <a:pt x="254" y="2"/>
                    <a:pt x="279" y="2"/>
                    <a:pt x="305" y="2"/>
                  </a:cubicBezTo>
                  <a:cubicBezTo>
                    <a:pt x="355" y="0"/>
                    <a:pt x="406" y="0"/>
                    <a:pt x="456" y="0"/>
                  </a:cubicBezTo>
                  <a:cubicBezTo>
                    <a:pt x="506" y="0"/>
                    <a:pt x="557" y="0"/>
                    <a:pt x="607" y="2"/>
                  </a:cubicBezTo>
                  <a:cubicBezTo>
                    <a:pt x="607" y="4"/>
                    <a:pt x="607" y="4"/>
                    <a:pt x="607" y="4"/>
                  </a:cubicBezTo>
                  <a:cubicBezTo>
                    <a:pt x="557" y="4"/>
                    <a:pt x="506" y="6"/>
                    <a:pt x="456" y="6"/>
                  </a:cubicBezTo>
                  <a:cubicBezTo>
                    <a:pt x="406" y="6"/>
                    <a:pt x="355" y="6"/>
                    <a:pt x="305" y="4"/>
                  </a:cubicBezTo>
                  <a:cubicBezTo>
                    <a:pt x="279" y="4"/>
                    <a:pt x="254" y="4"/>
                    <a:pt x="229" y="4"/>
                  </a:cubicBezTo>
                  <a:cubicBezTo>
                    <a:pt x="204" y="4"/>
                    <a:pt x="178" y="4"/>
                    <a:pt x="153" y="6"/>
                  </a:cubicBezTo>
                  <a:cubicBezTo>
                    <a:pt x="101" y="6"/>
                    <a:pt x="50" y="6"/>
                    <a:pt x="0" y="4"/>
                  </a:cubicBezTo>
                  <a:lnTo>
                    <a:pt x="0" y="2"/>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48" name="Google Shape;248;p13"/>
            <p:cNvSpPr/>
            <p:nvPr/>
          </p:nvSpPr>
          <p:spPr>
            <a:xfrm>
              <a:off x="4439974" y="3606878"/>
              <a:ext cx="534793" cy="16629"/>
            </a:xfrm>
            <a:custGeom>
              <a:avLst/>
              <a:gdLst/>
              <a:ahLst/>
              <a:cxnLst/>
              <a:rect l="l" t="t" r="r" b="b"/>
              <a:pathLst>
                <a:path w="607" h="11" extrusionOk="0">
                  <a:moveTo>
                    <a:pt x="0" y="4"/>
                  </a:moveTo>
                  <a:lnTo>
                    <a:pt x="0" y="4"/>
                  </a:lnTo>
                  <a:cubicBezTo>
                    <a:pt x="50" y="2"/>
                    <a:pt x="101" y="0"/>
                    <a:pt x="151" y="2"/>
                  </a:cubicBezTo>
                  <a:cubicBezTo>
                    <a:pt x="176" y="2"/>
                    <a:pt x="202" y="4"/>
                    <a:pt x="227" y="4"/>
                  </a:cubicBezTo>
                  <a:cubicBezTo>
                    <a:pt x="252" y="4"/>
                    <a:pt x="277" y="4"/>
                    <a:pt x="303" y="2"/>
                  </a:cubicBezTo>
                  <a:cubicBezTo>
                    <a:pt x="353" y="2"/>
                    <a:pt x="404" y="0"/>
                    <a:pt x="454" y="0"/>
                  </a:cubicBezTo>
                  <a:cubicBezTo>
                    <a:pt x="504" y="2"/>
                    <a:pt x="555" y="2"/>
                    <a:pt x="607" y="4"/>
                  </a:cubicBezTo>
                  <a:cubicBezTo>
                    <a:pt x="607" y="6"/>
                    <a:pt x="607" y="6"/>
                    <a:pt x="607" y="6"/>
                  </a:cubicBezTo>
                  <a:cubicBezTo>
                    <a:pt x="555" y="9"/>
                    <a:pt x="504" y="9"/>
                    <a:pt x="454" y="11"/>
                  </a:cubicBezTo>
                  <a:cubicBezTo>
                    <a:pt x="404" y="11"/>
                    <a:pt x="353" y="9"/>
                    <a:pt x="303" y="9"/>
                  </a:cubicBezTo>
                  <a:cubicBezTo>
                    <a:pt x="277" y="6"/>
                    <a:pt x="252" y="6"/>
                    <a:pt x="227" y="6"/>
                  </a:cubicBezTo>
                  <a:cubicBezTo>
                    <a:pt x="202" y="6"/>
                    <a:pt x="176" y="9"/>
                    <a:pt x="151" y="9"/>
                  </a:cubicBezTo>
                  <a:cubicBezTo>
                    <a:pt x="101" y="9"/>
                    <a:pt x="50" y="9"/>
                    <a:pt x="0" y="6"/>
                  </a:cubicBezTo>
                  <a:lnTo>
                    <a:pt x="0" y="4"/>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49" name="Google Shape;249;p13"/>
            <p:cNvSpPr/>
            <p:nvPr/>
          </p:nvSpPr>
          <p:spPr>
            <a:xfrm>
              <a:off x="4929683" y="3621984"/>
              <a:ext cx="1139859" cy="13606"/>
            </a:xfrm>
            <a:custGeom>
              <a:avLst/>
              <a:gdLst/>
              <a:ahLst/>
              <a:cxnLst/>
              <a:rect l="l" t="t" r="r" b="b"/>
              <a:pathLst>
                <a:path w="1652" h="9" extrusionOk="0">
                  <a:moveTo>
                    <a:pt x="1652" y="5"/>
                  </a:moveTo>
                  <a:lnTo>
                    <a:pt x="1652" y="5"/>
                  </a:lnTo>
                  <a:cubicBezTo>
                    <a:pt x="1516" y="7"/>
                    <a:pt x="1377" y="9"/>
                    <a:pt x="1240" y="7"/>
                  </a:cubicBezTo>
                  <a:cubicBezTo>
                    <a:pt x="1171" y="7"/>
                    <a:pt x="1101" y="5"/>
                    <a:pt x="1034" y="5"/>
                  </a:cubicBezTo>
                  <a:cubicBezTo>
                    <a:pt x="965" y="5"/>
                    <a:pt x="895" y="5"/>
                    <a:pt x="826" y="7"/>
                  </a:cubicBezTo>
                  <a:cubicBezTo>
                    <a:pt x="689" y="7"/>
                    <a:pt x="551" y="9"/>
                    <a:pt x="414" y="9"/>
                  </a:cubicBezTo>
                  <a:cubicBezTo>
                    <a:pt x="344" y="9"/>
                    <a:pt x="275" y="7"/>
                    <a:pt x="208" y="7"/>
                  </a:cubicBezTo>
                  <a:cubicBezTo>
                    <a:pt x="138" y="7"/>
                    <a:pt x="69" y="7"/>
                    <a:pt x="0" y="5"/>
                  </a:cubicBezTo>
                  <a:cubicBezTo>
                    <a:pt x="0" y="3"/>
                    <a:pt x="0" y="3"/>
                    <a:pt x="0" y="3"/>
                  </a:cubicBezTo>
                  <a:cubicBezTo>
                    <a:pt x="69" y="3"/>
                    <a:pt x="138" y="1"/>
                    <a:pt x="208" y="1"/>
                  </a:cubicBezTo>
                  <a:cubicBezTo>
                    <a:pt x="275" y="1"/>
                    <a:pt x="344" y="1"/>
                    <a:pt x="414" y="1"/>
                  </a:cubicBezTo>
                  <a:cubicBezTo>
                    <a:pt x="551" y="-1"/>
                    <a:pt x="689" y="1"/>
                    <a:pt x="826" y="3"/>
                  </a:cubicBezTo>
                  <a:cubicBezTo>
                    <a:pt x="895" y="3"/>
                    <a:pt x="965" y="3"/>
                    <a:pt x="1034" y="3"/>
                  </a:cubicBezTo>
                  <a:cubicBezTo>
                    <a:pt x="1101" y="3"/>
                    <a:pt x="1171" y="1"/>
                    <a:pt x="1240" y="1"/>
                  </a:cubicBezTo>
                  <a:cubicBezTo>
                    <a:pt x="1377" y="1"/>
                    <a:pt x="1516" y="1"/>
                    <a:pt x="1652" y="3"/>
                  </a:cubicBezTo>
                  <a:lnTo>
                    <a:pt x="1652" y="5"/>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50" name="Google Shape;250;p13"/>
            <p:cNvSpPr/>
            <p:nvPr/>
          </p:nvSpPr>
          <p:spPr>
            <a:xfrm>
              <a:off x="4489697" y="3600832"/>
              <a:ext cx="450505" cy="12094"/>
            </a:xfrm>
            <a:custGeom>
              <a:avLst/>
              <a:gdLst/>
              <a:ahLst/>
              <a:cxnLst/>
              <a:rect l="l" t="t" r="r" b="b"/>
              <a:pathLst>
                <a:path w="298" h="8" extrusionOk="0">
                  <a:moveTo>
                    <a:pt x="0" y="4"/>
                  </a:moveTo>
                  <a:lnTo>
                    <a:pt x="0" y="4"/>
                  </a:lnTo>
                  <a:cubicBezTo>
                    <a:pt x="25" y="2"/>
                    <a:pt x="50" y="0"/>
                    <a:pt x="73" y="0"/>
                  </a:cubicBezTo>
                  <a:cubicBezTo>
                    <a:pt x="99" y="0"/>
                    <a:pt x="124" y="0"/>
                    <a:pt x="149" y="0"/>
                  </a:cubicBezTo>
                  <a:cubicBezTo>
                    <a:pt x="174" y="0"/>
                    <a:pt x="198" y="0"/>
                    <a:pt x="223" y="0"/>
                  </a:cubicBezTo>
                  <a:cubicBezTo>
                    <a:pt x="261" y="2"/>
                    <a:pt x="261" y="2"/>
                    <a:pt x="261" y="2"/>
                  </a:cubicBezTo>
                  <a:cubicBezTo>
                    <a:pt x="273" y="2"/>
                    <a:pt x="286" y="2"/>
                    <a:pt x="298" y="4"/>
                  </a:cubicBezTo>
                  <a:cubicBezTo>
                    <a:pt x="286" y="4"/>
                    <a:pt x="273" y="4"/>
                    <a:pt x="261" y="6"/>
                  </a:cubicBezTo>
                  <a:cubicBezTo>
                    <a:pt x="223" y="6"/>
                    <a:pt x="223" y="6"/>
                    <a:pt x="223" y="6"/>
                  </a:cubicBezTo>
                  <a:cubicBezTo>
                    <a:pt x="198" y="8"/>
                    <a:pt x="174" y="8"/>
                    <a:pt x="149" y="8"/>
                  </a:cubicBezTo>
                  <a:cubicBezTo>
                    <a:pt x="124" y="8"/>
                    <a:pt x="99" y="8"/>
                    <a:pt x="73" y="6"/>
                  </a:cubicBezTo>
                  <a:cubicBezTo>
                    <a:pt x="50" y="6"/>
                    <a:pt x="25" y="4"/>
                    <a:pt x="0"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51" name="Google Shape;251;p13"/>
            <p:cNvSpPr/>
            <p:nvPr/>
          </p:nvSpPr>
          <p:spPr>
            <a:xfrm>
              <a:off x="3913991" y="3623507"/>
              <a:ext cx="149777" cy="12094"/>
            </a:xfrm>
            <a:custGeom>
              <a:avLst/>
              <a:gdLst/>
              <a:ahLst/>
              <a:cxnLst/>
              <a:rect l="l" t="t" r="r" b="b"/>
              <a:pathLst>
                <a:path w="170" h="8" extrusionOk="0">
                  <a:moveTo>
                    <a:pt x="0" y="2"/>
                  </a:moveTo>
                  <a:lnTo>
                    <a:pt x="0" y="2"/>
                  </a:lnTo>
                  <a:cubicBezTo>
                    <a:pt x="14" y="0"/>
                    <a:pt x="29" y="0"/>
                    <a:pt x="42" y="0"/>
                  </a:cubicBezTo>
                  <a:cubicBezTo>
                    <a:pt x="50" y="0"/>
                    <a:pt x="56" y="2"/>
                    <a:pt x="65" y="2"/>
                  </a:cubicBezTo>
                  <a:cubicBezTo>
                    <a:pt x="71" y="2"/>
                    <a:pt x="77" y="2"/>
                    <a:pt x="86" y="2"/>
                  </a:cubicBezTo>
                  <a:cubicBezTo>
                    <a:pt x="100" y="0"/>
                    <a:pt x="113" y="0"/>
                    <a:pt x="128" y="0"/>
                  </a:cubicBezTo>
                  <a:cubicBezTo>
                    <a:pt x="143" y="0"/>
                    <a:pt x="157" y="0"/>
                    <a:pt x="170" y="2"/>
                  </a:cubicBezTo>
                  <a:cubicBezTo>
                    <a:pt x="170" y="4"/>
                    <a:pt x="170" y="4"/>
                    <a:pt x="170" y="4"/>
                  </a:cubicBezTo>
                  <a:cubicBezTo>
                    <a:pt x="157" y="6"/>
                    <a:pt x="143" y="8"/>
                    <a:pt x="128" y="8"/>
                  </a:cubicBezTo>
                  <a:cubicBezTo>
                    <a:pt x="113" y="8"/>
                    <a:pt x="100" y="8"/>
                    <a:pt x="86" y="6"/>
                  </a:cubicBezTo>
                  <a:cubicBezTo>
                    <a:pt x="77" y="4"/>
                    <a:pt x="71" y="4"/>
                    <a:pt x="65" y="4"/>
                  </a:cubicBezTo>
                  <a:cubicBezTo>
                    <a:pt x="56" y="4"/>
                    <a:pt x="50" y="6"/>
                    <a:pt x="42" y="6"/>
                  </a:cubicBezTo>
                  <a:cubicBezTo>
                    <a:pt x="29" y="8"/>
                    <a:pt x="14" y="6"/>
                    <a:pt x="0" y="4"/>
                  </a:cubicBezTo>
                  <a:lnTo>
                    <a:pt x="0" y="2"/>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52" name="Google Shape;252;p13"/>
            <p:cNvSpPr/>
            <p:nvPr/>
          </p:nvSpPr>
          <p:spPr>
            <a:xfrm>
              <a:off x="4584938" y="3008224"/>
              <a:ext cx="1519321" cy="520045"/>
            </a:xfrm>
            <a:custGeom>
              <a:avLst/>
              <a:gdLst/>
              <a:ahLst/>
              <a:cxnLst/>
              <a:rect l="l" t="t" r="r" b="b"/>
              <a:pathLst>
                <a:path w="1005" h="344" extrusionOk="0">
                  <a:moveTo>
                    <a:pt x="999" y="7"/>
                  </a:moveTo>
                  <a:lnTo>
                    <a:pt x="999" y="7"/>
                  </a:lnTo>
                  <a:cubicBezTo>
                    <a:pt x="1003" y="171"/>
                    <a:pt x="1003" y="171"/>
                    <a:pt x="1003" y="171"/>
                  </a:cubicBezTo>
                  <a:cubicBezTo>
                    <a:pt x="1003" y="226"/>
                    <a:pt x="1005" y="281"/>
                    <a:pt x="1005" y="335"/>
                  </a:cubicBezTo>
                  <a:cubicBezTo>
                    <a:pt x="1005" y="342"/>
                    <a:pt x="1005" y="342"/>
                    <a:pt x="1005" y="342"/>
                  </a:cubicBezTo>
                  <a:cubicBezTo>
                    <a:pt x="999" y="342"/>
                    <a:pt x="999" y="342"/>
                    <a:pt x="999" y="342"/>
                  </a:cubicBezTo>
                  <a:cubicBezTo>
                    <a:pt x="917" y="342"/>
                    <a:pt x="835" y="344"/>
                    <a:pt x="751" y="344"/>
                  </a:cubicBezTo>
                  <a:cubicBezTo>
                    <a:pt x="669" y="344"/>
                    <a:pt x="586" y="342"/>
                    <a:pt x="505" y="340"/>
                  </a:cubicBezTo>
                  <a:cubicBezTo>
                    <a:pt x="420" y="340"/>
                    <a:pt x="338" y="337"/>
                    <a:pt x="256" y="337"/>
                  </a:cubicBezTo>
                  <a:cubicBezTo>
                    <a:pt x="132" y="340"/>
                    <a:pt x="132" y="340"/>
                    <a:pt x="132" y="340"/>
                  </a:cubicBezTo>
                  <a:cubicBezTo>
                    <a:pt x="8" y="340"/>
                    <a:pt x="8" y="340"/>
                    <a:pt x="8" y="340"/>
                  </a:cubicBezTo>
                  <a:cubicBezTo>
                    <a:pt x="4" y="340"/>
                    <a:pt x="4" y="340"/>
                    <a:pt x="4" y="340"/>
                  </a:cubicBezTo>
                  <a:cubicBezTo>
                    <a:pt x="4" y="335"/>
                    <a:pt x="4" y="335"/>
                    <a:pt x="4" y="335"/>
                  </a:cubicBezTo>
                  <a:cubicBezTo>
                    <a:pt x="2" y="171"/>
                    <a:pt x="2" y="171"/>
                    <a:pt x="2" y="171"/>
                  </a:cubicBezTo>
                  <a:cubicBezTo>
                    <a:pt x="0" y="9"/>
                    <a:pt x="0" y="9"/>
                    <a:pt x="0" y="9"/>
                  </a:cubicBezTo>
                  <a:cubicBezTo>
                    <a:pt x="0" y="1"/>
                    <a:pt x="0" y="1"/>
                    <a:pt x="0" y="1"/>
                  </a:cubicBezTo>
                  <a:cubicBezTo>
                    <a:pt x="8" y="1"/>
                    <a:pt x="8" y="1"/>
                    <a:pt x="8" y="1"/>
                  </a:cubicBezTo>
                  <a:cubicBezTo>
                    <a:pt x="92" y="1"/>
                    <a:pt x="175" y="-1"/>
                    <a:pt x="259" y="1"/>
                  </a:cubicBezTo>
                  <a:cubicBezTo>
                    <a:pt x="507" y="1"/>
                    <a:pt x="507" y="1"/>
                    <a:pt x="507" y="1"/>
                  </a:cubicBezTo>
                  <a:cubicBezTo>
                    <a:pt x="755" y="5"/>
                    <a:pt x="755" y="5"/>
                    <a:pt x="755" y="5"/>
                  </a:cubicBezTo>
                  <a:lnTo>
                    <a:pt x="999" y="7"/>
                  </a:lnTo>
                  <a:moveTo>
                    <a:pt x="999" y="9"/>
                  </a:moveTo>
                  <a:lnTo>
                    <a:pt x="999" y="9"/>
                  </a:lnTo>
                  <a:cubicBezTo>
                    <a:pt x="748" y="14"/>
                    <a:pt x="748" y="14"/>
                    <a:pt x="748" y="14"/>
                  </a:cubicBezTo>
                  <a:cubicBezTo>
                    <a:pt x="500" y="16"/>
                    <a:pt x="500" y="16"/>
                    <a:pt x="500" y="16"/>
                  </a:cubicBezTo>
                  <a:cubicBezTo>
                    <a:pt x="254" y="18"/>
                    <a:pt x="254" y="18"/>
                    <a:pt x="254" y="18"/>
                  </a:cubicBezTo>
                  <a:cubicBezTo>
                    <a:pt x="172" y="18"/>
                    <a:pt x="90" y="18"/>
                    <a:pt x="8" y="16"/>
                  </a:cubicBezTo>
                  <a:cubicBezTo>
                    <a:pt x="17" y="9"/>
                    <a:pt x="17" y="9"/>
                    <a:pt x="17" y="9"/>
                  </a:cubicBezTo>
                  <a:cubicBezTo>
                    <a:pt x="15" y="171"/>
                    <a:pt x="15" y="171"/>
                    <a:pt x="15" y="171"/>
                  </a:cubicBezTo>
                  <a:cubicBezTo>
                    <a:pt x="13" y="335"/>
                    <a:pt x="13" y="335"/>
                    <a:pt x="13" y="335"/>
                  </a:cubicBezTo>
                  <a:cubicBezTo>
                    <a:pt x="8" y="331"/>
                    <a:pt x="8" y="331"/>
                    <a:pt x="8" y="331"/>
                  </a:cubicBezTo>
                  <a:cubicBezTo>
                    <a:pt x="132" y="333"/>
                    <a:pt x="132" y="333"/>
                    <a:pt x="132" y="333"/>
                  </a:cubicBezTo>
                  <a:cubicBezTo>
                    <a:pt x="256" y="333"/>
                    <a:pt x="256" y="333"/>
                    <a:pt x="256" y="333"/>
                  </a:cubicBezTo>
                  <a:cubicBezTo>
                    <a:pt x="338" y="333"/>
                    <a:pt x="420" y="333"/>
                    <a:pt x="505" y="331"/>
                  </a:cubicBezTo>
                  <a:cubicBezTo>
                    <a:pt x="586" y="329"/>
                    <a:pt x="669" y="329"/>
                    <a:pt x="751" y="329"/>
                  </a:cubicBezTo>
                  <a:cubicBezTo>
                    <a:pt x="835" y="327"/>
                    <a:pt x="917" y="329"/>
                    <a:pt x="999" y="329"/>
                  </a:cubicBezTo>
                  <a:cubicBezTo>
                    <a:pt x="992" y="335"/>
                    <a:pt x="992" y="335"/>
                    <a:pt x="992" y="335"/>
                  </a:cubicBezTo>
                  <a:cubicBezTo>
                    <a:pt x="992" y="283"/>
                    <a:pt x="994" y="228"/>
                    <a:pt x="994" y="173"/>
                  </a:cubicBezTo>
                  <a:lnTo>
                    <a:pt x="999" y="9"/>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53" name="Google Shape;253;p13"/>
            <p:cNvSpPr/>
            <p:nvPr/>
          </p:nvSpPr>
          <p:spPr>
            <a:xfrm>
              <a:off x="4985555" y="3018806"/>
              <a:ext cx="37794" cy="498880"/>
            </a:xfrm>
            <a:custGeom>
              <a:avLst/>
              <a:gdLst/>
              <a:ahLst/>
              <a:cxnLst/>
              <a:rect l="l" t="t" r="r" b="b"/>
              <a:pathLst>
                <a:path w="25" h="330" extrusionOk="0">
                  <a:moveTo>
                    <a:pt x="21" y="0"/>
                  </a:moveTo>
                  <a:lnTo>
                    <a:pt x="21" y="0"/>
                  </a:lnTo>
                  <a:cubicBezTo>
                    <a:pt x="23" y="28"/>
                    <a:pt x="23" y="55"/>
                    <a:pt x="23" y="80"/>
                  </a:cubicBezTo>
                  <a:cubicBezTo>
                    <a:pt x="23" y="107"/>
                    <a:pt x="25" y="135"/>
                    <a:pt x="25" y="164"/>
                  </a:cubicBezTo>
                  <a:cubicBezTo>
                    <a:pt x="23" y="192"/>
                    <a:pt x="23" y="219"/>
                    <a:pt x="23" y="246"/>
                  </a:cubicBezTo>
                  <a:cubicBezTo>
                    <a:pt x="23" y="274"/>
                    <a:pt x="23" y="301"/>
                    <a:pt x="23" y="328"/>
                  </a:cubicBezTo>
                  <a:cubicBezTo>
                    <a:pt x="23" y="330"/>
                    <a:pt x="23" y="330"/>
                    <a:pt x="23" y="330"/>
                  </a:cubicBezTo>
                  <a:cubicBezTo>
                    <a:pt x="21" y="330"/>
                    <a:pt x="21" y="330"/>
                    <a:pt x="21" y="330"/>
                  </a:cubicBezTo>
                  <a:cubicBezTo>
                    <a:pt x="4" y="330"/>
                    <a:pt x="4" y="330"/>
                    <a:pt x="4" y="330"/>
                  </a:cubicBezTo>
                  <a:cubicBezTo>
                    <a:pt x="2" y="330"/>
                    <a:pt x="2" y="330"/>
                    <a:pt x="2" y="330"/>
                  </a:cubicBezTo>
                  <a:cubicBezTo>
                    <a:pt x="2" y="328"/>
                    <a:pt x="2" y="328"/>
                    <a:pt x="2" y="328"/>
                  </a:cubicBezTo>
                  <a:cubicBezTo>
                    <a:pt x="2" y="301"/>
                    <a:pt x="0" y="274"/>
                    <a:pt x="0" y="246"/>
                  </a:cubicBezTo>
                  <a:cubicBezTo>
                    <a:pt x="0" y="219"/>
                    <a:pt x="0" y="192"/>
                    <a:pt x="0" y="164"/>
                  </a:cubicBezTo>
                  <a:cubicBezTo>
                    <a:pt x="0" y="137"/>
                    <a:pt x="0" y="110"/>
                    <a:pt x="2" y="82"/>
                  </a:cubicBezTo>
                  <a:cubicBezTo>
                    <a:pt x="2" y="55"/>
                    <a:pt x="2" y="28"/>
                    <a:pt x="4" y="0"/>
                  </a:cubicBezTo>
                  <a:lnTo>
                    <a:pt x="4" y="0"/>
                  </a:lnTo>
                  <a:lnTo>
                    <a:pt x="4" y="0"/>
                  </a:lnTo>
                  <a:lnTo>
                    <a:pt x="21" y="0"/>
                  </a:lnTo>
                  <a:moveTo>
                    <a:pt x="21" y="0"/>
                  </a:moveTo>
                  <a:lnTo>
                    <a:pt x="21" y="0"/>
                  </a:lnTo>
                  <a:cubicBezTo>
                    <a:pt x="4" y="2"/>
                    <a:pt x="4" y="2"/>
                    <a:pt x="4" y="2"/>
                  </a:cubicBezTo>
                  <a:cubicBezTo>
                    <a:pt x="6" y="0"/>
                    <a:pt x="6" y="0"/>
                    <a:pt x="6" y="0"/>
                  </a:cubicBezTo>
                  <a:cubicBezTo>
                    <a:pt x="6" y="28"/>
                    <a:pt x="8" y="55"/>
                    <a:pt x="8" y="82"/>
                  </a:cubicBezTo>
                  <a:cubicBezTo>
                    <a:pt x="8" y="110"/>
                    <a:pt x="8" y="137"/>
                    <a:pt x="8" y="164"/>
                  </a:cubicBezTo>
                  <a:cubicBezTo>
                    <a:pt x="8" y="192"/>
                    <a:pt x="8" y="219"/>
                    <a:pt x="8" y="246"/>
                  </a:cubicBezTo>
                  <a:cubicBezTo>
                    <a:pt x="8" y="274"/>
                    <a:pt x="8" y="301"/>
                    <a:pt x="6" y="328"/>
                  </a:cubicBezTo>
                  <a:cubicBezTo>
                    <a:pt x="4" y="326"/>
                    <a:pt x="4" y="326"/>
                    <a:pt x="4" y="326"/>
                  </a:cubicBezTo>
                  <a:cubicBezTo>
                    <a:pt x="21" y="326"/>
                    <a:pt x="21" y="326"/>
                    <a:pt x="21" y="326"/>
                  </a:cubicBezTo>
                  <a:cubicBezTo>
                    <a:pt x="19" y="328"/>
                    <a:pt x="19" y="328"/>
                    <a:pt x="19" y="328"/>
                  </a:cubicBezTo>
                  <a:cubicBezTo>
                    <a:pt x="19" y="301"/>
                    <a:pt x="19" y="274"/>
                    <a:pt x="19" y="246"/>
                  </a:cubicBezTo>
                  <a:cubicBezTo>
                    <a:pt x="19" y="219"/>
                    <a:pt x="17" y="194"/>
                    <a:pt x="17" y="166"/>
                  </a:cubicBezTo>
                  <a:cubicBezTo>
                    <a:pt x="17" y="139"/>
                    <a:pt x="19" y="112"/>
                    <a:pt x="19" y="84"/>
                  </a:cubicBezTo>
                  <a:cubicBezTo>
                    <a:pt x="19" y="57"/>
                    <a:pt x="19" y="30"/>
                    <a:pt x="2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54" name="Google Shape;254;p13"/>
            <p:cNvSpPr/>
            <p:nvPr/>
          </p:nvSpPr>
          <p:spPr>
            <a:xfrm>
              <a:off x="5662825" y="3136723"/>
              <a:ext cx="37794" cy="264558"/>
            </a:xfrm>
            <a:custGeom>
              <a:avLst/>
              <a:gdLst/>
              <a:ahLst/>
              <a:cxnLst/>
              <a:rect l="l" t="t" r="r" b="b"/>
              <a:pathLst>
                <a:path w="25" h="175" extrusionOk="0">
                  <a:moveTo>
                    <a:pt x="23" y="0"/>
                  </a:moveTo>
                  <a:lnTo>
                    <a:pt x="23" y="0"/>
                  </a:lnTo>
                  <a:cubicBezTo>
                    <a:pt x="23" y="15"/>
                    <a:pt x="23" y="27"/>
                    <a:pt x="25" y="42"/>
                  </a:cubicBezTo>
                  <a:cubicBezTo>
                    <a:pt x="25" y="57"/>
                    <a:pt x="25" y="72"/>
                    <a:pt x="25" y="86"/>
                  </a:cubicBezTo>
                  <a:cubicBezTo>
                    <a:pt x="25" y="99"/>
                    <a:pt x="25" y="116"/>
                    <a:pt x="23" y="128"/>
                  </a:cubicBezTo>
                  <a:cubicBezTo>
                    <a:pt x="23" y="143"/>
                    <a:pt x="23" y="158"/>
                    <a:pt x="23" y="173"/>
                  </a:cubicBezTo>
                  <a:cubicBezTo>
                    <a:pt x="23" y="175"/>
                    <a:pt x="23" y="175"/>
                    <a:pt x="23" y="175"/>
                  </a:cubicBezTo>
                  <a:lnTo>
                    <a:pt x="23" y="175"/>
                  </a:lnTo>
                  <a:cubicBezTo>
                    <a:pt x="4" y="175"/>
                    <a:pt x="4" y="175"/>
                    <a:pt x="4" y="175"/>
                  </a:cubicBezTo>
                  <a:cubicBezTo>
                    <a:pt x="2" y="175"/>
                    <a:pt x="2" y="175"/>
                    <a:pt x="2" y="175"/>
                  </a:cubicBezTo>
                  <a:cubicBezTo>
                    <a:pt x="2" y="173"/>
                    <a:pt x="2" y="173"/>
                    <a:pt x="2" y="173"/>
                  </a:cubicBezTo>
                  <a:cubicBezTo>
                    <a:pt x="2" y="158"/>
                    <a:pt x="0" y="143"/>
                    <a:pt x="0" y="130"/>
                  </a:cubicBezTo>
                  <a:cubicBezTo>
                    <a:pt x="0" y="116"/>
                    <a:pt x="0" y="101"/>
                    <a:pt x="0" y="86"/>
                  </a:cubicBezTo>
                  <a:cubicBezTo>
                    <a:pt x="0" y="59"/>
                    <a:pt x="0" y="29"/>
                    <a:pt x="2" y="0"/>
                  </a:cubicBezTo>
                  <a:lnTo>
                    <a:pt x="2" y="0"/>
                  </a:lnTo>
                  <a:cubicBezTo>
                    <a:pt x="4" y="0"/>
                    <a:pt x="4" y="0"/>
                    <a:pt x="4" y="0"/>
                  </a:cubicBezTo>
                  <a:lnTo>
                    <a:pt x="23" y="0"/>
                  </a:lnTo>
                  <a:moveTo>
                    <a:pt x="21" y="2"/>
                  </a:moveTo>
                  <a:lnTo>
                    <a:pt x="21" y="2"/>
                  </a:lnTo>
                  <a:cubicBezTo>
                    <a:pt x="4" y="2"/>
                    <a:pt x="4" y="2"/>
                    <a:pt x="4" y="2"/>
                  </a:cubicBezTo>
                  <a:cubicBezTo>
                    <a:pt x="6" y="0"/>
                    <a:pt x="6" y="0"/>
                    <a:pt x="6" y="0"/>
                  </a:cubicBezTo>
                  <a:cubicBezTo>
                    <a:pt x="8" y="29"/>
                    <a:pt x="8" y="59"/>
                    <a:pt x="8" y="86"/>
                  </a:cubicBezTo>
                  <a:cubicBezTo>
                    <a:pt x="8" y="101"/>
                    <a:pt x="8" y="116"/>
                    <a:pt x="8" y="130"/>
                  </a:cubicBezTo>
                  <a:cubicBezTo>
                    <a:pt x="8" y="143"/>
                    <a:pt x="8" y="158"/>
                    <a:pt x="6" y="173"/>
                  </a:cubicBezTo>
                  <a:cubicBezTo>
                    <a:pt x="4" y="170"/>
                    <a:pt x="4" y="170"/>
                    <a:pt x="4" y="170"/>
                  </a:cubicBezTo>
                  <a:cubicBezTo>
                    <a:pt x="23" y="170"/>
                    <a:pt x="23" y="170"/>
                    <a:pt x="23" y="170"/>
                  </a:cubicBezTo>
                  <a:cubicBezTo>
                    <a:pt x="21" y="173"/>
                    <a:pt x="21" y="173"/>
                    <a:pt x="21" y="173"/>
                  </a:cubicBezTo>
                  <a:cubicBezTo>
                    <a:pt x="21" y="158"/>
                    <a:pt x="21" y="143"/>
                    <a:pt x="21" y="130"/>
                  </a:cubicBezTo>
                  <a:cubicBezTo>
                    <a:pt x="19" y="116"/>
                    <a:pt x="19" y="103"/>
                    <a:pt x="19" y="88"/>
                  </a:cubicBezTo>
                  <a:cubicBezTo>
                    <a:pt x="19" y="74"/>
                    <a:pt x="19" y="61"/>
                    <a:pt x="19" y="46"/>
                  </a:cubicBezTo>
                  <a:cubicBezTo>
                    <a:pt x="21" y="32"/>
                    <a:pt x="21" y="17"/>
                    <a:pt x="21"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8000" rIns="90000" bIns="18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55" name="Google Shape;255;p13"/>
            <p:cNvSpPr/>
            <p:nvPr/>
          </p:nvSpPr>
          <p:spPr>
            <a:xfrm>
              <a:off x="5729343" y="3108000"/>
              <a:ext cx="37794" cy="322004"/>
            </a:xfrm>
            <a:custGeom>
              <a:avLst/>
              <a:gdLst/>
              <a:ahLst/>
              <a:cxnLst/>
              <a:rect l="l" t="t" r="r" b="b"/>
              <a:pathLst>
                <a:path w="25" h="213" extrusionOk="0">
                  <a:moveTo>
                    <a:pt x="23" y="2"/>
                  </a:moveTo>
                  <a:lnTo>
                    <a:pt x="23" y="2"/>
                  </a:lnTo>
                  <a:cubicBezTo>
                    <a:pt x="23" y="19"/>
                    <a:pt x="25" y="36"/>
                    <a:pt x="25" y="53"/>
                  </a:cubicBezTo>
                  <a:cubicBezTo>
                    <a:pt x="25" y="69"/>
                    <a:pt x="25" y="86"/>
                    <a:pt x="25" y="105"/>
                  </a:cubicBezTo>
                  <a:cubicBezTo>
                    <a:pt x="25" y="122"/>
                    <a:pt x="25" y="139"/>
                    <a:pt x="23" y="158"/>
                  </a:cubicBezTo>
                  <a:cubicBezTo>
                    <a:pt x="23" y="175"/>
                    <a:pt x="23" y="192"/>
                    <a:pt x="23" y="208"/>
                  </a:cubicBezTo>
                  <a:cubicBezTo>
                    <a:pt x="23" y="210"/>
                    <a:pt x="23" y="210"/>
                    <a:pt x="23" y="210"/>
                  </a:cubicBezTo>
                  <a:lnTo>
                    <a:pt x="23" y="210"/>
                  </a:lnTo>
                  <a:cubicBezTo>
                    <a:pt x="4" y="213"/>
                    <a:pt x="4" y="213"/>
                    <a:pt x="4" y="213"/>
                  </a:cubicBezTo>
                  <a:cubicBezTo>
                    <a:pt x="2" y="213"/>
                    <a:pt x="2" y="213"/>
                    <a:pt x="2" y="213"/>
                  </a:cubicBezTo>
                  <a:cubicBezTo>
                    <a:pt x="2" y="208"/>
                    <a:pt x="2" y="208"/>
                    <a:pt x="2" y="208"/>
                  </a:cubicBezTo>
                  <a:cubicBezTo>
                    <a:pt x="2" y="192"/>
                    <a:pt x="2" y="175"/>
                    <a:pt x="0" y="158"/>
                  </a:cubicBezTo>
                  <a:cubicBezTo>
                    <a:pt x="0" y="141"/>
                    <a:pt x="0" y="122"/>
                    <a:pt x="0" y="105"/>
                  </a:cubicBezTo>
                  <a:cubicBezTo>
                    <a:pt x="0" y="72"/>
                    <a:pt x="2" y="36"/>
                    <a:pt x="2" y="2"/>
                  </a:cubicBezTo>
                  <a:cubicBezTo>
                    <a:pt x="4" y="0"/>
                    <a:pt x="4" y="0"/>
                    <a:pt x="4" y="0"/>
                  </a:cubicBezTo>
                  <a:lnTo>
                    <a:pt x="4" y="0"/>
                  </a:lnTo>
                  <a:lnTo>
                    <a:pt x="23" y="2"/>
                  </a:lnTo>
                  <a:moveTo>
                    <a:pt x="23" y="2"/>
                  </a:moveTo>
                  <a:lnTo>
                    <a:pt x="23" y="2"/>
                  </a:lnTo>
                  <a:cubicBezTo>
                    <a:pt x="4" y="4"/>
                    <a:pt x="4" y="4"/>
                    <a:pt x="4" y="4"/>
                  </a:cubicBezTo>
                  <a:cubicBezTo>
                    <a:pt x="6" y="2"/>
                    <a:pt x="6" y="2"/>
                    <a:pt x="6" y="2"/>
                  </a:cubicBezTo>
                  <a:cubicBezTo>
                    <a:pt x="8" y="36"/>
                    <a:pt x="8" y="72"/>
                    <a:pt x="8" y="105"/>
                  </a:cubicBezTo>
                  <a:cubicBezTo>
                    <a:pt x="8" y="122"/>
                    <a:pt x="8" y="141"/>
                    <a:pt x="8" y="158"/>
                  </a:cubicBezTo>
                  <a:cubicBezTo>
                    <a:pt x="8" y="175"/>
                    <a:pt x="8" y="192"/>
                    <a:pt x="6" y="208"/>
                  </a:cubicBezTo>
                  <a:cubicBezTo>
                    <a:pt x="4" y="206"/>
                    <a:pt x="4" y="206"/>
                    <a:pt x="4" y="206"/>
                  </a:cubicBezTo>
                  <a:cubicBezTo>
                    <a:pt x="23" y="208"/>
                    <a:pt x="23" y="208"/>
                    <a:pt x="23" y="208"/>
                  </a:cubicBezTo>
                  <a:cubicBezTo>
                    <a:pt x="21" y="208"/>
                    <a:pt x="21" y="208"/>
                    <a:pt x="21" y="208"/>
                  </a:cubicBezTo>
                  <a:cubicBezTo>
                    <a:pt x="21" y="192"/>
                    <a:pt x="21" y="175"/>
                    <a:pt x="21" y="158"/>
                  </a:cubicBezTo>
                  <a:cubicBezTo>
                    <a:pt x="21" y="141"/>
                    <a:pt x="19" y="124"/>
                    <a:pt x="19" y="107"/>
                  </a:cubicBezTo>
                  <a:cubicBezTo>
                    <a:pt x="19" y="91"/>
                    <a:pt x="19" y="74"/>
                    <a:pt x="19" y="55"/>
                  </a:cubicBezTo>
                  <a:cubicBezTo>
                    <a:pt x="21" y="38"/>
                    <a:pt x="21" y="21"/>
                    <a:pt x="23"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1675" rIns="90000" bIns="316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56" name="Google Shape;256;p13"/>
            <p:cNvSpPr/>
            <p:nvPr/>
          </p:nvSpPr>
          <p:spPr>
            <a:xfrm>
              <a:off x="5954596" y="3018806"/>
              <a:ext cx="34771" cy="498880"/>
            </a:xfrm>
            <a:custGeom>
              <a:avLst/>
              <a:gdLst/>
              <a:ahLst/>
              <a:cxnLst/>
              <a:rect l="l" t="t" r="r" b="b"/>
              <a:pathLst>
                <a:path w="23" h="330" extrusionOk="0">
                  <a:moveTo>
                    <a:pt x="21" y="0"/>
                  </a:moveTo>
                  <a:lnTo>
                    <a:pt x="21" y="0"/>
                  </a:lnTo>
                  <a:cubicBezTo>
                    <a:pt x="21" y="28"/>
                    <a:pt x="23" y="55"/>
                    <a:pt x="23" y="80"/>
                  </a:cubicBezTo>
                  <a:cubicBezTo>
                    <a:pt x="23" y="107"/>
                    <a:pt x="23" y="135"/>
                    <a:pt x="23" y="164"/>
                  </a:cubicBezTo>
                  <a:cubicBezTo>
                    <a:pt x="23" y="192"/>
                    <a:pt x="23" y="219"/>
                    <a:pt x="21" y="246"/>
                  </a:cubicBezTo>
                  <a:cubicBezTo>
                    <a:pt x="21" y="274"/>
                    <a:pt x="21" y="301"/>
                    <a:pt x="21" y="328"/>
                  </a:cubicBezTo>
                  <a:cubicBezTo>
                    <a:pt x="23" y="330"/>
                    <a:pt x="23" y="330"/>
                    <a:pt x="23" y="330"/>
                  </a:cubicBezTo>
                  <a:cubicBezTo>
                    <a:pt x="21" y="330"/>
                    <a:pt x="21" y="330"/>
                    <a:pt x="21" y="330"/>
                  </a:cubicBezTo>
                  <a:cubicBezTo>
                    <a:pt x="4" y="330"/>
                    <a:pt x="4" y="330"/>
                    <a:pt x="4" y="330"/>
                  </a:cubicBezTo>
                  <a:cubicBezTo>
                    <a:pt x="2" y="330"/>
                    <a:pt x="2" y="330"/>
                    <a:pt x="2" y="330"/>
                  </a:cubicBezTo>
                  <a:cubicBezTo>
                    <a:pt x="2" y="328"/>
                    <a:pt x="2" y="328"/>
                    <a:pt x="2" y="328"/>
                  </a:cubicBezTo>
                  <a:cubicBezTo>
                    <a:pt x="0" y="301"/>
                    <a:pt x="0" y="274"/>
                    <a:pt x="0" y="246"/>
                  </a:cubicBezTo>
                  <a:cubicBezTo>
                    <a:pt x="0" y="219"/>
                    <a:pt x="0" y="192"/>
                    <a:pt x="0" y="164"/>
                  </a:cubicBezTo>
                  <a:cubicBezTo>
                    <a:pt x="0" y="137"/>
                    <a:pt x="0" y="110"/>
                    <a:pt x="0" y="82"/>
                  </a:cubicBezTo>
                  <a:cubicBezTo>
                    <a:pt x="0" y="55"/>
                    <a:pt x="2" y="28"/>
                    <a:pt x="2" y="0"/>
                  </a:cubicBezTo>
                  <a:lnTo>
                    <a:pt x="2" y="0"/>
                  </a:lnTo>
                  <a:cubicBezTo>
                    <a:pt x="4" y="0"/>
                    <a:pt x="4" y="0"/>
                    <a:pt x="4" y="0"/>
                  </a:cubicBezTo>
                  <a:lnTo>
                    <a:pt x="21" y="0"/>
                  </a:lnTo>
                  <a:moveTo>
                    <a:pt x="19" y="2"/>
                  </a:moveTo>
                  <a:lnTo>
                    <a:pt x="19" y="2"/>
                  </a:lnTo>
                  <a:cubicBezTo>
                    <a:pt x="4" y="2"/>
                    <a:pt x="4" y="2"/>
                    <a:pt x="4" y="2"/>
                  </a:cubicBezTo>
                  <a:cubicBezTo>
                    <a:pt x="4" y="0"/>
                    <a:pt x="4" y="0"/>
                    <a:pt x="4" y="0"/>
                  </a:cubicBezTo>
                  <a:cubicBezTo>
                    <a:pt x="6" y="28"/>
                    <a:pt x="6" y="55"/>
                    <a:pt x="8" y="82"/>
                  </a:cubicBezTo>
                  <a:cubicBezTo>
                    <a:pt x="8" y="110"/>
                    <a:pt x="8" y="137"/>
                    <a:pt x="8" y="164"/>
                  </a:cubicBezTo>
                  <a:cubicBezTo>
                    <a:pt x="8" y="192"/>
                    <a:pt x="8" y="219"/>
                    <a:pt x="8" y="246"/>
                  </a:cubicBezTo>
                  <a:cubicBezTo>
                    <a:pt x="8" y="274"/>
                    <a:pt x="6" y="301"/>
                    <a:pt x="6" y="328"/>
                  </a:cubicBezTo>
                  <a:cubicBezTo>
                    <a:pt x="4" y="326"/>
                    <a:pt x="4" y="326"/>
                    <a:pt x="4" y="326"/>
                  </a:cubicBezTo>
                  <a:cubicBezTo>
                    <a:pt x="21" y="326"/>
                    <a:pt x="21" y="326"/>
                    <a:pt x="21" y="326"/>
                  </a:cubicBezTo>
                  <a:cubicBezTo>
                    <a:pt x="19" y="328"/>
                    <a:pt x="19" y="328"/>
                    <a:pt x="19" y="328"/>
                  </a:cubicBezTo>
                  <a:cubicBezTo>
                    <a:pt x="19" y="301"/>
                    <a:pt x="19" y="274"/>
                    <a:pt x="19" y="246"/>
                  </a:cubicBezTo>
                  <a:cubicBezTo>
                    <a:pt x="19" y="219"/>
                    <a:pt x="17" y="194"/>
                    <a:pt x="17" y="166"/>
                  </a:cubicBezTo>
                  <a:cubicBezTo>
                    <a:pt x="17" y="139"/>
                    <a:pt x="17" y="112"/>
                    <a:pt x="17" y="84"/>
                  </a:cubicBezTo>
                  <a:cubicBezTo>
                    <a:pt x="19" y="57"/>
                    <a:pt x="19" y="30"/>
                    <a:pt x="19"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57" name="Google Shape;257;p13"/>
            <p:cNvSpPr/>
            <p:nvPr/>
          </p:nvSpPr>
          <p:spPr>
            <a:xfrm>
              <a:off x="5960643" y="3499545"/>
              <a:ext cx="25700" cy="0"/>
            </a:xfrm>
            <a:custGeom>
              <a:avLst/>
              <a:gdLst/>
              <a:ahLst/>
              <a:cxnLst/>
              <a:rect l="l" t="t" r="r" b="b"/>
              <a:pathLst>
                <a:path w="17" h="120000" fill="none" extrusionOk="0">
                  <a:moveTo>
                    <a:pt x="0" y="0"/>
                  </a:moveTo>
                  <a:lnTo>
                    <a:pt x="0" y="0"/>
                  </a:lnTo>
                  <a:cubicBezTo>
                    <a:pt x="7" y="0"/>
                    <a:pt x="11" y="0"/>
                    <a:pt x="17"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8" name="Google Shape;258;p13"/>
            <p:cNvSpPr/>
            <p:nvPr/>
          </p:nvSpPr>
          <p:spPr>
            <a:xfrm>
              <a:off x="5963666" y="3490474"/>
              <a:ext cx="22676" cy="0"/>
            </a:xfrm>
            <a:custGeom>
              <a:avLst/>
              <a:gdLst/>
              <a:ahLst/>
              <a:cxnLst/>
              <a:rect l="l" t="t" r="r" b="b"/>
              <a:pathLst>
                <a:path w="15" h="120000" fill="none" extrusionOk="0">
                  <a:moveTo>
                    <a:pt x="0" y="0"/>
                  </a:moveTo>
                  <a:lnTo>
                    <a:pt x="0" y="0"/>
                  </a:lnTo>
                  <a:cubicBezTo>
                    <a:pt x="5" y="0"/>
                    <a:pt x="9"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9" name="Google Shape;259;p13"/>
            <p:cNvSpPr/>
            <p:nvPr/>
          </p:nvSpPr>
          <p:spPr>
            <a:xfrm>
              <a:off x="5960643" y="3479892"/>
              <a:ext cx="22676" cy="0"/>
            </a:xfrm>
            <a:custGeom>
              <a:avLst/>
              <a:gdLst/>
              <a:ahLst/>
              <a:cxnLst/>
              <a:rect l="l" t="t" r="r" b="b"/>
              <a:pathLst>
                <a:path w="15" h="120000" fill="none" extrusionOk="0">
                  <a:moveTo>
                    <a:pt x="0" y="0"/>
                  </a:moveTo>
                  <a:lnTo>
                    <a:pt x="0" y="0"/>
                  </a:lnTo>
                  <a:cubicBezTo>
                    <a:pt x="7" y="0"/>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0" name="Google Shape;260;p13"/>
            <p:cNvSpPr/>
            <p:nvPr/>
          </p:nvSpPr>
          <p:spPr>
            <a:xfrm>
              <a:off x="5963666" y="3470821"/>
              <a:ext cx="25700" cy="0"/>
            </a:xfrm>
            <a:custGeom>
              <a:avLst/>
              <a:gdLst/>
              <a:ahLst/>
              <a:cxnLst/>
              <a:rect l="l" t="t" r="r" b="b"/>
              <a:pathLst>
                <a:path w="17" h="120000" fill="none" extrusionOk="0">
                  <a:moveTo>
                    <a:pt x="0" y="0"/>
                  </a:moveTo>
                  <a:lnTo>
                    <a:pt x="0" y="0"/>
                  </a:lnTo>
                  <a:cubicBezTo>
                    <a:pt x="7" y="0"/>
                    <a:pt x="11" y="0"/>
                    <a:pt x="17"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1" name="Google Shape;261;p13"/>
            <p:cNvSpPr/>
            <p:nvPr/>
          </p:nvSpPr>
          <p:spPr>
            <a:xfrm>
              <a:off x="5966690" y="3461751"/>
              <a:ext cx="22676" cy="0"/>
            </a:xfrm>
            <a:custGeom>
              <a:avLst/>
              <a:gdLst/>
              <a:ahLst/>
              <a:cxnLst/>
              <a:rect l="l" t="t" r="r" b="b"/>
              <a:pathLst>
                <a:path w="15" h="120000" fill="none" extrusionOk="0">
                  <a:moveTo>
                    <a:pt x="0" y="0"/>
                  </a:moveTo>
                  <a:lnTo>
                    <a:pt x="0" y="0"/>
                  </a:lnTo>
                  <a:cubicBezTo>
                    <a:pt x="5" y="0"/>
                    <a:pt x="9"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2" name="Google Shape;262;p13"/>
            <p:cNvSpPr/>
            <p:nvPr/>
          </p:nvSpPr>
          <p:spPr>
            <a:xfrm>
              <a:off x="5963666" y="3454192"/>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3" name="Google Shape;263;p13"/>
            <p:cNvSpPr/>
            <p:nvPr/>
          </p:nvSpPr>
          <p:spPr>
            <a:xfrm>
              <a:off x="5963666" y="3445121"/>
              <a:ext cx="22676" cy="1512"/>
            </a:xfrm>
            <a:custGeom>
              <a:avLst/>
              <a:gdLst/>
              <a:ahLst/>
              <a:cxnLst/>
              <a:rect l="l" t="t" r="r" b="b"/>
              <a:pathLst>
                <a:path w="15" h="1" fill="none" extrusionOk="0">
                  <a:moveTo>
                    <a:pt x="0" y="0"/>
                  </a:moveTo>
                  <a:lnTo>
                    <a:pt x="0" y="0"/>
                  </a:lnTo>
                  <a:cubicBezTo>
                    <a:pt x="5" y="2"/>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4" name="Google Shape;264;p13"/>
            <p:cNvSpPr/>
            <p:nvPr/>
          </p:nvSpPr>
          <p:spPr>
            <a:xfrm>
              <a:off x="5963666" y="3436051"/>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5" name="Google Shape;265;p13"/>
            <p:cNvSpPr/>
            <p:nvPr/>
          </p:nvSpPr>
          <p:spPr>
            <a:xfrm>
              <a:off x="5963666" y="3425469"/>
              <a:ext cx="22676" cy="0"/>
            </a:xfrm>
            <a:custGeom>
              <a:avLst/>
              <a:gdLst/>
              <a:ahLst/>
              <a:cxnLst/>
              <a:rect l="l" t="t" r="r" b="b"/>
              <a:pathLst>
                <a:path w="15" h="120000" fill="none" extrusionOk="0">
                  <a:moveTo>
                    <a:pt x="0" y="0"/>
                  </a:moveTo>
                  <a:lnTo>
                    <a:pt x="0" y="0"/>
                  </a:lnTo>
                  <a:cubicBezTo>
                    <a:pt x="7" y="0"/>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6" name="Google Shape;266;p13"/>
            <p:cNvSpPr/>
            <p:nvPr/>
          </p:nvSpPr>
          <p:spPr>
            <a:xfrm>
              <a:off x="5966690" y="3416398"/>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7" name="Google Shape;267;p13"/>
            <p:cNvSpPr/>
            <p:nvPr/>
          </p:nvSpPr>
          <p:spPr>
            <a:xfrm>
              <a:off x="5963666" y="3407327"/>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8" name="Google Shape;268;p13"/>
            <p:cNvSpPr/>
            <p:nvPr/>
          </p:nvSpPr>
          <p:spPr>
            <a:xfrm>
              <a:off x="5963666" y="3398257"/>
              <a:ext cx="22676" cy="0"/>
            </a:xfrm>
            <a:custGeom>
              <a:avLst/>
              <a:gdLst/>
              <a:ahLst/>
              <a:cxnLst/>
              <a:rect l="l" t="t" r="r" b="b"/>
              <a:pathLst>
                <a:path w="15" h="120000" fill="none" extrusionOk="0">
                  <a:moveTo>
                    <a:pt x="0" y="0"/>
                  </a:moveTo>
                  <a:lnTo>
                    <a:pt x="0" y="0"/>
                  </a:lnTo>
                  <a:cubicBezTo>
                    <a:pt x="5" y="0"/>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9" name="Google Shape;269;p13"/>
            <p:cNvSpPr/>
            <p:nvPr/>
          </p:nvSpPr>
          <p:spPr>
            <a:xfrm>
              <a:off x="5960643" y="3384651"/>
              <a:ext cx="22676" cy="3024"/>
            </a:xfrm>
            <a:custGeom>
              <a:avLst/>
              <a:gdLst/>
              <a:ahLst/>
              <a:cxnLst/>
              <a:rect l="l" t="t" r="r" b="b"/>
              <a:pathLst>
                <a:path w="15" h="2" fill="none" extrusionOk="0">
                  <a:moveTo>
                    <a:pt x="0" y="2"/>
                  </a:moveTo>
                  <a:lnTo>
                    <a:pt x="0" y="2"/>
                  </a:lnTo>
                  <a:cubicBezTo>
                    <a:pt x="7" y="0"/>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0" name="Google Shape;270;p13"/>
            <p:cNvSpPr/>
            <p:nvPr/>
          </p:nvSpPr>
          <p:spPr>
            <a:xfrm>
              <a:off x="5963666" y="3375581"/>
              <a:ext cx="19653" cy="3024"/>
            </a:xfrm>
            <a:custGeom>
              <a:avLst/>
              <a:gdLst/>
              <a:ahLst/>
              <a:cxnLst/>
              <a:rect l="l" t="t" r="r" b="b"/>
              <a:pathLst>
                <a:path w="13" h="2" fill="none" extrusionOk="0">
                  <a:moveTo>
                    <a:pt x="0" y="0"/>
                  </a:moveTo>
                  <a:lnTo>
                    <a:pt x="0" y="0"/>
                  </a:lnTo>
                  <a:cubicBezTo>
                    <a:pt x="5" y="0"/>
                    <a:pt x="9" y="0"/>
                    <a:pt x="13" y="2"/>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1" name="Google Shape;271;p13"/>
            <p:cNvSpPr/>
            <p:nvPr/>
          </p:nvSpPr>
          <p:spPr>
            <a:xfrm>
              <a:off x="5963666" y="3364998"/>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2" name="Google Shape;272;p13"/>
            <p:cNvSpPr/>
            <p:nvPr/>
          </p:nvSpPr>
          <p:spPr>
            <a:xfrm>
              <a:off x="5963666" y="3358951"/>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3" name="Google Shape;273;p13"/>
            <p:cNvSpPr/>
            <p:nvPr/>
          </p:nvSpPr>
          <p:spPr>
            <a:xfrm>
              <a:off x="5963666" y="3349881"/>
              <a:ext cx="22676" cy="0"/>
            </a:xfrm>
            <a:custGeom>
              <a:avLst/>
              <a:gdLst/>
              <a:ahLst/>
              <a:cxnLst/>
              <a:rect l="l" t="t" r="r" b="b"/>
              <a:pathLst>
                <a:path w="15" h="120000" fill="none" extrusionOk="0">
                  <a:moveTo>
                    <a:pt x="0" y="0"/>
                  </a:moveTo>
                  <a:lnTo>
                    <a:pt x="0" y="0"/>
                  </a:lnTo>
                  <a:cubicBezTo>
                    <a:pt x="7" y="0"/>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4" name="Google Shape;274;p13"/>
            <p:cNvSpPr/>
            <p:nvPr/>
          </p:nvSpPr>
          <p:spPr>
            <a:xfrm>
              <a:off x="5963666" y="3337787"/>
              <a:ext cx="19653" cy="1512"/>
            </a:xfrm>
            <a:custGeom>
              <a:avLst/>
              <a:gdLst/>
              <a:ahLst/>
              <a:cxnLst/>
              <a:rect l="l" t="t" r="r" b="b"/>
              <a:pathLst>
                <a:path w="13" h="1" fill="none" extrusionOk="0">
                  <a:moveTo>
                    <a:pt x="0" y="0"/>
                  </a:moveTo>
                  <a:lnTo>
                    <a:pt x="0" y="0"/>
                  </a:lnTo>
                  <a:cubicBezTo>
                    <a:pt x="5" y="2"/>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5" name="Google Shape;275;p13"/>
            <p:cNvSpPr/>
            <p:nvPr/>
          </p:nvSpPr>
          <p:spPr>
            <a:xfrm>
              <a:off x="5963666" y="3327204"/>
              <a:ext cx="16629" cy="0"/>
            </a:xfrm>
            <a:custGeom>
              <a:avLst/>
              <a:gdLst/>
              <a:ahLst/>
              <a:cxnLst/>
              <a:rect l="l" t="t" r="r" b="b"/>
              <a:pathLst>
                <a:path w="11" h="120000" fill="none" extrusionOk="0">
                  <a:moveTo>
                    <a:pt x="0" y="0"/>
                  </a:moveTo>
                  <a:lnTo>
                    <a:pt x="0" y="0"/>
                  </a:lnTo>
                  <a:cubicBezTo>
                    <a:pt x="5" y="0"/>
                    <a:pt x="9"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6" name="Google Shape;276;p13"/>
            <p:cNvSpPr/>
            <p:nvPr/>
          </p:nvSpPr>
          <p:spPr>
            <a:xfrm>
              <a:off x="5963666" y="3318134"/>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7" name="Google Shape;277;p13"/>
            <p:cNvSpPr/>
            <p:nvPr/>
          </p:nvSpPr>
          <p:spPr>
            <a:xfrm>
              <a:off x="5963666" y="3304528"/>
              <a:ext cx="19653" cy="4535"/>
            </a:xfrm>
            <a:custGeom>
              <a:avLst/>
              <a:gdLst/>
              <a:ahLst/>
              <a:cxnLst/>
              <a:rect l="l" t="t" r="r" b="b"/>
              <a:pathLst>
                <a:path w="13" h="3" fill="none" extrusionOk="0">
                  <a:moveTo>
                    <a:pt x="0" y="3"/>
                  </a:moveTo>
                  <a:lnTo>
                    <a:pt x="0" y="3"/>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8" name="Google Shape;278;p13"/>
            <p:cNvSpPr/>
            <p:nvPr/>
          </p:nvSpPr>
          <p:spPr>
            <a:xfrm>
              <a:off x="5963666" y="3298481"/>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9" name="Google Shape;279;p13"/>
            <p:cNvSpPr/>
            <p:nvPr/>
          </p:nvSpPr>
          <p:spPr>
            <a:xfrm>
              <a:off x="5963666" y="3286387"/>
              <a:ext cx="16629" cy="0"/>
            </a:xfrm>
            <a:custGeom>
              <a:avLst/>
              <a:gdLst/>
              <a:ahLst/>
              <a:cxnLst/>
              <a:rect l="l" t="t" r="r" b="b"/>
              <a:pathLst>
                <a:path w="11" h="120000" fill="none" extrusionOk="0">
                  <a:moveTo>
                    <a:pt x="0" y="0"/>
                  </a:moveTo>
                  <a:lnTo>
                    <a:pt x="0" y="0"/>
                  </a:lnTo>
                  <a:cubicBezTo>
                    <a:pt x="5" y="0"/>
                    <a:pt x="7"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0" name="Google Shape;280;p13"/>
            <p:cNvSpPr/>
            <p:nvPr/>
          </p:nvSpPr>
          <p:spPr>
            <a:xfrm>
              <a:off x="5963666" y="3280340"/>
              <a:ext cx="16629" cy="0"/>
            </a:xfrm>
            <a:custGeom>
              <a:avLst/>
              <a:gdLst/>
              <a:ahLst/>
              <a:cxnLst/>
              <a:rect l="l" t="t" r="r" b="b"/>
              <a:pathLst>
                <a:path w="11" h="120000" fill="none" extrusionOk="0">
                  <a:moveTo>
                    <a:pt x="0" y="0"/>
                  </a:moveTo>
                  <a:lnTo>
                    <a:pt x="0" y="0"/>
                  </a:lnTo>
                  <a:cubicBezTo>
                    <a:pt x="2" y="0"/>
                    <a:pt x="7"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1" name="Google Shape;281;p13"/>
            <p:cNvSpPr/>
            <p:nvPr/>
          </p:nvSpPr>
          <p:spPr>
            <a:xfrm>
              <a:off x="5963666" y="3266734"/>
              <a:ext cx="16629" cy="0"/>
            </a:xfrm>
            <a:custGeom>
              <a:avLst/>
              <a:gdLst/>
              <a:ahLst/>
              <a:cxnLst/>
              <a:rect l="l" t="t" r="r" b="b"/>
              <a:pathLst>
                <a:path w="11" h="120000" fill="none" extrusionOk="0">
                  <a:moveTo>
                    <a:pt x="0" y="0"/>
                  </a:moveTo>
                  <a:lnTo>
                    <a:pt x="0" y="0"/>
                  </a:lnTo>
                  <a:cubicBezTo>
                    <a:pt x="5" y="0"/>
                    <a:pt x="9"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2" name="Google Shape;282;p13"/>
            <p:cNvSpPr/>
            <p:nvPr/>
          </p:nvSpPr>
          <p:spPr>
            <a:xfrm>
              <a:off x="5963666" y="3257664"/>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3" name="Google Shape;283;p13"/>
            <p:cNvSpPr/>
            <p:nvPr/>
          </p:nvSpPr>
          <p:spPr>
            <a:xfrm>
              <a:off x="5960643" y="3248593"/>
              <a:ext cx="19653" cy="0"/>
            </a:xfrm>
            <a:custGeom>
              <a:avLst/>
              <a:gdLst/>
              <a:ahLst/>
              <a:cxnLst/>
              <a:rect l="l" t="t" r="r" b="b"/>
              <a:pathLst>
                <a:path w="13" h="120000" fill="none" extrusionOk="0">
                  <a:moveTo>
                    <a:pt x="0" y="0"/>
                  </a:moveTo>
                  <a:lnTo>
                    <a:pt x="0" y="0"/>
                  </a:lnTo>
                  <a:cubicBezTo>
                    <a:pt x="4"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4" name="Google Shape;284;p13"/>
            <p:cNvSpPr/>
            <p:nvPr/>
          </p:nvSpPr>
          <p:spPr>
            <a:xfrm>
              <a:off x="5960643" y="3238011"/>
              <a:ext cx="19653" cy="3024"/>
            </a:xfrm>
            <a:custGeom>
              <a:avLst/>
              <a:gdLst/>
              <a:ahLst/>
              <a:cxnLst/>
              <a:rect l="l" t="t" r="r" b="b"/>
              <a:pathLst>
                <a:path w="13" h="2" fill="none" extrusionOk="0">
                  <a:moveTo>
                    <a:pt x="0" y="2"/>
                  </a:moveTo>
                  <a:lnTo>
                    <a:pt x="0" y="2"/>
                  </a:lnTo>
                  <a:cubicBezTo>
                    <a:pt x="4"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5" name="Google Shape;285;p13"/>
            <p:cNvSpPr/>
            <p:nvPr/>
          </p:nvSpPr>
          <p:spPr>
            <a:xfrm>
              <a:off x="5960643" y="3228940"/>
              <a:ext cx="22676" cy="0"/>
            </a:xfrm>
            <a:custGeom>
              <a:avLst/>
              <a:gdLst/>
              <a:ahLst/>
              <a:cxnLst/>
              <a:rect l="l" t="t" r="r" b="b"/>
              <a:pathLst>
                <a:path w="15" h="120000" fill="none" extrusionOk="0">
                  <a:moveTo>
                    <a:pt x="0" y="0"/>
                  </a:moveTo>
                  <a:lnTo>
                    <a:pt x="0" y="0"/>
                  </a:lnTo>
                  <a:cubicBezTo>
                    <a:pt x="4" y="0"/>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6" name="Google Shape;286;p13"/>
            <p:cNvSpPr/>
            <p:nvPr/>
          </p:nvSpPr>
          <p:spPr>
            <a:xfrm>
              <a:off x="5963666" y="3219870"/>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7" name="Google Shape;287;p13"/>
            <p:cNvSpPr/>
            <p:nvPr/>
          </p:nvSpPr>
          <p:spPr>
            <a:xfrm>
              <a:off x="5963666" y="3206264"/>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8" name="Google Shape;288;p13"/>
            <p:cNvSpPr/>
            <p:nvPr/>
          </p:nvSpPr>
          <p:spPr>
            <a:xfrm>
              <a:off x="5963666" y="3194170"/>
              <a:ext cx="19653" cy="3024"/>
            </a:xfrm>
            <a:custGeom>
              <a:avLst/>
              <a:gdLst/>
              <a:ahLst/>
              <a:cxnLst/>
              <a:rect l="l" t="t" r="r" b="b"/>
              <a:pathLst>
                <a:path w="13" h="2" fill="none" extrusionOk="0">
                  <a:moveTo>
                    <a:pt x="0" y="2"/>
                  </a:moveTo>
                  <a:lnTo>
                    <a:pt x="0" y="2"/>
                  </a:lnTo>
                  <a:cubicBezTo>
                    <a:pt x="5" y="2"/>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9" name="Google Shape;289;p13"/>
            <p:cNvSpPr/>
            <p:nvPr/>
          </p:nvSpPr>
          <p:spPr>
            <a:xfrm>
              <a:off x="5963666" y="3188123"/>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0" name="Google Shape;290;p13"/>
            <p:cNvSpPr/>
            <p:nvPr/>
          </p:nvSpPr>
          <p:spPr>
            <a:xfrm>
              <a:off x="5963666" y="3174517"/>
              <a:ext cx="19653" cy="3024"/>
            </a:xfrm>
            <a:custGeom>
              <a:avLst/>
              <a:gdLst/>
              <a:ahLst/>
              <a:cxnLst/>
              <a:rect l="l" t="t" r="r" b="b"/>
              <a:pathLst>
                <a:path w="13" h="2" fill="none" extrusionOk="0">
                  <a:moveTo>
                    <a:pt x="0" y="0"/>
                  </a:moveTo>
                  <a:lnTo>
                    <a:pt x="0" y="0"/>
                  </a:lnTo>
                  <a:cubicBezTo>
                    <a:pt x="5" y="0"/>
                    <a:pt x="9" y="0"/>
                    <a:pt x="13" y="2"/>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1" name="Google Shape;291;p13"/>
            <p:cNvSpPr/>
            <p:nvPr/>
          </p:nvSpPr>
          <p:spPr>
            <a:xfrm>
              <a:off x="5966690" y="3165446"/>
              <a:ext cx="16629" cy="0"/>
            </a:xfrm>
            <a:custGeom>
              <a:avLst/>
              <a:gdLst/>
              <a:ahLst/>
              <a:cxnLst/>
              <a:rect l="l" t="t" r="r" b="b"/>
              <a:pathLst>
                <a:path w="11" h="120000" fill="none" extrusionOk="0">
                  <a:moveTo>
                    <a:pt x="0" y="0"/>
                  </a:moveTo>
                  <a:lnTo>
                    <a:pt x="0" y="0"/>
                  </a:lnTo>
                  <a:cubicBezTo>
                    <a:pt x="3" y="0"/>
                    <a:pt x="7"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2" name="Google Shape;292;p13"/>
            <p:cNvSpPr/>
            <p:nvPr/>
          </p:nvSpPr>
          <p:spPr>
            <a:xfrm>
              <a:off x="5963666" y="3159399"/>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3" name="Google Shape;293;p13"/>
            <p:cNvSpPr/>
            <p:nvPr/>
          </p:nvSpPr>
          <p:spPr>
            <a:xfrm>
              <a:off x="5960643" y="3148817"/>
              <a:ext cx="22676" cy="0"/>
            </a:xfrm>
            <a:custGeom>
              <a:avLst/>
              <a:gdLst/>
              <a:ahLst/>
              <a:cxnLst/>
              <a:rect l="l" t="t" r="r" b="b"/>
              <a:pathLst>
                <a:path w="15" h="120000" fill="none" extrusionOk="0">
                  <a:moveTo>
                    <a:pt x="0" y="0"/>
                  </a:moveTo>
                  <a:lnTo>
                    <a:pt x="0" y="0"/>
                  </a:lnTo>
                  <a:cubicBezTo>
                    <a:pt x="4" y="0"/>
                    <a:pt x="9"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4" name="Google Shape;294;p13"/>
            <p:cNvSpPr/>
            <p:nvPr/>
          </p:nvSpPr>
          <p:spPr>
            <a:xfrm>
              <a:off x="5960643" y="3136723"/>
              <a:ext cx="22676" cy="1512"/>
            </a:xfrm>
            <a:custGeom>
              <a:avLst/>
              <a:gdLst/>
              <a:ahLst/>
              <a:cxnLst/>
              <a:rect l="l" t="t" r="r" b="b"/>
              <a:pathLst>
                <a:path w="15" h="1" fill="none" extrusionOk="0">
                  <a:moveTo>
                    <a:pt x="0" y="0"/>
                  </a:moveTo>
                  <a:lnTo>
                    <a:pt x="0" y="0"/>
                  </a:lnTo>
                  <a:cubicBezTo>
                    <a:pt x="4" y="2"/>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5" name="Google Shape;295;p13"/>
            <p:cNvSpPr/>
            <p:nvPr/>
          </p:nvSpPr>
          <p:spPr>
            <a:xfrm>
              <a:off x="5963666" y="3127652"/>
              <a:ext cx="16629" cy="3024"/>
            </a:xfrm>
            <a:custGeom>
              <a:avLst/>
              <a:gdLst/>
              <a:ahLst/>
              <a:cxnLst/>
              <a:rect l="l" t="t" r="r" b="b"/>
              <a:pathLst>
                <a:path w="11" h="2" fill="none" extrusionOk="0">
                  <a:moveTo>
                    <a:pt x="0" y="2"/>
                  </a:moveTo>
                  <a:lnTo>
                    <a:pt x="0" y="2"/>
                  </a:lnTo>
                  <a:cubicBezTo>
                    <a:pt x="5" y="0"/>
                    <a:pt x="9"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6" name="Google Shape;296;p13"/>
            <p:cNvSpPr/>
            <p:nvPr/>
          </p:nvSpPr>
          <p:spPr>
            <a:xfrm>
              <a:off x="5963666" y="3117070"/>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7" name="Google Shape;297;p13"/>
            <p:cNvSpPr/>
            <p:nvPr/>
          </p:nvSpPr>
          <p:spPr>
            <a:xfrm>
              <a:off x="5966690" y="3111023"/>
              <a:ext cx="16629" cy="3024"/>
            </a:xfrm>
            <a:custGeom>
              <a:avLst/>
              <a:gdLst/>
              <a:ahLst/>
              <a:cxnLst/>
              <a:rect l="l" t="t" r="r" b="b"/>
              <a:pathLst>
                <a:path w="11" h="2" fill="none" extrusionOk="0">
                  <a:moveTo>
                    <a:pt x="0" y="2"/>
                  </a:moveTo>
                  <a:lnTo>
                    <a:pt x="0" y="2"/>
                  </a:lnTo>
                  <a:cubicBezTo>
                    <a:pt x="5" y="0"/>
                    <a:pt x="9"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8" name="Google Shape;298;p13"/>
            <p:cNvSpPr/>
            <p:nvPr/>
          </p:nvSpPr>
          <p:spPr>
            <a:xfrm>
              <a:off x="5963666" y="3101953"/>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9" name="Google Shape;299;p13"/>
            <p:cNvSpPr/>
            <p:nvPr/>
          </p:nvSpPr>
          <p:spPr>
            <a:xfrm>
              <a:off x="5963666" y="3092882"/>
              <a:ext cx="19653" cy="3024"/>
            </a:xfrm>
            <a:custGeom>
              <a:avLst/>
              <a:gdLst/>
              <a:ahLst/>
              <a:cxnLst/>
              <a:rect l="l" t="t" r="r" b="b"/>
              <a:pathLst>
                <a:path w="13" h="2" fill="none" extrusionOk="0">
                  <a:moveTo>
                    <a:pt x="0" y="2"/>
                  </a:moveTo>
                  <a:lnTo>
                    <a:pt x="0" y="2"/>
                  </a:lnTo>
                  <a:cubicBezTo>
                    <a:pt x="5" y="0"/>
                    <a:pt x="9" y="0"/>
                    <a:pt x="13" y="2"/>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00" name="Google Shape;300;p13"/>
            <p:cNvSpPr/>
            <p:nvPr/>
          </p:nvSpPr>
          <p:spPr>
            <a:xfrm>
              <a:off x="5960643" y="3086835"/>
              <a:ext cx="19653" cy="0"/>
            </a:xfrm>
            <a:custGeom>
              <a:avLst/>
              <a:gdLst/>
              <a:ahLst/>
              <a:cxnLst/>
              <a:rect l="l" t="t" r="r" b="b"/>
              <a:pathLst>
                <a:path w="13" h="120000" fill="none" extrusionOk="0">
                  <a:moveTo>
                    <a:pt x="0" y="0"/>
                  </a:moveTo>
                  <a:lnTo>
                    <a:pt x="0" y="0"/>
                  </a:lnTo>
                  <a:cubicBezTo>
                    <a:pt x="4"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01" name="Google Shape;301;p13"/>
            <p:cNvSpPr/>
            <p:nvPr/>
          </p:nvSpPr>
          <p:spPr>
            <a:xfrm>
              <a:off x="5960643" y="3073229"/>
              <a:ext cx="19653" cy="0"/>
            </a:xfrm>
            <a:custGeom>
              <a:avLst/>
              <a:gdLst/>
              <a:ahLst/>
              <a:cxnLst/>
              <a:rect l="l" t="t" r="r" b="b"/>
              <a:pathLst>
                <a:path w="13" h="120000" fill="none" extrusionOk="0">
                  <a:moveTo>
                    <a:pt x="0" y="0"/>
                  </a:moveTo>
                  <a:lnTo>
                    <a:pt x="0" y="0"/>
                  </a:lnTo>
                  <a:cubicBezTo>
                    <a:pt x="4"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02" name="Google Shape;302;p13"/>
            <p:cNvSpPr/>
            <p:nvPr/>
          </p:nvSpPr>
          <p:spPr>
            <a:xfrm>
              <a:off x="5963666" y="3064159"/>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03" name="Google Shape;303;p13"/>
            <p:cNvSpPr/>
            <p:nvPr/>
          </p:nvSpPr>
          <p:spPr>
            <a:xfrm>
              <a:off x="5963666" y="3055088"/>
              <a:ext cx="19653" cy="3024"/>
            </a:xfrm>
            <a:custGeom>
              <a:avLst/>
              <a:gdLst/>
              <a:ahLst/>
              <a:cxnLst/>
              <a:rect l="l" t="t" r="r" b="b"/>
              <a:pathLst>
                <a:path w="13" h="2" fill="none" extrusionOk="0">
                  <a:moveTo>
                    <a:pt x="0" y="0"/>
                  </a:moveTo>
                  <a:lnTo>
                    <a:pt x="0" y="0"/>
                  </a:lnTo>
                  <a:cubicBezTo>
                    <a:pt x="5" y="0"/>
                    <a:pt x="9" y="0"/>
                    <a:pt x="13" y="2"/>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04" name="Google Shape;304;p13"/>
            <p:cNvSpPr/>
            <p:nvPr/>
          </p:nvSpPr>
          <p:spPr>
            <a:xfrm>
              <a:off x="5963666" y="3047529"/>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05" name="Google Shape;305;p13"/>
            <p:cNvSpPr/>
            <p:nvPr/>
          </p:nvSpPr>
          <p:spPr>
            <a:xfrm>
              <a:off x="5960643" y="3038459"/>
              <a:ext cx="19653" cy="0"/>
            </a:xfrm>
            <a:custGeom>
              <a:avLst/>
              <a:gdLst/>
              <a:ahLst/>
              <a:cxnLst/>
              <a:rect l="l" t="t" r="r" b="b"/>
              <a:pathLst>
                <a:path w="13" h="120000" fill="none" extrusionOk="0">
                  <a:moveTo>
                    <a:pt x="0" y="0"/>
                  </a:moveTo>
                  <a:lnTo>
                    <a:pt x="0" y="0"/>
                  </a:lnTo>
                  <a:cubicBezTo>
                    <a:pt x="4"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06" name="Google Shape;306;p13"/>
            <p:cNvSpPr/>
            <p:nvPr/>
          </p:nvSpPr>
          <p:spPr>
            <a:xfrm>
              <a:off x="5963666" y="3032412"/>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07" name="Google Shape;307;p13"/>
            <p:cNvSpPr/>
            <p:nvPr/>
          </p:nvSpPr>
          <p:spPr>
            <a:xfrm>
              <a:off x="4702855" y="3018806"/>
              <a:ext cx="34771" cy="498880"/>
            </a:xfrm>
            <a:custGeom>
              <a:avLst/>
              <a:gdLst/>
              <a:ahLst/>
              <a:cxnLst/>
              <a:rect l="l" t="t" r="r" b="b"/>
              <a:pathLst>
                <a:path w="23" h="330" extrusionOk="0">
                  <a:moveTo>
                    <a:pt x="21" y="0"/>
                  </a:moveTo>
                  <a:lnTo>
                    <a:pt x="21" y="0"/>
                  </a:lnTo>
                  <a:cubicBezTo>
                    <a:pt x="21" y="28"/>
                    <a:pt x="23" y="55"/>
                    <a:pt x="23" y="80"/>
                  </a:cubicBezTo>
                  <a:cubicBezTo>
                    <a:pt x="23" y="107"/>
                    <a:pt x="23" y="135"/>
                    <a:pt x="23" y="164"/>
                  </a:cubicBezTo>
                  <a:cubicBezTo>
                    <a:pt x="23" y="192"/>
                    <a:pt x="23" y="219"/>
                    <a:pt x="21" y="246"/>
                  </a:cubicBezTo>
                  <a:cubicBezTo>
                    <a:pt x="21" y="274"/>
                    <a:pt x="21" y="301"/>
                    <a:pt x="23" y="328"/>
                  </a:cubicBezTo>
                  <a:cubicBezTo>
                    <a:pt x="23" y="330"/>
                    <a:pt x="23" y="330"/>
                    <a:pt x="23" y="330"/>
                  </a:cubicBezTo>
                  <a:cubicBezTo>
                    <a:pt x="21" y="330"/>
                    <a:pt x="21" y="330"/>
                    <a:pt x="21" y="330"/>
                  </a:cubicBezTo>
                  <a:cubicBezTo>
                    <a:pt x="4" y="330"/>
                    <a:pt x="4" y="330"/>
                    <a:pt x="4" y="330"/>
                  </a:cubicBezTo>
                  <a:cubicBezTo>
                    <a:pt x="2" y="330"/>
                    <a:pt x="2" y="330"/>
                    <a:pt x="2" y="330"/>
                  </a:cubicBezTo>
                  <a:cubicBezTo>
                    <a:pt x="2" y="328"/>
                    <a:pt x="2" y="328"/>
                    <a:pt x="2" y="328"/>
                  </a:cubicBezTo>
                  <a:cubicBezTo>
                    <a:pt x="0" y="301"/>
                    <a:pt x="0" y="274"/>
                    <a:pt x="0" y="246"/>
                  </a:cubicBezTo>
                  <a:cubicBezTo>
                    <a:pt x="0" y="219"/>
                    <a:pt x="0" y="192"/>
                    <a:pt x="0" y="164"/>
                  </a:cubicBezTo>
                  <a:cubicBezTo>
                    <a:pt x="0" y="137"/>
                    <a:pt x="0" y="110"/>
                    <a:pt x="0" y="82"/>
                  </a:cubicBezTo>
                  <a:cubicBezTo>
                    <a:pt x="2" y="55"/>
                    <a:pt x="2" y="28"/>
                    <a:pt x="2" y="0"/>
                  </a:cubicBezTo>
                  <a:lnTo>
                    <a:pt x="2" y="0"/>
                  </a:lnTo>
                  <a:cubicBezTo>
                    <a:pt x="4" y="0"/>
                    <a:pt x="4" y="0"/>
                    <a:pt x="4" y="0"/>
                  </a:cubicBezTo>
                  <a:lnTo>
                    <a:pt x="21" y="0"/>
                  </a:lnTo>
                  <a:moveTo>
                    <a:pt x="21" y="0"/>
                  </a:moveTo>
                  <a:lnTo>
                    <a:pt x="21" y="0"/>
                  </a:lnTo>
                  <a:cubicBezTo>
                    <a:pt x="4" y="2"/>
                    <a:pt x="4" y="2"/>
                    <a:pt x="4" y="2"/>
                  </a:cubicBezTo>
                  <a:cubicBezTo>
                    <a:pt x="4" y="0"/>
                    <a:pt x="4" y="0"/>
                    <a:pt x="4" y="0"/>
                  </a:cubicBezTo>
                  <a:cubicBezTo>
                    <a:pt x="6" y="28"/>
                    <a:pt x="6" y="55"/>
                    <a:pt x="8" y="82"/>
                  </a:cubicBezTo>
                  <a:cubicBezTo>
                    <a:pt x="8" y="110"/>
                    <a:pt x="8" y="137"/>
                    <a:pt x="8" y="164"/>
                  </a:cubicBezTo>
                  <a:cubicBezTo>
                    <a:pt x="8" y="192"/>
                    <a:pt x="8" y="219"/>
                    <a:pt x="8" y="246"/>
                  </a:cubicBezTo>
                  <a:cubicBezTo>
                    <a:pt x="8" y="274"/>
                    <a:pt x="6" y="301"/>
                    <a:pt x="6" y="328"/>
                  </a:cubicBezTo>
                  <a:cubicBezTo>
                    <a:pt x="4" y="326"/>
                    <a:pt x="4" y="326"/>
                    <a:pt x="4" y="326"/>
                  </a:cubicBezTo>
                  <a:cubicBezTo>
                    <a:pt x="21" y="326"/>
                    <a:pt x="21" y="326"/>
                    <a:pt x="21" y="326"/>
                  </a:cubicBezTo>
                  <a:cubicBezTo>
                    <a:pt x="19" y="328"/>
                    <a:pt x="19" y="328"/>
                    <a:pt x="19" y="328"/>
                  </a:cubicBezTo>
                  <a:cubicBezTo>
                    <a:pt x="19" y="301"/>
                    <a:pt x="19" y="274"/>
                    <a:pt x="19" y="246"/>
                  </a:cubicBezTo>
                  <a:cubicBezTo>
                    <a:pt x="19" y="219"/>
                    <a:pt x="17" y="194"/>
                    <a:pt x="17" y="166"/>
                  </a:cubicBezTo>
                  <a:cubicBezTo>
                    <a:pt x="17" y="139"/>
                    <a:pt x="17" y="112"/>
                    <a:pt x="17" y="84"/>
                  </a:cubicBezTo>
                  <a:cubicBezTo>
                    <a:pt x="19" y="57"/>
                    <a:pt x="19" y="30"/>
                    <a:pt x="2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08" name="Google Shape;308;p13"/>
            <p:cNvSpPr/>
            <p:nvPr/>
          </p:nvSpPr>
          <p:spPr>
            <a:xfrm>
              <a:off x="4708902" y="3496521"/>
              <a:ext cx="25700" cy="3024"/>
            </a:xfrm>
            <a:custGeom>
              <a:avLst/>
              <a:gdLst/>
              <a:ahLst/>
              <a:cxnLst/>
              <a:rect l="l" t="t" r="r" b="b"/>
              <a:pathLst>
                <a:path w="17" h="2" fill="none" extrusionOk="0">
                  <a:moveTo>
                    <a:pt x="0" y="2"/>
                  </a:moveTo>
                  <a:lnTo>
                    <a:pt x="0" y="2"/>
                  </a:lnTo>
                  <a:cubicBezTo>
                    <a:pt x="6" y="2"/>
                    <a:pt x="10" y="2"/>
                    <a:pt x="17"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09" name="Google Shape;309;p13"/>
            <p:cNvSpPr/>
            <p:nvPr/>
          </p:nvSpPr>
          <p:spPr>
            <a:xfrm>
              <a:off x="4708902" y="3485939"/>
              <a:ext cx="25700" cy="4535"/>
            </a:xfrm>
            <a:custGeom>
              <a:avLst/>
              <a:gdLst/>
              <a:ahLst/>
              <a:cxnLst/>
              <a:rect l="l" t="t" r="r" b="b"/>
              <a:pathLst>
                <a:path w="17" h="3" fill="none" extrusionOk="0">
                  <a:moveTo>
                    <a:pt x="0" y="3"/>
                  </a:moveTo>
                  <a:lnTo>
                    <a:pt x="0" y="3"/>
                  </a:lnTo>
                  <a:cubicBezTo>
                    <a:pt x="6" y="3"/>
                    <a:pt x="10" y="3"/>
                    <a:pt x="17"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0" name="Google Shape;310;p13"/>
            <p:cNvSpPr/>
            <p:nvPr/>
          </p:nvSpPr>
          <p:spPr>
            <a:xfrm>
              <a:off x="4708902" y="3479892"/>
              <a:ext cx="22676" cy="0"/>
            </a:xfrm>
            <a:custGeom>
              <a:avLst/>
              <a:gdLst/>
              <a:ahLst/>
              <a:cxnLst/>
              <a:rect l="l" t="t" r="r" b="b"/>
              <a:pathLst>
                <a:path w="15" h="120000" fill="none" extrusionOk="0">
                  <a:moveTo>
                    <a:pt x="0" y="0"/>
                  </a:moveTo>
                  <a:lnTo>
                    <a:pt x="0" y="0"/>
                  </a:lnTo>
                  <a:cubicBezTo>
                    <a:pt x="6" y="0"/>
                    <a:pt x="10"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1" name="Google Shape;311;p13"/>
            <p:cNvSpPr/>
            <p:nvPr/>
          </p:nvSpPr>
          <p:spPr>
            <a:xfrm>
              <a:off x="4711926" y="3470821"/>
              <a:ext cx="22676" cy="0"/>
            </a:xfrm>
            <a:custGeom>
              <a:avLst/>
              <a:gdLst/>
              <a:ahLst/>
              <a:cxnLst/>
              <a:rect l="l" t="t" r="r" b="b"/>
              <a:pathLst>
                <a:path w="15" h="120000" fill="none" extrusionOk="0">
                  <a:moveTo>
                    <a:pt x="0" y="0"/>
                  </a:moveTo>
                  <a:lnTo>
                    <a:pt x="0" y="0"/>
                  </a:lnTo>
                  <a:cubicBezTo>
                    <a:pt x="6" y="0"/>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2" name="Google Shape;312;p13"/>
            <p:cNvSpPr/>
            <p:nvPr/>
          </p:nvSpPr>
          <p:spPr>
            <a:xfrm>
              <a:off x="4714949" y="3461751"/>
              <a:ext cx="19653" cy="0"/>
            </a:xfrm>
            <a:custGeom>
              <a:avLst/>
              <a:gdLst/>
              <a:ahLst/>
              <a:cxnLst/>
              <a:rect l="l" t="t" r="r" b="b"/>
              <a:pathLst>
                <a:path w="13" h="120000" fill="none" extrusionOk="0">
                  <a:moveTo>
                    <a:pt x="0" y="0"/>
                  </a:moveTo>
                  <a:lnTo>
                    <a:pt x="0" y="0"/>
                  </a:lnTo>
                  <a:cubicBezTo>
                    <a:pt x="4"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3" name="Google Shape;313;p13"/>
            <p:cNvSpPr/>
            <p:nvPr/>
          </p:nvSpPr>
          <p:spPr>
            <a:xfrm>
              <a:off x="4711926" y="3454192"/>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4" name="Google Shape;314;p13"/>
            <p:cNvSpPr/>
            <p:nvPr/>
          </p:nvSpPr>
          <p:spPr>
            <a:xfrm>
              <a:off x="4711926" y="3445121"/>
              <a:ext cx="22676" cy="0"/>
            </a:xfrm>
            <a:custGeom>
              <a:avLst/>
              <a:gdLst/>
              <a:ahLst/>
              <a:cxnLst/>
              <a:rect l="l" t="t" r="r" b="b"/>
              <a:pathLst>
                <a:path w="15" h="120000" fill="none" extrusionOk="0">
                  <a:moveTo>
                    <a:pt x="0" y="0"/>
                  </a:moveTo>
                  <a:lnTo>
                    <a:pt x="0" y="0"/>
                  </a:lnTo>
                  <a:cubicBezTo>
                    <a:pt x="4" y="0"/>
                    <a:pt x="8"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5" name="Google Shape;315;p13"/>
            <p:cNvSpPr/>
            <p:nvPr/>
          </p:nvSpPr>
          <p:spPr>
            <a:xfrm>
              <a:off x="4711926" y="3436051"/>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6" name="Google Shape;316;p13"/>
            <p:cNvSpPr/>
            <p:nvPr/>
          </p:nvSpPr>
          <p:spPr>
            <a:xfrm>
              <a:off x="4711926" y="3425469"/>
              <a:ext cx="22676" cy="0"/>
            </a:xfrm>
            <a:custGeom>
              <a:avLst/>
              <a:gdLst/>
              <a:ahLst/>
              <a:cxnLst/>
              <a:rect l="l" t="t" r="r" b="b"/>
              <a:pathLst>
                <a:path w="15" h="120000" fill="none" extrusionOk="0">
                  <a:moveTo>
                    <a:pt x="0" y="0"/>
                  </a:moveTo>
                  <a:lnTo>
                    <a:pt x="0" y="0"/>
                  </a:lnTo>
                  <a:cubicBezTo>
                    <a:pt x="4" y="0"/>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7" name="Google Shape;317;p13"/>
            <p:cNvSpPr/>
            <p:nvPr/>
          </p:nvSpPr>
          <p:spPr>
            <a:xfrm>
              <a:off x="4711926" y="3416398"/>
              <a:ext cx="22676" cy="0"/>
            </a:xfrm>
            <a:custGeom>
              <a:avLst/>
              <a:gdLst/>
              <a:ahLst/>
              <a:cxnLst/>
              <a:rect l="l" t="t" r="r" b="b"/>
              <a:pathLst>
                <a:path w="15" h="120000" fill="none" extrusionOk="0">
                  <a:moveTo>
                    <a:pt x="0" y="0"/>
                  </a:moveTo>
                  <a:lnTo>
                    <a:pt x="0" y="0"/>
                  </a:lnTo>
                  <a:cubicBezTo>
                    <a:pt x="4" y="0"/>
                    <a:pt x="8"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8" name="Google Shape;318;p13"/>
            <p:cNvSpPr/>
            <p:nvPr/>
          </p:nvSpPr>
          <p:spPr>
            <a:xfrm>
              <a:off x="4711926" y="3407327"/>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9" name="Google Shape;319;p13"/>
            <p:cNvSpPr/>
            <p:nvPr/>
          </p:nvSpPr>
          <p:spPr>
            <a:xfrm>
              <a:off x="4708902" y="3398257"/>
              <a:ext cx="25700" cy="0"/>
            </a:xfrm>
            <a:custGeom>
              <a:avLst/>
              <a:gdLst/>
              <a:ahLst/>
              <a:cxnLst/>
              <a:rect l="l" t="t" r="r" b="b"/>
              <a:pathLst>
                <a:path w="17" h="120000" fill="none" extrusionOk="0">
                  <a:moveTo>
                    <a:pt x="0" y="0"/>
                  </a:moveTo>
                  <a:lnTo>
                    <a:pt x="0" y="0"/>
                  </a:lnTo>
                  <a:cubicBezTo>
                    <a:pt x="6" y="0"/>
                    <a:pt x="10" y="0"/>
                    <a:pt x="17"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0" name="Google Shape;320;p13"/>
            <p:cNvSpPr/>
            <p:nvPr/>
          </p:nvSpPr>
          <p:spPr>
            <a:xfrm>
              <a:off x="4708902" y="3384651"/>
              <a:ext cx="22676" cy="3024"/>
            </a:xfrm>
            <a:custGeom>
              <a:avLst/>
              <a:gdLst/>
              <a:ahLst/>
              <a:cxnLst/>
              <a:rect l="l" t="t" r="r" b="b"/>
              <a:pathLst>
                <a:path w="15" h="2" fill="none" extrusionOk="0">
                  <a:moveTo>
                    <a:pt x="0" y="2"/>
                  </a:moveTo>
                  <a:lnTo>
                    <a:pt x="0" y="2"/>
                  </a:lnTo>
                  <a:cubicBezTo>
                    <a:pt x="4" y="0"/>
                    <a:pt x="10"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1" name="Google Shape;321;p13"/>
            <p:cNvSpPr/>
            <p:nvPr/>
          </p:nvSpPr>
          <p:spPr>
            <a:xfrm>
              <a:off x="4711926" y="3375581"/>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2" name="Google Shape;322;p13"/>
            <p:cNvSpPr/>
            <p:nvPr/>
          </p:nvSpPr>
          <p:spPr>
            <a:xfrm>
              <a:off x="4711926" y="3364998"/>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3" name="Google Shape;323;p13"/>
            <p:cNvSpPr/>
            <p:nvPr/>
          </p:nvSpPr>
          <p:spPr>
            <a:xfrm>
              <a:off x="4711926" y="3358951"/>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4" name="Google Shape;324;p13"/>
            <p:cNvSpPr/>
            <p:nvPr/>
          </p:nvSpPr>
          <p:spPr>
            <a:xfrm>
              <a:off x="4711926" y="3349881"/>
              <a:ext cx="22676" cy="0"/>
            </a:xfrm>
            <a:custGeom>
              <a:avLst/>
              <a:gdLst/>
              <a:ahLst/>
              <a:cxnLst/>
              <a:rect l="l" t="t" r="r" b="b"/>
              <a:pathLst>
                <a:path w="15" h="120000" fill="none" extrusionOk="0">
                  <a:moveTo>
                    <a:pt x="0" y="0"/>
                  </a:moveTo>
                  <a:lnTo>
                    <a:pt x="0" y="0"/>
                  </a:lnTo>
                  <a:cubicBezTo>
                    <a:pt x="4" y="0"/>
                    <a:pt x="8"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5" name="Google Shape;325;p13"/>
            <p:cNvSpPr/>
            <p:nvPr/>
          </p:nvSpPr>
          <p:spPr>
            <a:xfrm>
              <a:off x="4711926" y="3337787"/>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6" name="Google Shape;326;p13"/>
            <p:cNvSpPr/>
            <p:nvPr/>
          </p:nvSpPr>
          <p:spPr>
            <a:xfrm>
              <a:off x="4711926" y="3327204"/>
              <a:ext cx="16629" cy="0"/>
            </a:xfrm>
            <a:custGeom>
              <a:avLst/>
              <a:gdLst/>
              <a:ahLst/>
              <a:cxnLst/>
              <a:rect l="l" t="t" r="r" b="b"/>
              <a:pathLst>
                <a:path w="11" h="120000" fill="none" extrusionOk="0">
                  <a:moveTo>
                    <a:pt x="0" y="0"/>
                  </a:moveTo>
                  <a:lnTo>
                    <a:pt x="0" y="0"/>
                  </a:lnTo>
                  <a:cubicBezTo>
                    <a:pt x="4" y="0"/>
                    <a:pt x="6"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7" name="Google Shape;327;p13"/>
            <p:cNvSpPr/>
            <p:nvPr/>
          </p:nvSpPr>
          <p:spPr>
            <a:xfrm>
              <a:off x="4711926" y="3318134"/>
              <a:ext cx="16629" cy="0"/>
            </a:xfrm>
            <a:custGeom>
              <a:avLst/>
              <a:gdLst/>
              <a:ahLst/>
              <a:cxnLst/>
              <a:rect l="l" t="t" r="r" b="b"/>
              <a:pathLst>
                <a:path w="11" h="120000" fill="none" extrusionOk="0">
                  <a:moveTo>
                    <a:pt x="0" y="0"/>
                  </a:moveTo>
                  <a:lnTo>
                    <a:pt x="0" y="0"/>
                  </a:lnTo>
                  <a:cubicBezTo>
                    <a:pt x="4" y="0"/>
                    <a:pt x="8"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8" name="Google Shape;328;p13"/>
            <p:cNvSpPr/>
            <p:nvPr/>
          </p:nvSpPr>
          <p:spPr>
            <a:xfrm>
              <a:off x="4708902" y="3304528"/>
              <a:ext cx="19653" cy="4535"/>
            </a:xfrm>
            <a:custGeom>
              <a:avLst/>
              <a:gdLst/>
              <a:ahLst/>
              <a:cxnLst/>
              <a:rect l="l" t="t" r="r" b="b"/>
              <a:pathLst>
                <a:path w="13" h="3" fill="none" extrusionOk="0">
                  <a:moveTo>
                    <a:pt x="0" y="3"/>
                  </a:moveTo>
                  <a:lnTo>
                    <a:pt x="0" y="3"/>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9" name="Google Shape;329;p13"/>
            <p:cNvSpPr/>
            <p:nvPr/>
          </p:nvSpPr>
          <p:spPr>
            <a:xfrm>
              <a:off x="4711926" y="3298481"/>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30" name="Google Shape;330;p13"/>
            <p:cNvSpPr/>
            <p:nvPr/>
          </p:nvSpPr>
          <p:spPr>
            <a:xfrm>
              <a:off x="4708902" y="3286387"/>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31" name="Google Shape;331;p13"/>
            <p:cNvSpPr/>
            <p:nvPr/>
          </p:nvSpPr>
          <p:spPr>
            <a:xfrm>
              <a:off x="4708902" y="3280340"/>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32" name="Google Shape;332;p13"/>
            <p:cNvSpPr/>
            <p:nvPr/>
          </p:nvSpPr>
          <p:spPr>
            <a:xfrm>
              <a:off x="4711926" y="3266734"/>
              <a:ext cx="16629" cy="0"/>
            </a:xfrm>
            <a:custGeom>
              <a:avLst/>
              <a:gdLst/>
              <a:ahLst/>
              <a:cxnLst/>
              <a:rect l="l" t="t" r="r" b="b"/>
              <a:pathLst>
                <a:path w="11" h="120000" fill="none" extrusionOk="0">
                  <a:moveTo>
                    <a:pt x="0" y="0"/>
                  </a:moveTo>
                  <a:lnTo>
                    <a:pt x="0" y="0"/>
                  </a:lnTo>
                  <a:cubicBezTo>
                    <a:pt x="4" y="0"/>
                    <a:pt x="8"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33" name="Google Shape;333;p13"/>
            <p:cNvSpPr/>
            <p:nvPr/>
          </p:nvSpPr>
          <p:spPr>
            <a:xfrm>
              <a:off x="4708902" y="3257664"/>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34" name="Google Shape;334;p13"/>
            <p:cNvSpPr/>
            <p:nvPr/>
          </p:nvSpPr>
          <p:spPr>
            <a:xfrm>
              <a:off x="4708902" y="3248593"/>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35" name="Google Shape;335;p13"/>
            <p:cNvSpPr/>
            <p:nvPr/>
          </p:nvSpPr>
          <p:spPr>
            <a:xfrm>
              <a:off x="4708902" y="3238011"/>
              <a:ext cx="19653" cy="3024"/>
            </a:xfrm>
            <a:custGeom>
              <a:avLst/>
              <a:gdLst/>
              <a:ahLst/>
              <a:cxnLst/>
              <a:rect l="l" t="t" r="r" b="b"/>
              <a:pathLst>
                <a:path w="13" h="2" fill="none" extrusionOk="0">
                  <a:moveTo>
                    <a:pt x="0" y="2"/>
                  </a:moveTo>
                  <a:lnTo>
                    <a:pt x="0" y="2"/>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36" name="Google Shape;336;p13"/>
            <p:cNvSpPr/>
            <p:nvPr/>
          </p:nvSpPr>
          <p:spPr>
            <a:xfrm>
              <a:off x="4708902" y="3228940"/>
              <a:ext cx="22676" cy="0"/>
            </a:xfrm>
            <a:custGeom>
              <a:avLst/>
              <a:gdLst/>
              <a:ahLst/>
              <a:cxnLst/>
              <a:rect l="l" t="t" r="r" b="b"/>
              <a:pathLst>
                <a:path w="15" h="120000" fill="none" extrusionOk="0">
                  <a:moveTo>
                    <a:pt x="0" y="0"/>
                  </a:moveTo>
                  <a:lnTo>
                    <a:pt x="0" y="0"/>
                  </a:lnTo>
                  <a:cubicBezTo>
                    <a:pt x="4" y="0"/>
                    <a:pt x="10"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37" name="Google Shape;337;p13"/>
            <p:cNvSpPr/>
            <p:nvPr/>
          </p:nvSpPr>
          <p:spPr>
            <a:xfrm>
              <a:off x="4711926" y="3219870"/>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38" name="Google Shape;338;p13"/>
            <p:cNvSpPr/>
            <p:nvPr/>
          </p:nvSpPr>
          <p:spPr>
            <a:xfrm>
              <a:off x="4711926" y="3206264"/>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39" name="Google Shape;339;p13"/>
            <p:cNvSpPr/>
            <p:nvPr/>
          </p:nvSpPr>
          <p:spPr>
            <a:xfrm>
              <a:off x="4711926" y="3194170"/>
              <a:ext cx="16629" cy="3024"/>
            </a:xfrm>
            <a:custGeom>
              <a:avLst/>
              <a:gdLst/>
              <a:ahLst/>
              <a:cxnLst/>
              <a:rect l="l" t="t" r="r" b="b"/>
              <a:pathLst>
                <a:path w="11" h="2" fill="none" extrusionOk="0">
                  <a:moveTo>
                    <a:pt x="0" y="2"/>
                  </a:moveTo>
                  <a:lnTo>
                    <a:pt x="0" y="2"/>
                  </a:lnTo>
                  <a:cubicBezTo>
                    <a:pt x="4" y="2"/>
                    <a:pt x="8"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0" name="Google Shape;340;p13"/>
            <p:cNvSpPr/>
            <p:nvPr/>
          </p:nvSpPr>
          <p:spPr>
            <a:xfrm>
              <a:off x="4711926" y="3188123"/>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1" name="Google Shape;341;p13"/>
            <p:cNvSpPr/>
            <p:nvPr/>
          </p:nvSpPr>
          <p:spPr>
            <a:xfrm>
              <a:off x="4711926" y="3174517"/>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2" name="Google Shape;342;p13"/>
            <p:cNvSpPr/>
            <p:nvPr/>
          </p:nvSpPr>
          <p:spPr>
            <a:xfrm>
              <a:off x="4711926" y="3165446"/>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3" name="Google Shape;343;p13"/>
            <p:cNvSpPr/>
            <p:nvPr/>
          </p:nvSpPr>
          <p:spPr>
            <a:xfrm>
              <a:off x="4711926" y="3159399"/>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4" name="Google Shape;344;p13"/>
            <p:cNvSpPr/>
            <p:nvPr/>
          </p:nvSpPr>
          <p:spPr>
            <a:xfrm>
              <a:off x="4705879" y="3148817"/>
              <a:ext cx="25700" cy="0"/>
            </a:xfrm>
            <a:custGeom>
              <a:avLst/>
              <a:gdLst/>
              <a:ahLst/>
              <a:cxnLst/>
              <a:rect l="l" t="t" r="r" b="b"/>
              <a:pathLst>
                <a:path w="17" h="120000" fill="none" extrusionOk="0">
                  <a:moveTo>
                    <a:pt x="0" y="0"/>
                  </a:moveTo>
                  <a:lnTo>
                    <a:pt x="0" y="0"/>
                  </a:lnTo>
                  <a:cubicBezTo>
                    <a:pt x="6" y="0"/>
                    <a:pt x="10" y="0"/>
                    <a:pt x="17"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5" name="Google Shape;345;p13"/>
            <p:cNvSpPr/>
            <p:nvPr/>
          </p:nvSpPr>
          <p:spPr>
            <a:xfrm>
              <a:off x="4708902" y="3136723"/>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6" name="Google Shape;346;p13"/>
            <p:cNvSpPr/>
            <p:nvPr/>
          </p:nvSpPr>
          <p:spPr>
            <a:xfrm>
              <a:off x="4711926" y="3127652"/>
              <a:ext cx="16629" cy="3024"/>
            </a:xfrm>
            <a:custGeom>
              <a:avLst/>
              <a:gdLst/>
              <a:ahLst/>
              <a:cxnLst/>
              <a:rect l="l" t="t" r="r" b="b"/>
              <a:pathLst>
                <a:path w="11" h="2" fill="none" extrusionOk="0">
                  <a:moveTo>
                    <a:pt x="0" y="2"/>
                  </a:moveTo>
                  <a:lnTo>
                    <a:pt x="0" y="2"/>
                  </a:lnTo>
                  <a:cubicBezTo>
                    <a:pt x="4" y="0"/>
                    <a:pt x="6"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7" name="Google Shape;347;p13"/>
            <p:cNvSpPr/>
            <p:nvPr/>
          </p:nvSpPr>
          <p:spPr>
            <a:xfrm>
              <a:off x="4711926" y="3117070"/>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8" name="Google Shape;348;p13"/>
            <p:cNvSpPr/>
            <p:nvPr/>
          </p:nvSpPr>
          <p:spPr>
            <a:xfrm>
              <a:off x="4711926" y="3111023"/>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9" name="Google Shape;349;p13"/>
            <p:cNvSpPr/>
            <p:nvPr/>
          </p:nvSpPr>
          <p:spPr>
            <a:xfrm>
              <a:off x="4711926" y="3101953"/>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0" name="Google Shape;350;p13"/>
            <p:cNvSpPr/>
            <p:nvPr/>
          </p:nvSpPr>
          <p:spPr>
            <a:xfrm>
              <a:off x="4711926" y="3092882"/>
              <a:ext cx="19653" cy="3024"/>
            </a:xfrm>
            <a:custGeom>
              <a:avLst/>
              <a:gdLst/>
              <a:ahLst/>
              <a:cxnLst/>
              <a:rect l="l" t="t" r="r" b="b"/>
              <a:pathLst>
                <a:path w="13" h="2" fill="none" extrusionOk="0">
                  <a:moveTo>
                    <a:pt x="0" y="2"/>
                  </a:moveTo>
                  <a:lnTo>
                    <a:pt x="0" y="2"/>
                  </a:lnTo>
                  <a:cubicBezTo>
                    <a:pt x="4" y="0"/>
                    <a:pt x="8" y="0"/>
                    <a:pt x="13" y="2"/>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1" name="Google Shape;351;p13"/>
            <p:cNvSpPr/>
            <p:nvPr/>
          </p:nvSpPr>
          <p:spPr>
            <a:xfrm>
              <a:off x="4708902" y="3086835"/>
              <a:ext cx="15118" cy="0"/>
            </a:xfrm>
            <a:custGeom>
              <a:avLst/>
              <a:gdLst/>
              <a:ahLst/>
              <a:cxnLst/>
              <a:rect l="l" t="t" r="r" b="b"/>
              <a:pathLst>
                <a:path w="10" h="120000" fill="none" extrusionOk="0">
                  <a:moveTo>
                    <a:pt x="0" y="0"/>
                  </a:moveTo>
                  <a:lnTo>
                    <a:pt x="0" y="0"/>
                  </a:lnTo>
                  <a:cubicBezTo>
                    <a:pt x="4" y="0"/>
                    <a:pt x="8" y="0"/>
                    <a:pt x="10"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2" name="Google Shape;352;p13"/>
            <p:cNvSpPr/>
            <p:nvPr/>
          </p:nvSpPr>
          <p:spPr>
            <a:xfrm>
              <a:off x="4708902" y="3073229"/>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3" name="Google Shape;353;p13"/>
            <p:cNvSpPr/>
            <p:nvPr/>
          </p:nvSpPr>
          <p:spPr>
            <a:xfrm>
              <a:off x="4711926" y="3064159"/>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4" name="Google Shape;354;p13"/>
            <p:cNvSpPr/>
            <p:nvPr/>
          </p:nvSpPr>
          <p:spPr>
            <a:xfrm>
              <a:off x="4708902" y="3055088"/>
              <a:ext cx="22676" cy="3024"/>
            </a:xfrm>
            <a:custGeom>
              <a:avLst/>
              <a:gdLst/>
              <a:ahLst/>
              <a:cxnLst/>
              <a:rect l="l" t="t" r="r" b="b"/>
              <a:pathLst>
                <a:path w="15" h="2" fill="none" extrusionOk="0">
                  <a:moveTo>
                    <a:pt x="0" y="0"/>
                  </a:moveTo>
                  <a:lnTo>
                    <a:pt x="0" y="0"/>
                  </a:lnTo>
                  <a:cubicBezTo>
                    <a:pt x="6" y="0"/>
                    <a:pt x="10" y="0"/>
                    <a:pt x="15" y="2"/>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5" name="Google Shape;355;p13"/>
            <p:cNvSpPr/>
            <p:nvPr/>
          </p:nvSpPr>
          <p:spPr>
            <a:xfrm>
              <a:off x="4711926" y="3047529"/>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6" name="Google Shape;356;p13"/>
            <p:cNvSpPr/>
            <p:nvPr/>
          </p:nvSpPr>
          <p:spPr>
            <a:xfrm>
              <a:off x="4708902" y="3038459"/>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7" name="Google Shape;357;p13"/>
            <p:cNvSpPr/>
            <p:nvPr/>
          </p:nvSpPr>
          <p:spPr>
            <a:xfrm>
              <a:off x="4708902" y="3032412"/>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8" name="Google Shape;358;p13"/>
            <p:cNvSpPr/>
            <p:nvPr/>
          </p:nvSpPr>
          <p:spPr>
            <a:xfrm>
              <a:off x="4521444" y="2864607"/>
              <a:ext cx="1646309" cy="169317"/>
            </a:xfrm>
            <a:custGeom>
              <a:avLst/>
              <a:gdLst/>
              <a:ahLst/>
              <a:cxnLst/>
              <a:rect l="l" t="t" r="r" b="b"/>
              <a:pathLst>
                <a:path w="1089" h="112" extrusionOk="0">
                  <a:moveTo>
                    <a:pt x="1087" y="8"/>
                  </a:moveTo>
                  <a:lnTo>
                    <a:pt x="1087" y="8"/>
                  </a:lnTo>
                  <a:cubicBezTo>
                    <a:pt x="1089" y="104"/>
                    <a:pt x="1089" y="104"/>
                    <a:pt x="1089" y="104"/>
                  </a:cubicBezTo>
                  <a:cubicBezTo>
                    <a:pt x="1089" y="109"/>
                    <a:pt x="1089" y="109"/>
                    <a:pt x="1089" y="109"/>
                  </a:cubicBezTo>
                  <a:cubicBezTo>
                    <a:pt x="1085" y="109"/>
                    <a:pt x="1085" y="109"/>
                    <a:pt x="1085" y="109"/>
                  </a:cubicBezTo>
                  <a:cubicBezTo>
                    <a:pt x="996" y="111"/>
                    <a:pt x="906" y="111"/>
                    <a:pt x="816" y="111"/>
                  </a:cubicBezTo>
                  <a:cubicBezTo>
                    <a:pt x="725" y="113"/>
                    <a:pt x="635" y="113"/>
                    <a:pt x="547" y="111"/>
                  </a:cubicBezTo>
                  <a:cubicBezTo>
                    <a:pt x="456" y="109"/>
                    <a:pt x="366" y="107"/>
                    <a:pt x="275" y="107"/>
                  </a:cubicBezTo>
                  <a:cubicBezTo>
                    <a:pt x="185" y="107"/>
                    <a:pt x="97" y="109"/>
                    <a:pt x="6" y="109"/>
                  </a:cubicBezTo>
                  <a:cubicBezTo>
                    <a:pt x="2" y="109"/>
                    <a:pt x="2" y="109"/>
                    <a:pt x="2" y="109"/>
                  </a:cubicBezTo>
                  <a:cubicBezTo>
                    <a:pt x="2" y="104"/>
                    <a:pt x="2" y="104"/>
                    <a:pt x="2" y="104"/>
                  </a:cubicBezTo>
                  <a:cubicBezTo>
                    <a:pt x="0" y="8"/>
                    <a:pt x="0" y="8"/>
                    <a:pt x="0" y="8"/>
                  </a:cubicBezTo>
                  <a:cubicBezTo>
                    <a:pt x="0" y="3"/>
                    <a:pt x="0" y="3"/>
                    <a:pt x="0" y="3"/>
                  </a:cubicBezTo>
                  <a:cubicBezTo>
                    <a:pt x="6" y="3"/>
                    <a:pt x="6" y="3"/>
                    <a:pt x="6" y="3"/>
                  </a:cubicBezTo>
                  <a:cubicBezTo>
                    <a:pt x="97" y="1"/>
                    <a:pt x="187" y="1"/>
                    <a:pt x="277" y="1"/>
                  </a:cubicBezTo>
                  <a:cubicBezTo>
                    <a:pt x="368" y="-1"/>
                    <a:pt x="458" y="1"/>
                    <a:pt x="549" y="1"/>
                  </a:cubicBezTo>
                  <a:cubicBezTo>
                    <a:pt x="639" y="1"/>
                    <a:pt x="729" y="3"/>
                    <a:pt x="820" y="3"/>
                  </a:cubicBezTo>
                  <a:lnTo>
                    <a:pt x="1087" y="8"/>
                  </a:lnTo>
                  <a:moveTo>
                    <a:pt x="1085" y="10"/>
                  </a:moveTo>
                  <a:lnTo>
                    <a:pt x="1085" y="10"/>
                  </a:lnTo>
                  <a:cubicBezTo>
                    <a:pt x="812" y="14"/>
                    <a:pt x="812" y="14"/>
                    <a:pt x="812" y="14"/>
                  </a:cubicBezTo>
                  <a:cubicBezTo>
                    <a:pt x="721" y="14"/>
                    <a:pt x="633" y="16"/>
                    <a:pt x="542" y="16"/>
                  </a:cubicBezTo>
                  <a:cubicBezTo>
                    <a:pt x="452" y="16"/>
                    <a:pt x="364" y="18"/>
                    <a:pt x="275" y="16"/>
                  </a:cubicBezTo>
                  <a:cubicBezTo>
                    <a:pt x="185" y="16"/>
                    <a:pt x="97" y="16"/>
                    <a:pt x="6" y="14"/>
                  </a:cubicBezTo>
                  <a:cubicBezTo>
                    <a:pt x="12" y="8"/>
                    <a:pt x="12" y="8"/>
                    <a:pt x="12" y="8"/>
                  </a:cubicBezTo>
                  <a:cubicBezTo>
                    <a:pt x="10" y="104"/>
                    <a:pt x="10" y="104"/>
                    <a:pt x="10" y="104"/>
                  </a:cubicBezTo>
                  <a:cubicBezTo>
                    <a:pt x="6" y="100"/>
                    <a:pt x="6" y="100"/>
                    <a:pt x="6" y="100"/>
                  </a:cubicBezTo>
                  <a:cubicBezTo>
                    <a:pt x="97" y="102"/>
                    <a:pt x="185" y="102"/>
                    <a:pt x="275" y="102"/>
                  </a:cubicBezTo>
                  <a:cubicBezTo>
                    <a:pt x="366" y="102"/>
                    <a:pt x="456" y="100"/>
                    <a:pt x="547" y="98"/>
                  </a:cubicBezTo>
                  <a:cubicBezTo>
                    <a:pt x="635" y="96"/>
                    <a:pt x="725" y="96"/>
                    <a:pt x="816" y="98"/>
                  </a:cubicBezTo>
                  <a:cubicBezTo>
                    <a:pt x="906" y="98"/>
                    <a:pt x="996" y="100"/>
                    <a:pt x="1085" y="102"/>
                  </a:cubicBezTo>
                  <a:cubicBezTo>
                    <a:pt x="1083" y="104"/>
                    <a:pt x="1083" y="104"/>
                    <a:pt x="1083" y="104"/>
                  </a:cubicBezTo>
                  <a:lnTo>
                    <a:pt x="1085" y="1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59" name="Google Shape;359;p13"/>
            <p:cNvSpPr/>
            <p:nvPr/>
          </p:nvSpPr>
          <p:spPr>
            <a:xfrm>
              <a:off x="5951572" y="2873677"/>
              <a:ext cx="37794" cy="152688"/>
            </a:xfrm>
            <a:custGeom>
              <a:avLst/>
              <a:gdLst/>
              <a:ahLst/>
              <a:cxnLst/>
              <a:rect l="l" t="t" r="r" b="b"/>
              <a:pathLst>
                <a:path w="25" h="101" extrusionOk="0">
                  <a:moveTo>
                    <a:pt x="23" y="2"/>
                  </a:moveTo>
                  <a:lnTo>
                    <a:pt x="23" y="2"/>
                  </a:lnTo>
                  <a:cubicBezTo>
                    <a:pt x="25" y="16"/>
                    <a:pt x="25" y="33"/>
                    <a:pt x="25" y="50"/>
                  </a:cubicBezTo>
                  <a:cubicBezTo>
                    <a:pt x="25" y="58"/>
                    <a:pt x="25" y="67"/>
                    <a:pt x="25" y="75"/>
                  </a:cubicBezTo>
                  <a:cubicBezTo>
                    <a:pt x="23" y="82"/>
                    <a:pt x="23" y="90"/>
                    <a:pt x="23" y="98"/>
                  </a:cubicBezTo>
                  <a:cubicBezTo>
                    <a:pt x="23" y="101"/>
                    <a:pt x="23" y="101"/>
                    <a:pt x="23" y="101"/>
                  </a:cubicBezTo>
                  <a:cubicBezTo>
                    <a:pt x="21" y="101"/>
                    <a:pt x="21" y="101"/>
                    <a:pt x="21" y="101"/>
                  </a:cubicBezTo>
                  <a:cubicBezTo>
                    <a:pt x="17" y="101"/>
                    <a:pt x="10" y="101"/>
                    <a:pt x="4" y="101"/>
                  </a:cubicBezTo>
                  <a:cubicBezTo>
                    <a:pt x="2" y="101"/>
                    <a:pt x="2" y="101"/>
                    <a:pt x="2" y="101"/>
                  </a:cubicBezTo>
                  <a:cubicBezTo>
                    <a:pt x="2" y="98"/>
                    <a:pt x="2" y="98"/>
                    <a:pt x="2" y="98"/>
                  </a:cubicBezTo>
                  <a:cubicBezTo>
                    <a:pt x="0" y="84"/>
                    <a:pt x="0" y="67"/>
                    <a:pt x="0" y="50"/>
                  </a:cubicBezTo>
                  <a:cubicBezTo>
                    <a:pt x="0" y="35"/>
                    <a:pt x="0" y="19"/>
                    <a:pt x="2" y="4"/>
                  </a:cubicBezTo>
                  <a:cubicBezTo>
                    <a:pt x="2" y="0"/>
                    <a:pt x="2" y="0"/>
                    <a:pt x="2" y="0"/>
                  </a:cubicBezTo>
                  <a:cubicBezTo>
                    <a:pt x="4" y="0"/>
                    <a:pt x="4" y="0"/>
                    <a:pt x="4" y="0"/>
                  </a:cubicBezTo>
                  <a:cubicBezTo>
                    <a:pt x="10" y="2"/>
                    <a:pt x="17" y="2"/>
                    <a:pt x="23" y="2"/>
                  </a:cubicBezTo>
                  <a:moveTo>
                    <a:pt x="21" y="4"/>
                  </a:moveTo>
                  <a:lnTo>
                    <a:pt x="21" y="4"/>
                  </a:lnTo>
                  <a:cubicBezTo>
                    <a:pt x="15" y="4"/>
                    <a:pt x="10" y="4"/>
                    <a:pt x="4" y="6"/>
                  </a:cubicBezTo>
                  <a:cubicBezTo>
                    <a:pt x="6" y="4"/>
                    <a:pt x="6" y="4"/>
                    <a:pt x="6" y="4"/>
                  </a:cubicBezTo>
                  <a:cubicBezTo>
                    <a:pt x="8" y="19"/>
                    <a:pt x="8" y="35"/>
                    <a:pt x="8" y="50"/>
                  </a:cubicBezTo>
                  <a:cubicBezTo>
                    <a:pt x="8" y="67"/>
                    <a:pt x="8" y="84"/>
                    <a:pt x="6" y="98"/>
                  </a:cubicBezTo>
                  <a:cubicBezTo>
                    <a:pt x="4" y="96"/>
                    <a:pt x="4" y="96"/>
                    <a:pt x="4" y="96"/>
                  </a:cubicBezTo>
                  <a:cubicBezTo>
                    <a:pt x="10" y="96"/>
                    <a:pt x="17" y="96"/>
                    <a:pt x="21" y="96"/>
                  </a:cubicBezTo>
                  <a:cubicBezTo>
                    <a:pt x="21" y="98"/>
                    <a:pt x="21" y="98"/>
                    <a:pt x="21" y="98"/>
                  </a:cubicBezTo>
                  <a:cubicBezTo>
                    <a:pt x="21" y="90"/>
                    <a:pt x="21" y="84"/>
                    <a:pt x="19" y="75"/>
                  </a:cubicBezTo>
                  <a:cubicBezTo>
                    <a:pt x="19" y="67"/>
                    <a:pt x="19" y="61"/>
                    <a:pt x="19" y="52"/>
                  </a:cubicBezTo>
                  <a:cubicBezTo>
                    <a:pt x="19" y="37"/>
                    <a:pt x="19" y="21"/>
                    <a:pt x="21"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60" name="Google Shape;360;p13"/>
            <p:cNvSpPr/>
            <p:nvPr/>
          </p:nvSpPr>
          <p:spPr>
            <a:xfrm>
              <a:off x="4467020" y="2720990"/>
              <a:ext cx="1646309" cy="167805"/>
            </a:xfrm>
            <a:custGeom>
              <a:avLst/>
              <a:gdLst/>
              <a:ahLst/>
              <a:cxnLst/>
              <a:rect l="l" t="t" r="r" b="b"/>
              <a:pathLst>
                <a:path w="1089" h="111" extrusionOk="0">
                  <a:moveTo>
                    <a:pt x="1087" y="8"/>
                  </a:moveTo>
                  <a:lnTo>
                    <a:pt x="1087" y="8"/>
                  </a:lnTo>
                  <a:cubicBezTo>
                    <a:pt x="1089" y="105"/>
                    <a:pt x="1089" y="105"/>
                    <a:pt x="1089" y="105"/>
                  </a:cubicBezTo>
                  <a:cubicBezTo>
                    <a:pt x="1089" y="107"/>
                    <a:pt x="1089" y="107"/>
                    <a:pt x="1089" y="107"/>
                  </a:cubicBezTo>
                  <a:cubicBezTo>
                    <a:pt x="1087" y="107"/>
                    <a:pt x="1087" y="107"/>
                    <a:pt x="1087" y="107"/>
                  </a:cubicBezTo>
                  <a:cubicBezTo>
                    <a:pt x="997" y="109"/>
                    <a:pt x="906" y="111"/>
                    <a:pt x="816" y="111"/>
                  </a:cubicBezTo>
                  <a:cubicBezTo>
                    <a:pt x="725" y="111"/>
                    <a:pt x="637" y="111"/>
                    <a:pt x="547" y="109"/>
                  </a:cubicBezTo>
                  <a:cubicBezTo>
                    <a:pt x="456" y="109"/>
                    <a:pt x="366" y="107"/>
                    <a:pt x="276" y="107"/>
                  </a:cubicBezTo>
                  <a:cubicBezTo>
                    <a:pt x="187" y="107"/>
                    <a:pt x="97" y="107"/>
                    <a:pt x="6" y="109"/>
                  </a:cubicBezTo>
                  <a:cubicBezTo>
                    <a:pt x="2" y="109"/>
                    <a:pt x="2" y="109"/>
                    <a:pt x="2" y="109"/>
                  </a:cubicBezTo>
                  <a:cubicBezTo>
                    <a:pt x="2" y="103"/>
                    <a:pt x="2" y="103"/>
                    <a:pt x="2" y="103"/>
                  </a:cubicBezTo>
                  <a:cubicBezTo>
                    <a:pt x="0" y="8"/>
                    <a:pt x="0" y="8"/>
                    <a:pt x="0" y="8"/>
                  </a:cubicBezTo>
                  <a:cubicBezTo>
                    <a:pt x="0" y="2"/>
                    <a:pt x="0" y="2"/>
                    <a:pt x="0" y="2"/>
                  </a:cubicBezTo>
                  <a:cubicBezTo>
                    <a:pt x="6" y="2"/>
                    <a:pt x="6" y="2"/>
                    <a:pt x="6" y="2"/>
                  </a:cubicBezTo>
                  <a:cubicBezTo>
                    <a:pt x="97" y="0"/>
                    <a:pt x="187" y="0"/>
                    <a:pt x="278" y="0"/>
                  </a:cubicBezTo>
                  <a:cubicBezTo>
                    <a:pt x="368" y="0"/>
                    <a:pt x="458" y="0"/>
                    <a:pt x="549" y="0"/>
                  </a:cubicBezTo>
                  <a:cubicBezTo>
                    <a:pt x="641" y="0"/>
                    <a:pt x="730" y="2"/>
                    <a:pt x="820" y="2"/>
                  </a:cubicBezTo>
                  <a:lnTo>
                    <a:pt x="1087" y="8"/>
                  </a:lnTo>
                  <a:moveTo>
                    <a:pt x="1085" y="8"/>
                  </a:moveTo>
                  <a:lnTo>
                    <a:pt x="1085" y="8"/>
                  </a:lnTo>
                  <a:cubicBezTo>
                    <a:pt x="814" y="12"/>
                    <a:pt x="814" y="12"/>
                    <a:pt x="814" y="12"/>
                  </a:cubicBezTo>
                  <a:cubicBezTo>
                    <a:pt x="723" y="14"/>
                    <a:pt x="633" y="16"/>
                    <a:pt x="543" y="16"/>
                  </a:cubicBezTo>
                  <a:cubicBezTo>
                    <a:pt x="454" y="16"/>
                    <a:pt x="364" y="16"/>
                    <a:pt x="276" y="16"/>
                  </a:cubicBezTo>
                  <a:cubicBezTo>
                    <a:pt x="185" y="16"/>
                    <a:pt x="97" y="14"/>
                    <a:pt x="6" y="14"/>
                  </a:cubicBezTo>
                  <a:cubicBezTo>
                    <a:pt x="13" y="8"/>
                    <a:pt x="13" y="8"/>
                    <a:pt x="13" y="8"/>
                  </a:cubicBezTo>
                  <a:cubicBezTo>
                    <a:pt x="11" y="103"/>
                    <a:pt x="11" y="103"/>
                    <a:pt x="11" y="103"/>
                  </a:cubicBezTo>
                  <a:cubicBezTo>
                    <a:pt x="6" y="98"/>
                    <a:pt x="6" y="98"/>
                    <a:pt x="6" y="98"/>
                  </a:cubicBezTo>
                  <a:cubicBezTo>
                    <a:pt x="97" y="101"/>
                    <a:pt x="187" y="101"/>
                    <a:pt x="276" y="101"/>
                  </a:cubicBezTo>
                  <a:cubicBezTo>
                    <a:pt x="366" y="101"/>
                    <a:pt x="456" y="98"/>
                    <a:pt x="547" y="98"/>
                  </a:cubicBezTo>
                  <a:cubicBezTo>
                    <a:pt x="637" y="96"/>
                    <a:pt x="725" y="96"/>
                    <a:pt x="816" y="96"/>
                  </a:cubicBezTo>
                  <a:cubicBezTo>
                    <a:pt x="906" y="96"/>
                    <a:pt x="997" y="98"/>
                    <a:pt x="1087" y="101"/>
                  </a:cubicBezTo>
                  <a:cubicBezTo>
                    <a:pt x="1083" y="105"/>
                    <a:pt x="1083" y="105"/>
                    <a:pt x="1083" y="105"/>
                  </a:cubicBezTo>
                  <a:lnTo>
                    <a:pt x="1085" y="8"/>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61" name="Google Shape;361;p13"/>
            <p:cNvSpPr/>
            <p:nvPr/>
          </p:nvSpPr>
          <p:spPr>
            <a:xfrm>
              <a:off x="5897149" y="2730060"/>
              <a:ext cx="39306" cy="152688"/>
            </a:xfrm>
            <a:custGeom>
              <a:avLst/>
              <a:gdLst/>
              <a:ahLst/>
              <a:cxnLst/>
              <a:rect l="l" t="t" r="r" b="b"/>
              <a:pathLst>
                <a:path w="26" h="101" extrusionOk="0">
                  <a:moveTo>
                    <a:pt x="23" y="2"/>
                  </a:moveTo>
                  <a:lnTo>
                    <a:pt x="23" y="2"/>
                  </a:lnTo>
                  <a:cubicBezTo>
                    <a:pt x="26" y="17"/>
                    <a:pt x="26" y="31"/>
                    <a:pt x="26" y="48"/>
                  </a:cubicBezTo>
                  <a:cubicBezTo>
                    <a:pt x="26" y="57"/>
                    <a:pt x="26" y="65"/>
                    <a:pt x="26" y="74"/>
                  </a:cubicBezTo>
                  <a:cubicBezTo>
                    <a:pt x="23" y="82"/>
                    <a:pt x="23" y="90"/>
                    <a:pt x="23" y="99"/>
                  </a:cubicBezTo>
                  <a:lnTo>
                    <a:pt x="23" y="99"/>
                  </a:lnTo>
                  <a:lnTo>
                    <a:pt x="23" y="99"/>
                  </a:lnTo>
                  <a:cubicBezTo>
                    <a:pt x="17" y="99"/>
                    <a:pt x="11" y="99"/>
                    <a:pt x="5" y="101"/>
                  </a:cubicBezTo>
                  <a:cubicBezTo>
                    <a:pt x="2" y="101"/>
                    <a:pt x="2" y="101"/>
                    <a:pt x="2" y="101"/>
                  </a:cubicBezTo>
                  <a:cubicBezTo>
                    <a:pt x="2" y="99"/>
                    <a:pt x="2" y="99"/>
                    <a:pt x="2" y="99"/>
                  </a:cubicBezTo>
                  <a:cubicBezTo>
                    <a:pt x="0" y="82"/>
                    <a:pt x="0" y="65"/>
                    <a:pt x="0" y="50"/>
                  </a:cubicBezTo>
                  <a:cubicBezTo>
                    <a:pt x="0" y="34"/>
                    <a:pt x="0" y="19"/>
                    <a:pt x="2" y="2"/>
                  </a:cubicBezTo>
                  <a:cubicBezTo>
                    <a:pt x="2" y="0"/>
                    <a:pt x="2" y="0"/>
                    <a:pt x="2" y="0"/>
                  </a:cubicBezTo>
                  <a:cubicBezTo>
                    <a:pt x="5" y="0"/>
                    <a:pt x="5" y="0"/>
                    <a:pt x="5" y="0"/>
                  </a:cubicBezTo>
                  <a:cubicBezTo>
                    <a:pt x="11" y="0"/>
                    <a:pt x="17" y="0"/>
                    <a:pt x="23" y="2"/>
                  </a:cubicBezTo>
                  <a:moveTo>
                    <a:pt x="23" y="2"/>
                  </a:moveTo>
                  <a:lnTo>
                    <a:pt x="23" y="2"/>
                  </a:lnTo>
                  <a:cubicBezTo>
                    <a:pt x="15" y="2"/>
                    <a:pt x="11" y="4"/>
                    <a:pt x="5" y="4"/>
                  </a:cubicBezTo>
                  <a:cubicBezTo>
                    <a:pt x="7" y="2"/>
                    <a:pt x="7" y="2"/>
                    <a:pt x="7" y="2"/>
                  </a:cubicBezTo>
                  <a:cubicBezTo>
                    <a:pt x="9" y="19"/>
                    <a:pt x="9" y="34"/>
                    <a:pt x="9" y="50"/>
                  </a:cubicBezTo>
                  <a:cubicBezTo>
                    <a:pt x="9" y="65"/>
                    <a:pt x="9" y="82"/>
                    <a:pt x="7" y="99"/>
                  </a:cubicBezTo>
                  <a:cubicBezTo>
                    <a:pt x="5" y="95"/>
                    <a:pt x="5" y="95"/>
                    <a:pt x="5" y="95"/>
                  </a:cubicBezTo>
                  <a:cubicBezTo>
                    <a:pt x="11" y="97"/>
                    <a:pt x="17" y="97"/>
                    <a:pt x="23" y="97"/>
                  </a:cubicBezTo>
                  <a:cubicBezTo>
                    <a:pt x="21" y="99"/>
                    <a:pt x="21" y="99"/>
                    <a:pt x="21" y="99"/>
                  </a:cubicBezTo>
                  <a:cubicBezTo>
                    <a:pt x="21" y="90"/>
                    <a:pt x="21" y="82"/>
                    <a:pt x="21" y="74"/>
                  </a:cubicBezTo>
                  <a:cubicBezTo>
                    <a:pt x="19" y="67"/>
                    <a:pt x="19" y="59"/>
                    <a:pt x="19" y="50"/>
                  </a:cubicBezTo>
                  <a:cubicBezTo>
                    <a:pt x="19" y="36"/>
                    <a:pt x="21" y="21"/>
                    <a:pt x="23"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62" name="Google Shape;362;p13"/>
            <p:cNvSpPr/>
            <p:nvPr/>
          </p:nvSpPr>
          <p:spPr>
            <a:xfrm>
              <a:off x="4521444" y="2574349"/>
              <a:ext cx="1646309" cy="169317"/>
            </a:xfrm>
            <a:custGeom>
              <a:avLst/>
              <a:gdLst/>
              <a:ahLst/>
              <a:cxnLst/>
              <a:rect l="l" t="t" r="r" b="b"/>
              <a:pathLst>
                <a:path w="1089" h="112" extrusionOk="0">
                  <a:moveTo>
                    <a:pt x="1087" y="8"/>
                  </a:moveTo>
                  <a:lnTo>
                    <a:pt x="1087" y="8"/>
                  </a:lnTo>
                  <a:cubicBezTo>
                    <a:pt x="1089" y="105"/>
                    <a:pt x="1089" y="105"/>
                    <a:pt x="1089" y="105"/>
                  </a:cubicBezTo>
                  <a:cubicBezTo>
                    <a:pt x="1089" y="109"/>
                    <a:pt x="1089" y="109"/>
                    <a:pt x="1089" y="109"/>
                  </a:cubicBezTo>
                  <a:cubicBezTo>
                    <a:pt x="1085" y="109"/>
                    <a:pt x="1085" y="109"/>
                    <a:pt x="1085" y="109"/>
                  </a:cubicBezTo>
                  <a:cubicBezTo>
                    <a:pt x="996" y="109"/>
                    <a:pt x="906" y="111"/>
                    <a:pt x="816" y="111"/>
                  </a:cubicBezTo>
                  <a:cubicBezTo>
                    <a:pt x="725" y="113"/>
                    <a:pt x="635" y="113"/>
                    <a:pt x="547" y="111"/>
                  </a:cubicBezTo>
                  <a:cubicBezTo>
                    <a:pt x="456" y="109"/>
                    <a:pt x="366" y="107"/>
                    <a:pt x="275" y="107"/>
                  </a:cubicBezTo>
                  <a:cubicBezTo>
                    <a:pt x="185" y="107"/>
                    <a:pt x="97" y="107"/>
                    <a:pt x="6" y="109"/>
                  </a:cubicBezTo>
                  <a:cubicBezTo>
                    <a:pt x="2" y="109"/>
                    <a:pt x="2" y="109"/>
                    <a:pt x="2" y="109"/>
                  </a:cubicBezTo>
                  <a:cubicBezTo>
                    <a:pt x="2" y="105"/>
                    <a:pt x="2" y="105"/>
                    <a:pt x="2" y="105"/>
                  </a:cubicBezTo>
                  <a:cubicBezTo>
                    <a:pt x="0" y="8"/>
                    <a:pt x="0" y="8"/>
                    <a:pt x="0" y="8"/>
                  </a:cubicBezTo>
                  <a:cubicBezTo>
                    <a:pt x="0" y="2"/>
                    <a:pt x="0" y="2"/>
                    <a:pt x="0" y="2"/>
                  </a:cubicBezTo>
                  <a:cubicBezTo>
                    <a:pt x="6" y="2"/>
                    <a:pt x="6" y="2"/>
                    <a:pt x="6" y="2"/>
                  </a:cubicBezTo>
                  <a:cubicBezTo>
                    <a:pt x="97" y="2"/>
                    <a:pt x="187" y="2"/>
                    <a:pt x="277" y="0"/>
                  </a:cubicBezTo>
                  <a:cubicBezTo>
                    <a:pt x="368" y="0"/>
                    <a:pt x="458" y="0"/>
                    <a:pt x="549" y="2"/>
                  </a:cubicBezTo>
                  <a:cubicBezTo>
                    <a:pt x="639" y="2"/>
                    <a:pt x="729" y="2"/>
                    <a:pt x="820" y="4"/>
                  </a:cubicBezTo>
                  <a:lnTo>
                    <a:pt x="1087" y="8"/>
                  </a:lnTo>
                  <a:moveTo>
                    <a:pt x="1085" y="11"/>
                  </a:moveTo>
                  <a:lnTo>
                    <a:pt x="1085" y="11"/>
                  </a:lnTo>
                  <a:cubicBezTo>
                    <a:pt x="812" y="15"/>
                    <a:pt x="812" y="15"/>
                    <a:pt x="812" y="15"/>
                  </a:cubicBezTo>
                  <a:cubicBezTo>
                    <a:pt x="721" y="15"/>
                    <a:pt x="633" y="17"/>
                    <a:pt x="542" y="17"/>
                  </a:cubicBezTo>
                  <a:cubicBezTo>
                    <a:pt x="454" y="17"/>
                    <a:pt x="364" y="19"/>
                    <a:pt x="275" y="17"/>
                  </a:cubicBezTo>
                  <a:cubicBezTo>
                    <a:pt x="185" y="17"/>
                    <a:pt x="97" y="17"/>
                    <a:pt x="6" y="15"/>
                  </a:cubicBezTo>
                  <a:cubicBezTo>
                    <a:pt x="12" y="8"/>
                    <a:pt x="12" y="8"/>
                    <a:pt x="12" y="8"/>
                  </a:cubicBezTo>
                  <a:cubicBezTo>
                    <a:pt x="10" y="105"/>
                    <a:pt x="10" y="105"/>
                    <a:pt x="10" y="105"/>
                  </a:cubicBezTo>
                  <a:cubicBezTo>
                    <a:pt x="6" y="101"/>
                    <a:pt x="6" y="101"/>
                    <a:pt x="6" y="101"/>
                  </a:cubicBezTo>
                  <a:cubicBezTo>
                    <a:pt x="97" y="101"/>
                    <a:pt x="185" y="103"/>
                    <a:pt x="275" y="103"/>
                  </a:cubicBezTo>
                  <a:cubicBezTo>
                    <a:pt x="366" y="101"/>
                    <a:pt x="456" y="101"/>
                    <a:pt x="547" y="99"/>
                  </a:cubicBezTo>
                  <a:cubicBezTo>
                    <a:pt x="635" y="97"/>
                    <a:pt x="725" y="97"/>
                    <a:pt x="816" y="99"/>
                  </a:cubicBezTo>
                  <a:cubicBezTo>
                    <a:pt x="906" y="99"/>
                    <a:pt x="996" y="99"/>
                    <a:pt x="1085" y="101"/>
                  </a:cubicBezTo>
                  <a:cubicBezTo>
                    <a:pt x="1083" y="105"/>
                    <a:pt x="1083" y="105"/>
                    <a:pt x="1083" y="105"/>
                  </a:cubicBezTo>
                  <a:lnTo>
                    <a:pt x="1085" y="1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63" name="Google Shape;363;p13"/>
            <p:cNvSpPr/>
            <p:nvPr/>
          </p:nvSpPr>
          <p:spPr>
            <a:xfrm>
              <a:off x="5951572" y="2583420"/>
              <a:ext cx="37794" cy="152688"/>
            </a:xfrm>
            <a:custGeom>
              <a:avLst/>
              <a:gdLst/>
              <a:ahLst/>
              <a:cxnLst/>
              <a:rect l="l" t="t" r="r" b="b"/>
              <a:pathLst>
                <a:path w="25" h="101" extrusionOk="0">
                  <a:moveTo>
                    <a:pt x="23" y="2"/>
                  </a:moveTo>
                  <a:lnTo>
                    <a:pt x="23" y="2"/>
                  </a:lnTo>
                  <a:cubicBezTo>
                    <a:pt x="25" y="17"/>
                    <a:pt x="25" y="34"/>
                    <a:pt x="25" y="49"/>
                  </a:cubicBezTo>
                  <a:cubicBezTo>
                    <a:pt x="25" y="57"/>
                    <a:pt x="25" y="65"/>
                    <a:pt x="25" y="74"/>
                  </a:cubicBezTo>
                  <a:cubicBezTo>
                    <a:pt x="23" y="82"/>
                    <a:pt x="23" y="91"/>
                    <a:pt x="23" y="99"/>
                  </a:cubicBezTo>
                  <a:cubicBezTo>
                    <a:pt x="23" y="101"/>
                    <a:pt x="23" y="101"/>
                    <a:pt x="23" y="101"/>
                  </a:cubicBezTo>
                  <a:lnTo>
                    <a:pt x="23" y="101"/>
                  </a:lnTo>
                  <a:cubicBezTo>
                    <a:pt x="17" y="101"/>
                    <a:pt x="10" y="101"/>
                    <a:pt x="4" y="101"/>
                  </a:cubicBezTo>
                  <a:cubicBezTo>
                    <a:pt x="2" y="101"/>
                    <a:pt x="2" y="101"/>
                    <a:pt x="2" y="101"/>
                  </a:cubicBezTo>
                  <a:cubicBezTo>
                    <a:pt x="2" y="99"/>
                    <a:pt x="2" y="99"/>
                    <a:pt x="2" y="99"/>
                  </a:cubicBezTo>
                  <a:cubicBezTo>
                    <a:pt x="0" y="82"/>
                    <a:pt x="0" y="67"/>
                    <a:pt x="0" y="51"/>
                  </a:cubicBezTo>
                  <a:cubicBezTo>
                    <a:pt x="0" y="36"/>
                    <a:pt x="0" y="19"/>
                    <a:pt x="2" y="2"/>
                  </a:cubicBezTo>
                  <a:cubicBezTo>
                    <a:pt x="2" y="0"/>
                    <a:pt x="2" y="0"/>
                    <a:pt x="2" y="0"/>
                  </a:cubicBezTo>
                  <a:cubicBezTo>
                    <a:pt x="4" y="0"/>
                    <a:pt x="4" y="0"/>
                    <a:pt x="4" y="0"/>
                  </a:cubicBezTo>
                  <a:cubicBezTo>
                    <a:pt x="10" y="0"/>
                    <a:pt x="17" y="2"/>
                    <a:pt x="23" y="2"/>
                  </a:cubicBezTo>
                  <a:moveTo>
                    <a:pt x="21" y="2"/>
                  </a:moveTo>
                  <a:lnTo>
                    <a:pt x="21" y="2"/>
                  </a:lnTo>
                  <a:cubicBezTo>
                    <a:pt x="15" y="5"/>
                    <a:pt x="10" y="5"/>
                    <a:pt x="4" y="5"/>
                  </a:cubicBezTo>
                  <a:cubicBezTo>
                    <a:pt x="6" y="2"/>
                    <a:pt x="6" y="2"/>
                    <a:pt x="6" y="2"/>
                  </a:cubicBezTo>
                  <a:cubicBezTo>
                    <a:pt x="8" y="19"/>
                    <a:pt x="8" y="36"/>
                    <a:pt x="8" y="51"/>
                  </a:cubicBezTo>
                  <a:cubicBezTo>
                    <a:pt x="8" y="67"/>
                    <a:pt x="8" y="82"/>
                    <a:pt x="6" y="99"/>
                  </a:cubicBezTo>
                  <a:cubicBezTo>
                    <a:pt x="4" y="97"/>
                    <a:pt x="4" y="97"/>
                    <a:pt x="4" y="97"/>
                  </a:cubicBezTo>
                  <a:cubicBezTo>
                    <a:pt x="10" y="97"/>
                    <a:pt x="17" y="97"/>
                    <a:pt x="23" y="97"/>
                  </a:cubicBezTo>
                  <a:cubicBezTo>
                    <a:pt x="21" y="99"/>
                    <a:pt x="21" y="99"/>
                    <a:pt x="21" y="99"/>
                  </a:cubicBezTo>
                  <a:cubicBezTo>
                    <a:pt x="21" y="91"/>
                    <a:pt x="21" y="82"/>
                    <a:pt x="19" y="76"/>
                  </a:cubicBezTo>
                  <a:cubicBezTo>
                    <a:pt x="19" y="67"/>
                    <a:pt x="19" y="61"/>
                    <a:pt x="19" y="53"/>
                  </a:cubicBezTo>
                  <a:cubicBezTo>
                    <a:pt x="19" y="36"/>
                    <a:pt x="19" y="21"/>
                    <a:pt x="21"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64" name="Google Shape;364;p13"/>
            <p:cNvSpPr/>
            <p:nvPr/>
          </p:nvSpPr>
          <p:spPr>
            <a:xfrm>
              <a:off x="4600055" y="2429221"/>
              <a:ext cx="1647821" cy="170829"/>
            </a:xfrm>
            <a:custGeom>
              <a:avLst/>
              <a:gdLst/>
              <a:ahLst/>
              <a:cxnLst/>
              <a:rect l="l" t="t" r="r" b="b"/>
              <a:pathLst>
                <a:path w="1090" h="113" extrusionOk="0">
                  <a:moveTo>
                    <a:pt x="1088" y="8"/>
                  </a:moveTo>
                  <a:lnTo>
                    <a:pt x="1088" y="8"/>
                  </a:lnTo>
                  <a:cubicBezTo>
                    <a:pt x="1090" y="104"/>
                    <a:pt x="1090" y="104"/>
                    <a:pt x="1090" y="104"/>
                  </a:cubicBezTo>
                  <a:cubicBezTo>
                    <a:pt x="1090" y="109"/>
                    <a:pt x="1090" y="109"/>
                    <a:pt x="1090" y="109"/>
                  </a:cubicBezTo>
                  <a:cubicBezTo>
                    <a:pt x="1088" y="109"/>
                    <a:pt x="1088" y="109"/>
                    <a:pt x="1088" y="109"/>
                  </a:cubicBezTo>
                  <a:cubicBezTo>
                    <a:pt x="997" y="111"/>
                    <a:pt x="907" y="111"/>
                    <a:pt x="816" y="113"/>
                  </a:cubicBezTo>
                  <a:cubicBezTo>
                    <a:pt x="726" y="113"/>
                    <a:pt x="637" y="113"/>
                    <a:pt x="547" y="111"/>
                  </a:cubicBezTo>
                  <a:cubicBezTo>
                    <a:pt x="457" y="111"/>
                    <a:pt x="366" y="109"/>
                    <a:pt x="276" y="109"/>
                  </a:cubicBezTo>
                  <a:cubicBezTo>
                    <a:pt x="188" y="107"/>
                    <a:pt x="97" y="109"/>
                    <a:pt x="7" y="109"/>
                  </a:cubicBezTo>
                  <a:cubicBezTo>
                    <a:pt x="3" y="111"/>
                    <a:pt x="3" y="111"/>
                    <a:pt x="3" y="111"/>
                  </a:cubicBezTo>
                  <a:cubicBezTo>
                    <a:pt x="3" y="104"/>
                    <a:pt x="3" y="104"/>
                    <a:pt x="3" y="104"/>
                  </a:cubicBezTo>
                  <a:cubicBezTo>
                    <a:pt x="0" y="10"/>
                    <a:pt x="0" y="10"/>
                    <a:pt x="0" y="10"/>
                  </a:cubicBezTo>
                  <a:cubicBezTo>
                    <a:pt x="0" y="3"/>
                    <a:pt x="0" y="3"/>
                    <a:pt x="0" y="3"/>
                  </a:cubicBezTo>
                  <a:cubicBezTo>
                    <a:pt x="7" y="3"/>
                    <a:pt x="7" y="3"/>
                    <a:pt x="7" y="3"/>
                  </a:cubicBezTo>
                  <a:cubicBezTo>
                    <a:pt x="97" y="1"/>
                    <a:pt x="188" y="1"/>
                    <a:pt x="278" y="1"/>
                  </a:cubicBezTo>
                  <a:cubicBezTo>
                    <a:pt x="368" y="-1"/>
                    <a:pt x="459" y="1"/>
                    <a:pt x="549" y="1"/>
                  </a:cubicBezTo>
                  <a:cubicBezTo>
                    <a:pt x="640" y="1"/>
                    <a:pt x="730" y="3"/>
                    <a:pt x="821" y="3"/>
                  </a:cubicBezTo>
                  <a:lnTo>
                    <a:pt x="1088" y="8"/>
                  </a:lnTo>
                  <a:moveTo>
                    <a:pt x="1085" y="10"/>
                  </a:moveTo>
                  <a:lnTo>
                    <a:pt x="1085" y="10"/>
                  </a:lnTo>
                  <a:cubicBezTo>
                    <a:pt x="812" y="14"/>
                    <a:pt x="812" y="14"/>
                    <a:pt x="812" y="14"/>
                  </a:cubicBezTo>
                  <a:cubicBezTo>
                    <a:pt x="724" y="16"/>
                    <a:pt x="633" y="16"/>
                    <a:pt x="543" y="16"/>
                  </a:cubicBezTo>
                  <a:cubicBezTo>
                    <a:pt x="455" y="18"/>
                    <a:pt x="364" y="18"/>
                    <a:pt x="276" y="18"/>
                  </a:cubicBezTo>
                  <a:cubicBezTo>
                    <a:pt x="186" y="16"/>
                    <a:pt x="97" y="16"/>
                    <a:pt x="7" y="16"/>
                  </a:cubicBezTo>
                  <a:cubicBezTo>
                    <a:pt x="13" y="10"/>
                    <a:pt x="13" y="10"/>
                    <a:pt x="13" y="10"/>
                  </a:cubicBezTo>
                  <a:cubicBezTo>
                    <a:pt x="11" y="104"/>
                    <a:pt x="11" y="104"/>
                    <a:pt x="11" y="104"/>
                  </a:cubicBezTo>
                  <a:cubicBezTo>
                    <a:pt x="7" y="100"/>
                    <a:pt x="7" y="100"/>
                    <a:pt x="7" y="100"/>
                  </a:cubicBezTo>
                  <a:cubicBezTo>
                    <a:pt x="97" y="102"/>
                    <a:pt x="188" y="102"/>
                    <a:pt x="276" y="102"/>
                  </a:cubicBezTo>
                  <a:cubicBezTo>
                    <a:pt x="366" y="102"/>
                    <a:pt x="457" y="100"/>
                    <a:pt x="547" y="98"/>
                  </a:cubicBezTo>
                  <a:cubicBezTo>
                    <a:pt x="637" y="98"/>
                    <a:pt x="726" y="98"/>
                    <a:pt x="816" y="98"/>
                  </a:cubicBezTo>
                  <a:cubicBezTo>
                    <a:pt x="907" y="98"/>
                    <a:pt x="997" y="100"/>
                    <a:pt x="1088" y="102"/>
                  </a:cubicBezTo>
                  <a:cubicBezTo>
                    <a:pt x="1083" y="104"/>
                    <a:pt x="1083" y="104"/>
                    <a:pt x="1083" y="104"/>
                  </a:cubicBezTo>
                  <a:lnTo>
                    <a:pt x="1085" y="1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65" name="Google Shape;365;p13"/>
            <p:cNvSpPr/>
            <p:nvPr/>
          </p:nvSpPr>
          <p:spPr>
            <a:xfrm>
              <a:off x="6031696" y="2441315"/>
              <a:ext cx="37794" cy="152688"/>
            </a:xfrm>
            <a:custGeom>
              <a:avLst/>
              <a:gdLst/>
              <a:ahLst/>
              <a:cxnLst/>
              <a:rect l="l" t="t" r="r" b="b"/>
              <a:pathLst>
                <a:path w="25" h="101" extrusionOk="0">
                  <a:moveTo>
                    <a:pt x="23" y="2"/>
                  </a:moveTo>
                  <a:lnTo>
                    <a:pt x="23" y="2"/>
                  </a:lnTo>
                  <a:cubicBezTo>
                    <a:pt x="25" y="14"/>
                    <a:pt x="25" y="31"/>
                    <a:pt x="25" y="48"/>
                  </a:cubicBezTo>
                  <a:cubicBezTo>
                    <a:pt x="25" y="56"/>
                    <a:pt x="25" y="65"/>
                    <a:pt x="25" y="73"/>
                  </a:cubicBezTo>
                  <a:cubicBezTo>
                    <a:pt x="23" y="82"/>
                    <a:pt x="23" y="90"/>
                    <a:pt x="23" y="96"/>
                  </a:cubicBezTo>
                  <a:cubicBezTo>
                    <a:pt x="23" y="99"/>
                    <a:pt x="23" y="99"/>
                    <a:pt x="23" y="99"/>
                  </a:cubicBezTo>
                  <a:lnTo>
                    <a:pt x="23" y="99"/>
                  </a:lnTo>
                  <a:cubicBezTo>
                    <a:pt x="16" y="99"/>
                    <a:pt x="10" y="99"/>
                    <a:pt x="4" y="99"/>
                  </a:cubicBezTo>
                  <a:cubicBezTo>
                    <a:pt x="2" y="101"/>
                    <a:pt x="2" y="101"/>
                    <a:pt x="2" y="101"/>
                  </a:cubicBezTo>
                  <a:cubicBezTo>
                    <a:pt x="2" y="96"/>
                    <a:pt x="2" y="96"/>
                    <a:pt x="2" y="96"/>
                  </a:cubicBezTo>
                  <a:cubicBezTo>
                    <a:pt x="0" y="82"/>
                    <a:pt x="0" y="65"/>
                    <a:pt x="0" y="50"/>
                  </a:cubicBezTo>
                  <a:cubicBezTo>
                    <a:pt x="0" y="33"/>
                    <a:pt x="0" y="16"/>
                    <a:pt x="2" y="2"/>
                  </a:cubicBezTo>
                  <a:cubicBezTo>
                    <a:pt x="2" y="0"/>
                    <a:pt x="2" y="0"/>
                    <a:pt x="2" y="0"/>
                  </a:cubicBezTo>
                  <a:cubicBezTo>
                    <a:pt x="4" y="0"/>
                    <a:pt x="4" y="0"/>
                    <a:pt x="4" y="0"/>
                  </a:cubicBezTo>
                  <a:cubicBezTo>
                    <a:pt x="10" y="0"/>
                    <a:pt x="16" y="0"/>
                    <a:pt x="23" y="2"/>
                  </a:cubicBezTo>
                  <a:moveTo>
                    <a:pt x="23" y="2"/>
                  </a:moveTo>
                  <a:lnTo>
                    <a:pt x="23" y="2"/>
                  </a:lnTo>
                  <a:cubicBezTo>
                    <a:pt x="14" y="2"/>
                    <a:pt x="10" y="4"/>
                    <a:pt x="4" y="4"/>
                  </a:cubicBezTo>
                  <a:cubicBezTo>
                    <a:pt x="6" y="2"/>
                    <a:pt x="6" y="2"/>
                    <a:pt x="6" y="2"/>
                  </a:cubicBezTo>
                  <a:cubicBezTo>
                    <a:pt x="8" y="16"/>
                    <a:pt x="8" y="33"/>
                    <a:pt x="8" y="50"/>
                  </a:cubicBezTo>
                  <a:cubicBezTo>
                    <a:pt x="8" y="65"/>
                    <a:pt x="8" y="82"/>
                    <a:pt x="6" y="96"/>
                  </a:cubicBezTo>
                  <a:cubicBezTo>
                    <a:pt x="4" y="94"/>
                    <a:pt x="4" y="94"/>
                    <a:pt x="4" y="94"/>
                  </a:cubicBezTo>
                  <a:cubicBezTo>
                    <a:pt x="10" y="94"/>
                    <a:pt x="16" y="96"/>
                    <a:pt x="23" y="96"/>
                  </a:cubicBezTo>
                  <a:cubicBezTo>
                    <a:pt x="21" y="96"/>
                    <a:pt x="21" y="96"/>
                    <a:pt x="21" y="96"/>
                  </a:cubicBezTo>
                  <a:cubicBezTo>
                    <a:pt x="21" y="90"/>
                    <a:pt x="21" y="82"/>
                    <a:pt x="21" y="73"/>
                  </a:cubicBezTo>
                  <a:cubicBezTo>
                    <a:pt x="18" y="65"/>
                    <a:pt x="18" y="59"/>
                    <a:pt x="18" y="50"/>
                  </a:cubicBezTo>
                  <a:cubicBezTo>
                    <a:pt x="18" y="35"/>
                    <a:pt x="21" y="19"/>
                    <a:pt x="23"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66" name="Google Shape;366;p13"/>
            <p:cNvSpPr/>
            <p:nvPr/>
          </p:nvSpPr>
          <p:spPr>
            <a:xfrm>
              <a:off x="4610638" y="2030117"/>
              <a:ext cx="1576768" cy="423292"/>
            </a:xfrm>
            <a:custGeom>
              <a:avLst/>
              <a:gdLst/>
              <a:ahLst/>
              <a:cxnLst/>
              <a:rect l="l" t="t" r="r" b="b"/>
              <a:pathLst>
                <a:path w="1043" h="280" extrusionOk="0">
                  <a:moveTo>
                    <a:pt x="1036" y="9"/>
                  </a:moveTo>
                  <a:lnTo>
                    <a:pt x="1036" y="9"/>
                  </a:lnTo>
                  <a:cubicBezTo>
                    <a:pt x="1041" y="139"/>
                    <a:pt x="1041" y="139"/>
                    <a:pt x="1041" y="139"/>
                  </a:cubicBezTo>
                  <a:cubicBezTo>
                    <a:pt x="1043" y="274"/>
                    <a:pt x="1043" y="274"/>
                    <a:pt x="1043" y="274"/>
                  </a:cubicBezTo>
                  <a:cubicBezTo>
                    <a:pt x="1043" y="278"/>
                    <a:pt x="1043" y="278"/>
                    <a:pt x="1043" y="278"/>
                  </a:cubicBezTo>
                  <a:cubicBezTo>
                    <a:pt x="1036" y="278"/>
                    <a:pt x="1036" y="278"/>
                    <a:pt x="1036" y="278"/>
                  </a:cubicBezTo>
                  <a:cubicBezTo>
                    <a:pt x="950" y="280"/>
                    <a:pt x="864" y="280"/>
                    <a:pt x="780" y="280"/>
                  </a:cubicBezTo>
                  <a:cubicBezTo>
                    <a:pt x="652" y="280"/>
                    <a:pt x="652" y="280"/>
                    <a:pt x="652" y="280"/>
                  </a:cubicBezTo>
                  <a:cubicBezTo>
                    <a:pt x="521" y="278"/>
                    <a:pt x="521" y="278"/>
                    <a:pt x="521" y="278"/>
                  </a:cubicBezTo>
                  <a:cubicBezTo>
                    <a:pt x="393" y="276"/>
                    <a:pt x="393" y="276"/>
                    <a:pt x="393" y="276"/>
                  </a:cubicBezTo>
                  <a:cubicBezTo>
                    <a:pt x="265" y="276"/>
                    <a:pt x="265" y="276"/>
                    <a:pt x="265" y="276"/>
                  </a:cubicBezTo>
                  <a:cubicBezTo>
                    <a:pt x="136" y="276"/>
                    <a:pt x="136" y="276"/>
                    <a:pt x="136" y="276"/>
                  </a:cubicBezTo>
                  <a:cubicBezTo>
                    <a:pt x="8" y="278"/>
                    <a:pt x="8" y="278"/>
                    <a:pt x="8" y="278"/>
                  </a:cubicBezTo>
                  <a:cubicBezTo>
                    <a:pt x="4" y="278"/>
                    <a:pt x="4" y="278"/>
                    <a:pt x="4" y="278"/>
                  </a:cubicBezTo>
                  <a:cubicBezTo>
                    <a:pt x="4" y="274"/>
                    <a:pt x="4" y="274"/>
                    <a:pt x="4" y="274"/>
                  </a:cubicBezTo>
                  <a:cubicBezTo>
                    <a:pt x="2" y="141"/>
                    <a:pt x="2" y="141"/>
                    <a:pt x="2" y="141"/>
                  </a:cubicBezTo>
                  <a:cubicBezTo>
                    <a:pt x="0" y="11"/>
                    <a:pt x="0" y="11"/>
                    <a:pt x="0" y="11"/>
                  </a:cubicBezTo>
                  <a:cubicBezTo>
                    <a:pt x="0" y="3"/>
                    <a:pt x="0" y="3"/>
                    <a:pt x="0" y="3"/>
                  </a:cubicBezTo>
                  <a:cubicBezTo>
                    <a:pt x="8" y="3"/>
                    <a:pt x="8" y="3"/>
                    <a:pt x="8" y="3"/>
                  </a:cubicBezTo>
                  <a:cubicBezTo>
                    <a:pt x="267" y="0"/>
                    <a:pt x="267" y="0"/>
                    <a:pt x="267" y="0"/>
                  </a:cubicBezTo>
                  <a:cubicBezTo>
                    <a:pt x="525" y="3"/>
                    <a:pt x="525" y="3"/>
                    <a:pt x="525" y="3"/>
                  </a:cubicBezTo>
                  <a:cubicBezTo>
                    <a:pt x="782" y="5"/>
                    <a:pt x="782" y="5"/>
                    <a:pt x="782" y="5"/>
                  </a:cubicBezTo>
                  <a:lnTo>
                    <a:pt x="1036" y="9"/>
                  </a:lnTo>
                  <a:moveTo>
                    <a:pt x="1036" y="11"/>
                  </a:moveTo>
                  <a:lnTo>
                    <a:pt x="1036" y="11"/>
                  </a:lnTo>
                  <a:cubicBezTo>
                    <a:pt x="776" y="15"/>
                    <a:pt x="776" y="15"/>
                    <a:pt x="776" y="15"/>
                  </a:cubicBezTo>
                  <a:cubicBezTo>
                    <a:pt x="519" y="17"/>
                    <a:pt x="519" y="17"/>
                    <a:pt x="519" y="17"/>
                  </a:cubicBezTo>
                  <a:cubicBezTo>
                    <a:pt x="262" y="19"/>
                    <a:pt x="262" y="19"/>
                    <a:pt x="262" y="19"/>
                  </a:cubicBezTo>
                  <a:cubicBezTo>
                    <a:pt x="8" y="17"/>
                    <a:pt x="8" y="17"/>
                    <a:pt x="8" y="17"/>
                  </a:cubicBezTo>
                  <a:cubicBezTo>
                    <a:pt x="17" y="11"/>
                    <a:pt x="17" y="11"/>
                    <a:pt x="17" y="11"/>
                  </a:cubicBezTo>
                  <a:cubicBezTo>
                    <a:pt x="14" y="141"/>
                    <a:pt x="14" y="141"/>
                    <a:pt x="14" y="141"/>
                  </a:cubicBezTo>
                  <a:cubicBezTo>
                    <a:pt x="12" y="274"/>
                    <a:pt x="12" y="274"/>
                    <a:pt x="12" y="274"/>
                  </a:cubicBezTo>
                  <a:cubicBezTo>
                    <a:pt x="8" y="267"/>
                    <a:pt x="8" y="267"/>
                    <a:pt x="8" y="267"/>
                  </a:cubicBezTo>
                  <a:cubicBezTo>
                    <a:pt x="136" y="270"/>
                    <a:pt x="136" y="270"/>
                    <a:pt x="136" y="270"/>
                  </a:cubicBezTo>
                  <a:cubicBezTo>
                    <a:pt x="265" y="270"/>
                    <a:pt x="265" y="270"/>
                    <a:pt x="265" y="270"/>
                  </a:cubicBezTo>
                  <a:cubicBezTo>
                    <a:pt x="393" y="270"/>
                    <a:pt x="393" y="270"/>
                    <a:pt x="393" y="270"/>
                  </a:cubicBezTo>
                  <a:cubicBezTo>
                    <a:pt x="521" y="267"/>
                    <a:pt x="521" y="267"/>
                    <a:pt x="521" y="267"/>
                  </a:cubicBezTo>
                  <a:cubicBezTo>
                    <a:pt x="652" y="265"/>
                    <a:pt x="652" y="265"/>
                    <a:pt x="652" y="265"/>
                  </a:cubicBezTo>
                  <a:cubicBezTo>
                    <a:pt x="780" y="265"/>
                    <a:pt x="780" y="265"/>
                    <a:pt x="780" y="265"/>
                  </a:cubicBezTo>
                  <a:cubicBezTo>
                    <a:pt x="864" y="265"/>
                    <a:pt x="950" y="265"/>
                    <a:pt x="1036" y="267"/>
                  </a:cubicBezTo>
                  <a:cubicBezTo>
                    <a:pt x="1030" y="274"/>
                    <a:pt x="1030" y="274"/>
                    <a:pt x="1030" y="274"/>
                  </a:cubicBezTo>
                  <a:cubicBezTo>
                    <a:pt x="1032" y="143"/>
                    <a:pt x="1032" y="143"/>
                    <a:pt x="1032" y="143"/>
                  </a:cubicBezTo>
                  <a:lnTo>
                    <a:pt x="1036" y="1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67" name="Google Shape;367;p13"/>
            <p:cNvSpPr/>
            <p:nvPr/>
          </p:nvSpPr>
          <p:spPr>
            <a:xfrm>
              <a:off x="5780743" y="2126869"/>
              <a:ext cx="282700" cy="234322"/>
            </a:xfrm>
            <a:custGeom>
              <a:avLst/>
              <a:gdLst/>
              <a:ahLst/>
              <a:cxnLst/>
              <a:rect l="l" t="t" r="r" b="b"/>
              <a:pathLst>
                <a:path w="187" h="155" extrusionOk="0">
                  <a:moveTo>
                    <a:pt x="184" y="4"/>
                  </a:moveTo>
                  <a:lnTo>
                    <a:pt x="184" y="4"/>
                  </a:lnTo>
                  <a:cubicBezTo>
                    <a:pt x="184" y="27"/>
                    <a:pt x="184" y="52"/>
                    <a:pt x="187" y="77"/>
                  </a:cubicBezTo>
                  <a:cubicBezTo>
                    <a:pt x="187" y="100"/>
                    <a:pt x="187" y="126"/>
                    <a:pt x="187" y="151"/>
                  </a:cubicBezTo>
                  <a:cubicBezTo>
                    <a:pt x="187" y="155"/>
                    <a:pt x="187" y="155"/>
                    <a:pt x="187" y="155"/>
                  </a:cubicBezTo>
                  <a:cubicBezTo>
                    <a:pt x="182" y="155"/>
                    <a:pt x="182" y="155"/>
                    <a:pt x="182" y="155"/>
                  </a:cubicBezTo>
                  <a:cubicBezTo>
                    <a:pt x="153" y="155"/>
                    <a:pt x="123" y="153"/>
                    <a:pt x="94" y="153"/>
                  </a:cubicBezTo>
                  <a:cubicBezTo>
                    <a:pt x="63" y="151"/>
                    <a:pt x="33" y="153"/>
                    <a:pt x="4" y="153"/>
                  </a:cubicBezTo>
                  <a:cubicBezTo>
                    <a:pt x="2" y="153"/>
                    <a:pt x="2" y="153"/>
                    <a:pt x="2" y="153"/>
                  </a:cubicBezTo>
                  <a:cubicBezTo>
                    <a:pt x="2" y="151"/>
                    <a:pt x="2" y="151"/>
                    <a:pt x="2" y="151"/>
                  </a:cubicBezTo>
                  <a:cubicBezTo>
                    <a:pt x="0" y="126"/>
                    <a:pt x="0" y="102"/>
                    <a:pt x="0" y="77"/>
                  </a:cubicBezTo>
                  <a:cubicBezTo>
                    <a:pt x="0" y="54"/>
                    <a:pt x="0" y="29"/>
                    <a:pt x="0" y="4"/>
                  </a:cubicBezTo>
                  <a:cubicBezTo>
                    <a:pt x="0" y="0"/>
                    <a:pt x="0" y="0"/>
                    <a:pt x="0" y="0"/>
                  </a:cubicBezTo>
                  <a:cubicBezTo>
                    <a:pt x="4" y="0"/>
                    <a:pt x="4" y="0"/>
                    <a:pt x="4" y="0"/>
                  </a:cubicBezTo>
                  <a:cubicBezTo>
                    <a:pt x="33" y="0"/>
                    <a:pt x="65" y="0"/>
                    <a:pt x="94" y="2"/>
                  </a:cubicBezTo>
                  <a:cubicBezTo>
                    <a:pt x="140" y="4"/>
                    <a:pt x="140" y="4"/>
                    <a:pt x="140" y="4"/>
                  </a:cubicBezTo>
                  <a:lnTo>
                    <a:pt x="184" y="4"/>
                  </a:lnTo>
                  <a:moveTo>
                    <a:pt x="182" y="6"/>
                  </a:moveTo>
                  <a:lnTo>
                    <a:pt x="182" y="6"/>
                  </a:lnTo>
                  <a:cubicBezTo>
                    <a:pt x="136" y="6"/>
                    <a:pt x="136" y="6"/>
                    <a:pt x="136" y="6"/>
                  </a:cubicBezTo>
                  <a:cubicBezTo>
                    <a:pt x="92" y="8"/>
                    <a:pt x="92" y="8"/>
                    <a:pt x="92" y="8"/>
                  </a:cubicBezTo>
                  <a:cubicBezTo>
                    <a:pt x="63" y="8"/>
                    <a:pt x="33" y="8"/>
                    <a:pt x="4" y="8"/>
                  </a:cubicBezTo>
                  <a:cubicBezTo>
                    <a:pt x="8" y="4"/>
                    <a:pt x="8" y="4"/>
                    <a:pt x="8" y="4"/>
                  </a:cubicBezTo>
                  <a:cubicBezTo>
                    <a:pt x="8" y="29"/>
                    <a:pt x="8" y="54"/>
                    <a:pt x="8" y="77"/>
                  </a:cubicBezTo>
                  <a:cubicBezTo>
                    <a:pt x="6" y="102"/>
                    <a:pt x="6" y="126"/>
                    <a:pt x="6" y="151"/>
                  </a:cubicBezTo>
                  <a:cubicBezTo>
                    <a:pt x="4" y="149"/>
                    <a:pt x="4" y="149"/>
                    <a:pt x="4" y="149"/>
                  </a:cubicBezTo>
                  <a:cubicBezTo>
                    <a:pt x="33" y="149"/>
                    <a:pt x="63" y="149"/>
                    <a:pt x="94" y="149"/>
                  </a:cubicBezTo>
                  <a:cubicBezTo>
                    <a:pt x="123" y="149"/>
                    <a:pt x="153" y="147"/>
                    <a:pt x="182" y="147"/>
                  </a:cubicBezTo>
                  <a:cubicBezTo>
                    <a:pt x="180" y="151"/>
                    <a:pt x="180" y="151"/>
                    <a:pt x="180" y="151"/>
                  </a:cubicBezTo>
                  <a:cubicBezTo>
                    <a:pt x="180" y="126"/>
                    <a:pt x="180" y="102"/>
                    <a:pt x="180" y="79"/>
                  </a:cubicBezTo>
                  <a:cubicBezTo>
                    <a:pt x="180" y="54"/>
                    <a:pt x="182" y="31"/>
                    <a:pt x="182" y="6"/>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0800" rIns="90000" bIns="108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68" name="Google Shape;368;p13"/>
            <p:cNvSpPr/>
            <p:nvPr/>
          </p:nvSpPr>
          <p:spPr>
            <a:xfrm>
              <a:off x="4798096" y="2043723"/>
              <a:ext cx="55935" cy="403639"/>
            </a:xfrm>
            <a:custGeom>
              <a:avLst/>
              <a:gdLst/>
              <a:ahLst/>
              <a:cxnLst/>
              <a:rect l="l" t="t" r="r" b="b"/>
              <a:pathLst>
                <a:path w="37" h="267" extrusionOk="0">
                  <a:moveTo>
                    <a:pt x="34" y="0"/>
                  </a:moveTo>
                  <a:lnTo>
                    <a:pt x="34" y="0"/>
                  </a:lnTo>
                  <a:cubicBezTo>
                    <a:pt x="36" y="21"/>
                    <a:pt x="36" y="44"/>
                    <a:pt x="36" y="65"/>
                  </a:cubicBezTo>
                  <a:cubicBezTo>
                    <a:pt x="36" y="86"/>
                    <a:pt x="38" y="109"/>
                    <a:pt x="36" y="130"/>
                  </a:cubicBezTo>
                  <a:cubicBezTo>
                    <a:pt x="38" y="153"/>
                    <a:pt x="36" y="176"/>
                    <a:pt x="36" y="197"/>
                  </a:cubicBezTo>
                  <a:cubicBezTo>
                    <a:pt x="34" y="221"/>
                    <a:pt x="34" y="242"/>
                    <a:pt x="36" y="265"/>
                  </a:cubicBezTo>
                  <a:lnTo>
                    <a:pt x="36" y="265"/>
                  </a:lnTo>
                  <a:cubicBezTo>
                    <a:pt x="34" y="265"/>
                    <a:pt x="34" y="265"/>
                    <a:pt x="34" y="265"/>
                  </a:cubicBezTo>
                  <a:cubicBezTo>
                    <a:pt x="4" y="267"/>
                    <a:pt x="4" y="267"/>
                    <a:pt x="4" y="267"/>
                  </a:cubicBezTo>
                  <a:cubicBezTo>
                    <a:pt x="2" y="267"/>
                    <a:pt x="2" y="267"/>
                    <a:pt x="2" y="267"/>
                  </a:cubicBezTo>
                  <a:cubicBezTo>
                    <a:pt x="2" y="265"/>
                    <a:pt x="2" y="265"/>
                    <a:pt x="2" y="265"/>
                  </a:cubicBezTo>
                  <a:cubicBezTo>
                    <a:pt x="0" y="242"/>
                    <a:pt x="0" y="221"/>
                    <a:pt x="0" y="197"/>
                  </a:cubicBezTo>
                  <a:cubicBezTo>
                    <a:pt x="0" y="176"/>
                    <a:pt x="0" y="153"/>
                    <a:pt x="0" y="132"/>
                  </a:cubicBezTo>
                  <a:cubicBezTo>
                    <a:pt x="0" y="111"/>
                    <a:pt x="0" y="88"/>
                    <a:pt x="0" y="67"/>
                  </a:cubicBezTo>
                  <a:cubicBezTo>
                    <a:pt x="0" y="44"/>
                    <a:pt x="2" y="23"/>
                    <a:pt x="2" y="2"/>
                  </a:cubicBezTo>
                  <a:cubicBezTo>
                    <a:pt x="2" y="0"/>
                    <a:pt x="2" y="0"/>
                    <a:pt x="2" y="0"/>
                  </a:cubicBezTo>
                  <a:cubicBezTo>
                    <a:pt x="4" y="0"/>
                    <a:pt x="4" y="0"/>
                    <a:pt x="4" y="0"/>
                  </a:cubicBezTo>
                  <a:lnTo>
                    <a:pt x="34" y="0"/>
                  </a:lnTo>
                  <a:moveTo>
                    <a:pt x="34" y="2"/>
                  </a:moveTo>
                  <a:lnTo>
                    <a:pt x="34" y="2"/>
                  </a:lnTo>
                  <a:cubicBezTo>
                    <a:pt x="4" y="2"/>
                    <a:pt x="4" y="2"/>
                    <a:pt x="4" y="2"/>
                  </a:cubicBezTo>
                  <a:cubicBezTo>
                    <a:pt x="6" y="2"/>
                    <a:pt x="6" y="2"/>
                    <a:pt x="6" y="2"/>
                  </a:cubicBezTo>
                  <a:cubicBezTo>
                    <a:pt x="6" y="23"/>
                    <a:pt x="6" y="44"/>
                    <a:pt x="8" y="67"/>
                  </a:cubicBezTo>
                  <a:cubicBezTo>
                    <a:pt x="8" y="88"/>
                    <a:pt x="8" y="111"/>
                    <a:pt x="8" y="132"/>
                  </a:cubicBezTo>
                  <a:cubicBezTo>
                    <a:pt x="8" y="153"/>
                    <a:pt x="8" y="176"/>
                    <a:pt x="8" y="197"/>
                  </a:cubicBezTo>
                  <a:cubicBezTo>
                    <a:pt x="8" y="221"/>
                    <a:pt x="6" y="242"/>
                    <a:pt x="6" y="265"/>
                  </a:cubicBezTo>
                  <a:cubicBezTo>
                    <a:pt x="4" y="261"/>
                    <a:pt x="4" y="261"/>
                    <a:pt x="4" y="261"/>
                  </a:cubicBezTo>
                  <a:cubicBezTo>
                    <a:pt x="34" y="263"/>
                    <a:pt x="34" y="263"/>
                    <a:pt x="34" y="263"/>
                  </a:cubicBezTo>
                  <a:cubicBezTo>
                    <a:pt x="31" y="265"/>
                    <a:pt x="31" y="265"/>
                    <a:pt x="31" y="265"/>
                  </a:cubicBezTo>
                  <a:cubicBezTo>
                    <a:pt x="31" y="242"/>
                    <a:pt x="31" y="221"/>
                    <a:pt x="31" y="197"/>
                  </a:cubicBezTo>
                  <a:cubicBezTo>
                    <a:pt x="31" y="176"/>
                    <a:pt x="29" y="155"/>
                    <a:pt x="29" y="134"/>
                  </a:cubicBezTo>
                  <a:cubicBezTo>
                    <a:pt x="29" y="111"/>
                    <a:pt x="31" y="90"/>
                    <a:pt x="31" y="69"/>
                  </a:cubicBezTo>
                  <a:cubicBezTo>
                    <a:pt x="31" y="46"/>
                    <a:pt x="31" y="25"/>
                    <a:pt x="34"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69" name="Google Shape;369;p13"/>
            <p:cNvSpPr/>
            <p:nvPr/>
          </p:nvSpPr>
          <p:spPr>
            <a:xfrm>
              <a:off x="4801120" y="2418638"/>
              <a:ext cx="54423" cy="4535"/>
            </a:xfrm>
            <a:custGeom>
              <a:avLst/>
              <a:gdLst/>
              <a:ahLst/>
              <a:cxnLst/>
              <a:rect l="l" t="t" r="r" b="b"/>
              <a:pathLst>
                <a:path w="36" h="3" fill="none" extrusionOk="0">
                  <a:moveTo>
                    <a:pt x="0" y="2"/>
                  </a:moveTo>
                  <a:lnTo>
                    <a:pt x="0" y="2"/>
                  </a:lnTo>
                  <a:cubicBezTo>
                    <a:pt x="13" y="4"/>
                    <a:pt x="25" y="2"/>
                    <a:pt x="36"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70" name="Google Shape;370;p13"/>
            <p:cNvSpPr/>
            <p:nvPr/>
          </p:nvSpPr>
          <p:spPr>
            <a:xfrm>
              <a:off x="5366520" y="2389915"/>
              <a:ext cx="279676" cy="3024"/>
            </a:xfrm>
            <a:custGeom>
              <a:avLst/>
              <a:gdLst/>
              <a:ahLst/>
              <a:cxnLst/>
              <a:rect l="l" t="t" r="r" b="b"/>
              <a:pathLst>
                <a:path w="185" h="2" extrusionOk="0">
                  <a:moveTo>
                    <a:pt x="0" y="2"/>
                  </a:moveTo>
                  <a:lnTo>
                    <a:pt x="0" y="2"/>
                  </a:lnTo>
                  <a:cubicBezTo>
                    <a:pt x="30" y="0"/>
                    <a:pt x="61" y="0"/>
                    <a:pt x="93" y="0"/>
                  </a:cubicBezTo>
                  <a:cubicBezTo>
                    <a:pt x="124" y="0"/>
                    <a:pt x="154" y="0"/>
                    <a:pt x="185" y="0"/>
                  </a:cubicBezTo>
                  <a:cubicBezTo>
                    <a:pt x="154" y="2"/>
                    <a:pt x="124" y="2"/>
                    <a:pt x="93" y="2"/>
                  </a:cubicBezTo>
                  <a:cubicBezTo>
                    <a:pt x="61" y="2"/>
                    <a:pt x="30"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71" name="Google Shape;371;p13"/>
            <p:cNvSpPr/>
            <p:nvPr/>
          </p:nvSpPr>
          <p:spPr>
            <a:xfrm>
              <a:off x="5668872" y="2389915"/>
              <a:ext cx="19653" cy="3024"/>
            </a:xfrm>
            <a:custGeom>
              <a:avLst/>
              <a:gdLst/>
              <a:ahLst/>
              <a:cxnLst/>
              <a:rect l="l" t="t" r="r" b="b"/>
              <a:pathLst>
                <a:path w="13" h="2" extrusionOk="0">
                  <a:moveTo>
                    <a:pt x="0" y="2"/>
                  </a:moveTo>
                  <a:lnTo>
                    <a:pt x="0" y="2"/>
                  </a:lnTo>
                  <a:cubicBezTo>
                    <a:pt x="2" y="2"/>
                    <a:pt x="4" y="2"/>
                    <a:pt x="6" y="0"/>
                  </a:cubicBezTo>
                  <a:cubicBezTo>
                    <a:pt x="8" y="2"/>
                    <a:pt x="10" y="2"/>
                    <a:pt x="13" y="2"/>
                  </a:cubicBezTo>
                  <a:cubicBezTo>
                    <a:pt x="10" y="2"/>
                    <a:pt x="8" y="2"/>
                    <a:pt x="6" y="2"/>
                  </a:cubicBezTo>
                  <a:cubicBezTo>
                    <a:pt x="4" y="2"/>
                    <a:pt x="2"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72" name="Google Shape;372;p13"/>
            <p:cNvSpPr/>
            <p:nvPr/>
          </p:nvSpPr>
          <p:spPr>
            <a:xfrm>
              <a:off x="4622732" y="2285604"/>
              <a:ext cx="114894" cy="3024"/>
            </a:xfrm>
            <a:custGeom>
              <a:avLst/>
              <a:gdLst/>
              <a:ahLst/>
              <a:cxnLst/>
              <a:rect l="l" t="t" r="r" b="b"/>
              <a:pathLst>
                <a:path w="76" h="2" extrusionOk="0">
                  <a:moveTo>
                    <a:pt x="0" y="2"/>
                  </a:moveTo>
                  <a:lnTo>
                    <a:pt x="0" y="2"/>
                  </a:lnTo>
                  <a:cubicBezTo>
                    <a:pt x="13" y="2"/>
                    <a:pt x="25" y="0"/>
                    <a:pt x="38" y="0"/>
                  </a:cubicBezTo>
                  <a:cubicBezTo>
                    <a:pt x="51" y="0"/>
                    <a:pt x="63" y="2"/>
                    <a:pt x="76" y="2"/>
                  </a:cubicBezTo>
                  <a:cubicBezTo>
                    <a:pt x="63" y="2"/>
                    <a:pt x="51" y="2"/>
                    <a:pt x="38" y="2"/>
                  </a:cubicBezTo>
                  <a:cubicBezTo>
                    <a:pt x="25" y="2"/>
                    <a:pt x="13"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73" name="Google Shape;373;p13"/>
            <p:cNvSpPr/>
            <p:nvPr/>
          </p:nvSpPr>
          <p:spPr>
            <a:xfrm>
              <a:off x="4625755" y="2268974"/>
              <a:ext cx="48376" cy="3024"/>
            </a:xfrm>
            <a:custGeom>
              <a:avLst/>
              <a:gdLst/>
              <a:ahLst/>
              <a:cxnLst/>
              <a:rect l="l" t="t" r="r" b="b"/>
              <a:pathLst>
                <a:path w="32" h="2" extrusionOk="0">
                  <a:moveTo>
                    <a:pt x="0" y="0"/>
                  </a:moveTo>
                  <a:lnTo>
                    <a:pt x="0" y="0"/>
                  </a:lnTo>
                  <a:cubicBezTo>
                    <a:pt x="4" y="0"/>
                    <a:pt x="11" y="0"/>
                    <a:pt x="17" y="0"/>
                  </a:cubicBezTo>
                  <a:cubicBezTo>
                    <a:pt x="21" y="0"/>
                    <a:pt x="28" y="0"/>
                    <a:pt x="32" y="0"/>
                  </a:cubicBezTo>
                  <a:cubicBezTo>
                    <a:pt x="28" y="2"/>
                    <a:pt x="21" y="2"/>
                    <a:pt x="17" y="2"/>
                  </a:cubicBezTo>
                  <a:cubicBezTo>
                    <a:pt x="11" y="2"/>
                    <a:pt x="4"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74" name="Google Shape;374;p13"/>
            <p:cNvSpPr/>
            <p:nvPr/>
          </p:nvSpPr>
          <p:spPr>
            <a:xfrm>
              <a:off x="5458737" y="2909959"/>
              <a:ext cx="285723" cy="4535"/>
            </a:xfrm>
            <a:custGeom>
              <a:avLst/>
              <a:gdLst/>
              <a:ahLst/>
              <a:cxnLst/>
              <a:rect l="l" t="t" r="r" b="b"/>
              <a:pathLst>
                <a:path w="189" h="3" extrusionOk="0">
                  <a:moveTo>
                    <a:pt x="0" y="3"/>
                  </a:moveTo>
                  <a:lnTo>
                    <a:pt x="0" y="3"/>
                  </a:lnTo>
                  <a:cubicBezTo>
                    <a:pt x="32" y="1"/>
                    <a:pt x="63" y="1"/>
                    <a:pt x="95" y="1"/>
                  </a:cubicBezTo>
                  <a:cubicBezTo>
                    <a:pt x="126" y="1"/>
                    <a:pt x="158" y="-1"/>
                    <a:pt x="189" y="1"/>
                  </a:cubicBezTo>
                  <a:cubicBezTo>
                    <a:pt x="158" y="1"/>
                    <a:pt x="126" y="1"/>
                    <a:pt x="95" y="3"/>
                  </a:cubicBezTo>
                  <a:cubicBezTo>
                    <a:pt x="63" y="3"/>
                    <a:pt x="32" y="3"/>
                    <a:pt x="0" y="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75" name="Google Shape;375;p13"/>
            <p:cNvSpPr/>
            <p:nvPr/>
          </p:nvSpPr>
          <p:spPr>
            <a:xfrm>
              <a:off x="5767137" y="2906936"/>
              <a:ext cx="31747" cy="4535"/>
            </a:xfrm>
            <a:custGeom>
              <a:avLst/>
              <a:gdLst/>
              <a:ahLst/>
              <a:cxnLst/>
              <a:rect l="l" t="t" r="r" b="b"/>
              <a:pathLst>
                <a:path w="21" h="3" extrusionOk="0">
                  <a:moveTo>
                    <a:pt x="0" y="1"/>
                  </a:moveTo>
                  <a:lnTo>
                    <a:pt x="0" y="1"/>
                  </a:lnTo>
                  <a:cubicBezTo>
                    <a:pt x="4" y="1"/>
                    <a:pt x="6" y="1"/>
                    <a:pt x="11" y="1"/>
                  </a:cubicBezTo>
                  <a:cubicBezTo>
                    <a:pt x="15" y="1"/>
                    <a:pt x="17" y="-1"/>
                    <a:pt x="21" y="1"/>
                  </a:cubicBezTo>
                  <a:cubicBezTo>
                    <a:pt x="17" y="1"/>
                    <a:pt x="15" y="3"/>
                    <a:pt x="11" y="3"/>
                  </a:cubicBezTo>
                  <a:cubicBezTo>
                    <a:pt x="6" y="3"/>
                    <a:pt x="4" y="3"/>
                    <a:pt x="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76" name="Google Shape;376;p13"/>
            <p:cNvSpPr/>
            <p:nvPr/>
          </p:nvSpPr>
          <p:spPr>
            <a:xfrm>
              <a:off x="5827607" y="2906936"/>
              <a:ext cx="22676" cy="4535"/>
            </a:xfrm>
            <a:custGeom>
              <a:avLst/>
              <a:gdLst/>
              <a:ahLst/>
              <a:cxnLst/>
              <a:rect l="l" t="t" r="r" b="b"/>
              <a:pathLst>
                <a:path w="15" h="3" extrusionOk="0">
                  <a:moveTo>
                    <a:pt x="0" y="1"/>
                  </a:moveTo>
                  <a:lnTo>
                    <a:pt x="0" y="1"/>
                  </a:lnTo>
                  <a:cubicBezTo>
                    <a:pt x="2" y="1"/>
                    <a:pt x="4" y="1"/>
                    <a:pt x="6" y="1"/>
                  </a:cubicBezTo>
                  <a:cubicBezTo>
                    <a:pt x="9" y="1"/>
                    <a:pt x="11" y="-1"/>
                    <a:pt x="15" y="1"/>
                  </a:cubicBezTo>
                  <a:cubicBezTo>
                    <a:pt x="13" y="1"/>
                    <a:pt x="11" y="1"/>
                    <a:pt x="9" y="3"/>
                  </a:cubicBezTo>
                  <a:cubicBezTo>
                    <a:pt x="4" y="3"/>
                    <a:pt x="2" y="3"/>
                    <a:pt x="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77" name="Google Shape;377;p13"/>
            <p:cNvSpPr/>
            <p:nvPr/>
          </p:nvSpPr>
          <p:spPr>
            <a:xfrm>
              <a:off x="4887290" y="2847977"/>
              <a:ext cx="311423" cy="3024"/>
            </a:xfrm>
            <a:custGeom>
              <a:avLst/>
              <a:gdLst/>
              <a:ahLst/>
              <a:cxnLst/>
              <a:rect l="l" t="t" r="r" b="b"/>
              <a:pathLst>
                <a:path w="206" h="2" extrusionOk="0">
                  <a:moveTo>
                    <a:pt x="0" y="2"/>
                  </a:moveTo>
                  <a:lnTo>
                    <a:pt x="0" y="2"/>
                  </a:lnTo>
                  <a:cubicBezTo>
                    <a:pt x="33" y="0"/>
                    <a:pt x="69" y="0"/>
                    <a:pt x="103" y="0"/>
                  </a:cubicBezTo>
                  <a:cubicBezTo>
                    <a:pt x="136" y="0"/>
                    <a:pt x="172" y="0"/>
                    <a:pt x="206" y="0"/>
                  </a:cubicBezTo>
                  <a:cubicBezTo>
                    <a:pt x="172" y="2"/>
                    <a:pt x="136" y="2"/>
                    <a:pt x="103" y="2"/>
                  </a:cubicBezTo>
                  <a:cubicBezTo>
                    <a:pt x="69" y="2"/>
                    <a:pt x="33"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78" name="Google Shape;378;p13"/>
            <p:cNvSpPr/>
            <p:nvPr/>
          </p:nvSpPr>
          <p:spPr>
            <a:xfrm>
              <a:off x="5859354" y="2618190"/>
              <a:ext cx="172341" cy="6047"/>
            </a:xfrm>
            <a:custGeom>
              <a:avLst/>
              <a:gdLst/>
              <a:ahLst/>
              <a:cxnLst/>
              <a:rect l="l" t="t" r="r" b="b"/>
              <a:pathLst>
                <a:path w="114" h="4" extrusionOk="0">
                  <a:moveTo>
                    <a:pt x="0" y="0"/>
                  </a:moveTo>
                  <a:lnTo>
                    <a:pt x="0" y="0"/>
                  </a:lnTo>
                  <a:cubicBezTo>
                    <a:pt x="19" y="0"/>
                    <a:pt x="38" y="0"/>
                    <a:pt x="57" y="0"/>
                  </a:cubicBezTo>
                  <a:cubicBezTo>
                    <a:pt x="76" y="3"/>
                    <a:pt x="95" y="3"/>
                    <a:pt x="114" y="3"/>
                  </a:cubicBezTo>
                  <a:cubicBezTo>
                    <a:pt x="95" y="5"/>
                    <a:pt x="76" y="3"/>
                    <a:pt x="57" y="3"/>
                  </a:cubicBezTo>
                  <a:cubicBezTo>
                    <a:pt x="38" y="3"/>
                    <a:pt x="19" y="3"/>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79" name="Google Shape;379;p13"/>
            <p:cNvSpPr/>
            <p:nvPr/>
          </p:nvSpPr>
          <p:spPr>
            <a:xfrm>
              <a:off x="5850284" y="2640867"/>
              <a:ext cx="31747" cy="3024"/>
            </a:xfrm>
            <a:custGeom>
              <a:avLst/>
              <a:gdLst/>
              <a:ahLst/>
              <a:cxnLst/>
              <a:rect l="l" t="t" r="r" b="b"/>
              <a:pathLst>
                <a:path w="21" h="2" extrusionOk="0">
                  <a:moveTo>
                    <a:pt x="0" y="0"/>
                  </a:moveTo>
                  <a:lnTo>
                    <a:pt x="0" y="0"/>
                  </a:lnTo>
                  <a:cubicBezTo>
                    <a:pt x="2" y="0"/>
                    <a:pt x="6" y="0"/>
                    <a:pt x="10" y="0"/>
                  </a:cubicBezTo>
                  <a:cubicBezTo>
                    <a:pt x="15" y="0"/>
                    <a:pt x="17" y="0"/>
                    <a:pt x="21" y="0"/>
                  </a:cubicBezTo>
                  <a:cubicBezTo>
                    <a:pt x="17" y="2"/>
                    <a:pt x="15" y="2"/>
                    <a:pt x="10" y="2"/>
                  </a:cubicBezTo>
                  <a:cubicBezTo>
                    <a:pt x="6" y="2"/>
                    <a:pt x="2"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80" name="Google Shape;380;p13"/>
            <p:cNvSpPr/>
            <p:nvPr/>
          </p:nvSpPr>
          <p:spPr>
            <a:xfrm>
              <a:off x="5401290" y="2465503"/>
              <a:ext cx="290258" cy="6047"/>
            </a:xfrm>
            <a:custGeom>
              <a:avLst/>
              <a:gdLst/>
              <a:ahLst/>
              <a:cxnLst/>
              <a:rect l="l" t="t" r="r" b="b"/>
              <a:pathLst>
                <a:path w="192" h="4" extrusionOk="0">
                  <a:moveTo>
                    <a:pt x="0" y="0"/>
                  </a:moveTo>
                  <a:lnTo>
                    <a:pt x="0" y="0"/>
                  </a:lnTo>
                  <a:cubicBezTo>
                    <a:pt x="32" y="0"/>
                    <a:pt x="65" y="0"/>
                    <a:pt x="97" y="0"/>
                  </a:cubicBezTo>
                  <a:cubicBezTo>
                    <a:pt x="129" y="3"/>
                    <a:pt x="160" y="3"/>
                    <a:pt x="192" y="3"/>
                  </a:cubicBezTo>
                  <a:cubicBezTo>
                    <a:pt x="160" y="5"/>
                    <a:pt x="129" y="3"/>
                    <a:pt x="97" y="3"/>
                  </a:cubicBezTo>
                  <a:cubicBezTo>
                    <a:pt x="65" y="3"/>
                    <a:pt x="32" y="3"/>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81" name="Google Shape;381;p13"/>
            <p:cNvSpPr/>
            <p:nvPr/>
          </p:nvSpPr>
          <p:spPr>
            <a:xfrm>
              <a:off x="4893338" y="3064159"/>
              <a:ext cx="444458" cy="3024"/>
            </a:xfrm>
            <a:custGeom>
              <a:avLst/>
              <a:gdLst/>
              <a:ahLst/>
              <a:cxnLst/>
              <a:rect l="l" t="t" r="r" b="b"/>
              <a:pathLst>
                <a:path w="294" h="2" extrusionOk="0">
                  <a:moveTo>
                    <a:pt x="0" y="0"/>
                  </a:moveTo>
                  <a:lnTo>
                    <a:pt x="0" y="0"/>
                  </a:lnTo>
                  <a:cubicBezTo>
                    <a:pt x="50" y="0"/>
                    <a:pt x="99" y="0"/>
                    <a:pt x="147" y="0"/>
                  </a:cubicBezTo>
                  <a:cubicBezTo>
                    <a:pt x="198" y="0"/>
                    <a:pt x="246" y="0"/>
                    <a:pt x="294" y="0"/>
                  </a:cubicBezTo>
                  <a:cubicBezTo>
                    <a:pt x="246" y="2"/>
                    <a:pt x="198" y="2"/>
                    <a:pt x="147" y="2"/>
                  </a:cubicBezTo>
                  <a:cubicBezTo>
                    <a:pt x="99" y="2"/>
                    <a:pt x="50"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82" name="Google Shape;382;p13"/>
            <p:cNvSpPr/>
            <p:nvPr/>
          </p:nvSpPr>
          <p:spPr>
            <a:xfrm>
              <a:off x="4844961" y="3064159"/>
              <a:ext cx="28723" cy="3024"/>
            </a:xfrm>
            <a:custGeom>
              <a:avLst/>
              <a:gdLst/>
              <a:ahLst/>
              <a:cxnLst/>
              <a:rect l="l" t="t" r="r" b="b"/>
              <a:pathLst>
                <a:path w="19" h="2" extrusionOk="0">
                  <a:moveTo>
                    <a:pt x="0" y="2"/>
                  </a:moveTo>
                  <a:lnTo>
                    <a:pt x="0" y="2"/>
                  </a:lnTo>
                  <a:cubicBezTo>
                    <a:pt x="5" y="0"/>
                    <a:pt x="7" y="0"/>
                    <a:pt x="11" y="0"/>
                  </a:cubicBezTo>
                  <a:cubicBezTo>
                    <a:pt x="13" y="0"/>
                    <a:pt x="17" y="0"/>
                    <a:pt x="19" y="2"/>
                  </a:cubicBezTo>
                  <a:cubicBezTo>
                    <a:pt x="17" y="2"/>
                    <a:pt x="13" y="2"/>
                    <a:pt x="11" y="2"/>
                  </a:cubicBezTo>
                  <a:cubicBezTo>
                    <a:pt x="7" y="2"/>
                    <a:pt x="5"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83" name="Google Shape;383;p13"/>
            <p:cNvSpPr/>
            <p:nvPr/>
          </p:nvSpPr>
          <p:spPr>
            <a:xfrm>
              <a:off x="5188131" y="3079276"/>
              <a:ext cx="99776" cy="3024"/>
            </a:xfrm>
            <a:custGeom>
              <a:avLst/>
              <a:gdLst/>
              <a:ahLst/>
              <a:cxnLst/>
              <a:rect l="l" t="t" r="r" b="b"/>
              <a:pathLst>
                <a:path w="66" h="2" extrusionOk="0">
                  <a:moveTo>
                    <a:pt x="0" y="2"/>
                  </a:moveTo>
                  <a:lnTo>
                    <a:pt x="0" y="2"/>
                  </a:lnTo>
                  <a:cubicBezTo>
                    <a:pt x="11" y="0"/>
                    <a:pt x="21" y="0"/>
                    <a:pt x="32" y="0"/>
                  </a:cubicBezTo>
                  <a:cubicBezTo>
                    <a:pt x="43" y="0"/>
                    <a:pt x="55" y="0"/>
                    <a:pt x="66" y="2"/>
                  </a:cubicBezTo>
                  <a:cubicBezTo>
                    <a:pt x="55" y="2"/>
                    <a:pt x="43" y="2"/>
                    <a:pt x="32" y="2"/>
                  </a:cubicBezTo>
                  <a:cubicBezTo>
                    <a:pt x="21" y="2"/>
                    <a:pt x="11"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84" name="Google Shape;384;p13"/>
            <p:cNvSpPr/>
            <p:nvPr/>
          </p:nvSpPr>
          <p:spPr>
            <a:xfrm>
              <a:off x="5931919" y="3355928"/>
              <a:ext cx="155712" cy="3024"/>
            </a:xfrm>
            <a:custGeom>
              <a:avLst/>
              <a:gdLst/>
              <a:ahLst/>
              <a:cxnLst/>
              <a:rect l="l" t="t" r="r" b="b"/>
              <a:pathLst>
                <a:path w="103" h="2" extrusionOk="0">
                  <a:moveTo>
                    <a:pt x="0" y="2"/>
                  </a:moveTo>
                  <a:lnTo>
                    <a:pt x="0" y="2"/>
                  </a:lnTo>
                  <a:cubicBezTo>
                    <a:pt x="17" y="2"/>
                    <a:pt x="34" y="0"/>
                    <a:pt x="51" y="0"/>
                  </a:cubicBezTo>
                  <a:cubicBezTo>
                    <a:pt x="68" y="0"/>
                    <a:pt x="84" y="0"/>
                    <a:pt x="103" y="2"/>
                  </a:cubicBezTo>
                  <a:cubicBezTo>
                    <a:pt x="84" y="2"/>
                    <a:pt x="68" y="2"/>
                    <a:pt x="51" y="2"/>
                  </a:cubicBezTo>
                  <a:cubicBezTo>
                    <a:pt x="34" y="2"/>
                    <a:pt x="17"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85" name="Google Shape;385;p13"/>
            <p:cNvSpPr/>
            <p:nvPr/>
          </p:nvSpPr>
          <p:spPr>
            <a:xfrm>
              <a:off x="6027160" y="3346857"/>
              <a:ext cx="31747" cy="3024"/>
            </a:xfrm>
            <a:custGeom>
              <a:avLst/>
              <a:gdLst/>
              <a:ahLst/>
              <a:cxnLst/>
              <a:rect l="l" t="t" r="r" b="b"/>
              <a:pathLst>
                <a:path w="21" h="2" extrusionOk="0">
                  <a:moveTo>
                    <a:pt x="0" y="0"/>
                  </a:moveTo>
                  <a:lnTo>
                    <a:pt x="0" y="0"/>
                  </a:lnTo>
                  <a:cubicBezTo>
                    <a:pt x="3" y="0"/>
                    <a:pt x="7" y="0"/>
                    <a:pt x="11" y="0"/>
                  </a:cubicBezTo>
                  <a:cubicBezTo>
                    <a:pt x="15" y="0"/>
                    <a:pt x="17" y="0"/>
                    <a:pt x="21" y="0"/>
                  </a:cubicBezTo>
                  <a:cubicBezTo>
                    <a:pt x="17" y="2"/>
                    <a:pt x="15" y="2"/>
                    <a:pt x="11" y="2"/>
                  </a:cubicBezTo>
                  <a:cubicBezTo>
                    <a:pt x="7" y="2"/>
                    <a:pt x="3"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86" name="Google Shape;386;p13"/>
            <p:cNvSpPr/>
            <p:nvPr/>
          </p:nvSpPr>
          <p:spPr>
            <a:xfrm>
              <a:off x="4126873" y="1948482"/>
              <a:ext cx="458064" cy="1576763"/>
            </a:xfrm>
            <a:custGeom>
              <a:avLst/>
              <a:gdLst/>
              <a:ahLst/>
              <a:cxnLst/>
              <a:rect l="l" t="t" r="r" b="b"/>
              <a:pathLst>
                <a:path w="303" h="1043" extrusionOk="0">
                  <a:moveTo>
                    <a:pt x="0" y="1015"/>
                  </a:moveTo>
                  <a:lnTo>
                    <a:pt x="0" y="1015"/>
                  </a:lnTo>
                  <a:cubicBezTo>
                    <a:pt x="72" y="1026"/>
                    <a:pt x="72" y="1026"/>
                    <a:pt x="72" y="1026"/>
                  </a:cubicBezTo>
                  <a:cubicBezTo>
                    <a:pt x="95" y="1028"/>
                    <a:pt x="118" y="1030"/>
                    <a:pt x="141" y="1034"/>
                  </a:cubicBezTo>
                  <a:cubicBezTo>
                    <a:pt x="135" y="1038"/>
                    <a:pt x="135" y="1038"/>
                    <a:pt x="135" y="1038"/>
                  </a:cubicBezTo>
                  <a:cubicBezTo>
                    <a:pt x="154" y="910"/>
                    <a:pt x="154" y="910"/>
                    <a:pt x="154" y="910"/>
                  </a:cubicBezTo>
                  <a:cubicBezTo>
                    <a:pt x="173" y="784"/>
                    <a:pt x="173" y="784"/>
                    <a:pt x="173" y="784"/>
                  </a:cubicBezTo>
                  <a:cubicBezTo>
                    <a:pt x="181" y="721"/>
                    <a:pt x="181" y="721"/>
                    <a:pt x="181" y="721"/>
                  </a:cubicBezTo>
                  <a:cubicBezTo>
                    <a:pt x="192" y="658"/>
                    <a:pt x="192" y="658"/>
                    <a:pt x="192" y="658"/>
                  </a:cubicBezTo>
                  <a:cubicBezTo>
                    <a:pt x="202" y="595"/>
                    <a:pt x="202" y="595"/>
                    <a:pt x="202" y="595"/>
                  </a:cubicBezTo>
                  <a:cubicBezTo>
                    <a:pt x="213" y="532"/>
                    <a:pt x="213" y="532"/>
                    <a:pt x="213" y="532"/>
                  </a:cubicBezTo>
                  <a:cubicBezTo>
                    <a:pt x="234" y="408"/>
                    <a:pt x="234" y="408"/>
                    <a:pt x="234" y="408"/>
                  </a:cubicBezTo>
                  <a:cubicBezTo>
                    <a:pt x="242" y="366"/>
                    <a:pt x="248" y="324"/>
                    <a:pt x="254" y="281"/>
                  </a:cubicBezTo>
                  <a:cubicBezTo>
                    <a:pt x="267" y="197"/>
                    <a:pt x="280" y="111"/>
                    <a:pt x="292" y="27"/>
                  </a:cubicBezTo>
                  <a:cubicBezTo>
                    <a:pt x="297" y="33"/>
                    <a:pt x="297" y="33"/>
                    <a:pt x="297" y="33"/>
                  </a:cubicBezTo>
                  <a:cubicBezTo>
                    <a:pt x="156" y="12"/>
                    <a:pt x="156" y="12"/>
                    <a:pt x="156" y="12"/>
                  </a:cubicBezTo>
                  <a:cubicBezTo>
                    <a:pt x="164" y="8"/>
                    <a:pt x="164" y="8"/>
                    <a:pt x="164" y="8"/>
                  </a:cubicBezTo>
                  <a:cubicBezTo>
                    <a:pt x="152" y="92"/>
                    <a:pt x="139" y="176"/>
                    <a:pt x="126" y="258"/>
                  </a:cubicBezTo>
                  <a:cubicBezTo>
                    <a:pt x="114" y="342"/>
                    <a:pt x="101" y="427"/>
                    <a:pt x="86" y="511"/>
                  </a:cubicBezTo>
                  <a:cubicBezTo>
                    <a:pt x="74" y="593"/>
                    <a:pt x="59" y="677"/>
                    <a:pt x="44" y="761"/>
                  </a:cubicBezTo>
                  <a:lnTo>
                    <a:pt x="0" y="1015"/>
                  </a:lnTo>
                  <a:moveTo>
                    <a:pt x="0" y="1017"/>
                  </a:moveTo>
                  <a:lnTo>
                    <a:pt x="0" y="1017"/>
                  </a:lnTo>
                  <a:cubicBezTo>
                    <a:pt x="34" y="767"/>
                    <a:pt x="34" y="767"/>
                    <a:pt x="34" y="767"/>
                  </a:cubicBezTo>
                  <a:cubicBezTo>
                    <a:pt x="46" y="683"/>
                    <a:pt x="57" y="599"/>
                    <a:pt x="70" y="513"/>
                  </a:cubicBezTo>
                  <a:cubicBezTo>
                    <a:pt x="84" y="429"/>
                    <a:pt x="95" y="345"/>
                    <a:pt x="110" y="260"/>
                  </a:cubicBezTo>
                  <a:cubicBezTo>
                    <a:pt x="124" y="174"/>
                    <a:pt x="137" y="90"/>
                    <a:pt x="152" y="6"/>
                  </a:cubicBezTo>
                  <a:cubicBezTo>
                    <a:pt x="152" y="0"/>
                    <a:pt x="152" y="0"/>
                    <a:pt x="152" y="0"/>
                  </a:cubicBezTo>
                  <a:cubicBezTo>
                    <a:pt x="158" y="0"/>
                    <a:pt x="158" y="0"/>
                    <a:pt x="158" y="0"/>
                  </a:cubicBezTo>
                  <a:cubicBezTo>
                    <a:pt x="297" y="25"/>
                    <a:pt x="297" y="25"/>
                    <a:pt x="297" y="25"/>
                  </a:cubicBezTo>
                  <a:cubicBezTo>
                    <a:pt x="303" y="25"/>
                    <a:pt x="303" y="25"/>
                    <a:pt x="303" y="25"/>
                  </a:cubicBezTo>
                  <a:cubicBezTo>
                    <a:pt x="301" y="29"/>
                    <a:pt x="301" y="29"/>
                    <a:pt x="301" y="29"/>
                  </a:cubicBezTo>
                  <a:cubicBezTo>
                    <a:pt x="286" y="113"/>
                    <a:pt x="273" y="197"/>
                    <a:pt x="261" y="281"/>
                  </a:cubicBezTo>
                  <a:cubicBezTo>
                    <a:pt x="254" y="324"/>
                    <a:pt x="248" y="366"/>
                    <a:pt x="242" y="408"/>
                  </a:cubicBezTo>
                  <a:cubicBezTo>
                    <a:pt x="223" y="534"/>
                    <a:pt x="223" y="534"/>
                    <a:pt x="223" y="534"/>
                  </a:cubicBezTo>
                  <a:cubicBezTo>
                    <a:pt x="215" y="597"/>
                    <a:pt x="215" y="597"/>
                    <a:pt x="215" y="597"/>
                  </a:cubicBezTo>
                  <a:cubicBezTo>
                    <a:pt x="206" y="660"/>
                    <a:pt x="206" y="660"/>
                    <a:pt x="206" y="660"/>
                  </a:cubicBezTo>
                  <a:cubicBezTo>
                    <a:pt x="196" y="723"/>
                    <a:pt x="196" y="723"/>
                    <a:pt x="196" y="723"/>
                  </a:cubicBezTo>
                  <a:cubicBezTo>
                    <a:pt x="185" y="786"/>
                    <a:pt x="185" y="786"/>
                    <a:pt x="185" y="786"/>
                  </a:cubicBezTo>
                  <a:cubicBezTo>
                    <a:pt x="166" y="912"/>
                    <a:pt x="166" y="912"/>
                    <a:pt x="166" y="912"/>
                  </a:cubicBezTo>
                  <a:cubicBezTo>
                    <a:pt x="143" y="1038"/>
                    <a:pt x="143" y="1038"/>
                    <a:pt x="143" y="1038"/>
                  </a:cubicBezTo>
                  <a:cubicBezTo>
                    <a:pt x="143" y="1043"/>
                    <a:pt x="143" y="1043"/>
                    <a:pt x="143" y="1043"/>
                  </a:cubicBezTo>
                  <a:cubicBezTo>
                    <a:pt x="139" y="1043"/>
                    <a:pt x="139" y="1043"/>
                    <a:pt x="139" y="1043"/>
                  </a:cubicBezTo>
                  <a:cubicBezTo>
                    <a:pt x="116" y="1038"/>
                    <a:pt x="91" y="1034"/>
                    <a:pt x="67" y="1030"/>
                  </a:cubicBezTo>
                  <a:lnTo>
                    <a:pt x="0" y="1017"/>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87" name="Google Shape;387;p13"/>
            <p:cNvSpPr/>
            <p:nvPr/>
          </p:nvSpPr>
          <p:spPr>
            <a:xfrm>
              <a:off x="4343056" y="2107216"/>
              <a:ext cx="216182" cy="72564"/>
            </a:xfrm>
            <a:custGeom>
              <a:avLst/>
              <a:gdLst/>
              <a:ahLst/>
              <a:cxnLst/>
              <a:rect l="l" t="t" r="r" b="b"/>
              <a:pathLst>
                <a:path w="143" h="48" extrusionOk="0">
                  <a:moveTo>
                    <a:pt x="2" y="23"/>
                  </a:moveTo>
                  <a:lnTo>
                    <a:pt x="2" y="23"/>
                  </a:lnTo>
                  <a:cubicBezTo>
                    <a:pt x="15" y="25"/>
                    <a:pt x="25" y="25"/>
                    <a:pt x="38" y="27"/>
                  </a:cubicBezTo>
                  <a:cubicBezTo>
                    <a:pt x="49" y="29"/>
                    <a:pt x="59" y="29"/>
                    <a:pt x="72" y="32"/>
                  </a:cubicBezTo>
                  <a:cubicBezTo>
                    <a:pt x="82" y="34"/>
                    <a:pt x="93" y="36"/>
                    <a:pt x="103" y="38"/>
                  </a:cubicBezTo>
                  <a:cubicBezTo>
                    <a:pt x="116" y="40"/>
                    <a:pt x="126" y="42"/>
                    <a:pt x="137" y="44"/>
                  </a:cubicBezTo>
                  <a:cubicBezTo>
                    <a:pt x="135" y="46"/>
                    <a:pt x="135" y="46"/>
                    <a:pt x="135" y="46"/>
                  </a:cubicBezTo>
                  <a:cubicBezTo>
                    <a:pt x="137" y="38"/>
                    <a:pt x="137" y="32"/>
                    <a:pt x="139" y="23"/>
                  </a:cubicBezTo>
                  <a:cubicBezTo>
                    <a:pt x="141" y="25"/>
                    <a:pt x="141" y="25"/>
                    <a:pt x="141" y="25"/>
                  </a:cubicBezTo>
                  <a:cubicBezTo>
                    <a:pt x="118" y="23"/>
                    <a:pt x="95" y="21"/>
                    <a:pt x="72" y="17"/>
                  </a:cubicBezTo>
                  <a:cubicBezTo>
                    <a:pt x="61" y="15"/>
                    <a:pt x="49" y="13"/>
                    <a:pt x="38" y="10"/>
                  </a:cubicBezTo>
                  <a:cubicBezTo>
                    <a:pt x="28" y="8"/>
                    <a:pt x="15" y="6"/>
                    <a:pt x="4" y="4"/>
                  </a:cubicBezTo>
                  <a:cubicBezTo>
                    <a:pt x="7" y="2"/>
                    <a:pt x="7" y="2"/>
                    <a:pt x="7" y="2"/>
                  </a:cubicBezTo>
                  <a:cubicBezTo>
                    <a:pt x="7" y="8"/>
                    <a:pt x="4" y="17"/>
                    <a:pt x="2" y="23"/>
                  </a:cubicBezTo>
                  <a:moveTo>
                    <a:pt x="0" y="23"/>
                  </a:moveTo>
                  <a:lnTo>
                    <a:pt x="0" y="23"/>
                  </a:lnTo>
                  <a:cubicBezTo>
                    <a:pt x="2" y="17"/>
                    <a:pt x="2" y="8"/>
                    <a:pt x="2" y="2"/>
                  </a:cubicBezTo>
                  <a:cubicBezTo>
                    <a:pt x="2" y="0"/>
                    <a:pt x="2" y="0"/>
                    <a:pt x="2" y="0"/>
                  </a:cubicBezTo>
                  <a:cubicBezTo>
                    <a:pt x="4" y="0"/>
                    <a:pt x="4" y="0"/>
                    <a:pt x="4" y="0"/>
                  </a:cubicBezTo>
                  <a:cubicBezTo>
                    <a:pt x="17" y="0"/>
                    <a:pt x="28" y="2"/>
                    <a:pt x="40" y="4"/>
                  </a:cubicBezTo>
                  <a:cubicBezTo>
                    <a:pt x="51" y="4"/>
                    <a:pt x="61" y="6"/>
                    <a:pt x="74" y="8"/>
                  </a:cubicBezTo>
                  <a:cubicBezTo>
                    <a:pt x="97" y="13"/>
                    <a:pt x="118" y="17"/>
                    <a:pt x="141" y="21"/>
                  </a:cubicBezTo>
                  <a:cubicBezTo>
                    <a:pt x="143" y="21"/>
                    <a:pt x="143" y="21"/>
                    <a:pt x="143" y="21"/>
                  </a:cubicBezTo>
                  <a:cubicBezTo>
                    <a:pt x="143" y="23"/>
                    <a:pt x="143" y="23"/>
                    <a:pt x="143" y="23"/>
                  </a:cubicBezTo>
                  <a:cubicBezTo>
                    <a:pt x="141" y="32"/>
                    <a:pt x="139" y="38"/>
                    <a:pt x="139" y="46"/>
                  </a:cubicBezTo>
                  <a:cubicBezTo>
                    <a:pt x="139" y="48"/>
                    <a:pt x="139" y="48"/>
                    <a:pt x="139" y="48"/>
                  </a:cubicBezTo>
                  <a:cubicBezTo>
                    <a:pt x="137" y="46"/>
                    <a:pt x="137" y="46"/>
                    <a:pt x="137" y="46"/>
                  </a:cubicBezTo>
                  <a:cubicBezTo>
                    <a:pt x="126" y="44"/>
                    <a:pt x="114" y="44"/>
                    <a:pt x="103" y="42"/>
                  </a:cubicBezTo>
                  <a:cubicBezTo>
                    <a:pt x="91" y="42"/>
                    <a:pt x="78" y="40"/>
                    <a:pt x="67" y="38"/>
                  </a:cubicBezTo>
                  <a:cubicBezTo>
                    <a:pt x="55" y="36"/>
                    <a:pt x="44" y="34"/>
                    <a:pt x="34" y="32"/>
                  </a:cubicBezTo>
                  <a:cubicBezTo>
                    <a:pt x="21" y="29"/>
                    <a:pt x="11" y="27"/>
                    <a:pt x="0" y="2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88" name="Google Shape;388;p13"/>
            <p:cNvSpPr/>
            <p:nvPr/>
          </p:nvSpPr>
          <p:spPr>
            <a:xfrm>
              <a:off x="4152573" y="3292434"/>
              <a:ext cx="213159" cy="72564"/>
            </a:xfrm>
            <a:custGeom>
              <a:avLst/>
              <a:gdLst/>
              <a:ahLst/>
              <a:cxnLst/>
              <a:rect l="l" t="t" r="r" b="b"/>
              <a:pathLst>
                <a:path w="141" h="48" extrusionOk="0">
                  <a:moveTo>
                    <a:pt x="0" y="23"/>
                  </a:moveTo>
                  <a:lnTo>
                    <a:pt x="0" y="23"/>
                  </a:lnTo>
                  <a:cubicBezTo>
                    <a:pt x="13" y="25"/>
                    <a:pt x="23" y="25"/>
                    <a:pt x="36" y="27"/>
                  </a:cubicBezTo>
                  <a:cubicBezTo>
                    <a:pt x="46" y="30"/>
                    <a:pt x="59" y="30"/>
                    <a:pt x="69" y="32"/>
                  </a:cubicBezTo>
                  <a:cubicBezTo>
                    <a:pt x="80" y="34"/>
                    <a:pt x="90" y="36"/>
                    <a:pt x="103" y="38"/>
                  </a:cubicBezTo>
                  <a:cubicBezTo>
                    <a:pt x="114" y="40"/>
                    <a:pt x="124" y="42"/>
                    <a:pt x="137" y="44"/>
                  </a:cubicBezTo>
                  <a:cubicBezTo>
                    <a:pt x="135" y="46"/>
                    <a:pt x="135" y="46"/>
                    <a:pt x="135" y="46"/>
                  </a:cubicBezTo>
                  <a:cubicBezTo>
                    <a:pt x="135" y="38"/>
                    <a:pt x="137" y="32"/>
                    <a:pt x="137" y="23"/>
                  </a:cubicBezTo>
                  <a:cubicBezTo>
                    <a:pt x="139" y="25"/>
                    <a:pt x="139" y="25"/>
                    <a:pt x="139" y="25"/>
                  </a:cubicBezTo>
                  <a:cubicBezTo>
                    <a:pt x="116" y="23"/>
                    <a:pt x="93" y="21"/>
                    <a:pt x="69" y="17"/>
                  </a:cubicBezTo>
                  <a:cubicBezTo>
                    <a:pt x="59" y="15"/>
                    <a:pt x="48" y="13"/>
                    <a:pt x="36" y="11"/>
                  </a:cubicBezTo>
                  <a:cubicBezTo>
                    <a:pt x="25" y="8"/>
                    <a:pt x="15" y="6"/>
                    <a:pt x="2" y="4"/>
                  </a:cubicBezTo>
                  <a:cubicBezTo>
                    <a:pt x="6" y="2"/>
                    <a:pt x="6" y="2"/>
                    <a:pt x="6" y="2"/>
                  </a:cubicBezTo>
                  <a:cubicBezTo>
                    <a:pt x="4" y="8"/>
                    <a:pt x="2" y="17"/>
                    <a:pt x="0" y="23"/>
                  </a:cubicBezTo>
                  <a:moveTo>
                    <a:pt x="0" y="25"/>
                  </a:moveTo>
                  <a:lnTo>
                    <a:pt x="0" y="25"/>
                  </a:lnTo>
                  <a:cubicBezTo>
                    <a:pt x="0" y="17"/>
                    <a:pt x="0" y="8"/>
                    <a:pt x="0" y="2"/>
                  </a:cubicBezTo>
                  <a:cubicBezTo>
                    <a:pt x="2" y="0"/>
                    <a:pt x="2" y="0"/>
                    <a:pt x="2" y="0"/>
                  </a:cubicBezTo>
                  <a:cubicBezTo>
                    <a:pt x="4" y="0"/>
                    <a:pt x="4" y="0"/>
                    <a:pt x="4" y="0"/>
                  </a:cubicBezTo>
                  <a:cubicBezTo>
                    <a:pt x="15" y="0"/>
                    <a:pt x="27" y="2"/>
                    <a:pt x="38" y="4"/>
                  </a:cubicBezTo>
                  <a:cubicBezTo>
                    <a:pt x="48" y="4"/>
                    <a:pt x="61" y="6"/>
                    <a:pt x="72" y="8"/>
                  </a:cubicBezTo>
                  <a:cubicBezTo>
                    <a:pt x="95" y="13"/>
                    <a:pt x="118" y="17"/>
                    <a:pt x="139" y="21"/>
                  </a:cubicBezTo>
                  <a:cubicBezTo>
                    <a:pt x="141" y="21"/>
                    <a:pt x="141" y="21"/>
                    <a:pt x="141" y="21"/>
                  </a:cubicBezTo>
                  <a:cubicBezTo>
                    <a:pt x="141" y="23"/>
                    <a:pt x="141" y="23"/>
                    <a:pt x="141" y="23"/>
                  </a:cubicBezTo>
                  <a:cubicBezTo>
                    <a:pt x="139" y="32"/>
                    <a:pt x="139" y="38"/>
                    <a:pt x="137" y="46"/>
                  </a:cubicBezTo>
                  <a:cubicBezTo>
                    <a:pt x="137" y="48"/>
                    <a:pt x="137" y="48"/>
                    <a:pt x="137" y="48"/>
                  </a:cubicBezTo>
                  <a:cubicBezTo>
                    <a:pt x="135" y="48"/>
                    <a:pt x="135" y="48"/>
                    <a:pt x="135" y="48"/>
                  </a:cubicBezTo>
                  <a:cubicBezTo>
                    <a:pt x="124" y="44"/>
                    <a:pt x="114" y="44"/>
                    <a:pt x="101" y="42"/>
                  </a:cubicBezTo>
                  <a:cubicBezTo>
                    <a:pt x="88" y="42"/>
                    <a:pt x="78" y="40"/>
                    <a:pt x="65" y="38"/>
                  </a:cubicBezTo>
                  <a:cubicBezTo>
                    <a:pt x="55" y="36"/>
                    <a:pt x="42" y="34"/>
                    <a:pt x="32" y="32"/>
                  </a:cubicBezTo>
                  <a:cubicBezTo>
                    <a:pt x="21" y="30"/>
                    <a:pt x="10" y="27"/>
                    <a:pt x="0" y="2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89" name="Google Shape;389;p13"/>
            <p:cNvSpPr/>
            <p:nvPr/>
          </p:nvSpPr>
          <p:spPr>
            <a:xfrm>
              <a:off x="4285609" y="3133699"/>
              <a:ext cx="57447" cy="374916"/>
            </a:xfrm>
            <a:custGeom>
              <a:avLst/>
              <a:gdLst/>
              <a:ahLst/>
              <a:cxnLst/>
              <a:rect l="l" t="t" r="r" b="b"/>
              <a:pathLst>
                <a:path w="38" h="248" extrusionOk="0">
                  <a:moveTo>
                    <a:pt x="0" y="248"/>
                  </a:moveTo>
                  <a:lnTo>
                    <a:pt x="0" y="248"/>
                  </a:lnTo>
                  <a:cubicBezTo>
                    <a:pt x="5" y="208"/>
                    <a:pt x="13" y="166"/>
                    <a:pt x="17" y="124"/>
                  </a:cubicBezTo>
                  <a:cubicBezTo>
                    <a:pt x="26" y="84"/>
                    <a:pt x="32" y="42"/>
                    <a:pt x="38" y="0"/>
                  </a:cubicBezTo>
                  <a:cubicBezTo>
                    <a:pt x="34" y="42"/>
                    <a:pt x="26" y="84"/>
                    <a:pt x="19" y="126"/>
                  </a:cubicBezTo>
                  <a:cubicBezTo>
                    <a:pt x="13" y="166"/>
                    <a:pt x="7" y="208"/>
                    <a:pt x="0" y="248"/>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4275" rIns="90000" bIns="442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90" name="Google Shape;390;p13"/>
            <p:cNvSpPr/>
            <p:nvPr/>
          </p:nvSpPr>
          <p:spPr>
            <a:xfrm>
              <a:off x="4349103" y="3095906"/>
              <a:ext cx="4535" cy="18141"/>
            </a:xfrm>
            <a:custGeom>
              <a:avLst/>
              <a:gdLst/>
              <a:ahLst/>
              <a:cxnLst/>
              <a:rect l="l" t="t" r="r" b="b"/>
              <a:pathLst>
                <a:path w="3" h="12" extrusionOk="0">
                  <a:moveTo>
                    <a:pt x="0" y="12"/>
                  </a:moveTo>
                  <a:lnTo>
                    <a:pt x="0" y="12"/>
                  </a:lnTo>
                  <a:cubicBezTo>
                    <a:pt x="0" y="10"/>
                    <a:pt x="0" y="8"/>
                    <a:pt x="0" y="6"/>
                  </a:cubicBezTo>
                  <a:cubicBezTo>
                    <a:pt x="0" y="4"/>
                    <a:pt x="0" y="2"/>
                    <a:pt x="3" y="0"/>
                  </a:cubicBezTo>
                  <a:cubicBezTo>
                    <a:pt x="3" y="2"/>
                    <a:pt x="3" y="4"/>
                    <a:pt x="3" y="6"/>
                  </a:cubicBezTo>
                  <a:cubicBezTo>
                    <a:pt x="3" y="8"/>
                    <a:pt x="0" y="10"/>
                    <a:pt x="0" y="1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spTree>
    <p:extLst>
      <p:ext uri="{BB962C8B-B14F-4D97-AF65-F5344CB8AC3E}">
        <p14:creationId xmlns:p14="http://schemas.microsoft.com/office/powerpoint/2010/main" val="3046758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dk1"/>
        </a:solidFill>
        <a:effectLst/>
      </p:bgPr>
    </p:bg>
    <p:spTree>
      <p:nvGrpSpPr>
        <p:cNvPr id="1" name="Shape 391"/>
        <p:cNvGrpSpPr/>
        <p:nvPr/>
      </p:nvGrpSpPr>
      <p:grpSpPr>
        <a:xfrm>
          <a:off x="0" y="0"/>
          <a:ext cx="0" cy="0"/>
          <a:chOff x="0" y="0"/>
          <a:chExt cx="0" cy="0"/>
        </a:xfrm>
      </p:grpSpPr>
      <p:pic>
        <p:nvPicPr>
          <p:cNvPr id="392" name="Google Shape;392;p14"/>
          <p:cNvPicPr preferRelativeResize="0"/>
          <p:nvPr/>
        </p:nvPicPr>
        <p:blipFill rotWithShape="1">
          <a:blip r:embed="rId2">
            <a:alphaModFix/>
          </a:blip>
          <a:srcRect b="5526"/>
          <a:stretch/>
        </p:blipFill>
        <p:spPr>
          <a:xfrm>
            <a:off x="201300" y="201300"/>
            <a:ext cx="8741399" cy="4740900"/>
          </a:xfrm>
          <a:prstGeom prst="rect">
            <a:avLst/>
          </a:prstGeom>
          <a:noFill/>
          <a:ln>
            <a:noFill/>
          </a:ln>
          <a:effectLst>
            <a:outerShdw blurRad="57150" dist="19050" dir="5400000" algn="bl" rotWithShape="0">
              <a:srgbClr val="000000">
                <a:alpha val="50000"/>
              </a:srgbClr>
            </a:outerShdw>
          </a:effectLst>
        </p:spPr>
      </p:pic>
      <p:sp>
        <p:nvSpPr>
          <p:cNvPr id="393" name="Google Shape;393;p14"/>
          <p:cNvSpPr txBox="1">
            <a:spLocks noGrp="1"/>
          </p:cNvSpPr>
          <p:nvPr>
            <p:ph type="title"/>
          </p:nvPr>
        </p:nvSpPr>
        <p:spPr>
          <a:xfrm>
            <a:off x="713225" y="3488039"/>
            <a:ext cx="5867700" cy="5409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394" name="Google Shape;394;p14"/>
          <p:cNvSpPr txBox="1">
            <a:spLocks noGrp="1"/>
          </p:cNvSpPr>
          <p:nvPr>
            <p:ph type="subTitle" idx="1"/>
          </p:nvPr>
        </p:nvSpPr>
        <p:spPr>
          <a:xfrm>
            <a:off x="713225" y="984245"/>
            <a:ext cx="5867700" cy="22722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grpSp>
        <p:nvGrpSpPr>
          <p:cNvPr id="395" name="Google Shape;395;p14"/>
          <p:cNvGrpSpPr/>
          <p:nvPr/>
        </p:nvGrpSpPr>
        <p:grpSpPr>
          <a:xfrm>
            <a:off x="350950" y="342300"/>
            <a:ext cx="8448500" cy="4454525"/>
            <a:chOff x="350950" y="342300"/>
            <a:chExt cx="8448500" cy="4454525"/>
          </a:xfrm>
        </p:grpSpPr>
        <p:sp>
          <p:nvSpPr>
            <p:cNvPr id="396" name="Google Shape;396;p14"/>
            <p:cNvSpPr/>
            <p:nvPr/>
          </p:nvSpPr>
          <p:spPr>
            <a:xfrm>
              <a:off x="383225" y="4764550"/>
              <a:ext cx="6885074"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97" name="Google Shape;397;p14"/>
            <p:cNvSpPr/>
            <p:nvPr/>
          </p:nvSpPr>
          <p:spPr>
            <a:xfrm rot="-5400000">
              <a:off x="-1846824" y="2547152"/>
              <a:ext cx="4427824"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98" name="Google Shape;398;p14"/>
            <p:cNvSpPr/>
            <p:nvPr/>
          </p:nvSpPr>
          <p:spPr>
            <a:xfrm>
              <a:off x="444975" y="342300"/>
              <a:ext cx="82540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99" name="Google Shape;399;p14"/>
            <p:cNvSpPr/>
            <p:nvPr/>
          </p:nvSpPr>
          <p:spPr>
            <a:xfrm rot="-5400000">
              <a:off x="7760050" y="1356500"/>
              <a:ext cx="2046526"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266321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1">
  <p:cSld name="Title only 1">
    <p:bg>
      <p:bgPr>
        <a:solidFill>
          <a:schemeClr val="dk1"/>
        </a:solidFill>
        <a:effectLst/>
      </p:bgPr>
    </p:bg>
    <p:spTree>
      <p:nvGrpSpPr>
        <p:cNvPr id="1" name="Shape 400"/>
        <p:cNvGrpSpPr/>
        <p:nvPr/>
      </p:nvGrpSpPr>
      <p:grpSpPr>
        <a:xfrm>
          <a:off x="0" y="0"/>
          <a:ext cx="0" cy="0"/>
          <a:chOff x="0" y="0"/>
          <a:chExt cx="0" cy="0"/>
        </a:xfrm>
      </p:grpSpPr>
      <p:pic>
        <p:nvPicPr>
          <p:cNvPr id="401" name="Google Shape;401;p15"/>
          <p:cNvPicPr preferRelativeResize="0"/>
          <p:nvPr/>
        </p:nvPicPr>
        <p:blipFill rotWithShape="1">
          <a:blip r:embed="rId2">
            <a:alphaModFix/>
          </a:blip>
          <a:srcRect b="5526"/>
          <a:stretch/>
        </p:blipFill>
        <p:spPr>
          <a:xfrm>
            <a:off x="201300" y="201300"/>
            <a:ext cx="8741399" cy="4740900"/>
          </a:xfrm>
          <a:prstGeom prst="rect">
            <a:avLst/>
          </a:prstGeom>
          <a:noFill/>
          <a:ln>
            <a:noFill/>
          </a:ln>
          <a:effectLst>
            <a:outerShdw blurRad="57150" dist="19050" dir="5400000" algn="bl" rotWithShape="0">
              <a:srgbClr val="000000">
                <a:alpha val="50000"/>
              </a:srgbClr>
            </a:outerShdw>
          </a:effectLst>
        </p:spPr>
      </p:pic>
      <p:sp>
        <p:nvSpPr>
          <p:cNvPr id="402" name="Google Shape;402;p1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grpSp>
        <p:nvGrpSpPr>
          <p:cNvPr id="403" name="Google Shape;403;p15"/>
          <p:cNvGrpSpPr/>
          <p:nvPr/>
        </p:nvGrpSpPr>
        <p:grpSpPr>
          <a:xfrm>
            <a:off x="350950" y="342300"/>
            <a:ext cx="8448500" cy="4454525"/>
            <a:chOff x="350950" y="342300"/>
            <a:chExt cx="8448500" cy="4454525"/>
          </a:xfrm>
        </p:grpSpPr>
        <p:sp>
          <p:nvSpPr>
            <p:cNvPr id="404" name="Google Shape;404;p15"/>
            <p:cNvSpPr/>
            <p:nvPr/>
          </p:nvSpPr>
          <p:spPr>
            <a:xfrm>
              <a:off x="1205275" y="4764550"/>
              <a:ext cx="74937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05" name="Google Shape;405;p15"/>
            <p:cNvSpPr/>
            <p:nvPr/>
          </p:nvSpPr>
          <p:spPr>
            <a:xfrm rot="-5400000">
              <a:off x="-1355899" y="2056227"/>
              <a:ext cx="3445973"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06" name="Google Shape;406;p15"/>
            <p:cNvSpPr/>
            <p:nvPr/>
          </p:nvSpPr>
          <p:spPr>
            <a:xfrm>
              <a:off x="444975" y="342300"/>
              <a:ext cx="82540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07" name="Google Shape;407;p15"/>
            <p:cNvSpPr/>
            <p:nvPr/>
          </p:nvSpPr>
          <p:spPr>
            <a:xfrm rot="-5400000">
              <a:off x="6571237" y="2545313"/>
              <a:ext cx="4424151"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408" name="Google Shape;408;p15"/>
          <p:cNvGrpSpPr/>
          <p:nvPr/>
        </p:nvGrpSpPr>
        <p:grpSpPr>
          <a:xfrm flipH="1">
            <a:off x="-389122" y="4063632"/>
            <a:ext cx="1248129" cy="860168"/>
            <a:chOff x="-4004220" y="1207709"/>
            <a:chExt cx="3372411" cy="2324149"/>
          </a:xfrm>
        </p:grpSpPr>
        <p:sp>
          <p:nvSpPr>
            <p:cNvPr id="409" name="Google Shape;409;p15"/>
            <p:cNvSpPr/>
            <p:nvPr/>
          </p:nvSpPr>
          <p:spPr>
            <a:xfrm>
              <a:off x="-1066214" y="1464902"/>
              <a:ext cx="434405" cy="1630983"/>
            </a:xfrm>
            <a:custGeom>
              <a:avLst/>
              <a:gdLst/>
              <a:ahLst/>
              <a:cxnLst/>
              <a:rect l="l" t="t" r="r" b="b"/>
              <a:pathLst>
                <a:path w="277" h="1040" extrusionOk="0">
                  <a:moveTo>
                    <a:pt x="269" y="1036"/>
                  </a:moveTo>
                  <a:lnTo>
                    <a:pt x="269" y="1036"/>
                  </a:lnTo>
                  <a:cubicBezTo>
                    <a:pt x="139" y="1038"/>
                    <a:pt x="139" y="1038"/>
                    <a:pt x="139" y="1038"/>
                  </a:cubicBezTo>
                  <a:cubicBezTo>
                    <a:pt x="6" y="1040"/>
                    <a:pt x="6" y="1040"/>
                    <a:pt x="6" y="1040"/>
                  </a:cubicBezTo>
                  <a:cubicBezTo>
                    <a:pt x="0" y="1040"/>
                    <a:pt x="0" y="1040"/>
                    <a:pt x="0" y="1040"/>
                  </a:cubicBezTo>
                  <a:cubicBezTo>
                    <a:pt x="0" y="1036"/>
                    <a:pt x="0" y="1036"/>
                    <a:pt x="0" y="1036"/>
                  </a:cubicBezTo>
                  <a:cubicBezTo>
                    <a:pt x="0" y="950"/>
                    <a:pt x="0" y="864"/>
                    <a:pt x="0" y="778"/>
                  </a:cubicBezTo>
                  <a:cubicBezTo>
                    <a:pt x="0" y="649"/>
                    <a:pt x="0" y="649"/>
                    <a:pt x="0" y="649"/>
                  </a:cubicBezTo>
                  <a:cubicBezTo>
                    <a:pt x="2" y="521"/>
                    <a:pt x="2" y="521"/>
                    <a:pt x="2" y="521"/>
                  </a:cubicBezTo>
                  <a:cubicBezTo>
                    <a:pt x="4" y="393"/>
                    <a:pt x="4" y="393"/>
                    <a:pt x="4" y="393"/>
                  </a:cubicBezTo>
                  <a:cubicBezTo>
                    <a:pt x="4" y="265"/>
                    <a:pt x="4" y="265"/>
                    <a:pt x="4" y="265"/>
                  </a:cubicBezTo>
                  <a:cubicBezTo>
                    <a:pt x="4" y="136"/>
                    <a:pt x="4" y="136"/>
                    <a:pt x="4" y="136"/>
                  </a:cubicBezTo>
                  <a:cubicBezTo>
                    <a:pt x="2" y="6"/>
                    <a:pt x="2" y="6"/>
                    <a:pt x="2" y="6"/>
                  </a:cubicBezTo>
                  <a:cubicBezTo>
                    <a:pt x="2" y="2"/>
                    <a:pt x="2" y="2"/>
                    <a:pt x="2" y="2"/>
                  </a:cubicBezTo>
                  <a:cubicBezTo>
                    <a:pt x="6" y="2"/>
                    <a:pt x="6" y="2"/>
                    <a:pt x="6" y="2"/>
                  </a:cubicBezTo>
                  <a:cubicBezTo>
                    <a:pt x="139" y="0"/>
                    <a:pt x="139" y="0"/>
                    <a:pt x="139" y="0"/>
                  </a:cubicBezTo>
                  <a:cubicBezTo>
                    <a:pt x="269" y="0"/>
                    <a:pt x="269" y="0"/>
                    <a:pt x="269" y="0"/>
                  </a:cubicBezTo>
                  <a:cubicBezTo>
                    <a:pt x="277" y="0"/>
                    <a:pt x="277" y="0"/>
                    <a:pt x="277" y="0"/>
                  </a:cubicBezTo>
                  <a:cubicBezTo>
                    <a:pt x="277" y="6"/>
                    <a:pt x="277" y="6"/>
                    <a:pt x="277" y="6"/>
                  </a:cubicBezTo>
                  <a:cubicBezTo>
                    <a:pt x="277" y="267"/>
                    <a:pt x="277" y="267"/>
                    <a:pt x="277" y="267"/>
                  </a:cubicBezTo>
                  <a:cubicBezTo>
                    <a:pt x="277" y="525"/>
                    <a:pt x="277" y="525"/>
                    <a:pt x="277" y="525"/>
                  </a:cubicBezTo>
                  <a:cubicBezTo>
                    <a:pt x="273" y="782"/>
                    <a:pt x="273" y="782"/>
                    <a:pt x="273" y="782"/>
                  </a:cubicBezTo>
                  <a:lnTo>
                    <a:pt x="269" y="1036"/>
                  </a:lnTo>
                  <a:moveTo>
                    <a:pt x="269" y="1034"/>
                  </a:moveTo>
                  <a:lnTo>
                    <a:pt x="269" y="1034"/>
                  </a:lnTo>
                  <a:cubicBezTo>
                    <a:pt x="265" y="776"/>
                    <a:pt x="265" y="776"/>
                    <a:pt x="265" y="776"/>
                  </a:cubicBezTo>
                  <a:cubicBezTo>
                    <a:pt x="262" y="517"/>
                    <a:pt x="262" y="517"/>
                    <a:pt x="262" y="517"/>
                  </a:cubicBezTo>
                  <a:cubicBezTo>
                    <a:pt x="260" y="263"/>
                    <a:pt x="260" y="263"/>
                    <a:pt x="260" y="263"/>
                  </a:cubicBezTo>
                  <a:cubicBezTo>
                    <a:pt x="262" y="6"/>
                    <a:pt x="262" y="6"/>
                    <a:pt x="262" y="6"/>
                  </a:cubicBezTo>
                  <a:cubicBezTo>
                    <a:pt x="269" y="15"/>
                    <a:pt x="269" y="15"/>
                    <a:pt x="269" y="15"/>
                  </a:cubicBezTo>
                  <a:cubicBezTo>
                    <a:pt x="139" y="15"/>
                    <a:pt x="139" y="15"/>
                    <a:pt x="139" y="15"/>
                  </a:cubicBezTo>
                  <a:cubicBezTo>
                    <a:pt x="6" y="12"/>
                    <a:pt x="6" y="12"/>
                    <a:pt x="6" y="12"/>
                  </a:cubicBezTo>
                  <a:cubicBezTo>
                    <a:pt x="10" y="6"/>
                    <a:pt x="10" y="6"/>
                    <a:pt x="10" y="6"/>
                  </a:cubicBezTo>
                  <a:cubicBezTo>
                    <a:pt x="10" y="136"/>
                    <a:pt x="10" y="136"/>
                    <a:pt x="10" y="136"/>
                  </a:cubicBezTo>
                  <a:cubicBezTo>
                    <a:pt x="8" y="265"/>
                    <a:pt x="8" y="265"/>
                    <a:pt x="8" y="265"/>
                  </a:cubicBezTo>
                  <a:cubicBezTo>
                    <a:pt x="10" y="393"/>
                    <a:pt x="10" y="393"/>
                    <a:pt x="10" y="393"/>
                  </a:cubicBezTo>
                  <a:cubicBezTo>
                    <a:pt x="12" y="521"/>
                    <a:pt x="12" y="521"/>
                    <a:pt x="12" y="521"/>
                  </a:cubicBezTo>
                  <a:cubicBezTo>
                    <a:pt x="12" y="649"/>
                    <a:pt x="12" y="649"/>
                    <a:pt x="12" y="649"/>
                  </a:cubicBezTo>
                  <a:cubicBezTo>
                    <a:pt x="14" y="778"/>
                    <a:pt x="14" y="778"/>
                    <a:pt x="14" y="778"/>
                  </a:cubicBezTo>
                  <a:cubicBezTo>
                    <a:pt x="14" y="864"/>
                    <a:pt x="12" y="950"/>
                    <a:pt x="12" y="1036"/>
                  </a:cubicBezTo>
                  <a:cubicBezTo>
                    <a:pt x="6" y="1030"/>
                    <a:pt x="6" y="1030"/>
                    <a:pt x="6" y="1030"/>
                  </a:cubicBezTo>
                  <a:cubicBezTo>
                    <a:pt x="136" y="1032"/>
                    <a:pt x="136" y="1032"/>
                    <a:pt x="136" y="1032"/>
                  </a:cubicBezTo>
                  <a:lnTo>
                    <a:pt x="269" y="1034"/>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10" name="Google Shape;410;p15"/>
            <p:cNvSpPr/>
            <p:nvPr/>
          </p:nvSpPr>
          <p:spPr>
            <a:xfrm>
              <a:off x="-970550" y="2674024"/>
              <a:ext cx="239942" cy="297968"/>
            </a:xfrm>
            <a:custGeom>
              <a:avLst/>
              <a:gdLst/>
              <a:ahLst/>
              <a:cxnLst/>
              <a:rect l="l" t="t" r="r" b="b"/>
              <a:pathLst>
                <a:path w="153" h="190" extrusionOk="0">
                  <a:moveTo>
                    <a:pt x="151" y="185"/>
                  </a:moveTo>
                  <a:lnTo>
                    <a:pt x="151" y="185"/>
                  </a:lnTo>
                  <a:cubicBezTo>
                    <a:pt x="126" y="187"/>
                    <a:pt x="103" y="187"/>
                    <a:pt x="78" y="187"/>
                  </a:cubicBezTo>
                  <a:cubicBezTo>
                    <a:pt x="54" y="190"/>
                    <a:pt x="29" y="190"/>
                    <a:pt x="4" y="190"/>
                  </a:cubicBezTo>
                  <a:cubicBezTo>
                    <a:pt x="0" y="190"/>
                    <a:pt x="0" y="190"/>
                    <a:pt x="0" y="190"/>
                  </a:cubicBezTo>
                  <a:cubicBezTo>
                    <a:pt x="0" y="185"/>
                    <a:pt x="0" y="185"/>
                    <a:pt x="0" y="185"/>
                  </a:cubicBezTo>
                  <a:cubicBezTo>
                    <a:pt x="0" y="156"/>
                    <a:pt x="2" y="125"/>
                    <a:pt x="2" y="95"/>
                  </a:cubicBezTo>
                  <a:cubicBezTo>
                    <a:pt x="4" y="66"/>
                    <a:pt x="2" y="36"/>
                    <a:pt x="2" y="5"/>
                  </a:cubicBezTo>
                  <a:cubicBezTo>
                    <a:pt x="2" y="2"/>
                    <a:pt x="2" y="2"/>
                    <a:pt x="2" y="2"/>
                  </a:cubicBezTo>
                  <a:cubicBezTo>
                    <a:pt x="4" y="2"/>
                    <a:pt x="4" y="2"/>
                    <a:pt x="4" y="2"/>
                  </a:cubicBezTo>
                  <a:cubicBezTo>
                    <a:pt x="29" y="2"/>
                    <a:pt x="52" y="2"/>
                    <a:pt x="78" y="0"/>
                  </a:cubicBezTo>
                  <a:cubicBezTo>
                    <a:pt x="101" y="0"/>
                    <a:pt x="126" y="0"/>
                    <a:pt x="149" y="0"/>
                  </a:cubicBezTo>
                  <a:cubicBezTo>
                    <a:pt x="153" y="0"/>
                    <a:pt x="153" y="0"/>
                    <a:pt x="153" y="0"/>
                  </a:cubicBezTo>
                  <a:cubicBezTo>
                    <a:pt x="153" y="5"/>
                    <a:pt x="153" y="5"/>
                    <a:pt x="153" y="5"/>
                  </a:cubicBezTo>
                  <a:cubicBezTo>
                    <a:pt x="153" y="36"/>
                    <a:pt x="153" y="66"/>
                    <a:pt x="153" y="97"/>
                  </a:cubicBezTo>
                  <a:cubicBezTo>
                    <a:pt x="151" y="141"/>
                    <a:pt x="151" y="141"/>
                    <a:pt x="151" y="141"/>
                  </a:cubicBezTo>
                  <a:lnTo>
                    <a:pt x="151" y="185"/>
                  </a:lnTo>
                  <a:moveTo>
                    <a:pt x="149" y="185"/>
                  </a:moveTo>
                  <a:lnTo>
                    <a:pt x="149" y="185"/>
                  </a:lnTo>
                  <a:cubicBezTo>
                    <a:pt x="147" y="139"/>
                    <a:pt x="147" y="139"/>
                    <a:pt x="147" y="139"/>
                  </a:cubicBezTo>
                  <a:cubicBezTo>
                    <a:pt x="147" y="95"/>
                    <a:pt x="147" y="95"/>
                    <a:pt x="147" y="95"/>
                  </a:cubicBezTo>
                  <a:cubicBezTo>
                    <a:pt x="145" y="64"/>
                    <a:pt x="145" y="34"/>
                    <a:pt x="145" y="5"/>
                  </a:cubicBezTo>
                  <a:cubicBezTo>
                    <a:pt x="149" y="9"/>
                    <a:pt x="149" y="9"/>
                    <a:pt x="149" y="9"/>
                  </a:cubicBezTo>
                  <a:cubicBezTo>
                    <a:pt x="126" y="9"/>
                    <a:pt x="101" y="9"/>
                    <a:pt x="78" y="9"/>
                  </a:cubicBezTo>
                  <a:cubicBezTo>
                    <a:pt x="52" y="9"/>
                    <a:pt x="29" y="9"/>
                    <a:pt x="4" y="7"/>
                  </a:cubicBezTo>
                  <a:cubicBezTo>
                    <a:pt x="6" y="5"/>
                    <a:pt x="6" y="5"/>
                    <a:pt x="6" y="5"/>
                  </a:cubicBezTo>
                  <a:cubicBezTo>
                    <a:pt x="6" y="36"/>
                    <a:pt x="4" y="66"/>
                    <a:pt x="6" y="95"/>
                  </a:cubicBezTo>
                  <a:cubicBezTo>
                    <a:pt x="6" y="125"/>
                    <a:pt x="8" y="156"/>
                    <a:pt x="8" y="185"/>
                  </a:cubicBezTo>
                  <a:cubicBezTo>
                    <a:pt x="4" y="181"/>
                    <a:pt x="4" y="181"/>
                    <a:pt x="4" y="181"/>
                  </a:cubicBezTo>
                  <a:cubicBezTo>
                    <a:pt x="27" y="181"/>
                    <a:pt x="52" y="183"/>
                    <a:pt x="75" y="183"/>
                  </a:cubicBezTo>
                  <a:cubicBezTo>
                    <a:pt x="101" y="183"/>
                    <a:pt x="124" y="183"/>
                    <a:pt x="149" y="18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3400" rIns="90000" bIns="234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11" name="Google Shape;411;p15"/>
            <p:cNvSpPr/>
            <p:nvPr/>
          </p:nvSpPr>
          <p:spPr>
            <a:xfrm>
              <a:off x="-1059941" y="1656229"/>
              <a:ext cx="418723" cy="59594"/>
            </a:xfrm>
            <a:custGeom>
              <a:avLst/>
              <a:gdLst/>
              <a:ahLst/>
              <a:cxnLst/>
              <a:rect l="l" t="t" r="r" b="b"/>
              <a:pathLst>
                <a:path w="267" h="38" extrusionOk="0">
                  <a:moveTo>
                    <a:pt x="265" y="35"/>
                  </a:moveTo>
                  <a:lnTo>
                    <a:pt x="265" y="35"/>
                  </a:lnTo>
                  <a:cubicBezTo>
                    <a:pt x="244" y="35"/>
                    <a:pt x="223" y="35"/>
                    <a:pt x="202" y="38"/>
                  </a:cubicBezTo>
                  <a:cubicBezTo>
                    <a:pt x="179" y="38"/>
                    <a:pt x="158" y="38"/>
                    <a:pt x="135" y="38"/>
                  </a:cubicBezTo>
                  <a:cubicBezTo>
                    <a:pt x="114" y="38"/>
                    <a:pt x="90" y="38"/>
                    <a:pt x="69" y="35"/>
                  </a:cubicBezTo>
                  <a:cubicBezTo>
                    <a:pt x="46" y="35"/>
                    <a:pt x="25" y="35"/>
                    <a:pt x="2" y="35"/>
                  </a:cubicBezTo>
                  <a:cubicBezTo>
                    <a:pt x="0" y="35"/>
                    <a:pt x="0" y="35"/>
                    <a:pt x="0" y="35"/>
                  </a:cubicBezTo>
                  <a:cubicBezTo>
                    <a:pt x="0" y="33"/>
                    <a:pt x="0" y="33"/>
                    <a:pt x="0" y="33"/>
                  </a:cubicBezTo>
                  <a:cubicBezTo>
                    <a:pt x="0" y="4"/>
                    <a:pt x="0" y="4"/>
                    <a:pt x="0" y="4"/>
                  </a:cubicBezTo>
                  <a:cubicBezTo>
                    <a:pt x="0" y="2"/>
                    <a:pt x="0" y="2"/>
                    <a:pt x="0" y="2"/>
                  </a:cubicBezTo>
                  <a:cubicBezTo>
                    <a:pt x="2" y="2"/>
                    <a:pt x="2" y="2"/>
                    <a:pt x="2" y="2"/>
                  </a:cubicBezTo>
                  <a:cubicBezTo>
                    <a:pt x="25" y="2"/>
                    <a:pt x="46" y="2"/>
                    <a:pt x="67" y="2"/>
                  </a:cubicBezTo>
                  <a:cubicBezTo>
                    <a:pt x="90" y="0"/>
                    <a:pt x="111" y="0"/>
                    <a:pt x="135" y="0"/>
                  </a:cubicBezTo>
                  <a:cubicBezTo>
                    <a:pt x="156" y="0"/>
                    <a:pt x="179" y="0"/>
                    <a:pt x="200" y="2"/>
                  </a:cubicBezTo>
                  <a:cubicBezTo>
                    <a:pt x="221" y="2"/>
                    <a:pt x="244" y="2"/>
                    <a:pt x="265" y="4"/>
                  </a:cubicBezTo>
                  <a:cubicBezTo>
                    <a:pt x="267" y="4"/>
                    <a:pt x="267" y="4"/>
                    <a:pt x="267" y="4"/>
                  </a:cubicBezTo>
                  <a:lnTo>
                    <a:pt x="267" y="4"/>
                  </a:lnTo>
                  <a:lnTo>
                    <a:pt x="265" y="35"/>
                  </a:lnTo>
                  <a:moveTo>
                    <a:pt x="265" y="33"/>
                  </a:moveTo>
                  <a:lnTo>
                    <a:pt x="265" y="33"/>
                  </a:lnTo>
                  <a:cubicBezTo>
                    <a:pt x="263" y="4"/>
                    <a:pt x="263" y="4"/>
                    <a:pt x="263" y="4"/>
                  </a:cubicBezTo>
                  <a:cubicBezTo>
                    <a:pt x="265" y="6"/>
                    <a:pt x="265" y="6"/>
                    <a:pt x="265" y="6"/>
                  </a:cubicBezTo>
                  <a:cubicBezTo>
                    <a:pt x="244" y="8"/>
                    <a:pt x="221" y="8"/>
                    <a:pt x="200" y="8"/>
                  </a:cubicBezTo>
                  <a:cubicBezTo>
                    <a:pt x="179" y="8"/>
                    <a:pt x="156" y="10"/>
                    <a:pt x="135" y="10"/>
                  </a:cubicBezTo>
                  <a:cubicBezTo>
                    <a:pt x="111" y="10"/>
                    <a:pt x="90" y="8"/>
                    <a:pt x="67" y="8"/>
                  </a:cubicBezTo>
                  <a:cubicBezTo>
                    <a:pt x="46" y="8"/>
                    <a:pt x="25" y="8"/>
                    <a:pt x="2" y="8"/>
                  </a:cubicBezTo>
                  <a:cubicBezTo>
                    <a:pt x="4" y="4"/>
                    <a:pt x="4" y="4"/>
                    <a:pt x="4" y="4"/>
                  </a:cubicBezTo>
                  <a:cubicBezTo>
                    <a:pt x="4" y="33"/>
                    <a:pt x="4" y="33"/>
                    <a:pt x="4" y="33"/>
                  </a:cubicBezTo>
                  <a:cubicBezTo>
                    <a:pt x="2" y="33"/>
                    <a:pt x="2" y="33"/>
                    <a:pt x="2" y="33"/>
                  </a:cubicBezTo>
                  <a:cubicBezTo>
                    <a:pt x="25" y="33"/>
                    <a:pt x="46" y="33"/>
                    <a:pt x="67" y="33"/>
                  </a:cubicBezTo>
                  <a:cubicBezTo>
                    <a:pt x="90" y="31"/>
                    <a:pt x="111" y="31"/>
                    <a:pt x="132" y="31"/>
                  </a:cubicBezTo>
                  <a:cubicBezTo>
                    <a:pt x="153" y="31"/>
                    <a:pt x="177" y="31"/>
                    <a:pt x="198" y="31"/>
                  </a:cubicBezTo>
                  <a:cubicBezTo>
                    <a:pt x="221" y="33"/>
                    <a:pt x="242" y="33"/>
                    <a:pt x="265" y="3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12" name="Google Shape;412;p15"/>
            <p:cNvSpPr/>
            <p:nvPr/>
          </p:nvSpPr>
          <p:spPr>
            <a:xfrm>
              <a:off x="-667878" y="1668775"/>
              <a:ext cx="0" cy="36070"/>
            </a:xfrm>
            <a:custGeom>
              <a:avLst/>
              <a:gdLst/>
              <a:ahLst/>
              <a:cxnLst/>
              <a:rect l="l" t="t" r="r" b="b"/>
              <a:pathLst>
                <a:path w="120000" h="23" fill="none" extrusionOk="0">
                  <a:moveTo>
                    <a:pt x="0" y="0"/>
                  </a:moveTo>
                  <a:lnTo>
                    <a:pt x="0" y="0"/>
                  </a:lnTo>
                  <a:cubicBezTo>
                    <a:pt x="0" y="6"/>
                    <a:pt x="0" y="15"/>
                    <a:pt x="0" y="23"/>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13" name="Google Shape;413;p15"/>
            <p:cNvSpPr/>
            <p:nvPr/>
          </p:nvSpPr>
          <p:spPr>
            <a:xfrm>
              <a:off x="-3081415" y="1207709"/>
              <a:ext cx="697871" cy="1892881"/>
            </a:xfrm>
            <a:custGeom>
              <a:avLst/>
              <a:gdLst/>
              <a:ahLst/>
              <a:cxnLst/>
              <a:rect l="l" t="t" r="r" b="b"/>
              <a:pathLst>
                <a:path w="445" h="1207" extrusionOk="0">
                  <a:moveTo>
                    <a:pt x="437" y="1200"/>
                  </a:moveTo>
                  <a:lnTo>
                    <a:pt x="437" y="1200"/>
                  </a:lnTo>
                  <a:cubicBezTo>
                    <a:pt x="223" y="1204"/>
                    <a:pt x="223" y="1204"/>
                    <a:pt x="223" y="1204"/>
                  </a:cubicBezTo>
                  <a:cubicBezTo>
                    <a:pt x="152" y="1204"/>
                    <a:pt x="80" y="1207"/>
                    <a:pt x="8" y="1207"/>
                  </a:cubicBezTo>
                  <a:cubicBezTo>
                    <a:pt x="2" y="1207"/>
                    <a:pt x="2" y="1207"/>
                    <a:pt x="2" y="1207"/>
                  </a:cubicBezTo>
                  <a:cubicBezTo>
                    <a:pt x="2" y="1200"/>
                    <a:pt x="2" y="1200"/>
                    <a:pt x="2" y="1200"/>
                  </a:cubicBezTo>
                  <a:cubicBezTo>
                    <a:pt x="0" y="1051"/>
                    <a:pt x="0" y="1051"/>
                    <a:pt x="0" y="1051"/>
                  </a:cubicBezTo>
                  <a:cubicBezTo>
                    <a:pt x="0" y="975"/>
                    <a:pt x="0" y="975"/>
                    <a:pt x="0" y="975"/>
                  </a:cubicBezTo>
                  <a:cubicBezTo>
                    <a:pt x="0" y="902"/>
                    <a:pt x="0" y="902"/>
                    <a:pt x="0" y="902"/>
                  </a:cubicBezTo>
                  <a:cubicBezTo>
                    <a:pt x="0" y="803"/>
                    <a:pt x="2" y="704"/>
                    <a:pt x="4" y="603"/>
                  </a:cubicBezTo>
                  <a:cubicBezTo>
                    <a:pt x="4" y="504"/>
                    <a:pt x="4" y="406"/>
                    <a:pt x="4" y="307"/>
                  </a:cubicBezTo>
                  <a:cubicBezTo>
                    <a:pt x="4" y="158"/>
                    <a:pt x="4" y="158"/>
                    <a:pt x="4" y="158"/>
                  </a:cubicBezTo>
                  <a:cubicBezTo>
                    <a:pt x="4" y="8"/>
                    <a:pt x="4" y="8"/>
                    <a:pt x="4" y="8"/>
                  </a:cubicBezTo>
                  <a:cubicBezTo>
                    <a:pt x="4" y="4"/>
                    <a:pt x="4" y="4"/>
                    <a:pt x="4" y="4"/>
                  </a:cubicBezTo>
                  <a:cubicBezTo>
                    <a:pt x="8" y="4"/>
                    <a:pt x="8" y="4"/>
                    <a:pt x="8" y="4"/>
                  </a:cubicBezTo>
                  <a:cubicBezTo>
                    <a:pt x="221" y="2"/>
                    <a:pt x="221" y="2"/>
                    <a:pt x="221" y="2"/>
                  </a:cubicBezTo>
                  <a:cubicBezTo>
                    <a:pt x="435" y="0"/>
                    <a:pt x="435" y="0"/>
                    <a:pt x="435" y="0"/>
                  </a:cubicBezTo>
                  <a:cubicBezTo>
                    <a:pt x="444" y="0"/>
                    <a:pt x="444" y="0"/>
                    <a:pt x="444" y="0"/>
                  </a:cubicBezTo>
                  <a:cubicBezTo>
                    <a:pt x="444" y="8"/>
                    <a:pt x="444" y="8"/>
                    <a:pt x="444" y="8"/>
                  </a:cubicBezTo>
                  <a:cubicBezTo>
                    <a:pt x="444" y="109"/>
                    <a:pt x="446" y="208"/>
                    <a:pt x="444" y="309"/>
                  </a:cubicBezTo>
                  <a:cubicBezTo>
                    <a:pt x="444" y="408"/>
                    <a:pt x="444" y="509"/>
                    <a:pt x="444" y="607"/>
                  </a:cubicBezTo>
                  <a:cubicBezTo>
                    <a:pt x="440" y="904"/>
                    <a:pt x="440" y="904"/>
                    <a:pt x="440" y="904"/>
                  </a:cubicBezTo>
                  <a:lnTo>
                    <a:pt x="437" y="1200"/>
                  </a:lnTo>
                  <a:moveTo>
                    <a:pt x="435" y="1198"/>
                  </a:moveTo>
                  <a:lnTo>
                    <a:pt x="435" y="1198"/>
                  </a:lnTo>
                  <a:cubicBezTo>
                    <a:pt x="431" y="900"/>
                    <a:pt x="431" y="900"/>
                    <a:pt x="431" y="900"/>
                  </a:cubicBezTo>
                  <a:cubicBezTo>
                    <a:pt x="429" y="601"/>
                    <a:pt x="429" y="601"/>
                    <a:pt x="429" y="601"/>
                  </a:cubicBezTo>
                  <a:cubicBezTo>
                    <a:pt x="427" y="502"/>
                    <a:pt x="427" y="404"/>
                    <a:pt x="427" y="305"/>
                  </a:cubicBezTo>
                  <a:cubicBezTo>
                    <a:pt x="427" y="206"/>
                    <a:pt x="427" y="107"/>
                    <a:pt x="427" y="8"/>
                  </a:cubicBezTo>
                  <a:cubicBezTo>
                    <a:pt x="435" y="17"/>
                    <a:pt x="435" y="17"/>
                    <a:pt x="435" y="17"/>
                  </a:cubicBezTo>
                  <a:cubicBezTo>
                    <a:pt x="221" y="17"/>
                    <a:pt x="221" y="17"/>
                    <a:pt x="221" y="17"/>
                  </a:cubicBezTo>
                  <a:cubicBezTo>
                    <a:pt x="8" y="12"/>
                    <a:pt x="8" y="12"/>
                    <a:pt x="8" y="12"/>
                  </a:cubicBezTo>
                  <a:cubicBezTo>
                    <a:pt x="13" y="8"/>
                    <a:pt x="13" y="8"/>
                    <a:pt x="13" y="8"/>
                  </a:cubicBezTo>
                  <a:cubicBezTo>
                    <a:pt x="11" y="158"/>
                    <a:pt x="11" y="158"/>
                    <a:pt x="11" y="158"/>
                  </a:cubicBezTo>
                  <a:cubicBezTo>
                    <a:pt x="11" y="307"/>
                    <a:pt x="11" y="307"/>
                    <a:pt x="11" y="307"/>
                  </a:cubicBezTo>
                  <a:cubicBezTo>
                    <a:pt x="11" y="406"/>
                    <a:pt x="11" y="504"/>
                    <a:pt x="13" y="603"/>
                  </a:cubicBezTo>
                  <a:cubicBezTo>
                    <a:pt x="13" y="704"/>
                    <a:pt x="15" y="803"/>
                    <a:pt x="15" y="902"/>
                  </a:cubicBezTo>
                  <a:cubicBezTo>
                    <a:pt x="15" y="975"/>
                    <a:pt x="15" y="975"/>
                    <a:pt x="15" y="975"/>
                  </a:cubicBezTo>
                  <a:cubicBezTo>
                    <a:pt x="15" y="1051"/>
                    <a:pt x="15" y="1051"/>
                    <a:pt x="15" y="1051"/>
                  </a:cubicBezTo>
                  <a:cubicBezTo>
                    <a:pt x="15" y="1200"/>
                    <a:pt x="15" y="1200"/>
                    <a:pt x="15" y="1200"/>
                  </a:cubicBezTo>
                  <a:cubicBezTo>
                    <a:pt x="8" y="1192"/>
                    <a:pt x="8" y="1192"/>
                    <a:pt x="8" y="1192"/>
                  </a:cubicBezTo>
                  <a:cubicBezTo>
                    <a:pt x="78" y="1192"/>
                    <a:pt x="149" y="1194"/>
                    <a:pt x="221" y="1196"/>
                  </a:cubicBezTo>
                  <a:lnTo>
                    <a:pt x="435" y="1198"/>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14" name="Google Shape;414;p15"/>
            <p:cNvSpPr/>
            <p:nvPr/>
          </p:nvSpPr>
          <p:spPr>
            <a:xfrm>
              <a:off x="-3072005" y="2476425"/>
              <a:ext cx="672779" cy="437542"/>
            </a:xfrm>
            <a:custGeom>
              <a:avLst/>
              <a:gdLst/>
              <a:ahLst/>
              <a:cxnLst/>
              <a:rect l="l" t="t" r="r" b="b"/>
              <a:pathLst>
                <a:path w="429" h="279" extrusionOk="0">
                  <a:moveTo>
                    <a:pt x="425" y="276"/>
                  </a:moveTo>
                  <a:lnTo>
                    <a:pt x="425" y="276"/>
                  </a:lnTo>
                  <a:cubicBezTo>
                    <a:pt x="320" y="278"/>
                    <a:pt x="320" y="278"/>
                    <a:pt x="320" y="278"/>
                  </a:cubicBezTo>
                  <a:cubicBezTo>
                    <a:pt x="286" y="278"/>
                    <a:pt x="250" y="278"/>
                    <a:pt x="215" y="278"/>
                  </a:cubicBezTo>
                  <a:cubicBezTo>
                    <a:pt x="179" y="278"/>
                    <a:pt x="143" y="280"/>
                    <a:pt x="108" y="278"/>
                  </a:cubicBezTo>
                  <a:cubicBezTo>
                    <a:pt x="74" y="278"/>
                    <a:pt x="38" y="278"/>
                    <a:pt x="2" y="278"/>
                  </a:cubicBezTo>
                  <a:cubicBezTo>
                    <a:pt x="0" y="278"/>
                    <a:pt x="0" y="278"/>
                    <a:pt x="0" y="278"/>
                  </a:cubicBezTo>
                  <a:cubicBezTo>
                    <a:pt x="0" y="276"/>
                    <a:pt x="0" y="276"/>
                    <a:pt x="0" y="276"/>
                  </a:cubicBezTo>
                  <a:cubicBezTo>
                    <a:pt x="0" y="229"/>
                    <a:pt x="0" y="185"/>
                    <a:pt x="0" y="139"/>
                  </a:cubicBezTo>
                  <a:cubicBezTo>
                    <a:pt x="0" y="95"/>
                    <a:pt x="0" y="51"/>
                    <a:pt x="0" y="4"/>
                  </a:cubicBezTo>
                  <a:cubicBezTo>
                    <a:pt x="0" y="2"/>
                    <a:pt x="0" y="2"/>
                    <a:pt x="0" y="2"/>
                  </a:cubicBezTo>
                  <a:cubicBezTo>
                    <a:pt x="2" y="2"/>
                    <a:pt x="2" y="2"/>
                    <a:pt x="2" y="2"/>
                  </a:cubicBezTo>
                  <a:cubicBezTo>
                    <a:pt x="72" y="2"/>
                    <a:pt x="143" y="0"/>
                    <a:pt x="213" y="0"/>
                  </a:cubicBezTo>
                  <a:cubicBezTo>
                    <a:pt x="284" y="0"/>
                    <a:pt x="356" y="0"/>
                    <a:pt x="425" y="0"/>
                  </a:cubicBezTo>
                  <a:cubicBezTo>
                    <a:pt x="429" y="0"/>
                    <a:pt x="429" y="0"/>
                    <a:pt x="429" y="0"/>
                  </a:cubicBezTo>
                  <a:cubicBezTo>
                    <a:pt x="429" y="4"/>
                    <a:pt x="429" y="4"/>
                    <a:pt x="429" y="4"/>
                  </a:cubicBezTo>
                  <a:cubicBezTo>
                    <a:pt x="427" y="141"/>
                    <a:pt x="427" y="141"/>
                    <a:pt x="427" y="141"/>
                  </a:cubicBezTo>
                  <a:lnTo>
                    <a:pt x="425" y="276"/>
                  </a:lnTo>
                  <a:moveTo>
                    <a:pt x="425" y="276"/>
                  </a:moveTo>
                  <a:lnTo>
                    <a:pt x="425" y="276"/>
                  </a:lnTo>
                  <a:cubicBezTo>
                    <a:pt x="423" y="139"/>
                    <a:pt x="423" y="139"/>
                    <a:pt x="423" y="139"/>
                  </a:cubicBezTo>
                  <a:cubicBezTo>
                    <a:pt x="421" y="4"/>
                    <a:pt x="421" y="4"/>
                    <a:pt x="421" y="4"/>
                  </a:cubicBezTo>
                  <a:cubicBezTo>
                    <a:pt x="425" y="9"/>
                    <a:pt x="425" y="9"/>
                    <a:pt x="425" y="9"/>
                  </a:cubicBezTo>
                  <a:cubicBezTo>
                    <a:pt x="356" y="9"/>
                    <a:pt x="284" y="9"/>
                    <a:pt x="213" y="9"/>
                  </a:cubicBezTo>
                  <a:cubicBezTo>
                    <a:pt x="143" y="9"/>
                    <a:pt x="72" y="9"/>
                    <a:pt x="2" y="7"/>
                  </a:cubicBezTo>
                  <a:cubicBezTo>
                    <a:pt x="5" y="4"/>
                    <a:pt x="5" y="4"/>
                    <a:pt x="5" y="4"/>
                  </a:cubicBezTo>
                  <a:cubicBezTo>
                    <a:pt x="5" y="51"/>
                    <a:pt x="2" y="95"/>
                    <a:pt x="2" y="139"/>
                  </a:cubicBezTo>
                  <a:cubicBezTo>
                    <a:pt x="2" y="185"/>
                    <a:pt x="5" y="229"/>
                    <a:pt x="5" y="276"/>
                  </a:cubicBezTo>
                  <a:cubicBezTo>
                    <a:pt x="2" y="274"/>
                    <a:pt x="2" y="274"/>
                    <a:pt x="2" y="274"/>
                  </a:cubicBezTo>
                  <a:cubicBezTo>
                    <a:pt x="36" y="272"/>
                    <a:pt x="72" y="272"/>
                    <a:pt x="108" y="272"/>
                  </a:cubicBezTo>
                  <a:cubicBezTo>
                    <a:pt x="141" y="272"/>
                    <a:pt x="177" y="272"/>
                    <a:pt x="213" y="272"/>
                  </a:cubicBezTo>
                  <a:cubicBezTo>
                    <a:pt x="246" y="272"/>
                    <a:pt x="282" y="274"/>
                    <a:pt x="318" y="274"/>
                  </a:cubicBezTo>
                  <a:lnTo>
                    <a:pt x="425" y="276"/>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15" name="Google Shape;415;p15"/>
            <p:cNvSpPr/>
            <p:nvPr/>
          </p:nvSpPr>
          <p:spPr>
            <a:xfrm>
              <a:off x="-2869701" y="1745619"/>
              <a:ext cx="272876" cy="39206"/>
            </a:xfrm>
            <a:custGeom>
              <a:avLst/>
              <a:gdLst/>
              <a:ahLst/>
              <a:cxnLst/>
              <a:rect l="l" t="t" r="r" b="b"/>
              <a:pathLst>
                <a:path w="174" h="25" extrusionOk="0">
                  <a:moveTo>
                    <a:pt x="172" y="23"/>
                  </a:moveTo>
                  <a:lnTo>
                    <a:pt x="172" y="23"/>
                  </a:lnTo>
                  <a:cubicBezTo>
                    <a:pt x="159" y="23"/>
                    <a:pt x="145" y="23"/>
                    <a:pt x="132" y="25"/>
                  </a:cubicBezTo>
                  <a:cubicBezTo>
                    <a:pt x="117" y="25"/>
                    <a:pt x="103" y="25"/>
                    <a:pt x="88" y="25"/>
                  </a:cubicBezTo>
                  <a:cubicBezTo>
                    <a:pt x="73" y="25"/>
                    <a:pt x="59" y="25"/>
                    <a:pt x="44" y="23"/>
                  </a:cubicBezTo>
                  <a:cubicBezTo>
                    <a:pt x="29" y="23"/>
                    <a:pt x="17" y="23"/>
                    <a:pt x="2" y="23"/>
                  </a:cubicBezTo>
                  <a:cubicBezTo>
                    <a:pt x="0" y="23"/>
                    <a:pt x="0" y="23"/>
                    <a:pt x="0" y="23"/>
                  </a:cubicBezTo>
                  <a:lnTo>
                    <a:pt x="0" y="23"/>
                  </a:lnTo>
                  <a:cubicBezTo>
                    <a:pt x="0" y="4"/>
                    <a:pt x="0" y="4"/>
                    <a:pt x="0" y="4"/>
                  </a:cubicBezTo>
                  <a:cubicBezTo>
                    <a:pt x="0" y="2"/>
                    <a:pt x="0" y="2"/>
                    <a:pt x="0" y="2"/>
                  </a:cubicBezTo>
                  <a:cubicBezTo>
                    <a:pt x="2" y="2"/>
                    <a:pt x="2" y="2"/>
                    <a:pt x="2" y="2"/>
                  </a:cubicBezTo>
                  <a:cubicBezTo>
                    <a:pt x="17" y="2"/>
                    <a:pt x="29" y="0"/>
                    <a:pt x="44" y="0"/>
                  </a:cubicBezTo>
                  <a:cubicBezTo>
                    <a:pt x="59" y="0"/>
                    <a:pt x="73" y="0"/>
                    <a:pt x="86" y="0"/>
                  </a:cubicBezTo>
                  <a:cubicBezTo>
                    <a:pt x="115" y="0"/>
                    <a:pt x="145" y="0"/>
                    <a:pt x="172" y="2"/>
                  </a:cubicBezTo>
                  <a:cubicBezTo>
                    <a:pt x="174" y="2"/>
                    <a:pt x="174" y="2"/>
                    <a:pt x="174" y="2"/>
                  </a:cubicBezTo>
                  <a:cubicBezTo>
                    <a:pt x="174" y="4"/>
                    <a:pt x="174" y="4"/>
                    <a:pt x="174" y="4"/>
                  </a:cubicBezTo>
                  <a:lnTo>
                    <a:pt x="172" y="23"/>
                  </a:lnTo>
                  <a:moveTo>
                    <a:pt x="172" y="21"/>
                  </a:moveTo>
                  <a:lnTo>
                    <a:pt x="172" y="21"/>
                  </a:lnTo>
                  <a:cubicBezTo>
                    <a:pt x="170" y="4"/>
                    <a:pt x="170" y="4"/>
                    <a:pt x="170" y="4"/>
                  </a:cubicBezTo>
                  <a:cubicBezTo>
                    <a:pt x="172" y="6"/>
                    <a:pt x="172" y="6"/>
                    <a:pt x="172" y="6"/>
                  </a:cubicBezTo>
                  <a:cubicBezTo>
                    <a:pt x="145" y="8"/>
                    <a:pt x="115" y="8"/>
                    <a:pt x="86" y="8"/>
                  </a:cubicBezTo>
                  <a:cubicBezTo>
                    <a:pt x="73" y="8"/>
                    <a:pt x="59" y="8"/>
                    <a:pt x="44" y="8"/>
                  </a:cubicBezTo>
                  <a:cubicBezTo>
                    <a:pt x="29" y="8"/>
                    <a:pt x="17" y="8"/>
                    <a:pt x="2" y="6"/>
                  </a:cubicBezTo>
                  <a:cubicBezTo>
                    <a:pt x="4" y="4"/>
                    <a:pt x="4" y="4"/>
                    <a:pt x="4" y="4"/>
                  </a:cubicBezTo>
                  <a:cubicBezTo>
                    <a:pt x="2" y="23"/>
                    <a:pt x="2" y="23"/>
                    <a:pt x="2" y="23"/>
                  </a:cubicBezTo>
                  <a:cubicBezTo>
                    <a:pt x="2" y="21"/>
                    <a:pt x="2" y="21"/>
                    <a:pt x="2" y="21"/>
                  </a:cubicBezTo>
                  <a:cubicBezTo>
                    <a:pt x="14" y="21"/>
                    <a:pt x="29" y="21"/>
                    <a:pt x="44" y="21"/>
                  </a:cubicBezTo>
                  <a:cubicBezTo>
                    <a:pt x="59" y="18"/>
                    <a:pt x="71" y="18"/>
                    <a:pt x="86" y="18"/>
                  </a:cubicBezTo>
                  <a:cubicBezTo>
                    <a:pt x="98" y="18"/>
                    <a:pt x="113" y="18"/>
                    <a:pt x="128" y="18"/>
                  </a:cubicBezTo>
                  <a:cubicBezTo>
                    <a:pt x="143" y="21"/>
                    <a:pt x="157" y="21"/>
                    <a:pt x="172" y="2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16" name="Google Shape;416;p15"/>
            <p:cNvSpPr/>
            <p:nvPr/>
          </p:nvSpPr>
          <p:spPr>
            <a:xfrm>
              <a:off x="-2830495" y="1817759"/>
              <a:ext cx="188190" cy="39206"/>
            </a:xfrm>
            <a:custGeom>
              <a:avLst/>
              <a:gdLst/>
              <a:ahLst/>
              <a:cxnLst/>
              <a:rect l="l" t="t" r="r" b="b"/>
              <a:pathLst>
                <a:path w="120" h="25" extrusionOk="0">
                  <a:moveTo>
                    <a:pt x="118" y="21"/>
                  </a:moveTo>
                  <a:lnTo>
                    <a:pt x="118" y="21"/>
                  </a:lnTo>
                  <a:cubicBezTo>
                    <a:pt x="101" y="23"/>
                    <a:pt x="82" y="25"/>
                    <a:pt x="61" y="25"/>
                  </a:cubicBezTo>
                  <a:cubicBezTo>
                    <a:pt x="52" y="25"/>
                    <a:pt x="42" y="23"/>
                    <a:pt x="31" y="23"/>
                  </a:cubicBezTo>
                  <a:cubicBezTo>
                    <a:pt x="21" y="23"/>
                    <a:pt x="13" y="23"/>
                    <a:pt x="2" y="23"/>
                  </a:cubicBezTo>
                  <a:lnTo>
                    <a:pt x="2" y="23"/>
                  </a:lnTo>
                  <a:cubicBezTo>
                    <a:pt x="2" y="21"/>
                    <a:pt x="2" y="21"/>
                    <a:pt x="2" y="21"/>
                  </a:cubicBezTo>
                  <a:cubicBezTo>
                    <a:pt x="0" y="15"/>
                    <a:pt x="0" y="10"/>
                    <a:pt x="0" y="4"/>
                  </a:cubicBezTo>
                  <a:cubicBezTo>
                    <a:pt x="0" y="2"/>
                    <a:pt x="0" y="2"/>
                    <a:pt x="0" y="2"/>
                  </a:cubicBezTo>
                  <a:cubicBezTo>
                    <a:pt x="2" y="2"/>
                    <a:pt x="2" y="2"/>
                    <a:pt x="2" y="2"/>
                  </a:cubicBezTo>
                  <a:cubicBezTo>
                    <a:pt x="13" y="0"/>
                    <a:pt x="21" y="0"/>
                    <a:pt x="31" y="0"/>
                  </a:cubicBezTo>
                  <a:cubicBezTo>
                    <a:pt x="40" y="0"/>
                    <a:pt x="50" y="0"/>
                    <a:pt x="61" y="0"/>
                  </a:cubicBezTo>
                  <a:cubicBezTo>
                    <a:pt x="69" y="0"/>
                    <a:pt x="80" y="0"/>
                    <a:pt x="88" y="0"/>
                  </a:cubicBezTo>
                  <a:cubicBezTo>
                    <a:pt x="99" y="0"/>
                    <a:pt x="107" y="0"/>
                    <a:pt x="118" y="2"/>
                  </a:cubicBezTo>
                  <a:cubicBezTo>
                    <a:pt x="120" y="2"/>
                    <a:pt x="120" y="2"/>
                    <a:pt x="120" y="2"/>
                  </a:cubicBezTo>
                  <a:cubicBezTo>
                    <a:pt x="120" y="4"/>
                    <a:pt x="120" y="4"/>
                    <a:pt x="120" y="4"/>
                  </a:cubicBezTo>
                  <a:cubicBezTo>
                    <a:pt x="120" y="10"/>
                    <a:pt x="118" y="17"/>
                    <a:pt x="118" y="21"/>
                  </a:cubicBezTo>
                  <a:moveTo>
                    <a:pt x="118" y="21"/>
                  </a:moveTo>
                  <a:lnTo>
                    <a:pt x="118" y="21"/>
                  </a:lnTo>
                  <a:cubicBezTo>
                    <a:pt x="118" y="15"/>
                    <a:pt x="115" y="8"/>
                    <a:pt x="115" y="4"/>
                  </a:cubicBezTo>
                  <a:cubicBezTo>
                    <a:pt x="118" y="6"/>
                    <a:pt x="118" y="6"/>
                    <a:pt x="118" y="6"/>
                  </a:cubicBezTo>
                  <a:cubicBezTo>
                    <a:pt x="107" y="6"/>
                    <a:pt x="99" y="6"/>
                    <a:pt x="88" y="8"/>
                  </a:cubicBezTo>
                  <a:cubicBezTo>
                    <a:pt x="80" y="8"/>
                    <a:pt x="69" y="8"/>
                    <a:pt x="61" y="8"/>
                  </a:cubicBezTo>
                  <a:cubicBezTo>
                    <a:pt x="50" y="8"/>
                    <a:pt x="40" y="8"/>
                    <a:pt x="31" y="8"/>
                  </a:cubicBezTo>
                  <a:cubicBezTo>
                    <a:pt x="21" y="6"/>
                    <a:pt x="13" y="6"/>
                    <a:pt x="2" y="6"/>
                  </a:cubicBezTo>
                  <a:cubicBezTo>
                    <a:pt x="4" y="4"/>
                    <a:pt x="4" y="4"/>
                    <a:pt x="4" y="4"/>
                  </a:cubicBezTo>
                  <a:cubicBezTo>
                    <a:pt x="4" y="10"/>
                    <a:pt x="4" y="15"/>
                    <a:pt x="4" y="21"/>
                  </a:cubicBezTo>
                  <a:cubicBezTo>
                    <a:pt x="2" y="19"/>
                    <a:pt x="2" y="19"/>
                    <a:pt x="2" y="19"/>
                  </a:cubicBezTo>
                  <a:cubicBezTo>
                    <a:pt x="13" y="21"/>
                    <a:pt x="21" y="21"/>
                    <a:pt x="31" y="19"/>
                  </a:cubicBezTo>
                  <a:cubicBezTo>
                    <a:pt x="40" y="19"/>
                    <a:pt x="48" y="17"/>
                    <a:pt x="59" y="19"/>
                  </a:cubicBezTo>
                  <a:cubicBezTo>
                    <a:pt x="78" y="19"/>
                    <a:pt x="96" y="19"/>
                    <a:pt x="118" y="2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17" name="Google Shape;417;p15"/>
            <p:cNvSpPr/>
            <p:nvPr/>
          </p:nvSpPr>
          <p:spPr>
            <a:xfrm>
              <a:off x="-3068869" y="1344147"/>
              <a:ext cx="666506" cy="45479"/>
            </a:xfrm>
            <a:custGeom>
              <a:avLst/>
              <a:gdLst/>
              <a:ahLst/>
              <a:cxnLst/>
              <a:rect l="l" t="t" r="r" b="b"/>
              <a:pathLst>
                <a:path w="425" h="29" extrusionOk="0">
                  <a:moveTo>
                    <a:pt x="425" y="24"/>
                  </a:moveTo>
                  <a:lnTo>
                    <a:pt x="425" y="24"/>
                  </a:lnTo>
                  <a:cubicBezTo>
                    <a:pt x="392" y="26"/>
                    <a:pt x="356" y="26"/>
                    <a:pt x="320" y="26"/>
                  </a:cubicBezTo>
                  <a:cubicBezTo>
                    <a:pt x="286" y="29"/>
                    <a:pt x="251" y="29"/>
                    <a:pt x="215" y="29"/>
                  </a:cubicBezTo>
                  <a:cubicBezTo>
                    <a:pt x="179" y="29"/>
                    <a:pt x="144" y="26"/>
                    <a:pt x="108" y="26"/>
                  </a:cubicBezTo>
                  <a:cubicBezTo>
                    <a:pt x="74" y="26"/>
                    <a:pt x="38" y="26"/>
                    <a:pt x="3" y="26"/>
                  </a:cubicBezTo>
                  <a:cubicBezTo>
                    <a:pt x="0" y="26"/>
                    <a:pt x="0" y="26"/>
                    <a:pt x="0" y="26"/>
                  </a:cubicBezTo>
                  <a:cubicBezTo>
                    <a:pt x="0" y="24"/>
                    <a:pt x="0" y="24"/>
                    <a:pt x="0" y="24"/>
                  </a:cubicBezTo>
                  <a:cubicBezTo>
                    <a:pt x="0" y="5"/>
                    <a:pt x="0" y="5"/>
                    <a:pt x="0" y="5"/>
                  </a:cubicBezTo>
                  <a:cubicBezTo>
                    <a:pt x="0" y="3"/>
                    <a:pt x="0" y="3"/>
                    <a:pt x="0" y="3"/>
                  </a:cubicBezTo>
                  <a:cubicBezTo>
                    <a:pt x="3" y="3"/>
                    <a:pt x="3" y="3"/>
                    <a:pt x="3" y="3"/>
                  </a:cubicBezTo>
                  <a:cubicBezTo>
                    <a:pt x="38" y="1"/>
                    <a:pt x="74" y="1"/>
                    <a:pt x="108" y="1"/>
                  </a:cubicBezTo>
                  <a:cubicBezTo>
                    <a:pt x="144" y="1"/>
                    <a:pt x="179" y="-1"/>
                    <a:pt x="213" y="1"/>
                  </a:cubicBezTo>
                  <a:cubicBezTo>
                    <a:pt x="267" y="1"/>
                    <a:pt x="267" y="1"/>
                    <a:pt x="267" y="1"/>
                  </a:cubicBezTo>
                  <a:cubicBezTo>
                    <a:pt x="320" y="1"/>
                    <a:pt x="320" y="1"/>
                    <a:pt x="320" y="1"/>
                  </a:cubicBezTo>
                  <a:cubicBezTo>
                    <a:pt x="354" y="1"/>
                    <a:pt x="389" y="3"/>
                    <a:pt x="425" y="3"/>
                  </a:cubicBezTo>
                  <a:lnTo>
                    <a:pt x="425" y="3"/>
                  </a:lnTo>
                  <a:cubicBezTo>
                    <a:pt x="425" y="5"/>
                    <a:pt x="425" y="5"/>
                    <a:pt x="425" y="5"/>
                  </a:cubicBezTo>
                  <a:lnTo>
                    <a:pt x="425" y="24"/>
                  </a:lnTo>
                  <a:moveTo>
                    <a:pt x="425" y="24"/>
                  </a:moveTo>
                  <a:lnTo>
                    <a:pt x="425" y="24"/>
                  </a:lnTo>
                  <a:cubicBezTo>
                    <a:pt x="423" y="5"/>
                    <a:pt x="423" y="5"/>
                    <a:pt x="423" y="5"/>
                  </a:cubicBezTo>
                  <a:cubicBezTo>
                    <a:pt x="425" y="5"/>
                    <a:pt x="425" y="5"/>
                    <a:pt x="425" y="5"/>
                  </a:cubicBezTo>
                  <a:cubicBezTo>
                    <a:pt x="389" y="7"/>
                    <a:pt x="354" y="7"/>
                    <a:pt x="320" y="7"/>
                  </a:cubicBezTo>
                  <a:cubicBezTo>
                    <a:pt x="267" y="10"/>
                    <a:pt x="267" y="10"/>
                    <a:pt x="267" y="10"/>
                  </a:cubicBezTo>
                  <a:cubicBezTo>
                    <a:pt x="213" y="10"/>
                    <a:pt x="213" y="10"/>
                    <a:pt x="213" y="10"/>
                  </a:cubicBezTo>
                  <a:cubicBezTo>
                    <a:pt x="179" y="10"/>
                    <a:pt x="144" y="10"/>
                    <a:pt x="108" y="7"/>
                  </a:cubicBezTo>
                  <a:cubicBezTo>
                    <a:pt x="74" y="7"/>
                    <a:pt x="38" y="7"/>
                    <a:pt x="3" y="7"/>
                  </a:cubicBezTo>
                  <a:cubicBezTo>
                    <a:pt x="5" y="5"/>
                    <a:pt x="5" y="5"/>
                    <a:pt x="5" y="5"/>
                  </a:cubicBezTo>
                  <a:cubicBezTo>
                    <a:pt x="5" y="24"/>
                    <a:pt x="5" y="24"/>
                    <a:pt x="5" y="24"/>
                  </a:cubicBezTo>
                  <a:cubicBezTo>
                    <a:pt x="3" y="22"/>
                    <a:pt x="3" y="22"/>
                    <a:pt x="3" y="22"/>
                  </a:cubicBezTo>
                  <a:cubicBezTo>
                    <a:pt x="38" y="24"/>
                    <a:pt x="74" y="24"/>
                    <a:pt x="108" y="22"/>
                  </a:cubicBezTo>
                  <a:cubicBezTo>
                    <a:pt x="144" y="22"/>
                    <a:pt x="177" y="22"/>
                    <a:pt x="213" y="22"/>
                  </a:cubicBezTo>
                  <a:cubicBezTo>
                    <a:pt x="246" y="20"/>
                    <a:pt x="282" y="22"/>
                    <a:pt x="318" y="22"/>
                  </a:cubicBezTo>
                  <a:cubicBezTo>
                    <a:pt x="354" y="22"/>
                    <a:pt x="387" y="24"/>
                    <a:pt x="425" y="2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18" name="Google Shape;418;p15"/>
            <p:cNvSpPr/>
            <p:nvPr/>
          </p:nvSpPr>
          <p:spPr>
            <a:xfrm>
              <a:off x="-3054754" y="1351988"/>
              <a:ext cx="0" cy="29797"/>
            </a:xfrm>
            <a:custGeom>
              <a:avLst/>
              <a:gdLst/>
              <a:ahLst/>
              <a:cxnLst/>
              <a:rect l="l" t="t" r="r" b="b"/>
              <a:pathLst>
                <a:path w="120000" h="19" fill="none" extrusionOk="0">
                  <a:moveTo>
                    <a:pt x="0" y="0"/>
                  </a:moveTo>
                  <a:lnTo>
                    <a:pt x="0" y="0"/>
                  </a:lnTo>
                  <a:cubicBezTo>
                    <a:pt x="0" y="7"/>
                    <a:pt x="0" y="13"/>
                    <a:pt x="0" y="19"/>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19" name="Google Shape;419;p15"/>
            <p:cNvSpPr/>
            <p:nvPr/>
          </p:nvSpPr>
          <p:spPr>
            <a:xfrm>
              <a:off x="-2414908" y="1345715"/>
              <a:ext cx="0" cy="39206"/>
            </a:xfrm>
            <a:custGeom>
              <a:avLst/>
              <a:gdLst/>
              <a:ahLst/>
              <a:cxnLst/>
              <a:rect l="l" t="t" r="r" b="b"/>
              <a:pathLst>
                <a:path w="120000" h="25" fill="none" extrusionOk="0">
                  <a:moveTo>
                    <a:pt x="0" y="0"/>
                  </a:moveTo>
                  <a:lnTo>
                    <a:pt x="0" y="0"/>
                  </a:lnTo>
                  <a:cubicBezTo>
                    <a:pt x="0" y="9"/>
                    <a:pt x="0" y="17"/>
                    <a:pt x="0" y="25"/>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20" name="Google Shape;420;p15"/>
            <p:cNvSpPr/>
            <p:nvPr/>
          </p:nvSpPr>
          <p:spPr>
            <a:xfrm>
              <a:off x="-3068869" y="1422559"/>
              <a:ext cx="669643" cy="78413"/>
            </a:xfrm>
            <a:custGeom>
              <a:avLst/>
              <a:gdLst/>
              <a:ahLst/>
              <a:cxnLst/>
              <a:rect l="l" t="t" r="r" b="b"/>
              <a:pathLst>
                <a:path w="427" h="50" extrusionOk="0">
                  <a:moveTo>
                    <a:pt x="425" y="48"/>
                  </a:moveTo>
                  <a:lnTo>
                    <a:pt x="425" y="48"/>
                  </a:lnTo>
                  <a:cubicBezTo>
                    <a:pt x="392" y="48"/>
                    <a:pt x="356" y="50"/>
                    <a:pt x="320" y="50"/>
                  </a:cubicBezTo>
                  <a:cubicBezTo>
                    <a:pt x="286" y="50"/>
                    <a:pt x="251" y="50"/>
                    <a:pt x="215" y="50"/>
                  </a:cubicBezTo>
                  <a:cubicBezTo>
                    <a:pt x="179" y="50"/>
                    <a:pt x="144" y="50"/>
                    <a:pt x="108" y="50"/>
                  </a:cubicBezTo>
                  <a:cubicBezTo>
                    <a:pt x="55" y="48"/>
                    <a:pt x="55" y="48"/>
                    <a:pt x="55" y="48"/>
                  </a:cubicBezTo>
                  <a:cubicBezTo>
                    <a:pt x="3" y="50"/>
                    <a:pt x="3" y="50"/>
                    <a:pt x="3" y="50"/>
                  </a:cubicBezTo>
                  <a:cubicBezTo>
                    <a:pt x="0" y="50"/>
                    <a:pt x="0" y="50"/>
                    <a:pt x="0" y="50"/>
                  </a:cubicBezTo>
                  <a:cubicBezTo>
                    <a:pt x="0" y="48"/>
                    <a:pt x="0" y="48"/>
                    <a:pt x="0" y="48"/>
                  </a:cubicBezTo>
                  <a:cubicBezTo>
                    <a:pt x="0" y="4"/>
                    <a:pt x="0" y="4"/>
                    <a:pt x="0" y="4"/>
                  </a:cubicBezTo>
                  <a:cubicBezTo>
                    <a:pt x="0" y="2"/>
                    <a:pt x="0" y="2"/>
                    <a:pt x="0" y="2"/>
                  </a:cubicBezTo>
                  <a:cubicBezTo>
                    <a:pt x="3" y="2"/>
                    <a:pt x="3" y="2"/>
                    <a:pt x="3" y="2"/>
                  </a:cubicBezTo>
                  <a:cubicBezTo>
                    <a:pt x="38" y="2"/>
                    <a:pt x="74" y="2"/>
                    <a:pt x="108" y="2"/>
                  </a:cubicBezTo>
                  <a:cubicBezTo>
                    <a:pt x="144" y="2"/>
                    <a:pt x="179" y="0"/>
                    <a:pt x="213" y="0"/>
                  </a:cubicBezTo>
                  <a:cubicBezTo>
                    <a:pt x="284" y="0"/>
                    <a:pt x="354" y="2"/>
                    <a:pt x="425" y="4"/>
                  </a:cubicBezTo>
                  <a:cubicBezTo>
                    <a:pt x="427" y="4"/>
                    <a:pt x="427" y="4"/>
                    <a:pt x="427" y="4"/>
                  </a:cubicBezTo>
                  <a:lnTo>
                    <a:pt x="427" y="4"/>
                  </a:lnTo>
                  <a:lnTo>
                    <a:pt x="425" y="48"/>
                  </a:lnTo>
                  <a:moveTo>
                    <a:pt x="425" y="48"/>
                  </a:moveTo>
                  <a:lnTo>
                    <a:pt x="425" y="48"/>
                  </a:lnTo>
                  <a:cubicBezTo>
                    <a:pt x="423" y="4"/>
                    <a:pt x="423" y="4"/>
                    <a:pt x="423" y="4"/>
                  </a:cubicBezTo>
                  <a:cubicBezTo>
                    <a:pt x="425" y="6"/>
                    <a:pt x="425" y="6"/>
                    <a:pt x="425" y="6"/>
                  </a:cubicBezTo>
                  <a:cubicBezTo>
                    <a:pt x="354" y="8"/>
                    <a:pt x="284" y="10"/>
                    <a:pt x="213" y="10"/>
                  </a:cubicBezTo>
                  <a:cubicBezTo>
                    <a:pt x="179" y="10"/>
                    <a:pt x="144" y="8"/>
                    <a:pt x="108" y="8"/>
                  </a:cubicBezTo>
                  <a:cubicBezTo>
                    <a:pt x="74" y="8"/>
                    <a:pt x="38" y="8"/>
                    <a:pt x="3" y="8"/>
                  </a:cubicBezTo>
                  <a:cubicBezTo>
                    <a:pt x="5" y="4"/>
                    <a:pt x="5" y="4"/>
                    <a:pt x="5" y="4"/>
                  </a:cubicBezTo>
                  <a:cubicBezTo>
                    <a:pt x="5" y="48"/>
                    <a:pt x="5" y="48"/>
                    <a:pt x="5" y="48"/>
                  </a:cubicBezTo>
                  <a:cubicBezTo>
                    <a:pt x="3" y="46"/>
                    <a:pt x="3" y="46"/>
                    <a:pt x="3" y="46"/>
                  </a:cubicBezTo>
                  <a:cubicBezTo>
                    <a:pt x="55" y="46"/>
                    <a:pt x="55" y="46"/>
                    <a:pt x="55" y="46"/>
                  </a:cubicBezTo>
                  <a:cubicBezTo>
                    <a:pt x="108" y="46"/>
                    <a:pt x="108" y="46"/>
                    <a:pt x="108" y="46"/>
                  </a:cubicBezTo>
                  <a:cubicBezTo>
                    <a:pt x="144" y="46"/>
                    <a:pt x="177" y="44"/>
                    <a:pt x="213" y="44"/>
                  </a:cubicBezTo>
                  <a:cubicBezTo>
                    <a:pt x="246" y="44"/>
                    <a:pt x="282" y="44"/>
                    <a:pt x="318" y="46"/>
                  </a:cubicBezTo>
                  <a:cubicBezTo>
                    <a:pt x="354" y="46"/>
                    <a:pt x="387" y="46"/>
                    <a:pt x="425" y="48"/>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21" name="Google Shape;421;p15"/>
            <p:cNvSpPr/>
            <p:nvPr/>
          </p:nvSpPr>
          <p:spPr>
            <a:xfrm>
              <a:off x="-3054754" y="1438242"/>
              <a:ext cx="0" cy="53321"/>
            </a:xfrm>
            <a:custGeom>
              <a:avLst/>
              <a:gdLst/>
              <a:ahLst/>
              <a:cxnLst/>
              <a:rect l="l" t="t" r="r" b="b"/>
              <a:pathLst>
                <a:path w="120000" h="34" fill="none" extrusionOk="0">
                  <a:moveTo>
                    <a:pt x="0" y="0"/>
                  </a:moveTo>
                  <a:lnTo>
                    <a:pt x="0" y="0"/>
                  </a:lnTo>
                  <a:cubicBezTo>
                    <a:pt x="0" y="11"/>
                    <a:pt x="0" y="23"/>
                    <a:pt x="0" y="34"/>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22" name="Google Shape;422;p15"/>
            <p:cNvSpPr/>
            <p:nvPr/>
          </p:nvSpPr>
          <p:spPr>
            <a:xfrm>
              <a:off x="-2414908" y="1428832"/>
              <a:ext cx="0" cy="65867"/>
            </a:xfrm>
            <a:custGeom>
              <a:avLst/>
              <a:gdLst/>
              <a:ahLst/>
              <a:cxnLst/>
              <a:rect l="l" t="t" r="r" b="b"/>
              <a:pathLst>
                <a:path w="120000" h="42" fill="none" extrusionOk="0">
                  <a:moveTo>
                    <a:pt x="0" y="0"/>
                  </a:moveTo>
                  <a:lnTo>
                    <a:pt x="0" y="0"/>
                  </a:lnTo>
                  <a:cubicBezTo>
                    <a:pt x="0" y="14"/>
                    <a:pt x="0" y="27"/>
                    <a:pt x="0" y="42"/>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23" name="Google Shape;423;p15"/>
            <p:cNvSpPr/>
            <p:nvPr/>
          </p:nvSpPr>
          <p:spPr>
            <a:xfrm>
              <a:off x="-2408635" y="1207709"/>
              <a:ext cx="696303" cy="1892881"/>
            </a:xfrm>
            <a:custGeom>
              <a:avLst/>
              <a:gdLst/>
              <a:ahLst/>
              <a:cxnLst/>
              <a:rect l="l" t="t" r="r" b="b"/>
              <a:pathLst>
                <a:path w="444" h="1207" extrusionOk="0">
                  <a:moveTo>
                    <a:pt x="435" y="1200"/>
                  </a:moveTo>
                  <a:lnTo>
                    <a:pt x="435" y="1200"/>
                  </a:lnTo>
                  <a:cubicBezTo>
                    <a:pt x="223" y="1204"/>
                    <a:pt x="223" y="1204"/>
                    <a:pt x="223" y="1204"/>
                  </a:cubicBezTo>
                  <a:cubicBezTo>
                    <a:pt x="151" y="1204"/>
                    <a:pt x="80" y="1207"/>
                    <a:pt x="6" y="1207"/>
                  </a:cubicBezTo>
                  <a:cubicBezTo>
                    <a:pt x="0" y="1207"/>
                    <a:pt x="0" y="1207"/>
                    <a:pt x="0" y="1207"/>
                  </a:cubicBezTo>
                  <a:cubicBezTo>
                    <a:pt x="0" y="1200"/>
                    <a:pt x="0" y="1200"/>
                    <a:pt x="0" y="1200"/>
                  </a:cubicBezTo>
                  <a:cubicBezTo>
                    <a:pt x="0" y="1051"/>
                    <a:pt x="0" y="1051"/>
                    <a:pt x="0" y="1051"/>
                  </a:cubicBezTo>
                  <a:cubicBezTo>
                    <a:pt x="0" y="975"/>
                    <a:pt x="0" y="975"/>
                    <a:pt x="0" y="975"/>
                  </a:cubicBezTo>
                  <a:cubicBezTo>
                    <a:pt x="0" y="902"/>
                    <a:pt x="0" y="902"/>
                    <a:pt x="0" y="902"/>
                  </a:cubicBezTo>
                  <a:cubicBezTo>
                    <a:pt x="0" y="803"/>
                    <a:pt x="2" y="704"/>
                    <a:pt x="2" y="603"/>
                  </a:cubicBezTo>
                  <a:cubicBezTo>
                    <a:pt x="4" y="504"/>
                    <a:pt x="4" y="406"/>
                    <a:pt x="4" y="307"/>
                  </a:cubicBezTo>
                  <a:cubicBezTo>
                    <a:pt x="4" y="158"/>
                    <a:pt x="4" y="158"/>
                    <a:pt x="4" y="158"/>
                  </a:cubicBezTo>
                  <a:cubicBezTo>
                    <a:pt x="2" y="8"/>
                    <a:pt x="2" y="8"/>
                    <a:pt x="2" y="8"/>
                  </a:cubicBezTo>
                  <a:cubicBezTo>
                    <a:pt x="2" y="4"/>
                    <a:pt x="2" y="4"/>
                    <a:pt x="2" y="4"/>
                  </a:cubicBezTo>
                  <a:cubicBezTo>
                    <a:pt x="6" y="4"/>
                    <a:pt x="6" y="4"/>
                    <a:pt x="6" y="4"/>
                  </a:cubicBezTo>
                  <a:cubicBezTo>
                    <a:pt x="221" y="2"/>
                    <a:pt x="221" y="2"/>
                    <a:pt x="221" y="2"/>
                  </a:cubicBezTo>
                  <a:cubicBezTo>
                    <a:pt x="435" y="0"/>
                    <a:pt x="435" y="0"/>
                    <a:pt x="435" y="0"/>
                  </a:cubicBezTo>
                  <a:cubicBezTo>
                    <a:pt x="444" y="0"/>
                    <a:pt x="444" y="0"/>
                    <a:pt x="444" y="0"/>
                  </a:cubicBezTo>
                  <a:cubicBezTo>
                    <a:pt x="444" y="8"/>
                    <a:pt x="444" y="8"/>
                    <a:pt x="444" y="8"/>
                  </a:cubicBezTo>
                  <a:cubicBezTo>
                    <a:pt x="444" y="109"/>
                    <a:pt x="444" y="208"/>
                    <a:pt x="444" y="309"/>
                  </a:cubicBezTo>
                  <a:cubicBezTo>
                    <a:pt x="444" y="408"/>
                    <a:pt x="444" y="509"/>
                    <a:pt x="442" y="607"/>
                  </a:cubicBezTo>
                  <a:cubicBezTo>
                    <a:pt x="439" y="904"/>
                    <a:pt x="439" y="904"/>
                    <a:pt x="439" y="904"/>
                  </a:cubicBezTo>
                  <a:lnTo>
                    <a:pt x="435" y="1200"/>
                  </a:lnTo>
                  <a:moveTo>
                    <a:pt x="433" y="1198"/>
                  </a:moveTo>
                  <a:lnTo>
                    <a:pt x="433" y="1198"/>
                  </a:lnTo>
                  <a:cubicBezTo>
                    <a:pt x="431" y="900"/>
                    <a:pt x="431" y="900"/>
                    <a:pt x="431" y="900"/>
                  </a:cubicBezTo>
                  <a:cubicBezTo>
                    <a:pt x="427" y="601"/>
                    <a:pt x="427" y="601"/>
                    <a:pt x="427" y="601"/>
                  </a:cubicBezTo>
                  <a:cubicBezTo>
                    <a:pt x="427" y="502"/>
                    <a:pt x="427" y="404"/>
                    <a:pt x="427" y="305"/>
                  </a:cubicBezTo>
                  <a:cubicBezTo>
                    <a:pt x="425" y="206"/>
                    <a:pt x="427" y="107"/>
                    <a:pt x="427" y="8"/>
                  </a:cubicBezTo>
                  <a:cubicBezTo>
                    <a:pt x="435" y="17"/>
                    <a:pt x="435" y="17"/>
                    <a:pt x="435" y="17"/>
                  </a:cubicBezTo>
                  <a:cubicBezTo>
                    <a:pt x="221" y="17"/>
                    <a:pt x="221" y="17"/>
                    <a:pt x="221" y="17"/>
                  </a:cubicBezTo>
                  <a:cubicBezTo>
                    <a:pt x="6" y="12"/>
                    <a:pt x="6" y="12"/>
                    <a:pt x="6" y="12"/>
                  </a:cubicBezTo>
                  <a:cubicBezTo>
                    <a:pt x="11" y="8"/>
                    <a:pt x="11" y="8"/>
                    <a:pt x="11" y="8"/>
                  </a:cubicBezTo>
                  <a:cubicBezTo>
                    <a:pt x="11" y="158"/>
                    <a:pt x="11" y="158"/>
                    <a:pt x="11" y="158"/>
                  </a:cubicBezTo>
                  <a:cubicBezTo>
                    <a:pt x="8" y="307"/>
                    <a:pt x="8" y="307"/>
                    <a:pt x="8" y="307"/>
                  </a:cubicBezTo>
                  <a:cubicBezTo>
                    <a:pt x="11" y="406"/>
                    <a:pt x="11" y="504"/>
                    <a:pt x="11" y="603"/>
                  </a:cubicBezTo>
                  <a:cubicBezTo>
                    <a:pt x="13" y="704"/>
                    <a:pt x="15" y="803"/>
                    <a:pt x="15" y="902"/>
                  </a:cubicBezTo>
                  <a:cubicBezTo>
                    <a:pt x="15" y="975"/>
                    <a:pt x="15" y="975"/>
                    <a:pt x="15" y="975"/>
                  </a:cubicBezTo>
                  <a:cubicBezTo>
                    <a:pt x="15" y="1051"/>
                    <a:pt x="15" y="1051"/>
                    <a:pt x="15" y="1051"/>
                  </a:cubicBezTo>
                  <a:cubicBezTo>
                    <a:pt x="13" y="1200"/>
                    <a:pt x="13" y="1200"/>
                    <a:pt x="13" y="1200"/>
                  </a:cubicBezTo>
                  <a:cubicBezTo>
                    <a:pt x="6" y="1192"/>
                    <a:pt x="6" y="1192"/>
                    <a:pt x="6" y="1192"/>
                  </a:cubicBezTo>
                  <a:cubicBezTo>
                    <a:pt x="78" y="1192"/>
                    <a:pt x="147" y="1194"/>
                    <a:pt x="219" y="1196"/>
                  </a:cubicBezTo>
                  <a:lnTo>
                    <a:pt x="433" y="1198"/>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24" name="Google Shape;424;p15"/>
            <p:cNvSpPr/>
            <p:nvPr/>
          </p:nvSpPr>
          <p:spPr>
            <a:xfrm>
              <a:off x="-2402362" y="2476425"/>
              <a:ext cx="675916" cy="437542"/>
            </a:xfrm>
            <a:custGeom>
              <a:avLst/>
              <a:gdLst/>
              <a:ahLst/>
              <a:cxnLst/>
              <a:rect l="l" t="t" r="r" b="b"/>
              <a:pathLst>
                <a:path w="431" h="279" extrusionOk="0">
                  <a:moveTo>
                    <a:pt x="427" y="276"/>
                  </a:moveTo>
                  <a:lnTo>
                    <a:pt x="427" y="276"/>
                  </a:lnTo>
                  <a:cubicBezTo>
                    <a:pt x="322" y="278"/>
                    <a:pt x="322" y="278"/>
                    <a:pt x="322" y="278"/>
                  </a:cubicBezTo>
                  <a:cubicBezTo>
                    <a:pt x="286" y="278"/>
                    <a:pt x="250" y="278"/>
                    <a:pt x="217" y="278"/>
                  </a:cubicBezTo>
                  <a:cubicBezTo>
                    <a:pt x="181" y="278"/>
                    <a:pt x="145" y="280"/>
                    <a:pt x="110" y="278"/>
                  </a:cubicBezTo>
                  <a:cubicBezTo>
                    <a:pt x="74" y="278"/>
                    <a:pt x="38" y="278"/>
                    <a:pt x="2" y="278"/>
                  </a:cubicBezTo>
                  <a:cubicBezTo>
                    <a:pt x="0" y="278"/>
                    <a:pt x="0" y="278"/>
                    <a:pt x="0" y="278"/>
                  </a:cubicBezTo>
                  <a:cubicBezTo>
                    <a:pt x="0" y="276"/>
                    <a:pt x="0" y="276"/>
                    <a:pt x="0" y="276"/>
                  </a:cubicBezTo>
                  <a:cubicBezTo>
                    <a:pt x="0" y="229"/>
                    <a:pt x="2" y="185"/>
                    <a:pt x="2" y="139"/>
                  </a:cubicBezTo>
                  <a:cubicBezTo>
                    <a:pt x="2" y="95"/>
                    <a:pt x="0" y="51"/>
                    <a:pt x="0" y="4"/>
                  </a:cubicBezTo>
                  <a:cubicBezTo>
                    <a:pt x="0" y="2"/>
                    <a:pt x="0" y="2"/>
                    <a:pt x="0" y="2"/>
                  </a:cubicBezTo>
                  <a:cubicBezTo>
                    <a:pt x="2" y="2"/>
                    <a:pt x="2" y="2"/>
                    <a:pt x="2" y="2"/>
                  </a:cubicBezTo>
                  <a:cubicBezTo>
                    <a:pt x="74" y="2"/>
                    <a:pt x="143" y="0"/>
                    <a:pt x="215" y="0"/>
                  </a:cubicBezTo>
                  <a:cubicBezTo>
                    <a:pt x="284" y="0"/>
                    <a:pt x="356" y="0"/>
                    <a:pt x="427" y="0"/>
                  </a:cubicBezTo>
                  <a:cubicBezTo>
                    <a:pt x="431" y="0"/>
                    <a:pt x="431" y="0"/>
                    <a:pt x="431" y="0"/>
                  </a:cubicBezTo>
                  <a:cubicBezTo>
                    <a:pt x="431" y="4"/>
                    <a:pt x="431" y="4"/>
                    <a:pt x="431" y="4"/>
                  </a:cubicBezTo>
                  <a:cubicBezTo>
                    <a:pt x="429" y="141"/>
                    <a:pt x="429" y="141"/>
                    <a:pt x="429" y="141"/>
                  </a:cubicBezTo>
                  <a:lnTo>
                    <a:pt x="427" y="276"/>
                  </a:lnTo>
                  <a:moveTo>
                    <a:pt x="425" y="276"/>
                  </a:moveTo>
                  <a:lnTo>
                    <a:pt x="425" y="276"/>
                  </a:lnTo>
                  <a:cubicBezTo>
                    <a:pt x="423" y="139"/>
                    <a:pt x="423" y="139"/>
                    <a:pt x="423" y="139"/>
                  </a:cubicBezTo>
                  <a:cubicBezTo>
                    <a:pt x="423" y="4"/>
                    <a:pt x="423" y="4"/>
                    <a:pt x="423" y="4"/>
                  </a:cubicBezTo>
                  <a:cubicBezTo>
                    <a:pt x="427" y="9"/>
                    <a:pt x="427" y="9"/>
                    <a:pt x="427" y="9"/>
                  </a:cubicBezTo>
                  <a:cubicBezTo>
                    <a:pt x="356" y="9"/>
                    <a:pt x="284" y="9"/>
                    <a:pt x="215" y="9"/>
                  </a:cubicBezTo>
                  <a:cubicBezTo>
                    <a:pt x="143" y="9"/>
                    <a:pt x="74" y="9"/>
                    <a:pt x="2" y="7"/>
                  </a:cubicBezTo>
                  <a:cubicBezTo>
                    <a:pt x="4" y="4"/>
                    <a:pt x="4" y="4"/>
                    <a:pt x="4" y="4"/>
                  </a:cubicBezTo>
                  <a:cubicBezTo>
                    <a:pt x="4" y="51"/>
                    <a:pt x="4" y="95"/>
                    <a:pt x="4" y="139"/>
                  </a:cubicBezTo>
                  <a:cubicBezTo>
                    <a:pt x="4" y="185"/>
                    <a:pt x="4" y="229"/>
                    <a:pt x="4" y="276"/>
                  </a:cubicBezTo>
                  <a:cubicBezTo>
                    <a:pt x="2" y="274"/>
                    <a:pt x="2" y="274"/>
                    <a:pt x="2" y="274"/>
                  </a:cubicBezTo>
                  <a:cubicBezTo>
                    <a:pt x="38" y="272"/>
                    <a:pt x="74" y="272"/>
                    <a:pt x="107" y="272"/>
                  </a:cubicBezTo>
                  <a:cubicBezTo>
                    <a:pt x="143" y="272"/>
                    <a:pt x="179" y="272"/>
                    <a:pt x="213" y="272"/>
                  </a:cubicBezTo>
                  <a:cubicBezTo>
                    <a:pt x="248" y="272"/>
                    <a:pt x="284" y="274"/>
                    <a:pt x="320" y="274"/>
                  </a:cubicBezTo>
                  <a:lnTo>
                    <a:pt x="425" y="276"/>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25" name="Google Shape;425;p15"/>
            <p:cNvSpPr/>
            <p:nvPr/>
          </p:nvSpPr>
          <p:spPr>
            <a:xfrm>
              <a:off x="-2201626" y="1745619"/>
              <a:ext cx="277580" cy="39206"/>
            </a:xfrm>
            <a:custGeom>
              <a:avLst/>
              <a:gdLst/>
              <a:ahLst/>
              <a:cxnLst/>
              <a:rect l="l" t="t" r="r" b="b"/>
              <a:pathLst>
                <a:path w="177" h="25" extrusionOk="0">
                  <a:moveTo>
                    <a:pt x="175" y="23"/>
                  </a:moveTo>
                  <a:lnTo>
                    <a:pt x="175" y="23"/>
                  </a:lnTo>
                  <a:cubicBezTo>
                    <a:pt x="162" y="23"/>
                    <a:pt x="148" y="23"/>
                    <a:pt x="133" y="25"/>
                  </a:cubicBezTo>
                  <a:cubicBezTo>
                    <a:pt x="118" y="25"/>
                    <a:pt x="106" y="25"/>
                    <a:pt x="91" y="25"/>
                  </a:cubicBezTo>
                  <a:cubicBezTo>
                    <a:pt x="76" y="25"/>
                    <a:pt x="61" y="25"/>
                    <a:pt x="47" y="23"/>
                  </a:cubicBezTo>
                  <a:cubicBezTo>
                    <a:pt x="32" y="23"/>
                    <a:pt x="17" y="23"/>
                    <a:pt x="2" y="23"/>
                  </a:cubicBezTo>
                  <a:cubicBezTo>
                    <a:pt x="0" y="23"/>
                    <a:pt x="0" y="23"/>
                    <a:pt x="0" y="23"/>
                  </a:cubicBezTo>
                  <a:lnTo>
                    <a:pt x="0" y="23"/>
                  </a:lnTo>
                  <a:cubicBezTo>
                    <a:pt x="0" y="4"/>
                    <a:pt x="0" y="4"/>
                    <a:pt x="0" y="4"/>
                  </a:cubicBezTo>
                  <a:cubicBezTo>
                    <a:pt x="0" y="2"/>
                    <a:pt x="0" y="2"/>
                    <a:pt x="0" y="2"/>
                  </a:cubicBezTo>
                  <a:cubicBezTo>
                    <a:pt x="2" y="2"/>
                    <a:pt x="2" y="2"/>
                    <a:pt x="2" y="2"/>
                  </a:cubicBezTo>
                  <a:cubicBezTo>
                    <a:pt x="17" y="2"/>
                    <a:pt x="32" y="0"/>
                    <a:pt x="47" y="0"/>
                  </a:cubicBezTo>
                  <a:cubicBezTo>
                    <a:pt x="59" y="0"/>
                    <a:pt x="74" y="0"/>
                    <a:pt x="89" y="0"/>
                  </a:cubicBezTo>
                  <a:cubicBezTo>
                    <a:pt x="118" y="0"/>
                    <a:pt x="146" y="0"/>
                    <a:pt x="175" y="2"/>
                  </a:cubicBezTo>
                  <a:cubicBezTo>
                    <a:pt x="177" y="2"/>
                    <a:pt x="177" y="2"/>
                    <a:pt x="177" y="2"/>
                  </a:cubicBezTo>
                  <a:cubicBezTo>
                    <a:pt x="177" y="4"/>
                    <a:pt x="177" y="4"/>
                    <a:pt x="177" y="4"/>
                  </a:cubicBezTo>
                  <a:lnTo>
                    <a:pt x="175" y="23"/>
                  </a:lnTo>
                  <a:moveTo>
                    <a:pt x="175" y="21"/>
                  </a:moveTo>
                  <a:lnTo>
                    <a:pt x="175" y="21"/>
                  </a:lnTo>
                  <a:cubicBezTo>
                    <a:pt x="173" y="4"/>
                    <a:pt x="173" y="4"/>
                    <a:pt x="173" y="4"/>
                  </a:cubicBezTo>
                  <a:cubicBezTo>
                    <a:pt x="175" y="6"/>
                    <a:pt x="175" y="6"/>
                    <a:pt x="175" y="6"/>
                  </a:cubicBezTo>
                  <a:cubicBezTo>
                    <a:pt x="146" y="8"/>
                    <a:pt x="118" y="8"/>
                    <a:pt x="89" y="8"/>
                  </a:cubicBezTo>
                  <a:cubicBezTo>
                    <a:pt x="74" y="8"/>
                    <a:pt x="59" y="8"/>
                    <a:pt x="47" y="8"/>
                  </a:cubicBezTo>
                  <a:cubicBezTo>
                    <a:pt x="32" y="8"/>
                    <a:pt x="17" y="8"/>
                    <a:pt x="2" y="6"/>
                  </a:cubicBezTo>
                  <a:cubicBezTo>
                    <a:pt x="5" y="4"/>
                    <a:pt x="5" y="4"/>
                    <a:pt x="5" y="4"/>
                  </a:cubicBezTo>
                  <a:cubicBezTo>
                    <a:pt x="5" y="23"/>
                    <a:pt x="5" y="23"/>
                    <a:pt x="5" y="23"/>
                  </a:cubicBezTo>
                  <a:cubicBezTo>
                    <a:pt x="2" y="21"/>
                    <a:pt x="2" y="21"/>
                    <a:pt x="2" y="21"/>
                  </a:cubicBezTo>
                  <a:cubicBezTo>
                    <a:pt x="17" y="21"/>
                    <a:pt x="32" y="21"/>
                    <a:pt x="45" y="21"/>
                  </a:cubicBezTo>
                  <a:cubicBezTo>
                    <a:pt x="59" y="18"/>
                    <a:pt x="74" y="18"/>
                    <a:pt x="87" y="18"/>
                  </a:cubicBezTo>
                  <a:cubicBezTo>
                    <a:pt x="101" y="18"/>
                    <a:pt x="116" y="18"/>
                    <a:pt x="131" y="18"/>
                  </a:cubicBezTo>
                  <a:cubicBezTo>
                    <a:pt x="143" y="21"/>
                    <a:pt x="158" y="21"/>
                    <a:pt x="175" y="2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26" name="Google Shape;426;p15"/>
            <p:cNvSpPr/>
            <p:nvPr/>
          </p:nvSpPr>
          <p:spPr>
            <a:xfrm>
              <a:off x="-2201626" y="1814622"/>
              <a:ext cx="277580" cy="39206"/>
            </a:xfrm>
            <a:custGeom>
              <a:avLst/>
              <a:gdLst/>
              <a:ahLst/>
              <a:cxnLst/>
              <a:rect l="l" t="t" r="r" b="b"/>
              <a:pathLst>
                <a:path w="177" h="25" extrusionOk="0">
                  <a:moveTo>
                    <a:pt x="175" y="23"/>
                  </a:moveTo>
                  <a:lnTo>
                    <a:pt x="175" y="23"/>
                  </a:lnTo>
                  <a:cubicBezTo>
                    <a:pt x="162" y="23"/>
                    <a:pt x="148" y="25"/>
                    <a:pt x="133" y="25"/>
                  </a:cubicBezTo>
                  <a:cubicBezTo>
                    <a:pt x="118" y="25"/>
                    <a:pt x="106" y="25"/>
                    <a:pt x="91" y="25"/>
                  </a:cubicBezTo>
                  <a:cubicBezTo>
                    <a:pt x="76" y="25"/>
                    <a:pt x="61" y="25"/>
                    <a:pt x="47" y="23"/>
                  </a:cubicBezTo>
                  <a:cubicBezTo>
                    <a:pt x="32" y="23"/>
                    <a:pt x="17" y="23"/>
                    <a:pt x="2" y="23"/>
                  </a:cubicBezTo>
                  <a:cubicBezTo>
                    <a:pt x="0" y="23"/>
                    <a:pt x="0" y="23"/>
                    <a:pt x="0" y="23"/>
                  </a:cubicBezTo>
                  <a:lnTo>
                    <a:pt x="0" y="23"/>
                  </a:lnTo>
                  <a:cubicBezTo>
                    <a:pt x="0" y="4"/>
                    <a:pt x="0" y="4"/>
                    <a:pt x="0" y="4"/>
                  </a:cubicBezTo>
                  <a:cubicBezTo>
                    <a:pt x="0" y="2"/>
                    <a:pt x="0" y="2"/>
                    <a:pt x="0" y="2"/>
                  </a:cubicBezTo>
                  <a:cubicBezTo>
                    <a:pt x="2" y="2"/>
                    <a:pt x="2" y="2"/>
                    <a:pt x="2" y="2"/>
                  </a:cubicBezTo>
                  <a:cubicBezTo>
                    <a:pt x="17" y="2"/>
                    <a:pt x="32" y="0"/>
                    <a:pt x="47" y="0"/>
                  </a:cubicBezTo>
                  <a:cubicBezTo>
                    <a:pt x="59" y="0"/>
                    <a:pt x="74" y="0"/>
                    <a:pt x="89" y="0"/>
                  </a:cubicBezTo>
                  <a:cubicBezTo>
                    <a:pt x="118" y="0"/>
                    <a:pt x="146" y="2"/>
                    <a:pt x="175" y="2"/>
                  </a:cubicBezTo>
                  <a:cubicBezTo>
                    <a:pt x="177" y="2"/>
                    <a:pt x="177" y="2"/>
                    <a:pt x="177" y="2"/>
                  </a:cubicBezTo>
                  <a:cubicBezTo>
                    <a:pt x="177" y="4"/>
                    <a:pt x="177" y="4"/>
                    <a:pt x="177" y="4"/>
                  </a:cubicBezTo>
                  <a:lnTo>
                    <a:pt x="175" y="23"/>
                  </a:lnTo>
                  <a:moveTo>
                    <a:pt x="175" y="21"/>
                  </a:moveTo>
                  <a:lnTo>
                    <a:pt x="175" y="21"/>
                  </a:lnTo>
                  <a:cubicBezTo>
                    <a:pt x="173" y="4"/>
                    <a:pt x="173" y="4"/>
                    <a:pt x="173" y="4"/>
                  </a:cubicBezTo>
                  <a:cubicBezTo>
                    <a:pt x="175" y="6"/>
                    <a:pt x="175" y="6"/>
                    <a:pt x="175" y="6"/>
                  </a:cubicBezTo>
                  <a:cubicBezTo>
                    <a:pt x="146" y="8"/>
                    <a:pt x="118" y="8"/>
                    <a:pt x="89" y="8"/>
                  </a:cubicBezTo>
                  <a:cubicBezTo>
                    <a:pt x="74" y="8"/>
                    <a:pt x="59" y="8"/>
                    <a:pt x="47" y="8"/>
                  </a:cubicBezTo>
                  <a:cubicBezTo>
                    <a:pt x="32" y="8"/>
                    <a:pt x="17" y="8"/>
                    <a:pt x="2" y="6"/>
                  </a:cubicBezTo>
                  <a:cubicBezTo>
                    <a:pt x="5" y="4"/>
                    <a:pt x="5" y="4"/>
                    <a:pt x="5" y="4"/>
                  </a:cubicBezTo>
                  <a:cubicBezTo>
                    <a:pt x="5" y="23"/>
                    <a:pt x="5" y="23"/>
                    <a:pt x="5" y="23"/>
                  </a:cubicBezTo>
                  <a:cubicBezTo>
                    <a:pt x="2" y="21"/>
                    <a:pt x="2" y="21"/>
                    <a:pt x="2" y="21"/>
                  </a:cubicBezTo>
                  <a:cubicBezTo>
                    <a:pt x="17" y="21"/>
                    <a:pt x="32" y="21"/>
                    <a:pt x="45" y="21"/>
                  </a:cubicBezTo>
                  <a:cubicBezTo>
                    <a:pt x="59" y="19"/>
                    <a:pt x="74" y="19"/>
                    <a:pt x="87" y="19"/>
                  </a:cubicBezTo>
                  <a:cubicBezTo>
                    <a:pt x="101" y="19"/>
                    <a:pt x="116" y="19"/>
                    <a:pt x="131" y="19"/>
                  </a:cubicBezTo>
                  <a:cubicBezTo>
                    <a:pt x="143" y="21"/>
                    <a:pt x="158" y="21"/>
                    <a:pt x="175" y="2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27" name="Google Shape;427;p15"/>
            <p:cNvSpPr/>
            <p:nvPr/>
          </p:nvSpPr>
          <p:spPr>
            <a:xfrm>
              <a:off x="-2396089" y="1344147"/>
              <a:ext cx="666506" cy="45479"/>
            </a:xfrm>
            <a:custGeom>
              <a:avLst/>
              <a:gdLst/>
              <a:ahLst/>
              <a:cxnLst/>
              <a:rect l="l" t="t" r="r" b="b"/>
              <a:pathLst>
                <a:path w="425" h="29" extrusionOk="0">
                  <a:moveTo>
                    <a:pt x="423" y="24"/>
                  </a:moveTo>
                  <a:lnTo>
                    <a:pt x="423" y="24"/>
                  </a:lnTo>
                  <a:cubicBezTo>
                    <a:pt x="389" y="26"/>
                    <a:pt x="356" y="26"/>
                    <a:pt x="320" y="26"/>
                  </a:cubicBezTo>
                  <a:cubicBezTo>
                    <a:pt x="284" y="29"/>
                    <a:pt x="251" y="29"/>
                    <a:pt x="215" y="29"/>
                  </a:cubicBezTo>
                  <a:cubicBezTo>
                    <a:pt x="179" y="29"/>
                    <a:pt x="143" y="26"/>
                    <a:pt x="108" y="26"/>
                  </a:cubicBezTo>
                  <a:cubicBezTo>
                    <a:pt x="72" y="26"/>
                    <a:pt x="36" y="26"/>
                    <a:pt x="3" y="26"/>
                  </a:cubicBezTo>
                  <a:cubicBezTo>
                    <a:pt x="0" y="26"/>
                    <a:pt x="0" y="26"/>
                    <a:pt x="0" y="26"/>
                  </a:cubicBezTo>
                  <a:cubicBezTo>
                    <a:pt x="0" y="24"/>
                    <a:pt x="0" y="24"/>
                    <a:pt x="0" y="24"/>
                  </a:cubicBezTo>
                  <a:cubicBezTo>
                    <a:pt x="0" y="5"/>
                    <a:pt x="0" y="5"/>
                    <a:pt x="0" y="5"/>
                  </a:cubicBezTo>
                  <a:cubicBezTo>
                    <a:pt x="0" y="3"/>
                    <a:pt x="0" y="3"/>
                    <a:pt x="0" y="3"/>
                  </a:cubicBezTo>
                  <a:cubicBezTo>
                    <a:pt x="3" y="3"/>
                    <a:pt x="3" y="3"/>
                    <a:pt x="3" y="3"/>
                  </a:cubicBezTo>
                  <a:cubicBezTo>
                    <a:pt x="36" y="1"/>
                    <a:pt x="72" y="1"/>
                    <a:pt x="108" y="1"/>
                  </a:cubicBezTo>
                  <a:cubicBezTo>
                    <a:pt x="143" y="1"/>
                    <a:pt x="177" y="-1"/>
                    <a:pt x="213" y="1"/>
                  </a:cubicBezTo>
                  <a:cubicBezTo>
                    <a:pt x="265" y="1"/>
                    <a:pt x="265" y="1"/>
                    <a:pt x="265" y="1"/>
                  </a:cubicBezTo>
                  <a:cubicBezTo>
                    <a:pt x="318" y="1"/>
                    <a:pt x="318" y="1"/>
                    <a:pt x="318" y="1"/>
                  </a:cubicBezTo>
                  <a:cubicBezTo>
                    <a:pt x="354" y="1"/>
                    <a:pt x="389" y="3"/>
                    <a:pt x="423" y="3"/>
                  </a:cubicBezTo>
                  <a:cubicBezTo>
                    <a:pt x="425" y="3"/>
                    <a:pt x="425" y="3"/>
                    <a:pt x="425" y="3"/>
                  </a:cubicBezTo>
                  <a:cubicBezTo>
                    <a:pt x="425" y="5"/>
                    <a:pt x="425" y="5"/>
                    <a:pt x="425" y="5"/>
                  </a:cubicBezTo>
                  <a:lnTo>
                    <a:pt x="423" y="24"/>
                  </a:lnTo>
                  <a:moveTo>
                    <a:pt x="423" y="24"/>
                  </a:moveTo>
                  <a:lnTo>
                    <a:pt x="423" y="24"/>
                  </a:lnTo>
                  <a:cubicBezTo>
                    <a:pt x="423" y="5"/>
                    <a:pt x="423" y="5"/>
                    <a:pt x="423" y="5"/>
                  </a:cubicBezTo>
                  <a:lnTo>
                    <a:pt x="423" y="5"/>
                  </a:lnTo>
                  <a:cubicBezTo>
                    <a:pt x="389" y="7"/>
                    <a:pt x="354" y="7"/>
                    <a:pt x="318" y="7"/>
                  </a:cubicBezTo>
                  <a:cubicBezTo>
                    <a:pt x="265" y="10"/>
                    <a:pt x="265" y="10"/>
                    <a:pt x="265" y="10"/>
                  </a:cubicBezTo>
                  <a:cubicBezTo>
                    <a:pt x="213" y="10"/>
                    <a:pt x="213" y="10"/>
                    <a:pt x="213" y="10"/>
                  </a:cubicBezTo>
                  <a:cubicBezTo>
                    <a:pt x="177" y="10"/>
                    <a:pt x="143" y="10"/>
                    <a:pt x="108" y="7"/>
                  </a:cubicBezTo>
                  <a:cubicBezTo>
                    <a:pt x="72" y="7"/>
                    <a:pt x="36" y="7"/>
                    <a:pt x="3" y="7"/>
                  </a:cubicBezTo>
                  <a:cubicBezTo>
                    <a:pt x="5" y="5"/>
                    <a:pt x="5" y="5"/>
                    <a:pt x="5" y="5"/>
                  </a:cubicBezTo>
                  <a:cubicBezTo>
                    <a:pt x="5" y="24"/>
                    <a:pt x="5" y="24"/>
                    <a:pt x="5" y="24"/>
                  </a:cubicBezTo>
                  <a:cubicBezTo>
                    <a:pt x="3" y="22"/>
                    <a:pt x="3" y="22"/>
                    <a:pt x="3" y="22"/>
                  </a:cubicBezTo>
                  <a:cubicBezTo>
                    <a:pt x="36" y="24"/>
                    <a:pt x="72" y="24"/>
                    <a:pt x="108" y="22"/>
                  </a:cubicBezTo>
                  <a:cubicBezTo>
                    <a:pt x="141" y="22"/>
                    <a:pt x="177" y="22"/>
                    <a:pt x="211" y="22"/>
                  </a:cubicBezTo>
                  <a:cubicBezTo>
                    <a:pt x="246" y="20"/>
                    <a:pt x="282" y="22"/>
                    <a:pt x="316" y="22"/>
                  </a:cubicBezTo>
                  <a:cubicBezTo>
                    <a:pt x="352" y="22"/>
                    <a:pt x="387" y="24"/>
                    <a:pt x="423" y="2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28" name="Google Shape;428;p15"/>
            <p:cNvSpPr/>
            <p:nvPr/>
          </p:nvSpPr>
          <p:spPr>
            <a:xfrm>
              <a:off x="-2378839" y="1355125"/>
              <a:ext cx="0" cy="23524"/>
            </a:xfrm>
            <a:custGeom>
              <a:avLst/>
              <a:gdLst/>
              <a:ahLst/>
              <a:cxnLst/>
              <a:rect l="l" t="t" r="r" b="b"/>
              <a:pathLst>
                <a:path w="120000" h="15" fill="none" extrusionOk="0">
                  <a:moveTo>
                    <a:pt x="0" y="0"/>
                  </a:moveTo>
                  <a:lnTo>
                    <a:pt x="0" y="0"/>
                  </a:lnTo>
                  <a:cubicBezTo>
                    <a:pt x="0" y="5"/>
                    <a:pt x="0" y="11"/>
                    <a:pt x="0" y="15"/>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29" name="Google Shape;429;p15"/>
            <p:cNvSpPr/>
            <p:nvPr/>
          </p:nvSpPr>
          <p:spPr>
            <a:xfrm>
              <a:off x="-2396089" y="1422559"/>
              <a:ext cx="666506" cy="78413"/>
            </a:xfrm>
            <a:custGeom>
              <a:avLst/>
              <a:gdLst/>
              <a:ahLst/>
              <a:cxnLst/>
              <a:rect l="l" t="t" r="r" b="b"/>
              <a:pathLst>
                <a:path w="425" h="50" extrusionOk="0">
                  <a:moveTo>
                    <a:pt x="423" y="48"/>
                  </a:moveTo>
                  <a:lnTo>
                    <a:pt x="423" y="48"/>
                  </a:lnTo>
                  <a:cubicBezTo>
                    <a:pt x="389" y="48"/>
                    <a:pt x="356" y="50"/>
                    <a:pt x="320" y="50"/>
                  </a:cubicBezTo>
                  <a:cubicBezTo>
                    <a:pt x="284" y="50"/>
                    <a:pt x="251" y="50"/>
                    <a:pt x="215" y="50"/>
                  </a:cubicBezTo>
                  <a:cubicBezTo>
                    <a:pt x="179" y="50"/>
                    <a:pt x="143" y="50"/>
                    <a:pt x="108" y="50"/>
                  </a:cubicBezTo>
                  <a:cubicBezTo>
                    <a:pt x="55" y="48"/>
                    <a:pt x="55" y="48"/>
                    <a:pt x="55" y="48"/>
                  </a:cubicBezTo>
                  <a:cubicBezTo>
                    <a:pt x="3" y="50"/>
                    <a:pt x="3" y="50"/>
                    <a:pt x="3" y="50"/>
                  </a:cubicBezTo>
                  <a:cubicBezTo>
                    <a:pt x="0" y="50"/>
                    <a:pt x="0" y="50"/>
                    <a:pt x="0" y="50"/>
                  </a:cubicBezTo>
                  <a:cubicBezTo>
                    <a:pt x="0" y="48"/>
                    <a:pt x="0" y="48"/>
                    <a:pt x="0" y="48"/>
                  </a:cubicBezTo>
                  <a:cubicBezTo>
                    <a:pt x="0" y="4"/>
                    <a:pt x="0" y="4"/>
                    <a:pt x="0" y="4"/>
                  </a:cubicBezTo>
                  <a:cubicBezTo>
                    <a:pt x="0" y="2"/>
                    <a:pt x="0" y="2"/>
                    <a:pt x="0" y="2"/>
                  </a:cubicBezTo>
                  <a:cubicBezTo>
                    <a:pt x="3" y="2"/>
                    <a:pt x="3" y="2"/>
                    <a:pt x="3" y="2"/>
                  </a:cubicBezTo>
                  <a:cubicBezTo>
                    <a:pt x="36" y="2"/>
                    <a:pt x="72" y="2"/>
                    <a:pt x="108" y="2"/>
                  </a:cubicBezTo>
                  <a:cubicBezTo>
                    <a:pt x="143" y="2"/>
                    <a:pt x="177" y="0"/>
                    <a:pt x="213" y="0"/>
                  </a:cubicBezTo>
                  <a:cubicBezTo>
                    <a:pt x="282" y="0"/>
                    <a:pt x="354" y="2"/>
                    <a:pt x="423" y="4"/>
                  </a:cubicBezTo>
                  <a:cubicBezTo>
                    <a:pt x="425" y="4"/>
                    <a:pt x="425" y="4"/>
                    <a:pt x="425" y="4"/>
                  </a:cubicBezTo>
                  <a:lnTo>
                    <a:pt x="425" y="4"/>
                  </a:lnTo>
                  <a:lnTo>
                    <a:pt x="423" y="48"/>
                  </a:lnTo>
                  <a:moveTo>
                    <a:pt x="423" y="48"/>
                  </a:moveTo>
                  <a:lnTo>
                    <a:pt x="423" y="48"/>
                  </a:lnTo>
                  <a:cubicBezTo>
                    <a:pt x="421" y="4"/>
                    <a:pt x="421" y="4"/>
                    <a:pt x="421" y="4"/>
                  </a:cubicBezTo>
                  <a:cubicBezTo>
                    <a:pt x="423" y="6"/>
                    <a:pt x="423" y="6"/>
                    <a:pt x="423" y="6"/>
                  </a:cubicBezTo>
                  <a:cubicBezTo>
                    <a:pt x="354" y="8"/>
                    <a:pt x="282" y="10"/>
                    <a:pt x="213" y="10"/>
                  </a:cubicBezTo>
                  <a:cubicBezTo>
                    <a:pt x="177" y="10"/>
                    <a:pt x="143" y="8"/>
                    <a:pt x="108" y="8"/>
                  </a:cubicBezTo>
                  <a:cubicBezTo>
                    <a:pt x="72" y="8"/>
                    <a:pt x="36" y="8"/>
                    <a:pt x="3" y="8"/>
                  </a:cubicBezTo>
                  <a:cubicBezTo>
                    <a:pt x="5" y="4"/>
                    <a:pt x="5" y="4"/>
                    <a:pt x="5" y="4"/>
                  </a:cubicBezTo>
                  <a:cubicBezTo>
                    <a:pt x="3" y="48"/>
                    <a:pt x="3" y="48"/>
                    <a:pt x="3" y="48"/>
                  </a:cubicBezTo>
                  <a:cubicBezTo>
                    <a:pt x="3" y="46"/>
                    <a:pt x="3" y="46"/>
                    <a:pt x="3" y="46"/>
                  </a:cubicBezTo>
                  <a:cubicBezTo>
                    <a:pt x="55" y="46"/>
                    <a:pt x="55" y="46"/>
                    <a:pt x="55" y="46"/>
                  </a:cubicBezTo>
                  <a:cubicBezTo>
                    <a:pt x="108" y="46"/>
                    <a:pt x="108" y="46"/>
                    <a:pt x="108" y="46"/>
                  </a:cubicBezTo>
                  <a:cubicBezTo>
                    <a:pt x="141" y="46"/>
                    <a:pt x="177" y="44"/>
                    <a:pt x="211" y="44"/>
                  </a:cubicBezTo>
                  <a:cubicBezTo>
                    <a:pt x="246" y="44"/>
                    <a:pt x="282" y="44"/>
                    <a:pt x="316" y="46"/>
                  </a:cubicBezTo>
                  <a:cubicBezTo>
                    <a:pt x="352" y="46"/>
                    <a:pt x="387" y="46"/>
                    <a:pt x="423" y="48"/>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30" name="Google Shape;430;p15"/>
            <p:cNvSpPr/>
            <p:nvPr/>
          </p:nvSpPr>
          <p:spPr>
            <a:xfrm>
              <a:off x="-2378839" y="1431969"/>
              <a:ext cx="0" cy="62730"/>
            </a:xfrm>
            <a:custGeom>
              <a:avLst/>
              <a:gdLst/>
              <a:ahLst/>
              <a:cxnLst/>
              <a:rect l="l" t="t" r="r" b="b"/>
              <a:pathLst>
                <a:path w="120000" h="40" fill="none" extrusionOk="0">
                  <a:moveTo>
                    <a:pt x="0" y="0"/>
                  </a:moveTo>
                  <a:lnTo>
                    <a:pt x="0" y="0"/>
                  </a:lnTo>
                  <a:cubicBezTo>
                    <a:pt x="0" y="8"/>
                    <a:pt x="0" y="33"/>
                    <a:pt x="0" y="4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31" name="Google Shape;431;p15"/>
            <p:cNvSpPr/>
            <p:nvPr/>
          </p:nvSpPr>
          <p:spPr>
            <a:xfrm>
              <a:off x="-1738993" y="1207709"/>
              <a:ext cx="696303" cy="1892881"/>
            </a:xfrm>
            <a:custGeom>
              <a:avLst/>
              <a:gdLst/>
              <a:ahLst/>
              <a:cxnLst/>
              <a:rect l="l" t="t" r="r" b="b"/>
              <a:pathLst>
                <a:path w="444" h="1207" extrusionOk="0">
                  <a:moveTo>
                    <a:pt x="435" y="1200"/>
                  </a:moveTo>
                  <a:lnTo>
                    <a:pt x="435" y="1200"/>
                  </a:lnTo>
                  <a:cubicBezTo>
                    <a:pt x="223" y="1204"/>
                    <a:pt x="223" y="1204"/>
                    <a:pt x="223" y="1204"/>
                  </a:cubicBezTo>
                  <a:cubicBezTo>
                    <a:pt x="151" y="1204"/>
                    <a:pt x="80" y="1207"/>
                    <a:pt x="8" y="1207"/>
                  </a:cubicBezTo>
                  <a:cubicBezTo>
                    <a:pt x="2" y="1207"/>
                    <a:pt x="2" y="1207"/>
                    <a:pt x="2" y="1207"/>
                  </a:cubicBezTo>
                  <a:cubicBezTo>
                    <a:pt x="2" y="1200"/>
                    <a:pt x="2" y="1200"/>
                    <a:pt x="2" y="1200"/>
                  </a:cubicBezTo>
                  <a:cubicBezTo>
                    <a:pt x="0" y="1051"/>
                    <a:pt x="0" y="1051"/>
                    <a:pt x="0" y="1051"/>
                  </a:cubicBezTo>
                  <a:cubicBezTo>
                    <a:pt x="0" y="975"/>
                    <a:pt x="0" y="975"/>
                    <a:pt x="0" y="975"/>
                  </a:cubicBezTo>
                  <a:cubicBezTo>
                    <a:pt x="0" y="902"/>
                    <a:pt x="0" y="902"/>
                    <a:pt x="0" y="902"/>
                  </a:cubicBezTo>
                  <a:cubicBezTo>
                    <a:pt x="0" y="803"/>
                    <a:pt x="2" y="704"/>
                    <a:pt x="4" y="603"/>
                  </a:cubicBezTo>
                  <a:cubicBezTo>
                    <a:pt x="4" y="504"/>
                    <a:pt x="4" y="406"/>
                    <a:pt x="4" y="307"/>
                  </a:cubicBezTo>
                  <a:cubicBezTo>
                    <a:pt x="4" y="158"/>
                    <a:pt x="4" y="158"/>
                    <a:pt x="4" y="158"/>
                  </a:cubicBezTo>
                  <a:cubicBezTo>
                    <a:pt x="4" y="8"/>
                    <a:pt x="4" y="8"/>
                    <a:pt x="4" y="8"/>
                  </a:cubicBezTo>
                  <a:cubicBezTo>
                    <a:pt x="2" y="4"/>
                    <a:pt x="2" y="4"/>
                    <a:pt x="2" y="4"/>
                  </a:cubicBezTo>
                  <a:cubicBezTo>
                    <a:pt x="8" y="4"/>
                    <a:pt x="8" y="4"/>
                    <a:pt x="8" y="4"/>
                  </a:cubicBezTo>
                  <a:cubicBezTo>
                    <a:pt x="221" y="2"/>
                    <a:pt x="221" y="2"/>
                    <a:pt x="221" y="2"/>
                  </a:cubicBezTo>
                  <a:cubicBezTo>
                    <a:pt x="435" y="0"/>
                    <a:pt x="435" y="0"/>
                    <a:pt x="435" y="0"/>
                  </a:cubicBezTo>
                  <a:cubicBezTo>
                    <a:pt x="443" y="0"/>
                    <a:pt x="443" y="0"/>
                    <a:pt x="443" y="0"/>
                  </a:cubicBezTo>
                  <a:cubicBezTo>
                    <a:pt x="443" y="8"/>
                    <a:pt x="443" y="8"/>
                    <a:pt x="443" y="8"/>
                  </a:cubicBezTo>
                  <a:cubicBezTo>
                    <a:pt x="443" y="109"/>
                    <a:pt x="446" y="208"/>
                    <a:pt x="443" y="309"/>
                  </a:cubicBezTo>
                  <a:cubicBezTo>
                    <a:pt x="443" y="408"/>
                    <a:pt x="443" y="509"/>
                    <a:pt x="443" y="607"/>
                  </a:cubicBezTo>
                  <a:cubicBezTo>
                    <a:pt x="439" y="904"/>
                    <a:pt x="439" y="904"/>
                    <a:pt x="439" y="904"/>
                  </a:cubicBezTo>
                  <a:lnTo>
                    <a:pt x="435" y="1200"/>
                  </a:lnTo>
                  <a:moveTo>
                    <a:pt x="435" y="1198"/>
                  </a:moveTo>
                  <a:lnTo>
                    <a:pt x="435" y="1198"/>
                  </a:lnTo>
                  <a:cubicBezTo>
                    <a:pt x="431" y="900"/>
                    <a:pt x="431" y="900"/>
                    <a:pt x="431" y="900"/>
                  </a:cubicBezTo>
                  <a:cubicBezTo>
                    <a:pt x="429" y="601"/>
                    <a:pt x="429" y="601"/>
                    <a:pt x="429" y="601"/>
                  </a:cubicBezTo>
                  <a:cubicBezTo>
                    <a:pt x="427" y="502"/>
                    <a:pt x="427" y="404"/>
                    <a:pt x="427" y="305"/>
                  </a:cubicBezTo>
                  <a:cubicBezTo>
                    <a:pt x="427" y="206"/>
                    <a:pt x="427" y="107"/>
                    <a:pt x="427" y="8"/>
                  </a:cubicBezTo>
                  <a:cubicBezTo>
                    <a:pt x="435" y="17"/>
                    <a:pt x="435" y="17"/>
                    <a:pt x="435" y="17"/>
                  </a:cubicBezTo>
                  <a:cubicBezTo>
                    <a:pt x="221" y="17"/>
                    <a:pt x="221" y="17"/>
                    <a:pt x="221" y="17"/>
                  </a:cubicBezTo>
                  <a:cubicBezTo>
                    <a:pt x="8" y="12"/>
                    <a:pt x="8" y="12"/>
                    <a:pt x="8" y="12"/>
                  </a:cubicBezTo>
                  <a:cubicBezTo>
                    <a:pt x="12" y="8"/>
                    <a:pt x="12" y="8"/>
                    <a:pt x="12" y="8"/>
                  </a:cubicBezTo>
                  <a:cubicBezTo>
                    <a:pt x="10" y="158"/>
                    <a:pt x="10" y="158"/>
                    <a:pt x="10" y="158"/>
                  </a:cubicBezTo>
                  <a:cubicBezTo>
                    <a:pt x="10" y="307"/>
                    <a:pt x="10" y="307"/>
                    <a:pt x="10" y="307"/>
                  </a:cubicBezTo>
                  <a:cubicBezTo>
                    <a:pt x="10" y="406"/>
                    <a:pt x="10" y="504"/>
                    <a:pt x="12" y="603"/>
                  </a:cubicBezTo>
                  <a:cubicBezTo>
                    <a:pt x="12" y="704"/>
                    <a:pt x="15" y="803"/>
                    <a:pt x="15" y="902"/>
                  </a:cubicBezTo>
                  <a:cubicBezTo>
                    <a:pt x="15" y="975"/>
                    <a:pt x="15" y="975"/>
                    <a:pt x="15" y="975"/>
                  </a:cubicBezTo>
                  <a:cubicBezTo>
                    <a:pt x="15" y="1051"/>
                    <a:pt x="15" y="1051"/>
                    <a:pt x="15" y="1051"/>
                  </a:cubicBezTo>
                  <a:cubicBezTo>
                    <a:pt x="15" y="1200"/>
                    <a:pt x="15" y="1200"/>
                    <a:pt x="15" y="1200"/>
                  </a:cubicBezTo>
                  <a:cubicBezTo>
                    <a:pt x="8" y="1192"/>
                    <a:pt x="8" y="1192"/>
                    <a:pt x="8" y="1192"/>
                  </a:cubicBezTo>
                  <a:cubicBezTo>
                    <a:pt x="78" y="1192"/>
                    <a:pt x="149" y="1194"/>
                    <a:pt x="221" y="1196"/>
                  </a:cubicBezTo>
                  <a:lnTo>
                    <a:pt x="435" y="1198"/>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32" name="Google Shape;432;p15"/>
            <p:cNvSpPr/>
            <p:nvPr/>
          </p:nvSpPr>
          <p:spPr>
            <a:xfrm>
              <a:off x="-1729583" y="2476425"/>
              <a:ext cx="672779" cy="437542"/>
            </a:xfrm>
            <a:custGeom>
              <a:avLst/>
              <a:gdLst/>
              <a:ahLst/>
              <a:cxnLst/>
              <a:rect l="l" t="t" r="r" b="b"/>
              <a:pathLst>
                <a:path w="429" h="279" extrusionOk="0">
                  <a:moveTo>
                    <a:pt x="425" y="276"/>
                  </a:moveTo>
                  <a:lnTo>
                    <a:pt x="425" y="276"/>
                  </a:lnTo>
                  <a:cubicBezTo>
                    <a:pt x="320" y="278"/>
                    <a:pt x="320" y="278"/>
                    <a:pt x="320" y="278"/>
                  </a:cubicBezTo>
                  <a:cubicBezTo>
                    <a:pt x="286" y="278"/>
                    <a:pt x="250" y="278"/>
                    <a:pt x="215" y="278"/>
                  </a:cubicBezTo>
                  <a:cubicBezTo>
                    <a:pt x="179" y="278"/>
                    <a:pt x="143" y="280"/>
                    <a:pt x="107" y="278"/>
                  </a:cubicBezTo>
                  <a:cubicBezTo>
                    <a:pt x="72" y="278"/>
                    <a:pt x="38" y="278"/>
                    <a:pt x="2" y="278"/>
                  </a:cubicBezTo>
                  <a:cubicBezTo>
                    <a:pt x="0" y="278"/>
                    <a:pt x="0" y="278"/>
                    <a:pt x="0" y="278"/>
                  </a:cubicBezTo>
                  <a:cubicBezTo>
                    <a:pt x="0" y="276"/>
                    <a:pt x="0" y="276"/>
                    <a:pt x="0" y="276"/>
                  </a:cubicBezTo>
                  <a:cubicBezTo>
                    <a:pt x="0" y="229"/>
                    <a:pt x="0" y="185"/>
                    <a:pt x="0" y="139"/>
                  </a:cubicBezTo>
                  <a:cubicBezTo>
                    <a:pt x="0" y="95"/>
                    <a:pt x="0" y="51"/>
                    <a:pt x="0" y="4"/>
                  </a:cubicBezTo>
                  <a:cubicBezTo>
                    <a:pt x="0" y="2"/>
                    <a:pt x="0" y="2"/>
                    <a:pt x="0" y="2"/>
                  </a:cubicBezTo>
                  <a:cubicBezTo>
                    <a:pt x="2" y="2"/>
                    <a:pt x="2" y="2"/>
                    <a:pt x="2" y="2"/>
                  </a:cubicBezTo>
                  <a:cubicBezTo>
                    <a:pt x="72" y="2"/>
                    <a:pt x="143" y="0"/>
                    <a:pt x="213" y="0"/>
                  </a:cubicBezTo>
                  <a:cubicBezTo>
                    <a:pt x="284" y="0"/>
                    <a:pt x="355" y="0"/>
                    <a:pt x="425" y="0"/>
                  </a:cubicBezTo>
                  <a:cubicBezTo>
                    <a:pt x="429" y="0"/>
                    <a:pt x="429" y="0"/>
                    <a:pt x="429" y="0"/>
                  </a:cubicBezTo>
                  <a:cubicBezTo>
                    <a:pt x="429" y="4"/>
                    <a:pt x="429" y="4"/>
                    <a:pt x="429" y="4"/>
                  </a:cubicBezTo>
                  <a:cubicBezTo>
                    <a:pt x="427" y="141"/>
                    <a:pt x="427" y="141"/>
                    <a:pt x="427" y="141"/>
                  </a:cubicBezTo>
                  <a:lnTo>
                    <a:pt x="425" y="276"/>
                  </a:lnTo>
                  <a:moveTo>
                    <a:pt x="425" y="276"/>
                  </a:moveTo>
                  <a:lnTo>
                    <a:pt x="425" y="276"/>
                  </a:lnTo>
                  <a:cubicBezTo>
                    <a:pt x="423" y="139"/>
                    <a:pt x="423" y="139"/>
                    <a:pt x="423" y="139"/>
                  </a:cubicBezTo>
                  <a:cubicBezTo>
                    <a:pt x="421" y="4"/>
                    <a:pt x="421" y="4"/>
                    <a:pt x="421" y="4"/>
                  </a:cubicBezTo>
                  <a:cubicBezTo>
                    <a:pt x="425" y="9"/>
                    <a:pt x="425" y="9"/>
                    <a:pt x="425" y="9"/>
                  </a:cubicBezTo>
                  <a:cubicBezTo>
                    <a:pt x="355" y="9"/>
                    <a:pt x="284" y="9"/>
                    <a:pt x="213" y="9"/>
                  </a:cubicBezTo>
                  <a:cubicBezTo>
                    <a:pt x="143" y="9"/>
                    <a:pt x="72" y="9"/>
                    <a:pt x="2" y="7"/>
                  </a:cubicBezTo>
                  <a:cubicBezTo>
                    <a:pt x="4" y="4"/>
                    <a:pt x="4" y="4"/>
                    <a:pt x="4" y="4"/>
                  </a:cubicBezTo>
                  <a:cubicBezTo>
                    <a:pt x="4" y="51"/>
                    <a:pt x="2" y="95"/>
                    <a:pt x="2" y="139"/>
                  </a:cubicBezTo>
                  <a:cubicBezTo>
                    <a:pt x="2" y="185"/>
                    <a:pt x="4" y="229"/>
                    <a:pt x="4" y="276"/>
                  </a:cubicBezTo>
                  <a:cubicBezTo>
                    <a:pt x="2" y="274"/>
                    <a:pt x="2" y="274"/>
                    <a:pt x="2" y="274"/>
                  </a:cubicBezTo>
                  <a:cubicBezTo>
                    <a:pt x="36" y="272"/>
                    <a:pt x="72" y="272"/>
                    <a:pt x="107" y="272"/>
                  </a:cubicBezTo>
                  <a:cubicBezTo>
                    <a:pt x="141" y="272"/>
                    <a:pt x="177" y="272"/>
                    <a:pt x="213" y="272"/>
                  </a:cubicBezTo>
                  <a:cubicBezTo>
                    <a:pt x="246" y="272"/>
                    <a:pt x="282" y="274"/>
                    <a:pt x="318" y="274"/>
                  </a:cubicBezTo>
                  <a:lnTo>
                    <a:pt x="425" y="276"/>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33" name="Google Shape;433;p15"/>
            <p:cNvSpPr/>
            <p:nvPr/>
          </p:nvSpPr>
          <p:spPr>
            <a:xfrm>
              <a:off x="-1535120" y="1745619"/>
              <a:ext cx="277580" cy="39206"/>
            </a:xfrm>
            <a:custGeom>
              <a:avLst/>
              <a:gdLst/>
              <a:ahLst/>
              <a:cxnLst/>
              <a:rect l="l" t="t" r="r" b="b"/>
              <a:pathLst>
                <a:path w="177" h="25" extrusionOk="0">
                  <a:moveTo>
                    <a:pt x="175" y="23"/>
                  </a:moveTo>
                  <a:lnTo>
                    <a:pt x="175" y="23"/>
                  </a:lnTo>
                  <a:cubicBezTo>
                    <a:pt x="162" y="23"/>
                    <a:pt x="147" y="23"/>
                    <a:pt x="135" y="25"/>
                  </a:cubicBezTo>
                  <a:cubicBezTo>
                    <a:pt x="120" y="25"/>
                    <a:pt x="105" y="25"/>
                    <a:pt x="91" y="25"/>
                  </a:cubicBezTo>
                  <a:cubicBezTo>
                    <a:pt x="76" y="25"/>
                    <a:pt x="61" y="25"/>
                    <a:pt x="46" y="23"/>
                  </a:cubicBezTo>
                  <a:cubicBezTo>
                    <a:pt x="32" y="23"/>
                    <a:pt x="17" y="23"/>
                    <a:pt x="4" y="23"/>
                  </a:cubicBezTo>
                  <a:cubicBezTo>
                    <a:pt x="2" y="23"/>
                    <a:pt x="2" y="23"/>
                    <a:pt x="2" y="23"/>
                  </a:cubicBezTo>
                  <a:lnTo>
                    <a:pt x="2" y="23"/>
                  </a:lnTo>
                  <a:cubicBezTo>
                    <a:pt x="2" y="4"/>
                    <a:pt x="2" y="4"/>
                    <a:pt x="2" y="4"/>
                  </a:cubicBezTo>
                  <a:cubicBezTo>
                    <a:pt x="0" y="2"/>
                    <a:pt x="0" y="2"/>
                    <a:pt x="0" y="2"/>
                  </a:cubicBezTo>
                  <a:cubicBezTo>
                    <a:pt x="4" y="2"/>
                    <a:pt x="4" y="2"/>
                    <a:pt x="4" y="2"/>
                  </a:cubicBezTo>
                  <a:cubicBezTo>
                    <a:pt x="17" y="2"/>
                    <a:pt x="32" y="0"/>
                    <a:pt x="46" y="0"/>
                  </a:cubicBezTo>
                  <a:cubicBezTo>
                    <a:pt x="61" y="0"/>
                    <a:pt x="76" y="0"/>
                    <a:pt x="89" y="0"/>
                  </a:cubicBezTo>
                  <a:cubicBezTo>
                    <a:pt x="118" y="0"/>
                    <a:pt x="147" y="0"/>
                    <a:pt x="175" y="2"/>
                  </a:cubicBezTo>
                  <a:cubicBezTo>
                    <a:pt x="177" y="2"/>
                    <a:pt x="177" y="2"/>
                    <a:pt x="177" y="2"/>
                  </a:cubicBezTo>
                  <a:cubicBezTo>
                    <a:pt x="177" y="4"/>
                    <a:pt x="177" y="4"/>
                    <a:pt x="177" y="4"/>
                  </a:cubicBezTo>
                  <a:lnTo>
                    <a:pt x="175" y="23"/>
                  </a:lnTo>
                  <a:moveTo>
                    <a:pt x="175" y="21"/>
                  </a:moveTo>
                  <a:lnTo>
                    <a:pt x="175" y="21"/>
                  </a:lnTo>
                  <a:cubicBezTo>
                    <a:pt x="173" y="4"/>
                    <a:pt x="173" y="4"/>
                    <a:pt x="173" y="4"/>
                  </a:cubicBezTo>
                  <a:cubicBezTo>
                    <a:pt x="175" y="6"/>
                    <a:pt x="175" y="6"/>
                    <a:pt x="175" y="6"/>
                  </a:cubicBezTo>
                  <a:cubicBezTo>
                    <a:pt x="147" y="8"/>
                    <a:pt x="118" y="8"/>
                    <a:pt x="89" y="8"/>
                  </a:cubicBezTo>
                  <a:cubicBezTo>
                    <a:pt x="76" y="8"/>
                    <a:pt x="61" y="8"/>
                    <a:pt x="46" y="8"/>
                  </a:cubicBezTo>
                  <a:cubicBezTo>
                    <a:pt x="32" y="8"/>
                    <a:pt x="17" y="8"/>
                    <a:pt x="4" y="6"/>
                  </a:cubicBezTo>
                  <a:cubicBezTo>
                    <a:pt x="6" y="4"/>
                    <a:pt x="6" y="4"/>
                    <a:pt x="6" y="4"/>
                  </a:cubicBezTo>
                  <a:cubicBezTo>
                    <a:pt x="4" y="23"/>
                    <a:pt x="4" y="23"/>
                    <a:pt x="4" y="23"/>
                  </a:cubicBezTo>
                  <a:cubicBezTo>
                    <a:pt x="4" y="21"/>
                    <a:pt x="4" y="21"/>
                    <a:pt x="4" y="21"/>
                  </a:cubicBezTo>
                  <a:cubicBezTo>
                    <a:pt x="17" y="21"/>
                    <a:pt x="32" y="21"/>
                    <a:pt x="46" y="21"/>
                  </a:cubicBezTo>
                  <a:cubicBezTo>
                    <a:pt x="61" y="18"/>
                    <a:pt x="74" y="18"/>
                    <a:pt x="89" y="18"/>
                  </a:cubicBezTo>
                  <a:cubicBezTo>
                    <a:pt x="101" y="18"/>
                    <a:pt x="116" y="18"/>
                    <a:pt x="131" y="18"/>
                  </a:cubicBezTo>
                  <a:cubicBezTo>
                    <a:pt x="145" y="21"/>
                    <a:pt x="160" y="21"/>
                    <a:pt x="175" y="2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34" name="Google Shape;434;p15"/>
            <p:cNvSpPr/>
            <p:nvPr/>
          </p:nvSpPr>
          <p:spPr>
            <a:xfrm>
              <a:off x="-1561781" y="1814622"/>
              <a:ext cx="330901" cy="39206"/>
            </a:xfrm>
            <a:custGeom>
              <a:avLst/>
              <a:gdLst/>
              <a:ahLst/>
              <a:cxnLst/>
              <a:rect l="l" t="t" r="r" b="b"/>
              <a:pathLst>
                <a:path w="211" h="25" extrusionOk="0">
                  <a:moveTo>
                    <a:pt x="211" y="23"/>
                  </a:moveTo>
                  <a:lnTo>
                    <a:pt x="211" y="23"/>
                  </a:lnTo>
                  <a:cubicBezTo>
                    <a:pt x="194" y="23"/>
                    <a:pt x="177" y="25"/>
                    <a:pt x="160" y="25"/>
                  </a:cubicBezTo>
                  <a:cubicBezTo>
                    <a:pt x="143" y="25"/>
                    <a:pt x="124" y="25"/>
                    <a:pt x="108" y="25"/>
                  </a:cubicBezTo>
                  <a:cubicBezTo>
                    <a:pt x="91" y="25"/>
                    <a:pt x="72" y="25"/>
                    <a:pt x="55" y="23"/>
                  </a:cubicBezTo>
                  <a:cubicBezTo>
                    <a:pt x="38" y="23"/>
                    <a:pt x="19" y="23"/>
                    <a:pt x="2" y="23"/>
                  </a:cubicBezTo>
                  <a:cubicBezTo>
                    <a:pt x="0" y="23"/>
                    <a:pt x="0" y="23"/>
                    <a:pt x="0" y="23"/>
                  </a:cubicBezTo>
                  <a:lnTo>
                    <a:pt x="0" y="23"/>
                  </a:lnTo>
                  <a:cubicBezTo>
                    <a:pt x="0" y="4"/>
                    <a:pt x="0" y="4"/>
                    <a:pt x="0" y="4"/>
                  </a:cubicBezTo>
                  <a:cubicBezTo>
                    <a:pt x="0" y="2"/>
                    <a:pt x="0" y="2"/>
                    <a:pt x="0" y="2"/>
                  </a:cubicBezTo>
                  <a:cubicBezTo>
                    <a:pt x="2" y="2"/>
                    <a:pt x="2" y="2"/>
                    <a:pt x="2" y="2"/>
                  </a:cubicBezTo>
                  <a:cubicBezTo>
                    <a:pt x="19" y="2"/>
                    <a:pt x="38" y="0"/>
                    <a:pt x="55" y="0"/>
                  </a:cubicBezTo>
                  <a:cubicBezTo>
                    <a:pt x="72" y="0"/>
                    <a:pt x="89" y="0"/>
                    <a:pt x="106" y="0"/>
                  </a:cubicBezTo>
                  <a:cubicBezTo>
                    <a:pt x="141" y="0"/>
                    <a:pt x="175" y="2"/>
                    <a:pt x="211" y="2"/>
                  </a:cubicBezTo>
                  <a:lnTo>
                    <a:pt x="211" y="2"/>
                  </a:lnTo>
                  <a:cubicBezTo>
                    <a:pt x="211" y="4"/>
                    <a:pt x="211" y="4"/>
                    <a:pt x="211" y="4"/>
                  </a:cubicBezTo>
                  <a:lnTo>
                    <a:pt x="211" y="23"/>
                  </a:lnTo>
                  <a:moveTo>
                    <a:pt x="209" y="21"/>
                  </a:moveTo>
                  <a:lnTo>
                    <a:pt x="209" y="21"/>
                  </a:lnTo>
                  <a:cubicBezTo>
                    <a:pt x="209" y="4"/>
                    <a:pt x="209" y="4"/>
                    <a:pt x="209" y="4"/>
                  </a:cubicBezTo>
                  <a:cubicBezTo>
                    <a:pt x="211" y="6"/>
                    <a:pt x="211" y="6"/>
                    <a:pt x="211" y="6"/>
                  </a:cubicBezTo>
                  <a:cubicBezTo>
                    <a:pt x="175" y="8"/>
                    <a:pt x="141" y="8"/>
                    <a:pt x="106" y="8"/>
                  </a:cubicBezTo>
                  <a:cubicBezTo>
                    <a:pt x="89" y="8"/>
                    <a:pt x="72" y="8"/>
                    <a:pt x="55" y="8"/>
                  </a:cubicBezTo>
                  <a:cubicBezTo>
                    <a:pt x="38" y="8"/>
                    <a:pt x="19" y="8"/>
                    <a:pt x="2" y="6"/>
                  </a:cubicBezTo>
                  <a:cubicBezTo>
                    <a:pt x="5" y="4"/>
                    <a:pt x="5" y="4"/>
                    <a:pt x="5" y="4"/>
                  </a:cubicBezTo>
                  <a:cubicBezTo>
                    <a:pt x="5" y="23"/>
                    <a:pt x="5" y="23"/>
                    <a:pt x="5" y="23"/>
                  </a:cubicBezTo>
                  <a:cubicBezTo>
                    <a:pt x="2" y="21"/>
                    <a:pt x="2" y="21"/>
                    <a:pt x="2" y="21"/>
                  </a:cubicBezTo>
                  <a:cubicBezTo>
                    <a:pt x="19" y="21"/>
                    <a:pt x="38" y="21"/>
                    <a:pt x="55" y="21"/>
                  </a:cubicBezTo>
                  <a:cubicBezTo>
                    <a:pt x="72" y="21"/>
                    <a:pt x="89" y="19"/>
                    <a:pt x="106" y="19"/>
                  </a:cubicBezTo>
                  <a:cubicBezTo>
                    <a:pt x="122" y="19"/>
                    <a:pt x="139" y="19"/>
                    <a:pt x="156" y="19"/>
                  </a:cubicBezTo>
                  <a:cubicBezTo>
                    <a:pt x="173" y="21"/>
                    <a:pt x="192" y="21"/>
                    <a:pt x="209" y="2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35" name="Google Shape;435;p15"/>
            <p:cNvSpPr/>
            <p:nvPr/>
          </p:nvSpPr>
          <p:spPr>
            <a:xfrm>
              <a:off x="-1726447" y="1344147"/>
              <a:ext cx="666506" cy="45479"/>
            </a:xfrm>
            <a:custGeom>
              <a:avLst/>
              <a:gdLst/>
              <a:ahLst/>
              <a:cxnLst/>
              <a:rect l="l" t="t" r="r" b="b"/>
              <a:pathLst>
                <a:path w="425" h="29" extrusionOk="0">
                  <a:moveTo>
                    <a:pt x="425" y="24"/>
                  </a:moveTo>
                  <a:lnTo>
                    <a:pt x="425" y="24"/>
                  </a:lnTo>
                  <a:cubicBezTo>
                    <a:pt x="391" y="26"/>
                    <a:pt x="355" y="26"/>
                    <a:pt x="320" y="26"/>
                  </a:cubicBezTo>
                  <a:cubicBezTo>
                    <a:pt x="286" y="29"/>
                    <a:pt x="250" y="29"/>
                    <a:pt x="215" y="29"/>
                  </a:cubicBezTo>
                  <a:cubicBezTo>
                    <a:pt x="179" y="29"/>
                    <a:pt x="143" y="26"/>
                    <a:pt x="107" y="26"/>
                  </a:cubicBezTo>
                  <a:cubicBezTo>
                    <a:pt x="74" y="26"/>
                    <a:pt x="38" y="26"/>
                    <a:pt x="2" y="26"/>
                  </a:cubicBezTo>
                  <a:cubicBezTo>
                    <a:pt x="0" y="26"/>
                    <a:pt x="0" y="26"/>
                    <a:pt x="0" y="26"/>
                  </a:cubicBezTo>
                  <a:cubicBezTo>
                    <a:pt x="0" y="24"/>
                    <a:pt x="0" y="24"/>
                    <a:pt x="0" y="24"/>
                  </a:cubicBezTo>
                  <a:cubicBezTo>
                    <a:pt x="0" y="5"/>
                    <a:pt x="0" y="5"/>
                    <a:pt x="0" y="5"/>
                  </a:cubicBezTo>
                  <a:cubicBezTo>
                    <a:pt x="0" y="3"/>
                    <a:pt x="0" y="3"/>
                    <a:pt x="0" y="3"/>
                  </a:cubicBezTo>
                  <a:cubicBezTo>
                    <a:pt x="2" y="3"/>
                    <a:pt x="2" y="3"/>
                    <a:pt x="2" y="3"/>
                  </a:cubicBezTo>
                  <a:cubicBezTo>
                    <a:pt x="38" y="1"/>
                    <a:pt x="74" y="1"/>
                    <a:pt x="107" y="1"/>
                  </a:cubicBezTo>
                  <a:cubicBezTo>
                    <a:pt x="143" y="1"/>
                    <a:pt x="179" y="-1"/>
                    <a:pt x="213" y="1"/>
                  </a:cubicBezTo>
                  <a:cubicBezTo>
                    <a:pt x="267" y="1"/>
                    <a:pt x="267" y="1"/>
                    <a:pt x="267" y="1"/>
                  </a:cubicBezTo>
                  <a:cubicBezTo>
                    <a:pt x="320" y="1"/>
                    <a:pt x="320" y="1"/>
                    <a:pt x="320" y="1"/>
                  </a:cubicBezTo>
                  <a:cubicBezTo>
                    <a:pt x="353" y="1"/>
                    <a:pt x="389" y="3"/>
                    <a:pt x="425" y="3"/>
                  </a:cubicBezTo>
                  <a:lnTo>
                    <a:pt x="425" y="3"/>
                  </a:lnTo>
                  <a:cubicBezTo>
                    <a:pt x="425" y="5"/>
                    <a:pt x="425" y="5"/>
                    <a:pt x="425" y="5"/>
                  </a:cubicBezTo>
                  <a:lnTo>
                    <a:pt x="425" y="24"/>
                  </a:lnTo>
                  <a:moveTo>
                    <a:pt x="425" y="24"/>
                  </a:moveTo>
                  <a:lnTo>
                    <a:pt x="425" y="24"/>
                  </a:lnTo>
                  <a:cubicBezTo>
                    <a:pt x="423" y="5"/>
                    <a:pt x="423" y="5"/>
                    <a:pt x="423" y="5"/>
                  </a:cubicBezTo>
                  <a:cubicBezTo>
                    <a:pt x="425" y="5"/>
                    <a:pt x="425" y="5"/>
                    <a:pt x="425" y="5"/>
                  </a:cubicBezTo>
                  <a:cubicBezTo>
                    <a:pt x="389" y="7"/>
                    <a:pt x="353" y="7"/>
                    <a:pt x="320" y="7"/>
                  </a:cubicBezTo>
                  <a:cubicBezTo>
                    <a:pt x="267" y="10"/>
                    <a:pt x="267" y="10"/>
                    <a:pt x="267" y="10"/>
                  </a:cubicBezTo>
                  <a:cubicBezTo>
                    <a:pt x="213" y="10"/>
                    <a:pt x="213" y="10"/>
                    <a:pt x="213" y="10"/>
                  </a:cubicBezTo>
                  <a:cubicBezTo>
                    <a:pt x="179" y="10"/>
                    <a:pt x="143" y="10"/>
                    <a:pt x="107" y="7"/>
                  </a:cubicBezTo>
                  <a:cubicBezTo>
                    <a:pt x="74" y="7"/>
                    <a:pt x="38" y="7"/>
                    <a:pt x="2" y="7"/>
                  </a:cubicBezTo>
                  <a:cubicBezTo>
                    <a:pt x="4" y="5"/>
                    <a:pt x="4" y="5"/>
                    <a:pt x="4" y="5"/>
                  </a:cubicBezTo>
                  <a:cubicBezTo>
                    <a:pt x="4" y="24"/>
                    <a:pt x="4" y="24"/>
                    <a:pt x="4" y="24"/>
                  </a:cubicBezTo>
                  <a:cubicBezTo>
                    <a:pt x="2" y="22"/>
                    <a:pt x="2" y="22"/>
                    <a:pt x="2" y="22"/>
                  </a:cubicBezTo>
                  <a:cubicBezTo>
                    <a:pt x="38" y="24"/>
                    <a:pt x="74" y="24"/>
                    <a:pt x="107" y="22"/>
                  </a:cubicBezTo>
                  <a:cubicBezTo>
                    <a:pt x="143" y="22"/>
                    <a:pt x="177" y="22"/>
                    <a:pt x="213" y="22"/>
                  </a:cubicBezTo>
                  <a:cubicBezTo>
                    <a:pt x="246" y="20"/>
                    <a:pt x="282" y="22"/>
                    <a:pt x="318" y="22"/>
                  </a:cubicBezTo>
                  <a:cubicBezTo>
                    <a:pt x="353" y="22"/>
                    <a:pt x="387" y="24"/>
                    <a:pt x="425" y="2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36" name="Google Shape;436;p15"/>
            <p:cNvSpPr/>
            <p:nvPr/>
          </p:nvSpPr>
          <p:spPr>
            <a:xfrm>
              <a:off x="-1706060" y="1348852"/>
              <a:ext cx="0" cy="32933"/>
            </a:xfrm>
            <a:custGeom>
              <a:avLst/>
              <a:gdLst/>
              <a:ahLst/>
              <a:cxnLst/>
              <a:rect l="l" t="t" r="r" b="b"/>
              <a:pathLst>
                <a:path w="120000" h="21" fill="none" extrusionOk="0">
                  <a:moveTo>
                    <a:pt x="0" y="0"/>
                  </a:moveTo>
                  <a:lnTo>
                    <a:pt x="0" y="0"/>
                  </a:lnTo>
                  <a:cubicBezTo>
                    <a:pt x="0" y="7"/>
                    <a:pt x="0" y="15"/>
                    <a:pt x="0" y="21"/>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37" name="Google Shape;437;p15"/>
            <p:cNvSpPr/>
            <p:nvPr/>
          </p:nvSpPr>
          <p:spPr>
            <a:xfrm>
              <a:off x="-1077191" y="1355125"/>
              <a:ext cx="0" cy="26660"/>
            </a:xfrm>
            <a:custGeom>
              <a:avLst/>
              <a:gdLst/>
              <a:ahLst/>
              <a:cxnLst/>
              <a:rect l="l" t="t" r="r" b="b"/>
              <a:pathLst>
                <a:path w="120000" h="17" fill="none" extrusionOk="0">
                  <a:moveTo>
                    <a:pt x="0" y="0"/>
                  </a:moveTo>
                  <a:lnTo>
                    <a:pt x="0" y="0"/>
                  </a:lnTo>
                  <a:cubicBezTo>
                    <a:pt x="0" y="7"/>
                    <a:pt x="0" y="11"/>
                    <a:pt x="0" y="17"/>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38" name="Google Shape;438;p15"/>
            <p:cNvSpPr/>
            <p:nvPr/>
          </p:nvSpPr>
          <p:spPr>
            <a:xfrm>
              <a:off x="-1726447" y="1422559"/>
              <a:ext cx="669643" cy="78413"/>
            </a:xfrm>
            <a:custGeom>
              <a:avLst/>
              <a:gdLst/>
              <a:ahLst/>
              <a:cxnLst/>
              <a:rect l="l" t="t" r="r" b="b"/>
              <a:pathLst>
                <a:path w="427" h="50" extrusionOk="0">
                  <a:moveTo>
                    <a:pt x="425" y="48"/>
                  </a:moveTo>
                  <a:lnTo>
                    <a:pt x="425" y="48"/>
                  </a:lnTo>
                  <a:cubicBezTo>
                    <a:pt x="391" y="48"/>
                    <a:pt x="355" y="50"/>
                    <a:pt x="320" y="50"/>
                  </a:cubicBezTo>
                  <a:cubicBezTo>
                    <a:pt x="286" y="50"/>
                    <a:pt x="250" y="50"/>
                    <a:pt x="215" y="50"/>
                  </a:cubicBezTo>
                  <a:cubicBezTo>
                    <a:pt x="179" y="50"/>
                    <a:pt x="143" y="50"/>
                    <a:pt x="107" y="50"/>
                  </a:cubicBezTo>
                  <a:cubicBezTo>
                    <a:pt x="55" y="48"/>
                    <a:pt x="55" y="48"/>
                    <a:pt x="55" y="48"/>
                  </a:cubicBezTo>
                  <a:cubicBezTo>
                    <a:pt x="2" y="50"/>
                    <a:pt x="2" y="50"/>
                    <a:pt x="2" y="50"/>
                  </a:cubicBezTo>
                  <a:cubicBezTo>
                    <a:pt x="0" y="50"/>
                    <a:pt x="0" y="50"/>
                    <a:pt x="0" y="50"/>
                  </a:cubicBezTo>
                  <a:cubicBezTo>
                    <a:pt x="0" y="48"/>
                    <a:pt x="0" y="48"/>
                    <a:pt x="0" y="48"/>
                  </a:cubicBezTo>
                  <a:cubicBezTo>
                    <a:pt x="0" y="4"/>
                    <a:pt x="0" y="4"/>
                    <a:pt x="0" y="4"/>
                  </a:cubicBezTo>
                  <a:cubicBezTo>
                    <a:pt x="0" y="2"/>
                    <a:pt x="0" y="2"/>
                    <a:pt x="0" y="2"/>
                  </a:cubicBezTo>
                  <a:cubicBezTo>
                    <a:pt x="2" y="2"/>
                    <a:pt x="2" y="2"/>
                    <a:pt x="2" y="2"/>
                  </a:cubicBezTo>
                  <a:cubicBezTo>
                    <a:pt x="38" y="2"/>
                    <a:pt x="74" y="2"/>
                    <a:pt x="107" y="2"/>
                  </a:cubicBezTo>
                  <a:cubicBezTo>
                    <a:pt x="143" y="2"/>
                    <a:pt x="179" y="0"/>
                    <a:pt x="213" y="0"/>
                  </a:cubicBezTo>
                  <a:cubicBezTo>
                    <a:pt x="284" y="0"/>
                    <a:pt x="353" y="2"/>
                    <a:pt x="425" y="4"/>
                  </a:cubicBezTo>
                  <a:cubicBezTo>
                    <a:pt x="427" y="4"/>
                    <a:pt x="427" y="4"/>
                    <a:pt x="427" y="4"/>
                  </a:cubicBezTo>
                  <a:lnTo>
                    <a:pt x="427" y="4"/>
                  </a:lnTo>
                  <a:lnTo>
                    <a:pt x="425" y="48"/>
                  </a:lnTo>
                  <a:moveTo>
                    <a:pt x="425" y="48"/>
                  </a:moveTo>
                  <a:lnTo>
                    <a:pt x="425" y="48"/>
                  </a:lnTo>
                  <a:cubicBezTo>
                    <a:pt x="423" y="4"/>
                    <a:pt x="423" y="4"/>
                    <a:pt x="423" y="4"/>
                  </a:cubicBezTo>
                  <a:cubicBezTo>
                    <a:pt x="425" y="6"/>
                    <a:pt x="425" y="6"/>
                    <a:pt x="425" y="6"/>
                  </a:cubicBezTo>
                  <a:cubicBezTo>
                    <a:pt x="353" y="8"/>
                    <a:pt x="284" y="10"/>
                    <a:pt x="213" y="10"/>
                  </a:cubicBezTo>
                  <a:cubicBezTo>
                    <a:pt x="179" y="10"/>
                    <a:pt x="143" y="8"/>
                    <a:pt x="107" y="8"/>
                  </a:cubicBezTo>
                  <a:cubicBezTo>
                    <a:pt x="74" y="8"/>
                    <a:pt x="38" y="8"/>
                    <a:pt x="2" y="8"/>
                  </a:cubicBezTo>
                  <a:cubicBezTo>
                    <a:pt x="4" y="4"/>
                    <a:pt x="4" y="4"/>
                    <a:pt x="4" y="4"/>
                  </a:cubicBezTo>
                  <a:cubicBezTo>
                    <a:pt x="4" y="48"/>
                    <a:pt x="4" y="48"/>
                    <a:pt x="4" y="48"/>
                  </a:cubicBezTo>
                  <a:cubicBezTo>
                    <a:pt x="2" y="46"/>
                    <a:pt x="2" y="46"/>
                    <a:pt x="2" y="46"/>
                  </a:cubicBezTo>
                  <a:cubicBezTo>
                    <a:pt x="55" y="46"/>
                    <a:pt x="55" y="46"/>
                    <a:pt x="55" y="46"/>
                  </a:cubicBezTo>
                  <a:cubicBezTo>
                    <a:pt x="107" y="46"/>
                    <a:pt x="107" y="46"/>
                    <a:pt x="107" y="46"/>
                  </a:cubicBezTo>
                  <a:cubicBezTo>
                    <a:pt x="143" y="46"/>
                    <a:pt x="177" y="44"/>
                    <a:pt x="213" y="44"/>
                  </a:cubicBezTo>
                  <a:cubicBezTo>
                    <a:pt x="246" y="44"/>
                    <a:pt x="282" y="44"/>
                    <a:pt x="318" y="46"/>
                  </a:cubicBezTo>
                  <a:cubicBezTo>
                    <a:pt x="353" y="46"/>
                    <a:pt x="387" y="46"/>
                    <a:pt x="425" y="48"/>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39" name="Google Shape;439;p15"/>
            <p:cNvSpPr/>
            <p:nvPr/>
          </p:nvSpPr>
          <p:spPr>
            <a:xfrm>
              <a:off x="-1706060" y="1428832"/>
              <a:ext cx="0" cy="62730"/>
            </a:xfrm>
            <a:custGeom>
              <a:avLst/>
              <a:gdLst/>
              <a:ahLst/>
              <a:cxnLst/>
              <a:rect l="l" t="t" r="r" b="b"/>
              <a:pathLst>
                <a:path w="120000" h="40" fill="none" extrusionOk="0">
                  <a:moveTo>
                    <a:pt x="0" y="0"/>
                  </a:moveTo>
                  <a:lnTo>
                    <a:pt x="0" y="0"/>
                  </a:lnTo>
                  <a:cubicBezTo>
                    <a:pt x="0" y="12"/>
                    <a:pt x="0" y="25"/>
                    <a:pt x="0" y="4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40" name="Google Shape;440;p15"/>
            <p:cNvSpPr/>
            <p:nvPr/>
          </p:nvSpPr>
          <p:spPr>
            <a:xfrm>
              <a:off x="-1077191" y="1438242"/>
              <a:ext cx="0" cy="53321"/>
            </a:xfrm>
            <a:custGeom>
              <a:avLst/>
              <a:gdLst/>
              <a:ahLst/>
              <a:cxnLst/>
              <a:rect l="l" t="t" r="r" b="b"/>
              <a:pathLst>
                <a:path w="120000" h="34" fill="none" extrusionOk="0">
                  <a:moveTo>
                    <a:pt x="0" y="0"/>
                  </a:moveTo>
                  <a:lnTo>
                    <a:pt x="0" y="0"/>
                  </a:lnTo>
                  <a:cubicBezTo>
                    <a:pt x="0" y="11"/>
                    <a:pt x="0" y="21"/>
                    <a:pt x="0" y="34"/>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41" name="Google Shape;441;p15"/>
            <p:cNvSpPr/>
            <p:nvPr/>
          </p:nvSpPr>
          <p:spPr>
            <a:xfrm>
              <a:off x="-3553458" y="1450788"/>
              <a:ext cx="475180" cy="1638824"/>
            </a:xfrm>
            <a:custGeom>
              <a:avLst/>
              <a:gdLst/>
              <a:ahLst/>
              <a:cxnLst/>
              <a:rect l="l" t="t" r="r" b="b"/>
              <a:pathLst>
                <a:path w="303" h="1045" extrusionOk="0">
                  <a:moveTo>
                    <a:pt x="2" y="1018"/>
                  </a:moveTo>
                  <a:lnTo>
                    <a:pt x="2" y="1018"/>
                  </a:lnTo>
                  <a:cubicBezTo>
                    <a:pt x="72" y="1026"/>
                    <a:pt x="72" y="1026"/>
                    <a:pt x="72" y="1026"/>
                  </a:cubicBezTo>
                  <a:cubicBezTo>
                    <a:pt x="95" y="1031"/>
                    <a:pt x="118" y="1033"/>
                    <a:pt x="141" y="1037"/>
                  </a:cubicBezTo>
                  <a:cubicBezTo>
                    <a:pt x="137" y="1039"/>
                    <a:pt x="137" y="1039"/>
                    <a:pt x="137" y="1039"/>
                  </a:cubicBezTo>
                  <a:cubicBezTo>
                    <a:pt x="154" y="913"/>
                    <a:pt x="154" y="913"/>
                    <a:pt x="154" y="913"/>
                  </a:cubicBezTo>
                  <a:cubicBezTo>
                    <a:pt x="173" y="787"/>
                    <a:pt x="173" y="787"/>
                    <a:pt x="173" y="787"/>
                  </a:cubicBezTo>
                  <a:cubicBezTo>
                    <a:pt x="183" y="724"/>
                    <a:pt x="183" y="724"/>
                    <a:pt x="183" y="724"/>
                  </a:cubicBezTo>
                  <a:cubicBezTo>
                    <a:pt x="192" y="661"/>
                    <a:pt x="192" y="661"/>
                    <a:pt x="192" y="661"/>
                  </a:cubicBezTo>
                  <a:cubicBezTo>
                    <a:pt x="202" y="598"/>
                    <a:pt x="202" y="598"/>
                    <a:pt x="202" y="598"/>
                  </a:cubicBezTo>
                  <a:cubicBezTo>
                    <a:pt x="213" y="534"/>
                    <a:pt x="213" y="534"/>
                    <a:pt x="213" y="534"/>
                  </a:cubicBezTo>
                  <a:cubicBezTo>
                    <a:pt x="236" y="408"/>
                    <a:pt x="236" y="408"/>
                    <a:pt x="236" y="408"/>
                  </a:cubicBezTo>
                  <a:cubicBezTo>
                    <a:pt x="242" y="366"/>
                    <a:pt x="248" y="324"/>
                    <a:pt x="257" y="282"/>
                  </a:cubicBezTo>
                  <a:cubicBezTo>
                    <a:pt x="269" y="198"/>
                    <a:pt x="282" y="114"/>
                    <a:pt x="293" y="30"/>
                  </a:cubicBezTo>
                  <a:cubicBezTo>
                    <a:pt x="297" y="36"/>
                    <a:pt x="297" y="36"/>
                    <a:pt x="297" y="36"/>
                  </a:cubicBezTo>
                  <a:cubicBezTo>
                    <a:pt x="158" y="15"/>
                    <a:pt x="158" y="15"/>
                    <a:pt x="158" y="15"/>
                  </a:cubicBezTo>
                  <a:cubicBezTo>
                    <a:pt x="164" y="11"/>
                    <a:pt x="164" y="11"/>
                    <a:pt x="164" y="11"/>
                  </a:cubicBezTo>
                  <a:cubicBezTo>
                    <a:pt x="154" y="93"/>
                    <a:pt x="141" y="177"/>
                    <a:pt x="129" y="261"/>
                  </a:cubicBezTo>
                  <a:cubicBezTo>
                    <a:pt x="116" y="345"/>
                    <a:pt x="101" y="429"/>
                    <a:pt x="89" y="511"/>
                  </a:cubicBezTo>
                  <a:cubicBezTo>
                    <a:pt x="74" y="595"/>
                    <a:pt x="59" y="679"/>
                    <a:pt x="47" y="764"/>
                  </a:cubicBezTo>
                  <a:lnTo>
                    <a:pt x="2" y="1018"/>
                  </a:lnTo>
                  <a:moveTo>
                    <a:pt x="0" y="1020"/>
                  </a:moveTo>
                  <a:lnTo>
                    <a:pt x="0" y="1020"/>
                  </a:lnTo>
                  <a:cubicBezTo>
                    <a:pt x="36" y="770"/>
                    <a:pt x="36" y="770"/>
                    <a:pt x="36" y="770"/>
                  </a:cubicBezTo>
                  <a:cubicBezTo>
                    <a:pt x="47" y="686"/>
                    <a:pt x="59" y="600"/>
                    <a:pt x="72" y="516"/>
                  </a:cubicBezTo>
                  <a:cubicBezTo>
                    <a:pt x="85" y="431"/>
                    <a:pt x="97" y="347"/>
                    <a:pt x="112" y="261"/>
                  </a:cubicBezTo>
                  <a:cubicBezTo>
                    <a:pt x="125" y="177"/>
                    <a:pt x="137" y="93"/>
                    <a:pt x="152" y="9"/>
                  </a:cubicBezTo>
                  <a:cubicBezTo>
                    <a:pt x="154" y="0"/>
                    <a:pt x="154" y="0"/>
                    <a:pt x="154" y="0"/>
                  </a:cubicBezTo>
                  <a:cubicBezTo>
                    <a:pt x="160" y="3"/>
                    <a:pt x="160" y="3"/>
                    <a:pt x="160" y="3"/>
                  </a:cubicBezTo>
                  <a:cubicBezTo>
                    <a:pt x="299" y="26"/>
                    <a:pt x="299" y="26"/>
                    <a:pt x="299" y="26"/>
                  </a:cubicBezTo>
                  <a:cubicBezTo>
                    <a:pt x="303" y="28"/>
                    <a:pt x="303" y="28"/>
                    <a:pt x="303" y="28"/>
                  </a:cubicBezTo>
                  <a:cubicBezTo>
                    <a:pt x="303" y="32"/>
                    <a:pt x="303" y="32"/>
                    <a:pt x="303" y="32"/>
                  </a:cubicBezTo>
                  <a:cubicBezTo>
                    <a:pt x="288" y="116"/>
                    <a:pt x="274" y="200"/>
                    <a:pt x="261" y="284"/>
                  </a:cubicBezTo>
                  <a:cubicBezTo>
                    <a:pt x="255" y="326"/>
                    <a:pt x="248" y="368"/>
                    <a:pt x="242" y="410"/>
                  </a:cubicBezTo>
                  <a:cubicBezTo>
                    <a:pt x="225" y="537"/>
                    <a:pt x="225" y="537"/>
                    <a:pt x="225" y="537"/>
                  </a:cubicBezTo>
                  <a:cubicBezTo>
                    <a:pt x="217" y="600"/>
                    <a:pt x="217" y="600"/>
                    <a:pt x="217" y="600"/>
                  </a:cubicBezTo>
                  <a:cubicBezTo>
                    <a:pt x="206" y="663"/>
                    <a:pt x="206" y="663"/>
                    <a:pt x="206" y="663"/>
                  </a:cubicBezTo>
                  <a:cubicBezTo>
                    <a:pt x="198" y="726"/>
                    <a:pt x="198" y="726"/>
                    <a:pt x="198" y="726"/>
                  </a:cubicBezTo>
                  <a:cubicBezTo>
                    <a:pt x="188" y="789"/>
                    <a:pt x="188" y="789"/>
                    <a:pt x="188" y="789"/>
                  </a:cubicBezTo>
                  <a:cubicBezTo>
                    <a:pt x="167" y="915"/>
                    <a:pt x="167" y="915"/>
                    <a:pt x="167" y="915"/>
                  </a:cubicBezTo>
                  <a:cubicBezTo>
                    <a:pt x="146" y="1041"/>
                    <a:pt x="146" y="1041"/>
                    <a:pt x="146" y="1041"/>
                  </a:cubicBezTo>
                  <a:cubicBezTo>
                    <a:pt x="143" y="1045"/>
                    <a:pt x="143" y="1045"/>
                    <a:pt x="143" y="1045"/>
                  </a:cubicBezTo>
                  <a:cubicBezTo>
                    <a:pt x="139" y="1045"/>
                    <a:pt x="139" y="1045"/>
                    <a:pt x="139" y="1045"/>
                  </a:cubicBezTo>
                  <a:cubicBezTo>
                    <a:pt x="116" y="1041"/>
                    <a:pt x="93" y="1037"/>
                    <a:pt x="70" y="1033"/>
                  </a:cubicBezTo>
                  <a:lnTo>
                    <a:pt x="0" y="102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42" name="Google Shape;442;p15"/>
            <p:cNvSpPr/>
            <p:nvPr/>
          </p:nvSpPr>
          <p:spPr>
            <a:xfrm>
              <a:off x="-3324493" y="1615454"/>
              <a:ext cx="222692" cy="76844"/>
            </a:xfrm>
            <a:custGeom>
              <a:avLst/>
              <a:gdLst/>
              <a:ahLst/>
              <a:cxnLst/>
              <a:rect l="l" t="t" r="r" b="b"/>
              <a:pathLst>
                <a:path w="142" h="49" extrusionOk="0">
                  <a:moveTo>
                    <a:pt x="0" y="26"/>
                  </a:moveTo>
                  <a:lnTo>
                    <a:pt x="0" y="26"/>
                  </a:lnTo>
                  <a:cubicBezTo>
                    <a:pt x="12" y="26"/>
                    <a:pt x="25" y="28"/>
                    <a:pt x="35" y="30"/>
                  </a:cubicBezTo>
                  <a:cubicBezTo>
                    <a:pt x="48" y="30"/>
                    <a:pt x="58" y="32"/>
                    <a:pt x="69" y="34"/>
                  </a:cubicBezTo>
                  <a:cubicBezTo>
                    <a:pt x="81" y="36"/>
                    <a:pt x="92" y="38"/>
                    <a:pt x="102" y="40"/>
                  </a:cubicBezTo>
                  <a:cubicBezTo>
                    <a:pt x="113" y="43"/>
                    <a:pt x="123" y="45"/>
                    <a:pt x="136" y="47"/>
                  </a:cubicBezTo>
                  <a:cubicBezTo>
                    <a:pt x="134" y="47"/>
                    <a:pt x="134" y="47"/>
                    <a:pt x="134" y="47"/>
                  </a:cubicBezTo>
                  <a:cubicBezTo>
                    <a:pt x="136" y="40"/>
                    <a:pt x="136" y="32"/>
                    <a:pt x="136" y="26"/>
                  </a:cubicBezTo>
                  <a:cubicBezTo>
                    <a:pt x="138" y="28"/>
                    <a:pt x="138" y="28"/>
                    <a:pt x="138" y="28"/>
                  </a:cubicBezTo>
                  <a:cubicBezTo>
                    <a:pt x="115" y="26"/>
                    <a:pt x="92" y="21"/>
                    <a:pt x="71" y="19"/>
                  </a:cubicBezTo>
                  <a:cubicBezTo>
                    <a:pt x="58" y="17"/>
                    <a:pt x="48" y="15"/>
                    <a:pt x="37" y="13"/>
                  </a:cubicBezTo>
                  <a:cubicBezTo>
                    <a:pt x="25" y="11"/>
                    <a:pt x="14" y="9"/>
                    <a:pt x="4" y="7"/>
                  </a:cubicBezTo>
                  <a:cubicBezTo>
                    <a:pt x="6" y="5"/>
                    <a:pt x="6" y="5"/>
                    <a:pt x="6" y="5"/>
                  </a:cubicBezTo>
                  <a:cubicBezTo>
                    <a:pt x="4" y="11"/>
                    <a:pt x="2" y="17"/>
                    <a:pt x="0" y="26"/>
                  </a:cubicBezTo>
                  <a:moveTo>
                    <a:pt x="0" y="26"/>
                  </a:moveTo>
                  <a:lnTo>
                    <a:pt x="0" y="26"/>
                  </a:lnTo>
                  <a:cubicBezTo>
                    <a:pt x="0" y="19"/>
                    <a:pt x="0" y="11"/>
                    <a:pt x="2" y="3"/>
                  </a:cubicBezTo>
                  <a:cubicBezTo>
                    <a:pt x="2" y="0"/>
                    <a:pt x="2" y="0"/>
                    <a:pt x="2" y="0"/>
                  </a:cubicBezTo>
                  <a:cubicBezTo>
                    <a:pt x="4" y="0"/>
                    <a:pt x="4" y="0"/>
                    <a:pt x="4" y="0"/>
                  </a:cubicBezTo>
                  <a:cubicBezTo>
                    <a:pt x="14" y="3"/>
                    <a:pt x="27" y="5"/>
                    <a:pt x="37" y="5"/>
                  </a:cubicBezTo>
                  <a:cubicBezTo>
                    <a:pt x="50" y="7"/>
                    <a:pt x="60" y="9"/>
                    <a:pt x="71" y="11"/>
                  </a:cubicBezTo>
                  <a:cubicBezTo>
                    <a:pt x="94" y="15"/>
                    <a:pt x="117" y="17"/>
                    <a:pt x="140" y="24"/>
                  </a:cubicBezTo>
                  <a:cubicBezTo>
                    <a:pt x="142" y="24"/>
                    <a:pt x="142" y="24"/>
                    <a:pt x="142" y="24"/>
                  </a:cubicBezTo>
                  <a:cubicBezTo>
                    <a:pt x="140" y="26"/>
                    <a:pt x="140" y="26"/>
                    <a:pt x="140" y="26"/>
                  </a:cubicBezTo>
                  <a:cubicBezTo>
                    <a:pt x="140" y="34"/>
                    <a:pt x="138" y="40"/>
                    <a:pt x="136" y="49"/>
                  </a:cubicBezTo>
                  <a:lnTo>
                    <a:pt x="136" y="49"/>
                  </a:lnTo>
                  <a:lnTo>
                    <a:pt x="136" y="49"/>
                  </a:lnTo>
                  <a:cubicBezTo>
                    <a:pt x="123" y="47"/>
                    <a:pt x="113" y="45"/>
                    <a:pt x="100" y="45"/>
                  </a:cubicBezTo>
                  <a:cubicBezTo>
                    <a:pt x="90" y="43"/>
                    <a:pt x="77" y="43"/>
                    <a:pt x="65" y="40"/>
                  </a:cubicBezTo>
                  <a:cubicBezTo>
                    <a:pt x="54" y="38"/>
                    <a:pt x="42" y="36"/>
                    <a:pt x="31" y="34"/>
                  </a:cubicBezTo>
                  <a:cubicBezTo>
                    <a:pt x="21" y="32"/>
                    <a:pt x="10" y="28"/>
                    <a:pt x="0" y="26"/>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43" name="Google Shape;443;p15"/>
            <p:cNvSpPr/>
            <p:nvPr/>
          </p:nvSpPr>
          <p:spPr>
            <a:xfrm>
              <a:off x="-3526797" y="2846532"/>
              <a:ext cx="224260" cy="75276"/>
            </a:xfrm>
            <a:custGeom>
              <a:avLst/>
              <a:gdLst/>
              <a:ahLst/>
              <a:cxnLst/>
              <a:rect l="l" t="t" r="r" b="b"/>
              <a:pathLst>
                <a:path w="143" h="48" extrusionOk="0">
                  <a:moveTo>
                    <a:pt x="0" y="25"/>
                  </a:moveTo>
                  <a:lnTo>
                    <a:pt x="0" y="25"/>
                  </a:lnTo>
                  <a:cubicBezTo>
                    <a:pt x="13" y="25"/>
                    <a:pt x="25" y="27"/>
                    <a:pt x="36" y="29"/>
                  </a:cubicBezTo>
                  <a:cubicBezTo>
                    <a:pt x="49" y="29"/>
                    <a:pt x="59" y="31"/>
                    <a:pt x="72" y="33"/>
                  </a:cubicBezTo>
                  <a:cubicBezTo>
                    <a:pt x="82" y="36"/>
                    <a:pt x="93" y="38"/>
                    <a:pt x="103" y="40"/>
                  </a:cubicBezTo>
                  <a:cubicBezTo>
                    <a:pt x="114" y="42"/>
                    <a:pt x="126" y="44"/>
                    <a:pt x="137" y="46"/>
                  </a:cubicBezTo>
                  <a:cubicBezTo>
                    <a:pt x="135" y="46"/>
                    <a:pt x="135" y="46"/>
                    <a:pt x="135" y="46"/>
                  </a:cubicBezTo>
                  <a:cubicBezTo>
                    <a:pt x="137" y="40"/>
                    <a:pt x="137" y="31"/>
                    <a:pt x="139" y="25"/>
                  </a:cubicBezTo>
                  <a:cubicBezTo>
                    <a:pt x="139" y="27"/>
                    <a:pt x="139" y="27"/>
                    <a:pt x="139" y="27"/>
                  </a:cubicBezTo>
                  <a:cubicBezTo>
                    <a:pt x="118" y="25"/>
                    <a:pt x="95" y="21"/>
                    <a:pt x="72" y="19"/>
                  </a:cubicBezTo>
                  <a:cubicBezTo>
                    <a:pt x="61" y="17"/>
                    <a:pt x="49" y="15"/>
                    <a:pt x="38" y="12"/>
                  </a:cubicBezTo>
                  <a:cubicBezTo>
                    <a:pt x="28" y="10"/>
                    <a:pt x="15" y="8"/>
                    <a:pt x="4" y="6"/>
                  </a:cubicBezTo>
                  <a:cubicBezTo>
                    <a:pt x="7" y="4"/>
                    <a:pt x="7" y="4"/>
                    <a:pt x="7" y="4"/>
                  </a:cubicBezTo>
                  <a:cubicBezTo>
                    <a:pt x="4" y="10"/>
                    <a:pt x="2" y="17"/>
                    <a:pt x="0" y="25"/>
                  </a:cubicBezTo>
                  <a:moveTo>
                    <a:pt x="0" y="25"/>
                  </a:moveTo>
                  <a:lnTo>
                    <a:pt x="0" y="25"/>
                  </a:lnTo>
                  <a:cubicBezTo>
                    <a:pt x="0" y="19"/>
                    <a:pt x="2" y="10"/>
                    <a:pt x="2" y="2"/>
                  </a:cubicBezTo>
                  <a:cubicBezTo>
                    <a:pt x="2" y="0"/>
                    <a:pt x="2" y="0"/>
                    <a:pt x="2" y="0"/>
                  </a:cubicBezTo>
                  <a:cubicBezTo>
                    <a:pt x="4" y="2"/>
                    <a:pt x="4" y="2"/>
                    <a:pt x="4" y="2"/>
                  </a:cubicBezTo>
                  <a:cubicBezTo>
                    <a:pt x="17" y="2"/>
                    <a:pt x="28" y="4"/>
                    <a:pt x="38" y="4"/>
                  </a:cubicBezTo>
                  <a:cubicBezTo>
                    <a:pt x="51" y="6"/>
                    <a:pt x="61" y="8"/>
                    <a:pt x="74" y="10"/>
                  </a:cubicBezTo>
                  <a:cubicBezTo>
                    <a:pt x="95" y="15"/>
                    <a:pt x="118" y="17"/>
                    <a:pt x="141" y="23"/>
                  </a:cubicBezTo>
                  <a:cubicBezTo>
                    <a:pt x="143" y="23"/>
                    <a:pt x="143" y="23"/>
                    <a:pt x="143" y="23"/>
                  </a:cubicBezTo>
                  <a:cubicBezTo>
                    <a:pt x="143" y="25"/>
                    <a:pt x="143" y="25"/>
                    <a:pt x="143" y="25"/>
                  </a:cubicBezTo>
                  <a:cubicBezTo>
                    <a:pt x="141" y="33"/>
                    <a:pt x="139" y="40"/>
                    <a:pt x="139" y="48"/>
                  </a:cubicBezTo>
                  <a:cubicBezTo>
                    <a:pt x="137" y="48"/>
                    <a:pt x="137" y="48"/>
                    <a:pt x="137" y="48"/>
                  </a:cubicBezTo>
                  <a:lnTo>
                    <a:pt x="137" y="48"/>
                  </a:lnTo>
                  <a:cubicBezTo>
                    <a:pt x="124" y="46"/>
                    <a:pt x="114" y="44"/>
                    <a:pt x="101" y="44"/>
                  </a:cubicBezTo>
                  <a:cubicBezTo>
                    <a:pt x="91" y="42"/>
                    <a:pt x="78" y="42"/>
                    <a:pt x="68" y="40"/>
                  </a:cubicBezTo>
                  <a:cubicBezTo>
                    <a:pt x="55" y="38"/>
                    <a:pt x="44" y="36"/>
                    <a:pt x="32" y="33"/>
                  </a:cubicBezTo>
                  <a:cubicBezTo>
                    <a:pt x="21" y="31"/>
                    <a:pt x="11" y="29"/>
                    <a:pt x="0" y="2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44" name="Google Shape;444;p15"/>
            <p:cNvSpPr/>
            <p:nvPr/>
          </p:nvSpPr>
          <p:spPr>
            <a:xfrm>
              <a:off x="-1362613" y="3221344"/>
              <a:ext cx="308945" cy="310514"/>
            </a:xfrm>
            <a:custGeom>
              <a:avLst/>
              <a:gdLst/>
              <a:ahLst/>
              <a:cxnLst/>
              <a:rect l="l" t="t" r="r" b="b"/>
              <a:pathLst>
                <a:path w="197" h="198" extrusionOk="0">
                  <a:moveTo>
                    <a:pt x="193" y="196"/>
                  </a:moveTo>
                  <a:lnTo>
                    <a:pt x="193" y="196"/>
                  </a:lnTo>
                  <a:cubicBezTo>
                    <a:pt x="161" y="196"/>
                    <a:pt x="130" y="196"/>
                    <a:pt x="98" y="198"/>
                  </a:cubicBezTo>
                  <a:cubicBezTo>
                    <a:pt x="50" y="198"/>
                    <a:pt x="50" y="198"/>
                    <a:pt x="50" y="198"/>
                  </a:cubicBezTo>
                  <a:cubicBezTo>
                    <a:pt x="35" y="198"/>
                    <a:pt x="18" y="198"/>
                    <a:pt x="4" y="198"/>
                  </a:cubicBezTo>
                  <a:cubicBezTo>
                    <a:pt x="0" y="198"/>
                    <a:pt x="0" y="198"/>
                    <a:pt x="0" y="198"/>
                  </a:cubicBezTo>
                  <a:cubicBezTo>
                    <a:pt x="0" y="194"/>
                    <a:pt x="0" y="194"/>
                    <a:pt x="0" y="194"/>
                  </a:cubicBezTo>
                  <a:cubicBezTo>
                    <a:pt x="0" y="162"/>
                    <a:pt x="2" y="131"/>
                    <a:pt x="2" y="99"/>
                  </a:cubicBezTo>
                  <a:cubicBezTo>
                    <a:pt x="2" y="85"/>
                    <a:pt x="2" y="68"/>
                    <a:pt x="2" y="51"/>
                  </a:cubicBezTo>
                  <a:cubicBezTo>
                    <a:pt x="2" y="36"/>
                    <a:pt x="2" y="19"/>
                    <a:pt x="2" y="5"/>
                  </a:cubicBezTo>
                  <a:cubicBezTo>
                    <a:pt x="2" y="3"/>
                    <a:pt x="2" y="3"/>
                    <a:pt x="2" y="3"/>
                  </a:cubicBezTo>
                  <a:cubicBezTo>
                    <a:pt x="4" y="3"/>
                    <a:pt x="4" y="3"/>
                    <a:pt x="4" y="3"/>
                  </a:cubicBezTo>
                  <a:cubicBezTo>
                    <a:pt x="35" y="0"/>
                    <a:pt x="67" y="0"/>
                    <a:pt x="98" y="0"/>
                  </a:cubicBezTo>
                  <a:cubicBezTo>
                    <a:pt x="144" y="0"/>
                    <a:pt x="144" y="0"/>
                    <a:pt x="144" y="0"/>
                  </a:cubicBezTo>
                  <a:cubicBezTo>
                    <a:pt x="161" y="0"/>
                    <a:pt x="176" y="0"/>
                    <a:pt x="191" y="0"/>
                  </a:cubicBezTo>
                  <a:cubicBezTo>
                    <a:pt x="197" y="0"/>
                    <a:pt x="197" y="0"/>
                    <a:pt x="197" y="0"/>
                  </a:cubicBezTo>
                  <a:cubicBezTo>
                    <a:pt x="197" y="5"/>
                    <a:pt x="197" y="5"/>
                    <a:pt x="197" y="5"/>
                  </a:cubicBezTo>
                  <a:cubicBezTo>
                    <a:pt x="197" y="36"/>
                    <a:pt x="195" y="68"/>
                    <a:pt x="195" y="101"/>
                  </a:cubicBezTo>
                  <a:lnTo>
                    <a:pt x="193" y="196"/>
                  </a:lnTo>
                  <a:moveTo>
                    <a:pt x="191" y="194"/>
                  </a:moveTo>
                  <a:lnTo>
                    <a:pt x="191" y="194"/>
                  </a:lnTo>
                  <a:cubicBezTo>
                    <a:pt x="189" y="97"/>
                    <a:pt x="189" y="97"/>
                    <a:pt x="189" y="97"/>
                  </a:cubicBezTo>
                  <a:cubicBezTo>
                    <a:pt x="189" y="66"/>
                    <a:pt x="187" y="36"/>
                    <a:pt x="187" y="5"/>
                  </a:cubicBezTo>
                  <a:cubicBezTo>
                    <a:pt x="191" y="9"/>
                    <a:pt x="191" y="9"/>
                    <a:pt x="191" y="9"/>
                  </a:cubicBezTo>
                  <a:cubicBezTo>
                    <a:pt x="176" y="9"/>
                    <a:pt x="161" y="9"/>
                    <a:pt x="144" y="9"/>
                  </a:cubicBezTo>
                  <a:cubicBezTo>
                    <a:pt x="98" y="9"/>
                    <a:pt x="98" y="9"/>
                    <a:pt x="98" y="9"/>
                  </a:cubicBezTo>
                  <a:cubicBezTo>
                    <a:pt x="67" y="7"/>
                    <a:pt x="35" y="7"/>
                    <a:pt x="4" y="7"/>
                  </a:cubicBezTo>
                  <a:cubicBezTo>
                    <a:pt x="6" y="5"/>
                    <a:pt x="6" y="5"/>
                    <a:pt x="6" y="5"/>
                  </a:cubicBezTo>
                  <a:cubicBezTo>
                    <a:pt x="6" y="19"/>
                    <a:pt x="4" y="36"/>
                    <a:pt x="4" y="51"/>
                  </a:cubicBezTo>
                  <a:cubicBezTo>
                    <a:pt x="4" y="68"/>
                    <a:pt x="4" y="85"/>
                    <a:pt x="4" y="99"/>
                  </a:cubicBezTo>
                  <a:cubicBezTo>
                    <a:pt x="4" y="131"/>
                    <a:pt x="6" y="162"/>
                    <a:pt x="6" y="194"/>
                  </a:cubicBezTo>
                  <a:cubicBezTo>
                    <a:pt x="4" y="192"/>
                    <a:pt x="4" y="192"/>
                    <a:pt x="4" y="192"/>
                  </a:cubicBezTo>
                  <a:cubicBezTo>
                    <a:pt x="18" y="192"/>
                    <a:pt x="33" y="192"/>
                    <a:pt x="50" y="192"/>
                  </a:cubicBezTo>
                  <a:cubicBezTo>
                    <a:pt x="96" y="192"/>
                    <a:pt x="96" y="192"/>
                    <a:pt x="96" y="192"/>
                  </a:cubicBezTo>
                  <a:cubicBezTo>
                    <a:pt x="128" y="192"/>
                    <a:pt x="159" y="194"/>
                    <a:pt x="191" y="19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6275" rIns="90000" bIns="262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45" name="Google Shape;445;p15"/>
            <p:cNvSpPr/>
            <p:nvPr/>
          </p:nvSpPr>
          <p:spPr>
            <a:xfrm>
              <a:off x="-1287337" y="3229186"/>
              <a:ext cx="12546" cy="224260"/>
            </a:xfrm>
            <a:custGeom>
              <a:avLst/>
              <a:gdLst/>
              <a:ahLst/>
              <a:cxnLst/>
              <a:rect l="l" t="t" r="r" b="b"/>
              <a:pathLst>
                <a:path w="8" h="143" extrusionOk="0">
                  <a:moveTo>
                    <a:pt x="4" y="0"/>
                  </a:moveTo>
                  <a:lnTo>
                    <a:pt x="4" y="0"/>
                  </a:lnTo>
                  <a:cubicBezTo>
                    <a:pt x="6" y="23"/>
                    <a:pt x="8" y="46"/>
                    <a:pt x="8" y="71"/>
                  </a:cubicBezTo>
                  <a:cubicBezTo>
                    <a:pt x="8" y="94"/>
                    <a:pt x="6" y="120"/>
                    <a:pt x="4" y="143"/>
                  </a:cubicBezTo>
                  <a:cubicBezTo>
                    <a:pt x="0" y="120"/>
                    <a:pt x="0" y="94"/>
                    <a:pt x="0" y="71"/>
                  </a:cubicBezTo>
                  <a:cubicBezTo>
                    <a:pt x="0" y="46"/>
                    <a:pt x="0" y="23"/>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6475" rIns="90000" bIns="64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46" name="Google Shape;446;p15"/>
            <p:cNvSpPr/>
            <p:nvPr/>
          </p:nvSpPr>
          <p:spPr>
            <a:xfrm>
              <a:off x="-1257540" y="3229186"/>
              <a:ext cx="6273" cy="147416"/>
            </a:xfrm>
            <a:custGeom>
              <a:avLst/>
              <a:gdLst/>
              <a:ahLst/>
              <a:cxnLst/>
              <a:rect l="l" t="t" r="r" b="b"/>
              <a:pathLst>
                <a:path w="4" h="94" extrusionOk="0">
                  <a:moveTo>
                    <a:pt x="2" y="0"/>
                  </a:moveTo>
                  <a:lnTo>
                    <a:pt x="2" y="0"/>
                  </a:lnTo>
                  <a:cubicBezTo>
                    <a:pt x="4" y="14"/>
                    <a:pt x="4" y="31"/>
                    <a:pt x="4" y="46"/>
                  </a:cubicBezTo>
                  <a:cubicBezTo>
                    <a:pt x="4" y="63"/>
                    <a:pt x="4" y="80"/>
                    <a:pt x="2" y="94"/>
                  </a:cubicBezTo>
                  <a:cubicBezTo>
                    <a:pt x="0" y="80"/>
                    <a:pt x="0" y="63"/>
                    <a:pt x="0" y="46"/>
                  </a:cubicBezTo>
                  <a:cubicBezTo>
                    <a:pt x="0" y="31"/>
                    <a:pt x="0" y="14"/>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47" name="Google Shape;447;p15"/>
            <p:cNvSpPr/>
            <p:nvPr/>
          </p:nvSpPr>
          <p:spPr>
            <a:xfrm>
              <a:off x="-1119534" y="3229186"/>
              <a:ext cx="12546" cy="194463"/>
            </a:xfrm>
            <a:custGeom>
              <a:avLst/>
              <a:gdLst/>
              <a:ahLst/>
              <a:cxnLst/>
              <a:rect l="l" t="t" r="r" b="b"/>
              <a:pathLst>
                <a:path w="8" h="124" extrusionOk="0">
                  <a:moveTo>
                    <a:pt x="4" y="0"/>
                  </a:moveTo>
                  <a:lnTo>
                    <a:pt x="4" y="0"/>
                  </a:lnTo>
                  <a:cubicBezTo>
                    <a:pt x="6" y="21"/>
                    <a:pt x="8" y="42"/>
                    <a:pt x="8" y="63"/>
                  </a:cubicBezTo>
                  <a:cubicBezTo>
                    <a:pt x="8" y="84"/>
                    <a:pt x="6" y="105"/>
                    <a:pt x="4" y="124"/>
                  </a:cubicBezTo>
                  <a:cubicBezTo>
                    <a:pt x="0" y="105"/>
                    <a:pt x="0" y="84"/>
                    <a:pt x="0" y="63"/>
                  </a:cubicBezTo>
                  <a:cubicBezTo>
                    <a:pt x="0" y="42"/>
                    <a:pt x="0" y="21"/>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48" name="Google Shape;448;p15"/>
            <p:cNvSpPr/>
            <p:nvPr/>
          </p:nvSpPr>
          <p:spPr>
            <a:xfrm>
              <a:off x="-1182264" y="3280938"/>
              <a:ext cx="12546" cy="197600"/>
            </a:xfrm>
            <a:custGeom>
              <a:avLst/>
              <a:gdLst/>
              <a:ahLst/>
              <a:cxnLst/>
              <a:rect l="l" t="t" r="r" b="b"/>
              <a:pathLst>
                <a:path w="8" h="126" extrusionOk="0">
                  <a:moveTo>
                    <a:pt x="4" y="0"/>
                  </a:moveTo>
                  <a:lnTo>
                    <a:pt x="4" y="0"/>
                  </a:lnTo>
                  <a:cubicBezTo>
                    <a:pt x="6" y="21"/>
                    <a:pt x="8" y="42"/>
                    <a:pt x="8" y="63"/>
                  </a:cubicBezTo>
                  <a:cubicBezTo>
                    <a:pt x="8" y="84"/>
                    <a:pt x="6" y="105"/>
                    <a:pt x="4" y="126"/>
                  </a:cubicBezTo>
                  <a:cubicBezTo>
                    <a:pt x="0" y="105"/>
                    <a:pt x="0" y="84"/>
                    <a:pt x="0" y="63"/>
                  </a:cubicBezTo>
                  <a:cubicBezTo>
                    <a:pt x="0" y="42"/>
                    <a:pt x="0" y="21"/>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50" rIns="90000" bIns="3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49" name="Google Shape;449;p15"/>
            <p:cNvSpPr/>
            <p:nvPr/>
          </p:nvSpPr>
          <p:spPr>
            <a:xfrm>
              <a:off x="-4004220" y="3073943"/>
              <a:ext cx="3363004" cy="164685"/>
            </a:xfrm>
            <a:custGeom>
              <a:avLst/>
              <a:gdLst/>
              <a:ahLst/>
              <a:cxnLst/>
              <a:rect l="l" t="t" r="r" b="b"/>
              <a:pathLst>
                <a:path w="5551" h="105" extrusionOk="0">
                  <a:moveTo>
                    <a:pt x="5551" y="99"/>
                  </a:moveTo>
                  <a:lnTo>
                    <a:pt x="5551" y="99"/>
                  </a:lnTo>
                  <a:cubicBezTo>
                    <a:pt x="4168" y="103"/>
                    <a:pt x="4168" y="103"/>
                    <a:pt x="4168" y="103"/>
                  </a:cubicBezTo>
                  <a:cubicBezTo>
                    <a:pt x="3705" y="105"/>
                    <a:pt x="3242" y="105"/>
                    <a:pt x="2780" y="105"/>
                  </a:cubicBezTo>
                  <a:cubicBezTo>
                    <a:pt x="1392" y="101"/>
                    <a:pt x="1392" y="101"/>
                    <a:pt x="1392" y="101"/>
                  </a:cubicBezTo>
                  <a:cubicBezTo>
                    <a:pt x="1045" y="101"/>
                    <a:pt x="1045" y="101"/>
                    <a:pt x="1045" y="101"/>
                  </a:cubicBezTo>
                  <a:cubicBezTo>
                    <a:pt x="698" y="101"/>
                    <a:pt x="698" y="101"/>
                    <a:pt x="698" y="101"/>
                  </a:cubicBezTo>
                  <a:cubicBezTo>
                    <a:pt x="4" y="103"/>
                    <a:pt x="4" y="103"/>
                    <a:pt x="4" y="103"/>
                  </a:cubicBezTo>
                  <a:cubicBezTo>
                    <a:pt x="0" y="103"/>
                    <a:pt x="0" y="103"/>
                    <a:pt x="0" y="103"/>
                  </a:cubicBezTo>
                  <a:cubicBezTo>
                    <a:pt x="0" y="99"/>
                    <a:pt x="0" y="99"/>
                    <a:pt x="0" y="99"/>
                  </a:cubicBezTo>
                  <a:cubicBezTo>
                    <a:pt x="0" y="10"/>
                    <a:pt x="0" y="10"/>
                    <a:pt x="0" y="10"/>
                  </a:cubicBezTo>
                  <a:cubicBezTo>
                    <a:pt x="0" y="4"/>
                    <a:pt x="0" y="4"/>
                    <a:pt x="0" y="4"/>
                  </a:cubicBezTo>
                  <a:cubicBezTo>
                    <a:pt x="4" y="4"/>
                    <a:pt x="4" y="4"/>
                    <a:pt x="4" y="4"/>
                  </a:cubicBezTo>
                  <a:cubicBezTo>
                    <a:pt x="1392" y="2"/>
                    <a:pt x="1392" y="2"/>
                    <a:pt x="1392" y="2"/>
                  </a:cubicBezTo>
                  <a:cubicBezTo>
                    <a:pt x="2778" y="0"/>
                    <a:pt x="2778" y="0"/>
                    <a:pt x="2778" y="0"/>
                  </a:cubicBezTo>
                  <a:cubicBezTo>
                    <a:pt x="3472" y="2"/>
                    <a:pt x="3472" y="2"/>
                    <a:pt x="3472" y="2"/>
                  </a:cubicBezTo>
                  <a:cubicBezTo>
                    <a:pt x="4163" y="4"/>
                    <a:pt x="4163" y="4"/>
                    <a:pt x="4163" y="4"/>
                  </a:cubicBezTo>
                  <a:cubicBezTo>
                    <a:pt x="4626" y="4"/>
                    <a:pt x="5088" y="6"/>
                    <a:pt x="5551" y="8"/>
                  </a:cubicBezTo>
                  <a:lnTo>
                    <a:pt x="5551" y="8"/>
                  </a:lnTo>
                  <a:cubicBezTo>
                    <a:pt x="5551" y="10"/>
                    <a:pt x="5551" y="10"/>
                    <a:pt x="5551" y="10"/>
                  </a:cubicBezTo>
                  <a:lnTo>
                    <a:pt x="5551" y="99"/>
                  </a:lnTo>
                  <a:moveTo>
                    <a:pt x="5549" y="97"/>
                  </a:moveTo>
                  <a:lnTo>
                    <a:pt x="5549" y="97"/>
                  </a:lnTo>
                  <a:cubicBezTo>
                    <a:pt x="5549" y="10"/>
                    <a:pt x="5549" y="10"/>
                    <a:pt x="5549" y="10"/>
                  </a:cubicBezTo>
                  <a:cubicBezTo>
                    <a:pt x="5551" y="10"/>
                    <a:pt x="5551" y="10"/>
                    <a:pt x="5551" y="10"/>
                  </a:cubicBezTo>
                  <a:cubicBezTo>
                    <a:pt x="5088" y="14"/>
                    <a:pt x="4626" y="14"/>
                    <a:pt x="4163" y="17"/>
                  </a:cubicBezTo>
                  <a:cubicBezTo>
                    <a:pt x="3472" y="17"/>
                    <a:pt x="3472" y="17"/>
                    <a:pt x="3472" y="17"/>
                  </a:cubicBezTo>
                  <a:cubicBezTo>
                    <a:pt x="2778" y="19"/>
                    <a:pt x="2778" y="19"/>
                    <a:pt x="2778" y="19"/>
                  </a:cubicBezTo>
                  <a:cubicBezTo>
                    <a:pt x="1392" y="17"/>
                    <a:pt x="1392" y="17"/>
                    <a:pt x="1392" y="17"/>
                  </a:cubicBezTo>
                  <a:cubicBezTo>
                    <a:pt x="4" y="14"/>
                    <a:pt x="4" y="14"/>
                    <a:pt x="4" y="14"/>
                  </a:cubicBezTo>
                  <a:cubicBezTo>
                    <a:pt x="11" y="10"/>
                    <a:pt x="11" y="10"/>
                    <a:pt x="11" y="10"/>
                  </a:cubicBezTo>
                  <a:cubicBezTo>
                    <a:pt x="9" y="99"/>
                    <a:pt x="9" y="99"/>
                    <a:pt x="9" y="99"/>
                  </a:cubicBezTo>
                  <a:cubicBezTo>
                    <a:pt x="4" y="94"/>
                    <a:pt x="4" y="94"/>
                    <a:pt x="4" y="94"/>
                  </a:cubicBezTo>
                  <a:cubicBezTo>
                    <a:pt x="698" y="94"/>
                    <a:pt x="698" y="94"/>
                    <a:pt x="698" y="94"/>
                  </a:cubicBezTo>
                  <a:cubicBezTo>
                    <a:pt x="1045" y="97"/>
                    <a:pt x="1045" y="97"/>
                    <a:pt x="1045" y="97"/>
                  </a:cubicBezTo>
                  <a:cubicBezTo>
                    <a:pt x="1390" y="94"/>
                    <a:pt x="1390" y="94"/>
                    <a:pt x="1390" y="94"/>
                  </a:cubicBezTo>
                  <a:cubicBezTo>
                    <a:pt x="2776" y="92"/>
                    <a:pt x="2776" y="92"/>
                    <a:pt x="2776" y="92"/>
                  </a:cubicBezTo>
                  <a:cubicBezTo>
                    <a:pt x="3236" y="90"/>
                    <a:pt x="3699" y="92"/>
                    <a:pt x="4161" y="92"/>
                  </a:cubicBezTo>
                  <a:lnTo>
                    <a:pt x="5549" y="97"/>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50" name="Google Shape;450;p15"/>
            <p:cNvSpPr/>
            <p:nvPr/>
          </p:nvSpPr>
          <p:spPr>
            <a:xfrm>
              <a:off x="-2447842" y="3152341"/>
              <a:ext cx="1797215" cy="10978"/>
            </a:xfrm>
            <a:custGeom>
              <a:avLst/>
              <a:gdLst/>
              <a:ahLst/>
              <a:cxnLst/>
              <a:rect l="l" t="t" r="r" b="b"/>
              <a:pathLst>
                <a:path w="1146" h="7" extrusionOk="0">
                  <a:moveTo>
                    <a:pt x="0" y="4"/>
                  </a:moveTo>
                  <a:lnTo>
                    <a:pt x="0" y="4"/>
                  </a:lnTo>
                  <a:cubicBezTo>
                    <a:pt x="94" y="0"/>
                    <a:pt x="191" y="0"/>
                    <a:pt x="286" y="0"/>
                  </a:cubicBezTo>
                  <a:cubicBezTo>
                    <a:pt x="334" y="2"/>
                    <a:pt x="380" y="2"/>
                    <a:pt x="429" y="2"/>
                  </a:cubicBezTo>
                  <a:cubicBezTo>
                    <a:pt x="477" y="2"/>
                    <a:pt x="525" y="2"/>
                    <a:pt x="572" y="2"/>
                  </a:cubicBezTo>
                  <a:cubicBezTo>
                    <a:pt x="668" y="0"/>
                    <a:pt x="763" y="0"/>
                    <a:pt x="860" y="0"/>
                  </a:cubicBezTo>
                  <a:cubicBezTo>
                    <a:pt x="908" y="0"/>
                    <a:pt x="954" y="0"/>
                    <a:pt x="1003" y="2"/>
                  </a:cubicBezTo>
                  <a:cubicBezTo>
                    <a:pt x="1051" y="2"/>
                    <a:pt x="1099" y="2"/>
                    <a:pt x="1146" y="4"/>
                  </a:cubicBezTo>
                  <a:lnTo>
                    <a:pt x="1146" y="4"/>
                  </a:lnTo>
                  <a:cubicBezTo>
                    <a:pt x="1099" y="4"/>
                    <a:pt x="1051" y="7"/>
                    <a:pt x="1003" y="7"/>
                  </a:cubicBezTo>
                  <a:cubicBezTo>
                    <a:pt x="954" y="7"/>
                    <a:pt x="908" y="7"/>
                    <a:pt x="860" y="7"/>
                  </a:cubicBezTo>
                  <a:cubicBezTo>
                    <a:pt x="763" y="7"/>
                    <a:pt x="668" y="7"/>
                    <a:pt x="572" y="4"/>
                  </a:cubicBezTo>
                  <a:cubicBezTo>
                    <a:pt x="525" y="4"/>
                    <a:pt x="477" y="4"/>
                    <a:pt x="429" y="4"/>
                  </a:cubicBezTo>
                  <a:cubicBezTo>
                    <a:pt x="380" y="4"/>
                    <a:pt x="334" y="7"/>
                    <a:pt x="286" y="7"/>
                  </a:cubicBezTo>
                  <a:cubicBezTo>
                    <a:pt x="191" y="7"/>
                    <a:pt x="94" y="7"/>
                    <a:pt x="0"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51" name="Google Shape;451;p15"/>
            <p:cNvSpPr/>
            <p:nvPr/>
          </p:nvSpPr>
          <p:spPr>
            <a:xfrm>
              <a:off x="-3902213" y="3185264"/>
              <a:ext cx="1703728" cy="14118"/>
            </a:xfrm>
            <a:custGeom>
              <a:avLst/>
              <a:gdLst/>
              <a:ahLst/>
              <a:cxnLst/>
              <a:rect l="l" t="t" r="r" b="b"/>
              <a:pathLst>
                <a:path w="1652" h="9" extrusionOk="0">
                  <a:moveTo>
                    <a:pt x="1652" y="4"/>
                  </a:moveTo>
                  <a:lnTo>
                    <a:pt x="1652" y="4"/>
                  </a:lnTo>
                  <a:cubicBezTo>
                    <a:pt x="1516" y="9"/>
                    <a:pt x="1377" y="9"/>
                    <a:pt x="1241" y="9"/>
                  </a:cubicBezTo>
                  <a:cubicBezTo>
                    <a:pt x="1171" y="9"/>
                    <a:pt x="1102" y="7"/>
                    <a:pt x="1034" y="7"/>
                  </a:cubicBezTo>
                  <a:cubicBezTo>
                    <a:pt x="965" y="7"/>
                    <a:pt x="896" y="7"/>
                    <a:pt x="826" y="7"/>
                  </a:cubicBezTo>
                  <a:cubicBezTo>
                    <a:pt x="689" y="9"/>
                    <a:pt x="551" y="9"/>
                    <a:pt x="414" y="9"/>
                  </a:cubicBezTo>
                  <a:cubicBezTo>
                    <a:pt x="345" y="9"/>
                    <a:pt x="275" y="9"/>
                    <a:pt x="208" y="9"/>
                  </a:cubicBezTo>
                  <a:cubicBezTo>
                    <a:pt x="139" y="7"/>
                    <a:pt x="69" y="7"/>
                    <a:pt x="0" y="4"/>
                  </a:cubicBezTo>
                  <a:lnTo>
                    <a:pt x="0" y="4"/>
                  </a:lnTo>
                  <a:cubicBezTo>
                    <a:pt x="69" y="2"/>
                    <a:pt x="139" y="2"/>
                    <a:pt x="208" y="2"/>
                  </a:cubicBezTo>
                  <a:cubicBezTo>
                    <a:pt x="275" y="0"/>
                    <a:pt x="345" y="0"/>
                    <a:pt x="414" y="0"/>
                  </a:cubicBezTo>
                  <a:cubicBezTo>
                    <a:pt x="551" y="0"/>
                    <a:pt x="689" y="0"/>
                    <a:pt x="826" y="2"/>
                  </a:cubicBezTo>
                  <a:cubicBezTo>
                    <a:pt x="896" y="2"/>
                    <a:pt x="965" y="4"/>
                    <a:pt x="1034" y="4"/>
                  </a:cubicBezTo>
                  <a:cubicBezTo>
                    <a:pt x="1102" y="2"/>
                    <a:pt x="1171" y="2"/>
                    <a:pt x="1241" y="2"/>
                  </a:cubicBezTo>
                  <a:cubicBezTo>
                    <a:pt x="1377" y="0"/>
                    <a:pt x="1516" y="2"/>
                    <a:pt x="1652"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52" name="Google Shape;452;p15"/>
            <p:cNvSpPr/>
            <p:nvPr/>
          </p:nvSpPr>
          <p:spPr>
            <a:xfrm>
              <a:off x="-1795450" y="2249028"/>
              <a:ext cx="3137" cy="424996"/>
            </a:xfrm>
            <a:custGeom>
              <a:avLst/>
              <a:gdLst/>
              <a:ahLst/>
              <a:cxnLst/>
              <a:rect l="l" t="t" r="r" b="b"/>
              <a:pathLst>
                <a:path w="2" h="271" extrusionOk="0">
                  <a:moveTo>
                    <a:pt x="0" y="0"/>
                  </a:moveTo>
                  <a:lnTo>
                    <a:pt x="0" y="0"/>
                  </a:lnTo>
                  <a:cubicBezTo>
                    <a:pt x="0" y="0"/>
                    <a:pt x="2" y="17"/>
                    <a:pt x="2" y="42"/>
                  </a:cubicBezTo>
                  <a:cubicBezTo>
                    <a:pt x="2" y="68"/>
                    <a:pt x="2" y="103"/>
                    <a:pt x="2" y="137"/>
                  </a:cubicBezTo>
                  <a:cubicBezTo>
                    <a:pt x="2" y="170"/>
                    <a:pt x="2" y="204"/>
                    <a:pt x="2" y="229"/>
                  </a:cubicBezTo>
                  <a:cubicBezTo>
                    <a:pt x="0" y="255"/>
                    <a:pt x="0" y="271"/>
                    <a:pt x="0" y="271"/>
                  </a:cubicBezTo>
                  <a:cubicBezTo>
                    <a:pt x="0" y="271"/>
                    <a:pt x="0" y="255"/>
                    <a:pt x="0" y="229"/>
                  </a:cubicBezTo>
                  <a:cubicBezTo>
                    <a:pt x="0" y="204"/>
                    <a:pt x="0" y="170"/>
                    <a:pt x="0" y="137"/>
                  </a:cubicBezTo>
                  <a:cubicBezTo>
                    <a:pt x="2" y="103"/>
                    <a:pt x="2" y="68"/>
                    <a:pt x="0" y="42"/>
                  </a:cubicBezTo>
                  <a:cubicBezTo>
                    <a:pt x="0" y="17"/>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53" name="Google Shape;453;p15"/>
            <p:cNvSpPr/>
            <p:nvPr/>
          </p:nvSpPr>
          <p:spPr>
            <a:xfrm>
              <a:off x="-1801723" y="2694412"/>
              <a:ext cx="6273" cy="32933"/>
            </a:xfrm>
            <a:custGeom>
              <a:avLst/>
              <a:gdLst/>
              <a:ahLst/>
              <a:cxnLst/>
              <a:rect l="l" t="t" r="r" b="b"/>
              <a:pathLst>
                <a:path w="4" h="21" extrusionOk="0">
                  <a:moveTo>
                    <a:pt x="0" y="0"/>
                  </a:moveTo>
                  <a:lnTo>
                    <a:pt x="0" y="0"/>
                  </a:lnTo>
                  <a:lnTo>
                    <a:pt x="2" y="2"/>
                  </a:lnTo>
                  <a:cubicBezTo>
                    <a:pt x="2" y="4"/>
                    <a:pt x="2" y="8"/>
                    <a:pt x="4" y="11"/>
                  </a:cubicBezTo>
                  <a:cubicBezTo>
                    <a:pt x="4" y="13"/>
                    <a:pt x="4" y="17"/>
                    <a:pt x="2" y="19"/>
                  </a:cubicBezTo>
                  <a:cubicBezTo>
                    <a:pt x="2" y="21"/>
                    <a:pt x="2" y="21"/>
                    <a:pt x="2" y="21"/>
                  </a:cubicBezTo>
                  <a:lnTo>
                    <a:pt x="2" y="19"/>
                  </a:lnTo>
                  <a:cubicBezTo>
                    <a:pt x="2" y="17"/>
                    <a:pt x="2" y="13"/>
                    <a:pt x="2" y="11"/>
                  </a:cubicBezTo>
                  <a:cubicBezTo>
                    <a:pt x="2" y="8"/>
                    <a:pt x="0" y="6"/>
                    <a:pt x="0" y="4"/>
                  </a:cubicBezTo>
                  <a:cubicBezTo>
                    <a:pt x="0" y="2"/>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54" name="Google Shape;454;p15"/>
            <p:cNvSpPr/>
            <p:nvPr/>
          </p:nvSpPr>
          <p:spPr>
            <a:xfrm>
              <a:off x="-1798586" y="2750869"/>
              <a:ext cx="3137" cy="18819"/>
            </a:xfrm>
            <a:custGeom>
              <a:avLst/>
              <a:gdLst/>
              <a:ahLst/>
              <a:cxnLst/>
              <a:rect l="l" t="t" r="r" b="b"/>
              <a:pathLst>
                <a:path w="2" h="12" extrusionOk="0">
                  <a:moveTo>
                    <a:pt x="2" y="0"/>
                  </a:moveTo>
                  <a:lnTo>
                    <a:pt x="2" y="0"/>
                  </a:lnTo>
                  <a:lnTo>
                    <a:pt x="2" y="2"/>
                  </a:lnTo>
                  <a:cubicBezTo>
                    <a:pt x="2" y="2"/>
                    <a:pt x="2" y="4"/>
                    <a:pt x="2" y="6"/>
                  </a:cubicBezTo>
                  <a:cubicBezTo>
                    <a:pt x="2" y="8"/>
                    <a:pt x="2" y="8"/>
                    <a:pt x="2" y="10"/>
                  </a:cubicBezTo>
                  <a:cubicBezTo>
                    <a:pt x="2" y="12"/>
                    <a:pt x="2" y="12"/>
                    <a:pt x="2" y="12"/>
                  </a:cubicBezTo>
                  <a:cubicBezTo>
                    <a:pt x="2" y="12"/>
                    <a:pt x="0" y="12"/>
                    <a:pt x="0" y="10"/>
                  </a:cubicBezTo>
                  <a:cubicBezTo>
                    <a:pt x="0" y="8"/>
                    <a:pt x="0" y="8"/>
                    <a:pt x="0" y="6"/>
                  </a:cubicBezTo>
                  <a:cubicBezTo>
                    <a:pt x="0" y="4"/>
                    <a:pt x="0" y="2"/>
                    <a:pt x="0" y="2"/>
                  </a:cubicBezTo>
                  <a:cubicBezTo>
                    <a:pt x="0" y="0"/>
                    <a:pt x="2" y="0"/>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55" name="Google Shape;455;p15"/>
            <p:cNvSpPr/>
            <p:nvPr/>
          </p:nvSpPr>
          <p:spPr>
            <a:xfrm>
              <a:off x="-2178103" y="1223392"/>
              <a:ext cx="3137" cy="95663"/>
            </a:xfrm>
            <a:custGeom>
              <a:avLst/>
              <a:gdLst/>
              <a:ahLst/>
              <a:cxnLst/>
              <a:rect l="l" t="t" r="r" b="b"/>
              <a:pathLst>
                <a:path w="2" h="61" extrusionOk="0">
                  <a:moveTo>
                    <a:pt x="0" y="0"/>
                  </a:moveTo>
                  <a:lnTo>
                    <a:pt x="0" y="0"/>
                  </a:lnTo>
                  <a:cubicBezTo>
                    <a:pt x="0" y="0"/>
                    <a:pt x="0" y="5"/>
                    <a:pt x="2" y="9"/>
                  </a:cubicBezTo>
                  <a:cubicBezTo>
                    <a:pt x="2" y="15"/>
                    <a:pt x="2" y="23"/>
                    <a:pt x="2" y="32"/>
                  </a:cubicBezTo>
                  <a:cubicBezTo>
                    <a:pt x="2" y="38"/>
                    <a:pt x="2" y="47"/>
                    <a:pt x="2" y="53"/>
                  </a:cubicBezTo>
                  <a:cubicBezTo>
                    <a:pt x="0" y="57"/>
                    <a:pt x="0" y="61"/>
                    <a:pt x="0" y="61"/>
                  </a:cubicBezTo>
                  <a:cubicBezTo>
                    <a:pt x="0" y="61"/>
                    <a:pt x="0" y="57"/>
                    <a:pt x="0" y="53"/>
                  </a:cubicBezTo>
                  <a:cubicBezTo>
                    <a:pt x="0" y="47"/>
                    <a:pt x="0" y="38"/>
                    <a:pt x="0" y="32"/>
                  </a:cubicBezTo>
                  <a:cubicBezTo>
                    <a:pt x="0" y="23"/>
                    <a:pt x="0" y="15"/>
                    <a:pt x="0" y="9"/>
                  </a:cubicBezTo>
                  <a:cubicBezTo>
                    <a:pt x="0" y="5"/>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56" name="Google Shape;456;p15"/>
            <p:cNvSpPr/>
            <p:nvPr/>
          </p:nvSpPr>
          <p:spPr>
            <a:xfrm>
              <a:off x="-2157716" y="1250052"/>
              <a:ext cx="3137" cy="47048"/>
            </a:xfrm>
            <a:custGeom>
              <a:avLst/>
              <a:gdLst/>
              <a:ahLst/>
              <a:cxnLst/>
              <a:rect l="l" t="t" r="r" b="b"/>
              <a:pathLst>
                <a:path w="2" h="30" extrusionOk="0">
                  <a:moveTo>
                    <a:pt x="2" y="0"/>
                  </a:moveTo>
                  <a:lnTo>
                    <a:pt x="2" y="0"/>
                  </a:lnTo>
                  <a:cubicBezTo>
                    <a:pt x="2" y="0"/>
                    <a:pt x="2" y="2"/>
                    <a:pt x="2" y="4"/>
                  </a:cubicBezTo>
                  <a:cubicBezTo>
                    <a:pt x="2" y="9"/>
                    <a:pt x="2" y="11"/>
                    <a:pt x="2" y="15"/>
                  </a:cubicBezTo>
                  <a:cubicBezTo>
                    <a:pt x="2" y="19"/>
                    <a:pt x="2" y="21"/>
                    <a:pt x="2" y="25"/>
                  </a:cubicBezTo>
                  <a:cubicBezTo>
                    <a:pt x="2" y="27"/>
                    <a:pt x="2" y="30"/>
                    <a:pt x="2" y="30"/>
                  </a:cubicBezTo>
                  <a:cubicBezTo>
                    <a:pt x="2" y="30"/>
                    <a:pt x="0" y="27"/>
                    <a:pt x="0" y="25"/>
                  </a:cubicBezTo>
                  <a:cubicBezTo>
                    <a:pt x="0" y="21"/>
                    <a:pt x="0" y="19"/>
                    <a:pt x="0" y="15"/>
                  </a:cubicBezTo>
                  <a:cubicBezTo>
                    <a:pt x="0" y="11"/>
                    <a:pt x="0" y="9"/>
                    <a:pt x="2" y="4"/>
                  </a:cubicBezTo>
                  <a:cubicBezTo>
                    <a:pt x="2" y="2"/>
                    <a:pt x="2" y="0"/>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57" name="Google Shape;457;p15"/>
            <p:cNvSpPr/>
            <p:nvPr/>
          </p:nvSpPr>
          <p:spPr>
            <a:xfrm>
              <a:off x="-3042208" y="2503085"/>
              <a:ext cx="250920" cy="6273"/>
            </a:xfrm>
            <a:custGeom>
              <a:avLst/>
              <a:gdLst/>
              <a:ahLst/>
              <a:cxnLst/>
              <a:rect l="l" t="t" r="r" b="b"/>
              <a:pathLst>
                <a:path w="160" h="4" extrusionOk="0">
                  <a:moveTo>
                    <a:pt x="0" y="2"/>
                  </a:moveTo>
                  <a:lnTo>
                    <a:pt x="0" y="2"/>
                  </a:lnTo>
                  <a:cubicBezTo>
                    <a:pt x="0" y="2"/>
                    <a:pt x="11" y="2"/>
                    <a:pt x="26" y="2"/>
                  </a:cubicBezTo>
                  <a:cubicBezTo>
                    <a:pt x="40" y="2"/>
                    <a:pt x="61" y="2"/>
                    <a:pt x="80" y="2"/>
                  </a:cubicBezTo>
                  <a:cubicBezTo>
                    <a:pt x="101" y="2"/>
                    <a:pt x="120" y="2"/>
                    <a:pt x="135" y="2"/>
                  </a:cubicBezTo>
                  <a:cubicBezTo>
                    <a:pt x="150" y="0"/>
                    <a:pt x="160" y="0"/>
                    <a:pt x="160" y="0"/>
                  </a:cubicBezTo>
                  <a:cubicBezTo>
                    <a:pt x="160" y="0"/>
                    <a:pt x="150" y="2"/>
                    <a:pt x="135" y="2"/>
                  </a:cubicBezTo>
                  <a:cubicBezTo>
                    <a:pt x="120" y="2"/>
                    <a:pt x="101" y="4"/>
                    <a:pt x="80" y="4"/>
                  </a:cubicBezTo>
                  <a:cubicBezTo>
                    <a:pt x="61" y="4"/>
                    <a:pt x="40" y="4"/>
                    <a:pt x="26" y="2"/>
                  </a:cubicBezTo>
                  <a:cubicBezTo>
                    <a:pt x="11" y="2"/>
                    <a:pt x="0"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58" name="Google Shape;458;p15"/>
            <p:cNvSpPr/>
            <p:nvPr/>
          </p:nvSpPr>
          <p:spPr>
            <a:xfrm>
              <a:off x="-2537232" y="1226528"/>
              <a:ext cx="3137" cy="92527"/>
            </a:xfrm>
            <a:custGeom>
              <a:avLst/>
              <a:gdLst/>
              <a:ahLst/>
              <a:cxnLst/>
              <a:rect l="l" t="t" r="r" b="b"/>
              <a:pathLst>
                <a:path w="2" h="59" extrusionOk="0">
                  <a:moveTo>
                    <a:pt x="2" y="0"/>
                  </a:moveTo>
                  <a:lnTo>
                    <a:pt x="2" y="0"/>
                  </a:lnTo>
                  <a:cubicBezTo>
                    <a:pt x="2" y="0"/>
                    <a:pt x="2" y="5"/>
                    <a:pt x="2" y="9"/>
                  </a:cubicBezTo>
                  <a:cubicBezTo>
                    <a:pt x="2" y="15"/>
                    <a:pt x="2" y="24"/>
                    <a:pt x="2" y="30"/>
                  </a:cubicBezTo>
                  <a:cubicBezTo>
                    <a:pt x="2" y="38"/>
                    <a:pt x="2" y="45"/>
                    <a:pt x="0" y="51"/>
                  </a:cubicBezTo>
                  <a:cubicBezTo>
                    <a:pt x="0" y="55"/>
                    <a:pt x="0" y="59"/>
                    <a:pt x="0" y="59"/>
                  </a:cubicBezTo>
                  <a:cubicBezTo>
                    <a:pt x="0" y="59"/>
                    <a:pt x="0" y="55"/>
                    <a:pt x="0" y="51"/>
                  </a:cubicBezTo>
                  <a:cubicBezTo>
                    <a:pt x="0" y="45"/>
                    <a:pt x="0" y="38"/>
                    <a:pt x="0" y="30"/>
                  </a:cubicBezTo>
                  <a:cubicBezTo>
                    <a:pt x="0" y="24"/>
                    <a:pt x="0" y="15"/>
                    <a:pt x="0" y="9"/>
                  </a:cubicBezTo>
                  <a:cubicBezTo>
                    <a:pt x="0" y="5"/>
                    <a:pt x="2" y="0"/>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59" name="Google Shape;459;p15"/>
            <p:cNvSpPr/>
            <p:nvPr/>
          </p:nvSpPr>
          <p:spPr>
            <a:xfrm>
              <a:off x="-3024958" y="1955765"/>
              <a:ext cx="6273" cy="221124"/>
            </a:xfrm>
            <a:custGeom>
              <a:avLst/>
              <a:gdLst/>
              <a:ahLst/>
              <a:cxnLst/>
              <a:rect l="l" t="t" r="r" b="b"/>
              <a:pathLst>
                <a:path w="4" h="141" extrusionOk="0">
                  <a:moveTo>
                    <a:pt x="0" y="0"/>
                  </a:moveTo>
                  <a:lnTo>
                    <a:pt x="0" y="0"/>
                  </a:lnTo>
                  <a:cubicBezTo>
                    <a:pt x="0" y="0"/>
                    <a:pt x="0" y="9"/>
                    <a:pt x="0" y="21"/>
                  </a:cubicBezTo>
                  <a:cubicBezTo>
                    <a:pt x="2" y="34"/>
                    <a:pt x="2" y="53"/>
                    <a:pt x="2" y="69"/>
                  </a:cubicBezTo>
                  <a:cubicBezTo>
                    <a:pt x="2" y="88"/>
                    <a:pt x="4" y="105"/>
                    <a:pt x="4" y="120"/>
                  </a:cubicBezTo>
                  <a:cubicBezTo>
                    <a:pt x="4" y="132"/>
                    <a:pt x="4" y="141"/>
                    <a:pt x="4" y="141"/>
                  </a:cubicBezTo>
                  <a:cubicBezTo>
                    <a:pt x="4" y="141"/>
                    <a:pt x="2" y="132"/>
                    <a:pt x="2" y="120"/>
                  </a:cubicBezTo>
                  <a:cubicBezTo>
                    <a:pt x="2" y="105"/>
                    <a:pt x="2" y="88"/>
                    <a:pt x="0" y="69"/>
                  </a:cubicBezTo>
                  <a:cubicBezTo>
                    <a:pt x="0" y="53"/>
                    <a:pt x="0" y="34"/>
                    <a:pt x="0" y="21"/>
                  </a:cubicBezTo>
                  <a:cubicBezTo>
                    <a:pt x="0" y="9"/>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5750" rIns="90000" bIns="57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60" name="Google Shape;460;p15"/>
            <p:cNvSpPr/>
            <p:nvPr/>
          </p:nvSpPr>
          <p:spPr>
            <a:xfrm>
              <a:off x="-3021821" y="2192571"/>
              <a:ext cx="6273" cy="76844"/>
            </a:xfrm>
            <a:custGeom>
              <a:avLst/>
              <a:gdLst/>
              <a:ahLst/>
              <a:cxnLst/>
              <a:rect l="l" t="t" r="r" b="b"/>
              <a:pathLst>
                <a:path w="4" h="49" extrusionOk="0">
                  <a:moveTo>
                    <a:pt x="0" y="0"/>
                  </a:moveTo>
                  <a:lnTo>
                    <a:pt x="0" y="0"/>
                  </a:lnTo>
                  <a:cubicBezTo>
                    <a:pt x="0" y="0"/>
                    <a:pt x="2" y="3"/>
                    <a:pt x="2" y="9"/>
                  </a:cubicBezTo>
                  <a:cubicBezTo>
                    <a:pt x="2" y="13"/>
                    <a:pt x="4" y="19"/>
                    <a:pt x="4" y="26"/>
                  </a:cubicBezTo>
                  <a:cubicBezTo>
                    <a:pt x="4" y="32"/>
                    <a:pt x="4" y="38"/>
                    <a:pt x="4" y="43"/>
                  </a:cubicBezTo>
                  <a:cubicBezTo>
                    <a:pt x="4" y="47"/>
                    <a:pt x="4" y="49"/>
                    <a:pt x="4" y="49"/>
                  </a:cubicBezTo>
                  <a:cubicBezTo>
                    <a:pt x="4" y="49"/>
                    <a:pt x="2" y="47"/>
                    <a:pt x="2" y="43"/>
                  </a:cubicBezTo>
                  <a:cubicBezTo>
                    <a:pt x="2" y="38"/>
                    <a:pt x="2" y="32"/>
                    <a:pt x="2" y="26"/>
                  </a:cubicBezTo>
                  <a:cubicBezTo>
                    <a:pt x="2" y="19"/>
                    <a:pt x="2" y="13"/>
                    <a:pt x="0" y="9"/>
                  </a:cubicBezTo>
                  <a:cubicBezTo>
                    <a:pt x="0" y="3"/>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61" name="Google Shape;461;p15"/>
            <p:cNvSpPr/>
            <p:nvPr/>
          </p:nvSpPr>
          <p:spPr>
            <a:xfrm>
              <a:off x="-1132080" y="1286122"/>
              <a:ext cx="6273" cy="376381"/>
            </a:xfrm>
            <a:custGeom>
              <a:avLst/>
              <a:gdLst/>
              <a:ahLst/>
              <a:cxnLst/>
              <a:rect l="l" t="t" r="r" b="b"/>
              <a:pathLst>
                <a:path w="4" h="240" extrusionOk="0">
                  <a:moveTo>
                    <a:pt x="2" y="0"/>
                  </a:moveTo>
                  <a:lnTo>
                    <a:pt x="2" y="0"/>
                  </a:lnTo>
                  <a:cubicBezTo>
                    <a:pt x="2" y="0"/>
                    <a:pt x="2" y="15"/>
                    <a:pt x="4" y="38"/>
                  </a:cubicBezTo>
                  <a:cubicBezTo>
                    <a:pt x="2" y="61"/>
                    <a:pt x="2" y="91"/>
                    <a:pt x="2" y="120"/>
                  </a:cubicBezTo>
                  <a:cubicBezTo>
                    <a:pt x="2" y="150"/>
                    <a:pt x="2" y="181"/>
                    <a:pt x="2" y="202"/>
                  </a:cubicBezTo>
                  <a:cubicBezTo>
                    <a:pt x="2" y="225"/>
                    <a:pt x="0" y="240"/>
                    <a:pt x="0" y="240"/>
                  </a:cubicBezTo>
                  <a:cubicBezTo>
                    <a:pt x="0" y="240"/>
                    <a:pt x="0" y="225"/>
                    <a:pt x="0" y="202"/>
                  </a:cubicBezTo>
                  <a:cubicBezTo>
                    <a:pt x="0" y="181"/>
                    <a:pt x="0" y="150"/>
                    <a:pt x="0" y="120"/>
                  </a:cubicBezTo>
                  <a:cubicBezTo>
                    <a:pt x="2" y="91"/>
                    <a:pt x="2" y="61"/>
                    <a:pt x="2" y="38"/>
                  </a:cubicBezTo>
                  <a:cubicBezTo>
                    <a:pt x="2" y="15"/>
                    <a:pt x="2" y="0"/>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1400" rIns="90000" bIns="414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62" name="Google Shape;462;p15"/>
            <p:cNvSpPr/>
            <p:nvPr/>
          </p:nvSpPr>
          <p:spPr>
            <a:xfrm>
              <a:off x="-1132080" y="1686026"/>
              <a:ext cx="3136" cy="32933"/>
            </a:xfrm>
            <a:custGeom>
              <a:avLst/>
              <a:gdLst/>
              <a:ahLst/>
              <a:cxnLst/>
              <a:rect l="l" t="t" r="r" b="b"/>
              <a:pathLst>
                <a:path w="2" h="21" extrusionOk="0">
                  <a:moveTo>
                    <a:pt x="0" y="0"/>
                  </a:moveTo>
                  <a:lnTo>
                    <a:pt x="0" y="0"/>
                  </a:lnTo>
                  <a:cubicBezTo>
                    <a:pt x="0" y="0"/>
                    <a:pt x="0" y="2"/>
                    <a:pt x="2" y="4"/>
                  </a:cubicBezTo>
                  <a:cubicBezTo>
                    <a:pt x="2" y="6"/>
                    <a:pt x="2" y="8"/>
                    <a:pt x="2" y="10"/>
                  </a:cubicBezTo>
                  <a:cubicBezTo>
                    <a:pt x="2" y="12"/>
                    <a:pt x="2" y="14"/>
                    <a:pt x="2" y="16"/>
                  </a:cubicBezTo>
                  <a:cubicBezTo>
                    <a:pt x="0" y="19"/>
                    <a:pt x="0" y="21"/>
                    <a:pt x="0" y="21"/>
                  </a:cubicBezTo>
                  <a:cubicBezTo>
                    <a:pt x="0" y="21"/>
                    <a:pt x="0" y="19"/>
                    <a:pt x="0" y="16"/>
                  </a:cubicBezTo>
                  <a:cubicBezTo>
                    <a:pt x="0" y="14"/>
                    <a:pt x="0" y="12"/>
                    <a:pt x="0" y="10"/>
                  </a:cubicBezTo>
                  <a:cubicBezTo>
                    <a:pt x="0" y="8"/>
                    <a:pt x="0" y="6"/>
                    <a:pt x="0" y="4"/>
                  </a:cubicBezTo>
                  <a:cubicBezTo>
                    <a:pt x="0" y="2"/>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63" name="Google Shape;463;p15"/>
            <p:cNvSpPr/>
            <p:nvPr/>
          </p:nvSpPr>
          <p:spPr>
            <a:xfrm>
              <a:off x="-1579031" y="2957878"/>
              <a:ext cx="4705" cy="125460"/>
            </a:xfrm>
            <a:custGeom>
              <a:avLst/>
              <a:gdLst/>
              <a:ahLst/>
              <a:cxnLst/>
              <a:rect l="l" t="t" r="r" b="b"/>
              <a:pathLst>
                <a:path w="3" h="80" extrusionOk="0">
                  <a:moveTo>
                    <a:pt x="1" y="0"/>
                  </a:moveTo>
                  <a:lnTo>
                    <a:pt x="1" y="0"/>
                  </a:lnTo>
                  <a:cubicBezTo>
                    <a:pt x="1" y="0"/>
                    <a:pt x="1" y="4"/>
                    <a:pt x="1" y="13"/>
                  </a:cubicBezTo>
                  <a:cubicBezTo>
                    <a:pt x="1" y="21"/>
                    <a:pt x="1" y="30"/>
                    <a:pt x="3" y="40"/>
                  </a:cubicBezTo>
                  <a:cubicBezTo>
                    <a:pt x="3" y="51"/>
                    <a:pt x="3" y="61"/>
                    <a:pt x="1" y="67"/>
                  </a:cubicBezTo>
                  <a:cubicBezTo>
                    <a:pt x="1" y="76"/>
                    <a:pt x="1" y="80"/>
                    <a:pt x="1" y="80"/>
                  </a:cubicBezTo>
                  <a:cubicBezTo>
                    <a:pt x="1" y="80"/>
                    <a:pt x="1" y="76"/>
                    <a:pt x="1" y="67"/>
                  </a:cubicBezTo>
                  <a:cubicBezTo>
                    <a:pt x="1" y="61"/>
                    <a:pt x="1" y="51"/>
                    <a:pt x="1" y="40"/>
                  </a:cubicBezTo>
                  <a:cubicBezTo>
                    <a:pt x="1" y="30"/>
                    <a:pt x="-1" y="21"/>
                    <a:pt x="1" y="13"/>
                  </a:cubicBezTo>
                  <a:cubicBezTo>
                    <a:pt x="1" y="4"/>
                    <a:pt x="1" y="0"/>
                    <a:pt x="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64" name="Google Shape;464;p15"/>
            <p:cNvSpPr/>
            <p:nvPr/>
          </p:nvSpPr>
          <p:spPr>
            <a:xfrm>
              <a:off x="-1561781" y="2987675"/>
              <a:ext cx="3136" cy="50184"/>
            </a:xfrm>
            <a:custGeom>
              <a:avLst/>
              <a:gdLst/>
              <a:ahLst/>
              <a:cxnLst/>
              <a:rect l="l" t="t" r="r" b="b"/>
              <a:pathLst>
                <a:path w="2" h="32" extrusionOk="0">
                  <a:moveTo>
                    <a:pt x="0" y="0"/>
                  </a:moveTo>
                  <a:lnTo>
                    <a:pt x="0" y="0"/>
                  </a:lnTo>
                  <a:cubicBezTo>
                    <a:pt x="0" y="0"/>
                    <a:pt x="0" y="2"/>
                    <a:pt x="0" y="4"/>
                  </a:cubicBezTo>
                  <a:cubicBezTo>
                    <a:pt x="0" y="8"/>
                    <a:pt x="2" y="11"/>
                    <a:pt x="2" y="15"/>
                  </a:cubicBezTo>
                  <a:cubicBezTo>
                    <a:pt x="2" y="19"/>
                    <a:pt x="2" y="23"/>
                    <a:pt x="2" y="25"/>
                  </a:cubicBezTo>
                  <a:cubicBezTo>
                    <a:pt x="2" y="29"/>
                    <a:pt x="2" y="32"/>
                    <a:pt x="2" y="32"/>
                  </a:cubicBezTo>
                  <a:cubicBezTo>
                    <a:pt x="2" y="32"/>
                    <a:pt x="0" y="29"/>
                    <a:pt x="0" y="25"/>
                  </a:cubicBezTo>
                  <a:cubicBezTo>
                    <a:pt x="0" y="23"/>
                    <a:pt x="0" y="19"/>
                    <a:pt x="0" y="15"/>
                  </a:cubicBezTo>
                  <a:cubicBezTo>
                    <a:pt x="0" y="13"/>
                    <a:pt x="0" y="8"/>
                    <a:pt x="0" y="4"/>
                  </a:cubicBezTo>
                  <a:cubicBezTo>
                    <a:pt x="0" y="2"/>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65" name="Google Shape;465;p15"/>
            <p:cNvSpPr/>
            <p:nvPr/>
          </p:nvSpPr>
          <p:spPr>
            <a:xfrm>
              <a:off x="-3371541" y="2681866"/>
              <a:ext cx="59593" cy="388927"/>
            </a:xfrm>
            <a:custGeom>
              <a:avLst/>
              <a:gdLst/>
              <a:ahLst/>
              <a:cxnLst/>
              <a:rect l="l" t="t" r="r" b="b"/>
              <a:pathLst>
                <a:path w="38" h="248" extrusionOk="0">
                  <a:moveTo>
                    <a:pt x="0" y="248"/>
                  </a:moveTo>
                  <a:lnTo>
                    <a:pt x="0" y="248"/>
                  </a:lnTo>
                  <a:cubicBezTo>
                    <a:pt x="0" y="248"/>
                    <a:pt x="2" y="231"/>
                    <a:pt x="4" y="208"/>
                  </a:cubicBezTo>
                  <a:cubicBezTo>
                    <a:pt x="9" y="185"/>
                    <a:pt x="13" y="153"/>
                    <a:pt x="17" y="122"/>
                  </a:cubicBezTo>
                  <a:cubicBezTo>
                    <a:pt x="23" y="92"/>
                    <a:pt x="27" y="61"/>
                    <a:pt x="32" y="37"/>
                  </a:cubicBezTo>
                  <a:cubicBezTo>
                    <a:pt x="36" y="14"/>
                    <a:pt x="38" y="0"/>
                    <a:pt x="38" y="0"/>
                  </a:cubicBezTo>
                  <a:cubicBezTo>
                    <a:pt x="38" y="0"/>
                    <a:pt x="36" y="14"/>
                    <a:pt x="34" y="37"/>
                  </a:cubicBezTo>
                  <a:cubicBezTo>
                    <a:pt x="30" y="61"/>
                    <a:pt x="25" y="92"/>
                    <a:pt x="19" y="124"/>
                  </a:cubicBezTo>
                  <a:cubicBezTo>
                    <a:pt x="15" y="153"/>
                    <a:pt x="11" y="185"/>
                    <a:pt x="6" y="208"/>
                  </a:cubicBezTo>
                  <a:cubicBezTo>
                    <a:pt x="2" y="231"/>
                    <a:pt x="0" y="248"/>
                    <a:pt x="0" y="248"/>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4275" rIns="90000" bIns="442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66" name="Google Shape;466;p15"/>
            <p:cNvSpPr/>
            <p:nvPr/>
          </p:nvSpPr>
          <p:spPr>
            <a:xfrm>
              <a:off x="-3308811" y="2637955"/>
              <a:ext cx="6273" cy="20387"/>
            </a:xfrm>
            <a:custGeom>
              <a:avLst/>
              <a:gdLst/>
              <a:ahLst/>
              <a:cxnLst/>
              <a:rect l="l" t="t" r="r" b="b"/>
              <a:pathLst>
                <a:path w="4" h="13" extrusionOk="0">
                  <a:moveTo>
                    <a:pt x="0" y="13"/>
                  </a:moveTo>
                  <a:lnTo>
                    <a:pt x="0" y="13"/>
                  </a:lnTo>
                  <a:lnTo>
                    <a:pt x="0" y="11"/>
                  </a:lnTo>
                  <a:cubicBezTo>
                    <a:pt x="2" y="9"/>
                    <a:pt x="2" y="9"/>
                    <a:pt x="2" y="7"/>
                  </a:cubicBezTo>
                  <a:cubicBezTo>
                    <a:pt x="2" y="4"/>
                    <a:pt x="2" y="4"/>
                    <a:pt x="2" y="2"/>
                  </a:cubicBezTo>
                  <a:lnTo>
                    <a:pt x="4" y="0"/>
                  </a:lnTo>
                  <a:lnTo>
                    <a:pt x="4" y="2"/>
                  </a:lnTo>
                  <a:cubicBezTo>
                    <a:pt x="4" y="4"/>
                    <a:pt x="4" y="4"/>
                    <a:pt x="4" y="7"/>
                  </a:cubicBezTo>
                  <a:cubicBezTo>
                    <a:pt x="4" y="9"/>
                    <a:pt x="2" y="11"/>
                    <a:pt x="2" y="11"/>
                  </a:cubicBezTo>
                  <a:cubicBezTo>
                    <a:pt x="2" y="13"/>
                    <a:pt x="0" y="13"/>
                    <a:pt x="0" y="1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67" name="Google Shape;467;p15"/>
            <p:cNvSpPr/>
            <p:nvPr/>
          </p:nvSpPr>
          <p:spPr>
            <a:xfrm>
              <a:off x="-1023871" y="2245892"/>
              <a:ext cx="3136" cy="293263"/>
            </a:xfrm>
            <a:custGeom>
              <a:avLst/>
              <a:gdLst/>
              <a:ahLst/>
              <a:cxnLst/>
              <a:rect l="l" t="t" r="r" b="b"/>
              <a:pathLst>
                <a:path w="2" h="187" extrusionOk="0">
                  <a:moveTo>
                    <a:pt x="2" y="0"/>
                  </a:moveTo>
                  <a:lnTo>
                    <a:pt x="2" y="0"/>
                  </a:lnTo>
                  <a:cubicBezTo>
                    <a:pt x="2" y="0"/>
                    <a:pt x="2" y="13"/>
                    <a:pt x="2" y="30"/>
                  </a:cubicBezTo>
                  <a:cubicBezTo>
                    <a:pt x="2" y="46"/>
                    <a:pt x="2" y="70"/>
                    <a:pt x="2" y="93"/>
                  </a:cubicBezTo>
                  <a:cubicBezTo>
                    <a:pt x="2" y="118"/>
                    <a:pt x="2" y="141"/>
                    <a:pt x="2" y="158"/>
                  </a:cubicBezTo>
                  <a:cubicBezTo>
                    <a:pt x="2" y="174"/>
                    <a:pt x="2" y="187"/>
                    <a:pt x="2" y="187"/>
                  </a:cubicBezTo>
                  <a:cubicBezTo>
                    <a:pt x="2" y="187"/>
                    <a:pt x="2" y="174"/>
                    <a:pt x="2" y="158"/>
                  </a:cubicBezTo>
                  <a:cubicBezTo>
                    <a:pt x="2" y="141"/>
                    <a:pt x="0" y="118"/>
                    <a:pt x="0" y="93"/>
                  </a:cubicBezTo>
                  <a:cubicBezTo>
                    <a:pt x="0" y="70"/>
                    <a:pt x="0" y="46"/>
                    <a:pt x="2" y="30"/>
                  </a:cubicBezTo>
                  <a:cubicBezTo>
                    <a:pt x="2" y="13"/>
                    <a:pt x="2" y="0"/>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2300" rIns="90000" bIns="223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68" name="Google Shape;468;p15"/>
            <p:cNvSpPr/>
            <p:nvPr/>
          </p:nvSpPr>
          <p:spPr>
            <a:xfrm>
              <a:off x="-1023871" y="2562679"/>
              <a:ext cx="3136" cy="18819"/>
            </a:xfrm>
            <a:custGeom>
              <a:avLst/>
              <a:gdLst/>
              <a:ahLst/>
              <a:cxnLst/>
              <a:rect l="l" t="t" r="r" b="b"/>
              <a:pathLst>
                <a:path w="2" h="12" extrusionOk="0">
                  <a:moveTo>
                    <a:pt x="0" y="0"/>
                  </a:moveTo>
                  <a:lnTo>
                    <a:pt x="0" y="0"/>
                  </a:lnTo>
                  <a:lnTo>
                    <a:pt x="2" y="2"/>
                  </a:lnTo>
                  <a:cubicBezTo>
                    <a:pt x="2" y="2"/>
                    <a:pt x="2" y="4"/>
                    <a:pt x="2" y="6"/>
                  </a:cubicBezTo>
                  <a:cubicBezTo>
                    <a:pt x="2" y="6"/>
                    <a:pt x="2" y="8"/>
                    <a:pt x="2" y="10"/>
                  </a:cubicBezTo>
                  <a:cubicBezTo>
                    <a:pt x="0" y="10"/>
                    <a:pt x="0" y="12"/>
                    <a:pt x="0" y="12"/>
                  </a:cubicBezTo>
                  <a:lnTo>
                    <a:pt x="0" y="10"/>
                  </a:lnTo>
                  <a:cubicBezTo>
                    <a:pt x="0" y="8"/>
                    <a:pt x="0" y="6"/>
                    <a:pt x="0" y="6"/>
                  </a:cubicBezTo>
                  <a:cubicBezTo>
                    <a:pt x="0" y="4"/>
                    <a:pt x="0" y="2"/>
                    <a:pt x="0" y="2"/>
                  </a:cubicBezTo>
                  <a:cubicBezTo>
                    <a:pt x="0" y="0"/>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69" name="Google Shape;469;p15"/>
            <p:cNvSpPr/>
            <p:nvPr/>
          </p:nvSpPr>
          <p:spPr>
            <a:xfrm>
              <a:off x="-915662" y="1474312"/>
              <a:ext cx="4705" cy="122324"/>
            </a:xfrm>
            <a:custGeom>
              <a:avLst/>
              <a:gdLst/>
              <a:ahLst/>
              <a:cxnLst/>
              <a:rect l="l" t="t" r="r" b="b"/>
              <a:pathLst>
                <a:path w="3" h="78" extrusionOk="0">
                  <a:moveTo>
                    <a:pt x="0" y="0"/>
                  </a:moveTo>
                  <a:lnTo>
                    <a:pt x="0" y="0"/>
                  </a:lnTo>
                  <a:cubicBezTo>
                    <a:pt x="0" y="0"/>
                    <a:pt x="0" y="6"/>
                    <a:pt x="3" y="13"/>
                  </a:cubicBezTo>
                  <a:cubicBezTo>
                    <a:pt x="3" y="19"/>
                    <a:pt x="3" y="30"/>
                    <a:pt x="3" y="38"/>
                  </a:cubicBezTo>
                  <a:cubicBezTo>
                    <a:pt x="3" y="48"/>
                    <a:pt x="3" y="59"/>
                    <a:pt x="3" y="65"/>
                  </a:cubicBezTo>
                  <a:cubicBezTo>
                    <a:pt x="0" y="72"/>
                    <a:pt x="0" y="78"/>
                    <a:pt x="0" y="78"/>
                  </a:cubicBezTo>
                  <a:cubicBezTo>
                    <a:pt x="0" y="78"/>
                    <a:pt x="0" y="72"/>
                    <a:pt x="0" y="65"/>
                  </a:cubicBezTo>
                  <a:cubicBezTo>
                    <a:pt x="0" y="59"/>
                    <a:pt x="0" y="48"/>
                    <a:pt x="0" y="38"/>
                  </a:cubicBezTo>
                  <a:cubicBezTo>
                    <a:pt x="0" y="30"/>
                    <a:pt x="0" y="19"/>
                    <a:pt x="0" y="13"/>
                  </a:cubicBezTo>
                  <a:cubicBezTo>
                    <a:pt x="0" y="6"/>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70" name="Google Shape;470;p15"/>
            <p:cNvSpPr/>
            <p:nvPr/>
          </p:nvSpPr>
          <p:spPr>
            <a:xfrm>
              <a:off x="-895275" y="1477448"/>
              <a:ext cx="3136" cy="53321"/>
            </a:xfrm>
            <a:custGeom>
              <a:avLst/>
              <a:gdLst/>
              <a:ahLst/>
              <a:cxnLst/>
              <a:rect l="l" t="t" r="r" b="b"/>
              <a:pathLst>
                <a:path w="2" h="34" extrusionOk="0">
                  <a:moveTo>
                    <a:pt x="0" y="0"/>
                  </a:moveTo>
                  <a:lnTo>
                    <a:pt x="0" y="0"/>
                  </a:lnTo>
                  <a:cubicBezTo>
                    <a:pt x="0" y="0"/>
                    <a:pt x="0" y="2"/>
                    <a:pt x="0" y="7"/>
                  </a:cubicBezTo>
                  <a:cubicBezTo>
                    <a:pt x="2" y="9"/>
                    <a:pt x="2" y="13"/>
                    <a:pt x="2" y="17"/>
                  </a:cubicBezTo>
                  <a:cubicBezTo>
                    <a:pt x="2" y="21"/>
                    <a:pt x="2" y="25"/>
                    <a:pt x="0" y="28"/>
                  </a:cubicBezTo>
                  <a:cubicBezTo>
                    <a:pt x="0" y="32"/>
                    <a:pt x="0" y="34"/>
                    <a:pt x="0" y="34"/>
                  </a:cubicBezTo>
                  <a:cubicBezTo>
                    <a:pt x="0" y="34"/>
                    <a:pt x="0" y="32"/>
                    <a:pt x="0" y="28"/>
                  </a:cubicBezTo>
                  <a:cubicBezTo>
                    <a:pt x="0" y="25"/>
                    <a:pt x="0" y="21"/>
                    <a:pt x="0" y="17"/>
                  </a:cubicBezTo>
                  <a:cubicBezTo>
                    <a:pt x="0" y="13"/>
                    <a:pt x="0" y="9"/>
                    <a:pt x="0" y="7"/>
                  </a:cubicBezTo>
                  <a:cubicBezTo>
                    <a:pt x="0" y="2"/>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spTree>
    <p:extLst>
      <p:ext uri="{BB962C8B-B14F-4D97-AF65-F5344CB8AC3E}">
        <p14:creationId xmlns:p14="http://schemas.microsoft.com/office/powerpoint/2010/main" val="1428741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4">
  <p:cSld name="Title only 4">
    <p:bg>
      <p:bgPr>
        <a:solidFill>
          <a:schemeClr val="dk1"/>
        </a:solidFill>
        <a:effectLst/>
      </p:bgPr>
    </p:bg>
    <p:spTree>
      <p:nvGrpSpPr>
        <p:cNvPr id="1" name="Shape 605"/>
        <p:cNvGrpSpPr/>
        <p:nvPr/>
      </p:nvGrpSpPr>
      <p:grpSpPr>
        <a:xfrm>
          <a:off x="0" y="0"/>
          <a:ext cx="0" cy="0"/>
          <a:chOff x="0" y="0"/>
          <a:chExt cx="0" cy="0"/>
        </a:xfrm>
      </p:grpSpPr>
      <p:pic>
        <p:nvPicPr>
          <p:cNvPr id="606" name="Google Shape;606;p18"/>
          <p:cNvPicPr preferRelativeResize="0"/>
          <p:nvPr/>
        </p:nvPicPr>
        <p:blipFill rotWithShape="1">
          <a:blip r:embed="rId2">
            <a:alphaModFix/>
          </a:blip>
          <a:srcRect b="5526"/>
          <a:stretch/>
        </p:blipFill>
        <p:spPr>
          <a:xfrm>
            <a:off x="201300" y="201300"/>
            <a:ext cx="8741399" cy="4740900"/>
          </a:xfrm>
          <a:prstGeom prst="rect">
            <a:avLst/>
          </a:prstGeom>
          <a:noFill/>
          <a:ln>
            <a:noFill/>
          </a:ln>
          <a:effectLst>
            <a:outerShdw blurRad="57150" dist="19050" dir="5400000" algn="bl" rotWithShape="0">
              <a:srgbClr val="000000">
                <a:alpha val="50000"/>
              </a:srgbClr>
            </a:outerShdw>
          </a:effectLst>
        </p:spPr>
      </p:pic>
      <p:sp>
        <p:nvSpPr>
          <p:cNvPr id="607" name="Google Shape;607;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grpSp>
        <p:nvGrpSpPr>
          <p:cNvPr id="608" name="Google Shape;608;p18"/>
          <p:cNvGrpSpPr/>
          <p:nvPr/>
        </p:nvGrpSpPr>
        <p:grpSpPr>
          <a:xfrm>
            <a:off x="7766988" y="3925313"/>
            <a:ext cx="1175174" cy="1017140"/>
            <a:chOff x="-498149" y="884163"/>
            <a:chExt cx="1175174" cy="1017140"/>
          </a:xfrm>
        </p:grpSpPr>
        <p:sp>
          <p:nvSpPr>
            <p:cNvPr id="609" name="Google Shape;609;p18"/>
            <p:cNvSpPr/>
            <p:nvPr/>
          </p:nvSpPr>
          <p:spPr>
            <a:xfrm flipH="1">
              <a:off x="319527" y="1747538"/>
              <a:ext cx="150687" cy="153765"/>
            </a:xfrm>
            <a:custGeom>
              <a:avLst/>
              <a:gdLst/>
              <a:ahLst/>
              <a:cxnLst/>
              <a:rect l="l" t="t" r="r" b="b"/>
              <a:pathLst>
                <a:path w="196" h="200" extrusionOk="0">
                  <a:moveTo>
                    <a:pt x="191" y="195"/>
                  </a:moveTo>
                  <a:lnTo>
                    <a:pt x="191" y="195"/>
                  </a:lnTo>
                  <a:cubicBezTo>
                    <a:pt x="162" y="197"/>
                    <a:pt x="130" y="197"/>
                    <a:pt x="99" y="197"/>
                  </a:cubicBezTo>
                  <a:cubicBezTo>
                    <a:pt x="50" y="200"/>
                    <a:pt x="50" y="200"/>
                    <a:pt x="50" y="200"/>
                  </a:cubicBezTo>
                  <a:cubicBezTo>
                    <a:pt x="36" y="200"/>
                    <a:pt x="19" y="200"/>
                    <a:pt x="4" y="197"/>
                  </a:cubicBezTo>
                  <a:cubicBezTo>
                    <a:pt x="0" y="197"/>
                    <a:pt x="0" y="197"/>
                    <a:pt x="0" y="197"/>
                  </a:cubicBezTo>
                  <a:cubicBezTo>
                    <a:pt x="0" y="195"/>
                    <a:pt x="0" y="195"/>
                    <a:pt x="0" y="195"/>
                  </a:cubicBezTo>
                  <a:cubicBezTo>
                    <a:pt x="0" y="164"/>
                    <a:pt x="2" y="132"/>
                    <a:pt x="2" y="101"/>
                  </a:cubicBezTo>
                  <a:cubicBezTo>
                    <a:pt x="2" y="84"/>
                    <a:pt x="2" y="67"/>
                    <a:pt x="2" y="52"/>
                  </a:cubicBezTo>
                  <a:cubicBezTo>
                    <a:pt x="2" y="35"/>
                    <a:pt x="2" y="21"/>
                    <a:pt x="0" y="4"/>
                  </a:cubicBezTo>
                  <a:cubicBezTo>
                    <a:pt x="0" y="2"/>
                    <a:pt x="0" y="2"/>
                    <a:pt x="0" y="2"/>
                  </a:cubicBezTo>
                  <a:cubicBezTo>
                    <a:pt x="4" y="2"/>
                    <a:pt x="4" y="2"/>
                    <a:pt x="4" y="2"/>
                  </a:cubicBezTo>
                  <a:cubicBezTo>
                    <a:pt x="36" y="2"/>
                    <a:pt x="65" y="0"/>
                    <a:pt x="97" y="0"/>
                  </a:cubicBezTo>
                  <a:cubicBezTo>
                    <a:pt x="145" y="0"/>
                    <a:pt x="145" y="0"/>
                    <a:pt x="145" y="0"/>
                  </a:cubicBezTo>
                  <a:cubicBezTo>
                    <a:pt x="160" y="0"/>
                    <a:pt x="177" y="0"/>
                    <a:pt x="191" y="0"/>
                  </a:cubicBezTo>
                  <a:cubicBezTo>
                    <a:pt x="196" y="0"/>
                    <a:pt x="196" y="0"/>
                    <a:pt x="196" y="0"/>
                  </a:cubicBezTo>
                  <a:cubicBezTo>
                    <a:pt x="196" y="4"/>
                    <a:pt x="196" y="4"/>
                    <a:pt x="196" y="4"/>
                  </a:cubicBezTo>
                  <a:cubicBezTo>
                    <a:pt x="196" y="38"/>
                    <a:pt x="196" y="69"/>
                    <a:pt x="196" y="101"/>
                  </a:cubicBezTo>
                  <a:lnTo>
                    <a:pt x="191" y="195"/>
                  </a:lnTo>
                  <a:moveTo>
                    <a:pt x="191" y="195"/>
                  </a:moveTo>
                  <a:lnTo>
                    <a:pt x="191" y="195"/>
                  </a:lnTo>
                  <a:cubicBezTo>
                    <a:pt x="189" y="99"/>
                    <a:pt x="189" y="99"/>
                    <a:pt x="189" y="99"/>
                  </a:cubicBezTo>
                  <a:cubicBezTo>
                    <a:pt x="189" y="67"/>
                    <a:pt x="187" y="35"/>
                    <a:pt x="187" y="4"/>
                  </a:cubicBezTo>
                  <a:cubicBezTo>
                    <a:pt x="191" y="8"/>
                    <a:pt x="191" y="8"/>
                    <a:pt x="191" y="8"/>
                  </a:cubicBezTo>
                  <a:cubicBezTo>
                    <a:pt x="177" y="8"/>
                    <a:pt x="160" y="8"/>
                    <a:pt x="145" y="8"/>
                  </a:cubicBezTo>
                  <a:cubicBezTo>
                    <a:pt x="97" y="8"/>
                    <a:pt x="97" y="8"/>
                    <a:pt x="97" y="8"/>
                  </a:cubicBezTo>
                  <a:cubicBezTo>
                    <a:pt x="65" y="8"/>
                    <a:pt x="36" y="8"/>
                    <a:pt x="4" y="6"/>
                  </a:cubicBezTo>
                  <a:cubicBezTo>
                    <a:pt x="6" y="4"/>
                    <a:pt x="6" y="4"/>
                    <a:pt x="6" y="4"/>
                  </a:cubicBezTo>
                  <a:cubicBezTo>
                    <a:pt x="6" y="21"/>
                    <a:pt x="4" y="35"/>
                    <a:pt x="4" y="52"/>
                  </a:cubicBezTo>
                  <a:cubicBezTo>
                    <a:pt x="4" y="67"/>
                    <a:pt x="4" y="84"/>
                    <a:pt x="4" y="101"/>
                  </a:cubicBezTo>
                  <a:cubicBezTo>
                    <a:pt x="4" y="132"/>
                    <a:pt x="6" y="164"/>
                    <a:pt x="6" y="195"/>
                  </a:cubicBezTo>
                  <a:cubicBezTo>
                    <a:pt x="4" y="191"/>
                    <a:pt x="4" y="191"/>
                    <a:pt x="4" y="191"/>
                  </a:cubicBezTo>
                  <a:cubicBezTo>
                    <a:pt x="19" y="191"/>
                    <a:pt x="34" y="191"/>
                    <a:pt x="50" y="191"/>
                  </a:cubicBezTo>
                  <a:cubicBezTo>
                    <a:pt x="97" y="191"/>
                    <a:pt x="97" y="191"/>
                    <a:pt x="97" y="191"/>
                  </a:cubicBezTo>
                  <a:cubicBezTo>
                    <a:pt x="128" y="193"/>
                    <a:pt x="160" y="193"/>
                    <a:pt x="191" y="19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7000" rIns="90000" bIns="27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10" name="Google Shape;610;p18"/>
            <p:cNvSpPr/>
            <p:nvPr/>
          </p:nvSpPr>
          <p:spPr>
            <a:xfrm flipH="1">
              <a:off x="441000" y="1750613"/>
              <a:ext cx="6919" cy="109942"/>
            </a:xfrm>
            <a:custGeom>
              <a:avLst/>
              <a:gdLst/>
              <a:ahLst/>
              <a:cxnLst/>
              <a:rect l="l" t="t" r="r" b="b"/>
              <a:pathLst>
                <a:path w="9" h="143" extrusionOk="0">
                  <a:moveTo>
                    <a:pt x="5" y="0"/>
                  </a:moveTo>
                  <a:lnTo>
                    <a:pt x="5" y="0"/>
                  </a:lnTo>
                  <a:cubicBezTo>
                    <a:pt x="9" y="25"/>
                    <a:pt x="9" y="48"/>
                    <a:pt x="9" y="71"/>
                  </a:cubicBezTo>
                  <a:cubicBezTo>
                    <a:pt x="9" y="97"/>
                    <a:pt x="9" y="120"/>
                    <a:pt x="5" y="143"/>
                  </a:cubicBezTo>
                  <a:cubicBezTo>
                    <a:pt x="3" y="120"/>
                    <a:pt x="0" y="97"/>
                    <a:pt x="0" y="71"/>
                  </a:cubicBezTo>
                  <a:cubicBezTo>
                    <a:pt x="0" y="48"/>
                    <a:pt x="3" y="25"/>
                    <a:pt x="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6475" rIns="90000" bIns="64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11" name="Google Shape;611;p18"/>
            <p:cNvSpPr/>
            <p:nvPr/>
          </p:nvSpPr>
          <p:spPr>
            <a:xfrm flipH="1">
              <a:off x="426392" y="1750613"/>
              <a:ext cx="6919" cy="74576"/>
            </a:xfrm>
            <a:custGeom>
              <a:avLst/>
              <a:gdLst/>
              <a:ahLst/>
              <a:cxnLst/>
              <a:rect l="l" t="t" r="r" b="b"/>
              <a:pathLst>
                <a:path w="9" h="97" extrusionOk="0">
                  <a:moveTo>
                    <a:pt x="5" y="0"/>
                  </a:moveTo>
                  <a:lnTo>
                    <a:pt x="5" y="0"/>
                  </a:lnTo>
                  <a:cubicBezTo>
                    <a:pt x="7" y="17"/>
                    <a:pt x="9" y="31"/>
                    <a:pt x="9" y="48"/>
                  </a:cubicBezTo>
                  <a:cubicBezTo>
                    <a:pt x="9" y="63"/>
                    <a:pt x="7" y="80"/>
                    <a:pt x="5" y="97"/>
                  </a:cubicBezTo>
                  <a:cubicBezTo>
                    <a:pt x="0" y="80"/>
                    <a:pt x="0" y="63"/>
                    <a:pt x="0" y="48"/>
                  </a:cubicBezTo>
                  <a:cubicBezTo>
                    <a:pt x="0" y="31"/>
                    <a:pt x="0" y="17"/>
                    <a:pt x="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12" name="Google Shape;612;p18"/>
            <p:cNvSpPr/>
            <p:nvPr/>
          </p:nvSpPr>
          <p:spPr>
            <a:xfrm flipH="1">
              <a:off x="358737" y="1750613"/>
              <a:ext cx="6151" cy="96872"/>
            </a:xfrm>
            <a:custGeom>
              <a:avLst/>
              <a:gdLst/>
              <a:ahLst/>
              <a:cxnLst/>
              <a:rect l="l" t="t" r="r" b="b"/>
              <a:pathLst>
                <a:path w="8" h="126" extrusionOk="0">
                  <a:moveTo>
                    <a:pt x="4" y="0"/>
                  </a:moveTo>
                  <a:lnTo>
                    <a:pt x="4" y="0"/>
                  </a:lnTo>
                  <a:cubicBezTo>
                    <a:pt x="8" y="21"/>
                    <a:pt x="8" y="42"/>
                    <a:pt x="8" y="63"/>
                  </a:cubicBezTo>
                  <a:cubicBezTo>
                    <a:pt x="8" y="84"/>
                    <a:pt x="8" y="105"/>
                    <a:pt x="4" y="126"/>
                  </a:cubicBezTo>
                  <a:cubicBezTo>
                    <a:pt x="2" y="105"/>
                    <a:pt x="0" y="84"/>
                    <a:pt x="0" y="63"/>
                  </a:cubicBezTo>
                  <a:cubicBezTo>
                    <a:pt x="0" y="42"/>
                    <a:pt x="2" y="21"/>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50" rIns="90000" bIns="3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13" name="Google Shape;613;p18"/>
            <p:cNvSpPr/>
            <p:nvPr/>
          </p:nvSpPr>
          <p:spPr>
            <a:xfrm flipH="1">
              <a:off x="395640" y="1815194"/>
              <a:ext cx="6919" cy="59968"/>
            </a:xfrm>
            <a:custGeom>
              <a:avLst/>
              <a:gdLst/>
              <a:ahLst/>
              <a:cxnLst/>
              <a:rect l="l" t="t" r="r" b="b"/>
              <a:pathLst>
                <a:path w="9" h="78" extrusionOk="0">
                  <a:moveTo>
                    <a:pt x="5" y="0"/>
                  </a:moveTo>
                  <a:lnTo>
                    <a:pt x="5" y="0"/>
                  </a:lnTo>
                  <a:cubicBezTo>
                    <a:pt x="9" y="13"/>
                    <a:pt x="9" y="25"/>
                    <a:pt x="9" y="38"/>
                  </a:cubicBezTo>
                  <a:cubicBezTo>
                    <a:pt x="9" y="51"/>
                    <a:pt x="9" y="65"/>
                    <a:pt x="5" y="78"/>
                  </a:cubicBezTo>
                  <a:cubicBezTo>
                    <a:pt x="2" y="65"/>
                    <a:pt x="0" y="51"/>
                    <a:pt x="0" y="38"/>
                  </a:cubicBezTo>
                  <a:cubicBezTo>
                    <a:pt x="0" y="25"/>
                    <a:pt x="2" y="13"/>
                    <a:pt x="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14" name="Google Shape;614;p18"/>
            <p:cNvSpPr/>
            <p:nvPr/>
          </p:nvSpPr>
          <p:spPr>
            <a:xfrm flipH="1">
              <a:off x="-498149" y="1676025"/>
              <a:ext cx="1175174" cy="79975"/>
            </a:xfrm>
            <a:custGeom>
              <a:avLst/>
              <a:gdLst/>
              <a:ahLst/>
              <a:cxnLst/>
              <a:rect l="l" t="t" r="r" b="b"/>
              <a:pathLst>
                <a:path w="5551" h="104" extrusionOk="0">
                  <a:moveTo>
                    <a:pt x="5551" y="97"/>
                  </a:moveTo>
                  <a:lnTo>
                    <a:pt x="5551" y="97"/>
                  </a:lnTo>
                  <a:cubicBezTo>
                    <a:pt x="4167" y="103"/>
                    <a:pt x="4167" y="103"/>
                    <a:pt x="4167" y="103"/>
                  </a:cubicBezTo>
                  <a:cubicBezTo>
                    <a:pt x="3705" y="103"/>
                    <a:pt x="3242" y="105"/>
                    <a:pt x="2780" y="103"/>
                  </a:cubicBezTo>
                  <a:cubicBezTo>
                    <a:pt x="1392" y="101"/>
                    <a:pt x="1392" y="101"/>
                    <a:pt x="1392" y="101"/>
                  </a:cubicBezTo>
                  <a:cubicBezTo>
                    <a:pt x="1045" y="99"/>
                    <a:pt x="1045" y="99"/>
                    <a:pt x="1045" y="99"/>
                  </a:cubicBezTo>
                  <a:cubicBezTo>
                    <a:pt x="698" y="101"/>
                    <a:pt x="698" y="101"/>
                    <a:pt x="698" y="101"/>
                  </a:cubicBezTo>
                  <a:cubicBezTo>
                    <a:pt x="4" y="101"/>
                    <a:pt x="4" y="101"/>
                    <a:pt x="4" y="101"/>
                  </a:cubicBezTo>
                  <a:cubicBezTo>
                    <a:pt x="0" y="101"/>
                    <a:pt x="0" y="101"/>
                    <a:pt x="0" y="101"/>
                  </a:cubicBezTo>
                  <a:cubicBezTo>
                    <a:pt x="0" y="97"/>
                    <a:pt x="0" y="97"/>
                    <a:pt x="0" y="97"/>
                  </a:cubicBezTo>
                  <a:cubicBezTo>
                    <a:pt x="0" y="9"/>
                    <a:pt x="0" y="9"/>
                    <a:pt x="0" y="9"/>
                  </a:cubicBezTo>
                  <a:cubicBezTo>
                    <a:pt x="0" y="5"/>
                    <a:pt x="0" y="5"/>
                    <a:pt x="0" y="5"/>
                  </a:cubicBezTo>
                  <a:cubicBezTo>
                    <a:pt x="4" y="5"/>
                    <a:pt x="4" y="5"/>
                    <a:pt x="4" y="5"/>
                  </a:cubicBezTo>
                  <a:cubicBezTo>
                    <a:pt x="1392" y="0"/>
                    <a:pt x="1392" y="0"/>
                    <a:pt x="1392" y="0"/>
                  </a:cubicBezTo>
                  <a:cubicBezTo>
                    <a:pt x="2777" y="0"/>
                    <a:pt x="2777" y="0"/>
                    <a:pt x="2777" y="0"/>
                  </a:cubicBezTo>
                  <a:cubicBezTo>
                    <a:pt x="3471" y="0"/>
                    <a:pt x="3471" y="0"/>
                    <a:pt x="3471" y="0"/>
                  </a:cubicBezTo>
                  <a:cubicBezTo>
                    <a:pt x="4163" y="2"/>
                    <a:pt x="4163" y="2"/>
                    <a:pt x="4163" y="2"/>
                  </a:cubicBezTo>
                  <a:cubicBezTo>
                    <a:pt x="4626" y="5"/>
                    <a:pt x="5088" y="5"/>
                    <a:pt x="5551" y="7"/>
                  </a:cubicBezTo>
                  <a:lnTo>
                    <a:pt x="5551" y="7"/>
                  </a:lnTo>
                  <a:cubicBezTo>
                    <a:pt x="5551" y="9"/>
                    <a:pt x="5551" y="9"/>
                    <a:pt x="5551" y="9"/>
                  </a:cubicBezTo>
                  <a:lnTo>
                    <a:pt x="5551" y="97"/>
                  </a:lnTo>
                  <a:moveTo>
                    <a:pt x="5549" y="97"/>
                  </a:moveTo>
                  <a:lnTo>
                    <a:pt x="5549" y="97"/>
                  </a:lnTo>
                  <a:cubicBezTo>
                    <a:pt x="5549" y="9"/>
                    <a:pt x="5549" y="9"/>
                    <a:pt x="5549" y="9"/>
                  </a:cubicBezTo>
                  <a:cubicBezTo>
                    <a:pt x="5551" y="11"/>
                    <a:pt x="5551" y="11"/>
                    <a:pt x="5551" y="11"/>
                  </a:cubicBezTo>
                  <a:cubicBezTo>
                    <a:pt x="5088" y="13"/>
                    <a:pt x="4626" y="13"/>
                    <a:pt x="4163" y="15"/>
                  </a:cubicBezTo>
                  <a:cubicBezTo>
                    <a:pt x="3471" y="17"/>
                    <a:pt x="3471" y="17"/>
                    <a:pt x="3471" y="17"/>
                  </a:cubicBezTo>
                  <a:cubicBezTo>
                    <a:pt x="2777" y="17"/>
                    <a:pt x="2777" y="17"/>
                    <a:pt x="2777" y="17"/>
                  </a:cubicBezTo>
                  <a:cubicBezTo>
                    <a:pt x="1392" y="17"/>
                    <a:pt x="1392" y="17"/>
                    <a:pt x="1392" y="17"/>
                  </a:cubicBezTo>
                  <a:cubicBezTo>
                    <a:pt x="4" y="13"/>
                    <a:pt x="4" y="13"/>
                    <a:pt x="4" y="13"/>
                  </a:cubicBezTo>
                  <a:cubicBezTo>
                    <a:pt x="10" y="9"/>
                    <a:pt x="10" y="9"/>
                    <a:pt x="10" y="9"/>
                  </a:cubicBezTo>
                  <a:cubicBezTo>
                    <a:pt x="8" y="97"/>
                    <a:pt x="8" y="97"/>
                    <a:pt x="8" y="97"/>
                  </a:cubicBezTo>
                  <a:cubicBezTo>
                    <a:pt x="4" y="93"/>
                    <a:pt x="4" y="93"/>
                    <a:pt x="4" y="93"/>
                  </a:cubicBezTo>
                  <a:cubicBezTo>
                    <a:pt x="698" y="95"/>
                    <a:pt x="698" y="95"/>
                    <a:pt x="698" y="95"/>
                  </a:cubicBezTo>
                  <a:cubicBezTo>
                    <a:pt x="1045" y="95"/>
                    <a:pt x="1045" y="95"/>
                    <a:pt x="1045" y="95"/>
                  </a:cubicBezTo>
                  <a:cubicBezTo>
                    <a:pt x="1390" y="95"/>
                    <a:pt x="1390" y="95"/>
                    <a:pt x="1390" y="95"/>
                  </a:cubicBezTo>
                  <a:cubicBezTo>
                    <a:pt x="2775" y="91"/>
                    <a:pt x="2775" y="91"/>
                    <a:pt x="2775" y="91"/>
                  </a:cubicBezTo>
                  <a:cubicBezTo>
                    <a:pt x="3236" y="91"/>
                    <a:pt x="3698" y="91"/>
                    <a:pt x="4161" y="93"/>
                  </a:cubicBezTo>
                  <a:lnTo>
                    <a:pt x="5549" y="97"/>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15" name="Google Shape;615;p18"/>
            <p:cNvSpPr/>
            <p:nvPr/>
          </p:nvSpPr>
          <p:spPr>
            <a:xfrm flipH="1">
              <a:off x="-208647" y="1699102"/>
              <a:ext cx="882597" cy="6151"/>
            </a:xfrm>
            <a:custGeom>
              <a:avLst/>
              <a:gdLst/>
              <a:ahLst/>
              <a:cxnLst/>
              <a:rect l="l" t="t" r="r" b="b"/>
              <a:pathLst>
                <a:path w="1148" h="8" extrusionOk="0">
                  <a:moveTo>
                    <a:pt x="0" y="4"/>
                  </a:moveTo>
                  <a:lnTo>
                    <a:pt x="0" y="4"/>
                  </a:lnTo>
                  <a:cubicBezTo>
                    <a:pt x="97" y="2"/>
                    <a:pt x="192" y="2"/>
                    <a:pt x="288" y="2"/>
                  </a:cubicBezTo>
                  <a:cubicBezTo>
                    <a:pt x="336" y="2"/>
                    <a:pt x="383" y="2"/>
                    <a:pt x="431" y="2"/>
                  </a:cubicBezTo>
                  <a:cubicBezTo>
                    <a:pt x="480" y="4"/>
                    <a:pt x="526" y="2"/>
                    <a:pt x="574" y="2"/>
                  </a:cubicBezTo>
                  <a:cubicBezTo>
                    <a:pt x="671" y="2"/>
                    <a:pt x="765" y="0"/>
                    <a:pt x="862" y="0"/>
                  </a:cubicBezTo>
                  <a:cubicBezTo>
                    <a:pt x="908" y="0"/>
                    <a:pt x="957" y="2"/>
                    <a:pt x="1005" y="2"/>
                  </a:cubicBezTo>
                  <a:cubicBezTo>
                    <a:pt x="1054" y="2"/>
                    <a:pt x="1100" y="2"/>
                    <a:pt x="1148" y="4"/>
                  </a:cubicBezTo>
                  <a:lnTo>
                    <a:pt x="1148" y="4"/>
                  </a:lnTo>
                  <a:cubicBezTo>
                    <a:pt x="1100" y="6"/>
                    <a:pt x="1054" y="6"/>
                    <a:pt x="1005" y="6"/>
                  </a:cubicBezTo>
                  <a:cubicBezTo>
                    <a:pt x="957" y="6"/>
                    <a:pt x="908" y="8"/>
                    <a:pt x="862" y="8"/>
                  </a:cubicBezTo>
                  <a:cubicBezTo>
                    <a:pt x="765" y="8"/>
                    <a:pt x="671" y="6"/>
                    <a:pt x="574" y="6"/>
                  </a:cubicBezTo>
                  <a:cubicBezTo>
                    <a:pt x="526" y="6"/>
                    <a:pt x="480" y="4"/>
                    <a:pt x="431" y="4"/>
                  </a:cubicBezTo>
                  <a:cubicBezTo>
                    <a:pt x="383" y="6"/>
                    <a:pt x="336" y="6"/>
                    <a:pt x="288" y="6"/>
                  </a:cubicBezTo>
                  <a:cubicBezTo>
                    <a:pt x="192" y="6"/>
                    <a:pt x="97" y="6"/>
                    <a:pt x="0"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16" name="Google Shape;616;p18"/>
            <p:cNvSpPr/>
            <p:nvPr/>
          </p:nvSpPr>
          <p:spPr>
            <a:xfrm flipH="1">
              <a:off x="-116389" y="1713710"/>
              <a:ext cx="466669" cy="4613"/>
            </a:xfrm>
            <a:custGeom>
              <a:avLst/>
              <a:gdLst/>
              <a:ahLst/>
              <a:cxnLst/>
              <a:rect l="l" t="t" r="r" b="b"/>
              <a:pathLst>
                <a:path w="607" h="6" extrusionOk="0">
                  <a:moveTo>
                    <a:pt x="0" y="2"/>
                  </a:moveTo>
                  <a:lnTo>
                    <a:pt x="0" y="2"/>
                  </a:lnTo>
                  <a:cubicBezTo>
                    <a:pt x="50" y="0"/>
                    <a:pt x="101" y="0"/>
                    <a:pt x="153" y="0"/>
                  </a:cubicBezTo>
                  <a:cubicBezTo>
                    <a:pt x="178" y="0"/>
                    <a:pt x="204" y="2"/>
                    <a:pt x="229" y="2"/>
                  </a:cubicBezTo>
                  <a:cubicBezTo>
                    <a:pt x="254" y="2"/>
                    <a:pt x="279" y="2"/>
                    <a:pt x="305" y="2"/>
                  </a:cubicBezTo>
                  <a:cubicBezTo>
                    <a:pt x="355" y="0"/>
                    <a:pt x="406" y="0"/>
                    <a:pt x="456" y="0"/>
                  </a:cubicBezTo>
                  <a:cubicBezTo>
                    <a:pt x="506" y="0"/>
                    <a:pt x="557" y="0"/>
                    <a:pt x="607" y="2"/>
                  </a:cubicBezTo>
                  <a:cubicBezTo>
                    <a:pt x="607" y="4"/>
                    <a:pt x="607" y="4"/>
                    <a:pt x="607" y="4"/>
                  </a:cubicBezTo>
                  <a:cubicBezTo>
                    <a:pt x="557" y="4"/>
                    <a:pt x="506" y="6"/>
                    <a:pt x="456" y="6"/>
                  </a:cubicBezTo>
                  <a:cubicBezTo>
                    <a:pt x="406" y="6"/>
                    <a:pt x="355" y="6"/>
                    <a:pt x="305" y="4"/>
                  </a:cubicBezTo>
                  <a:cubicBezTo>
                    <a:pt x="279" y="4"/>
                    <a:pt x="254" y="4"/>
                    <a:pt x="229" y="4"/>
                  </a:cubicBezTo>
                  <a:cubicBezTo>
                    <a:pt x="204" y="4"/>
                    <a:pt x="178" y="4"/>
                    <a:pt x="153" y="6"/>
                  </a:cubicBezTo>
                  <a:cubicBezTo>
                    <a:pt x="101" y="6"/>
                    <a:pt x="50" y="6"/>
                    <a:pt x="0" y="4"/>
                  </a:cubicBezTo>
                  <a:lnTo>
                    <a:pt x="0" y="2"/>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17" name="Google Shape;617;p18"/>
            <p:cNvSpPr/>
            <p:nvPr/>
          </p:nvSpPr>
          <p:spPr>
            <a:xfrm flipH="1">
              <a:off x="-317050" y="1731393"/>
              <a:ext cx="130698" cy="6151"/>
            </a:xfrm>
            <a:custGeom>
              <a:avLst/>
              <a:gdLst/>
              <a:ahLst/>
              <a:cxnLst/>
              <a:rect l="l" t="t" r="r" b="b"/>
              <a:pathLst>
                <a:path w="170" h="8" extrusionOk="0">
                  <a:moveTo>
                    <a:pt x="0" y="2"/>
                  </a:moveTo>
                  <a:lnTo>
                    <a:pt x="0" y="2"/>
                  </a:lnTo>
                  <a:cubicBezTo>
                    <a:pt x="14" y="0"/>
                    <a:pt x="29" y="0"/>
                    <a:pt x="42" y="0"/>
                  </a:cubicBezTo>
                  <a:cubicBezTo>
                    <a:pt x="50" y="0"/>
                    <a:pt x="56" y="2"/>
                    <a:pt x="65" y="2"/>
                  </a:cubicBezTo>
                  <a:cubicBezTo>
                    <a:pt x="71" y="2"/>
                    <a:pt x="77" y="2"/>
                    <a:pt x="86" y="2"/>
                  </a:cubicBezTo>
                  <a:cubicBezTo>
                    <a:pt x="100" y="0"/>
                    <a:pt x="113" y="0"/>
                    <a:pt x="128" y="0"/>
                  </a:cubicBezTo>
                  <a:cubicBezTo>
                    <a:pt x="143" y="0"/>
                    <a:pt x="157" y="0"/>
                    <a:pt x="170" y="2"/>
                  </a:cubicBezTo>
                  <a:cubicBezTo>
                    <a:pt x="170" y="4"/>
                    <a:pt x="170" y="4"/>
                    <a:pt x="170" y="4"/>
                  </a:cubicBezTo>
                  <a:cubicBezTo>
                    <a:pt x="157" y="6"/>
                    <a:pt x="143" y="8"/>
                    <a:pt x="128" y="8"/>
                  </a:cubicBezTo>
                  <a:cubicBezTo>
                    <a:pt x="113" y="8"/>
                    <a:pt x="100" y="8"/>
                    <a:pt x="86" y="6"/>
                  </a:cubicBezTo>
                  <a:cubicBezTo>
                    <a:pt x="77" y="4"/>
                    <a:pt x="71" y="4"/>
                    <a:pt x="65" y="4"/>
                  </a:cubicBezTo>
                  <a:cubicBezTo>
                    <a:pt x="56" y="4"/>
                    <a:pt x="50" y="6"/>
                    <a:pt x="42" y="6"/>
                  </a:cubicBezTo>
                  <a:cubicBezTo>
                    <a:pt x="29" y="8"/>
                    <a:pt x="14" y="6"/>
                    <a:pt x="0" y="4"/>
                  </a:cubicBezTo>
                  <a:lnTo>
                    <a:pt x="0" y="2"/>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18" name="Google Shape;618;p18"/>
            <p:cNvSpPr/>
            <p:nvPr/>
          </p:nvSpPr>
          <p:spPr>
            <a:xfrm rot="5400000" flipH="1">
              <a:off x="286079" y="1576096"/>
              <a:ext cx="17683" cy="2306"/>
            </a:xfrm>
            <a:custGeom>
              <a:avLst/>
              <a:gdLst/>
              <a:ahLst/>
              <a:cxnLst/>
              <a:rect l="l" t="t" r="r" b="b"/>
              <a:pathLst>
                <a:path w="23" h="3" fill="none" extrusionOk="0">
                  <a:moveTo>
                    <a:pt x="0" y="0"/>
                  </a:moveTo>
                  <a:lnTo>
                    <a:pt x="0" y="0"/>
                  </a:lnTo>
                  <a:cubicBezTo>
                    <a:pt x="9" y="0"/>
                    <a:pt x="17" y="3"/>
                    <a:pt x="23" y="3"/>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19" name="Google Shape;619;p18"/>
            <p:cNvSpPr/>
            <p:nvPr/>
          </p:nvSpPr>
          <p:spPr>
            <a:xfrm rot="5400000" flipH="1">
              <a:off x="49899" y="1307168"/>
              <a:ext cx="622266" cy="120700"/>
            </a:xfrm>
            <a:custGeom>
              <a:avLst/>
              <a:gdLst/>
              <a:ahLst/>
              <a:cxnLst/>
              <a:rect l="l" t="t" r="r" b="b"/>
              <a:pathLst>
                <a:path w="1034" h="157" extrusionOk="0">
                  <a:moveTo>
                    <a:pt x="1028" y="149"/>
                  </a:moveTo>
                  <a:lnTo>
                    <a:pt x="1028" y="149"/>
                  </a:lnTo>
                  <a:cubicBezTo>
                    <a:pt x="1026" y="77"/>
                    <a:pt x="1026" y="77"/>
                    <a:pt x="1026" y="77"/>
                  </a:cubicBezTo>
                  <a:cubicBezTo>
                    <a:pt x="1026" y="54"/>
                    <a:pt x="1026" y="31"/>
                    <a:pt x="1024" y="8"/>
                  </a:cubicBezTo>
                  <a:cubicBezTo>
                    <a:pt x="1030" y="12"/>
                    <a:pt x="1030" y="12"/>
                    <a:pt x="1030" y="12"/>
                  </a:cubicBezTo>
                  <a:cubicBezTo>
                    <a:pt x="902" y="14"/>
                    <a:pt x="902" y="14"/>
                    <a:pt x="902" y="14"/>
                  </a:cubicBezTo>
                  <a:cubicBezTo>
                    <a:pt x="774" y="14"/>
                    <a:pt x="774" y="14"/>
                    <a:pt x="774" y="14"/>
                  </a:cubicBezTo>
                  <a:cubicBezTo>
                    <a:pt x="710" y="16"/>
                    <a:pt x="710" y="16"/>
                    <a:pt x="710" y="16"/>
                  </a:cubicBezTo>
                  <a:cubicBezTo>
                    <a:pt x="645" y="14"/>
                    <a:pt x="645" y="14"/>
                    <a:pt x="645" y="14"/>
                  </a:cubicBezTo>
                  <a:cubicBezTo>
                    <a:pt x="582" y="14"/>
                    <a:pt x="582" y="14"/>
                    <a:pt x="582" y="14"/>
                  </a:cubicBezTo>
                  <a:cubicBezTo>
                    <a:pt x="517" y="14"/>
                    <a:pt x="517" y="14"/>
                    <a:pt x="517" y="14"/>
                  </a:cubicBezTo>
                  <a:cubicBezTo>
                    <a:pt x="391" y="12"/>
                    <a:pt x="391" y="12"/>
                    <a:pt x="391" y="12"/>
                  </a:cubicBezTo>
                  <a:cubicBezTo>
                    <a:pt x="347" y="10"/>
                    <a:pt x="305" y="10"/>
                    <a:pt x="263" y="10"/>
                  </a:cubicBezTo>
                  <a:cubicBezTo>
                    <a:pt x="177" y="10"/>
                    <a:pt x="92" y="10"/>
                    <a:pt x="6" y="12"/>
                  </a:cubicBezTo>
                  <a:cubicBezTo>
                    <a:pt x="12" y="8"/>
                    <a:pt x="12" y="8"/>
                    <a:pt x="12" y="8"/>
                  </a:cubicBezTo>
                  <a:cubicBezTo>
                    <a:pt x="15" y="149"/>
                    <a:pt x="15" y="149"/>
                    <a:pt x="15" y="149"/>
                  </a:cubicBezTo>
                  <a:cubicBezTo>
                    <a:pt x="6" y="142"/>
                    <a:pt x="6" y="142"/>
                    <a:pt x="6" y="142"/>
                  </a:cubicBezTo>
                  <a:cubicBezTo>
                    <a:pt x="92" y="140"/>
                    <a:pt x="177" y="140"/>
                    <a:pt x="261" y="140"/>
                  </a:cubicBezTo>
                  <a:cubicBezTo>
                    <a:pt x="345" y="140"/>
                    <a:pt x="431" y="140"/>
                    <a:pt x="515" y="140"/>
                  </a:cubicBezTo>
                  <a:cubicBezTo>
                    <a:pt x="599" y="140"/>
                    <a:pt x="685" y="142"/>
                    <a:pt x="769" y="145"/>
                  </a:cubicBezTo>
                  <a:lnTo>
                    <a:pt x="1028" y="149"/>
                  </a:lnTo>
                  <a:moveTo>
                    <a:pt x="1030" y="149"/>
                  </a:moveTo>
                  <a:lnTo>
                    <a:pt x="1030" y="149"/>
                  </a:lnTo>
                  <a:cubicBezTo>
                    <a:pt x="778" y="153"/>
                    <a:pt x="778" y="153"/>
                    <a:pt x="778" y="153"/>
                  </a:cubicBezTo>
                  <a:cubicBezTo>
                    <a:pt x="692" y="155"/>
                    <a:pt x="608" y="157"/>
                    <a:pt x="521" y="157"/>
                  </a:cubicBezTo>
                  <a:cubicBezTo>
                    <a:pt x="435" y="157"/>
                    <a:pt x="351" y="157"/>
                    <a:pt x="265" y="157"/>
                  </a:cubicBezTo>
                  <a:cubicBezTo>
                    <a:pt x="179" y="157"/>
                    <a:pt x="92" y="155"/>
                    <a:pt x="6" y="155"/>
                  </a:cubicBezTo>
                  <a:cubicBezTo>
                    <a:pt x="0" y="155"/>
                    <a:pt x="0" y="155"/>
                    <a:pt x="0" y="155"/>
                  </a:cubicBezTo>
                  <a:cubicBezTo>
                    <a:pt x="0" y="149"/>
                    <a:pt x="0" y="149"/>
                    <a:pt x="0" y="149"/>
                  </a:cubicBezTo>
                  <a:cubicBezTo>
                    <a:pt x="2" y="8"/>
                    <a:pt x="2" y="8"/>
                    <a:pt x="2" y="8"/>
                  </a:cubicBezTo>
                  <a:cubicBezTo>
                    <a:pt x="2" y="2"/>
                    <a:pt x="2" y="2"/>
                    <a:pt x="2" y="2"/>
                  </a:cubicBezTo>
                  <a:cubicBezTo>
                    <a:pt x="6" y="4"/>
                    <a:pt x="6" y="4"/>
                    <a:pt x="6" y="4"/>
                  </a:cubicBezTo>
                  <a:cubicBezTo>
                    <a:pt x="92" y="4"/>
                    <a:pt x="177" y="6"/>
                    <a:pt x="263" y="6"/>
                  </a:cubicBezTo>
                  <a:cubicBezTo>
                    <a:pt x="305" y="4"/>
                    <a:pt x="347" y="4"/>
                    <a:pt x="391" y="4"/>
                  </a:cubicBezTo>
                  <a:cubicBezTo>
                    <a:pt x="517" y="2"/>
                    <a:pt x="517" y="2"/>
                    <a:pt x="517" y="2"/>
                  </a:cubicBezTo>
                  <a:cubicBezTo>
                    <a:pt x="582" y="2"/>
                    <a:pt x="582" y="2"/>
                    <a:pt x="582" y="2"/>
                  </a:cubicBezTo>
                  <a:cubicBezTo>
                    <a:pt x="645" y="0"/>
                    <a:pt x="645" y="0"/>
                    <a:pt x="645" y="0"/>
                  </a:cubicBezTo>
                  <a:cubicBezTo>
                    <a:pt x="710" y="0"/>
                    <a:pt x="710" y="0"/>
                    <a:pt x="710" y="0"/>
                  </a:cubicBezTo>
                  <a:cubicBezTo>
                    <a:pt x="774" y="2"/>
                    <a:pt x="774" y="2"/>
                    <a:pt x="774" y="2"/>
                  </a:cubicBezTo>
                  <a:cubicBezTo>
                    <a:pt x="902" y="2"/>
                    <a:pt x="902" y="2"/>
                    <a:pt x="902" y="2"/>
                  </a:cubicBezTo>
                  <a:cubicBezTo>
                    <a:pt x="1030" y="4"/>
                    <a:pt x="1030" y="4"/>
                    <a:pt x="1030" y="4"/>
                  </a:cubicBezTo>
                  <a:cubicBezTo>
                    <a:pt x="1034" y="4"/>
                    <a:pt x="1034" y="4"/>
                    <a:pt x="1034" y="4"/>
                  </a:cubicBezTo>
                  <a:cubicBezTo>
                    <a:pt x="1034" y="8"/>
                    <a:pt x="1034" y="8"/>
                    <a:pt x="1034" y="8"/>
                  </a:cubicBezTo>
                  <a:cubicBezTo>
                    <a:pt x="1032" y="33"/>
                    <a:pt x="1032" y="56"/>
                    <a:pt x="1032" y="79"/>
                  </a:cubicBezTo>
                  <a:lnTo>
                    <a:pt x="1030" y="149"/>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1500" rIns="90000" bIns="115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20" name="Google Shape;620;p18"/>
            <p:cNvSpPr/>
            <p:nvPr/>
          </p:nvSpPr>
          <p:spPr>
            <a:xfrm rot="5400000" flipH="1">
              <a:off x="355548" y="1552369"/>
              <a:ext cx="18656" cy="109937"/>
            </a:xfrm>
            <a:custGeom>
              <a:avLst/>
              <a:gdLst/>
              <a:ahLst/>
              <a:cxnLst/>
              <a:rect l="l" t="t" r="r" b="b"/>
              <a:pathLst>
                <a:path w="31" h="143" extrusionOk="0">
                  <a:moveTo>
                    <a:pt x="27" y="140"/>
                  </a:moveTo>
                  <a:lnTo>
                    <a:pt x="27" y="140"/>
                  </a:lnTo>
                  <a:cubicBezTo>
                    <a:pt x="25" y="128"/>
                    <a:pt x="25" y="115"/>
                    <a:pt x="25" y="105"/>
                  </a:cubicBezTo>
                  <a:cubicBezTo>
                    <a:pt x="23" y="92"/>
                    <a:pt x="23" y="82"/>
                    <a:pt x="23" y="71"/>
                  </a:cubicBezTo>
                  <a:cubicBezTo>
                    <a:pt x="23" y="59"/>
                    <a:pt x="25" y="48"/>
                    <a:pt x="25" y="37"/>
                  </a:cubicBezTo>
                  <a:cubicBezTo>
                    <a:pt x="25" y="27"/>
                    <a:pt x="27" y="14"/>
                    <a:pt x="25" y="4"/>
                  </a:cubicBezTo>
                  <a:cubicBezTo>
                    <a:pt x="27" y="4"/>
                    <a:pt x="27" y="4"/>
                    <a:pt x="27" y="4"/>
                  </a:cubicBezTo>
                  <a:cubicBezTo>
                    <a:pt x="19" y="4"/>
                    <a:pt x="12" y="6"/>
                    <a:pt x="4" y="6"/>
                  </a:cubicBezTo>
                  <a:cubicBezTo>
                    <a:pt x="6" y="4"/>
                    <a:pt x="6" y="4"/>
                    <a:pt x="6" y="4"/>
                  </a:cubicBezTo>
                  <a:cubicBezTo>
                    <a:pt x="8" y="27"/>
                    <a:pt x="8" y="48"/>
                    <a:pt x="8" y="71"/>
                  </a:cubicBezTo>
                  <a:cubicBezTo>
                    <a:pt x="8" y="84"/>
                    <a:pt x="8" y="94"/>
                    <a:pt x="8" y="107"/>
                  </a:cubicBezTo>
                  <a:cubicBezTo>
                    <a:pt x="8" y="117"/>
                    <a:pt x="6" y="130"/>
                    <a:pt x="6" y="140"/>
                  </a:cubicBezTo>
                  <a:cubicBezTo>
                    <a:pt x="4" y="138"/>
                    <a:pt x="4" y="138"/>
                    <a:pt x="4" y="138"/>
                  </a:cubicBezTo>
                  <a:cubicBezTo>
                    <a:pt x="10" y="138"/>
                    <a:pt x="19" y="140"/>
                    <a:pt x="27" y="140"/>
                  </a:cubicBezTo>
                  <a:moveTo>
                    <a:pt x="27" y="140"/>
                  </a:moveTo>
                  <a:lnTo>
                    <a:pt x="27" y="140"/>
                  </a:lnTo>
                  <a:cubicBezTo>
                    <a:pt x="19" y="143"/>
                    <a:pt x="12" y="143"/>
                    <a:pt x="4" y="143"/>
                  </a:cubicBezTo>
                  <a:cubicBezTo>
                    <a:pt x="2" y="143"/>
                    <a:pt x="2" y="143"/>
                    <a:pt x="2" y="143"/>
                  </a:cubicBezTo>
                  <a:cubicBezTo>
                    <a:pt x="2" y="140"/>
                    <a:pt x="2" y="140"/>
                    <a:pt x="2" y="140"/>
                  </a:cubicBezTo>
                  <a:cubicBezTo>
                    <a:pt x="2" y="130"/>
                    <a:pt x="0" y="117"/>
                    <a:pt x="0" y="107"/>
                  </a:cubicBezTo>
                  <a:cubicBezTo>
                    <a:pt x="0" y="94"/>
                    <a:pt x="0" y="84"/>
                    <a:pt x="0" y="71"/>
                  </a:cubicBezTo>
                  <a:cubicBezTo>
                    <a:pt x="0" y="48"/>
                    <a:pt x="0" y="27"/>
                    <a:pt x="2" y="4"/>
                  </a:cubicBezTo>
                  <a:cubicBezTo>
                    <a:pt x="2" y="0"/>
                    <a:pt x="2" y="0"/>
                    <a:pt x="2" y="0"/>
                  </a:cubicBezTo>
                  <a:cubicBezTo>
                    <a:pt x="4" y="2"/>
                    <a:pt x="4" y="2"/>
                    <a:pt x="4" y="2"/>
                  </a:cubicBezTo>
                  <a:cubicBezTo>
                    <a:pt x="12" y="2"/>
                    <a:pt x="21" y="2"/>
                    <a:pt x="27" y="2"/>
                  </a:cubicBezTo>
                  <a:cubicBezTo>
                    <a:pt x="29" y="2"/>
                    <a:pt x="29" y="2"/>
                    <a:pt x="29" y="2"/>
                  </a:cubicBezTo>
                  <a:cubicBezTo>
                    <a:pt x="29" y="4"/>
                    <a:pt x="29" y="4"/>
                    <a:pt x="29" y="4"/>
                  </a:cubicBezTo>
                  <a:cubicBezTo>
                    <a:pt x="29" y="14"/>
                    <a:pt x="29" y="27"/>
                    <a:pt x="29" y="37"/>
                  </a:cubicBezTo>
                  <a:cubicBezTo>
                    <a:pt x="29" y="50"/>
                    <a:pt x="31" y="63"/>
                    <a:pt x="31" y="73"/>
                  </a:cubicBezTo>
                  <a:cubicBezTo>
                    <a:pt x="29" y="86"/>
                    <a:pt x="29" y="96"/>
                    <a:pt x="29" y="109"/>
                  </a:cubicBezTo>
                  <a:cubicBezTo>
                    <a:pt x="29" y="120"/>
                    <a:pt x="27" y="130"/>
                    <a:pt x="27" y="14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6475" rIns="90000" bIns="64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21" name="Google Shape;621;p18"/>
            <p:cNvSpPr/>
            <p:nvPr/>
          </p:nvSpPr>
          <p:spPr>
            <a:xfrm rot="5400000" flipH="1">
              <a:off x="351236" y="1074234"/>
              <a:ext cx="18054" cy="109937"/>
            </a:xfrm>
            <a:custGeom>
              <a:avLst/>
              <a:gdLst/>
              <a:ahLst/>
              <a:cxnLst/>
              <a:rect l="l" t="t" r="r" b="b"/>
              <a:pathLst>
                <a:path w="30" h="143" extrusionOk="0">
                  <a:moveTo>
                    <a:pt x="25" y="141"/>
                  </a:moveTo>
                  <a:lnTo>
                    <a:pt x="25" y="141"/>
                  </a:lnTo>
                  <a:cubicBezTo>
                    <a:pt x="25" y="128"/>
                    <a:pt x="25" y="116"/>
                    <a:pt x="25" y="105"/>
                  </a:cubicBezTo>
                  <a:cubicBezTo>
                    <a:pt x="23" y="93"/>
                    <a:pt x="23" y="82"/>
                    <a:pt x="23" y="69"/>
                  </a:cubicBezTo>
                  <a:cubicBezTo>
                    <a:pt x="23" y="59"/>
                    <a:pt x="25" y="48"/>
                    <a:pt x="25" y="38"/>
                  </a:cubicBezTo>
                  <a:cubicBezTo>
                    <a:pt x="25" y="25"/>
                    <a:pt x="25" y="15"/>
                    <a:pt x="25" y="2"/>
                  </a:cubicBezTo>
                  <a:cubicBezTo>
                    <a:pt x="27" y="4"/>
                    <a:pt x="27" y="4"/>
                    <a:pt x="27" y="4"/>
                  </a:cubicBezTo>
                  <a:cubicBezTo>
                    <a:pt x="19" y="4"/>
                    <a:pt x="12" y="4"/>
                    <a:pt x="4" y="4"/>
                  </a:cubicBezTo>
                  <a:cubicBezTo>
                    <a:pt x="6" y="2"/>
                    <a:pt x="6" y="2"/>
                    <a:pt x="6" y="2"/>
                  </a:cubicBezTo>
                  <a:cubicBezTo>
                    <a:pt x="8" y="25"/>
                    <a:pt x="8" y="48"/>
                    <a:pt x="8" y="71"/>
                  </a:cubicBezTo>
                  <a:cubicBezTo>
                    <a:pt x="8" y="84"/>
                    <a:pt x="8" y="95"/>
                    <a:pt x="8" y="105"/>
                  </a:cubicBezTo>
                  <a:cubicBezTo>
                    <a:pt x="8" y="118"/>
                    <a:pt x="6" y="128"/>
                    <a:pt x="6" y="141"/>
                  </a:cubicBezTo>
                  <a:cubicBezTo>
                    <a:pt x="4" y="139"/>
                    <a:pt x="4" y="139"/>
                    <a:pt x="4" y="139"/>
                  </a:cubicBezTo>
                  <a:cubicBezTo>
                    <a:pt x="10" y="139"/>
                    <a:pt x="19" y="139"/>
                    <a:pt x="25" y="141"/>
                  </a:cubicBezTo>
                  <a:moveTo>
                    <a:pt x="27" y="141"/>
                  </a:moveTo>
                  <a:lnTo>
                    <a:pt x="27" y="141"/>
                  </a:lnTo>
                  <a:cubicBezTo>
                    <a:pt x="19" y="141"/>
                    <a:pt x="12" y="143"/>
                    <a:pt x="4" y="143"/>
                  </a:cubicBezTo>
                  <a:cubicBezTo>
                    <a:pt x="2" y="143"/>
                    <a:pt x="2" y="143"/>
                    <a:pt x="2" y="143"/>
                  </a:cubicBezTo>
                  <a:cubicBezTo>
                    <a:pt x="2" y="141"/>
                    <a:pt x="2" y="141"/>
                    <a:pt x="2" y="141"/>
                  </a:cubicBezTo>
                  <a:cubicBezTo>
                    <a:pt x="0" y="128"/>
                    <a:pt x="0" y="118"/>
                    <a:pt x="0" y="105"/>
                  </a:cubicBezTo>
                  <a:cubicBezTo>
                    <a:pt x="0" y="95"/>
                    <a:pt x="0" y="84"/>
                    <a:pt x="0" y="71"/>
                  </a:cubicBezTo>
                  <a:cubicBezTo>
                    <a:pt x="0" y="48"/>
                    <a:pt x="0" y="25"/>
                    <a:pt x="2" y="2"/>
                  </a:cubicBezTo>
                  <a:cubicBezTo>
                    <a:pt x="2" y="0"/>
                    <a:pt x="2" y="0"/>
                    <a:pt x="2" y="0"/>
                  </a:cubicBezTo>
                  <a:cubicBezTo>
                    <a:pt x="4" y="0"/>
                    <a:pt x="4" y="0"/>
                    <a:pt x="4" y="0"/>
                  </a:cubicBezTo>
                  <a:cubicBezTo>
                    <a:pt x="12" y="0"/>
                    <a:pt x="19" y="2"/>
                    <a:pt x="27" y="2"/>
                  </a:cubicBezTo>
                  <a:cubicBezTo>
                    <a:pt x="29" y="2"/>
                    <a:pt x="29" y="2"/>
                    <a:pt x="29" y="2"/>
                  </a:cubicBezTo>
                  <a:lnTo>
                    <a:pt x="29" y="2"/>
                  </a:lnTo>
                  <a:cubicBezTo>
                    <a:pt x="27" y="15"/>
                    <a:pt x="29" y="25"/>
                    <a:pt x="29" y="38"/>
                  </a:cubicBezTo>
                  <a:cubicBezTo>
                    <a:pt x="29" y="50"/>
                    <a:pt x="31" y="61"/>
                    <a:pt x="29" y="74"/>
                  </a:cubicBezTo>
                  <a:cubicBezTo>
                    <a:pt x="29" y="84"/>
                    <a:pt x="29" y="97"/>
                    <a:pt x="29" y="107"/>
                  </a:cubicBezTo>
                  <a:cubicBezTo>
                    <a:pt x="29" y="120"/>
                    <a:pt x="27" y="130"/>
                    <a:pt x="27" y="14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6475" rIns="90000" bIns="64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22" name="Google Shape;622;p18"/>
            <p:cNvSpPr/>
            <p:nvPr/>
          </p:nvSpPr>
          <p:spPr>
            <a:xfrm rot="5400000" flipH="1">
              <a:off x="117702" y="1177087"/>
              <a:ext cx="800347" cy="214499"/>
            </a:xfrm>
            <a:custGeom>
              <a:avLst/>
              <a:gdLst/>
              <a:ahLst/>
              <a:cxnLst/>
              <a:rect l="l" t="t" r="r" b="b"/>
              <a:pathLst>
                <a:path w="1041" h="279" extrusionOk="0">
                  <a:moveTo>
                    <a:pt x="1037" y="8"/>
                  </a:moveTo>
                  <a:lnTo>
                    <a:pt x="1037" y="8"/>
                  </a:lnTo>
                  <a:cubicBezTo>
                    <a:pt x="1039" y="138"/>
                    <a:pt x="1039" y="138"/>
                    <a:pt x="1039" y="138"/>
                  </a:cubicBezTo>
                  <a:cubicBezTo>
                    <a:pt x="1041" y="271"/>
                    <a:pt x="1041" y="271"/>
                    <a:pt x="1041" y="271"/>
                  </a:cubicBezTo>
                  <a:cubicBezTo>
                    <a:pt x="1041" y="277"/>
                    <a:pt x="1041" y="277"/>
                    <a:pt x="1041" y="277"/>
                  </a:cubicBezTo>
                  <a:cubicBezTo>
                    <a:pt x="1034" y="277"/>
                    <a:pt x="1034" y="277"/>
                    <a:pt x="1034" y="277"/>
                  </a:cubicBezTo>
                  <a:cubicBezTo>
                    <a:pt x="950" y="277"/>
                    <a:pt x="864" y="277"/>
                    <a:pt x="778" y="279"/>
                  </a:cubicBezTo>
                  <a:cubicBezTo>
                    <a:pt x="650" y="277"/>
                    <a:pt x="650" y="277"/>
                    <a:pt x="650" y="277"/>
                  </a:cubicBezTo>
                  <a:cubicBezTo>
                    <a:pt x="521" y="275"/>
                    <a:pt x="521" y="275"/>
                    <a:pt x="521" y="275"/>
                  </a:cubicBezTo>
                  <a:cubicBezTo>
                    <a:pt x="393" y="275"/>
                    <a:pt x="393" y="275"/>
                    <a:pt x="393" y="275"/>
                  </a:cubicBezTo>
                  <a:cubicBezTo>
                    <a:pt x="265" y="273"/>
                    <a:pt x="265" y="273"/>
                    <a:pt x="265" y="273"/>
                  </a:cubicBezTo>
                  <a:cubicBezTo>
                    <a:pt x="137" y="275"/>
                    <a:pt x="137" y="275"/>
                    <a:pt x="137" y="275"/>
                  </a:cubicBezTo>
                  <a:cubicBezTo>
                    <a:pt x="6" y="275"/>
                    <a:pt x="6" y="275"/>
                    <a:pt x="6" y="275"/>
                  </a:cubicBezTo>
                  <a:cubicBezTo>
                    <a:pt x="2" y="275"/>
                    <a:pt x="2" y="275"/>
                    <a:pt x="2" y="275"/>
                  </a:cubicBezTo>
                  <a:cubicBezTo>
                    <a:pt x="2" y="271"/>
                    <a:pt x="2" y="271"/>
                    <a:pt x="2" y="271"/>
                  </a:cubicBezTo>
                  <a:cubicBezTo>
                    <a:pt x="0" y="140"/>
                    <a:pt x="0" y="140"/>
                    <a:pt x="0" y="140"/>
                  </a:cubicBezTo>
                  <a:cubicBezTo>
                    <a:pt x="0" y="8"/>
                    <a:pt x="0" y="8"/>
                    <a:pt x="0" y="8"/>
                  </a:cubicBezTo>
                  <a:cubicBezTo>
                    <a:pt x="0" y="0"/>
                    <a:pt x="0" y="0"/>
                    <a:pt x="0" y="0"/>
                  </a:cubicBezTo>
                  <a:cubicBezTo>
                    <a:pt x="6" y="0"/>
                    <a:pt x="6" y="0"/>
                    <a:pt x="6" y="0"/>
                  </a:cubicBezTo>
                  <a:cubicBezTo>
                    <a:pt x="265" y="0"/>
                    <a:pt x="265" y="0"/>
                    <a:pt x="265" y="0"/>
                  </a:cubicBezTo>
                  <a:cubicBezTo>
                    <a:pt x="524" y="0"/>
                    <a:pt x="524" y="0"/>
                    <a:pt x="524" y="0"/>
                  </a:cubicBezTo>
                  <a:cubicBezTo>
                    <a:pt x="782" y="4"/>
                    <a:pt x="782" y="4"/>
                    <a:pt x="782" y="4"/>
                  </a:cubicBezTo>
                  <a:lnTo>
                    <a:pt x="1037" y="8"/>
                  </a:lnTo>
                  <a:moveTo>
                    <a:pt x="1034" y="8"/>
                  </a:moveTo>
                  <a:lnTo>
                    <a:pt x="1034" y="8"/>
                  </a:lnTo>
                  <a:cubicBezTo>
                    <a:pt x="776" y="12"/>
                    <a:pt x="776" y="12"/>
                    <a:pt x="776" y="12"/>
                  </a:cubicBezTo>
                  <a:cubicBezTo>
                    <a:pt x="517" y="16"/>
                    <a:pt x="517" y="16"/>
                    <a:pt x="517" y="16"/>
                  </a:cubicBezTo>
                  <a:cubicBezTo>
                    <a:pt x="263" y="16"/>
                    <a:pt x="263" y="16"/>
                    <a:pt x="263" y="16"/>
                  </a:cubicBezTo>
                  <a:cubicBezTo>
                    <a:pt x="6" y="16"/>
                    <a:pt x="6" y="16"/>
                    <a:pt x="6" y="16"/>
                  </a:cubicBezTo>
                  <a:cubicBezTo>
                    <a:pt x="15" y="8"/>
                    <a:pt x="15" y="8"/>
                    <a:pt x="15" y="8"/>
                  </a:cubicBezTo>
                  <a:cubicBezTo>
                    <a:pt x="13" y="140"/>
                    <a:pt x="13" y="140"/>
                    <a:pt x="13" y="140"/>
                  </a:cubicBezTo>
                  <a:cubicBezTo>
                    <a:pt x="13" y="271"/>
                    <a:pt x="13" y="271"/>
                    <a:pt x="13" y="271"/>
                  </a:cubicBezTo>
                  <a:cubicBezTo>
                    <a:pt x="6" y="267"/>
                    <a:pt x="6" y="267"/>
                    <a:pt x="6" y="267"/>
                  </a:cubicBezTo>
                  <a:cubicBezTo>
                    <a:pt x="137" y="269"/>
                    <a:pt x="137" y="269"/>
                    <a:pt x="137" y="269"/>
                  </a:cubicBezTo>
                  <a:cubicBezTo>
                    <a:pt x="265" y="269"/>
                    <a:pt x="265" y="269"/>
                    <a:pt x="265" y="269"/>
                  </a:cubicBezTo>
                  <a:cubicBezTo>
                    <a:pt x="393" y="267"/>
                    <a:pt x="393" y="267"/>
                    <a:pt x="393" y="267"/>
                  </a:cubicBezTo>
                  <a:cubicBezTo>
                    <a:pt x="521" y="267"/>
                    <a:pt x="521" y="267"/>
                    <a:pt x="521" y="267"/>
                  </a:cubicBezTo>
                  <a:cubicBezTo>
                    <a:pt x="650" y="265"/>
                    <a:pt x="650" y="265"/>
                    <a:pt x="650" y="265"/>
                  </a:cubicBezTo>
                  <a:cubicBezTo>
                    <a:pt x="778" y="262"/>
                    <a:pt x="778" y="262"/>
                    <a:pt x="778" y="262"/>
                  </a:cubicBezTo>
                  <a:cubicBezTo>
                    <a:pt x="864" y="265"/>
                    <a:pt x="950" y="265"/>
                    <a:pt x="1034" y="265"/>
                  </a:cubicBezTo>
                  <a:cubicBezTo>
                    <a:pt x="1030" y="271"/>
                    <a:pt x="1030" y="271"/>
                    <a:pt x="1030" y="271"/>
                  </a:cubicBezTo>
                  <a:cubicBezTo>
                    <a:pt x="1032" y="140"/>
                    <a:pt x="1032" y="140"/>
                    <a:pt x="1032" y="140"/>
                  </a:cubicBezTo>
                  <a:lnTo>
                    <a:pt x="1034" y="8"/>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23" name="Google Shape;623;p18"/>
            <p:cNvSpPr/>
            <p:nvPr/>
          </p:nvSpPr>
          <p:spPr>
            <a:xfrm rot="5400000" flipH="1">
              <a:off x="445222" y="959508"/>
              <a:ext cx="145308" cy="117628"/>
            </a:xfrm>
            <a:custGeom>
              <a:avLst/>
              <a:gdLst/>
              <a:ahLst/>
              <a:cxnLst/>
              <a:rect l="l" t="t" r="r" b="b"/>
              <a:pathLst>
                <a:path w="189" h="153" extrusionOk="0">
                  <a:moveTo>
                    <a:pt x="185" y="4"/>
                  </a:moveTo>
                  <a:lnTo>
                    <a:pt x="185" y="4"/>
                  </a:lnTo>
                  <a:cubicBezTo>
                    <a:pt x="187" y="27"/>
                    <a:pt x="187" y="50"/>
                    <a:pt x="187" y="75"/>
                  </a:cubicBezTo>
                  <a:cubicBezTo>
                    <a:pt x="187" y="101"/>
                    <a:pt x="189" y="124"/>
                    <a:pt x="189" y="149"/>
                  </a:cubicBezTo>
                  <a:cubicBezTo>
                    <a:pt x="189" y="153"/>
                    <a:pt x="189" y="153"/>
                    <a:pt x="189" y="153"/>
                  </a:cubicBezTo>
                  <a:cubicBezTo>
                    <a:pt x="185" y="153"/>
                    <a:pt x="185" y="153"/>
                    <a:pt x="185" y="153"/>
                  </a:cubicBezTo>
                  <a:cubicBezTo>
                    <a:pt x="155" y="153"/>
                    <a:pt x="124" y="151"/>
                    <a:pt x="94" y="151"/>
                  </a:cubicBezTo>
                  <a:cubicBezTo>
                    <a:pt x="65" y="151"/>
                    <a:pt x="35" y="151"/>
                    <a:pt x="4" y="151"/>
                  </a:cubicBezTo>
                  <a:cubicBezTo>
                    <a:pt x="2" y="151"/>
                    <a:pt x="2" y="151"/>
                    <a:pt x="2" y="151"/>
                  </a:cubicBezTo>
                  <a:cubicBezTo>
                    <a:pt x="2" y="149"/>
                    <a:pt x="2" y="149"/>
                    <a:pt x="2" y="149"/>
                  </a:cubicBezTo>
                  <a:cubicBezTo>
                    <a:pt x="2" y="126"/>
                    <a:pt x="2" y="101"/>
                    <a:pt x="0" y="77"/>
                  </a:cubicBezTo>
                  <a:cubicBezTo>
                    <a:pt x="0" y="52"/>
                    <a:pt x="0" y="27"/>
                    <a:pt x="0" y="4"/>
                  </a:cubicBezTo>
                  <a:cubicBezTo>
                    <a:pt x="0" y="0"/>
                    <a:pt x="0" y="0"/>
                    <a:pt x="0" y="0"/>
                  </a:cubicBezTo>
                  <a:cubicBezTo>
                    <a:pt x="4" y="0"/>
                    <a:pt x="4" y="0"/>
                    <a:pt x="4" y="0"/>
                  </a:cubicBezTo>
                  <a:cubicBezTo>
                    <a:pt x="35" y="0"/>
                    <a:pt x="65" y="0"/>
                    <a:pt x="96" y="0"/>
                  </a:cubicBezTo>
                  <a:cubicBezTo>
                    <a:pt x="141" y="2"/>
                    <a:pt x="141" y="2"/>
                    <a:pt x="141" y="2"/>
                  </a:cubicBezTo>
                  <a:lnTo>
                    <a:pt x="185" y="4"/>
                  </a:lnTo>
                  <a:moveTo>
                    <a:pt x="185" y="4"/>
                  </a:moveTo>
                  <a:lnTo>
                    <a:pt x="185" y="4"/>
                  </a:lnTo>
                  <a:cubicBezTo>
                    <a:pt x="138" y="6"/>
                    <a:pt x="138" y="6"/>
                    <a:pt x="138" y="6"/>
                  </a:cubicBezTo>
                  <a:cubicBezTo>
                    <a:pt x="92" y="6"/>
                    <a:pt x="92" y="6"/>
                    <a:pt x="92" y="6"/>
                  </a:cubicBezTo>
                  <a:cubicBezTo>
                    <a:pt x="63" y="8"/>
                    <a:pt x="33" y="8"/>
                    <a:pt x="4" y="8"/>
                  </a:cubicBezTo>
                  <a:cubicBezTo>
                    <a:pt x="8" y="4"/>
                    <a:pt x="8" y="4"/>
                    <a:pt x="8" y="4"/>
                  </a:cubicBezTo>
                  <a:cubicBezTo>
                    <a:pt x="8" y="27"/>
                    <a:pt x="8" y="52"/>
                    <a:pt x="8" y="77"/>
                  </a:cubicBezTo>
                  <a:cubicBezTo>
                    <a:pt x="8" y="101"/>
                    <a:pt x="8" y="126"/>
                    <a:pt x="6" y="149"/>
                  </a:cubicBezTo>
                  <a:cubicBezTo>
                    <a:pt x="4" y="147"/>
                    <a:pt x="4" y="147"/>
                    <a:pt x="4" y="147"/>
                  </a:cubicBezTo>
                  <a:cubicBezTo>
                    <a:pt x="35" y="149"/>
                    <a:pt x="65" y="149"/>
                    <a:pt x="94" y="147"/>
                  </a:cubicBezTo>
                  <a:cubicBezTo>
                    <a:pt x="124" y="147"/>
                    <a:pt x="155" y="147"/>
                    <a:pt x="185" y="147"/>
                  </a:cubicBezTo>
                  <a:cubicBezTo>
                    <a:pt x="181" y="149"/>
                    <a:pt x="181" y="149"/>
                    <a:pt x="181" y="149"/>
                  </a:cubicBezTo>
                  <a:cubicBezTo>
                    <a:pt x="181" y="126"/>
                    <a:pt x="181" y="103"/>
                    <a:pt x="183" y="77"/>
                  </a:cubicBezTo>
                  <a:cubicBezTo>
                    <a:pt x="183" y="54"/>
                    <a:pt x="183" y="29"/>
                    <a:pt x="185"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0075" rIns="90000" bIns="100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24" name="Google Shape;624;p18"/>
            <p:cNvSpPr/>
            <p:nvPr/>
          </p:nvSpPr>
          <p:spPr>
            <a:xfrm rot="5400000" flipH="1">
              <a:off x="503268" y="1473469"/>
              <a:ext cx="29215" cy="205273"/>
            </a:xfrm>
            <a:custGeom>
              <a:avLst/>
              <a:gdLst/>
              <a:ahLst/>
              <a:cxnLst/>
              <a:rect l="l" t="t" r="r" b="b"/>
              <a:pathLst>
                <a:path w="38" h="267" extrusionOk="0">
                  <a:moveTo>
                    <a:pt x="36" y="2"/>
                  </a:moveTo>
                  <a:lnTo>
                    <a:pt x="36" y="2"/>
                  </a:lnTo>
                  <a:cubicBezTo>
                    <a:pt x="36" y="23"/>
                    <a:pt x="36" y="44"/>
                    <a:pt x="38" y="65"/>
                  </a:cubicBezTo>
                  <a:cubicBezTo>
                    <a:pt x="38" y="88"/>
                    <a:pt x="38" y="109"/>
                    <a:pt x="38" y="132"/>
                  </a:cubicBezTo>
                  <a:cubicBezTo>
                    <a:pt x="38" y="153"/>
                    <a:pt x="38" y="176"/>
                    <a:pt x="36" y="200"/>
                  </a:cubicBezTo>
                  <a:cubicBezTo>
                    <a:pt x="36" y="221"/>
                    <a:pt x="36" y="244"/>
                    <a:pt x="36" y="265"/>
                  </a:cubicBezTo>
                  <a:cubicBezTo>
                    <a:pt x="36" y="267"/>
                    <a:pt x="36" y="267"/>
                    <a:pt x="36" y="267"/>
                  </a:cubicBezTo>
                  <a:cubicBezTo>
                    <a:pt x="34" y="267"/>
                    <a:pt x="34" y="267"/>
                    <a:pt x="34" y="267"/>
                  </a:cubicBezTo>
                  <a:cubicBezTo>
                    <a:pt x="4" y="267"/>
                    <a:pt x="4" y="267"/>
                    <a:pt x="4" y="267"/>
                  </a:cubicBezTo>
                  <a:cubicBezTo>
                    <a:pt x="2" y="267"/>
                    <a:pt x="2" y="267"/>
                    <a:pt x="2" y="267"/>
                  </a:cubicBezTo>
                  <a:cubicBezTo>
                    <a:pt x="2" y="265"/>
                    <a:pt x="2" y="265"/>
                    <a:pt x="2" y="265"/>
                  </a:cubicBezTo>
                  <a:cubicBezTo>
                    <a:pt x="2" y="244"/>
                    <a:pt x="2" y="221"/>
                    <a:pt x="0" y="200"/>
                  </a:cubicBezTo>
                  <a:cubicBezTo>
                    <a:pt x="0" y="176"/>
                    <a:pt x="0" y="155"/>
                    <a:pt x="0" y="134"/>
                  </a:cubicBezTo>
                  <a:cubicBezTo>
                    <a:pt x="0" y="111"/>
                    <a:pt x="0" y="90"/>
                    <a:pt x="2" y="67"/>
                  </a:cubicBezTo>
                  <a:cubicBezTo>
                    <a:pt x="2" y="46"/>
                    <a:pt x="2" y="23"/>
                    <a:pt x="2" y="2"/>
                  </a:cubicBezTo>
                  <a:cubicBezTo>
                    <a:pt x="2" y="0"/>
                    <a:pt x="2" y="0"/>
                    <a:pt x="2" y="0"/>
                  </a:cubicBezTo>
                  <a:cubicBezTo>
                    <a:pt x="4" y="0"/>
                    <a:pt x="4" y="0"/>
                    <a:pt x="4" y="0"/>
                  </a:cubicBezTo>
                  <a:lnTo>
                    <a:pt x="36" y="2"/>
                  </a:lnTo>
                  <a:moveTo>
                    <a:pt x="34" y="2"/>
                  </a:moveTo>
                  <a:lnTo>
                    <a:pt x="34" y="2"/>
                  </a:lnTo>
                  <a:cubicBezTo>
                    <a:pt x="4" y="4"/>
                    <a:pt x="4" y="4"/>
                    <a:pt x="4" y="4"/>
                  </a:cubicBezTo>
                  <a:cubicBezTo>
                    <a:pt x="6" y="2"/>
                    <a:pt x="6" y="2"/>
                    <a:pt x="6" y="2"/>
                  </a:cubicBezTo>
                  <a:cubicBezTo>
                    <a:pt x="8" y="23"/>
                    <a:pt x="8" y="46"/>
                    <a:pt x="8" y="67"/>
                  </a:cubicBezTo>
                  <a:cubicBezTo>
                    <a:pt x="8" y="90"/>
                    <a:pt x="8" y="111"/>
                    <a:pt x="8" y="134"/>
                  </a:cubicBezTo>
                  <a:cubicBezTo>
                    <a:pt x="8" y="155"/>
                    <a:pt x="8" y="176"/>
                    <a:pt x="8" y="200"/>
                  </a:cubicBezTo>
                  <a:cubicBezTo>
                    <a:pt x="8" y="221"/>
                    <a:pt x="8" y="244"/>
                    <a:pt x="6" y="265"/>
                  </a:cubicBezTo>
                  <a:cubicBezTo>
                    <a:pt x="4" y="263"/>
                    <a:pt x="4" y="263"/>
                    <a:pt x="4" y="263"/>
                  </a:cubicBezTo>
                  <a:cubicBezTo>
                    <a:pt x="34" y="263"/>
                    <a:pt x="34" y="263"/>
                    <a:pt x="34" y="263"/>
                  </a:cubicBezTo>
                  <a:cubicBezTo>
                    <a:pt x="34" y="265"/>
                    <a:pt x="34" y="265"/>
                    <a:pt x="34" y="265"/>
                  </a:cubicBezTo>
                  <a:cubicBezTo>
                    <a:pt x="34" y="244"/>
                    <a:pt x="34" y="221"/>
                    <a:pt x="34" y="200"/>
                  </a:cubicBezTo>
                  <a:cubicBezTo>
                    <a:pt x="31" y="179"/>
                    <a:pt x="31" y="158"/>
                    <a:pt x="31" y="134"/>
                  </a:cubicBezTo>
                  <a:cubicBezTo>
                    <a:pt x="31" y="113"/>
                    <a:pt x="31" y="92"/>
                    <a:pt x="31" y="69"/>
                  </a:cubicBezTo>
                  <a:cubicBezTo>
                    <a:pt x="31" y="48"/>
                    <a:pt x="34" y="25"/>
                    <a:pt x="34"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25" name="Google Shape;625;p18"/>
            <p:cNvSpPr/>
            <p:nvPr/>
          </p:nvSpPr>
          <p:spPr>
            <a:xfrm rot="5400000" flipH="1">
              <a:off x="413702" y="1573030"/>
              <a:ext cx="27678" cy="1538"/>
            </a:xfrm>
            <a:custGeom>
              <a:avLst/>
              <a:gdLst/>
              <a:ahLst/>
              <a:cxnLst/>
              <a:rect l="l" t="t" r="r" b="b"/>
              <a:pathLst>
                <a:path w="36" h="2" fill="none" extrusionOk="0">
                  <a:moveTo>
                    <a:pt x="0" y="2"/>
                  </a:moveTo>
                  <a:lnTo>
                    <a:pt x="0" y="2"/>
                  </a:lnTo>
                  <a:cubicBezTo>
                    <a:pt x="13" y="2"/>
                    <a:pt x="23" y="2"/>
                    <a:pt x="36"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26" name="Google Shape;626;p18"/>
            <p:cNvSpPr/>
            <p:nvPr/>
          </p:nvSpPr>
          <p:spPr>
            <a:xfrm rot="-5400000">
              <a:off x="552472" y="1576490"/>
              <a:ext cx="19221" cy="0"/>
            </a:xfrm>
            <a:custGeom>
              <a:avLst/>
              <a:gdLst/>
              <a:ahLst/>
              <a:cxnLst/>
              <a:rect l="l" t="t" r="r" b="b"/>
              <a:pathLst>
                <a:path w="25" h="120000" fill="none" extrusionOk="0">
                  <a:moveTo>
                    <a:pt x="0" y="0"/>
                  </a:moveTo>
                  <a:lnTo>
                    <a:pt x="0" y="0"/>
                  </a:lnTo>
                  <a:cubicBezTo>
                    <a:pt x="9" y="0"/>
                    <a:pt x="17" y="0"/>
                    <a:pt x="2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27" name="Google Shape;627;p18"/>
            <p:cNvSpPr/>
            <p:nvPr/>
          </p:nvSpPr>
          <p:spPr>
            <a:xfrm rot="5400000" flipH="1">
              <a:off x="376413" y="1223599"/>
              <a:ext cx="143770" cy="1538"/>
            </a:xfrm>
            <a:custGeom>
              <a:avLst/>
              <a:gdLst/>
              <a:ahLst/>
              <a:cxnLst/>
              <a:rect l="l" t="t" r="r" b="b"/>
              <a:pathLst>
                <a:path w="187" h="2" extrusionOk="0">
                  <a:moveTo>
                    <a:pt x="0" y="0"/>
                  </a:moveTo>
                  <a:lnTo>
                    <a:pt x="0" y="0"/>
                  </a:lnTo>
                  <a:cubicBezTo>
                    <a:pt x="31" y="0"/>
                    <a:pt x="63" y="0"/>
                    <a:pt x="92" y="0"/>
                  </a:cubicBezTo>
                  <a:cubicBezTo>
                    <a:pt x="124" y="0"/>
                    <a:pt x="155" y="0"/>
                    <a:pt x="187" y="0"/>
                  </a:cubicBezTo>
                  <a:cubicBezTo>
                    <a:pt x="155" y="2"/>
                    <a:pt x="124" y="2"/>
                    <a:pt x="92" y="2"/>
                  </a:cubicBezTo>
                  <a:cubicBezTo>
                    <a:pt x="63" y="2"/>
                    <a:pt x="31"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28" name="Google Shape;628;p18"/>
            <p:cNvSpPr/>
            <p:nvPr/>
          </p:nvSpPr>
          <p:spPr>
            <a:xfrm rot="5400000" flipH="1">
              <a:off x="443301" y="1135952"/>
              <a:ext cx="9995" cy="1538"/>
            </a:xfrm>
            <a:custGeom>
              <a:avLst/>
              <a:gdLst/>
              <a:ahLst/>
              <a:cxnLst/>
              <a:rect l="l" t="t" r="r" b="b"/>
              <a:pathLst>
                <a:path w="13" h="2" extrusionOk="0">
                  <a:moveTo>
                    <a:pt x="0" y="2"/>
                  </a:moveTo>
                  <a:lnTo>
                    <a:pt x="0" y="2"/>
                  </a:lnTo>
                  <a:cubicBezTo>
                    <a:pt x="3" y="0"/>
                    <a:pt x="5" y="0"/>
                    <a:pt x="7" y="0"/>
                  </a:cubicBezTo>
                  <a:cubicBezTo>
                    <a:pt x="9" y="0"/>
                    <a:pt x="11" y="0"/>
                    <a:pt x="13" y="2"/>
                  </a:cubicBezTo>
                  <a:cubicBezTo>
                    <a:pt x="11" y="2"/>
                    <a:pt x="9" y="2"/>
                    <a:pt x="7" y="2"/>
                  </a:cubicBezTo>
                  <a:cubicBezTo>
                    <a:pt x="5" y="2"/>
                    <a:pt x="3"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29" name="Google Shape;629;p18"/>
            <p:cNvSpPr/>
            <p:nvPr/>
          </p:nvSpPr>
          <p:spPr>
            <a:xfrm rot="5400000" flipH="1">
              <a:off x="472515" y="1644147"/>
              <a:ext cx="59200" cy="1538"/>
            </a:xfrm>
            <a:custGeom>
              <a:avLst/>
              <a:gdLst/>
              <a:ahLst/>
              <a:cxnLst/>
              <a:rect l="l" t="t" r="r" b="b"/>
              <a:pathLst>
                <a:path w="77" h="2" extrusionOk="0">
                  <a:moveTo>
                    <a:pt x="0" y="2"/>
                  </a:moveTo>
                  <a:lnTo>
                    <a:pt x="0" y="2"/>
                  </a:lnTo>
                  <a:cubicBezTo>
                    <a:pt x="12" y="0"/>
                    <a:pt x="25" y="0"/>
                    <a:pt x="37" y="0"/>
                  </a:cubicBezTo>
                  <a:cubicBezTo>
                    <a:pt x="50" y="0"/>
                    <a:pt x="65" y="0"/>
                    <a:pt x="77" y="2"/>
                  </a:cubicBezTo>
                  <a:cubicBezTo>
                    <a:pt x="65" y="2"/>
                    <a:pt x="50" y="2"/>
                    <a:pt x="37" y="2"/>
                  </a:cubicBezTo>
                  <a:cubicBezTo>
                    <a:pt x="25" y="2"/>
                    <a:pt x="12"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30" name="Google Shape;630;p18"/>
            <p:cNvSpPr/>
            <p:nvPr/>
          </p:nvSpPr>
          <p:spPr>
            <a:xfrm rot="5400000" flipH="1">
              <a:off x="497118" y="1659523"/>
              <a:ext cx="25371" cy="1538"/>
            </a:xfrm>
            <a:custGeom>
              <a:avLst/>
              <a:gdLst/>
              <a:ahLst/>
              <a:cxnLst/>
              <a:rect l="l" t="t" r="r" b="b"/>
              <a:pathLst>
                <a:path w="33" h="2" extrusionOk="0">
                  <a:moveTo>
                    <a:pt x="0" y="0"/>
                  </a:moveTo>
                  <a:lnTo>
                    <a:pt x="0" y="0"/>
                  </a:lnTo>
                  <a:cubicBezTo>
                    <a:pt x="6" y="0"/>
                    <a:pt x="12" y="0"/>
                    <a:pt x="17" y="0"/>
                  </a:cubicBezTo>
                  <a:cubicBezTo>
                    <a:pt x="23" y="0"/>
                    <a:pt x="27" y="0"/>
                    <a:pt x="33" y="0"/>
                  </a:cubicBezTo>
                  <a:cubicBezTo>
                    <a:pt x="27" y="2"/>
                    <a:pt x="23" y="2"/>
                    <a:pt x="17" y="2"/>
                  </a:cubicBezTo>
                  <a:cubicBezTo>
                    <a:pt x="12" y="2"/>
                    <a:pt x="6"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631" name="Google Shape;631;p18"/>
          <p:cNvGrpSpPr/>
          <p:nvPr/>
        </p:nvGrpSpPr>
        <p:grpSpPr>
          <a:xfrm>
            <a:off x="350950" y="342300"/>
            <a:ext cx="8448500" cy="4454513"/>
            <a:chOff x="350950" y="342300"/>
            <a:chExt cx="8448500" cy="4454513"/>
          </a:xfrm>
        </p:grpSpPr>
        <p:sp>
          <p:nvSpPr>
            <p:cNvPr id="632" name="Google Shape;632;p18"/>
            <p:cNvSpPr/>
            <p:nvPr/>
          </p:nvSpPr>
          <p:spPr>
            <a:xfrm>
              <a:off x="444975" y="4764538"/>
              <a:ext cx="66715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33" name="Google Shape;633;p18"/>
            <p:cNvSpPr/>
            <p:nvPr/>
          </p:nvSpPr>
          <p:spPr>
            <a:xfrm rot="-5400000">
              <a:off x="-1842849" y="2543177"/>
              <a:ext cx="4419873"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34" name="Google Shape;634;p18"/>
            <p:cNvSpPr/>
            <p:nvPr/>
          </p:nvSpPr>
          <p:spPr>
            <a:xfrm>
              <a:off x="444975" y="342300"/>
              <a:ext cx="82540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35" name="Google Shape;635;p18"/>
            <p:cNvSpPr/>
            <p:nvPr/>
          </p:nvSpPr>
          <p:spPr>
            <a:xfrm rot="-5400000">
              <a:off x="7400536" y="1716012"/>
              <a:ext cx="27655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2391905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chemeClr val="dk1"/>
        </a:solidFill>
        <a:effectLst/>
      </p:bgPr>
    </p:bg>
    <p:spTree>
      <p:nvGrpSpPr>
        <p:cNvPr id="1" name="Shape 636"/>
        <p:cNvGrpSpPr/>
        <p:nvPr/>
      </p:nvGrpSpPr>
      <p:grpSpPr>
        <a:xfrm>
          <a:off x="0" y="0"/>
          <a:ext cx="0" cy="0"/>
          <a:chOff x="0" y="0"/>
          <a:chExt cx="0" cy="0"/>
        </a:xfrm>
      </p:grpSpPr>
      <p:pic>
        <p:nvPicPr>
          <p:cNvPr id="637" name="Google Shape;637;p19"/>
          <p:cNvPicPr preferRelativeResize="0"/>
          <p:nvPr/>
        </p:nvPicPr>
        <p:blipFill rotWithShape="1">
          <a:blip r:embed="rId2">
            <a:alphaModFix/>
          </a:blip>
          <a:srcRect b="5526"/>
          <a:stretch/>
        </p:blipFill>
        <p:spPr>
          <a:xfrm>
            <a:off x="201300" y="201300"/>
            <a:ext cx="8741399" cy="4740900"/>
          </a:xfrm>
          <a:prstGeom prst="rect">
            <a:avLst/>
          </a:prstGeom>
          <a:noFill/>
          <a:ln>
            <a:noFill/>
          </a:ln>
          <a:effectLst>
            <a:outerShdw blurRad="57150" dist="19050" dir="5400000" algn="bl" rotWithShape="0">
              <a:srgbClr val="000000">
                <a:alpha val="50000"/>
              </a:srgbClr>
            </a:outerShdw>
          </a:effectLst>
        </p:spPr>
      </p:pic>
      <p:sp>
        <p:nvSpPr>
          <p:cNvPr id="638" name="Google Shape;638;p19"/>
          <p:cNvSpPr txBox="1">
            <a:spLocks noGrp="1"/>
          </p:cNvSpPr>
          <p:nvPr>
            <p:ph type="title"/>
          </p:nvPr>
        </p:nvSpPr>
        <p:spPr>
          <a:xfrm>
            <a:off x="5148475" y="1213963"/>
            <a:ext cx="3282300" cy="15630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639" name="Google Shape;639;p19"/>
          <p:cNvSpPr txBox="1">
            <a:spLocks noGrp="1"/>
          </p:cNvSpPr>
          <p:nvPr>
            <p:ph type="subTitle" idx="1"/>
          </p:nvPr>
        </p:nvSpPr>
        <p:spPr>
          <a:xfrm>
            <a:off x="5148475" y="2776938"/>
            <a:ext cx="3282300" cy="1152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40" name="Google Shape;640;p19"/>
          <p:cNvSpPr>
            <a:spLocks noGrp="1"/>
          </p:cNvSpPr>
          <p:nvPr>
            <p:ph type="pic" idx="2"/>
          </p:nvPr>
        </p:nvSpPr>
        <p:spPr>
          <a:xfrm>
            <a:off x="713225" y="1293601"/>
            <a:ext cx="3884100" cy="2556300"/>
          </a:xfrm>
          <a:prstGeom prst="rect">
            <a:avLst/>
          </a:prstGeom>
          <a:noFill/>
          <a:ln>
            <a:noFill/>
          </a:ln>
        </p:spPr>
      </p:sp>
      <p:grpSp>
        <p:nvGrpSpPr>
          <p:cNvPr id="641" name="Google Shape;641;p19"/>
          <p:cNvGrpSpPr/>
          <p:nvPr/>
        </p:nvGrpSpPr>
        <p:grpSpPr>
          <a:xfrm>
            <a:off x="350950" y="342300"/>
            <a:ext cx="8448500" cy="4454525"/>
            <a:chOff x="350950" y="342300"/>
            <a:chExt cx="8448500" cy="4454525"/>
          </a:xfrm>
        </p:grpSpPr>
        <p:sp>
          <p:nvSpPr>
            <p:cNvPr id="642" name="Google Shape;642;p19"/>
            <p:cNvSpPr/>
            <p:nvPr/>
          </p:nvSpPr>
          <p:spPr>
            <a:xfrm>
              <a:off x="383225" y="4764550"/>
              <a:ext cx="8315801"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43" name="Google Shape;643;p19"/>
            <p:cNvSpPr/>
            <p:nvPr/>
          </p:nvSpPr>
          <p:spPr>
            <a:xfrm rot="-5400000">
              <a:off x="-1836101" y="2536425"/>
              <a:ext cx="4406377"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44" name="Google Shape;644;p19"/>
            <p:cNvSpPr/>
            <p:nvPr/>
          </p:nvSpPr>
          <p:spPr>
            <a:xfrm>
              <a:off x="444975" y="342300"/>
              <a:ext cx="82540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45" name="Google Shape;645;p19"/>
            <p:cNvSpPr/>
            <p:nvPr/>
          </p:nvSpPr>
          <p:spPr>
            <a:xfrm rot="-5400000">
              <a:off x="6571237" y="2545313"/>
              <a:ext cx="4424151"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3053817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dk1"/>
        </a:solidFill>
        <a:effectLst/>
      </p:bgPr>
    </p:bg>
    <p:spTree>
      <p:nvGrpSpPr>
        <p:cNvPr id="1" name="Shape 185"/>
        <p:cNvGrpSpPr/>
        <p:nvPr/>
      </p:nvGrpSpPr>
      <p:grpSpPr>
        <a:xfrm>
          <a:off x="0" y="0"/>
          <a:ext cx="0" cy="0"/>
          <a:chOff x="0" y="0"/>
          <a:chExt cx="0" cy="0"/>
        </a:xfrm>
      </p:grpSpPr>
      <p:pic>
        <p:nvPicPr>
          <p:cNvPr id="186" name="Google Shape;186;p9"/>
          <p:cNvPicPr preferRelativeResize="0"/>
          <p:nvPr/>
        </p:nvPicPr>
        <p:blipFill rotWithShape="1">
          <a:blip r:embed="rId2">
            <a:alphaModFix/>
          </a:blip>
          <a:srcRect b="5526"/>
          <a:stretch/>
        </p:blipFill>
        <p:spPr>
          <a:xfrm>
            <a:off x="201300" y="201300"/>
            <a:ext cx="8741399" cy="4740900"/>
          </a:xfrm>
          <a:prstGeom prst="rect">
            <a:avLst/>
          </a:prstGeom>
          <a:noFill/>
          <a:ln>
            <a:noFill/>
          </a:ln>
          <a:effectLst>
            <a:outerShdw blurRad="57150" dist="19050" dir="5400000" algn="bl" rotWithShape="0">
              <a:srgbClr val="000000">
                <a:alpha val="50000"/>
              </a:srgbClr>
            </a:outerShdw>
          </a:effectLst>
        </p:spPr>
      </p:pic>
      <p:sp>
        <p:nvSpPr>
          <p:cNvPr id="187" name="Google Shape;187;p9"/>
          <p:cNvSpPr txBox="1">
            <a:spLocks noGrp="1"/>
          </p:cNvSpPr>
          <p:nvPr>
            <p:ph type="title"/>
          </p:nvPr>
        </p:nvSpPr>
        <p:spPr>
          <a:xfrm>
            <a:off x="2699250" y="1409524"/>
            <a:ext cx="3745500" cy="11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7100"/>
            </a:lvl1pPr>
            <a:lvl2pPr lvl="1" algn="ctr" rtl="0">
              <a:spcBef>
                <a:spcPts val="0"/>
              </a:spcBef>
              <a:spcAft>
                <a:spcPts val="0"/>
              </a:spcAft>
              <a:buSzPts val="3200"/>
              <a:buNone/>
              <a:defRPr/>
            </a:lvl2pPr>
            <a:lvl3pPr lvl="2" algn="ctr" rtl="0">
              <a:spcBef>
                <a:spcPts val="0"/>
              </a:spcBef>
              <a:spcAft>
                <a:spcPts val="0"/>
              </a:spcAft>
              <a:buSzPts val="3200"/>
              <a:buNone/>
              <a:defRPr/>
            </a:lvl3pPr>
            <a:lvl4pPr lvl="3" algn="ctr" rtl="0">
              <a:spcBef>
                <a:spcPts val="0"/>
              </a:spcBef>
              <a:spcAft>
                <a:spcPts val="0"/>
              </a:spcAft>
              <a:buSzPts val="3200"/>
              <a:buNone/>
              <a:defRPr/>
            </a:lvl4pPr>
            <a:lvl5pPr lvl="4" algn="ctr" rtl="0">
              <a:spcBef>
                <a:spcPts val="0"/>
              </a:spcBef>
              <a:spcAft>
                <a:spcPts val="0"/>
              </a:spcAft>
              <a:buSzPts val="3200"/>
              <a:buNone/>
              <a:defRPr/>
            </a:lvl5pPr>
            <a:lvl6pPr lvl="5" algn="ctr" rtl="0">
              <a:spcBef>
                <a:spcPts val="0"/>
              </a:spcBef>
              <a:spcAft>
                <a:spcPts val="0"/>
              </a:spcAft>
              <a:buSzPts val="3200"/>
              <a:buNone/>
              <a:defRPr/>
            </a:lvl6pPr>
            <a:lvl7pPr lvl="6" algn="ctr" rtl="0">
              <a:spcBef>
                <a:spcPts val="0"/>
              </a:spcBef>
              <a:spcAft>
                <a:spcPts val="0"/>
              </a:spcAft>
              <a:buSzPts val="3200"/>
              <a:buNone/>
              <a:defRPr/>
            </a:lvl7pPr>
            <a:lvl8pPr lvl="7" algn="ctr" rtl="0">
              <a:spcBef>
                <a:spcPts val="0"/>
              </a:spcBef>
              <a:spcAft>
                <a:spcPts val="0"/>
              </a:spcAft>
              <a:buSzPts val="3200"/>
              <a:buNone/>
              <a:defRPr/>
            </a:lvl8pPr>
            <a:lvl9pPr lvl="8" algn="ctr" rtl="0">
              <a:spcBef>
                <a:spcPts val="0"/>
              </a:spcBef>
              <a:spcAft>
                <a:spcPts val="0"/>
              </a:spcAft>
              <a:buSzPts val="3200"/>
              <a:buNone/>
              <a:defRPr/>
            </a:lvl9pPr>
          </a:lstStyle>
          <a:p>
            <a:endParaRPr/>
          </a:p>
        </p:txBody>
      </p:sp>
      <p:sp>
        <p:nvSpPr>
          <p:cNvPr id="188" name="Google Shape;188;p9"/>
          <p:cNvSpPr txBox="1">
            <a:spLocks noGrp="1"/>
          </p:cNvSpPr>
          <p:nvPr>
            <p:ph type="subTitle" idx="1"/>
          </p:nvPr>
        </p:nvSpPr>
        <p:spPr>
          <a:xfrm>
            <a:off x="2203725" y="2660500"/>
            <a:ext cx="4736400" cy="707700"/>
          </a:xfrm>
          <a:prstGeom prst="rect">
            <a:avLst/>
          </a:prstGeom>
          <a:solidFill>
            <a:schemeClr val="dk1"/>
          </a:solidFill>
        </p:spPr>
        <p:txBody>
          <a:bodyPr spcFirstLastPara="1" wrap="square" lIns="91425" tIns="91425" rIns="91425" bIns="91425" anchor="t" anchorCtr="0">
            <a:noAutofit/>
          </a:bodyPr>
          <a:lstStyle>
            <a:lvl1pPr lvl="0" algn="ctr" rtl="0">
              <a:spcBef>
                <a:spcPts val="0"/>
              </a:spcBef>
              <a:spcAft>
                <a:spcPts val="0"/>
              </a:spcAft>
              <a:buSzPts val="1400"/>
              <a:buNone/>
              <a:defRPr sz="16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89" name="Google Shape;189;p9"/>
          <p:cNvGrpSpPr/>
          <p:nvPr/>
        </p:nvGrpSpPr>
        <p:grpSpPr>
          <a:xfrm>
            <a:off x="350950" y="342300"/>
            <a:ext cx="8448500" cy="4454525"/>
            <a:chOff x="350950" y="342300"/>
            <a:chExt cx="8448500" cy="4454525"/>
          </a:xfrm>
        </p:grpSpPr>
        <p:sp>
          <p:nvSpPr>
            <p:cNvPr id="190" name="Google Shape;190;p9"/>
            <p:cNvSpPr/>
            <p:nvPr/>
          </p:nvSpPr>
          <p:spPr>
            <a:xfrm>
              <a:off x="4303226" y="4764550"/>
              <a:ext cx="4395798"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1" name="Google Shape;191;p9"/>
            <p:cNvSpPr/>
            <p:nvPr/>
          </p:nvSpPr>
          <p:spPr>
            <a:xfrm rot="-5400000">
              <a:off x="-1093963" y="1794288"/>
              <a:ext cx="2922100"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2" name="Google Shape;192;p9"/>
            <p:cNvSpPr/>
            <p:nvPr/>
          </p:nvSpPr>
          <p:spPr>
            <a:xfrm>
              <a:off x="444975" y="342300"/>
              <a:ext cx="82540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3" name="Google Shape;193;p9"/>
            <p:cNvSpPr/>
            <p:nvPr/>
          </p:nvSpPr>
          <p:spPr>
            <a:xfrm rot="-5400000">
              <a:off x="6571237" y="2545313"/>
              <a:ext cx="4424151"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1">
  <p:cSld name="Title and text 1">
    <p:bg>
      <p:bgPr>
        <a:solidFill>
          <a:schemeClr val="dk1"/>
        </a:solidFill>
        <a:effectLst/>
      </p:bgPr>
    </p:bg>
    <p:spTree>
      <p:nvGrpSpPr>
        <p:cNvPr id="1" name="Shape 646"/>
        <p:cNvGrpSpPr/>
        <p:nvPr/>
      </p:nvGrpSpPr>
      <p:grpSpPr>
        <a:xfrm>
          <a:off x="0" y="0"/>
          <a:ext cx="0" cy="0"/>
          <a:chOff x="0" y="0"/>
          <a:chExt cx="0" cy="0"/>
        </a:xfrm>
      </p:grpSpPr>
      <p:pic>
        <p:nvPicPr>
          <p:cNvPr id="647" name="Google Shape;647;p20"/>
          <p:cNvPicPr preferRelativeResize="0"/>
          <p:nvPr/>
        </p:nvPicPr>
        <p:blipFill rotWithShape="1">
          <a:blip r:embed="rId2">
            <a:alphaModFix/>
          </a:blip>
          <a:srcRect b="5526"/>
          <a:stretch/>
        </p:blipFill>
        <p:spPr>
          <a:xfrm>
            <a:off x="201300" y="201300"/>
            <a:ext cx="8741399" cy="4740900"/>
          </a:xfrm>
          <a:prstGeom prst="rect">
            <a:avLst/>
          </a:prstGeom>
          <a:noFill/>
          <a:ln>
            <a:noFill/>
          </a:ln>
          <a:effectLst>
            <a:outerShdw blurRad="57150" dist="19050" dir="5400000" algn="bl" rotWithShape="0">
              <a:srgbClr val="000000">
                <a:alpha val="50000"/>
              </a:srgbClr>
            </a:outerShdw>
          </a:effectLst>
        </p:spPr>
      </p:pic>
      <p:sp>
        <p:nvSpPr>
          <p:cNvPr id="648" name="Google Shape;648;p20"/>
          <p:cNvSpPr txBox="1">
            <a:spLocks noGrp="1"/>
          </p:cNvSpPr>
          <p:nvPr>
            <p:ph type="title"/>
          </p:nvPr>
        </p:nvSpPr>
        <p:spPr>
          <a:xfrm>
            <a:off x="4799600" y="1835650"/>
            <a:ext cx="3631500" cy="6087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649" name="Google Shape;649;p20"/>
          <p:cNvSpPr txBox="1">
            <a:spLocks noGrp="1"/>
          </p:cNvSpPr>
          <p:nvPr>
            <p:ph type="subTitle" idx="1"/>
          </p:nvPr>
        </p:nvSpPr>
        <p:spPr>
          <a:xfrm>
            <a:off x="4799600" y="2368250"/>
            <a:ext cx="3631500" cy="863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50" name="Google Shape;650;p20"/>
          <p:cNvGrpSpPr/>
          <p:nvPr/>
        </p:nvGrpSpPr>
        <p:grpSpPr>
          <a:xfrm>
            <a:off x="350950" y="342300"/>
            <a:ext cx="8448500" cy="4454525"/>
            <a:chOff x="350950" y="342300"/>
            <a:chExt cx="8448500" cy="4454525"/>
          </a:xfrm>
        </p:grpSpPr>
        <p:sp>
          <p:nvSpPr>
            <p:cNvPr id="651" name="Google Shape;651;p20"/>
            <p:cNvSpPr/>
            <p:nvPr/>
          </p:nvSpPr>
          <p:spPr>
            <a:xfrm>
              <a:off x="383225" y="4764550"/>
              <a:ext cx="8315801"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52" name="Google Shape;652;p20"/>
            <p:cNvSpPr/>
            <p:nvPr/>
          </p:nvSpPr>
          <p:spPr>
            <a:xfrm rot="-5400000">
              <a:off x="-1826063" y="2526388"/>
              <a:ext cx="438630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53" name="Google Shape;653;p20"/>
            <p:cNvSpPr/>
            <p:nvPr/>
          </p:nvSpPr>
          <p:spPr>
            <a:xfrm>
              <a:off x="444975" y="342300"/>
              <a:ext cx="82540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54" name="Google Shape;654;p20"/>
            <p:cNvSpPr/>
            <p:nvPr/>
          </p:nvSpPr>
          <p:spPr>
            <a:xfrm rot="-5400000">
              <a:off x="6571237" y="2545313"/>
              <a:ext cx="4424151"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450703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2">
  <p:cSld name="Title and text 2">
    <p:bg>
      <p:bgPr>
        <a:solidFill>
          <a:schemeClr val="dk1"/>
        </a:solidFill>
        <a:effectLst/>
      </p:bgPr>
    </p:bg>
    <p:spTree>
      <p:nvGrpSpPr>
        <p:cNvPr id="1" name="Shape 655"/>
        <p:cNvGrpSpPr/>
        <p:nvPr/>
      </p:nvGrpSpPr>
      <p:grpSpPr>
        <a:xfrm>
          <a:off x="0" y="0"/>
          <a:ext cx="0" cy="0"/>
          <a:chOff x="0" y="0"/>
          <a:chExt cx="0" cy="0"/>
        </a:xfrm>
      </p:grpSpPr>
      <p:pic>
        <p:nvPicPr>
          <p:cNvPr id="656" name="Google Shape;656;p21"/>
          <p:cNvPicPr preferRelativeResize="0"/>
          <p:nvPr/>
        </p:nvPicPr>
        <p:blipFill rotWithShape="1">
          <a:blip r:embed="rId2">
            <a:alphaModFix/>
          </a:blip>
          <a:srcRect b="5526"/>
          <a:stretch/>
        </p:blipFill>
        <p:spPr>
          <a:xfrm>
            <a:off x="201300" y="201300"/>
            <a:ext cx="8741399" cy="4740900"/>
          </a:xfrm>
          <a:prstGeom prst="rect">
            <a:avLst/>
          </a:prstGeom>
          <a:noFill/>
          <a:ln>
            <a:noFill/>
          </a:ln>
          <a:effectLst>
            <a:outerShdw blurRad="57150" dist="19050" dir="5400000" algn="bl" rotWithShape="0">
              <a:srgbClr val="000000">
                <a:alpha val="50000"/>
              </a:srgbClr>
            </a:outerShdw>
          </a:effectLst>
        </p:spPr>
      </p:pic>
      <p:sp>
        <p:nvSpPr>
          <p:cNvPr id="657" name="Google Shape;657;p21"/>
          <p:cNvSpPr txBox="1">
            <a:spLocks noGrp="1"/>
          </p:cNvSpPr>
          <p:nvPr>
            <p:ph type="title"/>
          </p:nvPr>
        </p:nvSpPr>
        <p:spPr>
          <a:xfrm>
            <a:off x="713225" y="1835650"/>
            <a:ext cx="3631200" cy="608700"/>
          </a:xfrm>
          <a:prstGeom prst="rect">
            <a:avLst/>
          </a:prstGeom>
        </p:spPr>
        <p:txBody>
          <a:bodyPr spcFirstLastPara="1" wrap="square" lIns="91425" tIns="91425" rIns="91425" bIns="91425"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658" name="Google Shape;658;p21"/>
          <p:cNvSpPr txBox="1">
            <a:spLocks noGrp="1"/>
          </p:cNvSpPr>
          <p:nvPr>
            <p:ph type="subTitle" idx="1"/>
          </p:nvPr>
        </p:nvSpPr>
        <p:spPr>
          <a:xfrm>
            <a:off x="713403" y="2368250"/>
            <a:ext cx="3631200" cy="863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59" name="Google Shape;659;p21"/>
          <p:cNvGrpSpPr/>
          <p:nvPr/>
        </p:nvGrpSpPr>
        <p:grpSpPr>
          <a:xfrm>
            <a:off x="350950" y="342300"/>
            <a:ext cx="8448500" cy="4460451"/>
            <a:chOff x="350950" y="342300"/>
            <a:chExt cx="8448500" cy="4460451"/>
          </a:xfrm>
        </p:grpSpPr>
        <p:sp>
          <p:nvSpPr>
            <p:cNvPr id="660" name="Google Shape;660;p21"/>
            <p:cNvSpPr/>
            <p:nvPr/>
          </p:nvSpPr>
          <p:spPr>
            <a:xfrm>
              <a:off x="383225" y="4764550"/>
              <a:ext cx="8315801"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61" name="Google Shape;661;p21"/>
            <p:cNvSpPr/>
            <p:nvPr/>
          </p:nvSpPr>
          <p:spPr>
            <a:xfrm rot="-5400000">
              <a:off x="-1859601" y="2559925"/>
              <a:ext cx="4453377"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62" name="Google Shape;662;p21"/>
            <p:cNvSpPr/>
            <p:nvPr/>
          </p:nvSpPr>
          <p:spPr>
            <a:xfrm>
              <a:off x="444975" y="342300"/>
              <a:ext cx="82540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63" name="Google Shape;663;p21"/>
            <p:cNvSpPr/>
            <p:nvPr/>
          </p:nvSpPr>
          <p:spPr>
            <a:xfrm rot="-5400000">
              <a:off x="6571237" y="2545313"/>
              <a:ext cx="4424151"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1367173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solidFill>
          <a:schemeClr val="dk1"/>
        </a:solidFill>
        <a:effectLst/>
      </p:bgPr>
    </p:bg>
    <p:spTree>
      <p:nvGrpSpPr>
        <p:cNvPr id="1" name="Shape 664"/>
        <p:cNvGrpSpPr/>
        <p:nvPr/>
      </p:nvGrpSpPr>
      <p:grpSpPr>
        <a:xfrm>
          <a:off x="0" y="0"/>
          <a:ext cx="0" cy="0"/>
          <a:chOff x="0" y="0"/>
          <a:chExt cx="0" cy="0"/>
        </a:xfrm>
      </p:grpSpPr>
      <p:pic>
        <p:nvPicPr>
          <p:cNvPr id="665" name="Google Shape;665;p22"/>
          <p:cNvPicPr preferRelativeResize="0"/>
          <p:nvPr/>
        </p:nvPicPr>
        <p:blipFill rotWithShape="1">
          <a:blip r:embed="rId2">
            <a:alphaModFix/>
          </a:blip>
          <a:srcRect b="5526"/>
          <a:stretch/>
        </p:blipFill>
        <p:spPr>
          <a:xfrm>
            <a:off x="201300" y="201300"/>
            <a:ext cx="8741399" cy="4740900"/>
          </a:xfrm>
          <a:prstGeom prst="rect">
            <a:avLst/>
          </a:prstGeom>
          <a:noFill/>
          <a:ln>
            <a:noFill/>
          </a:ln>
          <a:effectLst>
            <a:outerShdw blurRad="57150" dist="19050" dir="5400000" algn="bl" rotWithShape="0">
              <a:srgbClr val="000000">
                <a:alpha val="50000"/>
              </a:srgbClr>
            </a:outerShdw>
          </a:effectLst>
        </p:spPr>
      </p:pic>
      <p:sp>
        <p:nvSpPr>
          <p:cNvPr id="666" name="Google Shape;666;p2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667" name="Google Shape;667;p22"/>
          <p:cNvSpPr txBox="1">
            <a:spLocks noGrp="1"/>
          </p:cNvSpPr>
          <p:nvPr>
            <p:ph type="subTitle" idx="1"/>
          </p:nvPr>
        </p:nvSpPr>
        <p:spPr>
          <a:xfrm>
            <a:off x="4974699" y="2924769"/>
            <a:ext cx="2749200" cy="109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68" name="Google Shape;668;p22"/>
          <p:cNvSpPr txBox="1">
            <a:spLocks noGrp="1"/>
          </p:cNvSpPr>
          <p:nvPr>
            <p:ph type="subTitle" idx="2"/>
          </p:nvPr>
        </p:nvSpPr>
        <p:spPr>
          <a:xfrm>
            <a:off x="1420101" y="2924769"/>
            <a:ext cx="2749200" cy="109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69" name="Google Shape;669;p22"/>
          <p:cNvSpPr txBox="1">
            <a:spLocks noGrp="1"/>
          </p:cNvSpPr>
          <p:nvPr>
            <p:ph type="subTitle" idx="3"/>
          </p:nvPr>
        </p:nvSpPr>
        <p:spPr>
          <a:xfrm>
            <a:off x="1420101" y="2520669"/>
            <a:ext cx="2749200" cy="404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Josefin Sans"/>
              <a:buNone/>
              <a:defRPr sz="1900">
                <a:solidFill>
                  <a:schemeClr val="dk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2pPr>
            <a:lvl3pPr lvl="2"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3pPr>
            <a:lvl4pPr lvl="3"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4pPr>
            <a:lvl5pPr lvl="4"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5pPr>
            <a:lvl6pPr lvl="5"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6pPr>
            <a:lvl7pPr lvl="6"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7pPr>
            <a:lvl8pPr lvl="7"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8pPr>
            <a:lvl9pPr lvl="8"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9pPr>
          </a:lstStyle>
          <a:p>
            <a:endParaRPr/>
          </a:p>
        </p:txBody>
      </p:sp>
      <p:sp>
        <p:nvSpPr>
          <p:cNvPr id="670" name="Google Shape;670;p22"/>
          <p:cNvSpPr txBox="1">
            <a:spLocks noGrp="1"/>
          </p:cNvSpPr>
          <p:nvPr>
            <p:ph type="subTitle" idx="4"/>
          </p:nvPr>
        </p:nvSpPr>
        <p:spPr>
          <a:xfrm>
            <a:off x="4974699" y="2520669"/>
            <a:ext cx="2749200" cy="404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Josefin Sans"/>
              <a:buNone/>
              <a:defRPr sz="1900">
                <a:solidFill>
                  <a:schemeClr val="dk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2pPr>
            <a:lvl3pPr lvl="2"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3pPr>
            <a:lvl4pPr lvl="3"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4pPr>
            <a:lvl5pPr lvl="4"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5pPr>
            <a:lvl6pPr lvl="5"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6pPr>
            <a:lvl7pPr lvl="6"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7pPr>
            <a:lvl8pPr lvl="7"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8pPr>
            <a:lvl9pPr lvl="8"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9pPr>
          </a:lstStyle>
          <a:p>
            <a:endParaRPr/>
          </a:p>
        </p:txBody>
      </p:sp>
      <p:grpSp>
        <p:nvGrpSpPr>
          <p:cNvPr id="671" name="Google Shape;671;p22"/>
          <p:cNvGrpSpPr/>
          <p:nvPr/>
        </p:nvGrpSpPr>
        <p:grpSpPr>
          <a:xfrm>
            <a:off x="350950" y="342300"/>
            <a:ext cx="8448500" cy="4454525"/>
            <a:chOff x="350950" y="342300"/>
            <a:chExt cx="8448500" cy="4454525"/>
          </a:xfrm>
        </p:grpSpPr>
        <p:sp>
          <p:nvSpPr>
            <p:cNvPr id="672" name="Google Shape;672;p22"/>
            <p:cNvSpPr/>
            <p:nvPr/>
          </p:nvSpPr>
          <p:spPr>
            <a:xfrm>
              <a:off x="1176825" y="4764550"/>
              <a:ext cx="752220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73" name="Google Shape;673;p22"/>
            <p:cNvSpPr/>
            <p:nvPr/>
          </p:nvSpPr>
          <p:spPr>
            <a:xfrm rot="-5400000">
              <a:off x="-1109476" y="1809800"/>
              <a:ext cx="2953126"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74" name="Google Shape;674;p22"/>
            <p:cNvSpPr/>
            <p:nvPr/>
          </p:nvSpPr>
          <p:spPr>
            <a:xfrm>
              <a:off x="444975" y="342300"/>
              <a:ext cx="82540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75" name="Google Shape;675;p22"/>
            <p:cNvSpPr/>
            <p:nvPr/>
          </p:nvSpPr>
          <p:spPr>
            <a:xfrm rot="-5400000">
              <a:off x="6571237" y="2545313"/>
              <a:ext cx="4424151"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676" name="Google Shape;676;p22"/>
          <p:cNvGrpSpPr/>
          <p:nvPr/>
        </p:nvGrpSpPr>
        <p:grpSpPr>
          <a:xfrm>
            <a:off x="-1388216" y="3722371"/>
            <a:ext cx="2277007" cy="1194421"/>
            <a:chOff x="2924575" y="1948482"/>
            <a:chExt cx="3830121" cy="2009118"/>
          </a:xfrm>
        </p:grpSpPr>
        <p:sp>
          <p:nvSpPr>
            <p:cNvPr id="677" name="Google Shape;677;p22"/>
            <p:cNvSpPr/>
            <p:nvPr/>
          </p:nvSpPr>
          <p:spPr>
            <a:xfrm>
              <a:off x="3161579" y="3655253"/>
              <a:ext cx="172684" cy="302346"/>
            </a:xfrm>
            <a:custGeom>
              <a:avLst/>
              <a:gdLst/>
              <a:ahLst/>
              <a:cxnLst/>
              <a:rect l="l" t="t" r="r" b="b"/>
              <a:pathLst>
                <a:path w="196" h="200" extrusionOk="0">
                  <a:moveTo>
                    <a:pt x="191" y="195"/>
                  </a:moveTo>
                  <a:lnTo>
                    <a:pt x="191" y="195"/>
                  </a:lnTo>
                  <a:cubicBezTo>
                    <a:pt x="162" y="197"/>
                    <a:pt x="130" y="197"/>
                    <a:pt x="99" y="197"/>
                  </a:cubicBezTo>
                  <a:cubicBezTo>
                    <a:pt x="50" y="200"/>
                    <a:pt x="50" y="200"/>
                    <a:pt x="50" y="200"/>
                  </a:cubicBezTo>
                  <a:cubicBezTo>
                    <a:pt x="36" y="200"/>
                    <a:pt x="19" y="200"/>
                    <a:pt x="4" y="197"/>
                  </a:cubicBezTo>
                  <a:cubicBezTo>
                    <a:pt x="0" y="197"/>
                    <a:pt x="0" y="197"/>
                    <a:pt x="0" y="197"/>
                  </a:cubicBezTo>
                  <a:cubicBezTo>
                    <a:pt x="0" y="195"/>
                    <a:pt x="0" y="195"/>
                    <a:pt x="0" y="195"/>
                  </a:cubicBezTo>
                  <a:cubicBezTo>
                    <a:pt x="0" y="164"/>
                    <a:pt x="2" y="132"/>
                    <a:pt x="2" y="101"/>
                  </a:cubicBezTo>
                  <a:cubicBezTo>
                    <a:pt x="2" y="84"/>
                    <a:pt x="2" y="67"/>
                    <a:pt x="2" y="52"/>
                  </a:cubicBezTo>
                  <a:cubicBezTo>
                    <a:pt x="2" y="35"/>
                    <a:pt x="2" y="21"/>
                    <a:pt x="0" y="4"/>
                  </a:cubicBezTo>
                  <a:cubicBezTo>
                    <a:pt x="0" y="2"/>
                    <a:pt x="0" y="2"/>
                    <a:pt x="0" y="2"/>
                  </a:cubicBezTo>
                  <a:cubicBezTo>
                    <a:pt x="4" y="2"/>
                    <a:pt x="4" y="2"/>
                    <a:pt x="4" y="2"/>
                  </a:cubicBezTo>
                  <a:cubicBezTo>
                    <a:pt x="36" y="2"/>
                    <a:pt x="65" y="0"/>
                    <a:pt x="97" y="0"/>
                  </a:cubicBezTo>
                  <a:cubicBezTo>
                    <a:pt x="145" y="0"/>
                    <a:pt x="145" y="0"/>
                    <a:pt x="145" y="0"/>
                  </a:cubicBezTo>
                  <a:cubicBezTo>
                    <a:pt x="160" y="0"/>
                    <a:pt x="177" y="0"/>
                    <a:pt x="191" y="0"/>
                  </a:cubicBezTo>
                  <a:cubicBezTo>
                    <a:pt x="196" y="0"/>
                    <a:pt x="196" y="0"/>
                    <a:pt x="196" y="0"/>
                  </a:cubicBezTo>
                  <a:cubicBezTo>
                    <a:pt x="196" y="4"/>
                    <a:pt x="196" y="4"/>
                    <a:pt x="196" y="4"/>
                  </a:cubicBezTo>
                  <a:cubicBezTo>
                    <a:pt x="196" y="38"/>
                    <a:pt x="196" y="69"/>
                    <a:pt x="196" y="101"/>
                  </a:cubicBezTo>
                  <a:lnTo>
                    <a:pt x="191" y="195"/>
                  </a:lnTo>
                  <a:moveTo>
                    <a:pt x="191" y="195"/>
                  </a:moveTo>
                  <a:lnTo>
                    <a:pt x="191" y="195"/>
                  </a:lnTo>
                  <a:cubicBezTo>
                    <a:pt x="189" y="99"/>
                    <a:pt x="189" y="99"/>
                    <a:pt x="189" y="99"/>
                  </a:cubicBezTo>
                  <a:cubicBezTo>
                    <a:pt x="189" y="67"/>
                    <a:pt x="187" y="35"/>
                    <a:pt x="187" y="4"/>
                  </a:cubicBezTo>
                  <a:cubicBezTo>
                    <a:pt x="191" y="8"/>
                    <a:pt x="191" y="8"/>
                    <a:pt x="191" y="8"/>
                  </a:cubicBezTo>
                  <a:cubicBezTo>
                    <a:pt x="177" y="8"/>
                    <a:pt x="160" y="8"/>
                    <a:pt x="145" y="8"/>
                  </a:cubicBezTo>
                  <a:cubicBezTo>
                    <a:pt x="97" y="8"/>
                    <a:pt x="97" y="8"/>
                    <a:pt x="97" y="8"/>
                  </a:cubicBezTo>
                  <a:cubicBezTo>
                    <a:pt x="65" y="8"/>
                    <a:pt x="36" y="8"/>
                    <a:pt x="4" y="6"/>
                  </a:cubicBezTo>
                  <a:cubicBezTo>
                    <a:pt x="6" y="4"/>
                    <a:pt x="6" y="4"/>
                    <a:pt x="6" y="4"/>
                  </a:cubicBezTo>
                  <a:cubicBezTo>
                    <a:pt x="6" y="21"/>
                    <a:pt x="4" y="35"/>
                    <a:pt x="4" y="52"/>
                  </a:cubicBezTo>
                  <a:cubicBezTo>
                    <a:pt x="4" y="67"/>
                    <a:pt x="4" y="84"/>
                    <a:pt x="4" y="101"/>
                  </a:cubicBezTo>
                  <a:cubicBezTo>
                    <a:pt x="4" y="132"/>
                    <a:pt x="6" y="164"/>
                    <a:pt x="6" y="195"/>
                  </a:cubicBezTo>
                  <a:cubicBezTo>
                    <a:pt x="4" y="191"/>
                    <a:pt x="4" y="191"/>
                    <a:pt x="4" y="191"/>
                  </a:cubicBezTo>
                  <a:cubicBezTo>
                    <a:pt x="19" y="191"/>
                    <a:pt x="34" y="191"/>
                    <a:pt x="50" y="191"/>
                  </a:cubicBezTo>
                  <a:cubicBezTo>
                    <a:pt x="97" y="191"/>
                    <a:pt x="97" y="191"/>
                    <a:pt x="97" y="191"/>
                  </a:cubicBezTo>
                  <a:cubicBezTo>
                    <a:pt x="128" y="193"/>
                    <a:pt x="160" y="193"/>
                    <a:pt x="191" y="19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7000" rIns="90000" bIns="27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78" name="Google Shape;678;p22"/>
            <p:cNvSpPr/>
            <p:nvPr/>
          </p:nvSpPr>
          <p:spPr>
            <a:xfrm>
              <a:off x="3187129" y="3661300"/>
              <a:ext cx="7929" cy="216178"/>
            </a:xfrm>
            <a:custGeom>
              <a:avLst/>
              <a:gdLst/>
              <a:ahLst/>
              <a:cxnLst/>
              <a:rect l="l" t="t" r="r" b="b"/>
              <a:pathLst>
                <a:path w="9" h="143" extrusionOk="0">
                  <a:moveTo>
                    <a:pt x="5" y="0"/>
                  </a:moveTo>
                  <a:lnTo>
                    <a:pt x="5" y="0"/>
                  </a:lnTo>
                  <a:cubicBezTo>
                    <a:pt x="9" y="25"/>
                    <a:pt x="9" y="48"/>
                    <a:pt x="9" y="71"/>
                  </a:cubicBezTo>
                  <a:cubicBezTo>
                    <a:pt x="9" y="97"/>
                    <a:pt x="9" y="120"/>
                    <a:pt x="5" y="143"/>
                  </a:cubicBezTo>
                  <a:cubicBezTo>
                    <a:pt x="3" y="120"/>
                    <a:pt x="0" y="97"/>
                    <a:pt x="0" y="71"/>
                  </a:cubicBezTo>
                  <a:cubicBezTo>
                    <a:pt x="0" y="48"/>
                    <a:pt x="3" y="25"/>
                    <a:pt x="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6475" rIns="90000" bIns="64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79" name="Google Shape;679;p22"/>
            <p:cNvSpPr/>
            <p:nvPr/>
          </p:nvSpPr>
          <p:spPr>
            <a:xfrm>
              <a:off x="3203869" y="3661300"/>
              <a:ext cx="7929" cy="146638"/>
            </a:xfrm>
            <a:custGeom>
              <a:avLst/>
              <a:gdLst/>
              <a:ahLst/>
              <a:cxnLst/>
              <a:rect l="l" t="t" r="r" b="b"/>
              <a:pathLst>
                <a:path w="9" h="97" extrusionOk="0">
                  <a:moveTo>
                    <a:pt x="5" y="0"/>
                  </a:moveTo>
                  <a:lnTo>
                    <a:pt x="5" y="0"/>
                  </a:lnTo>
                  <a:cubicBezTo>
                    <a:pt x="7" y="17"/>
                    <a:pt x="9" y="31"/>
                    <a:pt x="9" y="48"/>
                  </a:cubicBezTo>
                  <a:cubicBezTo>
                    <a:pt x="9" y="63"/>
                    <a:pt x="7" y="80"/>
                    <a:pt x="5" y="97"/>
                  </a:cubicBezTo>
                  <a:cubicBezTo>
                    <a:pt x="0" y="80"/>
                    <a:pt x="0" y="63"/>
                    <a:pt x="0" y="48"/>
                  </a:cubicBezTo>
                  <a:cubicBezTo>
                    <a:pt x="0" y="31"/>
                    <a:pt x="0" y="17"/>
                    <a:pt x="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80" name="Google Shape;680;p22"/>
            <p:cNvSpPr/>
            <p:nvPr/>
          </p:nvSpPr>
          <p:spPr>
            <a:xfrm>
              <a:off x="3282282" y="3661300"/>
              <a:ext cx="7048" cy="190478"/>
            </a:xfrm>
            <a:custGeom>
              <a:avLst/>
              <a:gdLst/>
              <a:ahLst/>
              <a:cxnLst/>
              <a:rect l="l" t="t" r="r" b="b"/>
              <a:pathLst>
                <a:path w="8" h="126" extrusionOk="0">
                  <a:moveTo>
                    <a:pt x="4" y="0"/>
                  </a:moveTo>
                  <a:lnTo>
                    <a:pt x="4" y="0"/>
                  </a:lnTo>
                  <a:cubicBezTo>
                    <a:pt x="8" y="21"/>
                    <a:pt x="8" y="42"/>
                    <a:pt x="8" y="63"/>
                  </a:cubicBezTo>
                  <a:cubicBezTo>
                    <a:pt x="8" y="84"/>
                    <a:pt x="8" y="105"/>
                    <a:pt x="4" y="126"/>
                  </a:cubicBezTo>
                  <a:cubicBezTo>
                    <a:pt x="2" y="105"/>
                    <a:pt x="0" y="84"/>
                    <a:pt x="0" y="63"/>
                  </a:cubicBezTo>
                  <a:cubicBezTo>
                    <a:pt x="0" y="42"/>
                    <a:pt x="2" y="21"/>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50" rIns="90000" bIns="3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81" name="Google Shape;681;p22"/>
            <p:cNvSpPr/>
            <p:nvPr/>
          </p:nvSpPr>
          <p:spPr>
            <a:xfrm>
              <a:off x="3239111" y="3788286"/>
              <a:ext cx="7929" cy="117915"/>
            </a:xfrm>
            <a:custGeom>
              <a:avLst/>
              <a:gdLst/>
              <a:ahLst/>
              <a:cxnLst/>
              <a:rect l="l" t="t" r="r" b="b"/>
              <a:pathLst>
                <a:path w="9" h="78" extrusionOk="0">
                  <a:moveTo>
                    <a:pt x="5" y="0"/>
                  </a:moveTo>
                  <a:lnTo>
                    <a:pt x="5" y="0"/>
                  </a:lnTo>
                  <a:cubicBezTo>
                    <a:pt x="9" y="13"/>
                    <a:pt x="9" y="25"/>
                    <a:pt x="9" y="38"/>
                  </a:cubicBezTo>
                  <a:cubicBezTo>
                    <a:pt x="9" y="51"/>
                    <a:pt x="9" y="65"/>
                    <a:pt x="5" y="78"/>
                  </a:cubicBezTo>
                  <a:cubicBezTo>
                    <a:pt x="2" y="65"/>
                    <a:pt x="0" y="51"/>
                    <a:pt x="0" y="38"/>
                  </a:cubicBezTo>
                  <a:cubicBezTo>
                    <a:pt x="0" y="25"/>
                    <a:pt x="2" y="13"/>
                    <a:pt x="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82" name="Google Shape;682;p22"/>
            <p:cNvSpPr/>
            <p:nvPr/>
          </p:nvSpPr>
          <p:spPr>
            <a:xfrm>
              <a:off x="6208912" y="3655245"/>
              <a:ext cx="234419" cy="302355"/>
            </a:xfrm>
            <a:custGeom>
              <a:avLst/>
              <a:gdLst/>
              <a:ahLst/>
              <a:cxnLst/>
              <a:rect l="l" t="t" r="r" b="b"/>
              <a:pathLst>
                <a:path w="198" h="200" extrusionOk="0">
                  <a:moveTo>
                    <a:pt x="194" y="195"/>
                  </a:moveTo>
                  <a:lnTo>
                    <a:pt x="194" y="195"/>
                  </a:lnTo>
                  <a:cubicBezTo>
                    <a:pt x="162" y="197"/>
                    <a:pt x="131" y="197"/>
                    <a:pt x="99" y="197"/>
                  </a:cubicBezTo>
                  <a:cubicBezTo>
                    <a:pt x="51" y="200"/>
                    <a:pt x="51" y="200"/>
                    <a:pt x="51" y="200"/>
                  </a:cubicBezTo>
                  <a:cubicBezTo>
                    <a:pt x="36" y="200"/>
                    <a:pt x="19" y="200"/>
                    <a:pt x="4" y="197"/>
                  </a:cubicBezTo>
                  <a:cubicBezTo>
                    <a:pt x="0" y="197"/>
                    <a:pt x="0" y="197"/>
                    <a:pt x="0" y="197"/>
                  </a:cubicBezTo>
                  <a:cubicBezTo>
                    <a:pt x="0" y="195"/>
                    <a:pt x="0" y="195"/>
                    <a:pt x="0" y="195"/>
                  </a:cubicBezTo>
                  <a:cubicBezTo>
                    <a:pt x="0" y="164"/>
                    <a:pt x="2" y="132"/>
                    <a:pt x="2" y="101"/>
                  </a:cubicBezTo>
                  <a:cubicBezTo>
                    <a:pt x="2" y="84"/>
                    <a:pt x="2" y="67"/>
                    <a:pt x="2" y="52"/>
                  </a:cubicBezTo>
                  <a:cubicBezTo>
                    <a:pt x="2" y="35"/>
                    <a:pt x="2" y="21"/>
                    <a:pt x="2" y="4"/>
                  </a:cubicBezTo>
                  <a:cubicBezTo>
                    <a:pt x="2" y="2"/>
                    <a:pt x="2" y="2"/>
                    <a:pt x="2" y="2"/>
                  </a:cubicBezTo>
                  <a:cubicBezTo>
                    <a:pt x="4" y="2"/>
                    <a:pt x="4" y="2"/>
                    <a:pt x="4" y="2"/>
                  </a:cubicBezTo>
                  <a:cubicBezTo>
                    <a:pt x="36" y="2"/>
                    <a:pt x="67" y="0"/>
                    <a:pt x="99" y="0"/>
                  </a:cubicBezTo>
                  <a:cubicBezTo>
                    <a:pt x="145" y="0"/>
                    <a:pt x="145" y="0"/>
                    <a:pt x="145" y="0"/>
                  </a:cubicBezTo>
                  <a:cubicBezTo>
                    <a:pt x="162" y="0"/>
                    <a:pt x="177" y="0"/>
                    <a:pt x="192" y="0"/>
                  </a:cubicBezTo>
                  <a:cubicBezTo>
                    <a:pt x="198" y="0"/>
                    <a:pt x="198" y="0"/>
                    <a:pt x="198" y="0"/>
                  </a:cubicBezTo>
                  <a:cubicBezTo>
                    <a:pt x="198" y="4"/>
                    <a:pt x="198" y="4"/>
                    <a:pt x="198" y="4"/>
                  </a:cubicBezTo>
                  <a:cubicBezTo>
                    <a:pt x="198" y="38"/>
                    <a:pt x="196" y="69"/>
                    <a:pt x="196" y="101"/>
                  </a:cubicBezTo>
                  <a:lnTo>
                    <a:pt x="194" y="195"/>
                  </a:lnTo>
                  <a:moveTo>
                    <a:pt x="192" y="195"/>
                  </a:moveTo>
                  <a:lnTo>
                    <a:pt x="192" y="195"/>
                  </a:lnTo>
                  <a:cubicBezTo>
                    <a:pt x="189" y="99"/>
                    <a:pt x="189" y="99"/>
                    <a:pt x="189" y="99"/>
                  </a:cubicBezTo>
                  <a:cubicBezTo>
                    <a:pt x="189" y="67"/>
                    <a:pt x="187" y="35"/>
                    <a:pt x="187" y="4"/>
                  </a:cubicBezTo>
                  <a:cubicBezTo>
                    <a:pt x="192" y="8"/>
                    <a:pt x="192" y="8"/>
                    <a:pt x="192" y="8"/>
                  </a:cubicBezTo>
                  <a:cubicBezTo>
                    <a:pt x="177" y="8"/>
                    <a:pt x="162" y="8"/>
                    <a:pt x="145" y="8"/>
                  </a:cubicBezTo>
                  <a:cubicBezTo>
                    <a:pt x="99" y="8"/>
                    <a:pt x="99" y="8"/>
                    <a:pt x="99" y="8"/>
                  </a:cubicBezTo>
                  <a:cubicBezTo>
                    <a:pt x="67" y="8"/>
                    <a:pt x="36" y="8"/>
                    <a:pt x="4" y="6"/>
                  </a:cubicBezTo>
                  <a:cubicBezTo>
                    <a:pt x="7" y="4"/>
                    <a:pt x="7" y="4"/>
                    <a:pt x="7" y="4"/>
                  </a:cubicBezTo>
                  <a:cubicBezTo>
                    <a:pt x="7" y="21"/>
                    <a:pt x="4" y="35"/>
                    <a:pt x="4" y="52"/>
                  </a:cubicBezTo>
                  <a:cubicBezTo>
                    <a:pt x="4" y="67"/>
                    <a:pt x="4" y="84"/>
                    <a:pt x="4" y="101"/>
                  </a:cubicBezTo>
                  <a:cubicBezTo>
                    <a:pt x="4" y="132"/>
                    <a:pt x="7" y="164"/>
                    <a:pt x="7" y="195"/>
                  </a:cubicBezTo>
                  <a:cubicBezTo>
                    <a:pt x="4" y="191"/>
                    <a:pt x="4" y="191"/>
                    <a:pt x="4" y="191"/>
                  </a:cubicBezTo>
                  <a:cubicBezTo>
                    <a:pt x="19" y="191"/>
                    <a:pt x="34" y="191"/>
                    <a:pt x="51" y="191"/>
                  </a:cubicBezTo>
                  <a:cubicBezTo>
                    <a:pt x="97" y="191"/>
                    <a:pt x="97" y="191"/>
                    <a:pt x="97" y="191"/>
                  </a:cubicBezTo>
                  <a:cubicBezTo>
                    <a:pt x="128" y="193"/>
                    <a:pt x="160" y="193"/>
                    <a:pt x="192" y="19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7000" rIns="90000" bIns="27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83" name="Google Shape;683;p22"/>
            <p:cNvSpPr/>
            <p:nvPr/>
          </p:nvSpPr>
          <p:spPr>
            <a:xfrm>
              <a:off x="6265741" y="3661292"/>
              <a:ext cx="10655" cy="216184"/>
            </a:xfrm>
            <a:custGeom>
              <a:avLst/>
              <a:gdLst/>
              <a:ahLst/>
              <a:cxnLst/>
              <a:rect l="l" t="t" r="r" b="b"/>
              <a:pathLst>
                <a:path w="9" h="143" extrusionOk="0">
                  <a:moveTo>
                    <a:pt x="5" y="0"/>
                  </a:moveTo>
                  <a:lnTo>
                    <a:pt x="5" y="0"/>
                  </a:lnTo>
                  <a:cubicBezTo>
                    <a:pt x="7" y="25"/>
                    <a:pt x="9" y="48"/>
                    <a:pt x="9" y="71"/>
                  </a:cubicBezTo>
                  <a:cubicBezTo>
                    <a:pt x="9" y="97"/>
                    <a:pt x="7" y="120"/>
                    <a:pt x="5" y="143"/>
                  </a:cubicBezTo>
                  <a:cubicBezTo>
                    <a:pt x="0" y="120"/>
                    <a:pt x="0" y="97"/>
                    <a:pt x="0" y="71"/>
                  </a:cubicBezTo>
                  <a:cubicBezTo>
                    <a:pt x="0" y="48"/>
                    <a:pt x="0" y="25"/>
                    <a:pt x="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6475" rIns="90000" bIns="64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84" name="Google Shape;684;p22"/>
            <p:cNvSpPr/>
            <p:nvPr/>
          </p:nvSpPr>
          <p:spPr>
            <a:xfrm>
              <a:off x="6288236" y="3661292"/>
              <a:ext cx="5920" cy="146642"/>
            </a:xfrm>
            <a:custGeom>
              <a:avLst/>
              <a:gdLst/>
              <a:ahLst/>
              <a:cxnLst/>
              <a:rect l="l" t="t" r="r" b="b"/>
              <a:pathLst>
                <a:path w="5" h="97" extrusionOk="0">
                  <a:moveTo>
                    <a:pt x="2" y="0"/>
                  </a:moveTo>
                  <a:lnTo>
                    <a:pt x="2" y="0"/>
                  </a:lnTo>
                  <a:cubicBezTo>
                    <a:pt x="5" y="17"/>
                    <a:pt x="5" y="31"/>
                    <a:pt x="5" y="48"/>
                  </a:cubicBezTo>
                  <a:cubicBezTo>
                    <a:pt x="5" y="63"/>
                    <a:pt x="5" y="80"/>
                    <a:pt x="2" y="97"/>
                  </a:cubicBezTo>
                  <a:cubicBezTo>
                    <a:pt x="0" y="80"/>
                    <a:pt x="0" y="63"/>
                    <a:pt x="0" y="48"/>
                  </a:cubicBezTo>
                  <a:cubicBezTo>
                    <a:pt x="0" y="31"/>
                    <a:pt x="0" y="17"/>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85" name="Google Shape;685;p22"/>
            <p:cNvSpPr/>
            <p:nvPr/>
          </p:nvSpPr>
          <p:spPr>
            <a:xfrm>
              <a:off x="6393606" y="3661292"/>
              <a:ext cx="9471" cy="190484"/>
            </a:xfrm>
            <a:custGeom>
              <a:avLst/>
              <a:gdLst/>
              <a:ahLst/>
              <a:cxnLst/>
              <a:rect l="l" t="t" r="r" b="b"/>
              <a:pathLst>
                <a:path w="8" h="126" extrusionOk="0">
                  <a:moveTo>
                    <a:pt x="4" y="0"/>
                  </a:moveTo>
                  <a:lnTo>
                    <a:pt x="4" y="0"/>
                  </a:lnTo>
                  <a:cubicBezTo>
                    <a:pt x="6" y="21"/>
                    <a:pt x="8" y="42"/>
                    <a:pt x="8" y="63"/>
                  </a:cubicBezTo>
                  <a:cubicBezTo>
                    <a:pt x="8" y="84"/>
                    <a:pt x="6" y="105"/>
                    <a:pt x="4" y="126"/>
                  </a:cubicBezTo>
                  <a:cubicBezTo>
                    <a:pt x="0" y="105"/>
                    <a:pt x="0" y="84"/>
                    <a:pt x="0" y="63"/>
                  </a:cubicBezTo>
                  <a:cubicBezTo>
                    <a:pt x="0" y="42"/>
                    <a:pt x="0" y="21"/>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50" rIns="90000" bIns="3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86" name="Google Shape;686;p22"/>
            <p:cNvSpPr/>
            <p:nvPr/>
          </p:nvSpPr>
          <p:spPr>
            <a:xfrm>
              <a:off x="6346249" y="3712692"/>
              <a:ext cx="9471" cy="193507"/>
            </a:xfrm>
            <a:custGeom>
              <a:avLst/>
              <a:gdLst/>
              <a:ahLst/>
              <a:cxnLst/>
              <a:rect l="l" t="t" r="r" b="b"/>
              <a:pathLst>
                <a:path w="8" h="128" extrusionOk="0">
                  <a:moveTo>
                    <a:pt x="4" y="0"/>
                  </a:moveTo>
                  <a:lnTo>
                    <a:pt x="4" y="0"/>
                  </a:lnTo>
                  <a:cubicBezTo>
                    <a:pt x="6" y="21"/>
                    <a:pt x="8" y="42"/>
                    <a:pt x="8" y="65"/>
                  </a:cubicBezTo>
                  <a:cubicBezTo>
                    <a:pt x="8" y="86"/>
                    <a:pt x="6" y="107"/>
                    <a:pt x="4" y="128"/>
                  </a:cubicBezTo>
                  <a:cubicBezTo>
                    <a:pt x="0" y="107"/>
                    <a:pt x="0" y="86"/>
                    <a:pt x="0" y="65"/>
                  </a:cubicBezTo>
                  <a:cubicBezTo>
                    <a:pt x="0" y="42"/>
                    <a:pt x="0" y="21"/>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075" rIns="90000" bIns="10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87" name="Google Shape;687;p22"/>
            <p:cNvSpPr/>
            <p:nvPr/>
          </p:nvSpPr>
          <p:spPr>
            <a:xfrm>
              <a:off x="2924575" y="3514650"/>
              <a:ext cx="3830121" cy="157222"/>
            </a:xfrm>
            <a:custGeom>
              <a:avLst/>
              <a:gdLst/>
              <a:ahLst/>
              <a:cxnLst/>
              <a:rect l="l" t="t" r="r" b="b"/>
              <a:pathLst>
                <a:path w="5551" h="104" extrusionOk="0">
                  <a:moveTo>
                    <a:pt x="5551" y="97"/>
                  </a:moveTo>
                  <a:lnTo>
                    <a:pt x="5551" y="97"/>
                  </a:lnTo>
                  <a:cubicBezTo>
                    <a:pt x="4167" y="103"/>
                    <a:pt x="4167" y="103"/>
                    <a:pt x="4167" y="103"/>
                  </a:cubicBezTo>
                  <a:cubicBezTo>
                    <a:pt x="3705" y="103"/>
                    <a:pt x="3242" y="105"/>
                    <a:pt x="2780" y="103"/>
                  </a:cubicBezTo>
                  <a:cubicBezTo>
                    <a:pt x="1392" y="101"/>
                    <a:pt x="1392" y="101"/>
                    <a:pt x="1392" y="101"/>
                  </a:cubicBezTo>
                  <a:cubicBezTo>
                    <a:pt x="1045" y="99"/>
                    <a:pt x="1045" y="99"/>
                    <a:pt x="1045" y="99"/>
                  </a:cubicBezTo>
                  <a:cubicBezTo>
                    <a:pt x="698" y="101"/>
                    <a:pt x="698" y="101"/>
                    <a:pt x="698" y="101"/>
                  </a:cubicBezTo>
                  <a:cubicBezTo>
                    <a:pt x="4" y="101"/>
                    <a:pt x="4" y="101"/>
                    <a:pt x="4" y="101"/>
                  </a:cubicBezTo>
                  <a:cubicBezTo>
                    <a:pt x="0" y="101"/>
                    <a:pt x="0" y="101"/>
                    <a:pt x="0" y="101"/>
                  </a:cubicBezTo>
                  <a:cubicBezTo>
                    <a:pt x="0" y="97"/>
                    <a:pt x="0" y="97"/>
                    <a:pt x="0" y="97"/>
                  </a:cubicBezTo>
                  <a:cubicBezTo>
                    <a:pt x="0" y="9"/>
                    <a:pt x="0" y="9"/>
                    <a:pt x="0" y="9"/>
                  </a:cubicBezTo>
                  <a:cubicBezTo>
                    <a:pt x="0" y="5"/>
                    <a:pt x="0" y="5"/>
                    <a:pt x="0" y="5"/>
                  </a:cubicBezTo>
                  <a:cubicBezTo>
                    <a:pt x="4" y="5"/>
                    <a:pt x="4" y="5"/>
                    <a:pt x="4" y="5"/>
                  </a:cubicBezTo>
                  <a:cubicBezTo>
                    <a:pt x="1392" y="0"/>
                    <a:pt x="1392" y="0"/>
                    <a:pt x="1392" y="0"/>
                  </a:cubicBezTo>
                  <a:cubicBezTo>
                    <a:pt x="2777" y="0"/>
                    <a:pt x="2777" y="0"/>
                    <a:pt x="2777" y="0"/>
                  </a:cubicBezTo>
                  <a:cubicBezTo>
                    <a:pt x="3471" y="0"/>
                    <a:pt x="3471" y="0"/>
                    <a:pt x="3471" y="0"/>
                  </a:cubicBezTo>
                  <a:cubicBezTo>
                    <a:pt x="4163" y="2"/>
                    <a:pt x="4163" y="2"/>
                    <a:pt x="4163" y="2"/>
                  </a:cubicBezTo>
                  <a:cubicBezTo>
                    <a:pt x="4626" y="5"/>
                    <a:pt x="5088" y="5"/>
                    <a:pt x="5551" y="7"/>
                  </a:cubicBezTo>
                  <a:lnTo>
                    <a:pt x="5551" y="7"/>
                  </a:lnTo>
                  <a:cubicBezTo>
                    <a:pt x="5551" y="9"/>
                    <a:pt x="5551" y="9"/>
                    <a:pt x="5551" y="9"/>
                  </a:cubicBezTo>
                  <a:lnTo>
                    <a:pt x="5551" y="97"/>
                  </a:lnTo>
                  <a:moveTo>
                    <a:pt x="5549" y="97"/>
                  </a:moveTo>
                  <a:lnTo>
                    <a:pt x="5549" y="97"/>
                  </a:lnTo>
                  <a:cubicBezTo>
                    <a:pt x="5549" y="9"/>
                    <a:pt x="5549" y="9"/>
                    <a:pt x="5549" y="9"/>
                  </a:cubicBezTo>
                  <a:cubicBezTo>
                    <a:pt x="5551" y="11"/>
                    <a:pt x="5551" y="11"/>
                    <a:pt x="5551" y="11"/>
                  </a:cubicBezTo>
                  <a:cubicBezTo>
                    <a:pt x="5088" y="13"/>
                    <a:pt x="4626" y="13"/>
                    <a:pt x="4163" y="15"/>
                  </a:cubicBezTo>
                  <a:cubicBezTo>
                    <a:pt x="3471" y="17"/>
                    <a:pt x="3471" y="17"/>
                    <a:pt x="3471" y="17"/>
                  </a:cubicBezTo>
                  <a:cubicBezTo>
                    <a:pt x="2777" y="17"/>
                    <a:pt x="2777" y="17"/>
                    <a:pt x="2777" y="17"/>
                  </a:cubicBezTo>
                  <a:cubicBezTo>
                    <a:pt x="1392" y="17"/>
                    <a:pt x="1392" y="17"/>
                    <a:pt x="1392" y="17"/>
                  </a:cubicBezTo>
                  <a:cubicBezTo>
                    <a:pt x="4" y="13"/>
                    <a:pt x="4" y="13"/>
                    <a:pt x="4" y="13"/>
                  </a:cubicBezTo>
                  <a:cubicBezTo>
                    <a:pt x="10" y="9"/>
                    <a:pt x="10" y="9"/>
                    <a:pt x="10" y="9"/>
                  </a:cubicBezTo>
                  <a:cubicBezTo>
                    <a:pt x="8" y="97"/>
                    <a:pt x="8" y="97"/>
                    <a:pt x="8" y="97"/>
                  </a:cubicBezTo>
                  <a:cubicBezTo>
                    <a:pt x="4" y="93"/>
                    <a:pt x="4" y="93"/>
                    <a:pt x="4" y="93"/>
                  </a:cubicBezTo>
                  <a:cubicBezTo>
                    <a:pt x="698" y="95"/>
                    <a:pt x="698" y="95"/>
                    <a:pt x="698" y="95"/>
                  </a:cubicBezTo>
                  <a:cubicBezTo>
                    <a:pt x="1045" y="95"/>
                    <a:pt x="1045" y="95"/>
                    <a:pt x="1045" y="95"/>
                  </a:cubicBezTo>
                  <a:cubicBezTo>
                    <a:pt x="1390" y="95"/>
                    <a:pt x="1390" y="95"/>
                    <a:pt x="1390" y="95"/>
                  </a:cubicBezTo>
                  <a:cubicBezTo>
                    <a:pt x="2775" y="91"/>
                    <a:pt x="2775" y="91"/>
                    <a:pt x="2775" y="91"/>
                  </a:cubicBezTo>
                  <a:cubicBezTo>
                    <a:pt x="3236" y="91"/>
                    <a:pt x="3698" y="91"/>
                    <a:pt x="4161" y="93"/>
                  </a:cubicBezTo>
                  <a:lnTo>
                    <a:pt x="5549" y="97"/>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88" name="Google Shape;688;p22"/>
            <p:cNvSpPr/>
            <p:nvPr/>
          </p:nvSpPr>
          <p:spPr>
            <a:xfrm>
              <a:off x="2928102" y="3560014"/>
              <a:ext cx="1011437" cy="12094"/>
            </a:xfrm>
            <a:custGeom>
              <a:avLst/>
              <a:gdLst/>
              <a:ahLst/>
              <a:cxnLst/>
              <a:rect l="l" t="t" r="r" b="b"/>
              <a:pathLst>
                <a:path w="1148" h="8" extrusionOk="0">
                  <a:moveTo>
                    <a:pt x="0" y="4"/>
                  </a:moveTo>
                  <a:lnTo>
                    <a:pt x="0" y="4"/>
                  </a:lnTo>
                  <a:cubicBezTo>
                    <a:pt x="97" y="2"/>
                    <a:pt x="192" y="2"/>
                    <a:pt x="288" y="2"/>
                  </a:cubicBezTo>
                  <a:cubicBezTo>
                    <a:pt x="336" y="2"/>
                    <a:pt x="383" y="2"/>
                    <a:pt x="431" y="2"/>
                  </a:cubicBezTo>
                  <a:cubicBezTo>
                    <a:pt x="480" y="4"/>
                    <a:pt x="526" y="2"/>
                    <a:pt x="574" y="2"/>
                  </a:cubicBezTo>
                  <a:cubicBezTo>
                    <a:pt x="671" y="2"/>
                    <a:pt x="765" y="0"/>
                    <a:pt x="862" y="0"/>
                  </a:cubicBezTo>
                  <a:cubicBezTo>
                    <a:pt x="908" y="0"/>
                    <a:pt x="957" y="2"/>
                    <a:pt x="1005" y="2"/>
                  </a:cubicBezTo>
                  <a:cubicBezTo>
                    <a:pt x="1054" y="2"/>
                    <a:pt x="1100" y="2"/>
                    <a:pt x="1148" y="4"/>
                  </a:cubicBezTo>
                  <a:lnTo>
                    <a:pt x="1148" y="4"/>
                  </a:lnTo>
                  <a:cubicBezTo>
                    <a:pt x="1100" y="6"/>
                    <a:pt x="1054" y="6"/>
                    <a:pt x="1005" y="6"/>
                  </a:cubicBezTo>
                  <a:cubicBezTo>
                    <a:pt x="957" y="6"/>
                    <a:pt x="908" y="8"/>
                    <a:pt x="862" y="8"/>
                  </a:cubicBezTo>
                  <a:cubicBezTo>
                    <a:pt x="765" y="8"/>
                    <a:pt x="671" y="6"/>
                    <a:pt x="574" y="6"/>
                  </a:cubicBezTo>
                  <a:cubicBezTo>
                    <a:pt x="526" y="6"/>
                    <a:pt x="480" y="4"/>
                    <a:pt x="431" y="4"/>
                  </a:cubicBezTo>
                  <a:cubicBezTo>
                    <a:pt x="383" y="6"/>
                    <a:pt x="336" y="6"/>
                    <a:pt x="288" y="6"/>
                  </a:cubicBezTo>
                  <a:cubicBezTo>
                    <a:pt x="192" y="6"/>
                    <a:pt x="97" y="6"/>
                    <a:pt x="0"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89" name="Google Shape;689;p22"/>
            <p:cNvSpPr/>
            <p:nvPr/>
          </p:nvSpPr>
          <p:spPr>
            <a:xfrm>
              <a:off x="5390812" y="3590239"/>
              <a:ext cx="1355606" cy="10582"/>
            </a:xfrm>
            <a:custGeom>
              <a:avLst/>
              <a:gdLst/>
              <a:ahLst/>
              <a:cxnLst/>
              <a:rect l="l" t="t" r="r" b="b"/>
              <a:pathLst>
                <a:path w="1145" h="7" extrusionOk="0">
                  <a:moveTo>
                    <a:pt x="0" y="3"/>
                  </a:moveTo>
                  <a:lnTo>
                    <a:pt x="0" y="3"/>
                  </a:lnTo>
                  <a:cubicBezTo>
                    <a:pt x="94" y="1"/>
                    <a:pt x="191" y="1"/>
                    <a:pt x="285" y="1"/>
                  </a:cubicBezTo>
                  <a:cubicBezTo>
                    <a:pt x="334" y="1"/>
                    <a:pt x="380" y="3"/>
                    <a:pt x="428" y="3"/>
                  </a:cubicBezTo>
                  <a:cubicBezTo>
                    <a:pt x="477" y="3"/>
                    <a:pt x="525" y="3"/>
                    <a:pt x="571" y="1"/>
                  </a:cubicBezTo>
                  <a:cubicBezTo>
                    <a:pt x="668" y="1"/>
                    <a:pt x="763" y="-1"/>
                    <a:pt x="859" y="1"/>
                  </a:cubicBezTo>
                  <a:cubicBezTo>
                    <a:pt x="908" y="1"/>
                    <a:pt x="954" y="1"/>
                    <a:pt x="1002" y="1"/>
                  </a:cubicBezTo>
                  <a:cubicBezTo>
                    <a:pt x="1051" y="1"/>
                    <a:pt x="1099" y="1"/>
                    <a:pt x="1145" y="3"/>
                  </a:cubicBezTo>
                  <a:lnTo>
                    <a:pt x="1145" y="3"/>
                  </a:lnTo>
                  <a:cubicBezTo>
                    <a:pt x="1099" y="5"/>
                    <a:pt x="1051" y="5"/>
                    <a:pt x="1002" y="5"/>
                  </a:cubicBezTo>
                  <a:cubicBezTo>
                    <a:pt x="954" y="5"/>
                    <a:pt x="908" y="7"/>
                    <a:pt x="859" y="7"/>
                  </a:cubicBezTo>
                  <a:cubicBezTo>
                    <a:pt x="763" y="7"/>
                    <a:pt x="668" y="5"/>
                    <a:pt x="571" y="5"/>
                  </a:cubicBezTo>
                  <a:cubicBezTo>
                    <a:pt x="525" y="5"/>
                    <a:pt x="477" y="3"/>
                    <a:pt x="428" y="5"/>
                  </a:cubicBezTo>
                  <a:cubicBezTo>
                    <a:pt x="380" y="5"/>
                    <a:pt x="334" y="5"/>
                    <a:pt x="285" y="5"/>
                  </a:cubicBezTo>
                  <a:cubicBezTo>
                    <a:pt x="191" y="7"/>
                    <a:pt x="94" y="5"/>
                    <a:pt x="0" y="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90" name="Google Shape;690;p22"/>
            <p:cNvSpPr/>
            <p:nvPr/>
          </p:nvSpPr>
          <p:spPr>
            <a:xfrm>
              <a:off x="3299022" y="3588737"/>
              <a:ext cx="534793" cy="9070"/>
            </a:xfrm>
            <a:custGeom>
              <a:avLst/>
              <a:gdLst/>
              <a:ahLst/>
              <a:cxnLst/>
              <a:rect l="l" t="t" r="r" b="b"/>
              <a:pathLst>
                <a:path w="607" h="6" extrusionOk="0">
                  <a:moveTo>
                    <a:pt x="0" y="2"/>
                  </a:moveTo>
                  <a:lnTo>
                    <a:pt x="0" y="2"/>
                  </a:lnTo>
                  <a:cubicBezTo>
                    <a:pt x="50" y="0"/>
                    <a:pt x="101" y="0"/>
                    <a:pt x="153" y="0"/>
                  </a:cubicBezTo>
                  <a:cubicBezTo>
                    <a:pt x="178" y="0"/>
                    <a:pt x="204" y="2"/>
                    <a:pt x="229" y="2"/>
                  </a:cubicBezTo>
                  <a:cubicBezTo>
                    <a:pt x="254" y="2"/>
                    <a:pt x="279" y="2"/>
                    <a:pt x="305" y="2"/>
                  </a:cubicBezTo>
                  <a:cubicBezTo>
                    <a:pt x="355" y="0"/>
                    <a:pt x="406" y="0"/>
                    <a:pt x="456" y="0"/>
                  </a:cubicBezTo>
                  <a:cubicBezTo>
                    <a:pt x="506" y="0"/>
                    <a:pt x="557" y="0"/>
                    <a:pt x="607" y="2"/>
                  </a:cubicBezTo>
                  <a:cubicBezTo>
                    <a:pt x="607" y="4"/>
                    <a:pt x="607" y="4"/>
                    <a:pt x="607" y="4"/>
                  </a:cubicBezTo>
                  <a:cubicBezTo>
                    <a:pt x="557" y="4"/>
                    <a:pt x="506" y="6"/>
                    <a:pt x="456" y="6"/>
                  </a:cubicBezTo>
                  <a:cubicBezTo>
                    <a:pt x="406" y="6"/>
                    <a:pt x="355" y="6"/>
                    <a:pt x="305" y="4"/>
                  </a:cubicBezTo>
                  <a:cubicBezTo>
                    <a:pt x="279" y="4"/>
                    <a:pt x="254" y="4"/>
                    <a:pt x="229" y="4"/>
                  </a:cubicBezTo>
                  <a:cubicBezTo>
                    <a:pt x="204" y="4"/>
                    <a:pt x="178" y="4"/>
                    <a:pt x="153" y="6"/>
                  </a:cubicBezTo>
                  <a:cubicBezTo>
                    <a:pt x="101" y="6"/>
                    <a:pt x="50" y="6"/>
                    <a:pt x="0" y="4"/>
                  </a:cubicBezTo>
                  <a:lnTo>
                    <a:pt x="0" y="2"/>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91" name="Google Shape;691;p22"/>
            <p:cNvSpPr/>
            <p:nvPr/>
          </p:nvSpPr>
          <p:spPr>
            <a:xfrm>
              <a:off x="4439974" y="3606878"/>
              <a:ext cx="534793" cy="16629"/>
            </a:xfrm>
            <a:custGeom>
              <a:avLst/>
              <a:gdLst/>
              <a:ahLst/>
              <a:cxnLst/>
              <a:rect l="l" t="t" r="r" b="b"/>
              <a:pathLst>
                <a:path w="607" h="11" extrusionOk="0">
                  <a:moveTo>
                    <a:pt x="0" y="4"/>
                  </a:moveTo>
                  <a:lnTo>
                    <a:pt x="0" y="4"/>
                  </a:lnTo>
                  <a:cubicBezTo>
                    <a:pt x="50" y="2"/>
                    <a:pt x="101" y="0"/>
                    <a:pt x="151" y="2"/>
                  </a:cubicBezTo>
                  <a:cubicBezTo>
                    <a:pt x="176" y="2"/>
                    <a:pt x="202" y="4"/>
                    <a:pt x="227" y="4"/>
                  </a:cubicBezTo>
                  <a:cubicBezTo>
                    <a:pt x="252" y="4"/>
                    <a:pt x="277" y="4"/>
                    <a:pt x="303" y="2"/>
                  </a:cubicBezTo>
                  <a:cubicBezTo>
                    <a:pt x="353" y="2"/>
                    <a:pt x="404" y="0"/>
                    <a:pt x="454" y="0"/>
                  </a:cubicBezTo>
                  <a:cubicBezTo>
                    <a:pt x="504" y="2"/>
                    <a:pt x="555" y="2"/>
                    <a:pt x="607" y="4"/>
                  </a:cubicBezTo>
                  <a:cubicBezTo>
                    <a:pt x="607" y="6"/>
                    <a:pt x="607" y="6"/>
                    <a:pt x="607" y="6"/>
                  </a:cubicBezTo>
                  <a:cubicBezTo>
                    <a:pt x="555" y="9"/>
                    <a:pt x="504" y="9"/>
                    <a:pt x="454" y="11"/>
                  </a:cubicBezTo>
                  <a:cubicBezTo>
                    <a:pt x="404" y="11"/>
                    <a:pt x="353" y="9"/>
                    <a:pt x="303" y="9"/>
                  </a:cubicBezTo>
                  <a:cubicBezTo>
                    <a:pt x="277" y="6"/>
                    <a:pt x="252" y="6"/>
                    <a:pt x="227" y="6"/>
                  </a:cubicBezTo>
                  <a:cubicBezTo>
                    <a:pt x="202" y="6"/>
                    <a:pt x="176" y="9"/>
                    <a:pt x="151" y="9"/>
                  </a:cubicBezTo>
                  <a:cubicBezTo>
                    <a:pt x="101" y="9"/>
                    <a:pt x="50" y="9"/>
                    <a:pt x="0" y="6"/>
                  </a:cubicBezTo>
                  <a:lnTo>
                    <a:pt x="0" y="4"/>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92" name="Google Shape;692;p22"/>
            <p:cNvSpPr/>
            <p:nvPr/>
          </p:nvSpPr>
          <p:spPr>
            <a:xfrm>
              <a:off x="4929683" y="3621984"/>
              <a:ext cx="1139859" cy="13606"/>
            </a:xfrm>
            <a:custGeom>
              <a:avLst/>
              <a:gdLst/>
              <a:ahLst/>
              <a:cxnLst/>
              <a:rect l="l" t="t" r="r" b="b"/>
              <a:pathLst>
                <a:path w="1652" h="9" extrusionOk="0">
                  <a:moveTo>
                    <a:pt x="1652" y="5"/>
                  </a:moveTo>
                  <a:lnTo>
                    <a:pt x="1652" y="5"/>
                  </a:lnTo>
                  <a:cubicBezTo>
                    <a:pt x="1516" y="7"/>
                    <a:pt x="1377" y="9"/>
                    <a:pt x="1240" y="7"/>
                  </a:cubicBezTo>
                  <a:cubicBezTo>
                    <a:pt x="1171" y="7"/>
                    <a:pt x="1101" y="5"/>
                    <a:pt x="1034" y="5"/>
                  </a:cubicBezTo>
                  <a:cubicBezTo>
                    <a:pt x="965" y="5"/>
                    <a:pt x="895" y="5"/>
                    <a:pt x="826" y="7"/>
                  </a:cubicBezTo>
                  <a:cubicBezTo>
                    <a:pt x="689" y="7"/>
                    <a:pt x="551" y="9"/>
                    <a:pt x="414" y="9"/>
                  </a:cubicBezTo>
                  <a:cubicBezTo>
                    <a:pt x="344" y="9"/>
                    <a:pt x="275" y="7"/>
                    <a:pt x="208" y="7"/>
                  </a:cubicBezTo>
                  <a:cubicBezTo>
                    <a:pt x="138" y="7"/>
                    <a:pt x="69" y="7"/>
                    <a:pt x="0" y="5"/>
                  </a:cubicBezTo>
                  <a:cubicBezTo>
                    <a:pt x="0" y="3"/>
                    <a:pt x="0" y="3"/>
                    <a:pt x="0" y="3"/>
                  </a:cubicBezTo>
                  <a:cubicBezTo>
                    <a:pt x="69" y="3"/>
                    <a:pt x="138" y="1"/>
                    <a:pt x="208" y="1"/>
                  </a:cubicBezTo>
                  <a:cubicBezTo>
                    <a:pt x="275" y="1"/>
                    <a:pt x="344" y="1"/>
                    <a:pt x="414" y="1"/>
                  </a:cubicBezTo>
                  <a:cubicBezTo>
                    <a:pt x="551" y="-1"/>
                    <a:pt x="689" y="1"/>
                    <a:pt x="826" y="3"/>
                  </a:cubicBezTo>
                  <a:cubicBezTo>
                    <a:pt x="895" y="3"/>
                    <a:pt x="965" y="3"/>
                    <a:pt x="1034" y="3"/>
                  </a:cubicBezTo>
                  <a:cubicBezTo>
                    <a:pt x="1101" y="3"/>
                    <a:pt x="1171" y="1"/>
                    <a:pt x="1240" y="1"/>
                  </a:cubicBezTo>
                  <a:cubicBezTo>
                    <a:pt x="1377" y="1"/>
                    <a:pt x="1516" y="1"/>
                    <a:pt x="1652" y="3"/>
                  </a:cubicBezTo>
                  <a:lnTo>
                    <a:pt x="1652" y="5"/>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93" name="Google Shape;693;p22"/>
            <p:cNvSpPr/>
            <p:nvPr/>
          </p:nvSpPr>
          <p:spPr>
            <a:xfrm>
              <a:off x="4489697" y="3600832"/>
              <a:ext cx="450505" cy="12094"/>
            </a:xfrm>
            <a:custGeom>
              <a:avLst/>
              <a:gdLst/>
              <a:ahLst/>
              <a:cxnLst/>
              <a:rect l="l" t="t" r="r" b="b"/>
              <a:pathLst>
                <a:path w="298" h="8" extrusionOk="0">
                  <a:moveTo>
                    <a:pt x="0" y="4"/>
                  </a:moveTo>
                  <a:lnTo>
                    <a:pt x="0" y="4"/>
                  </a:lnTo>
                  <a:cubicBezTo>
                    <a:pt x="25" y="2"/>
                    <a:pt x="50" y="0"/>
                    <a:pt x="73" y="0"/>
                  </a:cubicBezTo>
                  <a:cubicBezTo>
                    <a:pt x="99" y="0"/>
                    <a:pt x="124" y="0"/>
                    <a:pt x="149" y="0"/>
                  </a:cubicBezTo>
                  <a:cubicBezTo>
                    <a:pt x="174" y="0"/>
                    <a:pt x="198" y="0"/>
                    <a:pt x="223" y="0"/>
                  </a:cubicBezTo>
                  <a:cubicBezTo>
                    <a:pt x="261" y="2"/>
                    <a:pt x="261" y="2"/>
                    <a:pt x="261" y="2"/>
                  </a:cubicBezTo>
                  <a:cubicBezTo>
                    <a:pt x="273" y="2"/>
                    <a:pt x="286" y="2"/>
                    <a:pt x="298" y="4"/>
                  </a:cubicBezTo>
                  <a:cubicBezTo>
                    <a:pt x="286" y="4"/>
                    <a:pt x="273" y="4"/>
                    <a:pt x="261" y="6"/>
                  </a:cubicBezTo>
                  <a:cubicBezTo>
                    <a:pt x="223" y="6"/>
                    <a:pt x="223" y="6"/>
                    <a:pt x="223" y="6"/>
                  </a:cubicBezTo>
                  <a:cubicBezTo>
                    <a:pt x="198" y="8"/>
                    <a:pt x="174" y="8"/>
                    <a:pt x="149" y="8"/>
                  </a:cubicBezTo>
                  <a:cubicBezTo>
                    <a:pt x="124" y="8"/>
                    <a:pt x="99" y="8"/>
                    <a:pt x="73" y="6"/>
                  </a:cubicBezTo>
                  <a:cubicBezTo>
                    <a:pt x="50" y="6"/>
                    <a:pt x="25" y="4"/>
                    <a:pt x="0"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94" name="Google Shape;694;p22"/>
            <p:cNvSpPr/>
            <p:nvPr/>
          </p:nvSpPr>
          <p:spPr>
            <a:xfrm>
              <a:off x="3913991" y="3623507"/>
              <a:ext cx="149777" cy="12094"/>
            </a:xfrm>
            <a:custGeom>
              <a:avLst/>
              <a:gdLst/>
              <a:ahLst/>
              <a:cxnLst/>
              <a:rect l="l" t="t" r="r" b="b"/>
              <a:pathLst>
                <a:path w="170" h="8" extrusionOk="0">
                  <a:moveTo>
                    <a:pt x="0" y="2"/>
                  </a:moveTo>
                  <a:lnTo>
                    <a:pt x="0" y="2"/>
                  </a:lnTo>
                  <a:cubicBezTo>
                    <a:pt x="14" y="0"/>
                    <a:pt x="29" y="0"/>
                    <a:pt x="42" y="0"/>
                  </a:cubicBezTo>
                  <a:cubicBezTo>
                    <a:pt x="50" y="0"/>
                    <a:pt x="56" y="2"/>
                    <a:pt x="65" y="2"/>
                  </a:cubicBezTo>
                  <a:cubicBezTo>
                    <a:pt x="71" y="2"/>
                    <a:pt x="77" y="2"/>
                    <a:pt x="86" y="2"/>
                  </a:cubicBezTo>
                  <a:cubicBezTo>
                    <a:pt x="100" y="0"/>
                    <a:pt x="113" y="0"/>
                    <a:pt x="128" y="0"/>
                  </a:cubicBezTo>
                  <a:cubicBezTo>
                    <a:pt x="143" y="0"/>
                    <a:pt x="157" y="0"/>
                    <a:pt x="170" y="2"/>
                  </a:cubicBezTo>
                  <a:cubicBezTo>
                    <a:pt x="170" y="4"/>
                    <a:pt x="170" y="4"/>
                    <a:pt x="170" y="4"/>
                  </a:cubicBezTo>
                  <a:cubicBezTo>
                    <a:pt x="157" y="6"/>
                    <a:pt x="143" y="8"/>
                    <a:pt x="128" y="8"/>
                  </a:cubicBezTo>
                  <a:cubicBezTo>
                    <a:pt x="113" y="8"/>
                    <a:pt x="100" y="8"/>
                    <a:pt x="86" y="6"/>
                  </a:cubicBezTo>
                  <a:cubicBezTo>
                    <a:pt x="77" y="4"/>
                    <a:pt x="71" y="4"/>
                    <a:pt x="65" y="4"/>
                  </a:cubicBezTo>
                  <a:cubicBezTo>
                    <a:pt x="56" y="4"/>
                    <a:pt x="50" y="6"/>
                    <a:pt x="42" y="6"/>
                  </a:cubicBezTo>
                  <a:cubicBezTo>
                    <a:pt x="29" y="8"/>
                    <a:pt x="14" y="6"/>
                    <a:pt x="0" y="4"/>
                  </a:cubicBezTo>
                  <a:lnTo>
                    <a:pt x="0" y="2"/>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95" name="Google Shape;695;p22"/>
            <p:cNvSpPr/>
            <p:nvPr/>
          </p:nvSpPr>
          <p:spPr>
            <a:xfrm>
              <a:off x="4584938" y="3008224"/>
              <a:ext cx="1519321" cy="520045"/>
            </a:xfrm>
            <a:custGeom>
              <a:avLst/>
              <a:gdLst/>
              <a:ahLst/>
              <a:cxnLst/>
              <a:rect l="l" t="t" r="r" b="b"/>
              <a:pathLst>
                <a:path w="1005" h="344" extrusionOk="0">
                  <a:moveTo>
                    <a:pt x="999" y="7"/>
                  </a:moveTo>
                  <a:lnTo>
                    <a:pt x="999" y="7"/>
                  </a:lnTo>
                  <a:cubicBezTo>
                    <a:pt x="1003" y="171"/>
                    <a:pt x="1003" y="171"/>
                    <a:pt x="1003" y="171"/>
                  </a:cubicBezTo>
                  <a:cubicBezTo>
                    <a:pt x="1003" y="226"/>
                    <a:pt x="1005" y="281"/>
                    <a:pt x="1005" y="335"/>
                  </a:cubicBezTo>
                  <a:cubicBezTo>
                    <a:pt x="1005" y="342"/>
                    <a:pt x="1005" y="342"/>
                    <a:pt x="1005" y="342"/>
                  </a:cubicBezTo>
                  <a:cubicBezTo>
                    <a:pt x="999" y="342"/>
                    <a:pt x="999" y="342"/>
                    <a:pt x="999" y="342"/>
                  </a:cubicBezTo>
                  <a:cubicBezTo>
                    <a:pt x="917" y="342"/>
                    <a:pt x="835" y="344"/>
                    <a:pt x="751" y="344"/>
                  </a:cubicBezTo>
                  <a:cubicBezTo>
                    <a:pt x="669" y="344"/>
                    <a:pt x="586" y="342"/>
                    <a:pt x="505" y="340"/>
                  </a:cubicBezTo>
                  <a:cubicBezTo>
                    <a:pt x="420" y="340"/>
                    <a:pt x="338" y="337"/>
                    <a:pt x="256" y="337"/>
                  </a:cubicBezTo>
                  <a:cubicBezTo>
                    <a:pt x="132" y="340"/>
                    <a:pt x="132" y="340"/>
                    <a:pt x="132" y="340"/>
                  </a:cubicBezTo>
                  <a:cubicBezTo>
                    <a:pt x="8" y="340"/>
                    <a:pt x="8" y="340"/>
                    <a:pt x="8" y="340"/>
                  </a:cubicBezTo>
                  <a:cubicBezTo>
                    <a:pt x="4" y="340"/>
                    <a:pt x="4" y="340"/>
                    <a:pt x="4" y="340"/>
                  </a:cubicBezTo>
                  <a:cubicBezTo>
                    <a:pt x="4" y="335"/>
                    <a:pt x="4" y="335"/>
                    <a:pt x="4" y="335"/>
                  </a:cubicBezTo>
                  <a:cubicBezTo>
                    <a:pt x="2" y="171"/>
                    <a:pt x="2" y="171"/>
                    <a:pt x="2" y="171"/>
                  </a:cubicBezTo>
                  <a:cubicBezTo>
                    <a:pt x="0" y="9"/>
                    <a:pt x="0" y="9"/>
                    <a:pt x="0" y="9"/>
                  </a:cubicBezTo>
                  <a:cubicBezTo>
                    <a:pt x="0" y="1"/>
                    <a:pt x="0" y="1"/>
                    <a:pt x="0" y="1"/>
                  </a:cubicBezTo>
                  <a:cubicBezTo>
                    <a:pt x="8" y="1"/>
                    <a:pt x="8" y="1"/>
                    <a:pt x="8" y="1"/>
                  </a:cubicBezTo>
                  <a:cubicBezTo>
                    <a:pt x="92" y="1"/>
                    <a:pt x="175" y="-1"/>
                    <a:pt x="259" y="1"/>
                  </a:cubicBezTo>
                  <a:cubicBezTo>
                    <a:pt x="507" y="1"/>
                    <a:pt x="507" y="1"/>
                    <a:pt x="507" y="1"/>
                  </a:cubicBezTo>
                  <a:cubicBezTo>
                    <a:pt x="755" y="5"/>
                    <a:pt x="755" y="5"/>
                    <a:pt x="755" y="5"/>
                  </a:cubicBezTo>
                  <a:lnTo>
                    <a:pt x="999" y="7"/>
                  </a:lnTo>
                  <a:moveTo>
                    <a:pt x="999" y="9"/>
                  </a:moveTo>
                  <a:lnTo>
                    <a:pt x="999" y="9"/>
                  </a:lnTo>
                  <a:cubicBezTo>
                    <a:pt x="748" y="14"/>
                    <a:pt x="748" y="14"/>
                    <a:pt x="748" y="14"/>
                  </a:cubicBezTo>
                  <a:cubicBezTo>
                    <a:pt x="500" y="16"/>
                    <a:pt x="500" y="16"/>
                    <a:pt x="500" y="16"/>
                  </a:cubicBezTo>
                  <a:cubicBezTo>
                    <a:pt x="254" y="18"/>
                    <a:pt x="254" y="18"/>
                    <a:pt x="254" y="18"/>
                  </a:cubicBezTo>
                  <a:cubicBezTo>
                    <a:pt x="172" y="18"/>
                    <a:pt x="90" y="18"/>
                    <a:pt x="8" y="16"/>
                  </a:cubicBezTo>
                  <a:cubicBezTo>
                    <a:pt x="17" y="9"/>
                    <a:pt x="17" y="9"/>
                    <a:pt x="17" y="9"/>
                  </a:cubicBezTo>
                  <a:cubicBezTo>
                    <a:pt x="15" y="171"/>
                    <a:pt x="15" y="171"/>
                    <a:pt x="15" y="171"/>
                  </a:cubicBezTo>
                  <a:cubicBezTo>
                    <a:pt x="13" y="335"/>
                    <a:pt x="13" y="335"/>
                    <a:pt x="13" y="335"/>
                  </a:cubicBezTo>
                  <a:cubicBezTo>
                    <a:pt x="8" y="331"/>
                    <a:pt x="8" y="331"/>
                    <a:pt x="8" y="331"/>
                  </a:cubicBezTo>
                  <a:cubicBezTo>
                    <a:pt x="132" y="333"/>
                    <a:pt x="132" y="333"/>
                    <a:pt x="132" y="333"/>
                  </a:cubicBezTo>
                  <a:cubicBezTo>
                    <a:pt x="256" y="333"/>
                    <a:pt x="256" y="333"/>
                    <a:pt x="256" y="333"/>
                  </a:cubicBezTo>
                  <a:cubicBezTo>
                    <a:pt x="338" y="333"/>
                    <a:pt x="420" y="333"/>
                    <a:pt x="505" y="331"/>
                  </a:cubicBezTo>
                  <a:cubicBezTo>
                    <a:pt x="586" y="329"/>
                    <a:pt x="669" y="329"/>
                    <a:pt x="751" y="329"/>
                  </a:cubicBezTo>
                  <a:cubicBezTo>
                    <a:pt x="835" y="327"/>
                    <a:pt x="917" y="329"/>
                    <a:pt x="999" y="329"/>
                  </a:cubicBezTo>
                  <a:cubicBezTo>
                    <a:pt x="992" y="335"/>
                    <a:pt x="992" y="335"/>
                    <a:pt x="992" y="335"/>
                  </a:cubicBezTo>
                  <a:cubicBezTo>
                    <a:pt x="992" y="283"/>
                    <a:pt x="994" y="228"/>
                    <a:pt x="994" y="173"/>
                  </a:cubicBezTo>
                  <a:lnTo>
                    <a:pt x="999" y="9"/>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96" name="Google Shape;696;p22"/>
            <p:cNvSpPr/>
            <p:nvPr/>
          </p:nvSpPr>
          <p:spPr>
            <a:xfrm>
              <a:off x="4985555" y="3018806"/>
              <a:ext cx="37794" cy="498880"/>
            </a:xfrm>
            <a:custGeom>
              <a:avLst/>
              <a:gdLst/>
              <a:ahLst/>
              <a:cxnLst/>
              <a:rect l="l" t="t" r="r" b="b"/>
              <a:pathLst>
                <a:path w="25" h="330" extrusionOk="0">
                  <a:moveTo>
                    <a:pt x="21" y="0"/>
                  </a:moveTo>
                  <a:lnTo>
                    <a:pt x="21" y="0"/>
                  </a:lnTo>
                  <a:cubicBezTo>
                    <a:pt x="23" y="28"/>
                    <a:pt x="23" y="55"/>
                    <a:pt x="23" y="80"/>
                  </a:cubicBezTo>
                  <a:cubicBezTo>
                    <a:pt x="23" y="107"/>
                    <a:pt x="25" y="135"/>
                    <a:pt x="25" y="164"/>
                  </a:cubicBezTo>
                  <a:cubicBezTo>
                    <a:pt x="23" y="192"/>
                    <a:pt x="23" y="219"/>
                    <a:pt x="23" y="246"/>
                  </a:cubicBezTo>
                  <a:cubicBezTo>
                    <a:pt x="23" y="274"/>
                    <a:pt x="23" y="301"/>
                    <a:pt x="23" y="328"/>
                  </a:cubicBezTo>
                  <a:cubicBezTo>
                    <a:pt x="23" y="330"/>
                    <a:pt x="23" y="330"/>
                    <a:pt x="23" y="330"/>
                  </a:cubicBezTo>
                  <a:cubicBezTo>
                    <a:pt x="21" y="330"/>
                    <a:pt x="21" y="330"/>
                    <a:pt x="21" y="330"/>
                  </a:cubicBezTo>
                  <a:cubicBezTo>
                    <a:pt x="4" y="330"/>
                    <a:pt x="4" y="330"/>
                    <a:pt x="4" y="330"/>
                  </a:cubicBezTo>
                  <a:cubicBezTo>
                    <a:pt x="2" y="330"/>
                    <a:pt x="2" y="330"/>
                    <a:pt x="2" y="330"/>
                  </a:cubicBezTo>
                  <a:cubicBezTo>
                    <a:pt x="2" y="328"/>
                    <a:pt x="2" y="328"/>
                    <a:pt x="2" y="328"/>
                  </a:cubicBezTo>
                  <a:cubicBezTo>
                    <a:pt x="2" y="301"/>
                    <a:pt x="0" y="274"/>
                    <a:pt x="0" y="246"/>
                  </a:cubicBezTo>
                  <a:cubicBezTo>
                    <a:pt x="0" y="219"/>
                    <a:pt x="0" y="192"/>
                    <a:pt x="0" y="164"/>
                  </a:cubicBezTo>
                  <a:cubicBezTo>
                    <a:pt x="0" y="137"/>
                    <a:pt x="0" y="110"/>
                    <a:pt x="2" y="82"/>
                  </a:cubicBezTo>
                  <a:cubicBezTo>
                    <a:pt x="2" y="55"/>
                    <a:pt x="2" y="28"/>
                    <a:pt x="4" y="0"/>
                  </a:cubicBezTo>
                  <a:lnTo>
                    <a:pt x="4" y="0"/>
                  </a:lnTo>
                  <a:lnTo>
                    <a:pt x="4" y="0"/>
                  </a:lnTo>
                  <a:lnTo>
                    <a:pt x="21" y="0"/>
                  </a:lnTo>
                  <a:moveTo>
                    <a:pt x="21" y="0"/>
                  </a:moveTo>
                  <a:lnTo>
                    <a:pt x="21" y="0"/>
                  </a:lnTo>
                  <a:cubicBezTo>
                    <a:pt x="4" y="2"/>
                    <a:pt x="4" y="2"/>
                    <a:pt x="4" y="2"/>
                  </a:cubicBezTo>
                  <a:cubicBezTo>
                    <a:pt x="6" y="0"/>
                    <a:pt x="6" y="0"/>
                    <a:pt x="6" y="0"/>
                  </a:cubicBezTo>
                  <a:cubicBezTo>
                    <a:pt x="6" y="28"/>
                    <a:pt x="8" y="55"/>
                    <a:pt x="8" y="82"/>
                  </a:cubicBezTo>
                  <a:cubicBezTo>
                    <a:pt x="8" y="110"/>
                    <a:pt x="8" y="137"/>
                    <a:pt x="8" y="164"/>
                  </a:cubicBezTo>
                  <a:cubicBezTo>
                    <a:pt x="8" y="192"/>
                    <a:pt x="8" y="219"/>
                    <a:pt x="8" y="246"/>
                  </a:cubicBezTo>
                  <a:cubicBezTo>
                    <a:pt x="8" y="274"/>
                    <a:pt x="8" y="301"/>
                    <a:pt x="6" y="328"/>
                  </a:cubicBezTo>
                  <a:cubicBezTo>
                    <a:pt x="4" y="326"/>
                    <a:pt x="4" y="326"/>
                    <a:pt x="4" y="326"/>
                  </a:cubicBezTo>
                  <a:cubicBezTo>
                    <a:pt x="21" y="326"/>
                    <a:pt x="21" y="326"/>
                    <a:pt x="21" y="326"/>
                  </a:cubicBezTo>
                  <a:cubicBezTo>
                    <a:pt x="19" y="328"/>
                    <a:pt x="19" y="328"/>
                    <a:pt x="19" y="328"/>
                  </a:cubicBezTo>
                  <a:cubicBezTo>
                    <a:pt x="19" y="301"/>
                    <a:pt x="19" y="274"/>
                    <a:pt x="19" y="246"/>
                  </a:cubicBezTo>
                  <a:cubicBezTo>
                    <a:pt x="19" y="219"/>
                    <a:pt x="17" y="194"/>
                    <a:pt x="17" y="166"/>
                  </a:cubicBezTo>
                  <a:cubicBezTo>
                    <a:pt x="17" y="139"/>
                    <a:pt x="19" y="112"/>
                    <a:pt x="19" y="84"/>
                  </a:cubicBezTo>
                  <a:cubicBezTo>
                    <a:pt x="19" y="57"/>
                    <a:pt x="19" y="30"/>
                    <a:pt x="2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97" name="Google Shape;697;p22"/>
            <p:cNvSpPr/>
            <p:nvPr/>
          </p:nvSpPr>
          <p:spPr>
            <a:xfrm>
              <a:off x="5662825" y="3136723"/>
              <a:ext cx="37794" cy="264558"/>
            </a:xfrm>
            <a:custGeom>
              <a:avLst/>
              <a:gdLst/>
              <a:ahLst/>
              <a:cxnLst/>
              <a:rect l="l" t="t" r="r" b="b"/>
              <a:pathLst>
                <a:path w="25" h="175" extrusionOk="0">
                  <a:moveTo>
                    <a:pt x="23" y="0"/>
                  </a:moveTo>
                  <a:lnTo>
                    <a:pt x="23" y="0"/>
                  </a:lnTo>
                  <a:cubicBezTo>
                    <a:pt x="23" y="15"/>
                    <a:pt x="23" y="27"/>
                    <a:pt x="25" y="42"/>
                  </a:cubicBezTo>
                  <a:cubicBezTo>
                    <a:pt x="25" y="57"/>
                    <a:pt x="25" y="72"/>
                    <a:pt x="25" y="86"/>
                  </a:cubicBezTo>
                  <a:cubicBezTo>
                    <a:pt x="25" y="99"/>
                    <a:pt x="25" y="116"/>
                    <a:pt x="23" y="128"/>
                  </a:cubicBezTo>
                  <a:cubicBezTo>
                    <a:pt x="23" y="143"/>
                    <a:pt x="23" y="158"/>
                    <a:pt x="23" y="173"/>
                  </a:cubicBezTo>
                  <a:cubicBezTo>
                    <a:pt x="23" y="175"/>
                    <a:pt x="23" y="175"/>
                    <a:pt x="23" y="175"/>
                  </a:cubicBezTo>
                  <a:lnTo>
                    <a:pt x="23" y="175"/>
                  </a:lnTo>
                  <a:cubicBezTo>
                    <a:pt x="4" y="175"/>
                    <a:pt x="4" y="175"/>
                    <a:pt x="4" y="175"/>
                  </a:cubicBezTo>
                  <a:cubicBezTo>
                    <a:pt x="2" y="175"/>
                    <a:pt x="2" y="175"/>
                    <a:pt x="2" y="175"/>
                  </a:cubicBezTo>
                  <a:cubicBezTo>
                    <a:pt x="2" y="173"/>
                    <a:pt x="2" y="173"/>
                    <a:pt x="2" y="173"/>
                  </a:cubicBezTo>
                  <a:cubicBezTo>
                    <a:pt x="2" y="158"/>
                    <a:pt x="0" y="143"/>
                    <a:pt x="0" y="130"/>
                  </a:cubicBezTo>
                  <a:cubicBezTo>
                    <a:pt x="0" y="116"/>
                    <a:pt x="0" y="101"/>
                    <a:pt x="0" y="86"/>
                  </a:cubicBezTo>
                  <a:cubicBezTo>
                    <a:pt x="0" y="59"/>
                    <a:pt x="0" y="29"/>
                    <a:pt x="2" y="0"/>
                  </a:cubicBezTo>
                  <a:lnTo>
                    <a:pt x="2" y="0"/>
                  </a:lnTo>
                  <a:cubicBezTo>
                    <a:pt x="4" y="0"/>
                    <a:pt x="4" y="0"/>
                    <a:pt x="4" y="0"/>
                  </a:cubicBezTo>
                  <a:lnTo>
                    <a:pt x="23" y="0"/>
                  </a:lnTo>
                  <a:moveTo>
                    <a:pt x="21" y="2"/>
                  </a:moveTo>
                  <a:lnTo>
                    <a:pt x="21" y="2"/>
                  </a:lnTo>
                  <a:cubicBezTo>
                    <a:pt x="4" y="2"/>
                    <a:pt x="4" y="2"/>
                    <a:pt x="4" y="2"/>
                  </a:cubicBezTo>
                  <a:cubicBezTo>
                    <a:pt x="6" y="0"/>
                    <a:pt x="6" y="0"/>
                    <a:pt x="6" y="0"/>
                  </a:cubicBezTo>
                  <a:cubicBezTo>
                    <a:pt x="8" y="29"/>
                    <a:pt x="8" y="59"/>
                    <a:pt x="8" y="86"/>
                  </a:cubicBezTo>
                  <a:cubicBezTo>
                    <a:pt x="8" y="101"/>
                    <a:pt x="8" y="116"/>
                    <a:pt x="8" y="130"/>
                  </a:cubicBezTo>
                  <a:cubicBezTo>
                    <a:pt x="8" y="143"/>
                    <a:pt x="8" y="158"/>
                    <a:pt x="6" y="173"/>
                  </a:cubicBezTo>
                  <a:cubicBezTo>
                    <a:pt x="4" y="170"/>
                    <a:pt x="4" y="170"/>
                    <a:pt x="4" y="170"/>
                  </a:cubicBezTo>
                  <a:cubicBezTo>
                    <a:pt x="23" y="170"/>
                    <a:pt x="23" y="170"/>
                    <a:pt x="23" y="170"/>
                  </a:cubicBezTo>
                  <a:cubicBezTo>
                    <a:pt x="21" y="173"/>
                    <a:pt x="21" y="173"/>
                    <a:pt x="21" y="173"/>
                  </a:cubicBezTo>
                  <a:cubicBezTo>
                    <a:pt x="21" y="158"/>
                    <a:pt x="21" y="143"/>
                    <a:pt x="21" y="130"/>
                  </a:cubicBezTo>
                  <a:cubicBezTo>
                    <a:pt x="19" y="116"/>
                    <a:pt x="19" y="103"/>
                    <a:pt x="19" y="88"/>
                  </a:cubicBezTo>
                  <a:cubicBezTo>
                    <a:pt x="19" y="74"/>
                    <a:pt x="19" y="61"/>
                    <a:pt x="19" y="46"/>
                  </a:cubicBezTo>
                  <a:cubicBezTo>
                    <a:pt x="21" y="32"/>
                    <a:pt x="21" y="17"/>
                    <a:pt x="21"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8000" rIns="90000" bIns="18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98" name="Google Shape;698;p22"/>
            <p:cNvSpPr/>
            <p:nvPr/>
          </p:nvSpPr>
          <p:spPr>
            <a:xfrm>
              <a:off x="5729343" y="3108000"/>
              <a:ext cx="37794" cy="322004"/>
            </a:xfrm>
            <a:custGeom>
              <a:avLst/>
              <a:gdLst/>
              <a:ahLst/>
              <a:cxnLst/>
              <a:rect l="l" t="t" r="r" b="b"/>
              <a:pathLst>
                <a:path w="25" h="213" extrusionOk="0">
                  <a:moveTo>
                    <a:pt x="23" y="2"/>
                  </a:moveTo>
                  <a:lnTo>
                    <a:pt x="23" y="2"/>
                  </a:lnTo>
                  <a:cubicBezTo>
                    <a:pt x="23" y="19"/>
                    <a:pt x="25" y="36"/>
                    <a:pt x="25" y="53"/>
                  </a:cubicBezTo>
                  <a:cubicBezTo>
                    <a:pt x="25" y="69"/>
                    <a:pt x="25" y="86"/>
                    <a:pt x="25" y="105"/>
                  </a:cubicBezTo>
                  <a:cubicBezTo>
                    <a:pt x="25" y="122"/>
                    <a:pt x="25" y="139"/>
                    <a:pt x="23" y="158"/>
                  </a:cubicBezTo>
                  <a:cubicBezTo>
                    <a:pt x="23" y="175"/>
                    <a:pt x="23" y="192"/>
                    <a:pt x="23" y="208"/>
                  </a:cubicBezTo>
                  <a:cubicBezTo>
                    <a:pt x="23" y="210"/>
                    <a:pt x="23" y="210"/>
                    <a:pt x="23" y="210"/>
                  </a:cubicBezTo>
                  <a:lnTo>
                    <a:pt x="23" y="210"/>
                  </a:lnTo>
                  <a:cubicBezTo>
                    <a:pt x="4" y="213"/>
                    <a:pt x="4" y="213"/>
                    <a:pt x="4" y="213"/>
                  </a:cubicBezTo>
                  <a:cubicBezTo>
                    <a:pt x="2" y="213"/>
                    <a:pt x="2" y="213"/>
                    <a:pt x="2" y="213"/>
                  </a:cubicBezTo>
                  <a:cubicBezTo>
                    <a:pt x="2" y="208"/>
                    <a:pt x="2" y="208"/>
                    <a:pt x="2" y="208"/>
                  </a:cubicBezTo>
                  <a:cubicBezTo>
                    <a:pt x="2" y="192"/>
                    <a:pt x="2" y="175"/>
                    <a:pt x="0" y="158"/>
                  </a:cubicBezTo>
                  <a:cubicBezTo>
                    <a:pt x="0" y="141"/>
                    <a:pt x="0" y="122"/>
                    <a:pt x="0" y="105"/>
                  </a:cubicBezTo>
                  <a:cubicBezTo>
                    <a:pt x="0" y="72"/>
                    <a:pt x="2" y="36"/>
                    <a:pt x="2" y="2"/>
                  </a:cubicBezTo>
                  <a:cubicBezTo>
                    <a:pt x="4" y="0"/>
                    <a:pt x="4" y="0"/>
                    <a:pt x="4" y="0"/>
                  </a:cubicBezTo>
                  <a:lnTo>
                    <a:pt x="4" y="0"/>
                  </a:lnTo>
                  <a:lnTo>
                    <a:pt x="23" y="2"/>
                  </a:lnTo>
                  <a:moveTo>
                    <a:pt x="23" y="2"/>
                  </a:moveTo>
                  <a:lnTo>
                    <a:pt x="23" y="2"/>
                  </a:lnTo>
                  <a:cubicBezTo>
                    <a:pt x="4" y="4"/>
                    <a:pt x="4" y="4"/>
                    <a:pt x="4" y="4"/>
                  </a:cubicBezTo>
                  <a:cubicBezTo>
                    <a:pt x="6" y="2"/>
                    <a:pt x="6" y="2"/>
                    <a:pt x="6" y="2"/>
                  </a:cubicBezTo>
                  <a:cubicBezTo>
                    <a:pt x="8" y="36"/>
                    <a:pt x="8" y="72"/>
                    <a:pt x="8" y="105"/>
                  </a:cubicBezTo>
                  <a:cubicBezTo>
                    <a:pt x="8" y="122"/>
                    <a:pt x="8" y="141"/>
                    <a:pt x="8" y="158"/>
                  </a:cubicBezTo>
                  <a:cubicBezTo>
                    <a:pt x="8" y="175"/>
                    <a:pt x="8" y="192"/>
                    <a:pt x="6" y="208"/>
                  </a:cubicBezTo>
                  <a:cubicBezTo>
                    <a:pt x="4" y="206"/>
                    <a:pt x="4" y="206"/>
                    <a:pt x="4" y="206"/>
                  </a:cubicBezTo>
                  <a:cubicBezTo>
                    <a:pt x="23" y="208"/>
                    <a:pt x="23" y="208"/>
                    <a:pt x="23" y="208"/>
                  </a:cubicBezTo>
                  <a:cubicBezTo>
                    <a:pt x="21" y="208"/>
                    <a:pt x="21" y="208"/>
                    <a:pt x="21" y="208"/>
                  </a:cubicBezTo>
                  <a:cubicBezTo>
                    <a:pt x="21" y="192"/>
                    <a:pt x="21" y="175"/>
                    <a:pt x="21" y="158"/>
                  </a:cubicBezTo>
                  <a:cubicBezTo>
                    <a:pt x="21" y="141"/>
                    <a:pt x="19" y="124"/>
                    <a:pt x="19" y="107"/>
                  </a:cubicBezTo>
                  <a:cubicBezTo>
                    <a:pt x="19" y="91"/>
                    <a:pt x="19" y="74"/>
                    <a:pt x="19" y="55"/>
                  </a:cubicBezTo>
                  <a:cubicBezTo>
                    <a:pt x="21" y="38"/>
                    <a:pt x="21" y="21"/>
                    <a:pt x="23"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1675" rIns="90000" bIns="316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99" name="Google Shape;699;p22"/>
            <p:cNvSpPr/>
            <p:nvPr/>
          </p:nvSpPr>
          <p:spPr>
            <a:xfrm>
              <a:off x="5954596" y="3018806"/>
              <a:ext cx="34771" cy="498880"/>
            </a:xfrm>
            <a:custGeom>
              <a:avLst/>
              <a:gdLst/>
              <a:ahLst/>
              <a:cxnLst/>
              <a:rect l="l" t="t" r="r" b="b"/>
              <a:pathLst>
                <a:path w="23" h="330" extrusionOk="0">
                  <a:moveTo>
                    <a:pt x="21" y="0"/>
                  </a:moveTo>
                  <a:lnTo>
                    <a:pt x="21" y="0"/>
                  </a:lnTo>
                  <a:cubicBezTo>
                    <a:pt x="21" y="28"/>
                    <a:pt x="23" y="55"/>
                    <a:pt x="23" y="80"/>
                  </a:cubicBezTo>
                  <a:cubicBezTo>
                    <a:pt x="23" y="107"/>
                    <a:pt x="23" y="135"/>
                    <a:pt x="23" y="164"/>
                  </a:cubicBezTo>
                  <a:cubicBezTo>
                    <a:pt x="23" y="192"/>
                    <a:pt x="23" y="219"/>
                    <a:pt x="21" y="246"/>
                  </a:cubicBezTo>
                  <a:cubicBezTo>
                    <a:pt x="21" y="274"/>
                    <a:pt x="21" y="301"/>
                    <a:pt x="21" y="328"/>
                  </a:cubicBezTo>
                  <a:cubicBezTo>
                    <a:pt x="23" y="330"/>
                    <a:pt x="23" y="330"/>
                    <a:pt x="23" y="330"/>
                  </a:cubicBezTo>
                  <a:cubicBezTo>
                    <a:pt x="21" y="330"/>
                    <a:pt x="21" y="330"/>
                    <a:pt x="21" y="330"/>
                  </a:cubicBezTo>
                  <a:cubicBezTo>
                    <a:pt x="4" y="330"/>
                    <a:pt x="4" y="330"/>
                    <a:pt x="4" y="330"/>
                  </a:cubicBezTo>
                  <a:cubicBezTo>
                    <a:pt x="2" y="330"/>
                    <a:pt x="2" y="330"/>
                    <a:pt x="2" y="330"/>
                  </a:cubicBezTo>
                  <a:cubicBezTo>
                    <a:pt x="2" y="328"/>
                    <a:pt x="2" y="328"/>
                    <a:pt x="2" y="328"/>
                  </a:cubicBezTo>
                  <a:cubicBezTo>
                    <a:pt x="0" y="301"/>
                    <a:pt x="0" y="274"/>
                    <a:pt x="0" y="246"/>
                  </a:cubicBezTo>
                  <a:cubicBezTo>
                    <a:pt x="0" y="219"/>
                    <a:pt x="0" y="192"/>
                    <a:pt x="0" y="164"/>
                  </a:cubicBezTo>
                  <a:cubicBezTo>
                    <a:pt x="0" y="137"/>
                    <a:pt x="0" y="110"/>
                    <a:pt x="0" y="82"/>
                  </a:cubicBezTo>
                  <a:cubicBezTo>
                    <a:pt x="0" y="55"/>
                    <a:pt x="2" y="28"/>
                    <a:pt x="2" y="0"/>
                  </a:cubicBezTo>
                  <a:lnTo>
                    <a:pt x="2" y="0"/>
                  </a:lnTo>
                  <a:cubicBezTo>
                    <a:pt x="4" y="0"/>
                    <a:pt x="4" y="0"/>
                    <a:pt x="4" y="0"/>
                  </a:cubicBezTo>
                  <a:lnTo>
                    <a:pt x="21" y="0"/>
                  </a:lnTo>
                  <a:moveTo>
                    <a:pt x="19" y="2"/>
                  </a:moveTo>
                  <a:lnTo>
                    <a:pt x="19" y="2"/>
                  </a:lnTo>
                  <a:cubicBezTo>
                    <a:pt x="4" y="2"/>
                    <a:pt x="4" y="2"/>
                    <a:pt x="4" y="2"/>
                  </a:cubicBezTo>
                  <a:cubicBezTo>
                    <a:pt x="4" y="0"/>
                    <a:pt x="4" y="0"/>
                    <a:pt x="4" y="0"/>
                  </a:cubicBezTo>
                  <a:cubicBezTo>
                    <a:pt x="6" y="28"/>
                    <a:pt x="6" y="55"/>
                    <a:pt x="8" y="82"/>
                  </a:cubicBezTo>
                  <a:cubicBezTo>
                    <a:pt x="8" y="110"/>
                    <a:pt x="8" y="137"/>
                    <a:pt x="8" y="164"/>
                  </a:cubicBezTo>
                  <a:cubicBezTo>
                    <a:pt x="8" y="192"/>
                    <a:pt x="8" y="219"/>
                    <a:pt x="8" y="246"/>
                  </a:cubicBezTo>
                  <a:cubicBezTo>
                    <a:pt x="8" y="274"/>
                    <a:pt x="6" y="301"/>
                    <a:pt x="6" y="328"/>
                  </a:cubicBezTo>
                  <a:cubicBezTo>
                    <a:pt x="4" y="326"/>
                    <a:pt x="4" y="326"/>
                    <a:pt x="4" y="326"/>
                  </a:cubicBezTo>
                  <a:cubicBezTo>
                    <a:pt x="21" y="326"/>
                    <a:pt x="21" y="326"/>
                    <a:pt x="21" y="326"/>
                  </a:cubicBezTo>
                  <a:cubicBezTo>
                    <a:pt x="19" y="328"/>
                    <a:pt x="19" y="328"/>
                    <a:pt x="19" y="328"/>
                  </a:cubicBezTo>
                  <a:cubicBezTo>
                    <a:pt x="19" y="301"/>
                    <a:pt x="19" y="274"/>
                    <a:pt x="19" y="246"/>
                  </a:cubicBezTo>
                  <a:cubicBezTo>
                    <a:pt x="19" y="219"/>
                    <a:pt x="17" y="194"/>
                    <a:pt x="17" y="166"/>
                  </a:cubicBezTo>
                  <a:cubicBezTo>
                    <a:pt x="17" y="139"/>
                    <a:pt x="17" y="112"/>
                    <a:pt x="17" y="84"/>
                  </a:cubicBezTo>
                  <a:cubicBezTo>
                    <a:pt x="19" y="57"/>
                    <a:pt x="19" y="30"/>
                    <a:pt x="19"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00" name="Google Shape;700;p22"/>
            <p:cNvSpPr/>
            <p:nvPr/>
          </p:nvSpPr>
          <p:spPr>
            <a:xfrm>
              <a:off x="5960643" y="3499545"/>
              <a:ext cx="25700" cy="0"/>
            </a:xfrm>
            <a:custGeom>
              <a:avLst/>
              <a:gdLst/>
              <a:ahLst/>
              <a:cxnLst/>
              <a:rect l="l" t="t" r="r" b="b"/>
              <a:pathLst>
                <a:path w="17" h="120000" fill="none" extrusionOk="0">
                  <a:moveTo>
                    <a:pt x="0" y="0"/>
                  </a:moveTo>
                  <a:lnTo>
                    <a:pt x="0" y="0"/>
                  </a:lnTo>
                  <a:cubicBezTo>
                    <a:pt x="7" y="0"/>
                    <a:pt x="11" y="0"/>
                    <a:pt x="17"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01" name="Google Shape;701;p22"/>
            <p:cNvSpPr/>
            <p:nvPr/>
          </p:nvSpPr>
          <p:spPr>
            <a:xfrm>
              <a:off x="5963666" y="3490474"/>
              <a:ext cx="22676" cy="0"/>
            </a:xfrm>
            <a:custGeom>
              <a:avLst/>
              <a:gdLst/>
              <a:ahLst/>
              <a:cxnLst/>
              <a:rect l="l" t="t" r="r" b="b"/>
              <a:pathLst>
                <a:path w="15" h="120000" fill="none" extrusionOk="0">
                  <a:moveTo>
                    <a:pt x="0" y="0"/>
                  </a:moveTo>
                  <a:lnTo>
                    <a:pt x="0" y="0"/>
                  </a:lnTo>
                  <a:cubicBezTo>
                    <a:pt x="5" y="0"/>
                    <a:pt x="9"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02" name="Google Shape;702;p22"/>
            <p:cNvSpPr/>
            <p:nvPr/>
          </p:nvSpPr>
          <p:spPr>
            <a:xfrm>
              <a:off x="5960643" y="3479892"/>
              <a:ext cx="22676" cy="0"/>
            </a:xfrm>
            <a:custGeom>
              <a:avLst/>
              <a:gdLst/>
              <a:ahLst/>
              <a:cxnLst/>
              <a:rect l="l" t="t" r="r" b="b"/>
              <a:pathLst>
                <a:path w="15" h="120000" fill="none" extrusionOk="0">
                  <a:moveTo>
                    <a:pt x="0" y="0"/>
                  </a:moveTo>
                  <a:lnTo>
                    <a:pt x="0" y="0"/>
                  </a:lnTo>
                  <a:cubicBezTo>
                    <a:pt x="7" y="0"/>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03" name="Google Shape;703;p22"/>
            <p:cNvSpPr/>
            <p:nvPr/>
          </p:nvSpPr>
          <p:spPr>
            <a:xfrm>
              <a:off x="5963666" y="3470821"/>
              <a:ext cx="25700" cy="0"/>
            </a:xfrm>
            <a:custGeom>
              <a:avLst/>
              <a:gdLst/>
              <a:ahLst/>
              <a:cxnLst/>
              <a:rect l="l" t="t" r="r" b="b"/>
              <a:pathLst>
                <a:path w="17" h="120000" fill="none" extrusionOk="0">
                  <a:moveTo>
                    <a:pt x="0" y="0"/>
                  </a:moveTo>
                  <a:lnTo>
                    <a:pt x="0" y="0"/>
                  </a:lnTo>
                  <a:cubicBezTo>
                    <a:pt x="7" y="0"/>
                    <a:pt x="11" y="0"/>
                    <a:pt x="17"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04" name="Google Shape;704;p22"/>
            <p:cNvSpPr/>
            <p:nvPr/>
          </p:nvSpPr>
          <p:spPr>
            <a:xfrm>
              <a:off x="5966690" y="3461751"/>
              <a:ext cx="22676" cy="0"/>
            </a:xfrm>
            <a:custGeom>
              <a:avLst/>
              <a:gdLst/>
              <a:ahLst/>
              <a:cxnLst/>
              <a:rect l="l" t="t" r="r" b="b"/>
              <a:pathLst>
                <a:path w="15" h="120000" fill="none" extrusionOk="0">
                  <a:moveTo>
                    <a:pt x="0" y="0"/>
                  </a:moveTo>
                  <a:lnTo>
                    <a:pt x="0" y="0"/>
                  </a:lnTo>
                  <a:cubicBezTo>
                    <a:pt x="5" y="0"/>
                    <a:pt x="9"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05" name="Google Shape;705;p22"/>
            <p:cNvSpPr/>
            <p:nvPr/>
          </p:nvSpPr>
          <p:spPr>
            <a:xfrm>
              <a:off x="5963666" y="3454192"/>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06" name="Google Shape;706;p22"/>
            <p:cNvSpPr/>
            <p:nvPr/>
          </p:nvSpPr>
          <p:spPr>
            <a:xfrm>
              <a:off x="5963666" y="3445121"/>
              <a:ext cx="22676" cy="1512"/>
            </a:xfrm>
            <a:custGeom>
              <a:avLst/>
              <a:gdLst/>
              <a:ahLst/>
              <a:cxnLst/>
              <a:rect l="l" t="t" r="r" b="b"/>
              <a:pathLst>
                <a:path w="15" h="1" fill="none" extrusionOk="0">
                  <a:moveTo>
                    <a:pt x="0" y="0"/>
                  </a:moveTo>
                  <a:lnTo>
                    <a:pt x="0" y="0"/>
                  </a:lnTo>
                  <a:cubicBezTo>
                    <a:pt x="5" y="2"/>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07" name="Google Shape;707;p22"/>
            <p:cNvSpPr/>
            <p:nvPr/>
          </p:nvSpPr>
          <p:spPr>
            <a:xfrm>
              <a:off x="5963666" y="3436051"/>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08" name="Google Shape;708;p22"/>
            <p:cNvSpPr/>
            <p:nvPr/>
          </p:nvSpPr>
          <p:spPr>
            <a:xfrm>
              <a:off x="5963666" y="3425469"/>
              <a:ext cx="22676" cy="0"/>
            </a:xfrm>
            <a:custGeom>
              <a:avLst/>
              <a:gdLst/>
              <a:ahLst/>
              <a:cxnLst/>
              <a:rect l="l" t="t" r="r" b="b"/>
              <a:pathLst>
                <a:path w="15" h="120000" fill="none" extrusionOk="0">
                  <a:moveTo>
                    <a:pt x="0" y="0"/>
                  </a:moveTo>
                  <a:lnTo>
                    <a:pt x="0" y="0"/>
                  </a:lnTo>
                  <a:cubicBezTo>
                    <a:pt x="7" y="0"/>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09" name="Google Shape;709;p22"/>
            <p:cNvSpPr/>
            <p:nvPr/>
          </p:nvSpPr>
          <p:spPr>
            <a:xfrm>
              <a:off x="5966690" y="3416398"/>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10" name="Google Shape;710;p22"/>
            <p:cNvSpPr/>
            <p:nvPr/>
          </p:nvSpPr>
          <p:spPr>
            <a:xfrm>
              <a:off x="5963666" y="3407327"/>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11" name="Google Shape;711;p22"/>
            <p:cNvSpPr/>
            <p:nvPr/>
          </p:nvSpPr>
          <p:spPr>
            <a:xfrm>
              <a:off x="5963666" y="3398257"/>
              <a:ext cx="22676" cy="0"/>
            </a:xfrm>
            <a:custGeom>
              <a:avLst/>
              <a:gdLst/>
              <a:ahLst/>
              <a:cxnLst/>
              <a:rect l="l" t="t" r="r" b="b"/>
              <a:pathLst>
                <a:path w="15" h="120000" fill="none" extrusionOk="0">
                  <a:moveTo>
                    <a:pt x="0" y="0"/>
                  </a:moveTo>
                  <a:lnTo>
                    <a:pt x="0" y="0"/>
                  </a:lnTo>
                  <a:cubicBezTo>
                    <a:pt x="5" y="0"/>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12" name="Google Shape;712;p22"/>
            <p:cNvSpPr/>
            <p:nvPr/>
          </p:nvSpPr>
          <p:spPr>
            <a:xfrm>
              <a:off x="5960643" y="3384651"/>
              <a:ext cx="22676" cy="3024"/>
            </a:xfrm>
            <a:custGeom>
              <a:avLst/>
              <a:gdLst/>
              <a:ahLst/>
              <a:cxnLst/>
              <a:rect l="l" t="t" r="r" b="b"/>
              <a:pathLst>
                <a:path w="15" h="2" fill="none" extrusionOk="0">
                  <a:moveTo>
                    <a:pt x="0" y="2"/>
                  </a:moveTo>
                  <a:lnTo>
                    <a:pt x="0" y="2"/>
                  </a:lnTo>
                  <a:cubicBezTo>
                    <a:pt x="7" y="0"/>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13" name="Google Shape;713;p22"/>
            <p:cNvSpPr/>
            <p:nvPr/>
          </p:nvSpPr>
          <p:spPr>
            <a:xfrm>
              <a:off x="5963666" y="3375581"/>
              <a:ext cx="19653" cy="3024"/>
            </a:xfrm>
            <a:custGeom>
              <a:avLst/>
              <a:gdLst/>
              <a:ahLst/>
              <a:cxnLst/>
              <a:rect l="l" t="t" r="r" b="b"/>
              <a:pathLst>
                <a:path w="13" h="2" fill="none" extrusionOk="0">
                  <a:moveTo>
                    <a:pt x="0" y="0"/>
                  </a:moveTo>
                  <a:lnTo>
                    <a:pt x="0" y="0"/>
                  </a:lnTo>
                  <a:cubicBezTo>
                    <a:pt x="5" y="0"/>
                    <a:pt x="9" y="0"/>
                    <a:pt x="13" y="2"/>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14" name="Google Shape;714;p22"/>
            <p:cNvSpPr/>
            <p:nvPr/>
          </p:nvSpPr>
          <p:spPr>
            <a:xfrm>
              <a:off x="5963666" y="3364998"/>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15" name="Google Shape;715;p22"/>
            <p:cNvSpPr/>
            <p:nvPr/>
          </p:nvSpPr>
          <p:spPr>
            <a:xfrm>
              <a:off x="5963666" y="3358951"/>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16" name="Google Shape;716;p22"/>
            <p:cNvSpPr/>
            <p:nvPr/>
          </p:nvSpPr>
          <p:spPr>
            <a:xfrm>
              <a:off x="5963666" y="3349881"/>
              <a:ext cx="22676" cy="0"/>
            </a:xfrm>
            <a:custGeom>
              <a:avLst/>
              <a:gdLst/>
              <a:ahLst/>
              <a:cxnLst/>
              <a:rect l="l" t="t" r="r" b="b"/>
              <a:pathLst>
                <a:path w="15" h="120000" fill="none" extrusionOk="0">
                  <a:moveTo>
                    <a:pt x="0" y="0"/>
                  </a:moveTo>
                  <a:lnTo>
                    <a:pt x="0" y="0"/>
                  </a:lnTo>
                  <a:cubicBezTo>
                    <a:pt x="7" y="0"/>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17" name="Google Shape;717;p22"/>
            <p:cNvSpPr/>
            <p:nvPr/>
          </p:nvSpPr>
          <p:spPr>
            <a:xfrm>
              <a:off x="5963666" y="3337787"/>
              <a:ext cx="19653" cy="1512"/>
            </a:xfrm>
            <a:custGeom>
              <a:avLst/>
              <a:gdLst/>
              <a:ahLst/>
              <a:cxnLst/>
              <a:rect l="l" t="t" r="r" b="b"/>
              <a:pathLst>
                <a:path w="13" h="1" fill="none" extrusionOk="0">
                  <a:moveTo>
                    <a:pt x="0" y="0"/>
                  </a:moveTo>
                  <a:lnTo>
                    <a:pt x="0" y="0"/>
                  </a:lnTo>
                  <a:cubicBezTo>
                    <a:pt x="5" y="2"/>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18" name="Google Shape;718;p22"/>
            <p:cNvSpPr/>
            <p:nvPr/>
          </p:nvSpPr>
          <p:spPr>
            <a:xfrm>
              <a:off x="5963666" y="3327204"/>
              <a:ext cx="16629" cy="0"/>
            </a:xfrm>
            <a:custGeom>
              <a:avLst/>
              <a:gdLst/>
              <a:ahLst/>
              <a:cxnLst/>
              <a:rect l="l" t="t" r="r" b="b"/>
              <a:pathLst>
                <a:path w="11" h="120000" fill="none" extrusionOk="0">
                  <a:moveTo>
                    <a:pt x="0" y="0"/>
                  </a:moveTo>
                  <a:lnTo>
                    <a:pt x="0" y="0"/>
                  </a:lnTo>
                  <a:cubicBezTo>
                    <a:pt x="5" y="0"/>
                    <a:pt x="9"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19" name="Google Shape;719;p22"/>
            <p:cNvSpPr/>
            <p:nvPr/>
          </p:nvSpPr>
          <p:spPr>
            <a:xfrm>
              <a:off x="5963666" y="3318134"/>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20" name="Google Shape;720;p22"/>
            <p:cNvSpPr/>
            <p:nvPr/>
          </p:nvSpPr>
          <p:spPr>
            <a:xfrm>
              <a:off x="5963666" y="3304528"/>
              <a:ext cx="19653" cy="4535"/>
            </a:xfrm>
            <a:custGeom>
              <a:avLst/>
              <a:gdLst/>
              <a:ahLst/>
              <a:cxnLst/>
              <a:rect l="l" t="t" r="r" b="b"/>
              <a:pathLst>
                <a:path w="13" h="3" fill="none" extrusionOk="0">
                  <a:moveTo>
                    <a:pt x="0" y="3"/>
                  </a:moveTo>
                  <a:lnTo>
                    <a:pt x="0" y="3"/>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21" name="Google Shape;721;p22"/>
            <p:cNvSpPr/>
            <p:nvPr/>
          </p:nvSpPr>
          <p:spPr>
            <a:xfrm>
              <a:off x="5963666" y="3298481"/>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22" name="Google Shape;722;p22"/>
            <p:cNvSpPr/>
            <p:nvPr/>
          </p:nvSpPr>
          <p:spPr>
            <a:xfrm>
              <a:off x="5963666" y="3286387"/>
              <a:ext cx="16629" cy="0"/>
            </a:xfrm>
            <a:custGeom>
              <a:avLst/>
              <a:gdLst/>
              <a:ahLst/>
              <a:cxnLst/>
              <a:rect l="l" t="t" r="r" b="b"/>
              <a:pathLst>
                <a:path w="11" h="120000" fill="none" extrusionOk="0">
                  <a:moveTo>
                    <a:pt x="0" y="0"/>
                  </a:moveTo>
                  <a:lnTo>
                    <a:pt x="0" y="0"/>
                  </a:lnTo>
                  <a:cubicBezTo>
                    <a:pt x="5" y="0"/>
                    <a:pt x="7"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23" name="Google Shape;723;p22"/>
            <p:cNvSpPr/>
            <p:nvPr/>
          </p:nvSpPr>
          <p:spPr>
            <a:xfrm>
              <a:off x="5963666" y="3280340"/>
              <a:ext cx="16629" cy="0"/>
            </a:xfrm>
            <a:custGeom>
              <a:avLst/>
              <a:gdLst/>
              <a:ahLst/>
              <a:cxnLst/>
              <a:rect l="l" t="t" r="r" b="b"/>
              <a:pathLst>
                <a:path w="11" h="120000" fill="none" extrusionOk="0">
                  <a:moveTo>
                    <a:pt x="0" y="0"/>
                  </a:moveTo>
                  <a:lnTo>
                    <a:pt x="0" y="0"/>
                  </a:lnTo>
                  <a:cubicBezTo>
                    <a:pt x="2" y="0"/>
                    <a:pt x="7"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24" name="Google Shape;724;p22"/>
            <p:cNvSpPr/>
            <p:nvPr/>
          </p:nvSpPr>
          <p:spPr>
            <a:xfrm>
              <a:off x="5963666" y="3266734"/>
              <a:ext cx="16629" cy="0"/>
            </a:xfrm>
            <a:custGeom>
              <a:avLst/>
              <a:gdLst/>
              <a:ahLst/>
              <a:cxnLst/>
              <a:rect l="l" t="t" r="r" b="b"/>
              <a:pathLst>
                <a:path w="11" h="120000" fill="none" extrusionOk="0">
                  <a:moveTo>
                    <a:pt x="0" y="0"/>
                  </a:moveTo>
                  <a:lnTo>
                    <a:pt x="0" y="0"/>
                  </a:lnTo>
                  <a:cubicBezTo>
                    <a:pt x="5" y="0"/>
                    <a:pt x="9"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25" name="Google Shape;725;p22"/>
            <p:cNvSpPr/>
            <p:nvPr/>
          </p:nvSpPr>
          <p:spPr>
            <a:xfrm>
              <a:off x="5963666" y="3257664"/>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26" name="Google Shape;726;p22"/>
            <p:cNvSpPr/>
            <p:nvPr/>
          </p:nvSpPr>
          <p:spPr>
            <a:xfrm>
              <a:off x="5960643" y="3248593"/>
              <a:ext cx="19653" cy="0"/>
            </a:xfrm>
            <a:custGeom>
              <a:avLst/>
              <a:gdLst/>
              <a:ahLst/>
              <a:cxnLst/>
              <a:rect l="l" t="t" r="r" b="b"/>
              <a:pathLst>
                <a:path w="13" h="120000" fill="none" extrusionOk="0">
                  <a:moveTo>
                    <a:pt x="0" y="0"/>
                  </a:moveTo>
                  <a:lnTo>
                    <a:pt x="0" y="0"/>
                  </a:lnTo>
                  <a:cubicBezTo>
                    <a:pt x="4"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27" name="Google Shape;727;p22"/>
            <p:cNvSpPr/>
            <p:nvPr/>
          </p:nvSpPr>
          <p:spPr>
            <a:xfrm>
              <a:off x="5960643" y="3238011"/>
              <a:ext cx="19653" cy="3024"/>
            </a:xfrm>
            <a:custGeom>
              <a:avLst/>
              <a:gdLst/>
              <a:ahLst/>
              <a:cxnLst/>
              <a:rect l="l" t="t" r="r" b="b"/>
              <a:pathLst>
                <a:path w="13" h="2" fill="none" extrusionOk="0">
                  <a:moveTo>
                    <a:pt x="0" y="2"/>
                  </a:moveTo>
                  <a:lnTo>
                    <a:pt x="0" y="2"/>
                  </a:lnTo>
                  <a:cubicBezTo>
                    <a:pt x="4"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28" name="Google Shape;728;p22"/>
            <p:cNvSpPr/>
            <p:nvPr/>
          </p:nvSpPr>
          <p:spPr>
            <a:xfrm>
              <a:off x="5960643" y="3228940"/>
              <a:ext cx="22676" cy="0"/>
            </a:xfrm>
            <a:custGeom>
              <a:avLst/>
              <a:gdLst/>
              <a:ahLst/>
              <a:cxnLst/>
              <a:rect l="l" t="t" r="r" b="b"/>
              <a:pathLst>
                <a:path w="15" h="120000" fill="none" extrusionOk="0">
                  <a:moveTo>
                    <a:pt x="0" y="0"/>
                  </a:moveTo>
                  <a:lnTo>
                    <a:pt x="0" y="0"/>
                  </a:lnTo>
                  <a:cubicBezTo>
                    <a:pt x="4" y="0"/>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29" name="Google Shape;729;p22"/>
            <p:cNvSpPr/>
            <p:nvPr/>
          </p:nvSpPr>
          <p:spPr>
            <a:xfrm>
              <a:off x="5963666" y="3219870"/>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30" name="Google Shape;730;p22"/>
            <p:cNvSpPr/>
            <p:nvPr/>
          </p:nvSpPr>
          <p:spPr>
            <a:xfrm>
              <a:off x="5963666" y="3206264"/>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31" name="Google Shape;731;p22"/>
            <p:cNvSpPr/>
            <p:nvPr/>
          </p:nvSpPr>
          <p:spPr>
            <a:xfrm>
              <a:off x="5963666" y="3194170"/>
              <a:ext cx="19653" cy="3024"/>
            </a:xfrm>
            <a:custGeom>
              <a:avLst/>
              <a:gdLst/>
              <a:ahLst/>
              <a:cxnLst/>
              <a:rect l="l" t="t" r="r" b="b"/>
              <a:pathLst>
                <a:path w="13" h="2" fill="none" extrusionOk="0">
                  <a:moveTo>
                    <a:pt x="0" y="2"/>
                  </a:moveTo>
                  <a:lnTo>
                    <a:pt x="0" y="2"/>
                  </a:lnTo>
                  <a:cubicBezTo>
                    <a:pt x="5" y="2"/>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32" name="Google Shape;732;p22"/>
            <p:cNvSpPr/>
            <p:nvPr/>
          </p:nvSpPr>
          <p:spPr>
            <a:xfrm>
              <a:off x="5963666" y="3188123"/>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33" name="Google Shape;733;p22"/>
            <p:cNvSpPr/>
            <p:nvPr/>
          </p:nvSpPr>
          <p:spPr>
            <a:xfrm>
              <a:off x="5963666" y="3174517"/>
              <a:ext cx="19653" cy="3024"/>
            </a:xfrm>
            <a:custGeom>
              <a:avLst/>
              <a:gdLst/>
              <a:ahLst/>
              <a:cxnLst/>
              <a:rect l="l" t="t" r="r" b="b"/>
              <a:pathLst>
                <a:path w="13" h="2" fill="none" extrusionOk="0">
                  <a:moveTo>
                    <a:pt x="0" y="0"/>
                  </a:moveTo>
                  <a:lnTo>
                    <a:pt x="0" y="0"/>
                  </a:lnTo>
                  <a:cubicBezTo>
                    <a:pt x="5" y="0"/>
                    <a:pt x="9" y="0"/>
                    <a:pt x="13" y="2"/>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34" name="Google Shape;734;p22"/>
            <p:cNvSpPr/>
            <p:nvPr/>
          </p:nvSpPr>
          <p:spPr>
            <a:xfrm>
              <a:off x="5966690" y="3165446"/>
              <a:ext cx="16629" cy="0"/>
            </a:xfrm>
            <a:custGeom>
              <a:avLst/>
              <a:gdLst/>
              <a:ahLst/>
              <a:cxnLst/>
              <a:rect l="l" t="t" r="r" b="b"/>
              <a:pathLst>
                <a:path w="11" h="120000" fill="none" extrusionOk="0">
                  <a:moveTo>
                    <a:pt x="0" y="0"/>
                  </a:moveTo>
                  <a:lnTo>
                    <a:pt x="0" y="0"/>
                  </a:lnTo>
                  <a:cubicBezTo>
                    <a:pt x="3" y="0"/>
                    <a:pt x="7"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35" name="Google Shape;735;p22"/>
            <p:cNvSpPr/>
            <p:nvPr/>
          </p:nvSpPr>
          <p:spPr>
            <a:xfrm>
              <a:off x="5963666" y="3159399"/>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36" name="Google Shape;736;p22"/>
            <p:cNvSpPr/>
            <p:nvPr/>
          </p:nvSpPr>
          <p:spPr>
            <a:xfrm>
              <a:off x="5960643" y="3148817"/>
              <a:ext cx="22676" cy="0"/>
            </a:xfrm>
            <a:custGeom>
              <a:avLst/>
              <a:gdLst/>
              <a:ahLst/>
              <a:cxnLst/>
              <a:rect l="l" t="t" r="r" b="b"/>
              <a:pathLst>
                <a:path w="15" h="120000" fill="none" extrusionOk="0">
                  <a:moveTo>
                    <a:pt x="0" y="0"/>
                  </a:moveTo>
                  <a:lnTo>
                    <a:pt x="0" y="0"/>
                  </a:lnTo>
                  <a:cubicBezTo>
                    <a:pt x="4" y="0"/>
                    <a:pt x="9"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37" name="Google Shape;737;p22"/>
            <p:cNvSpPr/>
            <p:nvPr/>
          </p:nvSpPr>
          <p:spPr>
            <a:xfrm>
              <a:off x="5960643" y="3136723"/>
              <a:ext cx="22676" cy="1512"/>
            </a:xfrm>
            <a:custGeom>
              <a:avLst/>
              <a:gdLst/>
              <a:ahLst/>
              <a:cxnLst/>
              <a:rect l="l" t="t" r="r" b="b"/>
              <a:pathLst>
                <a:path w="15" h="1" fill="none" extrusionOk="0">
                  <a:moveTo>
                    <a:pt x="0" y="0"/>
                  </a:moveTo>
                  <a:lnTo>
                    <a:pt x="0" y="0"/>
                  </a:lnTo>
                  <a:cubicBezTo>
                    <a:pt x="4" y="2"/>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38" name="Google Shape;738;p22"/>
            <p:cNvSpPr/>
            <p:nvPr/>
          </p:nvSpPr>
          <p:spPr>
            <a:xfrm>
              <a:off x="5963666" y="3127652"/>
              <a:ext cx="16629" cy="3024"/>
            </a:xfrm>
            <a:custGeom>
              <a:avLst/>
              <a:gdLst/>
              <a:ahLst/>
              <a:cxnLst/>
              <a:rect l="l" t="t" r="r" b="b"/>
              <a:pathLst>
                <a:path w="11" h="2" fill="none" extrusionOk="0">
                  <a:moveTo>
                    <a:pt x="0" y="2"/>
                  </a:moveTo>
                  <a:lnTo>
                    <a:pt x="0" y="2"/>
                  </a:lnTo>
                  <a:cubicBezTo>
                    <a:pt x="5" y="0"/>
                    <a:pt x="9"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39" name="Google Shape;739;p22"/>
            <p:cNvSpPr/>
            <p:nvPr/>
          </p:nvSpPr>
          <p:spPr>
            <a:xfrm>
              <a:off x="5963666" y="3117070"/>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0" name="Google Shape;740;p22"/>
            <p:cNvSpPr/>
            <p:nvPr/>
          </p:nvSpPr>
          <p:spPr>
            <a:xfrm>
              <a:off x="5966690" y="3111023"/>
              <a:ext cx="16629" cy="3024"/>
            </a:xfrm>
            <a:custGeom>
              <a:avLst/>
              <a:gdLst/>
              <a:ahLst/>
              <a:cxnLst/>
              <a:rect l="l" t="t" r="r" b="b"/>
              <a:pathLst>
                <a:path w="11" h="2" fill="none" extrusionOk="0">
                  <a:moveTo>
                    <a:pt x="0" y="2"/>
                  </a:moveTo>
                  <a:lnTo>
                    <a:pt x="0" y="2"/>
                  </a:lnTo>
                  <a:cubicBezTo>
                    <a:pt x="5" y="0"/>
                    <a:pt x="9"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1" name="Google Shape;741;p22"/>
            <p:cNvSpPr/>
            <p:nvPr/>
          </p:nvSpPr>
          <p:spPr>
            <a:xfrm>
              <a:off x="5963666" y="3101953"/>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2" name="Google Shape;742;p22"/>
            <p:cNvSpPr/>
            <p:nvPr/>
          </p:nvSpPr>
          <p:spPr>
            <a:xfrm>
              <a:off x="5963666" y="3092882"/>
              <a:ext cx="19653" cy="3024"/>
            </a:xfrm>
            <a:custGeom>
              <a:avLst/>
              <a:gdLst/>
              <a:ahLst/>
              <a:cxnLst/>
              <a:rect l="l" t="t" r="r" b="b"/>
              <a:pathLst>
                <a:path w="13" h="2" fill="none" extrusionOk="0">
                  <a:moveTo>
                    <a:pt x="0" y="2"/>
                  </a:moveTo>
                  <a:lnTo>
                    <a:pt x="0" y="2"/>
                  </a:lnTo>
                  <a:cubicBezTo>
                    <a:pt x="5" y="0"/>
                    <a:pt x="9" y="0"/>
                    <a:pt x="13" y="2"/>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3" name="Google Shape;743;p22"/>
            <p:cNvSpPr/>
            <p:nvPr/>
          </p:nvSpPr>
          <p:spPr>
            <a:xfrm>
              <a:off x="5960643" y="3086835"/>
              <a:ext cx="19653" cy="0"/>
            </a:xfrm>
            <a:custGeom>
              <a:avLst/>
              <a:gdLst/>
              <a:ahLst/>
              <a:cxnLst/>
              <a:rect l="l" t="t" r="r" b="b"/>
              <a:pathLst>
                <a:path w="13" h="120000" fill="none" extrusionOk="0">
                  <a:moveTo>
                    <a:pt x="0" y="0"/>
                  </a:moveTo>
                  <a:lnTo>
                    <a:pt x="0" y="0"/>
                  </a:lnTo>
                  <a:cubicBezTo>
                    <a:pt x="4"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4" name="Google Shape;744;p22"/>
            <p:cNvSpPr/>
            <p:nvPr/>
          </p:nvSpPr>
          <p:spPr>
            <a:xfrm>
              <a:off x="5960643" y="3073229"/>
              <a:ext cx="19653" cy="0"/>
            </a:xfrm>
            <a:custGeom>
              <a:avLst/>
              <a:gdLst/>
              <a:ahLst/>
              <a:cxnLst/>
              <a:rect l="l" t="t" r="r" b="b"/>
              <a:pathLst>
                <a:path w="13" h="120000" fill="none" extrusionOk="0">
                  <a:moveTo>
                    <a:pt x="0" y="0"/>
                  </a:moveTo>
                  <a:lnTo>
                    <a:pt x="0" y="0"/>
                  </a:lnTo>
                  <a:cubicBezTo>
                    <a:pt x="4"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5" name="Google Shape;745;p22"/>
            <p:cNvSpPr/>
            <p:nvPr/>
          </p:nvSpPr>
          <p:spPr>
            <a:xfrm>
              <a:off x="5963666" y="3064159"/>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6" name="Google Shape;746;p22"/>
            <p:cNvSpPr/>
            <p:nvPr/>
          </p:nvSpPr>
          <p:spPr>
            <a:xfrm>
              <a:off x="5963666" y="3055088"/>
              <a:ext cx="19653" cy="3024"/>
            </a:xfrm>
            <a:custGeom>
              <a:avLst/>
              <a:gdLst/>
              <a:ahLst/>
              <a:cxnLst/>
              <a:rect l="l" t="t" r="r" b="b"/>
              <a:pathLst>
                <a:path w="13" h="2" fill="none" extrusionOk="0">
                  <a:moveTo>
                    <a:pt x="0" y="0"/>
                  </a:moveTo>
                  <a:lnTo>
                    <a:pt x="0" y="0"/>
                  </a:lnTo>
                  <a:cubicBezTo>
                    <a:pt x="5" y="0"/>
                    <a:pt x="9" y="0"/>
                    <a:pt x="13" y="2"/>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7" name="Google Shape;747;p22"/>
            <p:cNvSpPr/>
            <p:nvPr/>
          </p:nvSpPr>
          <p:spPr>
            <a:xfrm>
              <a:off x="5963666" y="3047529"/>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8" name="Google Shape;748;p22"/>
            <p:cNvSpPr/>
            <p:nvPr/>
          </p:nvSpPr>
          <p:spPr>
            <a:xfrm>
              <a:off x="5960643" y="3038459"/>
              <a:ext cx="19653" cy="0"/>
            </a:xfrm>
            <a:custGeom>
              <a:avLst/>
              <a:gdLst/>
              <a:ahLst/>
              <a:cxnLst/>
              <a:rect l="l" t="t" r="r" b="b"/>
              <a:pathLst>
                <a:path w="13" h="120000" fill="none" extrusionOk="0">
                  <a:moveTo>
                    <a:pt x="0" y="0"/>
                  </a:moveTo>
                  <a:lnTo>
                    <a:pt x="0" y="0"/>
                  </a:lnTo>
                  <a:cubicBezTo>
                    <a:pt x="4"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9" name="Google Shape;749;p22"/>
            <p:cNvSpPr/>
            <p:nvPr/>
          </p:nvSpPr>
          <p:spPr>
            <a:xfrm>
              <a:off x="5963666" y="3032412"/>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50" name="Google Shape;750;p22"/>
            <p:cNvSpPr/>
            <p:nvPr/>
          </p:nvSpPr>
          <p:spPr>
            <a:xfrm>
              <a:off x="4702855" y="3018806"/>
              <a:ext cx="34771" cy="498880"/>
            </a:xfrm>
            <a:custGeom>
              <a:avLst/>
              <a:gdLst/>
              <a:ahLst/>
              <a:cxnLst/>
              <a:rect l="l" t="t" r="r" b="b"/>
              <a:pathLst>
                <a:path w="23" h="330" extrusionOk="0">
                  <a:moveTo>
                    <a:pt x="21" y="0"/>
                  </a:moveTo>
                  <a:lnTo>
                    <a:pt x="21" y="0"/>
                  </a:lnTo>
                  <a:cubicBezTo>
                    <a:pt x="21" y="28"/>
                    <a:pt x="23" y="55"/>
                    <a:pt x="23" y="80"/>
                  </a:cubicBezTo>
                  <a:cubicBezTo>
                    <a:pt x="23" y="107"/>
                    <a:pt x="23" y="135"/>
                    <a:pt x="23" y="164"/>
                  </a:cubicBezTo>
                  <a:cubicBezTo>
                    <a:pt x="23" y="192"/>
                    <a:pt x="23" y="219"/>
                    <a:pt x="21" y="246"/>
                  </a:cubicBezTo>
                  <a:cubicBezTo>
                    <a:pt x="21" y="274"/>
                    <a:pt x="21" y="301"/>
                    <a:pt x="23" y="328"/>
                  </a:cubicBezTo>
                  <a:cubicBezTo>
                    <a:pt x="23" y="330"/>
                    <a:pt x="23" y="330"/>
                    <a:pt x="23" y="330"/>
                  </a:cubicBezTo>
                  <a:cubicBezTo>
                    <a:pt x="21" y="330"/>
                    <a:pt x="21" y="330"/>
                    <a:pt x="21" y="330"/>
                  </a:cubicBezTo>
                  <a:cubicBezTo>
                    <a:pt x="4" y="330"/>
                    <a:pt x="4" y="330"/>
                    <a:pt x="4" y="330"/>
                  </a:cubicBezTo>
                  <a:cubicBezTo>
                    <a:pt x="2" y="330"/>
                    <a:pt x="2" y="330"/>
                    <a:pt x="2" y="330"/>
                  </a:cubicBezTo>
                  <a:cubicBezTo>
                    <a:pt x="2" y="328"/>
                    <a:pt x="2" y="328"/>
                    <a:pt x="2" y="328"/>
                  </a:cubicBezTo>
                  <a:cubicBezTo>
                    <a:pt x="0" y="301"/>
                    <a:pt x="0" y="274"/>
                    <a:pt x="0" y="246"/>
                  </a:cubicBezTo>
                  <a:cubicBezTo>
                    <a:pt x="0" y="219"/>
                    <a:pt x="0" y="192"/>
                    <a:pt x="0" y="164"/>
                  </a:cubicBezTo>
                  <a:cubicBezTo>
                    <a:pt x="0" y="137"/>
                    <a:pt x="0" y="110"/>
                    <a:pt x="0" y="82"/>
                  </a:cubicBezTo>
                  <a:cubicBezTo>
                    <a:pt x="2" y="55"/>
                    <a:pt x="2" y="28"/>
                    <a:pt x="2" y="0"/>
                  </a:cubicBezTo>
                  <a:lnTo>
                    <a:pt x="2" y="0"/>
                  </a:lnTo>
                  <a:cubicBezTo>
                    <a:pt x="4" y="0"/>
                    <a:pt x="4" y="0"/>
                    <a:pt x="4" y="0"/>
                  </a:cubicBezTo>
                  <a:lnTo>
                    <a:pt x="21" y="0"/>
                  </a:lnTo>
                  <a:moveTo>
                    <a:pt x="21" y="0"/>
                  </a:moveTo>
                  <a:lnTo>
                    <a:pt x="21" y="0"/>
                  </a:lnTo>
                  <a:cubicBezTo>
                    <a:pt x="4" y="2"/>
                    <a:pt x="4" y="2"/>
                    <a:pt x="4" y="2"/>
                  </a:cubicBezTo>
                  <a:cubicBezTo>
                    <a:pt x="4" y="0"/>
                    <a:pt x="4" y="0"/>
                    <a:pt x="4" y="0"/>
                  </a:cubicBezTo>
                  <a:cubicBezTo>
                    <a:pt x="6" y="28"/>
                    <a:pt x="6" y="55"/>
                    <a:pt x="8" y="82"/>
                  </a:cubicBezTo>
                  <a:cubicBezTo>
                    <a:pt x="8" y="110"/>
                    <a:pt x="8" y="137"/>
                    <a:pt x="8" y="164"/>
                  </a:cubicBezTo>
                  <a:cubicBezTo>
                    <a:pt x="8" y="192"/>
                    <a:pt x="8" y="219"/>
                    <a:pt x="8" y="246"/>
                  </a:cubicBezTo>
                  <a:cubicBezTo>
                    <a:pt x="8" y="274"/>
                    <a:pt x="6" y="301"/>
                    <a:pt x="6" y="328"/>
                  </a:cubicBezTo>
                  <a:cubicBezTo>
                    <a:pt x="4" y="326"/>
                    <a:pt x="4" y="326"/>
                    <a:pt x="4" y="326"/>
                  </a:cubicBezTo>
                  <a:cubicBezTo>
                    <a:pt x="21" y="326"/>
                    <a:pt x="21" y="326"/>
                    <a:pt x="21" y="326"/>
                  </a:cubicBezTo>
                  <a:cubicBezTo>
                    <a:pt x="19" y="328"/>
                    <a:pt x="19" y="328"/>
                    <a:pt x="19" y="328"/>
                  </a:cubicBezTo>
                  <a:cubicBezTo>
                    <a:pt x="19" y="301"/>
                    <a:pt x="19" y="274"/>
                    <a:pt x="19" y="246"/>
                  </a:cubicBezTo>
                  <a:cubicBezTo>
                    <a:pt x="19" y="219"/>
                    <a:pt x="17" y="194"/>
                    <a:pt x="17" y="166"/>
                  </a:cubicBezTo>
                  <a:cubicBezTo>
                    <a:pt x="17" y="139"/>
                    <a:pt x="17" y="112"/>
                    <a:pt x="17" y="84"/>
                  </a:cubicBezTo>
                  <a:cubicBezTo>
                    <a:pt x="19" y="57"/>
                    <a:pt x="19" y="30"/>
                    <a:pt x="2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51" name="Google Shape;751;p22"/>
            <p:cNvSpPr/>
            <p:nvPr/>
          </p:nvSpPr>
          <p:spPr>
            <a:xfrm>
              <a:off x="4708902" y="3496521"/>
              <a:ext cx="25700" cy="3024"/>
            </a:xfrm>
            <a:custGeom>
              <a:avLst/>
              <a:gdLst/>
              <a:ahLst/>
              <a:cxnLst/>
              <a:rect l="l" t="t" r="r" b="b"/>
              <a:pathLst>
                <a:path w="17" h="2" fill="none" extrusionOk="0">
                  <a:moveTo>
                    <a:pt x="0" y="2"/>
                  </a:moveTo>
                  <a:lnTo>
                    <a:pt x="0" y="2"/>
                  </a:lnTo>
                  <a:cubicBezTo>
                    <a:pt x="6" y="2"/>
                    <a:pt x="10" y="2"/>
                    <a:pt x="17"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52" name="Google Shape;752;p22"/>
            <p:cNvSpPr/>
            <p:nvPr/>
          </p:nvSpPr>
          <p:spPr>
            <a:xfrm>
              <a:off x="4708902" y="3485939"/>
              <a:ext cx="25700" cy="4535"/>
            </a:xfrm>
            <a:custGeom>
              <a:avLst/>
              <a:gdLst/>
              <a:ahLst/>
              <a:cxnLst/>
              <a:rect l="l" t="t" r="r" b="b"/>
              <a:pathLst>
                <a:path w="17" h="3" fill="none" extrusionOk="0">
                  <a:moveTo>
                    <a:pt x="0" y="3"/>
                  </a:moveTo>
                  <a:lnTo>
                    <a:pt x="0" y="3"/>
                  </a:lnTo>
                  <a:cubicBezTo>
                    <a:pt x="6" y="3"/>
                    <a:pt x="10" y="3"/>
                    <a:pt x="17"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53" name="Google Shape;753;p22"/>
            <p:cNvSpPr/>
            <p:nvPr/>
          </p:nvSpPr>
          <p:spPr>
            <a:xfrm>
              <a:off x="4708902" y="3479892"/>
              <a:ext cx="22676" cy="0"/>
            </a:xfrm>
            <a:custGeom>
              <a:avLst/>
              <a:gdLst/>
              <a:ahLst/>
              <a:cxnLst/>
              <a:rect l="l" t="t" r="r" b="b"/>
              <a:pathLst>
                <a:path w="15" h="120000" fill="none" extrusionOk="0">
                  <a:moveTo>
                    <a:pt x="0" y="0"/>
                  </a:moveTo>
                  <a:lnTo>
                    <a:pt x="0" y="0"/>
                  </a:lnTo>
                  <a:cubicBezTo>
                    <a:pt x="6" y="0"/>
                    <a:pt x="10"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54" name="Google Shape;754;p22"/>
            <p:cNvSpPr/>
            <p:nvPr/>
          </p:nvSpPr>
          <p:spPr>
            <a:xfrm>
              <a:off x="4711926" y="3470821"/>
              <a:ext cx="22676" cy="0"/>
            </a:xfrm>
            <a:custGeom>
              <a:avLst/>
              <a:gdLst/>
              <a:ahLst/>
              <a:cxnLst/>
              <a:rect l="l" t="t" r="r" b="b"/>
              <a:pathLst>
                <a:path w="15" h="120000" fill="none" extrusionOk="0">
                  <a:moveTo>
                    <a:pt x="0" y="0"/>
                  </a:moveTo>
                  <a:lnTo>
                    <a:pt x="0" y="0"/>
                  </a:lnTo>
                  <a:cubicBezTo>
                    <a:pt x="6" y="0"/>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55" name="Google Shape;755;p22"/>
            <p:cNvSpPr/>
            <p:nvPr/>
          </p:nvSpPr>
          <p:spPr>
            <a:xfrm>
              <a:off x="4714949" y="3461751"/>
              <a:ext cx="19653" cy="0"/>
            </a:xfrm>
            <a:custGeom>
              <a:avLst/>
              <a:gdLst/>
              <a:ahLst/>
              <a:cxnLst/>
              <a:rect l="l" t="t" r="r" b="b"/>
              <a:pathLst>
                <a:path w="13" h="120000" fill="none" extrusionOk="0">
                  <a:moveTo>
                    <a:pt x="0" y="0"/>
                  </a:moveTo>
                  <a:lnTo>
                    <a:pt x="0" y="0"/>
                  </a:lnTo>
                  <a:cubicBezTo>
                    <a:pt x="4"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56" name="Google Shape;756;p22"/>
            <p:cNvSpPr/>
            <p:nvPr/>
          </p:nvSpPr>
          <p:spPr>
            <a:xfrm>
              <a:off x="4711926" y="3454192"/>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57" name="Google Shape;757;p22"/>
            <p:cNvSpPr/>
            <p:nvPr/>
          </p:nvSpPr>
          <p:spPr>
            <a:xfrm>
              <a:off x="4711926" y="3445121"/>
              <a:ext cx="22676" cy="0"/>
            </a:xfrm>
            <a:custGeom>
              <a:avLst/>
              <a:gdLst/>
              <a:ahLst/>
              <a:cxnLst/>
              <a:rect l="l" t="t" r="r" b="b"/>
              <a:pathLst>
                <a:path w="15" h="120000" fill="none" extrusionOk="0">
                  <a:moveTo>
                    <a:pt x="0" y="0"/>
                  </a:moveTo>
                  <a:lnTo>
                    <a:pt x="0" y="0"/>
                  </a:lnTo>
                  <a:cubicBezTo>
                    <a:pt x="4" y="0"/>
                    <a:pt x="8"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58" name="Google Shape;758;p22"/>
            <p:cNvSpPr/>
            <p:nvPr/>
          </p:nvSpPr>
          <p:spPr>
            <a:xfrm>
              <a:off x="4711926" y="3436051"/>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59" name="Google Shape;759;p22"/>
            <p:cNvSpPr/>
            <p:nvPr/>
          </p:nvSpPr>
          <p:spPr>
            <a:xfrm>
              <a:off x="4711926" y="3425469"/>
              <a:ext cx="22676" cy="0"/>
            </a:xfrm>
            <a:custGeom>
              <a:avLst/>
              <a:gdLst/>
              <a:ahLst/>
              <a:cxnLst/>
              <a:rect l="l" t="t" r="r" b="b"/>
              <a:pathLst>
                <a:path w="15" h="120000" fill="none" extrusionOk="0">
                  <a:moveTo>
                    <a:pt x="0" y="0"/>
                  </a:moveTo>
                  <a:lnTo>
                    <a:pt x="0" y="0"/>
                  </a:lnTo>
                  <a:cubicBezTo>
                    <a:pt x="4" y="0"/>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0" name="Google Shape;760;p22"/>
            <p:cNvSpPr/>
            <p:nvPr/>
          </p:nvSpPr>
          <p:spPr>
            <a:xfrm>
              <a:off x="4711926" y="3416398"/>
              <a:ext cx="22676" cy="0"/>
            </a:xfrm>
            <a:custGeom>
              <a:avLst/>
              <a:gdLst/>
              <a:ahLst/>
              <a:cxnLst/>
              <a:rect l="l" t="t" r="r" b="b"/>
              <a:pathLst>
                <a:path w="15" h="120000" fill="none" extrusionOk="0">
                  <a:moveTo>
                    <a:pt x="0" y="0"/>
                  </a:moveTo>
                  <a:lnTo>
                    <a:pt x="0" y="0"/>
                  </a:lnTo>
                  <a:cubicBezTo>
                    <a:pt x="4" y="0"/>
                    <a:pt x="8"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1" name="Google Shape;761;p22"/>
            <p:cNvSpPr/>
            <p:nvPr/>
          </p:nvSpPr>
          <p:spPr>
            <a:xfrm>
              <a:off x="4711926" y="3407327"/>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2" name="Google Shape;762;p22"/>
            <p:cNvSpPr/>
            <p:nvPr/>
          </p:nvSpPr>
          <p:spPr>
            <a:xfrm>
              <a:off x="4708902" y="3398257"/>
              <a:ext cx="25700" cy="0"/>
            </a:xfrm>
            <a:custGeom>
              <a:avLst/>
              <a:gdLst/>
              <a:ahLst/>
              <a:cxnLst/>
              <a:rect l="l" t="t" r="r" b="b"/>
              <a:pathLst>
                <a:path w="17" h="120000" fill="none" extrusionOk="0">
                  <a:moveTo>
                    <a:pt x="0" y="0"/>
                  </a:moveTo>
                  <a:lnTo>
                    <a:pt x="0" y="0"/>
                  </a:lnTo>
                  <a:cubicBezTo>
                    <a:pt x="6" y="0"/>
                    <a:pt x="10" y="0"/>
                    <a:pt x="17"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3" name="Google Shape;763;p22"/>
            <p:cNvSpPr/>
            <p:nvPr/>
          </p:nvSpPr>
          <p:spPr>
            <a:xfrm>
              <a:off x="4708902" y="3384651"/>
              <a:ext cx="22676" cy="3024"/>
            </a:xfrm>
            <a:custGeom>
              <a:avLst/>
              <a:gdLst/>
              <a:ahLst/>
              <a:cxnLst/>
              <a:rect l="l" t="t" r="r" b="b"/>
              <a:pathLst>
                <a:path w="15" h="2" fill="none" extrusionOk="0">
                  <a:moveTo>
                    <a:pt x="0" y="2"/>
                  </a:moveTo>
                  <a:lnTo>
                    <a:pt x="0" y="2"/>
                  </a:lnTo>
                  <a:cubicBezTo>
                    <a:pt x="4" y="0"/>
                    <a:pt x="10"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4" name="Google Shape;764;p22"/>
            <p:cNvSpPr/>
            <p:nvPr/>
          </p:nvSpPr>
          <p:spPr>
            <a:xfrm>
              <a:off x="4711926" y="3375581"/>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5" name="Google Shape;765;p22"/>
            <p:cNvSpPr/>
            <p:nvPr/>
          </p:nvSpPr>
          <p:spPr>
            <a:xfrm>
              <a:off x="4711926" y="3364998"/>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6" name="Google Shape;766;p22"/>
            <p:cNvSpPr/>
            <p:nvPr/>
          </p:nvSpPr>
          <p:spPr>
            <a:xfrm>
              <a:off x="4711926" y="3358951"/>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7" name="Google Shape;767;p22"/>
            <p:cNvSpPr/>
            <p:nvPr/>
          </p:nvSpPr>
          <p:spPr>
            <a:xfrm>
              <a:off x="4711926" y="3349881"/>
              <a:ext cx="22676" cy="0"/>
            </a:xfrm>
            <a:custGeom>
              <a:avLst/>
              <a:gdLst/>
              <a:ahLst/>
              <a:cxnLst/>
              <a:rect l="l" t="t" r="r" b="b"/>
              <a:pathLst>
                <a:path w="15" h="120000" fill="none" extrusionOk="0">
                  <a:moveTo>
                    <a:pt x="0" y="0"/>
                  </a:moveTo>
                  <a:lnTo>
                    <a:pt x="0" y="0"/>
                  </a:lnTo>
                  <a:cubicBezTo>
                    <a:pt x="4" y="0"/>
                    <a:pt x="8"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8" name="Google Shape;768;p22"/>
            <p:cNvSpPr/>
            <p:nvPr/>
          </p:nvSpPr>
          <p:spPr>
            <a:xfrm>
              <a:off x="4711926" y="3337787"/>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9" name="Google Shape;769;p22"/>
            <p:cNvSpPr/>
            <p:nvPr/>
          </p:nvSpPr>
          <p:spPr>
            <a:xfrm>
              <a:off x="4711926" y="3327204"/>
              <a:ext cx="16629" cy="0"/>
            </a:xfrm>
            <a:custGeom>
              <a:avLst/>
              <a:gdLst/>
              <a:ahLst/>
              <a:cxnLst/>
              <a:rect l="l" t="t" r="r" b="b"/>
              <a:pathLst>
                <a:path w="11" h="120000" fill="none" extrusionOk="0">
                  <a:moveTo>
                    <a:pt x="0" y="0"/>
                  </a:moveTo>
                  <a:lnTo>
                    <a:pt x="0" y="0"/>
                  </a:lnTo>
                  <a:cubicBezTo>
                    <a:pt x="4" y="0"/>
                    <a:pt x="6"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70" name="Google Shape;770;p22"/>
            <p:cNvSpPr/>
            <p:nvPr/>
          </p:nvSpPr>
          <p:spPr>
            <a:xfrm>
              <a:off x="4711926" y="3318134"/>
              <a:ext cx="16629" cy="0"/>
            </a:xfrm>
            <a:custGeom>
              <a:avLst/>
              <a:gdLst/>
              <a:ahLst/>
              <a:cxnLst/>
              <a:rect l="l" t="t" r="r" b="b"/>
              <a:pathLst>
                <a:path w="11" h="120000" fill="none" extrusionOk="0">
                  <a:moveTo>
                    <a:pt x="0" y="0"/>
                  </a:moveTo>
                  <a:lnTo>
                    <a:pt x="0" y="0"/>
                  </a:lnTo>
                  <a:cubicBezTo>
                    <a:pt x="4" y="0"/>
                    <a:pt x="8"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71" name="Google Shape;771;p22"/>
            <p:cNvSpPr/>
            <p:nvPr/>
          </p:nvSpPr>
          <p:spPr>
            <a:xfrm>
              <a:off x="4708902" y="3304528"/>
              <a:ext cx="19653" cy="4535"/>
            </a:xfrm>
            <a:custGeom>
              <a:avLst/>
              <a:gdLst/>
              <a:ahLst/>
              <a:cxnLst/>
              <a:rect l="l" t="t" r="r" b="b"/>
              <a:pathLst>
                <a:path w="13" h="3" fill="none" extrusionOk="0">
                  <a:moveTo>
                    <a:pt x="0" y="3"/>
                  </a:moveTo>
                  <a:lnTo>
                    <a:pt x="0" y="3"/>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72" name="Google Shape;772;p22"/>
            <p:cNvSpPr/>
            <p:nvPr/>
          </p:nvSpPr>
          <p:spPr>
            <a:xfrm>
              <a:off x="4711926" y="3298481"/>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73" name="Google Shape;773;p22"/>
            <p:cNvSpPr/>
            <p:nvPr/>
          </p:nvSpPr>
          <p:spPr>
            <a:xfrm>
              <a:off x="4708902" y="3286387"/>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74" name="Google Shape;774;p22"/>
            <p:cNvSpPr/>
            <p:nvPr/>
          </p:nvSpPr>
          <p:spPr>
            <a:xfrm>
              <a:off x="4708902" y="3280340"/>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75" name="Google Shape;775;p22"/>
            <p:cNvSpPr/>
            <p:nvPr/>
          </p:nvSpPr>
          <p:spPr>
            <a:xfrm>
              <a:off x="4711926" y="3266734"/>
              <a:ext cx="16629" cy="0"/>
            </a:xfrm>
            <a:custGeom>
              <a:avLst/>
              <a:gdLst/>
              <a:ahLst/>
              <a:cxnLst/>
              <a:rect l="l" t="t" r="r" b="b"/>
              <a:pathLst>
                <a:path w="11" h="120000" fill="none" extrusionOk="0">
                  <a:moveTo>
                    <a:pt x="0" y="0"/>
                  </a:moveTo>
                  <a:lnTo>
                    <a:pt x="0" y="0"/>
                  </a:lnTo>
                  <a:cubicBezTo>
                    <a:pt x="4" y="0"/>
                    <a:pt x="8"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76" name="Google Shape;776;p22"/>
            <p:cNvSpPr/>
            <p:nvPr/>
          </p:nvSpPr>
          <p:spPr>
            <a:xfrm>
              <a:off x="4708902" y="3257664"/>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77" name="Google Shape;777;p22"/>
            <p:cNvSpPr/>
            <p:nvPr/>
          </p:nvSpPr>
          <p:spPr>
            <a:xfrm>
              <a:off x="4708902" y="3248593"/>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78" name="Google Shape;778;p22"/>
            <p:cNvSpPr/>
            <p:nvPr/>
          </p:nvSpPr>
          <p:spPr>
            <a:xfrm>
              <a:off x="4708902" y="3238011"/>
              <a:ext cx="19653" cy="3024"/>
            </a:xfrm>
            <a:custGeom>
              <a:avLst/>
              <a:gdLst/>
              <a:ahLst/>
              <a:cxnLst/>
              <a:rect l="l" t="t" r="r" b="b"/>
              <a:pathLst>
                <a:path w="13" h="2" fill="none" extrusionOk="0">
                  <a:moveTo>
                    <a:pt x="0" y="2"/>
                  </a:moveTo>
                  <a:lnTo>
                    <a:pt x="0" y="2"/>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79" name="Google Shape;779;p22"/>
            <p:cNvSpPr/>
            <p:nvPr/>
          </p:nvSpPr>
          <p:spPr>
            <a:xfrm>
              <a:off x="4708902" y="3228940"/>
              <a:ext cx="22676" cy="0"/>
            </a:xfrm>
            <a:custGeom>
              <a:avLst/>
              <a:gdLst/>
              <a:ahLst/>
              <a:cxnLst/>
              <a:rect l="l" t="t" r="r" b="b"/>
              <a:pathLst>
                <a:path w="15" h="120000" fill="none" extrusionOk="0">
                  <a:moveTo>
                    <a:pt x="0" y="0"/>
                  </a:moveTo>
                  <a:lnTo>
                    <a:pt x="0" y="0"/>
                  </a:lnTo>
                  <a:cubicBezTo>
                    <a:pt x="4" y="0"/>
                    <a:pt x="10"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0" name="Google Shape;780;p22"/>
            <p:cNvSpPr/>
            <p:nvPr/>
          </p:nvSpPr>
          <p:spPr>
            <a:xfrm>
              <a:off x="4711926" y="3219870"/>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1" name="Google Shape;781;p22"/>
            <p:cNvSpPr/>
            <p:nvPr/>
          </p:nvSpPr>
          <p:spPr>
            <a:xfrm>
              <a:off x="4711926" y="3206264"/>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2" name="Google Shape;782;p22"/>
            <p:cNvSpPr/>
            <p:nvPr/>
          </p:nvSpPr>
          <p:spPr>
            <a:xfrm>
              <a:off x="4711926" y="3194170"/>
              <a:ext cx="16629" cy="3024"/>
            </a:xfrm>
            <a:custGeom>
              <a:avLst/>
              <a:gdLst/>
              <a:ahLst/>
              <a:cxnLst/>
              <a:rect l="l" t="t" r="r" b="b"/>
              <a:pathLst>
                <a:path w="11" h="2" fill="none" extrusionOk="0">
                  <a:moveTo>
                    <a:pt x="0" y="2"/>
                  </a:moveTo>
                  <a:lnTo>
                    <a:pt x="0" y="2"/>
                  </a:lnTo>
                  <a:cubicBezTo>
                    <a:pt x="4" y="2"/>
                    <a:pt x="8"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3" name="Google Shape;783;p22"/>
            <p:cNvSpPr/>
            <p:nvPr/>
          </p:nvSpPr>
          <p:spPr>
            <a:xfrm>
              <a:off x="4711926" y="3188123"/>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4" name="Google Shape;784;p22"/>
            <p:cNvSpPr/>
            <p:nvPr/>
          </p:nvSpPr>
          <p:spPr>
            <a:xfrm>
              <a:off x="4711926" y="3174517"/>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5" name="Google Shape;785;p22"/>
            <p:cNvSpPr/>
            <p:nvPr/>
          </p:nvSpPr>
          <p:spPr>
            <a:xfrm>
              <a:off x="4711926" y="3165446"/>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6" name="Google Shape;786;p22"/>
            <p:cNvSpPr/>
            <p:nvPr/>
          </p:nvSpPr>
          <p:spPr>
            <a:xfrm>
              <a:off x="4711926" y="3159399"/>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7" name="Google Shape;787;p22"/>
            <p:cNvSpPr/>
            <p:nvPr/>
          </p:nvSpPr>
          <p:spPr>
            <a:xfrm>
              <a:off x="4705879" y="3148817"/>
              <a:ext cx="25700" cy="0"/>
            </a:xfrm>
            <a:custGeom>
              <a:avLst/>
              <a:gdLst/>
              <a:ahLst/>
              <a:cxnLst/>
              <a:rect l="l" t="t" r="r" b="b"/>
              <a:pathLst>
                <a:path w="17" h="120000" fill="none" extrusionOk="0">
                  <a:moveTo>
                    <a:pt x="0" y="0"/>
                  </a:moveTo>
                  <a:lnTo>
                    <a:pt x="0" y="0"/>
                  </a:lnTo>
                  <a:cubicBezTo>
                    <a:pt x="6" y="0"/>
                    <a:pt x="10" y="0"/>
                    <a:pt x="17"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8" name="Google Shape;788;p22"/>
            <p:cNvSpPr/>
            <p:nvPr/>
          </p:nvSpPr>
          <p:spPr>
            <a:xfrm>
              <a:off x="4708902" y="3136723"/>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9" name="Google Shape;789;p22"/>
            <p:cNvSpPr/>
            <p:nvPr/>
          </p:nvSpPr>
          <p:spPr>
            <a:xfrm>
              <a:off x="4711926" y="3127652"/>
              <a:ext cx="16629" cy="3024"/>
            </a:xfrm>
            <a:custGeom>
              <a:avLst/>
              <a:gdLst/>
              <a:ahLst/>
              <a:cxnLst/>
              <a:rect l="l" t="t" r="r" b="b"/>
              <a:pathLst>
                <a:path w="11" h="2" fill="none" extrusionOk="0">
                  <a:moveTo>
                    <a:pt x="0" y="2"/>
                  </a:moveTo>
                  <a:lnTo>
                    <a:pt x="0" y="2"/>
                  </a:lnTo>
                  <a:cubicBezTo>
                    <a:pt x="4" y="0"/>
                    <a:pt x="6"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90" name="Google Shape;790;p22"/>
            <p:cNvSpPr/>
            <p:nvPr/>
          </p:nvSpPr>
          <p:spPr>
            <a:xfrm>
              <a:off x="4711926" y="3117070"/>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91" name="Google Shape;791;p22"/>
            <p:cNvSpPr/>
            <p:nvPr/>
          </p:nvSpPr>
          <p:spPr>
            <a:xfrm>
              <a:off x="4711926" y="3111023"/>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92" name="Google Shape;792;p22"/>
            <p:cNvSpPr/>
            <p:nvPr/>
          </p:nvSpPr>
          <p:spPr>
            <a:xfrm>
              <a:off x="4711926" y="3101953"/>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93" name="Google Shape;793;p22"/>
            <p:cNvSpPr/>
            <p:nvPr/>
          </p:nvSpPr>
          <p:spPr>
            <a:xfrm>
              <a:off x="4711926" y="3092882"/>
              <a:ext cx="19653" cy="3024"/>
            </a:xfrm>
            <a:custGeom>
              <a:avLst/>
              <a:gdLst/>
              <a:ahLst/>
              <a:cxnLst/>
              <a:rect l="l" t="t" r="r" b="b"/>
              <a:pathLst>
                <a:path w="13" h="2" fill="none" extrusionOk="0">
                  <a:moveTo>
                    <a:pt x="0" y="2"/>
                  </a:moveTo>
                  <a:lnTo>
                    <a:pt x="0" y="2"/>
                  </a:lnTo>
                  <a:cubicBezTo>
                    <a:pt x="4" y="0"/>
                    <a:pt x="8" y="0"/>
                    <a:pt x="13" y="2"/>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94" name="Google Shape;794;p22"/>
            <p:cNvSpPr/>
            <p:nvPr/>
          </p:nvSpPr>
          <p:spPr>
            <a:xfrm>
              <a:off x="4708902" y="3086835"/>
              <a:ext cx="15118" cy="0"/>
            </a:xfrm>
            <a:custGeom>
              <a:avLst/>
              <a:gdLst/>
              <a:ahLst/>
              <a:cxnLst/>
              <a:rect l="l" t="t" r="r" b="b"/>
              <a:pathLst>
                <a:path w="10" h="120000" fill="none" extrusionOk="0">
                  <a:moveTo>
                    <a:pt x="0" y="0"/>
                  </a:moveTo>
                  <a:lnTo>
                    <a:pt x="0" y="0"/>
                  </a:lnTo>
                  <a:cubicBezTo>
                    <a:pt x="4" y="0"/>
                    <a:pt x="8" y="0"/>
                    <a:pt x="10"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95" name="Google Shape;795;p22"/>
            <p:cNvSpPr/>
            <p:nvPr/>
          </p:nvSpPr>
          <p:spPr>
            <a:xfrm>
              <a:off x="4708902" y="3073229"/>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96" name="Google Shape;796;p22"/>
            <p:cNvSpPr/>
            <p:nvPr/>
          </p:nvSpPr>
          <p:spPr>
            <a:xfrm>
              <a:off x="4711926" y="3064159"/>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97" name="Google Shape;797;p22"/>
            <p:cNvSpPr/>
            <p:nvPr/>
          </p:nvSpPr>
          <p:spPr>
            <a:xfrm>
              <a:off x="4708902" y="3055088"/>
              <a:ext cx="22676" cy="3024"/>
            </a:xfrm>
            <a:custGeom>
              <a:avLst/>
              <a:gdLst/>
              <a:ahLst/>
              <a:cxnLst/>
              <a:rect l="l" t="t" r="r" b="b"/>
              <a:pathLst>
                <a:path w="15" h="2" fill="none" extrusionOk="0">
                  <a:moveTo>
                    <a:pt x="0" y="0"/>
                  </a:moveTo>
                  <a:lnTo>
                    <a:pt x="0" y="0"/>
                  </a:lnTo>
                  <a:cubicBezTo>
                    <a:pt x="6" y="0"/>
                    <a:pt x="10" y="0"/>
                    <a:pt x="15" y="2"/>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98" name="Google Shape;798;p22"/>
            <p:cNvSpPr/>
            <p:nvPr/>
          </p:nvSpPr>
          <p:spPr>
            <a:xfrm>
              <a:off x="4711926" y="3047529"/>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99" name="Google Shape;799;p22"/>
            <p:cNvSpPr/>
            <p:nvPr/>
          </p:nvSpPr>
          <p:spPr>
            <a:xfrm>
              <a:off x="4708902" y="3038459"/>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00" name="Google Shape;800;p22"/>
            <p:cNvSpPr/>
            <p:nvPr/>
          </p:nvSpPr>
          <p:spPr>
            <a:xfrm>
              <a:off x="4708902" y="3032412"/>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01" name="Google Shape;801;p22"/>
            <p:cNvSpPr/>
            <p:nvPr/>
          </p:nvSpPr>
          <p:spPr>
            <a:xfrm>
              <a:off x="4521444" y="2864607"/>
              <a:ext cx="1646309" cy="169317"/>
            </a:xfrm>
            <a:custGeom>
              <a:avLst/>
              <a:gdLst/>
              <a:ahLst/>
              <a:cxnLst/>
              <a:rect l="l" t="t" r="r" b="b"/>
              <a:pathLst>
                <a:path w="1089" h="112" extrusionOk="0">
                  <a:moveTo>
                    <a:pt x="1087" y="8"/>
                  </a:moveTo>
                  <a:lnTo>
                    <a:pt x="1087" y="8"/>
                  </a:lnTo>
                  <a:cubicBezTo>
                    <a:pt x="1089" y="104"/>
                    <a:pt x="1089" y="104"/>
                    <a:pt x="1089" y="104"/>
                  </a:cubicBezTo>
                  <a:cubicBezTo>
                    <a:pt x="1089" y="109"/>
                    <a:pt x="1089" y="109"/>
                    <a:pt x="1089" y="109"/>
                  </a:cubicBezTo>
                  <a:cubicBezTo>
                    <a:pt x="1085" y="109"/>
                    <a:pt x="1085" y="109"/>
                    <a:pt x="1085" y="109"/>
                  </a:cubicBezTo>
                  <a:cubicBezTo>
                    <a:pt x="996" y="111"/>
                    <a:pt x="906" y="111"/>
                    <a:pt x="816" y="111"/>
                  </a:cubicBezTo>
                  <a:cubicBezTo>
                    <a:pt x="725" y="113"/>
                    <a:pt x="635" y="113"/>
                    <a:pt x="547" y="111"/>
                  </a:cubicBezTo>
                  <a:cubicBezTo>
                    <a:pt x="456" y="109"/>
                    <a:pt x="366" y="107"/>
                    <a:pt x="275" y="107"/>
                  </a:cubicBezTo>
                  <a:cubicBezTo>
                    <a:pt x="185" y="107"/>
                    <a:pt x="97" y="109"/>
                    <a:pt x="6" y="109"/>
                  </a:cubicBezTo>
                  <a:cubicBezTo>
                    <a:pt x="2" y="109"/>
                    <a:pt x="2" y="109"/>
                    <a:pt x="2" y="109"/>
                  </a:cubicBezTo>
                  <a:cubicBezTo>
                    <a:pt x="2" y="104"/>
                    <a:pt x="2" y="104"/>
                    <a:pt x="2" y="104"/>
                  </a:cubicBezTo>
                  <a:cubicBezTo>
                    <a:pt x="0" y="8"/>
                    <a:pt x="0" y="8"/>
                    <a:pt x="0" y="8"/>
                  </a:cubicBezTo>
                  <a:cubicBezTo>
                    <a:pt x="0" y="3"/>
                    <a:pt x="0" y="3"/>
                    <a:pt x="0" y="3"/>
                  </a:cubicBezTo>
                  <a:cubicBezTo>
                    <a:pt x="6" y="3"/>
                    <a:pt x="6" y="3"/>
                    <a:pt x="6" y="3"/>
                  </a:cubicBezTo>
                  <a:cubicBezTo>
                    <a:pt x="97" y="1"/>
                    <a:pt x="187" y="1"/>
                    <a:pt x="277" y="1"/>
                  </a:cubicBezTo>
                  <a:cubicBezTo>
                    <a:pt x="368" y="-1"/>
                    <a:pt x="458" y="1"/>
                    <a:pt x="549" y="1"/>
                  </a:cubicBezTo>
                  <a:cubicBezTo>
                    <a:pt x="639" y="1"/>
                    <a:pt x="729" y="3"/>
                    <a:pt x="820" y="3"/>
                  </a:cubicBezTo>
                  <a:lnTo>
                    <a:pt x="1087" y="8"/>
                  </a:lnTo>
                  <a:moveTo>
                    <a:pt x="1085" y="10"/>
                  </a:moveTo>
                  <a:lnTo>
                    <a:pt x="1085" y="10"/>
                  </a:lnTo>
                  <a:cubicBezTo>
                    <a:pt x="812" y="14"/>
                    <a:pt x="812" y="14"/>
                    <a:pt x="812" y="14"/>
                  </a:cubicBezTo>
                  <a:cubicBezTo>
                    <a:pt x="721" y="14"/>
                    <a:pt x="633" y="16"/>
                    <a:pt x="542" y="16"/>
                  </a:cubicBezTo>
                  <a:cubicBezTo>
                    <a:pt x="452" y="16"/>
                    <a:pt x="364" y="18"/>
                    <a:pt x="275" y="16"/>
                  </a:cubicBezTo>
                  <a:cubicBezTo>
                    <a:pt x="185" y="16"/>
                    <a:pt x="97" y="16"/>
                    <a:pt x="6" y="14"/>
                  </a:cubicBezTo>
                  <a:cubicBezTo>
                    <a:pt x="12" y="8"/>
                    <a:pt x="12" y="8"/>
                    <a:pt x="12" y="8"/>
                  </a:cubicBezTo>
                  <a:cubicBezTo>
                    <a:pt x="10" y="104"/>
                    <a:pt x="10" y="104"/>
                    <a:pt x="10" y="104"/>
                  </a:cubicBezTo>
                  <a:cubicBezTo>
                    <a:pt x="6" y="100"/>
                    <a:pt x="6" y="100"/>
                    <a:pt x="6" y="100"/>
                  </a:cubicBezTo>
                  <a:cubicBezTo>
                    <a:pt x="97" y="102"/>
                    <a:pt x="185" y="102"/>
                    <a:pt x="275" y="102"/>
                  </a:cubicBezTo>
                  <a:cubicBezTo>
                    <a:pt x="366" y="102"/>
                    <a:pt x="456" y="100"/>
                    <a:pt x="547" y="98"/>
                  </a:cubicBezTo>
                  <a:cubicBezTo>
                    <a:pt x="635" y="96"/>
                    <a:pt x="725" y="96"/>
                    <a:pt x="816" y="98"/>
                  </a:cubicBezTo>
                  <a:cubicBezTo>
                    <a:pt x="906" y="98"/>
                    <a:pt x="996" y="100"/>
                    <a:pt x="1085" y="102"/>
                  </a:cubicBezTo>
                  <a:cubicBezTo>
                    <a:pt x="1083" y="104"/>
                    <a:pt x="1083" y="104"/>
                    <a:pt x="1083" y="104"/>
                  </a:cubicBezTo>
                  <a:lnTo>
                    <a:pt x="1085" y="1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02" name="Google Shape;802;p22"/>
            <p:cNvSpPr/>
            <p:nvPr/>
          </p:nvSpPr>
          <p:spPr>
            <a:xfrm>
              <a:off x="5951572" y="2873677"/>
              <a:ext cx="37794" cy="152688"/>
            </a:xfrm>
            <a:custGeom>
              <a:avLst/>
              <a:gdLst/>
              <a:ahLst/>
              <a:cxnLst/>
              <a:rect l="l" t="t" r="r" b="b"/>
              <a:pathLst>
                <a:path w="25" h="101" extrusionOk="0">
                  <a:moveTo>
                    <a:pt x="23" y="2"/>
                  </a:moveTo>
                  <a:lnTo>
                    <a:pt x="23" y="2"/>
                  </a:lnTo>
                  <a:cubicBezTo>
                    <a:pt x="25" y="16"/>
                    <a:pt x="25" y="33"/>
                    <a:pt x="25" y="50"/>
                  </a:cubicBezTo>
                  <a:cubicBezTo>
                    <a:pt x="25" y="58"/>
                    <a:pt x="25" y="67"/>
                    <a:pt x="25" y="75"/>
                  </a:cubicBezTo>
                  <a:cubicBezTo>
                    <a:pt x="23" y="82"/>
                    <a:pt x="23" y="90"/>
                    <a:pt x="23" y="98"/>
                  </a:cubicBezTo>
                  <a:cubicBezTo>
                    <a:pt x="23" y="101"/>
                    <a:pt x="23" y="101"/>
                    <a:pt x="23" y="101"/>
                  </a:cubicBezTo>
                  <a:cubicBezTo>
                    <a:pt x="21" y="101"/>
                    <a:pt x="21" y="101"/>
                    <a:pt x="21" y="101"/>
                  </a:cubicBezTo>
                  <a:cubicBezTo>
                    <a:pt x="17" y="101"/>
                    <a:pt x="10" y="101"/>
                    <a:pt x="4" y="101"/>
                  </a:cubicBezTo>
                  <a:cubicBezTo>
                    <a:pt x="2" y="101"/>
                    <a:pt x="2" y="101"/>
                    <a:pt x="2" y="101"/>
                  </a:cubicBezTo>
                  <a:cubicBezTo>
                    <a:pt x="2" y="98"/>
                    <a:pt x="2" y="98"/>
                    <a:pt x="2" y="98"/>
                  </a:cubicBezTo>
                  <a:cubicBezTo>
                    <a:pt x="0" y="84"/>
                    <a:pt x="0" y="67"/>
                    <a:pt x="0" y="50"/>
                  </a:cubicBezTo>
                  <a:cubicBezTo>
                    <a:pt x="0" y="35"/>
                    <a:pt x="0" y="19"/>
                    <a:pt x="2" y="4"/>
                  </a:cubicBezTo>
                  <a:cubicBezTo>
                    <a:pt x="2" y="0"/>
                    <a:pt x="2" y="0"/>
                    <a:pt x="2" y="0"/>
                  </a:cubicBezTo>
                  <a:cubicBezTo>
                    <a:pt x="4" y="0"/>
                    <a:pt x="4" y="0"/>
                    <a:pt x="4" y="0"/>
                  </a:cubicBezTo>
                  <a:cubicBezTo>
                    <a:pt x="10" y="2"/>
                    <a:pt x="17" y="2"/>
                    <a:pt x="23" y="2"/>
                  </a:cubicBezTo>
                  <a:moveTo>
                    <a:pt x="21" y="4"/>
                  </a:moveTo>
                  <a:lnTo>
                    <a:pt x="21" y="4"/>
                  </a:lnTo>
                  <a:cubicBezTo>
                    <a:pt x="15" y="4"/>
                    <a:pt x="10" y="4"/>
                    <a:pt x="4" y="6"/>
                  </a:cubicBezTo>
                  <a:cubicBezTo>
                    <a:pt x="6" y="4"/>
                    <a:pt x="6" y="4"/>
                    <a:pt x="6" y="4"/>
                  </a:cubicBezTo>
                  <a:cubicBezTo>
                    <a:pt x="8" y="19"/>
                    <a:pt x="8" y="35"/>
                    <a:pt x="8" y="50"/>
                  </a:cubicBezTo>
                  <a:cubicBezTo>
                    <a:pt x="8" y="67"/>
                    <a:pt x="8" y="84"/>
                    <a:pt x="6" y="98"/>
                  </a:cubicBezTo>
                  <a:cubicBezTo>
                    <a:pt x="4" y="96"/>
                    <a:pt x="4" y="96"/>
                    <a:pt x="4" y="96"/>
                  </a:cubicBezTo>
                  <a:cubicBezTo>
                    <a:pt x="10" y="96"/>
                    <a:pt x="17" y="96"/>
                    <a:pt x="21" y="96"/>
                  </a:cubicBezTo>
                  <a:cubicBezTo>
                    <a:pt x="21" y="98"/>
                    <a:pt x="21" y="98"/>
                    <a:pt x="21" y="98"/>
                  </a:cubicBezTo>
                  <a:cubicBezTo>
                    <a:pt x="21" y="90"/>
                    <a:pt x="21" y="84"/>
                    <a:pt x="19" y="75"/>
                  </a:cubicBezTo>
                  <a:cubicBezTo>
                    <a:pt x="19" y="67"/>
                    <a:pt x="19" y="61"/>
                    <a:pt x="19" y="52"/>
                  </a:cubicBezTo>
                  <a:cubicBezTo>
                    <a:pt x="19" y="37"/>
                    <a:pt x="19" y="21"/>
                    <a:pt x="21"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03" name="Google Shape;803;p22"/>
            <p:cNvSpPr/>
            <p:nvPr/>
          </p:nvSpPr>
          <p:spPr>
            <a:xfrm>
              <a:off x="4467020" y="2720990"/>
              <a:ext cx="1646309" cy="167805"/>
            </a:xfrm>
            <a:custGeom>
              <a:avLst/>
              <a:gdLst/>
              <a:ahLst/>
              <a:cxnLst/>
              <a:rect l="l" t="t" r="r" b="b"/>
              <a:pathLst>
                <a:path w="1089" h="111" extrusionOk="0">
                  <a:moveTo>
                    <a:pt x="1087" y="8"/>
                  </a:moveTo>
                  <a:lnTo>
                    <a:pt x="1087" y="8"/>
                  </a:lnTo>
                  <a:cubicBezTo>
                    <a:pt x="1089" y="105"/>
                    <a:pt x="1089" y="105"/>
                    <a:pt x="1089" y="105"/>
                  </a:cubicBezTo>
                  <a:cubicBezTo>
                    <a:pt x="1089" y="107"/>
                    <a:pt x="1089" y="107"/>
                    <a:pt x="1089" y="107"/>
                  </a:cubicBezTo>
                  <a:cubicBezTo>
                    <a:pt x="1087" y="107"/>
                    <a:pt x="1087" y="107"/>
                    <a:pt x="1087" y="107"/>
                  </a:cubicBezTo>
                  <a:cubicBezTo>
                    <a:pt x="997" y="109"/>
                    <a:pt x="906" y="111"/>
                    <a:pt x="816" y="111"/>
                  </a:cubicBezTo>
                  <a:cubicBezTo>
                    <a:pt x="725" y="111"/>
                    <a:pt x="637" y="111"/>
                    <a:pt x="547" y="109"/>
                  </a:cubicBezTo>
                  <a:cubicBezTo>
                    <a:pt x="456" y="109"/>
                    <a:pt x="366" y="107"/>
                    <a:pt x="276" y="107"/>
                  </a:cubicBezTo>
                  <a:cubicBezTo>
                    <a:pt x="187" y="107"/>
                    <a:pt x="97" y="107"/>
                    <a:pt x="6" y="109"/>
                  </a:cubicBezTo>
                  <a:cubicBezTo>
                    <a:pt x="2" y="109"/>
                    <a:pt x="2" y="109"/>
                    <a:pt x="2" y="109"/>
                  </a:cubicBezTo>
                  <a:cubicBezTo>
                    <a:pt x="2" y="103"/>
                    <a:pt x="2" y="103"/>
                    <a:pt x="2" y="103"/>
                  </a:cubicBezTo>
                  <a:cubicBezTo>
                    <a:pt x="0" y="8"/>
                    <a:pt x="0" y="8"/>
                    <a:pt x="0" y="8"/>
                  </a:cubicBezTo>
                  <a:cubicBezTo>
                    <a:pt x="0" y="2"/>
                    <a:pt x="0" y="2"/>
                    <a:pt x="0" y="2"/>
                  </a:cubicBezTo>
                  <a:cubicBezTo>
                    <a:pt x="6" y="2"/>
                    <a:pt x="6" y="2"/>
                    <a:pt x="6" y="2"/>
                  </a:cubicBezTo>
                  <a:cubicBezTo>
                    <a:pt x="97" y="0"/>
                    <a:pt x="187" y="0"/>
                    <a:pt x="278" y="0"/>
                  </a:cubicBezTo>
                  <a:cubicBezTo>
                    <a:pt x="368" y="0"/>
                    <a:pt x="458" y="0"/>
                    <a:pt x="549" y="0"/>
                  </a:cubicBezTo>
                  <a:cubicBezTo>
                    <a:pt x="641" y="0"/>
                    <a:pt x="730" y="2"/>
                    <a:pt x="820" y="2"/>
                  </a:cubicBezTo>
                  <a:lnTo>
                    <a:pt x="1087" y="8"/>
                  </a:lnTo>
                  <a:moveTo>
                    <a:pt x="1085" y="8"/>
                  </a:moveTo>
                  <a:lnTo>
                    <a:pt x="1085" y="8"/>
                  </a:lnTo>
                  <a:cubicBezTo>
                    <a:pt x="814" y="12"/>
                    <a:pt x="814" y="12"/>
                    <a:pt x="814" y="12"/>
                  </a:cubicBezTo>
                  <a:cubicBezTo>
                    <a:pt x="723" y="14"/>
                    <a:pt x="633" y="16"/>
                    <a:pt x="543" y="16"/>
                  </a:cubicBezTo>
                  <a:cubicBezTo>
                    <a:pt x="454" y="16"/>
                    <a:pt x="364" y="16"/>
                    <a:pt x="276" y="16"/>
                  </a:cubicBezTo>
                  <a:cubicBezTo>
                    <a:pt x="185" y="16"/>
                    <a:pt x="97" y="14"/>
                    <a:pt x="6" y="14"/>
                  </a:cubicBezTo>
                  <a:cubicBezTo>
                    <a:pt x="13" y="8"/>
                    <a:pt x="13" y="8"/>
                    <a:pt x="13" y="8"/>
                  </a:cubicBezTo>
                  <a:cubicBezTo>
                    <a:pt x="11" y="103"/>
                    <a:pt x="11" y="103"/>
                    <a:pt x="11" y="103"/>
                  </a:cubicBezTo>
                  <a:cubicBezTo>
                    <a:pt x="6" y="98"/>
                    <a:pt x="6" y="98"/>
                    <a:pt x="6" y="98"/>
                  </a:cubicBezTo>
                  <a:cubicBezTo>
                    <a:pt x="97" y="101"/>
                    <a:pt x="187" y="101"/>
                    <a:pt x="276" y="101"/>
                  </a:cubicBezTo>
                  <a:cubicBezTo>
                    <a:pt x="366" y="101"/>
                    <a:pt x="456" y="98"/>
                    <a:pt x="547" y="98"/>
                  </a:cubicBezTo>
                  <a:cubicBezTo>
                    <a:pt x="637" y="96"/>
                    <a:pt x="725" y="96"/>
                    <a:pt x="816" y="96"/>
                  </a:cubicBezTo>
                  <a:cubicBezTo>
                    <a:pt x="906" y="96"/>
                    <a:pt x="997" y="98"/>
                    <a:pt x="1087" y="101"/>
                  </a:cubicBezTo>
                  <a:cubicBezTo>
                    <a:pt x="1083" y="105"/>
                    <a:pt x="1083" y="105"/>
                    <a:pt x="1083" y="105"/>
                  </a:cubicBezTo>
                  <a:lnTo>
                    <a:pt x="1085" y="8"/>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04" name="Google Shape;804;p22"/>
            <p:cNvSpPr/>
            <p:nvPr/>
          </p:nvSpPr>
          <p:spPr>
            <a:xfrm>
              <a:off x="5897149" y="2730060"/>
              <a:ext cx="39306" cy="152688"/>
            </a:xfrm>
            <a:custGeom>
              <a:avLst/>
              <a:gdLst/>
              <a:ahLst/>
              <a:cxnLst/>
              <a:rect l="l" t="t" r="r" b="b"/>
              <a:pathLst>
                <a:path w="26" h="101" extrusionOk="0">
                  <a:moveTo>
                    <a:pt x="23" y="2"/>
                  </a:moveTo>
                  <a:lnTo>
                    <a:pt x="23" y="2"/>
                  </a:lnTo>
                  <a:cubicBezTo>
                    <a:pt x="26" y="17"/>
                    <a:pt x="26" y="31"/>
                    <a:pt x="26" y="48"/>
                  </a:cubicBezTo>
                  <a:cubicBezTo>
                    <a:pt x="26" y="57"/>
                    <a:pt x="26" y="65"/>
                    <a:pt x="26" y="74"/>
                  </a:cubicBezTo>
                  <a:cubicBezTo>
                    <a:pt x="23" y="82"/>
                    <a:pt x="23" y="90"/>
                    <a:pt x="23" y="99"/>
                  </a:cubicBezTo>
                  <a:lnTo>
                    <a:pt x="23" y="99"/>
                  </a:lnTo>
                  <a:lnTo>
                    <a:pt x="23" y="99"/>
                  </a:lnTo>
                  <a:cubicBezTo>
                    <a:pt x="17" y="99"/>
                    <a:pt x="11" y="99"/>
                    <a:pt x="5" y="101"/>
                  </a:cubicBezTo>
                  <a:cubicBezTo>
                    <a:pt x="2" y="101"/>
                    <a:pt x="2" y="101"/>
                    <a:pt x="2" y="101"/>
                  </a:cubicBezTo>
                  <a:cubicBezTo>
                    <a:pt x="2" y="99"/>
                    <a:pt x="2" y="99"/>
                    <a:pt x="2" y="99"/>
                  </a:cubicBezTo>
                  <a:cubicBezTo>
                    <a:pt x="0" y="82"/>
                    <a:pt x="0" y="65"/>
                    <a:pt x="0" y="50"/>
                  </a:cubicBezTo>
                  <a:cubicBezTo>
                    <a:pt x="0" y="34"/>
                    <a:pt x="0" y="19"/>
                    <a:pt x="2" y="2"/>
                  </a:cubicBezTo>
                  <a:cubicBezTo>
                    <a:pt x="2" y="0"/>
                    <a:pt x="2" y="0"/>
                    <a:pt x="2" y="0"/>
                  </a:cubicBezTo>
                  <a:cubicBezTo>
                    <a:pt x="5" y="0"/>
                    <a:pt x="5" y="0"/>
                    <a:pt x="5" y="0"/>
                  </a:cubicBezTo>
                  <a:cubicBezTo>
                    <a:pt x="11" y="0"/>
                    <a:pt x="17" y="0"/>
                    <a:pt x="23" y="2"/>
                  </a:cubicBezTo>
                  <a:moveTo>
                    <a:pt x="23" y="2"/>
                  </a:moveTo>
                  <a:lnTo>
                    <a:pt x="23" y="2"/>
                  </a:lnTo>
                  <a:cubicBezTo>
                    <a:pt x="15" y="2"/>
                    <a:pt x="11" y="4"/>
                    <a:pt x="5" y="4"/>
                  </a:cubicBezTo>
                  <a:cubicBezTo>
                    <a:pt x="7" y="2"/>
                    <a:pt x="7" y="2"/>
                    <a:pt x="7" y="2"/>
                  </a:cubicBezTo>
                  <a:cubicBezTo>
                    <a:pt x="9" y="19"/>
                    <a:pt x="9" y="34"/>
                    <a:pt x="9" y="50"/>
                  </a:cubicBezTo>
                  <a:cubicBezTo>
                    <a:pt x="9" y="65"/>
                    <a:pt x="9" y="82"/>
                    <a:pt x="7" y="99"/>
                  </a:cubicBezTo>
                  <a:cubicBezTo>
                    <a:pt x="5" y="95"/>
                    <a:pt x="5" y="95"/>
                    <a:pt x="5" y="95"/>
                  </a:cubicBezTo>
                  <a:cubicBezTo>
                    <a:pt x="11" y="97"/>
                    <a:pt x="17" y="97"/>
                    <a:pt x="23" y="97"/>
                  </a:cubicBezTo>
                  <a:cubicBezTo>
                    <a:pt x="21" y="99"/>
                    <a:pt x="21" y="99"/>
                    <a:pt x="21" y="99"/>
                  </a:cubicBezTo>
                  <a:cubicBezTo>
                    <a:pt x="21" y="90"/>
                    <a:pt x="21" y="82"/>
                    <a:pt x="21" y="74"/>
                  </a:cubicBezTo>
                  <a:cubicBezTo>
                    <a:pt x="19" y="67"/>
                    <a:pt x="19" y="59"/>
                    <a:pt x="19" y="50"/>
                  </a:cubicBezTo>
                  <a:cubicBezTo>
                    <a:pt x="19" y="36"/>
                    <a:pt x="21" y="21"/>
                    <a:pt x="23"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05" name="Google Shape;805;p22"/>
            <p:cNvSpPr/>
            <p:nvPr/>
          </p:nvSpPr>
          <p:spPr>
            <a:xfrm>
              <a:off x="4521444" y="2574349"/>
              <a:ext cx="1646309" cy="169317"/>
            </a:xfrm>
            <a:custGeom>
              <a:avLst/>
              <a:gdLst/>
              <a:ahLst/>
              <a:cxnLst/>
              <a:rect l="l" t="t" r="r" b="b"/>
              <a:pathLst>
                <a:path w="1089" h="112" extrusionOk="0">
                  <a:moveTo>
                    <a:pt x="1087" y="8"/>
                  </a:moveTo>
                  <a:lnTo>
                    <a:pt x="1087" y="8"/>
                  </a:lnTo>
                  <a:cubicBezTo>
                    <a:pt x="1089" y="105"/>
                    <a:pt x="1089" y="105"/>
                    <a:pt x="1089" y="105"/>
                  </a:cubicBezTo>
                  <a:cubicBezTo>
                    <a:pt x="1089" y="109"/>
                    <a:pt x="1089" y="109"/>
                    <a:pt x="1089" y="109"/>
                  </a:cubicBezTo>
                  <a:cubicBezTo>
                    <a:pt x="1085" y="109"/>
                    <a:pt x="1085" y="109"/>
                    <a:pt x="1085" y="109"/>
                  </a:cubicBezTo>
                  <a:cubicBezTo>
                    <a:pt x="996" y="109"/>
                    <a:pt x="906" y="111"/>
                    <a:pt x="816" y="111"/>
                  </a:cubicBezTo>
                  <a:cubicBezTo>
                    <a:pt x="725" y="113"/>
                    <a:pt x="635" y="113"/>
                    <a:pt x="547" y="111"/>
                  </a:cubicBezTo>
                  <a:cubicBezTo>
                    <a:pt x="456" y="109"/>
                    <a:pt x="366" y="107"/>
                    <a:pt x="275" y="107"/>
                  </a:cubicBezTo>
                  <a:cubicBezTo>
                    <a:pt x="185" y="107"/>
                    <a:pt x="97" y="107"/>
                    <a:pt x="6" y="109"/>
                  </a:cubicBezTo>
                  <a:cubicBezTo>
                    <a:pt x="2" y="109"/>
                    <a:pt x="2" y="109"/>
                    <a:pt x="2" y="109"/>
                  </a:cubicBezTo>
                  <a:cubicBezTo>
                    <a:pt x="2" y="105"/>
                    <a:pt x="2" y="105"/>
                    <a:pt x="2" y="105"/>
                  </a:cubicBezTo>
                  <a:cubicBezTo>
                    <a:pt x="0" y="8"/>
                    <a:pt x="0" y="8"/>
                    <a:pt x="0" y="8"/>
                  </a:cubicBezTo>
                  <a:cubicBezTo>
                    <a:pt x="0" y="2"/>
                    <a:pt x="0" y="2"/>
                    <a:pt x="0" y="2"/>
                  </a:cubicBezTo>
                  <a:cubicBezTo>
                    <a:pt x="6" y="2"/>
                    <a:pt x="6" y="2"/>
                    <a:pt x="6" y="2"/>
                  </a:cubicBezTo>
                  <a:cubicBezTo>
                    <a:pt x="97" y="2"/>
                    <a:pt x="187" y="2"/>
                    <a:pt x="277" y="0"/>
                  </a:cubicBezTo>
                  <a:cubicBezTo>
                    <a:pt x="368" y="0"/>
                    <a:pt x="458" y="0"/>
                    <a:pt x="549" y="2"/>
                  </a:cubicBezTo>
                  <a:cubicBezTo>
                    <a:pt x="639" y="2"/>
                    <a:pt x="729" y="2"/>
                    <a:pt x="820" y="4"/>
                  </a:cubicBezTo>
                  <a:lnTo>
                    <a:pt x="1087" y="8"/>
                  </a:lnTo>
                  <a:moveTo>
                    <a:pt x="1085" y="11"/>
                  </a:moveTo>
                  <a:lnTo>
                    <a:pt x="1085" y="11"/>
                  </a:lnTo>
                  <a:cubicBezTo>
                    <a:pt x="812" y="15"/>
                    <a:pt x="812" y="15"/>
                    <a:pt x="812" y="15"/>
                  </a:cubicBezTo>
                  <a:cubicBezTo>
                    <a:pt x="721" y="15"/>
                    <a:pt x="633" y="17"/>
                    <a:pt x="542" y="17"/>
                  </a:cubicBezTo>
                  <a:cubicBezTo>
                    <a:pt x="454" y="17"/>
                    <a:pt x="364" y="19"/>
                    <a:pt x="275" y="17"/>
                  </a:cubicBezTo>
                  <a:cubicBezTo>
                    <a:pt x="185" y="17"/>
                    <a:pt x="97" y="17"/>
                    <a:pt x="6" y="15"/>
                  </a:cubicBezTo>
                  <a:cubicBezTo>
                    <a:pt x="12" y="8"/>
                    <a:pt x="12" y="8"/>
                    <a:pt x="12" y="8"/>
                  </a:cubicBezTo>
                  <a:cubicBezTo>
                    <a:pt x="10" y="105"/>
                    <a:pt x="10" y="105"/>
                    <a:pt x="10" y="105"/>
                  </a:cubicBezTo>
                  <a:cubicBezTo>
                    <a:pt x="6" y="101"/>
                    <a:pt x="6" y="101"/>
                    <a:pt x="6" y="101"/>
                  </a:cubicBezTo>
                  <a:cubicBezTo>
                    <a:pt x="97" y="101"/>
                    <a:pt x="185" y="103"/>
                    <a:pt x="275" y="103"/>
                  </a:cubicBezTo>
                  <a:cubicBezTo>
                    <a:pt x="366" y="101"/>
                    <a:pt x="456" y="101"/>
                    <a:pt x="547" y="99"/>
                  </a:cubicBezTo>
                  <a:cubicBezTo>
                    <a:pt x="635" y="97"/>
                    <a:pt x="725" y="97"/>
                    <a:pt x="816" y="99"/>
                  </a:cubicBezTo>
                  <a:cubicBezTo>
                    <a:pt x="906" y="99"/>
                    <a:pt x="996" y="99"/>
                    <a:pt x="1085" y="101"/>
                  </a:cubicBezTo>
                  <a:cubicBezTo>
                    <a:pt x="1083" y="105"/>
                    <a:pt x="1083" y="105"/>
                    <a:pt x="1083" y="105"/>
                  </a:cubicBezTo>
                  <a:lnTo>
                    <a:pt x="1085" y="1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06" name="Google Shape;806;p22"/>
            <p:cNvSpPr/>
            <p:nvPr/>
          </p:nvSpPr>
          <p:spPr>
            <a:xfrm>
              <a:off x="5951572" y="2583420"/>
              <a:ext cx="37794" cy="152688"/>
            </a:xfrm>
            <a:custGeom>
              <a:avLst/>
              <a:gdLst/>
              <a:ahLst/>
              <a:cxnLst/>
              <a:rect l="l" t="t" r="r" b="b"/>
              <a:pathLst>
                <a:path w="25" h="101" extrusionOk="0">
                  <a:moveTo>
                    <a:pt x="23" y="2"/>
                  </a:moveTo>
                  <a:lnTo>
                    <a:pt x="23" y="2"/>
                  </a:lnTo>
                  <a:cubicBezTo>
                    <a:pt x="25" y="17"/>
                    <a:pt x="25" y="34"/>
                    <a:pt x="25" y="49"/>
                  </a:cubicBezTo>
                  <a:cubicBezTo>
                    <a:pt x="25" y="57"/>
                    <a:pt x="25" y="65"/>
                    <a:pt x="25" y="74"/>
                  </a:cubicBezTo>
                  <a:cubicBezTo>
                    <a:pt x="23" y="82"/>
                    <a:pt x="23" y="91"/>
                    <a:pt x="23" y="99"/>
                  </a:cubicBezTo>
                  <a:cubicBezTo>
                    <a:pt x="23" y="101"/>
                    <a:pt x="23" y="101"/>
                    <a:pt x="23" y="101"/>
                  </a:cubicBezTo>
                  <a:lnTo>
                    <a:pt x="23" y="101"/>
                  </a:lnTo>
                  <a:cubicBezTo>
                    <a:pt x="17" y="101"/>
                    <a:pt x="10" y="101"/>
                    <a:pt x="4" y="101"/>
                  </a:cubicBezTo>
                  <a:cubicBezTo>
                    <a:pt x="2" y="101"/>
                    <a:pt x="2" y="101"/>
                    <a:pt x="2" y="101"/>
                  </a:cubicBezTo>
                  <a:cubicBezTo>
                    <a:pt x="2" y="99"/>
                    <a:pt x="2" y="99"/>
                    <a:pt x="2" y="99"/>
                  </a:cubicBezTo>
                  <a:cubicBezTo>
                    <a:pt x="0" y="82"/>
                    <a:pt x="0" y="67"/>
                    <a:pt x="0" y="51"/>
                  </a:cubicBezTo>
                  <a:cubicBezTo>
                    <a:pt x="0" y="36"/>
                    <a:pt x="0" y="19"/>
                    <a:pt x="2" y="2"/>
                  </a:cubicBezTo>
                  <a:cubicBezTo>
                    <a:pt x="2" y="0"/>
                    <a:pt x="2" y="0"/>
                    <a:pt x="2" y="0"/>
                  </a:cubicBezTo>
                  <a:cubicBezTo>
                    <a:pt x="4" y="0"/>
                    <a:pt x="4" y="0"/>
                    <a:pt x="4" y="0"/>
                  </a:cubicBezTo>
                  <a:cubicBezTo>
                    <a:pt x="10" y="0"/>
                    <a:pt x="17" y="2"/>
                    <a:pt x="23" y="2"/>
                  </a:cubicBezTo>
                  <a:moveTo>
                    <a:pt x="21" y="2"/>
                  </a:moveTo>
                  <a:lnTo>
                    <a:pt x="21" y="2"/>
                  </a:lnTo>
                  <a:cubicBezTo>
                    <a:pt x="15" y="5"/>
                    <a:pt x="10" y="5"/>
                    <a:pt x="4" y="5"/>
                  </a:cubicBezTo>
                  <a:cubicBezTo>
                    <a:pt x="6" y="2"/>
                    <a:pt x="6" y="2"/>
                    <a:pt x="6" y="2"/>
                  </a:cubicBezTo>
                  <a:cubicBezTo>
                    <a:pt x="8" y="19"/>
                    <a:pt x="8" y="36"/>
                    <a:pt x="8" y="51"/>
                  </a:cubicBezTo>
                  <a:cubicBezTo>
                    <a:pt x="8" y="67"/>
                    <a:pt x="8" y="82"/>
                    <a:pt x="6" y="99"/>
                  </a:cubicBezTo>
                  <a:cubicBezTo>
                    <a:pt x="4" y="97"/>
                    <a:pt x="4" y="97"/>
                    <a:pt x="4" y="97"/>
                  </a:cubicBezTo>
                  <a:cubicBezTo>
                    <a:pt x="10" y="97"/>
                    <a:pt x="17" y="97"/>
                    <a:pt x="23" y="97"/>
                  </a:cubicBezTo>
                  <a:cubicBezTo>
                    <a:pt x="21" y="99"/>
                    <a:pt x="21" y="99"/>
                    <a:pt x="21" y="99"/>
                  </a:cubicBezTo>
                  <a:cubicBezTo>
                    <a:pt x="21" y="91"/>
                    <a:pt x="21" y="82"/>
                    <a:pt x="19" y="76"/>
                  </a:cubicBezTo>
                  <a:cubicBezTo>
                    <a:pt x="19" y="67"/>
                    <a:pt x="19" y="61"/>
                    <a:pt x="19" y="53"/>
                  </a:cubicBezTo>
                  <a:cubicBezTo>
                    <a:pt x="19" y="36"/>
                    <a:pt x="19" y="21"/>
                    <a:pt x="21"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07" name="Google Shape;807;p22"/>
            <p:cNvSpPr/>
            <p:nvPr/>
          </p:nvSpPr>
          <p:spPr>
            <a:xfrm>
              <a:off x="4600055" y="2429221"/>
              <a:ext cx="1647821" cy="170829"/>
            </a:xfrm>
            <a:custGeom>
              <a:avLst/>
              <a:gdLst/>
              <a:ahLst/>
              <a:cxnLst/>
              <a:rect l="l" t="t" r="r" b="b"/>
              <a:pathLst>
                <a:path w="1090" h="113" extrusionOk="0">
                  <a:moveTo>
                    <a:pt x="1088" y="8"/>
                  </a:moveTo>
                  <a:lnTo>
                    <a:pt x="1088" y="8"/>
                  </a:lnTo>
                  <a:cubicBezTo>
                    <a:pt x="1090" y="104"/>
                    <a:pt x="1090" y="104"/>
                    <a:pt x="1090" y="104"/>
                  </a:cubicBezTo>
                  <a:cubicBezTo>
                    <a:pt x="1090" y="109"/>
                    <a:pt x="1090" y="109"/>
                    <a:pt x="1090" y="109"/>
                  </a:cubicBezTo>
                  <a:cubicBezTo>
                    <a:pt x="1088" y="109"/>
                    <a:pt x="1088" y="109"/>
                    <a:pt x="1088" y="109"/>
                  </a:cubicBezTo>
                  <a:cubicBezTo>
                    <a:pt x="997" y="111"/>
                    <a:pt x="907" y="111"/>
                    <a:pt x="816" y="113"/>
                  </a:cubicBezTo>
                  <a:cubicBezTo>
                    <a:pt x="726" y="113"/>
                    <a:pt x="637" y="113"/>
                    <a:pt x="547" y="111"/>
                  </a:cubicBezTo>
                  <a:cubicBezTo>
                    <a:pt x="457" y="111"/>
                    <a:pt x="366" y="109"/>
                    <a:pt x="276" y="109"/>
                  </a:cubicBezTo>
                  <a:cubicBezTo>
                    <a:pt x="188" y="107"/>
                    <a:pt x="97" y="109"/>
                    <a:pt x="7" y="109"/>
                  </a:cubicBezTo>
                  <a:cubicBezTo>
                    <a:pt x="3" y="111"/>
                    <a:pt x="3" y="111"/>
                    <a:pt x="3" y="111"/>
                  </a:cubicBezTo>
                  <a:cubicBezTo>
                    <a:pt x="3" y="104"/>
                    <a:pt x="3" y="104"/>
                    <a:pt x="3" y="104"/>
                  </a:cubicBezTo>
                  <a:cubicBezTo>
                    <a:pt x="0" y="10"/>
                    <a:pt x="0" y="10"/>
                    <a:pt x="0" y="10"/>
                  </a:cubicBezTo>
                  <a:cubicBezTo>
                    <a:pt x="0" y="3"/>
                    <a:pt x="0" y="3"/>
                    <a:pt x="0" y="3"/>
                  </a:cubicBezTo>
                  <a:cubicBezTo>
                    <a:pt x="7" y="3"/>
                    <a:pt x="7" y="3"/>
                    <a:pt x="7" y="3"/>
                  </a:cubicBezTo>
                  <a:cubicBezTo>
                    <a:pt x="97" y="1"/>
                    <a:pt x="188" y="1"/>
                    <a:pt x="278" y="1"/>
                  </a:cubicBezTo>
                  <a:cubicBezTo>
                    <a:pt x="368" y="-1"/>
                    <a:pt x="459" y="1"/>
                    <a:pt x="549" y="1"/>
                  </a:cubicBezTo>
                  <a:cubicBezTo>
                    <a:pt x="640" y="1"/>
                    <a:pt x="730" y="3"/>
                    <a:pt x="821" y="3"/>
                  </a:cubicBezTo>
                  <a:lnTo>
                    <a:pt x="1088" y="8"/>
                  </a:lnTo>
                  <a:moveTo>
                    <a:pt x="1085" y="10"/>
                  </a:moveTo>
                  <a:lnTo>
                    <a:pt x="1085" y="10"/>
                  </a:lnTo>
                  <a:cubicBezTo>
                    <a:pt x="812" y="14"/>
                    <a:pt x="812" y="14"/>
                    <a:pt x="812" y="14"/>
                  </a:cubicBezTo>
                  <a:cubicBezTo>
                    <a:pt x="724" y="16"/>
                    <a:pt x="633" y="16"/>
                    <a:pt x="543" y="16"/>
                  </a:cubicBezTo>
                  <a:cubicBezTo>
                    <a:pt x="455" y="18"/>
                    <a:pt x="364" y="18"/>
                    <a:pt x="276" y="18"/>
                  </a:cubicBezTo>
                  <a:cubicBezTo>
                    <a:pt x="186" y="16"/>
                    <a:pt x="97" y="16"/>
                    <a:pt x="7" y="16"/>
                  </a:cubicBezTo>
                  <a:cubicBezTo>
                    <a:pt x="13" y="10"/>
                    <a:pt x="13" y="10"/>
                    <a:pt x="13" y="10"/>
                  </a:cubicBezTo>
                  <a:cubicBezTo>
                    <a:pt x="11" y="104"/>
                    <a:pt x="11" y="104"/>
                    <a:pt x="11" y="104"/>
                  </a:cubicBezTo>
                  <a:cubicBezTo>
                    <a:pt x="7" y="100"/>
                    <a:pt x="7" y="100"/>
                    <a:pt x="7" y="100"/>
                  </a:cubicBezTo>
                  <a:cubicBezTo>
                    <a:pt x="97" y="102"/>
                    <a:pt x="188" y="102"/>
                    <a:pt x="276" y="102"/>
                  </a:cubicBezTo>
                  <a:cubicBezTo>
                    <a:pt x="366" y="102"/>
                    <a:pt x="457" y="100"/>
                    <a:pt x="547" y="98"/>
                  </a:cubicBezTo>
                  <a:cubicBezTo>
                    <a:pt x="637" y="98"/>
                    <a:pt x="726" y="98"/>
                    <a:pt x="816" y="98"/>
                  </a:cubicBezTo>
                  <a:cubicBezTo>
                    <a:pt x="907" y="98"/>
                    <a:pt x="997" y="100"/>
                    <a:pt x="1088" y="102"/>
                  </a:cubicBezTo>
                  <a:cubicBezTo>
                    <a:pt x="1083" y="104"/>
                    <a:pt x="1083" y="104"/>
                    <a:pt x="1083" y="104"/>
                  </a:cubicBezTo>
                  <a:lnTo>
                    <a:pt x="1085" y="1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08" name="Google Shape;808;p22"/>
            <p:cNvSpPr/>
            <p:nvPr/>
          </p:nvSpPr>
          <p:spPr>
            <a:xfrm>
              <a:off x="6031696" y="2441315"/>
              <a:ext cx="37794" cy="152688"/>
            </a:xfrm>
            <a:custGeom>
              <a:avLst/>
              <a:gdLst/>
              <a:ahLst/>
              <a:cxnLst/>
              <a:rect l="l" t="t" r="r" b="b"/>
              <a:pathLst>
                <a:path w="25" h="101" extrusionOk="0">
                  <a:moveTo>
                    <a:pt x="23" y="2"/>
                  </a:moveTo>
                  <a:lnTo>
                    <a:pt x="23" y="2"/>
                  </a:lnTo>
                  <a:cubicBezTo>
                    <a:pt x="25" y="14"/>
                    <a:pt x="25" y="31"/>
                    <a:pt x="25" y="48"/>
                  </a:cubicBezTo>
                  <a:cubicBezTo>
                    <a:pt x="25" y="56"/>
                    <a:pt x="25" y="65"/>
                    <a:pt x="25" y="73"/>
                  </a:cubicBezTo>
                  <a:cubicBezTo>
                    <a:pt x="23" y="82"/>
                    <a:pt x="23" y="90"/>
                    <a:pt x="23" y="96"/>
                  </a:cubicBezTo>
                  <a:cubicBezTo>
                    <a:pt x="23" y="99"/>
                    <a:pt x="23" y="99"/>
                    <a:pt x="23" y="99"/>
                  </a:cubicBezTo>
                  <a:lnTo>
                    <a:pt x="23" y="99"/>
                  </a:lnTo>
                  <a:cubicBezTo>
                    <a:pt x="16" y="99"/>
                    <a:pt x="10" y="99"/>
                    <a:pt x="4" y="99"/>
                  </a:cubicBezTo>
                  <a:cubicBezTo>
                    <a:pt x="2" y="101"/>
                    <a:pt x="2" y="101"/>
                    <a:pt x="2" y="101"/>
                  </a:cubicBezTo>
                  <a:cubicBezTo>
                    <a:pt x="2" y="96"/>
                    <a:pt x="2" y="96"/>
                    <a:pt x="2" y="96"/>
                  </a:cubicBezTo>
                  <a:cubicBezTo>
                    <a:pt x="0" y="82"/>
                    <a:pt x="0" y="65"/>
                    <a:pt x="0" y="50"/>
                  </a:cubicBezTo>
                  <a:cubicBezTo>
                    <a:pt x="0" y="33"/>
                    <a:pt x="0" y="16"/>
                    <a:pt x="2" y="2"/>
                  </a:cubicBezTo>
                  <a:cubicBezTo>
                    <a:pt x="2" y="0"/>
                    <a:pt x="2" y="0"/>
                    <a:pt x="2" y="0"/>
                  </a:cubicBezTo>
                  <a:cubicBezTo>
                    <a:pt x="4" y="0"/>
                    <a:pt x="4" y="0"/>
                    <a:pt x="4" y="0"/>
                  </a:cubicBezTo>
                  <a:cubicBezTo>
                    <a:pt x="10" y="0"/>
                    <a:pt x="16" y="0"/>
                    <a:pt x="23" y="2"/>
                  </a:cubicBezTo>
                  <a:moveTo>
                    <a:pt x="23" y="2"/>
                  </a:moveTo>
                  <a:lnTo>
                    <a:pt x="23" y="2"/>
                  </a:lnTo>
                  <a:cubicBezTo>
                    <a:pt x="14" y="2"/>
                    <a:pt x="10" y="4"/>
                    <a:pt x="4" y="4"/>
                  </a:cubicBezTo>
                  <a:cubicBezTo>
                    <a:pt x="6" y="2"/>
                    <a:pt x="6" y="2"/>
                    <a:pt x="6" y="2"/>
                  </a:cubicBezTo>
                  <a:cubicBezTo>
                    <a:pt x="8" y="16"/>
                    <a:pt x="8" y="33"/>
                    <a:pt x="8" y="50"/>
                  </a:cubicBezTo>
                  <a:cubicBezTo>
                    <a:pt x="8" y="65"/>
                    <a:pt x="8" y="82"/>
                    <a:pt x="6" y="96"/>
                  </a:cubicBezTo>
                  <a:cubicBezTo>
                    <a:pt x="4" y="94"/>
                    <a:pt x="4" y="94"/>
                    <a:pt x="4" y="94"/>
                  </a:cubicBezTo>
                  <a:cubicBezTo>
                    <a:pt x="10" y="94"/>
                    <a:pt x="16" y="96"/>
                    <a:pt x="23" y="96"/>
                  </a:cubicBezTo>
                  <a:cubicBezTo>
                    <a:pt x="21" y="96"/>
                    <a:pt x="21" y="96"/>
                    <a:pt x="21" y="96"/>
                  </a:cubicBezTo>
                  <a:cubicBezTo>
                    <a:pt x="21" y="90"/>
                    <a:pt x="21" y="82"/>
                    <a:pt x="21" y="73"/>
                  </a:cubicBezTo>
                  <a:cubicBezTo>
                    <a:pt x="18" y="65"/>
                    <a:pt x="18" y="59"/>
                    <a:pt x="18" y="50"/>
                  </a:cubicBezTo>
                  <a:cubicBezTo>
                    <a:pt x="18" y="35"/>
                    <a:pt x="21" y="19"/>
                    <a:pt x="23"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09" name="Google Shape;809;p22"/>
            <p:cNvSpPr/>
            <p:nvPr/>
          </p:nvSpPr>
          <p:spPr>
            <a:xfrm>
              <a:off x="4610638" y="2030117"/>
              <a:ext cx="1576768" cy="423292"/>
            </a:xfrm>
            <a:custGeom>
              <a:avLst/>
              <a:gdLst/>
              <a:ahLst/>
              <a:cxnLst/>
              <a:rect l="l" t="t" r="r" b="b"/>
              <a:pathLst>
                <a:path w="1043" h="280" extrusionOk="0">
                  <a:moveTo>
                    <a:pt x="1036" y="9"/>
                  </a:moveTo>
                  <a:lnTo>
                    <a:pt x="1036" y="9"/>
                  </a:lnTo>
                  <a:cubicBezTo>
                    <a:pt x="1041" y="139"/>
                    <a:pt x="1041" y="139"/>
                    <a:pt x="1041" y="139"/>
                  </a:cubicBezTo>
                  <a:cubicBezTo>
                    <a:pt x="1043" y="274"/>
                    <a:pt x="1043" y="274"/>
                    <a:pt x="1043" y="274"/>
                  </a:cubicBezTo>
                  <a:cubicBezTo>
                    <a:pt x="1043" y="278"/>
                    <a:pt x="1043" y="278"/>
                    <a:pt x="1043" y="278"/>
                  </a:cubicBezTo>
                  <a:cubicBezTo>
                    <a:pt x="1036" y="278"/>
                    <a:pt x="1036" y="278"/>
                    <a:pt x="1036" y="278"/>
                  </a:cubicBezTo>
                  <a:cubicBezTo>
                    <a:pt x="950" y="280"/>
                    <a:pt x="864" y="280"/>
                    <a:pt x="780" y="280"/>
                  </a:cubicBezTo>
                  <a:cubicBezTo>
                    <a:pt x="652" y="280"/>
                    <a:pt x="652" y="280"/>
                    <a:pt x="652" y="280"/>
                  </a:cubicBezTo>
                  <a:cubicBezTo>
                    <a:pt x="521" y="278"/>
                    <a:pt x="521" y="278"/>
                    <a:pt x="521" y="278"/>
                  </a:cubicBezTo>
                  <a:cubicBezTo>
                    <a:pt x="393" y="276"/>
                    <a:pt x="393" y="276"/>
                    <a:pt x="393" y="276"/>
                  </a:cubicBezTo>
                  <a:cubicBezTo>
                    <a:pt x="265" y="276"/>
                    <a:pt x="265" y="276"/>
                    <a:pt x="265" y="276"/>
                  </a:cubicBezTo>
                  <a:cubicBezTo>
                    <a:pt x="136" y="276"/>
                    <a:pt x="136" y="276"/>
                    <a:pt x="136" y="276"/>
                  </a:cubicBezTo>
                  <a:cubicBezTo>
                    <a:pt x="8" y="278"/>
                    <a:pt x="8" y="278"/>
                    <a:pt x="8" y="278"/>
                  </a:cubicBezTo>
                  <a:cubicBezTo>
                    <a:pt x="4" y="278"/>
                    <a:pt x="4" y="278"/>
                    <a:pt x="4" y="278"/>
                  </a:cubicBezTo>
                  <a:cubicBezTo>
                    <a:pt x="4" y="274"/>
                    <a:pt x="4" y="274"/>
                    <a:pt x="4" y="274"/>
                  </a:cubicBezTo>
                  <a:cubicBezTo>
                    <a:pt x="2" y="141"/>
                    <a:pt x="2" y="141"/>
                    <a:pt x="2" y="141"/>
                  </a:cubicBezTo>
                  <a:cubicBezTo>
                    <a:pt x="0" y="11"/>
                    <a:pt x="0" y="11"/>
                    <a:pt x="0" y="11"/>
                  </a:cubicBezTo>
                  <a:cubicBezTo>
                    <a:pt x="0" y="3"/>
                    <a:pt x="0" y="3"/>
                    <a:pt x="0" y="3"/>
                  </a:cubicBezTo>
                  <a:cubicBezTo>
                    <a:pt x="8" y="3"/>
                    <a:pt x="8" y="3"/>
                    <a:pt x="8" y="3"/>
                  </a:cubicBezTo>
                  <a:cubicBezTo>
                    <a:pt x="267" y="0"/>
                    <a:pt x="267" y="0"/>
                    <a:pt x="267" y="0"/>
                  </a:cubicBezTo>
                  <a:cubicBezTo>
                    <a:pt x="525" y="3"/>
                    <a:pt x="525" y="3"/>
                    <a:pt x="525" y="3"/>
                  </a:cubicBezTo>
                  <a:cubicBezTo>
                    <a:pt x="782" y="5"/>
                    <a:pt x="782" y="5"/>
                    <a:pt x="782" y="5"/>
                  </a:cubicBezTo>
                  <a:lnTo>
                    <a:pt x="1036" y="9"/>
                  </a:lnTo>
                  <a:moveTo>
                    <a:pt x="1036" y="11"/>
                  </a:moveTo>
                  <a:lnTo>
                    <a:pt x="1036" y="11"/>
                  </a:lnTo>
                  <a:cubicBezTo>
                    <a:pt x="776" y="15"/>
                    <a:pt x="776" y="15"/>
                    <a:pt x="776" y="15"/>
                  </a:cubicBezTo>
                  <a:cubicBezTo>
                    <a:pt x="519" y="17"/>
                    <a:pt x="519" y="17"/>
                    <a:pt x="519" y="17"/>
                  </a:cubicBezTo>
                  <a:cubicBezTo>
                    <a:pt x="262" y="19"/>
                    <a:pt x="262" y="19"/>
                    <a:pt x="262" y="19"/>
                  </a:cubicBezTo>
                  <a:cubicBezTo>
                    <a:pt x="8" y="17"/>
                    <a:pt x="8" y="17"/>
                    <a:pt x="8" y="17"/>
                  </a:cubicBezTo>
                  <a:cubicBezTo>
                    <a:pt x="17" y="11"/>
                    <a:pt x="17" y="11"/>
                    <a:pt x="17" y="11"/>
                  </a:cubicBezTo>
                  <a:cubicBezTo>
                    <a:pt x="14" y="141"/>
                    <a:pt x="14" y="141"/>
                    <a:pt x="14" y="141"/>
                  </a:cubicBezTo>
                  <a:cubicBezTo>
                    <a:pt x="12" y="274"/>
                    <a:pt x="12" y="274"/>
                    <a:pt x="12" y="274"/>
                  </a:cubicBezTo>
                  <a:cubicBezTo>
                    <a:pt x="8" y="267"/>
                    <a:pt x="8" y="267"/>
                    <a:pt x="8" y="267"/>
                  </a:cubicBezTo>
                  <a:cubicBezTo>
                    <a:pt x="136" y="270"/>
                    <a:pt x="136" y="270"/>
                    <a:pt x="136" y="270"/>
                  </a:cubicBezTo>
                  <a:cubicBezTo>
                    <a:pt x="265" y="270"/>
                    <a:pt x="265" y="270"/>
                    <a:pt x="265" y="270"/>
                  </a:cubicBezTo>
                  <a:cubicBezTo>
                    <a:pt x="393" y="270"/>
                    <a:pt x="393" y="270"/>
                    <a:pt x="393" y="270"/>
                  </a:cubicBezTo>
                  <a:cubicBezTo>
                    <a:pt x="521" y="267"/>
                    <a:pt x="521" y="267"/>
                    <a:pt x="521" y="267"/>
                  </a:cubicBezTo>
                  <a:cubicBezTo>
                    <a:pt x="652" y="265"/>
                    <a:pt x="652" y="265"/>
                    <a:pt x="652" y="265"/>
                  </a:cubicBezTo>
                  <a:cubicBezTo>
                    <a:pt x="780" y="265"/>
                    <a:pt x="780" y="265"/>
                    <a:pt x="780" y="265"/>
                  </a:cubicBezTo>
                  <a:cubicBezTo>
                    <a:pt x="864" y="265"/>
                    <a:pt x="950" y="265"/>
                    <a:pt x="1036" y="267"/>
                  </a:cubicBezTo>
                  <a:cubicBezTo>
                    <a:pt x="1030" y="274"/>
                    <a:pt x="1030" y="274"/>
                    <a:pt x="1030" y="274"/>
                  </a:cubicBezTo>
                  <a:cubicBezTo>
                    <a:pt x="1032" y="143"/>
                    <a:pt x="1032" y="143"/>
                    <a:pt x="1032" y="143"/>
                  </a:cubicBezTo>
                  <a:lnTo>
                    <a:pt x="1036" y="1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10" name="Google Shape;810;p22"/>
            <p:cNvSpPr/>
            <p:nvPr/>
          </p:nvSpPr>
          <p:spPr>
            <a:xfrm>
              <a:off x="5780743" y="2126869"/>
              <a:ext cx="282700" cy="234322"/>
            </a:xfrm>
            <a:custGeom>
              <a:avLst/>
              <a:gdLst/>
              <a:ahLst/>
              <a:cxnLst/>
              <a:rect l="l" t="t" r="r" b="b"/>
              <a:pathLst>
                <a:path w="187" h="155" extrusionOk="0">
                  <a:moveTo>
                    <a:pt x="184" y="4"/>
                  </a:moveTo>
                  <a:lnTo>
                    <a:pt x="184" y="4"/>
                  </a:lnTo>
                  <a:cubicBezTo>
                    <a:pt x="184" y="27"/>
                    <a:pt x="184" y="52"/>
                    <a:pt x="187" y="77"/>
                  </a:cubicBezTo>
                  <a:cubicBezTo>
                    <a:pt x="187" y="100"/>
                    <a:pt x="187" y="126"/>
                    <a:pt x="187" y="151"/>
                  </a:cubicBezTo>
                  <a:cubicBezTo>
                    <a:pt x="187" y="155"/>
                    <a:pt x="187" y="155"/>
                    <a:pt x="187" y="155"/>
                  </a:cubicBezTo>
                  <a:cubicBezTo>
                    <a:pt x="182" y="155"/>
                    <a:pt x="182" y="155"/>
                    <a:pt x="182" y="155"/>
                  </a:cubicBezTo>
                  <a:cubicBezTo>
                    <a:pt x="153" y="155"/>
                    <a:pt x="123" y="153"/>
                    <a:pt x="94" y="153"/>
                  </a:cubicBezTo>
                  <a:cubicBezTo>
                    <a:pt x="63" y="151"/>
                    <a:pt x="33" y="153"/>
                    <a:pt x="4" y="153"/>
                  </a:cubicBezTo>
                  <a:cubicBezTo>
                    <a:pt x="2" y="153"/>
                    <a:pt x="2" y="153"/>
                    <a:pt x="2" y="153"/>
                  </a:cubicBezTo>
                  <a:cubicBezTo>
                    <a:pt x="2" y="151"/>
                    <a:pt x="2" y="151"/>
                    <a:pt x="2" y="151"/>
                  </a:cubicBezTo>
                  <a:cubicBezTo>
                    <a:pt x="0" y="126"/>
                    <a:pt x="0" y="102"/>
                    <a:pt x="0" y="77"/>
                  </a:cubicBezTo>
                  <a:cubicBezTo>
                    <a:pt x="0" y="54"/>
                    <a:pt x="0" y="29"/>
                    <a:pt x="0" y="4"/>
                  </a:cubicBezTo>
                  <a:cubicBezTo>
                    <a:pt x="0" y="0"/>
                    <a:pt x="0" y="0"/>
                    <a:pt x="0" y="0"/>
                  </a:cubicBezTo>
                  <a:cubicBezTo>
                    <a:pt x="4" y="0"/>
                    <a:pt x="4" y="0"/>
                    <a:pt x="4" y="0"/>
                  </a:cubicBezTo>
                  <a:cubicBezTo>
                    <a:pt x="33" y="0"/>
                    <a:pt x="65" y="0"/>
                    <a:pt x="94" y="2"/>
                  </a:cubicBezTo>
                  <a:cubicBezTo>
                    <a:pt x="140" y="4"/>
                    <a:pt x="140" y="4"/>
                    <a:pt x="140" y="4"/>
                  </a:cubicBezTo>
                  <a:lnTo>
                    <a:pt x="184" y="4"/>
                  </a:lnTo>
                  <a:moveTo>
                    <a:pt x="182" y="6"/>
                  </a:moveTo>
                  <a:lnTo>
                    <a:pt x="182" y="6"/>
                  </a:lnTo>
                  <a:cubicBezTo>
                    <a:pt x="136" y="6"/>
                    <a:pt x="136" y="6"/>
                    <a:pt x="136" y="6"/>
                  </a:cubicBezTo>
                  <a:cubicBezTo>
                    <a:pt x="92" y="8"/>
                    <a:pt x="92" y="8"/>
                    <a:pt x="92" y="8"/>
                  </a:cubicBezTo>
                  <a:cubicBezTo>
                    <a:pt x="63" y="8"/>
                    <a:pt x="33" y="8"/>
                    <a:pt x="4" y="8"/>
                  </a:cubicBezTo>
                  <a:cubicBezTo>
                    <a:pt x="8" y="4"/>
                    <a:pt x="8" y="4"/>
                    <a:pt x="8" y="4"/>
                  </a:cubicBezTo>
                  <a:cubicBezTo>
                    <a:pt x="8" y="29"/>
                    <a:pt x="8" y="54"/>
                    <a:pt x="8" y="77"/>
                  </a:cubicBezTo>
                  <a:cubicBezTo>
                    <a:pt x="6" y="102"/>
                    <a:pt x="6" y="126"/>
                    <a:pt x="6" y="151"/>
                  </a:cubicBezTo>
                  <a:cubicBezTo>
                    <a:pt x="4" y="149"/>
                    <a:pt x="4" y="149"/>
                    <a:pt x="4" y="149"/>
                  </a:cubicBezTo>
                  <a:cubicBezTo>
                    <a:pt x="33" y="149"/>
                    <a:pt x="63" y="149"/>
                    <a:pt x="94" y="149"/>
                  </a:cubicBezTo>
                  <a:cubicBezTo>
                    <a:pt x="123" y="149"/>
                    <a:pt x="153" y="147"/>
                    <a:pt x="182" y="147"/>
                  </a:cubicBezTo>
                  <a:cubicBezTo>
                    <a:pt x="180" y="151"/>
                    <a:pt x="180" y="151"/>
                    <a:pt x="180" y="151"/>
                  </a:cubicBezTo>
                  <a:cubicBezTo>
                    <a:pt x="180" y="126"/>
                    <a:pt x="180" y="102"/>
                    <a:pt x="180" y="79"/>
                  </a:cubicBezTo>
                  <a:cubicBezTo>
                    <a:pt x="180" y="54"/>
                    <a:pt x="182" y="31"/>
                    <a:pt x="182" y="6"/>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0800" rIns="90000" bIns="108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11" name="Google Shape;811;p22"/>
            <p:cNvSpPr/>
            <p:nvPr/>
          </p:nvSpPr>
          <p:spPr>
            <a:xfrm>
              <a:off x="4798096" y="2043723"/>
              <a:ext cx="55935" cy="403639"/>
            </a:xfrm>
            <a:custGeom>
              <a:avLst/>
              <a:gdLst/>
              <a:ahLst/>
              <a:cxnLst/>
              <a:rect l="l" t="t" r="r" b="b"/>
              <a:pathLst>
                <a:path w="37" h="267" extrusionOk="0">
                  <a:moveTo>
                    <a:pt x="34" y="0"/>
                  </a:moveTo>
                  <a:lnTo>
                    <a:pt x="34" y="0"/>
                  </a:lnTo>
                  <a:cubicBezTo>
                    <a:pt x="36" y="21"/>
                    <a:pt x="36" y="44"/>
                    <a:pt x="36" y="65"/>
                  </a:cubicBezTo>
                  <a:cubicBezTo>
                    <a:pt x="36" y="86"/>
                    <a:pt x="38" y="109"/>
                    <a:pt x="36" y="130"/>
                  </a:cubicBezTo>
                  <a:cubicBezTo>
                    <a:pt x="38" y="153"/>
                    <a:pt x="36" y="176"/>
                    <a:pt x="36" y="197"/>
                  </a:cubicBezTo>
                  <a:cubicBezTo>
                    <a:pt x="34" y="221"/>
                    <a:pt x="34" y="242"/>
                    <a:pt x="36" y="265"/>
                  </a:cubicBezTo>
                  <a:lnTo>
                    <a:pt x="36" y="265"/>
                  </a:lnTo>
                  <a:cubicBezTo>
                    <a:pt x="34" y="265"/>
                    <a:pt x="34" y="265"/>
                    <a:pt x="34" y="265"/>
                  </a:cubicBezTo>
                  <a:cubicBezTo>
                    <a:pt x="4" y="267"/>
                    <a:pt x="4" y="267"/>
                    <a:pt x="4" y="267"/>
                  </a:cubicBezTo>
                  <a:cubicBezTo>
                    <a:pt x="2" y="267"/>
                    <a:pt x="2" y="267"/>
                    <a:pt x="2" y="267"/>
                  </a:cubicBezTo>
                  <a:cubicBezTo>
                    <a:pt x="2" y="265"/>
                    <a:pt x="2" y="265"/>
                    <a:pt x="2" y="265"/>
                  </a:cubicBezTo>
                  <a:cubicBezTo>
                    <a:pt x="0" y="242"/>
                    <a:pt x="0" y="221"/>
                    <a:pt x="0" y="197"/>
                  </a:cubicBezTo>
                  <a:cubicBezTo>
                    <a:pt x="0" y="176"/>
                    <a:pt x="0" y="153"/>
                    <a:pt x="0" y="132"/>
                  </a:cubicBezTo>
                  <a:cubicBezTo>
                    <a:pt x="0" y="111"/>
                    <a:pt x="0" y="88"/>
                    <a:pt x="0" y="67"/>
                  </a:cubicBezTo>
                  <a:cubicBezTo>
                    <a:pt x="0" y="44"/>
                    <a:pt x="2" y="23"/>
                    <a:pt x="2" y="2"/>
                  </a:cubicBezTo>
                  <a:cubicBezTo>
                    <a:pt x="2" y="0"/>
                    <a:pt x="2" y="0"/>
                    <a:pt x="2" y="0"/>
                  </a:cubicBezTo>
                  <a:cubicBezTo>
                    <a:pt x="4" y="0"/>
                    <a:pt x="4" y="0"/>
                    <a:pt x="4" y="0"/>
                  </a:cubicBezTo>
                  <a:lnTo>
                    <a:pt x="34" y="0"/>
                  </a:lnTo>
                  <a:moveTo>
                    <a:pt x="34" y="2"/>
                  </a:moveTo>
                  <a:lnTo>
                    <a:pt x="34" y="2"/>
                  </a:lnTo>
                  <a:cubicBezTo>
                    <a:pt x="4" y="2"/>
                    <a:pt x="4" y="2"/>
                    <a:pt x="4" y="2"/>
                  </a:cubicBezTo>
                  <a:cubicBezTo>
                    <a:pt x="6" y="2"/>
                    <a:pt x="6" y="2"/>
                    <a:pt x="6" y="2"/>
                  </a:cubicBezTo>
                  <a:cubicBezTo>
                    <a:pt x="6" y="23"/>
                    <a:pt x="6" y="44"/>
                    <a:pt x="8" y="67"/>
                  </a:cubicBezTo>
                  <a:cubicBezTo>
                    <a:pt x="8" y="88"/>
                    <a:pt x="8" y="111"/>
                    <a:pt x="8" y="132"/>
                  </a:cubicBezTo>
                  <a:cubicBezTo>
                    <a:pt x="8" y="153"/>
                    <a:pt x="8" y="176"/>
                    <a:pt x="8" y="197"/>
                  </a:cubicBezTo>
                  <a:cubicBezTo>
                    <a:pt x="8" y="221"/>
                    <a:pt x="6" y="242"/>
                    <a:pt x="6" y="265"/>
                  </a:cubicBezTo>
                  <a:cubicBezTo>
                    <a:pt x="4" y="261"/>
                    <a:pt x="4" y="261"/>
                    <a:pt x="4" y="261"/>
                  </a:cubicBezTo>
                  <a:cubicBezTo>
                    <a:pt x="34" y="263"/>
                    <a:pt x="34" y="263"/>
                    <a:pt x="34" y="263"/>
                  </a:cubicBezTo>
                  <a:cubicBezTo>
                    <a:pt x="31" y="265"/>
                    <a:pt x="31" y="265"/>
                    <a:pt x="31" y="265"/>
                  </a:cubicBezTo>
                  <a:cubicBezTo>
                    <a:pt x="31" y="242"/>
                    <a:pt x="31" y="221"/>
                    <a:pt x="31" y="197"/>
                  </a:cubicBezTo>
                  <a:cubicBezTo>
                    <a:pt x="31" y="176"/>
                    <a:pt x="29" y="155"/>
                    <a:pt x="29" y="134"/>
                  </a:cubicBezTo>
                  <a:cubicBezTo>
                    <a:pt x="29" y="111"/>
                    <a:pt x="31" y="90"/>
                    <a:pt x="31" y="69"/>
                  </a:cubicBezTo>
                  <a:cubicBezTo>
                    <a:pt x="31" y="46"/>
                    <a:pt x="31" y="25"/>
                    <a:pt x="34"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12" name="Google Shape;812;p22"/>
            <p:cNvSpPr/>
            <p:nvPr/>
          </p:nvSpPr>
          <p:spPr>
            <a:xfrm>
              <a:off x="4801120" y="2418638"/>
              <a:ext cx="54423" cy="4535"/>
            </a:xfrm>
            <a:custGeom>
              <a:avLst/>
              <a:gdLst/>
              <a:ahLst/>
              <a:cxnLst/>
              <a:rect l="l" t="t" r="r" b="b"/>
              <a:pathLst>
                <a:path w="36" h="3" fill="none" extrusionOk="0">
                  <a:moveTo>
                    <a:pt x="0" y="2"/>
                  </a:moveTo>
                  <a:lnTo>
                    <a:pt x="0" y="2"/>
                  </a:lnTo>
                  <a:cubicBezTo>
                    <a:pt x="13" y="4"/>
                    <a:pt x="25" y="2"/>
                    <a:pt x="36"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13" name="Google Shape;813;p22"/>
            <p:cNvSpPr/>
            <p:nvPr/>
          </p:nvSpPr>
          <p:spPr>
            <a:xfrm>
              <a:off x="5366520" y="2389915"/>
              <a:ext cx="279676" cy="3024"/>
            </a:xfrm>
            <a:custGeom>
              <a:avLst/>
              <a:gdLst/>
              <a:ahLst/>
              <a:cxnLst/>
              <a:rect l="l" t="t" r="r" b="b"/>
              <a:pathLst>
                <a:path w="185" h="2" extrusionOk="0">
                  <a:moveTo>
                    <a:pt x="0" y="2"/>
                  </a:moveTo>
                  <a:lnTo>
                    <a:pt x="0" y="2"/>
                  </a:lnTo>
                  <a:cubicBezTo>
                    <a:pt x="30" y="0"/>
                    <a:pt x="61" y="0"/>
                    <a:pt x="93" y="0"/>
                  </a:cubicBezTo>
                  <a:cubicBezTo>
                    <a:pt x="124" y="0"/>
                    <a:pt x="154" y="0"/>
                    <a:pt x="185" y="0"/>
                  </a:cubicBezTo>
                  <a:cubicBezTo>
                    <a:pt x="154" y="2"/>
                    <a:pt x="124" y="2"/>
                    <a:pt x="93" y="2"/>
                  </a:cubicBezTo>
                  <a:cubicBezTo>
                    <a:pt x="61" y="2"/>
                    <a:pt x="30"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14" name="Google Shape;814;p22"/>
            <p:cNvSpPr/>
            <p:nvPr/>
          </p:nvSpPr>
          <p:spPr>
            <a:xfrm>
              <a:off x="5668872" y="2389915"/>
              <a:ext cx="19653" cy="3024"/>
            </a:xfrm>
            <a:custGeom>
              <a:avLst/>
              <a:gdLst/>
              <a:ahLst/>
              <a:cxnLst/>
              <a:rect l="l" t="t" r="r" b="b"/>
              <a:pathLst>
                <a:path w="13" h="2" extrusionOk="0">
                  <a:moveTo>
                    <a:pt x="0" y="2"/>
                  </a:moveTo>
                  <a:lnTo>
                    <a:pt x="0" y="2"/>
                  </a:lnTo>
                  <a:cubicBezTo>
                    <a:pt x="2" y="2"/>
                    <a:pt x="4" y="2"/>
                    <a:pt x="6" y="0"/>
                  </a:cubicBezTo>
                  <a:cubicBezTo>
                    <a:pt x="8" y="2"/>
                    <a:pt x="10" y="2"/>
                    <a:pt x="13" y="2"/>
                  </a:cubicBezTo>
                  <a:cubicBezTo>
                    <a:pt x="10" y="2"/>
                    <a:pt x="8" y="2"/>
                    <a:pt x="6" y="2"/>
                  </a:cubicBezTo>
                  <a:cubicBezTo>
                    <a:pt x="4" y="2"/>
                    <a:pt x="2"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15" name="Google Shape;815;p22"/>
            <p:cNvSpPr/>
            <p:nvPr/>
          </p:nvSpPr>
          <p:spPr>
            <a:xfrm>
              <a:off x="4622732" y="2285604"/>
              <a:ext cx="114894" cy="3024"/>
            </a:xfrm>
            <a:custGeom>
              <a:avLst/>
              <a:gdLst/>
              <a:ahLst/>
              <a:cxnLst/>
              <a:rect l="l" t="t" r="r" b="b"/>
              <a:pathLst>
                <a:path w="76" h="2" extrusionOk="0">
                  <a:moveTo>
                    <a:pt x="0" y="2"/>
                  </a:moveTo>
                  <a:lnTo>
                    <a:pt x="0" y="2"/>
                  </a:lnTo>
                  <a:cubicBezTo>
                    <a:pt x="13" y="2"/>
                    <a:pt x="25" y="0"/>
                    <a:pt x="38" y="0"/>
                  </a:cubicBezTo>
                  <a:cubicBezTo>
                    <a:pt x="51" y="0"/>
                    <a:pt x="63" y="2"/>
                    <a:pt x="76" y="2"/>
                  </a:cubicBezTo>
                  <a:cubicBezTo>
                    <a:pt x="63" y="2"/>
                    <a:pt x="51" y="2"/>
                    <a:pt x="38" y="2"/>
                  </a:cubicBezTo>
                  <a:cubicBezTo>
                    <a:pt x="25" y="2"/>
                    <a:pt x="13"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16" name="Google Shape;816;p22"/>
            <p:cNvSpPr/>
            <p:nvPr/>
          </p:nvSpPr>
          <p:spPr>
            <a:xfrm>
              <a:off x="4625755" y="2268974"/>
              <a:ext cx="48376" cy="3024"/>
            </a:xfrm>
            <a:custGeom>
              <a:avLst/>
              <a:gdLst/>
              <a:ahLst/>
              <a:cxnLst/>
              <a:rect l="l" t="t" r="r" b="b"/>
              <a:pathLst>
                <a:path w="32" h="2" extrusionOk="0">
                  <a:moveTo>
                    <a:pt x="0" y="0"/>
                  </a:moveTo>
                  <a:lnTo>
                    <a:pt x="0" y="0"/>
                  </a:lnTo>
                  <a:cubicBezTo>
                    <a:pt x="4" y="0"/>
                    <a:pt x="11" y="0"/>
                    <a:pt x="17" y="0"/>
                  </a:cubicBezTo>
                  <a:cubicBezTo>
                    <a:pt x="21" y="0"/>
                    <a:pt x="28" y="0"/>
                    <a:pt x="32" y="0"/>
                  </a:cubicBezTo>
                  <a:cubicBezTo>
                    <a:pt x="28" y="2"/>
                    <a:pt x="21" y="2"/>
                    <a:pt x="17" y="2"/>
                  </a:cubicBezTo>
                  <a:cubicBezTo>
                    <a:pt x="11" y="2"/>
                    <a:pt x="4"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17" name="Google Shape;817;p22"/>
            <p:cNvSpPr/>
            <p:nvPr/>
          </p:nvSpPr>
          <p:spPr>
            <a:xfrm>
              <a:off x="5458737" y="2909959"/>
              <a:ext cx="285723" cy="4535"/>
            </a:xfrm>
            <a:custGeom>
              <a:avLst/>
              <a:gdLst/>
              <a:ahLst/>
              <a:cxnLst/>
              <a:rect l="l" t="t" r="r" b="b"/>
              <a:pathLst>
                <a:path w="189" h="3" extrusionOk="0">
                  <a:moveTo>
                    <a:pt x="0" y="3"/>
                  </a:moveTo>
                  <a:lnTo>
                    <a:pt x="0" y="3"/>
                  </a:lnTo>
                  <a:cubicBezTo>
                    <a:pt x="32" y="1"/>
                    <a:pt x="63" y="1"/>
                    <a:pt x="95" y="1"/>
                  </a:cubicBezTo>
                  <a:cubicBezTo>
                    <a:pt x="126" y="1"/>
                    <a:pt x="158" y="-1"/>
                    <a:pt x="189" y="1"/>
                  </a:cubicBezTo>
                  <a:cubicBezTo>
                    <a:pt x="158" y="1"/>
                    <a:pt x="126" y="1"/>
                    <a:pt x="95" y="3"/>
                  </a:cubicBezTo>
                  <a:cubicBezTo>
                    <a:pt x="63" y="3"/>
                    <a:pt x="32" y="3"/>
                    <a:pt x="0" y="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18" name="Google Shape;818;p22"/>
            <p:cNvSpPr/>
            <p:nvPr/>
          </p:nvSpPr>
          <p:spPr>
            <a:xfrm>
              <a:off x="5767137" y="2906936"/>
              <a:ext cx="31747" cy="4535"/>
            </a:xfrm>
            <a:custGeom>
              <a:avLst/>
              <a:gdLst/>
              <a:ahLst/>
              <a:cxnLst/>
              <a:rect l="l" t="t" r="r" b="b"/>
              <a:pathLst>
                <a:path w="21" h="3" extrusionOk="0">
                  <a:moveTo>
                    <a:pt x="0" y="1"/>
                  </a:moveTo>
                  <a:lnTo>
                    <a:pt x="0" y="1"/>
                  </a:lnTo>
                  <a:cubicBezTo>
                    <a:pt x="4" y="1"/>
                    <a:pt x="6" y="1"/>
                    <a:pt x="11" y="1"/>
                  </a:cubicBezTo>
                  <a:cubicBezTo>
                    <a:pt x="15" y="1"/>
                    <a:pt x="17" y="-1"/>
                    <a:pt x="21" y="1"/>
                  </a:cubicBezTo>
                  <a:cubicBezTo>
                    <a:pt x="17" y="1"/>
                    <a:pt x="15" y="3"/>
                    <a:pt x="11" y="3"/>
                  </a:cubicBezTo>
                  <a:cubicBezTo>
                    <a:pt x="6" y="3"/>
                    <a:pt x="4" y="3"/>
                    <a:pt x="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19" name="Google Shape;819;p22"/>
            <p:cNvSpPr/>
            <p:nvPr/>
          </p:nvSpPr>
          <p:spPr>
            <a:xfrm>
              <a:off x="5827607" y="2906936"/>
              <a:ext cx="22676" cy="4535"/>
            </a:xfrm>
            <a:custGeom>
              <a:avLst/>
              <a:gdLst/>
              <a:ahLst/>
              <a:cxnLst/>
              <a:rect l="l" t="t" r="r" b="b"/>
              <a:pathLst>
                <a:path w="15" h="3" extrusionOk="0">
                  <a:moveTo>
                    <a:pt x="0" y="1"/>
                  </a:moveTo>
                  <a:lnTo>
                    <a:pt x="0" y="1"/>
                  </a:lnTo>
                  <a:cubicBezTo>
                    <a:pt x="2" y="1"/>
                    <a:pt x="4" y="1"/>
                    <a:pt x="6" y="1"/>
                  </a:cubicBezTo>
                  <a:cubicBezTo>
                    <a:pt x="9" y="1"/>
                    <a:pt x="11" y="-1"/>
                    <a:pt x="15" y="1"/>
                  </a:cubicBezTo>
                  <a:cubicBezTo>
                    <a:pt x="13" y="1"/>
                    <a:pt x="11" y="1"/>
                    <a:pt x="9" y="3"/>
                  </a:cubicBezTo>
                  <a:cubicBezTo>
                    <a:pt x="4" y="3"/>
                    <a:pt x="2" y="3"/>
                    <a:pt x="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20" name="Google Shape;820;p22"/>
            <p:cNvSpPr/>
            <p:nvPr/>
          </p:nvSpPr>
          <p:spPr>
            <a:xfrm>
              <a:off x="4887290" y="2847977"/>
              <a:ext cx="311423" cy="3024"/>
            </a:xfrm>
            <a:custGeom>
              <a:avLst/>
              <a:gdLst/>
              <a:ahLst/>
              <a:cxnLst/>
              <a:rect l="l" t="t" r="r" b="b"/>
              <a:pathLst>
                <a:path w="206" h="2" extrusionOk="0">
                  <a:moveTo>
                    <a:pt x="0" y="2"/>
                  </a:moveTo>
                  <a:lnTo>
                    <a:pt x="0" y="2"/>
                  </a:lnTo>
                  <a:cubicBezTo>
                    <a:pt x="33" y="0"/>
                    <a:pt x="69" y="0"/>
                    <a:pt x="103" y="0"/>
                  </a:cubicBezTo>
                  <a:cubicBezTo>
                    <a:pt x="136" y="0"/>
                    <a:pt x="172" y="0"/>
                    <a:pt x="206" y="0"/>
                  </a:cubicBezTo>
                  <a:cubicBezTo>
                    <a:pt x="172" y="2"/>
                    <a:pt x="136" y="2"/>
                    <a:pt x="103" y="2"/>
                  </a:cubicBezTo>
                  <a:cubicBezTo>
                    <a:pt x="69" y="2"/>
                    <a:pt x="33"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21" name="Google Shape;821;p22"/>
            <p:cNvSpPr/>
            <p:nvPr/>
          </p:nvSpPr>
          <p:spPr>
            <a:xfrm>
              <a:off x="5859354" y="2618190"/>
              <a:ext cx="172341" cy="6047"/>
            </a:xfrm>
            <a:custGeom>
              <a:avLst/>
              <a:gdLst/>
              <a:ahLst/>
              <a:cxnLst/>
              <a:rect l="l" t="t" r="r" b="b"/>
              <a:pathLst>
                <a:path w="114" h="4" extrusionOk="0">
                  <a:moveTo>
                    <a:pt x="0" y="0"/>
                  </a:moveTo>
                  <a:lnTo>
                    <a:pt x="0" y="0"/>
                  </a:lnTo>
                  <a:cubicBezTo>
                    <a:pt x="19" y="0"/>
                    <a:pt x="38" y="0"/>
                    <a:pt x="57" y="0"/>
                  </a:cubicBezTo>
                  <a:cubicBezTo>
                    <a:pt x="76" y="3"/>
                    <a:pt x="95" y="3"/>
                    <a:pt x="114" y="3"/>
                  </a:cubicBezTo>
                  <a:cubicBezTo>
                    <a:pt x="95" y="5"/>
                    <a:pt x="76" y="3"/>
                    <a:pt x="57" y="3"/>
                  </a:cubicBezTo>
                  <a:cubicBezTo>
                    <a:pt x="38" y="3"/>
                    <a:pt x="19" y="3"/>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22" name="Google Shape;822;p22"/>
            <p:cNvSpPr/>
            <p:nvPr/>
          </p:nvSpPr>
          <p:spPr>
            <a:xfrm>
              <a:off x="5850284" y="2640867"/>
              <a:ext cx="31747" cy="3024"/>
            </a:xfrm>
            <a:custGeom>
              <a:avLst/>
              <a:gdLst/>
              <a:ahLst/>
              <a:cxnLst/>
              <a:rect l="l" t="t" r="r" b="b"/>
              <a:pathLst>
                <a:path w="21" h="2" extrusionOk="0">
                  <a:moveTo>
                    <a:pt x="0" y="0"/>
                  </a:moveTo>
                  <a:lnTo>
                    <a:pt x="0" y="0"/>
                  </a:lnTo>
                  <a:cubicBezTo>
                    <a:pt x="2" y="0"/>
                    <a:pt x="6" y="0"/>
                    <a:pt x="10" y="0"/>
                  </a:cubicBezTo>
                  <a:cubicBezTo>
                    <a:pt x="15" y="0"/>
                    <a:pt x="17" y="0"/>
                    <a:pt x="21" y="0"/>
                  </a:cubicBezTo>
                  <a:cubicBezTo>
                    <a:pt x="17" y="2"/>
                    <a:pt x="15" y="2"/>
                    <a:pt x="10" y="2"/>
                  </a:cubicBezTo>
                  <a:cubicBezTo>
                    <a:pt x="6" y="2"/>
                    <a:pt x="2"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23" name="Google Shape;823;p22"/>
            <p:cNvSpPr/>
            <p:nvPr/>
          </p:nvSpPr>
          <p:spPr>
            <a:xfrm>
              <a:off x="5401290" y="2465503"/>
              <a:ext cx="290258" cy="6047"/>
            </a:xfrm>
            <a:custGeom>
              <a:avLst/>
              <a:gdLst/>
              <a:ahLst/>
              <a:cxnLst/>
              <a:rect l="l" t="t" r="r" b="b"/>
              <a:pathLst>
                <a:path w="192" h="4" extrusionOk="0">
                  <a:moveTo>
                    <a:pt x="0" y="0"/>
                  </a:moveTo>
                  <a:lnTo>
                    <a:pt x="0" y="0"/>
                  </a:lnTo>
                  <a:cubicBezTo>
                    <a:pt x="32" y="0"/>
                    <a:pt x="65" y="0"/>
                    <a:pt x="97" y="0"/>
                  </a:cubicBezTo>
                  <a:cubicBezTo>
                    <a:pt x="129" y="3"/>
                    <a:pt x="160" y="3"/>
                    <a:pt x="192" y="3"/>
                  </a:cubicBezTo>
                  <a:cubicBezTo>
                    <a:pt x="160" y="5"/>
                    <a:pt x="129" y="3"/>
                    <a:pt x="97" y="3"/>
                  </a:cubicBezTo>
                  <a:cubicBezTo>
                    <a:pt x="65" y="3"/>
                    <a:pt x="32" y="3"/>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24" name="Google Shape;824;p22"/>
            <p:cNvSpPr/>
            <p:nvPr/>
          </p:nvSpPr>
          <p:spPr>
            <a:xfrm>
              <a:off x="4893338" y="3064159"/>
              <a:ext cx="444458" cy="3024"/>
            </a:xfrm>
            <a:custGeom>
              <a:avLst/>
              <a:gdLst/>
              <a:ahLst/>
              <a:cxnLst/>
              <a:rect l="l" t="t" r="r" b="b"/>
              <a:pathLst>
                <a:path w="294" h="2" extrusionOk="0">
                  <a:moveTo>
                    <a:pt x="0" y="0"/>
                  </a:moveTo>
                  <a:lnTo>
                    <a:pt x="0" y="0"/>
                  </a:lnTo>
                  <a:cubicBezTo>
                    <a:pt x="50" y="0"/>
                    <a:pt x="99" y="0"/>
                    <a:pt x="147" y="0"/>
                  </a:cubicBezTo>
                  <a:cubicBezTo>
                    <a:pt x="198" y="0"/>
                    <a:pt x="246" y="0"/>
                    <a:pt x="294" y="0"/>
                  </a:cubicBezTo>
                  <a:cubicBezTo>
                    <a:pt x="246" y="2"/>
                    <a:pt x="198" y="2"/>
                    <a:pt x="147" y="2"/>
                  </a:cubicBezTo>
                  <a:cubicBezTo>
                    <a:pt x="99" y="2"/>
                    <a:pt x="50"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25" name="Google Shape;825;p22"/>
            <p:cNvSpPr/>
            <p:nvPr/>
          </p:nvSpPr>
          <p:spPr>
            <a:xfrm>
              <a:off x="4844961" y="3064159"/>
              <a:ext cx="28723" cy="3024"/>
            </a:xfrm>
            <a:custGeom>
              <a:avLst/>
              <a:gdLst/>
              <a:ahLst/>
              <a:cxnLst/>
              <a:rect l="l" t="t" r="r" b="b"/>
              <a:pathLst>
                <a:path w="19" h="2" extrusionOk="0">
                  <a:moveTo>
                    <a:pt x="0" y="2"/>
                  </a:moveTo>
                  <a:lnTo>
                    <a:pt x="0" y="2"/>
                  </a:lnTo>
                  <a:cubicBezTo>
                    <a:pt x="5" y="0"/>
                    <a:pt x="7" y="0"/>
                    <a:pt x="11" y="0"/>
                  </a:cubicBezTo>
                  <a:cubicBezTo>
                    <a:pt x="13" y="0"/>
                    <a:pt x="17" y="0"/>
                    <a:pt x="19" y="2"/>
                  </a:cubicBezTo>
                  <a:cubicBezTo>
                    <a:pt x="17" y="2"/>
                    <a:pt x="13" y="2"/>
                    <a:pt x="11" y="2"/>
                  </a:cubicBezTo>
                  <a:cubicBezTo>
                    <a:pt x="7" y="2"/>
                    <a:pt x="5"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26" name="Google Shape;826;p22"/>
            <p:cNvSpPr/>
            <p:nvPr/>
          </p:nvSpPr>
          <p:spPr>
            <a:xfrm>
              <a:off x="5188131" y="3079276"/>
              <a:ext cx="99776" cy="3024"/>
            </a:xfrm>
            <a:custGeom>
              <a:avLst/>
              <a:gdLst/>
              <a:ahLst/>
              <a:cxnLst/>
              <a:rect l="l" t="t" r="r" b="b"/>
              <a:pathLst>
                <a:path w="66" h="2" extrusionOk="0">
                  <a:moveTo>
                    <a:pt x="0" y="2"/>
                  </a:moveTo>
                  <a:lnTo>
                    <a:pt x="0" y="2"/>
                  </a:lnTo>
                  <a:cubicBezTo>
                    <a:pt x="11" y="0"/>
                    <a:pt x="21" y="0"/>
                    <a:pt x="32" y="0"/>
                  </a:cubicBezTo>
                  <a:cubicBezTo>
                    <a:pt x="43" y="0"/>
                    <a:pt x="55" y="0"/>
                    <a:pt x="66" y="2"/>
                  </a:cubicBezTo>
                  <a:cubicBezTo>
                    <a:pt x="55" y="2"/>
                    <a:pt x="43" y="2"/>
                    <a:pt x="32" y="2"/>
                  </a:cubicBezTo>
                  <a:cubicBezTo>
                    <a:pt x="21" y="2"/>
                    <a:pt x="11"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27" name="Google Shape;827;p22"/>
            <p:cNvSpPr/>
            <p:nvPr/>
          </p:nvSpPr>
          <p:spPr>
            <a:xfrm>
              <a:off x="5931919" y="3355928"/>
              <a:ext cx="155712" cy="3024"/>
            </a:xfrm>
            <a:custGeom>
              <a:avLst/>
              <a:gdLst/>
              <a:ahLst/>
              <a:cxnLst/>
              <a:rect l="l" t="t" r="r" b="b"/>
              <a:pathLst>
                <a:path w="103" h="2" extrusionOk="0">
                  <a:moveTo>
                    <a:pt x="0" y="2"/>
                  </a:moveTo>
                  <a:lnTo>
                    <a:pt x="0" y="2"/>
                  </a:lnTo>
                  <a:cubicBezTo>
                    <a:pt x="17" y="2"/>
                    <a:pt x="34" y="0"/>
                    <a:pt x="51" y="0"/>
                  </a:cubicBezTo>
                  <a:cubicBezTo>
                    <a:pt x="68" y="0"/>
                    <a:pt x="84" y="0"/>
                    <a:pt x="103" y="2"/>
                  </a:cubicBezTo>
                  <a:cubicBezTo>
                    <a:pt x="84" y="2"/>
                    <a:pt x="68" y="2"/>
                    <a:pt x="51" y="2"/>
                  </a:cubicBezTo>
                  <a:cubicBezTo>
                    <a:pt x="34" y="2"/>
                    <a:pt x="17"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28" name="Google Shape;828;p22"/>
            <p:cNvSpPr/>
            <p:nvPr/>
          </p:nvSpPr>
          <p:spPr>
            <a:xfrm>
              <a:off x="6027160" y="3346857"/>
              <a:ext cx="31747" cy="3024"/>
            </a:xfrm>
            <a:custGeom>
              <a:avLst/>
              <a:gdLst/>
              <a:ahLst/>
              <a:cxnLst/>
              <a:rect l="l" t="t" r="r" b="b"/>
              <a:pathLst>
                <a:path w="21" h="2" extrusionOk="0">
                  <a:moveTo>
                    <a:pt x="0" y="0"/>
                  </a:moveTo>
                  <a:lnTo>
                    <a:pt x="0" y="0"/>
                  </a:lnTo>
                  <a:cubicBezTo>
                    <a:pt x="3" y="0"/>
                    <a:pt x="7" y="0"/>
                    <a:pt x="11" y="0"/>
                  </a:cubicBezTo>
                  <a:cubicBezTo>
                    <a:pt x="15" y="0"/>
                    <a:pt x="17" y="0"/>
                    <a:pt x="21" y="0"/>
                  </a:cubicBezTo>
                  <a:cubicBezTo>
                    <a:pt x="17" y="2"/>
                    <a:pt x="15" y="2"/>
                    <a:pt x="11" y="2"/>
                  </a:cubicBezTo>
                  <a:cubicBezTo>
                    <a:pt x="7" y="2"/>
                    <a:pt x="3"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29" name="Google Shape;829;p22"/>
            <p:cNvSpPr/>
            <p:nvPr/>
          </p:nvSpPr>
          <p:spPr>
            <a:xfrm>
              <a:off x="4126873" y="1948482"/>
              <a:ext cx="458064" cy="1576763"/>
            </a:xfrm>
            <a:custGeom>
              <a:avLst/>
              <a:gdLst/>
              <a:ahLst/>
              <a:cxnLst/>
              <a:rect l="l" t="t" r="r" b="b"/>
              <a:pathLst>
                <a:path w="303" h="1043" extrusionOk="0">
                  <a:moveTo>
                    <a:pt x="0" y="1015"/>
                  </a:moveTo>
                  <a:lnTo>
                    <a:pt x="0" y="1015"/>
                  </a:lnTo>
                  <a:cubicBezTo>
                    <a:pt x="72" y="1026"/>
                    <a:pt x="72" y="1026"/>
                    <a:pt x="72" y="1026"/>
                  </a:cubicBezTo>
                  <a:cubicBezTo>
                    <a:pt x="95" y="1028"/>
                    <a:pt x="118" y="1030"/>
                    <a:pt x="141" y="1034"/>
                  </a:cubicBezTo>
                  <a:cubicBezTo>
                    <a:pt x="135" y="1038"/>
                    <a:pt x="135" y="1038"/>
                    <a:pt x="135" y="1038"/>
                  </a:cubicBezTo>
                  <a:cubicBezTo>
                    <a:pt x="154" y="910"/>
                    <a:pt x="154" y="910"/>
                    <a:pt x="154" y="910"/>
                  </a:cubicBezTo>
                  <a:cubicBezTo>
                    <a:pt x="173" y="784"/>
                    <a:pt x="173" y="784"/>
                    <a:pt x="173" y="784"/>
                  </a:cubicBezTo>
                  <a:cubicBezTo>
                    <a:pt x="181" y="721"/>
                    <a:pt x="181" y="721"/>
                    <a:pt x="181" y="721"/>
                  </a:cubicBezTo>
                  <a:cubicBezTo>
                    <a:pt x="192" y="658"/>
                    <a:pt x="192" y="658"/>
                    <a:pt x="192" y="658"/>
                  </a:cubicBezTo>
                  <a:cubicBezTo>
                    <a:pt x="202" y="595"/>
                    <a:pt x="202" y="595"/>
                    <a:pt x="202" y="595"/>
                  </a:cubicBezTo>
                  <a:cubicBezTo>
                    <a:pt x="213" y="532"/>
                    <a:pt x="213" y="532"/>
                    <a:pt x="213" y="532"/>
                  </a:cubicBezTo>
                  <a:cubicBezTo>
                    <a:pt x="234" y="408"/>
                    <a:pt x="234" y="408"/>
                    <a:pt x="234" y="408"/>
                  </a:cubicBezTo>
                  <a:cubicBezTo>
                    <a:pt x="242" y="366"/>
                    <a:pt x="248" y="324"/>
                    <a:pt x="254" y="281"/>
                  </a:cubicBezTo>
                  <a:cubicBezTo>
                    <a:pt x="267" y="197"/>
                    <a:pt x="280" y="111"/>
                    <a:pt x="292" y="27"/>
                  </a:cubicBezTo>
                  <a:cubicBezTo>
                    <a:pt x="297" y="33"/>
                    <a:pt x="297" y="33"/>
                    <a:pt x="297" y="33"/>
                  </a:cubicBezTo>
                  <a:cubicBezTo>
                    <a:pt x="156" y="12"/>
                    <a:pt x="156" y="12"/>
                    <a:pt x="156" y="12"/>
                  </a:cubicBezTo>
                  <a:cubicBezTo>
                    <a:pt x="164" y="8"/>
                    <a:pt x="164" y="8"/>
                    <a:pt x="164" y="8"/>
                  </a:cubicBezTo>
                  <a:cubicBezTo>
                    <a:pt x="152" y="92"/>
                    <a:pt x="139" y="176"/>
                    <a:pt x="126" y="258"/>
                  </a:cubicBezTo>
                  <a:cubicBezTo>
                    <a:pt x="114" y="342"/>
                    <a:pt x="101" y="427"/>
                    <a:pt x="86" y="511"/>
                  </a:cubicBezTo>
                  <a:cubicBezTo>
                    <a:pt x="74" y="593"/>
                    <a:pt x="59" y="677"/>
                    <a:pt x="44" y="761"/>
                  </a:cubicBezTo>
                  <a:lnTo>
                    <a:pt x="0" y="1015"/>
                  </a:lnTo>
                  <a:moveTo>
                    <a:pt x="0" y="1017"/>
                  </a:moveTo>
                  <a:lnTo>
                    <a:pt x="0" y="1017"/>
                  </a:lnTo>
                  <a:cubicBezTo>
                    <a:pt x="34" y="767"/>
                    <a:pt x="34" y="767"/>
                    <a:pt x="34" y="767"/>
                  </a:cubicBezTo>
                  <a:cubicBezTo>
                    <a:pt x="46" y="683"/>
                    <a:pt x="57" y="599"/>
                    <a:pt x="70" y="513"/>
                  </a:cubicBezTo>
                  <a:cubicBezTo>
                    <a:pt x="84" y="429"/>
                    <a:pt x="95" y="345"/>
                    <a:pt x="110" y="260"/>
                  </a:cubicBezTo>
                  <a:cubicBezTo>
                    <a:pt x="124" y="174"/>
                    <a:pt x="137" y="90"/>
                    <a:pt x="152" y="6"/>
                  </a:cubicBezTo>
                  <a:cubicBezTo>
                    <a:pt x="152" y="0"/>
                    <a:pt x="152" y="0"/>
                    <a:pt x="152" y="0"/>
                  </a:cubicBezTo>
                  <a:cubicBezTo>
                    <a:pt x="158" y="0"/>
                    <a:pt x="158" y="0"/>
                    <a:pt x="158" y="0"/>
                  </a:cubicBezTo>
                  <a:cubicBezTo>
                    <a:pt x="297" y="25"/>
                    <a:pt x="297" y="25"/>
                    <a:pt x="297" y="25"/>
                  </a:cubicBezTo>
                  <a:cubicBezTo>
                    <a:pt x="303" y="25"/>
                    <a:pt x="303" y="25"/>
                    <a:pt x="303" y="25"/>
                  </a:cubicBezTo>
                  <a:cubicBezTo>
                    <a:pt x="301" y="29"/>
                    <a:pt x="301" y="29"/>
                    <a:pt x="301" y="29"/>
                  </a:cubicBezTo>
                  <a:cubicBezTo>
                    <a:pt x="286" y="113"/>
                    <a:pt x="273" y="197"/>
                    <a:pt x="261" y="281"/>
                  </a:cubicBezTo>
                  <a:cubicBezTo>
                    <a:pt x="254" y="324"/>
                    <a:pt x="248" y="366"/>
                    <a:pt x="242" y="408"/>
                  </a:cubicBezTo>
                  <a:cubicBezTo>
                    <a:pt x="223" y="534"/>
                    <a:pt x="223" y="534"/>
                    <a:pt x="223" y="534"/>
                  </a:cubicBezTo>
                  <a:cubicBezTo>
                    <a:pt x="215" y="597"/>
                    <a:pt x="215" y="597"/>
                    <a:pt x="215" y="597"/>
                  </a:cubicBezTo>
                  <a:cubicBezTo>
                    <a:pt x="206" y="660"/>
                    <a:pt x="206" y="660"/>
                    <a:pt x="206" y="660"/>
                  </a:cubicBezTo>
                  <a:cubicBezTo>
                    <a:pt x="196" y="723"/>
                    <a:pt x="196" y="723"/>
                    <a:pt x="196" y="723"/>
                  </a:cubicBezTo>
                  <a:cubicBezTo>
                    <a:pt x="185" y="786"/>
                    <a:pt x="185" y="786"/>
                    <a:pt x="185" y="786"/>
                  </a:cubicBezTo>
                  <a:cubicBezTo>
                    <a:pt x="166" y="912"/>
                    <a:pt x="166" y="912"/>
                    <a:pt x="166" y="912"/>
                  </a:cubicBezTo>
                  <a:cubicBezTo>
                    <a:pt x="143" y="1038"/>
                    <a:pt x="143" y="1038"/>
                    <a:pt x="143" y="1038"/>
                  </a:cubicBezTo>
                  <a:cubicBezTo>
                    <a:pt x="143" y="1043"/>
                    <a:pt x="143" y="1043"/>
                    <a:pt x="143" y="1043"/>
                  </a:cubicBezTo>
                  <a:cubicBezTo>
                    <a:pt x="139" y="1043"/>
                    <a:pt x="139" y="1043"/>
                    <a:pt x="139" y="1043"/>
                  </a:cubicBezTo>
                  <a:cubicBezTo>
                    <a:pt x="116" y="1038"/>
                    <a:pt x="91" y="1034"/>
                    <a:pt x="67" y="1030"/>
                  </a:cubicBezTo>
                  <a:lnTo>
                    <a:pt x="0" y="1017"/>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30" name="Google Shape;830;p22"/>
            <p:cNvSpPr/>
            <p:nvPr/>
          </p:nvSpPr>
          <p:spPr>
            <a:xfrm>
              <a:off x="4343056" y="2107216"/>
              <a:ext cx="216182" cy="72564"/>
            </a:xfrm>
            <a:custGeom>
              <a:avLst/>
              <a:gdLst/>
              <a:ahLst/>
              <a:cxnLst/>
              <a:rect l="l" t="t" r="r" b="b"/>
              <a:pathLst>
                <a:path w="143" h="48" extrusionOk="0">
                  <a:moveTo>
                    <a:pt x="2" y="23"/>
                  </a:moveTo>
                  <a:lnTo>
                    <a:pt x="2" y="23"/>
                  </a:lnTo>
                  <a:cubicBezTo>
                    <a:pt x="15" y="25"/>
                    <a:pt x="25" y="25"/>
                    <a:pt x="38" y="27"/>
                  </a:cubicBezTo>
                  <a:cubicBezTo>
                    <a:pt x="49" y="29"/>
                    <a:pt x="59" y="29"/>
                    <a:pt x="72" y="32"/>
                  </a:cubicBezTo>
                  <a:cubicBezTo>
                    <a:pt x="82" y="34"/>
                    <a:pt x="93" y="36"/>
                    <a:pt x="103" y="38"/>
                  </a:cubicBezTo>
                  <a:cubicBezTo>
                    <a:pt x="116" y="40"/>
                    <a:pt x="126" y="42"/>
                    <a:pt x="137" y="44"/>
                  </a:cubicBezTo>
                  <a:cubicBezTo>
                    <a:pt x="135" y="46"/>
                    <a:pt x="135" y="46"/>
                    <a:pt x="135" y="46"/>
                  </a:cubicBezTo>
                  <a:cubicBezTo>
                    <a:pt x="137" y="38"/>
                    <a:pt x="137" y="32"/>
                    <a:pt x="139" y="23"/>
                  </a:cubicBezTo>
                  <a:cubicBezTo>
                    <a:pt x="141" y="25"/>
                    <a:pt x="141" y="25"/>
                    <a:pt x="141" y="25"/>
                  </a:cubicBezTo>
                  <a:cubicBezTo>
                    <a:pt x="118" y="23"/>
                    <a:pt x="95" y="21"/>
                    <a:pt x="72" y="17"/>
                  </a:cubicBezTo>
                  <a:cubicBezTo>
                    <a:pt x="61" y="15"/>
                    <a:pt x="49" y="13"/>
                    <a:pt x="38" y="10"/>
                  </a:cubicBezTo>
                  <a:cubicBezTo>
                    <a:pt x="28" y="8"/>
                    <a:pt x="15" y="6"/>
                    <a:pt x="4" y="4"/>
                  </a:cubicBezTo>
                  <a:cubicBezTo>
                    <a:pt x="7" y="2"/>
                    <a:pt x="7" y="2"/>
                    <a:pt x="7" y="2"/>
                  </a:cubicBezTo>
                  <a:cubicBezTo>
                    <a:pt x="7" y="8"/>
                    <a:pt x="4" y="17"/>
                    <a:pt x="2" y="23"/>
                  </a:cubicBezTo>
                  <a:moveTo>
                    <a:pt x="0" y="23"/>
                  </a:moveTo>
                  <a:lnTo>
                    <a:pt x="0" y="23"/>
                  </a:lnTo>
                  <a:cubicBezTo>
                    <a:pt x="2" y="17"/>
                    <a:pt x="2" y="8"/>
                    <a:pt x="2" y="2"/>
                  </a:cubicBezTo>
                  <a:cubicBezTo>
                    <a:pt x="2" y="0"/>
                    <a:pt x="2" y="0"/>
                    <a:pt x="2" y="0"/>
                  </a:cubicBezTo>
                  <a:cubicBezTo>
                    <a:pt x="4" y="0"/>
                    <a:pt x="4" y="0"/>
                    <a:pt x="4" y="0"/>
                  </a:cubicBezTo>
                  <a:cubicBezTo>
                    <a:pt x="17" y="0"/>
                    <a:pt x="28" y="2"/>
                    <a:pt x="40" y="4"/>
                  </a:cubicBezTo>
                  <a:cubicBezTo>
                    <a:pt x="51" y="4"/>
                    <a:pt x="61" y="6"/>
                    <a:pt x="74" y="8"/>
                  </a:cubicBezTo>
                  <a:cubicBezTo>
                    <a:pt x="97" y="13"/>
                    <a:pt x="118" y="17"/>
                    <a:pt x="141" y="21"/>
                  </a:cubicBezTo>
                  <a:cubicBezTo>
                    <a:pt x="143" y="21"/>
                    <a:pt x="143" y="21"/>
                    <a:pt x="143" y="21"/>
                  </a:cubicBezTo>
                  <a:cubicBezTo>
                    <a:pt x="143" y="23"/>
                    <a:pt x="143" y="23"/>
                    <a:pt x="143" y="23"/>
                  </a:cubicBezTo>
                  <a:cubicBezTo>
                    <a:pt x="141" y="32"/>
                    <a:pt x="139" y="38"/>
                    <a:pt x="139" y="46"/>
                  </a:cubicBezTo>
                  <a:cubicBezTo>
                    <a:pt x="139" y="48"/>
                    <a:pt x="139" y="48"/>
                    <a:pt x="139" y="48"/>
                  </a:cubicBezTo>
                  <a:cubicBezTo>
                    <a:pt x="137" y="46"/>
                    <a:pt x="137" y="46"/>
                    <a:pt x="137" y="46"/>
                  </a:cubicBezTo>
                  <a:cubicBezTo>
                    <a:pt x="126" y="44"/>
                    <a:pt x="114" y="44"/>
                    <a:pt x="103" y="42"/>
                  </a:cubicBezTo>
                  <a:cubicBezTo>
                    <a:pt x="91" y="42"/>
                    <a:pt x="78" y="40"/>
                    <a:pt x="67" y="38"/>
                  </a:cubicBezTo>
                  <a:cubicBezTo>
                    <a:pt x="55" y="36"/>
                    <a:pt x="44" y="34"/>
                    <a:pt x="34" y="32"/>
                  </a:cubicBezTo>
                  <a:cubicBezTo>
                    <a:pt x="21" y="29"/>
                    <a:pt x="11" y="27"/>
                    <a:pt x="0" y="2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31" name="Google Shape;831;p22"/>
            <p:cNvSpPr/>
            <p:nvPr/>
          </p:nvSpPr>
          <p:spPr>
            <a:xfrm>
              <a:off x="4152573" y="3292434"/>
              <a:ext cx="213159" cy="72564"/>
            </a:xfrm>
            <a:custGeom>
              <a:avLst/>
              <a:gdLst/>
              <a:ahLst/>
              <a:cxnLst/>
              <a:rect l="l" t="t" r="r" b="b"/>
              <a:pathLst>
                <a:path w="141" h="48" extrusionOk="0">
                  <a:moveTo>
                    <a:pt x="0" y="23"/>
                  </a:moveTo>
                  <a:lnTo>
                    <a:pt x="0" y="23"/>
                  </a:lnTo>
                  <a:cubicBezTo>
                    <a:pt x="13" y="25"/>
                    <a:pt x="23" y="25"/>
                    <a:pt x="36" y="27"/>
                  </a:cubicBezTo>
                  <a:cubicBezTo>
                    <a:pt x="46" y="30"/>
                    <a:pt x="59" y="30"/>
                    <a:pt x="69" y="32"/>
                  </a:cubicBezTo>
                  <a:cubicBezTo>
                    <a:pt x="80" y="34"/>
                    <a:pt x="90" y="36"/>
                    <a:pt x="103" y="38"/>
                  </a:cubicBezTo>
                  <a:cubicBezTo>
                    <a:pt x="114" y="40"/>
                    <a:pt x="124" y="42"/>
                    <a:pt x="137" y="44"/>
                  </a:cubicBezTo>
                  <a:cubicBezTo>
                    <a:pt x="135" y="46"/>
                    <a:pt x="135" y="46"/>
                    <a:pt x="135" y="46"/>
                  </a:cubicBezTo>
                  <a:cubicBezTo>
                    <a:pt x="135" y="38"/>
                    <a:pt x="137" y="32"/>
                    <a:pt x="137" y="23"/>
                  </a:cubicBezTo>
                  <a:cubicBezTo>
                    <a:pt x="139" y="25"/>
                    <a:pt x="139" y="25"/>
                    <a:pt x="139" y="25"/>
                  </a:cubicBezTo>
                  <a:cubicBezTo>
                    <a:pt x="116" y="23"/>
                    <a:pt x="93" y="21"/>
                    <a:pt x="69" y="17"/>
                  </a:cubicBezTo>
                  <a:cubicBezTo>
                    <a:pt x="59" y="15"/>
                    <a:pt x="48" y="13"/>
                    <a:pt x="36" y="11"/>
                  </a:cubicBezTo>
                  <a:cubicBezTo>
                    <a:pt x="25" y="8"/>
                    <a:pt x="15" y="6"/>
                    <a:pt x="2" y="4"/>
                  </a:cubicBezTo>
                  <a:cubicBezTo>
                    <a:pt x="6" y="2"/>
                    <a:pt x="6" y="2"/>
                    <a:pt x="6" y="2"/>
                  </a:cubicBezTo>
                  <a:cubicBezTo>
                    <a:pt x="4" y="8"/>
                    <a:pt x="2" y="17"/>
                    <a:pt x="0" y="23"/>
                  </a:cubicBezTo>
                  <a:moveTo>
                    <a:pt x="0" y="25"/>
                  </a:moveTo>
                  <a:lnTo>
                    <a:pt x="0" y="25"/>
                  </a:lnTo>
                  <a:cubicBezTo>
                    <a:pt x="0" y="17"/>
                    <a:pt x="0" y="8"/>
                    <a:pt x="0" y="2"/>
                  </a:cubicBezTo>
                  <a:cubicBezTo>
                    <a:pt x="2" y="0"/>
                    <a:pt x="2" y="0"/>
                    <a:pt x="2" y="0"/>
                  </a:cubicBezTo>
                  <a:cubicBezTo>
                    <a:pt x="4" y="0"/>
                    <a:pt x="4" y="0"/>
                    <a:pt x="4" y="0"/>
                  </a:cubicBezTo>
                  <a:cubicBezTo>
                    <a:pt x="15" y="0"/>
                    <a:pt x="27" y="2"/>
                    <a:pt x="38" y="4"/>
                  </a:cubicBezTo>
                  <a:cubicBezTo>
                    <a:pt x="48" y="4"/>
                    <a:pt x="61" y="6"/>
                    <a:pt x="72" y="8"/>
                  </a:cubicBezTo>
                  <a:cubicBezTo>
                    <a:pt x="95" y="13"/>
                    <a:pt x="118" y="17"/>
                    <a:pt x="139" y="21"/>
                  </a:cubicBezTo>
                  <a:cubicBezTo>
                    <a:pt x="141" y="21"/>
                    <a:pt x="141" y="21"/>
                    <a:pt x="141" y="21"/>
                  </a:cubicBezTo>
                  <a:cubicBezTo>
                    <a:pt x="141" y="23"/>
                    <a:pt x="141" y="23"/>
                    <a:pt x="141" y="23"/>
                  </a:cubicBezTo>
                  <a:cubicBezTo>
                    <a:pt x="139" y="32"/>
                    <a:pt x="139" y="38"/>
                    <a:pt x="137" y="46"/>
                  </a:cubicBezTo>
                  <a:cubicBezTo>
                    <a:pt x="137" y="48"/>
                    <a:pt x="137" y="48"/>
                    <a:pt x="137" y="48"/>
                  </a:cubicBezTo>
                  <a:cubicBezTo>
                    <a:pt x="135" y="48"/>
                    <a:pt x="135" y="48"/>
                    <a:pt x="135" y="48"/>
                  </a:cubicBezTo>
                  <a:cubicBezTo>
                    <a:pt x="124" y="44"/>
                    <a:pt x="114" y="44"/>
                    <a:pt x="101" y="42"/>
                  </a:cubicBezTo>
                  <a:cubicBezTo>
                    <a:pt x="88" y="42"/>
                    <a:pt x="78" y="40"/>
                    <a:pt x="65" y="38"/>
                  </a:cubicBezTo>
                  <a:cubicBezTo>
                    <a:pt x="55" y="36"/>
                    <a:pt x="42" y="34"/>
                    <a:pt x="32" y="32"/>
                  </a:cubicBezTo>
                  <a:cubicBezTo>
                    <a:pt x="21" y="30"/>
                    <a:pt x="10" y="27"/>
                    <a:pt x="0" y="2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32" name="Google Shape;832;p22"/>
            <p:cNvSpPr/>
            <p:nvPr/>
          </p:nvSpPr>
          <p:spPr>
            <a:xfrm>
              <a:off x="4285609" y="3133699"/>
              <a:ext cx="57447" cy="374916"/>
            </a:xfrm>
            <a:custGeom>
              <a:avLst/>
              <a:gdLst/>
              <a:ahLst/>
              <a:cxnLst/>
              <a:rect l="l" t="t" r="r" b="b"/>
              <a:pathLst>
                <a:path w="38" h="248" extrusionOk="0">
                  <a:moveTo>
                    <a:pt x="0" y="248"/>
                  </a:moveTo>
                  <a:lnTo>
                    <a:pt x="0" y="248"/>
                  </a:lnTo>
                  <a:cubicBezTo>
                    <a:pt x="5" y="208"/>
                    <a:pt x="13" y="166"/>
                    <a:pt x="17" y="124"/>
                  </a:cubicBezTo>
                  <a:cubicBezTo>
                    <a:pt x="26" y="84"/>
                    <a:pt x="32" y="42"/>
                    <a:pt x="38" y="0"/>
                  </a:cubicBezTo>
                  <a:cubicBezTo>
                    <a:pt x="34" y="42"/>
                    <a:pt x="26" y="84"/>
                    <a:pt x="19" y="126"/>
                  </a:cubicBezTo>
                  <a:cubicBezTo>
                    <a:pt x="13" y="166"/>
                    <a:pt x="7" y="208"/>
                    <a:pt x="0" y="248"/>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4275" rIns="90000" bIns="442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33" name="Google Shape;833;p22"/>
            <p:cNvSpPr/>
            <p:nvPr/>
          </p:nvSpPr>
          <p:spPr>
            <a:xfrm>
              <a:off x="4349103" y="3095906"/>
              <a:ext cx="4535" cy="18141"/>
            </a:xfrm>
            <a:custGeom>
              <a:avLst/>
              <a:gdLst/>
              <a:ahLst/>
              <a:cxnLst/>
              <a:rect l="l" t="t" r="r" b="b"/>
              <a:pathLst>
                <a:path w="3" h="12" extrusionOk="0">
                  <a:moveTo>
                    <a:pt x="0" y="12"/>
                  </a:moveTo>
                  <a:lnTo>
                    <a:pt x="0" y="12"/>
                  </a:lnTo>
                  <a:cubicBezTo>
                    <a:pt x="0" y="10"/>
                    <a:pt x="0" y="8"/>
                    <a:pt x="0" y="6"/>
                  </a:cubicBezTo>
                  <a:cubicBezTo>
                    <a:pt x="0" y="4"/>
                    <a:pt x="0" y="2"/>
                    <a:pt x="3" y="0"/>
                  </a:cubicBezTo>
                  <a:cubicBezTo>
                    <a:pt x="3" y="2"/>
                    <a:pt x="3" y="4"/>
                    <a:pt x="3" y="6"/>
                  </a:cubicBezTo>
                  <a:cubicBezTo>
                    <a:pt x="3" y="8"/>
                    <a:pt x="0" y="10"/>
                    <a:pt x="0" y="1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spTree>
    <p:extLst>
      <p:ext uri="{BB962C8B-B14F-4D97-AF65-F5344CB8AC3E}">
        <p14:creationId xmlns:p14="http://schemas.microsoft.com/office/powerpoint/2010/main" val="2708808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solidFill>
          <a:schemeClr val="dk1"/>
        </a:solidFill>
        <a:effectLst/>
      </p:bgPr>
    </p:bg>
    <p:spTree>
      <p:nvGrpSpPr>
        <p:cNvPr id="1" name="Shape 834"/>
        <p:cNvGrpSpPr/>
        <p:nvPr/>
      </p:nvGrpSpPr>
      <p:grpSpPr>
        <a:xfrm>
          <a:off x="0" y="0"/>
          <a:ext cx="0" cy="0"/>
          <a:chOff x="0" y="0"/>
          <a:chExt cx="0" cy="0"/>
        </a:xfrm>
      </p:grpSpPr>
      <p:pic>
        <p:nvPicPr>
          <p:cNvPr id="835" name="Google Shape;835;p23"/>
          <p:cNvPicPr preferRelativeResize="0"/>
          <p:nvPr/>
        </p:nvPicPr>
        <p:blipFill rotWithShape="1">
          <a:blip r:embed="rId2">
            <a:alphaModFix/>
          </a:blip>
          <a:srcRect b="5526"/>
          <a:stretch/>
        </p:blipFill>
        <p:spPr>
          <a:xfrm>
            <a:off x="201300" y="201300"/>
            <a:ext cx="8741399" cy="4740900"/>
          </a:xfrm>
          <a:prstGeom prst="rect">
            <a:avLst/>
          </a:prstGeom>
          <a:noFill/>
          <a:ln>
            <a:noFill/>
          </a:ln>
          <a:effectLst>
            <a:outerShdw blurRad="57150" dist="19050" dir="5400000" algn="bl" rotWithShape="0">
              <a:srgbClr val="000000">
                <a:alpha val="50000"/>
              </a:srgbClr>
            </a:outerShdw>
          </a:effectLst>
        </p:spPr>
      </p:pic>
      <p:sp>
        <p:nvSpPr>
          <p:cNvPr id="836" name="Google Shape;836;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837" name="Google Shape;837;p23"/>
          <p:cNvSpPr txBox="1">
            <a:spLocks noGrp="1"/>
          </p:cNvSpPr>
          <p:nvPr>
            <p:ph type="subTitle" idx="1"/>
          </p:nvPr>
        </p:nvSpPr>
        <p:spPr>
          <a:xfrm>
            <a:off x="4802889" y="1873850"/>
            <a:ext cx="3254100" cy="1943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38" name="Google Shape;838;p23"/>
          <p:cNvSpPr txBox="1">
            <a:spLocks noGrp="1"/>
          </p:cNvSpPr>
          <p:nvPr>
            <p:ph type="subTitle" idx="2"/>
          </p:nvPr>
        </p:nvSpPr>
        <p:spPr>
          <a:xfrm>
            <a:off x="1087011" y="1873850"/>
            <a:ext cx="3254100" cy="1943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39" name="Google Shape;839;p23"/>
          <p:cNvGrpSpPr/>
          <p:nvPr/>
        </p:nvGrpSpPr>
        <p:grpSpPr>
          <a:xfrm>
            <a:off x="350950" y="342300"/>
            <a:ext cx="8448500" cy="4454525"/>
            <a:chOff x="350950" y="342300"/>
            <a:chExt cx="8448500" cy="4454525"/>
          </a:xfrm>
        </p:grpSpPr>
        <p:sp>
          <p:nvSpPr>
            <p:cNvPr id="840" name="Google Shape;840;p23"/>
            <p:cNvSpPr/>
            <p:nvPr/>
          </p:nvSpPr>
          <p:spPr>
            <a:xfrm>
              <a:off x="1208650" y="4764550"/>
              <a:ext cx="7490377"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41" name="Google Shape;841;p23"/>
            <p:cNvSpPr/>
            <p:nvPr/>
          </p:nvSpPr>
          <p:spPr>
            <a:xfrm rot="-5400000">
              <a:off x="-1257776" y="1958100"/>
              <a:ext cx="3249727"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42" name="Google Shape;842;p23"/>
            <p:cNvSpPr/>
            <p:nvPr/>
          </p:nvSpPr>
          <p:spPr>
            <a:xfrm>
              <a:off x="444975" y="342300"/>
              <a:ext cx="82540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43" name="Google Shape;843;p23"/>
            <p:cNvSpPr/>
            <p:nvPr/>
          </p:nvSpPr>
          <p:spPr>
            <a:xfrm rot="-5400000">
              <a:off x="6571237" y="2545313"/>
              <a:ext cx="4424151"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844" name="Google Shape;844;p23"/>
          <p:cNvGrpSpPr/>
          <p:nvPr/>
        </p:nvGrpSpPr>
        <p:grpSpPr>
          <a:xfrm>
            <a:off x="-631915" y="4022366"/>
            <a:ext cx="1488946" cy="955802"/>
            <a:chOff x="-1053822" y="5316830"/>
            <a:chExt cx="1773822" cy="1138537"/>
          </a:xfrm>
        </p:grpSpPr>
        <p:sp>
          <p:nvSpPr>
            <p:cNvPr id="845" name="Google Shape;845;p23"/>
            <p:cNvSpPr/>
            <p:nvPr/>
          </p:nvSpPr>
          <p:spPr>
            <a:xfrm flipH="1">
              <a:off x="349972" y="6284030"/>
              <a:ext cx="169624" cy="171338"/>
            </a:xfrm>
            <a:custGeom>
              <a:avLst/>
              <a:gdLst/>
              <a:ahLst/>
              <a:cxnLst/>
              <a:rect l="l" t="t" r="r" b="b"/>
              <a:pathLst>
                <a:path w="198" h="200" extrusionOk="0">
                  <a:moveTo>
                    <a:pt x="194" y="195"/>
                  </a:moveTo>
                  <a:lnTo>
                    <a:pt x="194" y="195"/>
                  </a:lnTo>
                  <a:cubicBezTo>
                    <a:pt x="162" y="197"/>
                    <a:pt x="131" y="197"/>
                    <a:pt x="99" y="197"/>
                  </a:cubicBezTo>
                  <a:cubicBezTo>
                    <a:pt x="51" y="200"/>
                    <a:pt x="51" y="200"/>
                    <a:pt x="51" y="200"/>
                  </a:cubicBezTo>
                  <a:cubicBezTo>
                    <a:pt x="36" y="200"/>
                    <a:pt x="19" y="200"/>
                    <a:pt x="4" y="197"/>
                  </a:cubicBezTo>
                  <a:cubicBezTo>
                    <a:pt x="0" y="197"/>
                    <a:pt x="0" y="197"/>
                    <a:pt x="0" y="197"/>
                  </a:cubicBezTo>
                  <a:cubicBezTo>
                    <a:pt x="0" y="195"/>
                    <a:pt x="0" y="195"/>
                    <a:pt x="0" y="195"/>
                  </a:cubicBezTo>
                  <a:cubicBezTo>
                    <a:pt x="0" y="164"/>
                    <a:pt x="2" y="132"/>
                    <a:pt x="2" y="101"/>
                  </a:cubicBezTo>
                  <a:cubicBezTo>
                    <a:pt x="2" y="84"/>
                    <a:pt x="2" y="67"/>
                    <a:pt x="2" y="52"/>
                  </a:cubicBezTo>
                  <a:cubicBezTo>
                    <a:pt x="2" y="35"/>
                    <a:pt x="2" y="21"/>
                    <a:pt x="2" y="4"/>
                  </a:cubicBezTo>
                  <a:cubicBezTo>
                    <a:pt x="2" y="2"/>
                    <a:pt x="2" y="2"/>
                    <a:pt x="2" y="2"/>
                  </a:cubicBezTo>
                  <a:cubicBezTo>
                    <a:pt x="4" y="2"/>
                    <a:pt x="4" y="2"/>
                    <a:pt x="4" y="2"/>
                  </a:cubicBezTo>
                  <a:cubicBezTo>
                    <a:pt x="36" y="2"/>
                    <a:pt x="67" y="0"/>
                    <a:pt x="99" y="0"/>
                  </a:cubicBezTo>
                  <a:cubicBezTo>
                    <a:pt x="145" y="0"/>
                    <a:pt x="145" y="0"/>
                    <a:pt x="145" y="0"/>
                  </a:cubicBezTo>
                  <a:cubicBezTo>
                    <a:pt x="162" y="0"/>
                    <a:pt x="177" y="0"/>
                    <a:pt x="192" y="0"/>
                  </a:cubicBezTo>
                  <a:cubicBezTo>
                    <a:pt x="198" y="0"/>
                    <a:pt x="198" y="0"/>
                    <a:pt x="198" y="0"/>
                  </a:cubicBezTo>
                  <a:cubicBezTo>
                    <a:pt x="198" y="4"/>
                    <a:pt x="198" y="4"/>
                    <a:pt x="198" y="4"/>
                  </a:cubicBezTo>
                  <a:cubicBezTo>
                    <a:pt x="198" y="38"/>
                    <a:pt x="196" y="69"/>
                    <a:pt x="196" y="101"/>
                  </a:cubicBezTo>
                  <a:lnTo>
                    <a:pt x="194" y="195"/>
                  </a:lnTo>
                  <a:moveTo>
                    <a:pt x="192" y="195"/>
                  </a:moveTo>
                  <a:lnTo>
                    <a:pt x="192" y="195"/>
                  </a:lnTo>
                  <a:cubicBezTo>
                    <a:pt x="189" y="99"/>
                    <a:pt x="189" y="99"/>
                    <a:pt x="189" y="99"/>
                  </a:cubicBezTo>
                  <a:cubicBezTo>
                    <a:pt x="189" y="67"/>
                    <a:pt x="187" y="35"/>
                    <a:pt x="187" y="4"/>
                  </a:cubicBezTo>
                  <a:cubicBezTo>
                    <a:pt x="192" y="8"/>
                    <a:pt x="192" y="8"/>
                    <a:pt x="192" y="8"/>
                  </a:cubicBezTo>
                  <a:cubicBezTo>
                    <a:pt x="177" y="8"/>
                    <a:pt x="162" y="8"/>
                    <a:pt x="145" y="8"/>
                  </a:cubicBezTo>
                  <a:cubicBezTo>
                    <a:pt x="99" y="8"/>
                    <a:pt x="99" y="8"/>
                    <a:pt x="99" y="8"/>
                  </a:cubicBezTo>
                  <a:cubicBezTo>
                    <a:pt x="67" y="8"/>
                    <a:pt x="36" y="8"/>
                    <a:pt x="4" y="6"/>
                  </a:cubicBezTo>
                  <a:cubicBezTo>
                    <a:pt x="7" y="4"/>
                    <a:pt x="7" y="4"/>
                    <a:pt x="7" y="4"/>
                  </a:cubicBezTo>
                  <a:cubicBezTo>
                    <a:pt x="7" y="21"/>
                    <a:pt x="4" y="35"/>
                    <a:pt x="4" y="52"/>
                  </a:cubicBezTo>
                  <a:cubicBezTo>
                    <a:pt x="4" y="67"/>
                    <a:pt x="4" y="84"/>
                    <a:pt x="4" y="101"/>
                  </a:cubicBezTo>
                  <a:cubicBezTo>
                    <a:pt x="4" y="132"/>
                    <a:pt x="7" y="164"/>
                    <a:pt x="7" y="195"/>
                  </a:cubicBezTo>
                  <a:cubicBezTo>
                    <a:pt x="4" y="191"/>
                    <a:pt x="4" y="191"/>
                    <a:pt x="4" y="191"/>
                  </a:cubicBezTo>
                  <a:cubicBezTo>
                    <a:pt x="19" y="191"/>
                    <a:pt x="34" y="191"/>
                    <a:pt x="51" y="191"/>
                  </a:cubicBezTo>
                  <a:cubicBezTo>
                    <a:pt x="97" y="191"/>
                    <a:pt x="97" y="191"/>
                    <a:pt x="97" y="191"/>
                  </a:cubicBezTo>
                  <a:cubicBezTo>
                    <a:pt x="128" y="193"/>
                    <a:pt x="160" y="193"/>
                    <a:pt x="192" y="19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7000" rIns="90000" bIns="27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46" name="Google Shape;846;p23"/>
            <p:cNvSpPr/>
            <p:nvPr/>
          </p:nvSpPr>
          <p:spPr>
            <a:xfrm flipH="1">
              <a:off x="470764" y="6287457"/>
              <a:ext cx="7710" cy="122506"/>
            </a:xfrm>
            <a:custGeom>
              <a:avLst/>
              <a:gdLst/>
              <a:ahLst/>
              <a:cxnLst/>
              <a:rect l="l" t="t" r="r" b="b"/>
              <a:pathLst>
                <a:path w="9" h="143" extrusionOk="0">
                  <a:moveTo>
                    <a:pt x="5" y="0"/>
                  </a:moveTo>
                  <a:lnTo>
                    <a:pt x="5" y="0"/>
                  </a:lnTo>
                  <a:cubicBezTo>
                    <a:pt x="7" y="25"/>
                    <a:pt x="9" y="48"/>
                    <a:pt x="9" y="71"/>
                  </a:cubicBezTo>
                  <a:cubicBezTo>
                    <a:pt x="9" y="97"/>
                    <a:pt x="7" y="120"/>
                    <a:pt x="5" y="143"/>
                  </a:cubicBezTo>
                  <a:cubicBezTo>
                    <a:pt x="0" y="120"/>
                    <a:pt x="0" y="97"/>
                    <a:pt x="0" y="71"/>
                  </a:cubicBezTo>
                  <a:cubicBezTo>
                    <a:pt x="0" y="48"/>
                    <a:pt x="0" y="25"/>
                    <a:pt x="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6475" rIns="90000" bIns="64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47" name="Google Shape;847;p23"/>
            <p:cNvSpPr/>
            <p:nvPr/>
          </p:nvSpPr>
          <p:spPr>
            <a:xfrm flipH="1">
              <a:off x="457914" y="6287457"/>
              <a:ext cx="4283" cy="83099"/>
            </a:xfrm>
            <a:custGeom>
              <a:avLst/>
              <a:gdLst/>
              <a:ahLst/>
              <a:cxnLst/>
              <a:rect l="l" t="t" r="r" b="b"/>
              <a:pathLst>
                <a:path w="5" h="97" extrusionOk="0">
                  <a:moveTo>
                    <a:pt x="2" y="0"/>
                  </a:moveTo>
                  <a:lnTo>
                    <a:pt x="2" y="0"/>
                  </a:lnTo>
                  <a:cubicBezTo>
                    <a:pt x="5" y="17"/>
                    <a:pt x="5" y="31"/>
                    <a:pt x="5" y="48"/>
                  </a:cubicBezTo>
                  <a:cubicBezTo>
                    <a:pt x="5" y="63"/>
                    <a:pt x="5" y="80"/>
                    <a:pt x="2" y="97"/>
                  </a:cubicBezTo>
                  <a:cubicBezTo>
                    <a:pt x="0" y="80"/>
                    <a:pt x="0" y="63"/>
                    <a:pt x="0" y="48"/>
                  </a:cubicBezTo>
                  <a:cubicBezTo>
                    <a:pt x="0" y="31"/>
                    <a:pt x="0" y="17"/>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48" name="Google Shape;848;p23"/>
            <p:cNvSpPr/>
            <p:nvPr/>
          </p:nvSpPr>
          <p:spPr>
            <a:xfrm flipH="1">
              <a:off x="379099" y="6287457"/>
              <a:ext cx="6853" cy="107943"/>
            </a:xfrm>
            <a:custGeom>
              <a:avLst/>
              <a:gdLst/>
              <a:ahLst/>
              <a:cxnLst/>
              <a:rect l="l" t="t" r="r" b="b"/>
              <a:pathLst>
                <a:path w="8" h="126" extrusionOk="0">
                  <a:moveTo>
                    <a:pt x="4" y="0"/>
                  </a:moveTo>
                  <a:lnTo>
                    <a:pt x="4" y="0"/>
                  </a:lnTo>
                  <a:cubicBezTo>
                    <a:pt x="6" y="21"/>
                    <a:pt x="8" y="42"/>
                    <a:pt x="8" y="63"/>
                  </a:cubicBezTo>
                  <a:cubicBezTo>
                    <a:pt x="8" y="84"/>
                    <a:pt x="6" y="105"/>
                    <a:pt x="4" y="126"/>
                  </a:cubicBezTo>
                  <a:cubicBezTo>
                    <a:pt x="0" y="105"/>
                    <a:pt x="0" y="84"/>
                    <a:pt x="0" y="63"/>
                  </a:cubicBezTo>
                  <a:cubicBezTo>
                    <a:pt x="0" y="42"/>
                    <a:pt x="0" y="21"/>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50" rIns="90000" bIns="3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49" name="Google Shape;849;p23"/>
            <p:cNvSpPr/>
            <p:nvPr/>
          </p:nvSpPr>
          <p:spPr>
            <a:xfrm flipH="1">
              <a:off x="413366" y="6316584"/>
              <a:ext cx="6853" cy="109656"/>
            </a:xfrm>
            <a:custGeom>
              <a:avLst/>
              <a:gdLst/>
              <a:ahLst/>
              <a:cxnLst/>
              <a:rect l="l" t="t" r="r" b="b"/>
              <a:pathLst>
                <a:path w="8" h="128" extrusionOk="0">
                  <a:moveTo>
                    <a:pt x="4" y="0"/>
                  </a:moveTo>
                  <a:lnTo>
                    <a:pt x="4" y="0"/>
                  </a:lnTo>
                  <a:cubicBezTo>
                    <a:pt x="6" y="21"/>
                    <a:pt x="8" y="42"/>
                    <a:pt x="8" y="65"/>
                  </a:cubicBezTo>
                  <a:cubicBezTo>
                    <a:pt x="8" y="86"/>
                    <a:pt x="6" y="107"/>
                    <a:pt x="4" y="128"/>
                  </a:cubicBezTo>
                  <a:cubicBezTo>
                    <a:pt x="0" y="107"/>
                    <a:pt x="0" y="86"/>
                    <a:pt x="0" y="65"/>
                  </a:cubicBezTo>
                  <a:cubicBezTo>
                    <a:pt x="0" y="42"/>
                    <a:pt x="0" y="21"/>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075" rIns="90000" bIns="10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50" name="Google Shape;850;p23"/>
            <p:cNvSpPr/>
            <p:nvPr/>
          </p:nvSpPr>
          <p:spPr>
            <a:xfrm flipH="1">
              <a:off x="-1053822" y="6204350"/>
              <a:ext cx="1773822" cy="89100"/>
            </a:xfrm>
            <a:custGeom>
              <a:avLst/>
              <a:gdLst/>
              <a:ahLst/>
              <a:cxnLst/>
              <a:rect l="l" t="t" r="r" b="b"/>
              <a:pathLst>
                <a:path w="5551" h="104" extrusionOk="0">
                  <a:moveTo>
                    <a:pt x="5551" y="97"/>
                  </a:moveTo>
                  <a:lnTo>
                    <a:pt x="5551" y="97"/>
                  </a:lnTo>
                  <a:cubicBezTo>
                    <a:pt x="4167" y="103"/>
                    <a:pt x="4167" y="103"/>
                    <a:pt x="4167" y="103"/>
                  </a:cubicBezTo>
                  <a:cubicBezTo>
                    <a:pt x="3705" y="103"/>
                    <a:pt x="3242" y="105"/>
                    <a:pt x="2780" y="103"/>
                  </a:cubicBezTo>
                  <a:cubicBezTo>
                    <a:pt x="1392" y="101"/>
                    <a:pt x="1392" y="101"/>
                    <a:pt x="1392" y="101"/>
                  </a:cubicBezTo>
                  <a:cubicBezTo>
                    <a:pt x="1045" y="99"/>
                    <a:pt x="1045" y="99"/>
                    <a:pt x="1045" y="99"/>
                  </a:cubicBezTo>
                  <a:cubicBezTo>
                    <a:pt x="698" y="101"/>
                    <a:pt x="698" y="101"/>
                    <a:pt x="698" y="101"/>
                  </a:cubicBezTo>
                  <a:cubicBezTo>
                    <a:pt x="4" y="101"/>
                    <a:pt x="4" y="101"/>
                    <a:pt x="4" y="101"/>
                  </a:cubicBezTo>
                  <a:cubicBezTo>
                    <a:pt x="0" y="101"/>
                    <a:pt x="0" y="101"/>
                    <a:pt x="0" y="101"/>
                  </a:cubicBezTo>
                  <a:cubicBezTo>
                    <a:pt x="0" y="97"/>
                    <a:pt x="0" y="97"/>
                    <a:pt x="0" y="97"/>
                  </a:cubicBezTo>
                  <a:cubicBezTo>
                    <a:pt x="0" y="9"/>
                    <a:pt x="0" y="9"/>
                    <a:pt x="0" y="9"/>
                  </a:cubicBezTo>
                  <a:cubicBezTo>
                    <a:pt x="0" y="5"/>
                    <a:pt x="0" y="5"/>
                    <a:pt x="0" y="5"/>
                  </a:cubicBezTo>
                  <a:cubicBezTo>
                    <a:pt x="4" y="5"/>
                    <a:pt x="4" y="5"/>
                    <a:pt x="4" y="5"/>
                  </a:cubicBezTo>
                  <a:cubicBezTo>
                    <a:pt x="1392" y="0"/>
                    <a:pt x="1392" y="0"/>
                    <a:pt x="1392" y="0"/>
                  </a:cubicBezTo>
                  <a:cubicBezTo>
                    <a:pt x="2777" y="0"/>
                    <a:pt x="2777" y="0"/>
                    <a:pt x="2777" y="0"/>
                  </a:cubicBezTo>
                  <a:cubicBezTo>
                    <a:pt x="3471" y="0"/>
                    <a:pt x="3471" y="0"/>
                    <a:pt x="3471" y="0"/>
                  </a:cubicBezTo>
                  <a:cubicBezTo>
                    <a:pt x="4163" y="2"/>
                    <a:pt x="4163" y="2"/>
                    <a:pt x="4163" y="2"/>
                  </a:cubicBezTo>
                  <a:cubicBezTo>
                    <a:pt x="4626" y="5"/>
                    <a:pt x="5088" y="5"/>
                    <a:pt x="5551" y="7"/>
                  </a:cubicBezTo>
                  <a:lnTo>
                    <a:pt x="5551" y="7"/>
                  </a:lnTo>
                  <a:cubicBezTo>
                    <a:pt x="5551" y="9"/>
                    <a:pt x="5551" y="9"/>
                    <a:pt x="5551" y="9"/>
                  </a:cubicBezTo>
                  <a:lnTo>
                    <a:pt x="5551" y="97"/>
                  </a:lnTo>
                  <a:moveTo>
                    <a:pt x="5549" y="97"/>
                  </a:moveTo>
                  <a:lnTo>
                    <a:pt x="5549" y="97"/>
                  </a:lnTo>
                  <a:cubicBezTo>
                    <a:pt x="5549" y="9"/>
                    <a:pt x="5549" y="9"/>
                    <a:pt x="5549" y="9"/>
                  </a:cubicBezTo>
                  <a:cubicBezTo>
                    <a:pt x="5551" y="11"/>
                    <a:pt x="5551" y="11"/>
                    <a:pt x="5551" y="11"/>
                  </a:cubicBezTo>
                  <a:cubicBezTo>
                    <a:pt x="5088" y="13"/>
                    <a:pt x="4626" y="13"/>
                    <a:pt x="4163" y="15"/>
                  </a:cubicBezTo>
                  <a:cubicBezTo>
                    <a:pt x="3471" y="17"/>
                    <a:pt x="3471" y="17"/>
                    <a:pt x="3471" y="17"/>
                  </a:cubicBezTo>
                  <a:cubicBezTo>
                    <a:pt x="2777" y="17"/>
                    <a:pt x="2777" y="17"/>
                    <a:pt x="2777" y="17"/>
                  </a:cubicBezTo>
                  <a:cubicBezTo>
                    <a:pt x="1392" y="17"/>
                    <a:pt x="1392" y="17"/>
                    <a:pt x="1392" y="17"/>
                  </a:cubicBezTo>
                  <a:cubicBezTo>
                    <a:pt x="4" y="13"/>
                    <a:pt x="4" y="13"/>
                    <a:pt x="4" y="13"/>
                  </a:cubicBezTo>
                  <a:cubicBezTo>
                    <a:pt x="10" y="9"/>
                    <a:pt x="10" y="9"/>
                    <a:pt x="10" y="9"/>
                  </a:cubicBezTo>
                  <a:cubicBezTo>
                    <a:pt x="8" y="97"/>
                    <a:pt x="8" y="97"/>
                    <a:pt x="8" y="97"/>
                  </a:cubicBezTo>
                  <a:cubicBezTo>
                    <a:pt x="4" y="93"/>
                    <a:pt x="4" y="93"/>
                    <a:pt x="4" y="93"/>
                  </a:cubicBezTo>
                  <a:cubicBezTo>
                    <a:pt x="698" y="95"/>
                    <a:pt x="698" y="95"/>
                    <a:pt x="698" y="95"/>
                  </a:cubicBezTo>
                  <a:cubicBezTo>
                    <a:pt x="1045" y="95"/>
                    <a:pt x="1045" y="95"/>
                    <a:pt x="1045" y="95"/>
                  </a:cubicBezTo>
                  <a:cubicBezTo>
                    <a:pt x="1390" y="95"/>
                    <a:pt x="1390" y="95"/>
                    <a:pt x="1390" y="95"/>
                  </a:cubicBezTo>
                  <a:cubicBezTo>
                    <a:pt x="2775" y="91"/>
                    <a:pt x="2775" y="91"/>
                    <a:pt x="2775" y="91"/>
                  </a:cubicBezTo>
                  <a:cubicBezTo>
                    <a:pt x="3236" y="91"/>
                    <a:pt x="3698" y="91"/>
                    <a:pt x="4161" y="93"/>
                  </a:cubicBezTo>
                  <a:lnTo>
                    <a:pt x="5549" y="97"/>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51" name="Google Shape;851;p23"/>
            <p:cNvSpPr/>
            <p:nvPr/>
          </p:nvSpPr>
          <p:spPr>
            <a:xfrm flipH="1">
              <a:off x="-963225" y="6265175"/>
              <a:ext cx="1218523" cy="7725"/>
            </a:xfrm>
            <a:custGeom>
              <a:avLst/>
              <a:gdLst/>
              <a:ahLst/>
              <a:cxnLst/>
              <a:rect l="l" t="t" r="r" b="b"/>
              <a:pathLst>
                <a:path w="1652" h="9" extrusionOk="0">
                  <a:moveTo>
                    <a:pt x="1652" y="5"/>
                  </a:moveTo>
                  <a:lnTo>
                    <a:pt x="1652" y="5"/>
                  </a:lnTo>
                  <a:cubicBezTo>
                    <a:pt x="1516" y="7"/>
                    <a:pt x="1377" y="9"/>
                    <a:pt x="1240" y="7"/>
                  </a:cubicBezTo>
                  <a:cubicBezTo>
                    <a:pt x="1171" y="7"/>
                    <a:pt x="1101" y="5"/>
                    <a:pt x="1034" y="5"/>
                  </a:cubicBezTo>
                  <a:cubicBezTo>
                    <a:pt x="965" y="5"/>
                    <a:pt x="895" y="5"/>
                    <a:pt x="826" y="7"/>
                  </a:cubicBezTo>
                  <a:cubicBezTo>
                    <a:pt x="689" y="7"/>
                    <a:pt x="551" y="9"/>
                    <a:pt x="414" y="9"/>
                  </a:cubicBezTo>
                  <a:cubicBezTo>
                    <a:pt x="344" y="9"/>
                    <a:pt x="275" y="7"/>
                    <a:pt x="208" y="7"/>
                  </a:cubicBezTo>
                  <a:cubicBezTo>
                    <a:pt x="138" y="7"/>
                    <a:pt x="69" y="7"/>
                    <a:pt x="0" y="5"/>
                  </a:cubicBezTo>
                  <a:cubicBezTo>
                    <a:pt x="0" y="3"/>
                    <a:pt x="0" y="3"/>
                    <a:pt x="0" y="3"/>
                  </a:cubicBezTo>
                  <a:cubicBezTo>
                    <a:pt x="69" y="3"/>
                    <a:pt x="138" y="1"/>
                    <a:pt x="208" y="1"/>
                  </a:cubicBezTo>
                  <a:cubicBezTo>
                    <a:pt x="275" y="1"/>
                    <a:pt x="344" y="1"/>
                    <a:pt x="414" y="1"/>
                  </a:cubicBezTo>
                  <a:cubicBezTo>
                    <a:pt x="551" y="-1"/>
                    <a:pt x="689" y="1"/>
                    <a:pt x="826" y="3"/>
                  </a:cubicBezTo>
                  <a:cubicBezTo>
                    <a:pt x="895" y="3"/>
                    <a:pt x="965" y="3"/>
                    <a:pt x="1034" y="3"/>
                  </a:cubicBezTo>
                  <a:cubicBezTo>
                    <a:pt x="1101" y="3"/>
                    <a:pt x="1171" y="1"/>
                    <a:pt x="1240" y="1"/>
                  </a:cubicBezTo>
                  <a:cubicBezTo>
                    <a:pt x="1377" y="1"/>
                    <a:pt x="1516" y="1"/>
                    <a:pt x="1652" y="3"/>
                  </a:cubicBezTo>
                  <a:lnTo>
                    <a:pt x="1652" y="5"/>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52" name="Google Shape;852;p23"/>
            <p:cNvSpPr/>
            <p:nvPr/>
          </p:nvSpPr>
          <p:spPr>
            <a:xfrm flipH="1">
              <a:off x="48828" y="6253189"/>
              <a:ext cx="255293" cy="6854"/>
            </a:xfrm>
            <a:custGeom>
              <a:avLst/>
              <a:gdLst/>
              <a:ahLst/>
              <a:cxnLst/>
              <a:rect l="l" t="t" r="r" b="b"/>
              <a:pathLst>
                <a:path w="298" h="8" extrusionOk="0">
                  <a:moveTo>
                    <a:pt x="0" y="4"/>
                  </a:moveTo>
                  <a:lnTo>
                    <a:pt x="0" y="4"/>
                  </a:lnTo>
                  <a:cubicBezTo>
                    <a:pt x="25" y="2"/>
                    <a:pt x="50" y="0"/>
                    <a:pt x="73" y="0"/>
                  </a:cubicBezTo>
                  <a:cubicBezTo>
                    <a:pt x="99" y="0"/>
                    <a:pt x="124" y="0"/>
                    <a:pt x="149" y="0"/>
                  </a:cubicBezTo>
                  <a:cubicBezTo>
                    <a:pt x="174" y="0"/>
                    <a:pt x="198" y="0"/>
                    <a:pt x="223" y="0"/>
                  </a:cubicBezTo>
                  <a:cubicBezTo>
                    <a:pt x="261" y="2"/>
                    <a:pt x="261" y="2"/>
                    <a:pt x="261" y="2"/>
                  </a:cubicBezTo>
                  <a:cubicBezTo>
                    <a:pt x="273" y="2"/>
                    <a:pt x="286" y="2"/>
                    <a:pt x="298" y="4"/>
                  </a:cubicBezTo>
                  <a:cubicBezTo>
                    <a:pt x="286" y="4"/>
                    <a:pt x="273" y="4"/>
                    <a:pt x="261" y="6"/>
                  </a:cubicBezTo>
                  <a:cubicBezTo>
                    <a:pt x="223" y="6"/>
                    <a:pt x="223" y="6"/>
                    <a:pt x="223" y="6"/>
                  </a:cubicBezTo>
                  <a:cubicBezTo>
                    <a:pt x="198" y="8"/>
                    <a:pt x="174" y="8"/>
                    <a:pt x="149" y="8"/>
                  </a:cubicBezTo>
                  <a:cubicBezTo>
                    <a:pt x="124" y="8"/>
                    <a:pt x="99" y="8"/>
                    <a:pt x="73" y="6"/>
                  </a:cubicBezTo>
                  <a:cubicBezTo>
                    <a:pt x="50" y="6"/>
                    <a:pt x="25" y="4"/>
                    <a:pt x="0"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53" name="Google Shape;853;p23"/>
            <p:cNvSpPr/>
            <p:nvPr/>
          </p:nvSpPr>
          <p:spPr>
            <a:xfrm flipH="1">
              <a:off x="-610821" y="5917368"/>
              <a:ext cx="860971" cy="294700"/>
            </a:xfrm>
            <a:custGeom>
              <a:avLst/>
              <a:gdLst/>
              <a:ahLst/>
              <a:cxnLst/>
              <a:rect l="l" t="t" r="r" b="b"/>
              <a:pathLst>
                <a:path w="1005" h="344" extrusionOk="0">
                  <a:moveTo>
                    <a:pt x="999" y="7"/>
                  </a:moveTo>
                  <a:lnTo>
                    <a:pt x="999" y="7"/>
                  </a:lnTo>
                  <a:cubicBezTo>
                    <a:pt x="1003" y="171"/>
                    <a:pt x="1003" y="171"/>
                    <a:pt x="1003" y="171"/>
                  </a:cubicBezTo>
                  <a:cubicBezTo>
                    <a:pt x="1003" y="226"/>
                    <a:pt x="1005" y="281"/>
                    <a:pt x="1005" y="335"/>
                  </a:cubicBezTo>
                  <a:cubicBezTo>
                    <a:pt x="1005" y="342"/>
                    <a:pt x="1005" y="342"/>
                    <a:pt x="1005" y="342"/>
                  </a:cubicBezTo>
                  <a:cubicBezTo>
                    <a:pt x="999" y="342"/>
                    <a:pt x="999" y="342"/>
                    <a:pt x="999" y="342"/>
                  </a:cubicBezTo>
                  <a:cubicBezTo>
                    <a:pt x="917" y="342"/>
                    <a:pt x="835" y="344"/>
                    <a:pt x="751" y="344"/>
                  </a:cubicBezTo>
                  <a:cubicBezTo>
                    <a:pt x="669" y="344"/>
                    <a:pt x="586" y="342"/>
                    <a:pt x="505" y="340"/>
                  </a:cubicBezTo>
                  <a:cubicBezTo>
                    <a:pt x="420" y="340"/>
                    <a:pt x="338" y="337"/>
                    <a:pt x="256" y="337"/>
                  </a:cubicBezTo>
                  <a:cubicBezTo>
                    <a:pt x="132" y="340"/>
                    <a:pt x="132" y="340"/>
                    <a:pt x="132" y="340"/>
                  </a:cubicBezTo>
                  <a:cubicBezTo>
                    <a:pt x="8" y="340"/>
                    <a:pt x="8" y="340"/>
                    <a:pt x="8" y="340"/>
                  </a:cubicBezTo>
                  <a:cubicBezTo>
                    <a:pt x="4" y="340"/>
                    <a:pt x="4" y="340"/>
                    <a:pt x="4" y="340"/>
                  </a:cubicBezTo>
                  <a:cubicBezTo>
                    <a:pt x="4" y="335"/>
                    <a:pt x="4" y="335"/>
                    <a:pt x="4" y="335"/>
                  </a:cubicBezTo>
                  <a:cubicBezTo>
                    <a:pt x="2" y="171"/>
                    <a:pt x="2" y="171"/>
                    <a:pt x="2" y="171"/>
                  </a:cubicBezTo>
                  <a:cubicBezTo>
                    <a:pt x="0" y="9"/>
                    <a:pt x="0" y="9"/>
                    <a:pt x="0" y="9"/>
                  </a:cubicBezTo>
                  <a:cubicBezTo>
                    <a:pt x="0" y="1"/>
                    <a:pt x="0" y="1"/>
                    <a:pt x="0" y="1"/>
                  </a:cubicBezTo>
                  <a:cubicBezTo>
                    <a:pt x="8" y="1"/>
                    <a:pt x="8" y="1"/>
                    <a:pt x="8" y="1"/>
                  </a:cubicBezTo>
                  <a:cubicBezTo>
                    <a:pt x="92" y="1"/>
                    <a:pt x="175" y="-1"/>
                    <a:pt x="259" y="1"/>
                  </a:cubicBezTo>
                  <a:cubicBezTo>
                    <a:pt x="507" y="1"/>
                    <a:pt x="507" y="1"/>
                    <a:pt x="507" y="1"/>
                  </a:cubicBezTo>
                  <a:cubicBezTo>
                    <a:pt x="755" y="5"/>
                    <a:pt x="755" y="5"/>
                    <a:pt x="755" y="5"/>
                  </a:cubicBezTo>
                  <a:lnTo>
                    <a:pt x="999" y="7"/>
                  </a:lnTo>
                  <a:moveTo>
                    <a:pt x="999" y="9"/>
                  </a:moveTo>
                  <a:lnTo>
                    <a:pt x="999" y="9"/>
                  </a:lnTo>
                  <a:cubicBezTo>
                    <a:pt x="748" y="14"/>
                    <a:pt x="748" y="14"/>
                    <a:pt x="748" y="14"/>
                  </a:cubicBezTo>
                  <a:cubicBezTo>
                    <a:pt x="500" y="16"/>
                    <a:pt x="500" y="16"/>
                    <a:pt x="500" y="16"/>
                  </a:cubicBezTo>
                  <a:cubicBezTo>
                    <a:pt x="254" y="18"/>
                    <a:pt x="254" y="18"/>
                    <a:pt x="254" y="18"/>
                  </a:cubicBezTo>
                  <a:cubicBezTo>
                    <a:pt x="172" y="18"/>
                    <a:pt x="90" y="18"/>
                    <a:pt x="8" y="16"/>
                  </a:cubicBezTo>
                  <a:cubicBezTo>
                    <a:pt x="17" y="9"/>
                    <a:pt x="17" y="9"/>
                    <a:pt x="17" y="9"/>
                  </a:cubicBezTo>
                  <a:cubicBezTo>
                    <a:pt x="15" y="171"/>
                    <a:pt x="15" y="171"/>
                    <a:pt x="15" y="171"/>
                  </a:cubicBezTo>
                  <a:cubicBezTo>
                    <a:pt x="13" y="335"/>
                    <a:pt x="13" y="335"/>
                    <a:pt x="13" y="335"/>
                  </a:cubicBezTo>
                  <a:cubicBezTo>
                    <a:pt x="8" y="331"/>
                    <a:pt x="8" y="331"/>
                    <a:pt x="8" y="331"/>
                  </a:cubicBezTo>
                  <a:cubicBezTo>
                    <a:pt x="132" y="333"/>
                    <a:pt x="132" y="333"/>
                    <a:pt x="132" y="333"/>
                  </a:cubicBezTo>
                  <a:cubicBezTo>
                    <a:pt x="256" y="333"/>
                    <a:pt x="256" y="333"/>
                    <a:pt x="256" y="333"/>
                  </a:cubicBezTo>
                  <a:cubicBezTo>
                    <a:pt x="338" y="333"/>
                    <a:pt x="420" y="333"/>
                    <a:pt x="505" y="331"/>
                  </a:cubicBezTo>
                  <a:cubicBezTo>
                    <a:pt x="586" y="329"/>
                    <a:pt x="669" y="329"/>
                    <a:pt x="751" y="329"/>
                  </a:cubicBezTo>
                  <a:cubicBezTo>
                    <a:pt x="835" y="327"/>
                    <a:pt x="917" y="329"/>
                    <a:pt x="999" y="329"/>
                  </a:cubicBezTo>
                  <a:cubicBezTo>
                    <a:pt x="992" y="335"/>
                    <a:pt x="992" y="335"/>
                    <a:pt x="992" y="335"/>
                  </a:cubicBezTo>
                  <a:cubicBezTo>
                    <a:pt x="992" y="283"/>
                    <a:pt x="994" y="228"/>
                    <a:pt x="994" y="173"/>
                  </a:cubicBezTo>
                  <a:lnTo>
                    <a:pt x="999" y="9"/>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54" name="Google Shape;854;p23"/>
            <p:cNvSpPr/>
            <p:nvPr/>
          </p:nvSpPr>
          <p:spPr>
            <a:xfrm flipH="1">
              <a:off x="1710" y="5923365"/>
              <a:ext cx="21417" cy="282707"/>
            </a:xfrm>
            <a:custGeom>
              <a:avLst/>
              <a:gdLst/>
              <a:ahLst/>
              <a:cxnLst/>
              <a:rect l="l" t="t" r="r" b="b"/>
              <a:pathLst>
                <a:path w="25" h="330" extrusionOk="0">
                  <a:moveTo>
                    <a:pt x="21" y="0"/>
                  </a:moveTo>
                  <a:lnTo>
                    <a:pt x="21" y="0"/>
                  </a:lnTo>
                  <a:cubicBezTo>
                    <a:pt x="23" y="28"/>
                    <a:pt x="23" y="55"/>
                    <a:pt x="23" y="80"/>
                  </a:cubicBezTo>
                  <a:cubicBezTo>
                    <a:pt x="23" y="107"/>
                    <a:pt x="25" y="135"/>
                    <a:pt x="25" y="164"/>
                  </a:cubicBezTo>
                  <a:cubicBezTo>
                    <a:pt x="23" y="192"/>
                    <a:pt x="23" y="219"/>
                    <a:pt x="23" y="246"/>
                  </a:cubicBezTo>
                  <a:cubicBezTo>
                    <a:pt x="23" y="274"/>
                    <a:pt x="23" y="301"/>
                    <a:pt x="23" y="328"/>
                  </a:cubicBezTo>
                  <a:cubicBezTo>
                    <a:pt x="23" y="330"/>
                    <a:pt x="23" y="330"/>
                    <a:pt x="23" y="330"/>
                  </a:cubicBezTo>
                  <a:cubicBezTo>
                    <a:pt x="21" y="330"/>
                    <a:pt x="21" y="330"/>
                    <a:pt x="21" y="330"/>
                  </a:cubicBezTo>
                  <a:cubicBezTo>
                    <a:pt x="4" y="330"/>
                    <a:pt x="4" y="330"/>
                    <a:pt x="4" y="330"/>
                  </a:cubicBezTo>
                  <a:cubicBezTo>
                    <a:pt x="2" y="330"/>
                    <a:pt x="2" y="330"/>
                    <a:pt x="2" y="330"/>
                  </a:cubicBezTo>
                  <a:cubicBezTo>
                    <a:pt x="2" y="328"/>
                    <a:pt x="2" y="328"/>
                    <a:pt x="2" y="328"/>
                  </a:cubicBezTo>
                  <a:cubicBezTo>
                    <a:pt x="2" y="301"/>
                    <a:pt x="0" y="274"/>
                    <a:pt x="0" y="246"/>
                  </a:cubicBezTo>
                  <a:cubicBezTo>
                    <a:pt x="0" y="219"/>
                    <a:pt x="0" y="192"/>
                    <a:pt x="0" y="164"/>
                  </a:cubicBezTo>
                  <a:cubicBezTo>
                    <a:pt x="0" y="137"/>
                    <a:pt x="0" y="110"/>
                    <a:pt x="2" y="82"/>
                  </a:cubicBezTo>
                  <a:cubicBezTo>
                    <a:pt x="2" y="55"/>
                    <a:pt x="2" y="28"/>
                    <a:pt x="4" y="0"/>
                  </a:cubicBezTo>
                  <a:lnTo>
                    <a:pt x="4" y="0"/>
                  </a:lnTo>
                  <a:lnTo>
                    <a:pt x="4" y="0"/>
                  </a:lnTo>
                  <a:lnTo>
                    <a:pt x="21" y="0"/>
                  </a:lnTo>
                  <a:moveTo>
                    <a:pt x="21" y="0"/>
                  </a:moveTo>
                  <a:lnTo>
                    <a:pt x="21" y="0"/>
                  </a:lnTo>
                  <a:cubicBezTo>
                    <a:pt x="4" y="2"/>
                    <a:pt x="4" y="2"/>
                    <a:pt x="4" y="2"/>
                  </a:cubicBezTo>
                  <a:cubicBezTo>
                    <a:pt x="6" y="0"/>
                    <a:pt x="6" y="0"/>
                    <a:pt x="6" y="0"/>
                  </a:cubicBezTo>
                  <a:cubicBezTo>
                    <a:pt x="6" y="28"/>
                    <a:pt x="8" y="55"/>
                    <a:pt x="8" y="82"/>
                  </a:cubicBezTo>
                  <a:cubicBezTo>
                    <a:pt x="8" y="110"/>
                    <a:pt x="8" y="137"/>
                    <a:pt x="8" y="164"/>
                  </a:cubicBezTo>
                  <a:cubicBezTo>
                    <a:pt x="8" y="192"/>
                    <a:pt x="8" y="219"/>
                    <a:pt x="8" y="246"/>
                  </a:cubicBezTo>
                  <a:cubicBezTo>
                    <a:pt x="8" y="274"/>
                    <a:pt x="8" y="301"/>
                    <a:pt x="6" y="328"/>
                  </a:cubicBezTo>
                  <a:cubicBezTo>
                    <a:pt x="4" y="326"/>
                    <a:pt x="4" y="326"/>
                    <a:pt x="4" y="326"/>
                  </a:cubicBezTo>
                  <a:cubicBezTo>
                    <a:pt x="21" y="326"/>
                    <a:pt x="21" y="326"/>
                    <a:pt x="21" y="326"/>
                  </a:cubicBezTo>
                  <a:cubicBezTo>
                    <a:pt x="19" y="328"/>
                    <a:pt x="19" y="328"/>
                    <a:pt x="19" y="328"/>
                  </a:cubicBezTo>
                  <a:cubicBezTo>
                    <a:pt x="19" y="301"/>
                    <a:pt x="19" y="274"/>
                    <a:pt x="19" y="246"/>
                  </a:cubicBezTo>
                  <a:cubicBezTo>
                    <a:pt x="19" y="219"/>
                    <a:pt x="17" y="194"/>
                    <a:pt x="17" y="166"/>
                  </a:cubicBezTo>
                  <a:cubicBezTo>
                    <a:pt x="17" y="139"/>
                    <a:pt x="19" y="112"/>
                    <a:pt x="19" y="84"/>
                  </a:cubicBezTo>
                  <a:cubicBezTo>
                    <a:pt x="19" y="57"/>
                    <a:pt x="19" y="30"/>
                    <a:pt x="2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55" name="Google Shape;855;p23"/>
            <p:cNvSpPr/>
            <p:nvPr/>
          </p:nvSpPr>
          <p:spPr>
            <a:xfrm flipH="1">
              <a:off x="-382086" y="5990186"/>
              <a:ext cx="21417" cy="149920"/>
            </a:xfrm>
            <a:custGeom>
              <a:avLst/>
              <a:gdLst/>
              <a:ahLst/>
              <a:cxnLst/>
              <a:rect l="l" t="t" r="r" b="b"/>
              <a:pathLst>
                <a:path w="25" h="175" extrusionOk="0">
                  <a:moveTo>
                    <a:pt x="23" y="0"/>
                  </a:moveTo>
                  <a:lnTo>
                    <a:pt x="23" y="0"/>
                  </a:lnTo>
                  <a:cubicBezTo>
                    <a:pt x="23" y="15"/>
                    <a:pt x="23" y="27"/>
                    <a:pt x="25" y="42"/>
                  </a:cubicBezTo>
                  <a:cubicBezTo>
                    <a:pt x="25" y="57"/>
                    <a:pt x="25" y="72"/>
                    <a:pt x="25" y="86"/>
                  </a:cubicBezTo>
                  <a:cubicBezTo>
                    <a:pt x="25" y="99"/>
                    <a:pt x="25" y="116"/>
                    <a:pt x="23" y="128"/>
                  </a:cubicBezTo>
                  <a:cubicBezTo>
                    <a:pt x="23" y="143"/>
                    <a:pt x="23" y="158"/>
                    <a:pt x="23" y="173"/>
                  </a:cubicBezTo>
                  <a:cubicBezTo>
                    <a:pt x="23" y="175"/>
                    <a:pt x="23" y="175"/>
                    <a:pt x="23" y="175"/>
                  </a:cubicBezTo>
                  <a:lnTo>
                    <a:pt x="23" y="175"/>
                  </a:lnTo>
                  <a:cubicBezTo>
                    <a:pt x="4" y="175"/>
                    <a:pt x="4" y="175"/>
                    <a:pt x="4" y="175"/>
                  </a:cubicBezTo>
                  <a:cubicBezTo>
                    <a:pt x="2" y="175"/>
                    <a:pt x="2" y="175"/>
                    <a:pt x="2" y="175"/>
                  </a:cubicBezTo>
                  <a:cubicBezTo>
                    <a:pt x="2" y="173"/>
                    <a:pt x="2" y="173"/>
                    <a:pt x="2" y="173"/>
                  </a:cubicBezTo>
                  <a:cubicBezTo>
                    <a:pt x="2" y="158"/>
                    <a:pt x="0" y="143"/>
                    <a:pt x="0" y="130"/>
                  </a:cubicBezTo>
                  <a:cubicBezTo>
                    <a:pt x="0" y="116"/>
                    <a:pt x="0" y="101"/>
                    <a:pt x="0" y="86"/>
                  </a:cubicBezTo>
                  <a:cubicBezTo>
                    <a:pt x="0" y="59"/>
                    <a:pt x="0" y="29"/>
                    <a:pt x="2" y="0"/>
                  </a:cubicBezTo>
                  <a:lnTo>
                    <a:pt x="2" y="0"/>
                  </a:lnTo>
                  <a:cubicBezTo>
                    <a:pt x="4" y="0"/>
                    <a:pt x="4" y="0"/>
                    <a:pt x="4" y="0"/>
                  </a:cubicBezTo>
                  <a:lnTo>
                    <a:pt x="23" y="0"/>
                  </a:lnTo>
                  <a:moveTo>
                    <a:pt x="21" y="2"/>
                  </a:moveTo>
                  <a:lnTo>
                    <a:pt x="21" y="2"/>
                  </a:lnTo>
                  <a:cubicBezTo>
                    <a:pt x="4" y="2"/>
                    <a:pt x="4" y="2"/>
                    <a:pt x="4" y="2"/>
                  </a:cubicBezTo>
                  <a:cubicBezTo>
                    <a:pt x="6" y="0"/>
                    <a:pt x="6" y="0"/>
                    <a:pt x="6" y="0"/>
                  </a:cubicBezTo>
                  <a:cubicBezTo>
                    <a:pt x="8" y="29"/>
                    <a:pt x="8" y="59"/>
                    <a:pt x="8" y="86"/>
                  </a:cubicBezTo>
                  <a:cubicBezTo>
                    <a:pt x="8" y="101"/>
                    <a:pt x="8" y="116"/>
                    <a:pt x="8" y="130"/>
                  </a:cubicBezTo>
                  <a:cubicBezTo>
                    <a:pt x="8" y="143"/>
                    <a:pt x="8" y="158"/>
                    <a:pt x="6" y="173"/>
                  </a:cubicBezTo>
                  <a:cubicBezTo>
                    <a:pt x="4" y="170"/>
                    <a:pt x="4" y="170"/>
                    <a:pt x="4" y="170"/>
                  </a:cubicBezTo>
                  <a:cubicBezTo>
                    <a:pt x="23" y="170"/>
                    <a:pt x="23" y="170"/>
                    <a:pt x="23" y="170"/>
                  </a:cubicBezTo>
                  <a:cubicBezTo>
                    <a:pt x="21" y="173"/>
                    <a:pt x="21" y="173"/>
                    <a:pt x="21" y="173"/>
                  </a:cubicBezTo>
                  <a:cubicBezTo>
                    <a:pt x="21" y="158"/>
                    <a:pt x="21" y="143"/>
                    <a:pt x="21" y="130"/>
                  </a:cubicBezTo>
                  <a:cubicBezTo>
                    <a:pt x="19" y="116"/>
                    <a:pt x="19" y="103"/>
                    <a:pt x="19" y="88"/>
                  </a:cubicBezTo>
                  <a:cubicBezTo>
                    <a:pt x="19" y="74"/>
                    <a:pt x="19" y="61"/>
                    <a:pt x="19" y="46"/>
                  </a:cubicBezTo>
                  <a:cubicBezTo>
                    <a:pt x="21" y="32"/>
                    <a:pt x="21" y="17"/>
                    <a:pt x="21"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8000" rIns="90000" bIns="18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56" name="Google Shape;856;p23"/>
            <p:cNvSpPr/>
            <p:nvPr/>
          </p:nvSpPr>
          <p:spPr>
            <a:xfrm flipH="1">
              <a:off x="-419780" y="5973909"/>
              <a:ext cx="21417" cy="182474"/>
            </a:xfrm>
            <a:custGeom>
              <a:avLst/>
              <a:gdLst/>
              <a:ahLst/>
              <a:cxnLst/>
              <a:rect l="l" t="t" r="r" b="b"/>
              <a:pathLst>
                <a:path w="25" h="213" extrusionOk="0">
                  <a:moveTo>
                    <a:pt x="23" y="2"/>
                  </a:moveTo>
                  <a:lnTo>
                    <a:pt x="23" y="2"/>
                  </a:lnTo>
                  <a:cubicBezTo>
                    <a:pt x="23" y="19"/>
                    <a:pt x="25" y="36"/>
                    <a:pt x="25" y="53"/>
                  </a:cubicBezTo>
                  <a:cubicBezTo>
                    <a:pt x="25" y="69"/>
                    <a:pt x="25" y="86"/>
                    <a:pt x="25" y="105"/>
                  </a:cubicBezTo>
                  <a:cubicBezTo>
                    <a:pt x="25" y="122"/>
                    <a:pt x="25" y="139"/>
                    <a:pt x="23" y="158"/>
                  </a:cubicBezTo>
                  <a:cubicBezTo>
                    <a:pt x="23" y="175"/>
                    <a:pt x="23" y="192"/>
                    <a:pt x="23" y="208"/>
                  </a:cubicBezTo>
                  <a:cubicBezTo>
                    <a:pt x="23" y="210"/>
                    <a:pt x="23" y="210"/>
                    <a:pt x="23" y="210"/>
                  </a:cubicBezTo>
                  <a:lnTo>
                    <a:pt x="23" y="210"/>
                  </a:lnTo>
                  <a:cubicBezTo>
                    <a:pt x="4" y="213"/>
                    <a:pt x="4" y="213"/>
                    <a:pt x="4" y="213"/>
                  </a:cubicBezTo>
                  <a:cubicBezTo>
                    <a:pt x="2" y="213"/>
                    <a:pt x="2" y="213"/>
                    <a:pt x="2" y="213"/>
                  </a:cubicBezTo>
                  <a:cubicBezTo>
                    <a:pt x="2" y="208"/>
                    <a:pt x="2" y="208"/>
                    <a:pt x="2" y="208"/>
                  </a:cubicBezTo>
                  <a:cubicBezTo>
                    <a:pt x="2" y="192"/>
                    <a:pt x="2" y="175"/>
                    <a:pt x="0" y="158"/>
                  </a:cubicBezTo>
                  <a:cubicBezTo>
                    <a:pt x="0" y="141"/>
                    <a:pt x="0" y="122"/>
                    <a:pt x="0" y="105"/>
                  </a:cubicBezTo>
                  <a:cubicBezTo>
                    <a:pt x="0" y="72"/>
                    <a:pt x="2" y="36"/>
                    <a:pt x="2" y="2"/>
                  </a:cubicBezTo>
                  <a:cubicBezTo>
                    <a:pt x="4" y="0"/>
                    <a:pt x="4" y="0"/>
                    <a:pt x="4" y="0"/>
                  </a:cubicBezTo>
                  <a:lnTo>
                    <a:pt x="4" y="0"/>
                  </a:lnTo>
                  <a:lnTo>
                    <a:pt x="23" y="2"/>
                  </a:lnTo>
                  <a:moveTo>
                    <a:pt x="23" y="2"/>
                  </a:moveTo>
                  <a:lnTo>
                    <a:pt x="23" y="2"/>
                  </a:lnTo>
                  <a:cubicBezTo>
                    <a:pt x="4" y="4"/>
                    <a:pt x="4" y="4"/>
                    <a:pt x="4" y="4"/>
                  </a:cubicBezTo>
                  <a:cubicBezTo>
                    <a:pt x="6" y="2"/>
                    <a:pt x="6" y="2"/>
                    <a:pt x="6" y="2"/>
                  </a:cubicBezTo>
                  <a:cubicBezTo>
                    <a:pt x="8" y="36"/>
                    <a:pt x="8" y="72"/>
                    <a:pt x="8" y="105"/>
                  </a:cubicBezTo>
                  <a:cubicBezTo>
                    <a:pt x="8" y="122"/>
                    <a:pt x="8" y="141"/>
                    <a:pt x="8" y="158"/>
                  </a:cubicBezTo>
                  <a:cubicBezTo>
                    <a:pt x="8" y="175"/>
                    <a:pt x="8" y="192"/>
                    <a:pt x="6" y="208"/>
                  </a:cubicBezTo>
                  <a:cubicBezTo>
                    <a:pt x="4" y="206"/>
                    <a:pt x="4" y="206"/>
                    <a:pt x="4" y="206"/>
                  </a:cubicBezTo>
                  <a:cubicBezTo>
                    <a:pt x="23" y="208"/>
                    <a:pt x="23" y="208"/>
                    <a:pt x="23" y="208"/>
                  </a:cubicBezTo>
                  <a:cubicBezTo>
                    <a:pt x="21" y="208"/>
                    <a:pt x="21" y="208"/>
                    <a:pt x="21" y="208"/>
                  </a:cubicBezTo>
                  <a:cubicBezTo>
                    <a:pt x="21" y="192"/>
                    <a:pt x="21" y="175"/>
                    <a:pt x="21" y="158"/>
                  </a:cubicBezTo>
                  <a:cubicBezTo>
                    <a:pt x="21" y="141"/>
                    <a:pt x="19" y="124"/>
                    <a:pt x="19" y="107"/>
                  </a:cubicBezTo>
                  <a:cubicBezTo>
                    <a:pt x="19" y="91"/>
                    <a:pt x="19" y="74"/>
                    <a:pt x="19" y="55"/>
                  </a:cubicBezTo>
                  <a:cubicBezTo>
                    <a:pt x="21" y="38"/>
                    <a:pt x="21" y="21"/>
                    <a:pt x="23"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1675" rIns="90000" bIns="316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57" name="Google Shape;857;p23"/>
            <p:cNvSpPr/>
            <p:nvPr/>
          </p:nvSpPr>
          <p:spPr>
            <a:xfrm flipH="1">
              <a:off x="-545713" y="5923365"/>
              <a:ext cx="19704" cy="282707"/>
            </a:xfrm>
            <a:custGeom>
              <a:avLst/>
              <a:gdLst/>
              <a:ahLst/>
              <a:cxnLst/>
              <a:rect l="l" t="t" r="r" b="b"/>
              <a:pathLst>
                <a:path w="23" h="330" extrusionOk="0">
                  <a:moveTo>
                    <a:pt x="21" y="0"/>
                  </a:moveTo>
                  <a:lnTo>
                    <a:pt x="21" y="0"/>
                  </a:lnTo>
                  <a:cubicBezTo>
                    <a:pt x="21" y="28"/>
                    <a:pt x="23" y="55"/>
                    <a:pt x="23" y="80"/>
                  </a:cubicBezTo>
                  <a:cubicBezTo>
                    <a:pt x="23" y="107"/>
                    <a:pt x="23" y="135"/>
                    <a:pt x="23" y="164"/>
                  </a:cubicBezTo>
                  <a:cubicBezTo>
                    <a:pt x="23" y="192"/>
                    <a:pt x="23" y="219"/>
                    <a:pt x="21" y="246"/>
                  </a:cubicBezTo>
                  <a:cubicBezTo>
                    <a:pt x="21" y="274"/>
                    <a:pt x="21" y="301"/>
                    <a:pt x="21" y="328"/>
                  </a:cubicBezTo>
                  <a:cubicBezTo>
                    <a:pt x="23" y="330"/>
                    <a:pt x="23" y="330"/>
                    <a:pt x="23" y="330"/>
                  </a:cubicBezTo>
                  <a:cubicBezTo>
                    <a:pt x="21" y="330"/>
                    <a:pt x="21" y="330"/>
                    <a:pt x="21" y="330"/>
                  </a:cubicBezTo>
                  <a:cubicBezTo>
                    <a:pt x="4" y="330"/>
                    <a:pt x="4" y="330"/>
                    <a:pt x="4" y="330"/>
                  </a:cubicBezTo>
                  <a:cubicBezTo>
                    <a:pt x="2" y="330"/>
                    <a:pt x="2" y="330"/>
                    <a:pt x="2" y="330"/>
                  </a:cubicBezTo>
                  <a:cubicBezTo>
                    <a:pt x="2" y="328"/>
                    <a:pt x="2" y="328"/>
                    <a:pt x="2" y="328"/>
                  </a:cubicBezTo>
                  <a:cubicBezTo>
                    <a:pt x="0" y="301"/>
                    <a:pt x="0" y="274"/>
                    <a:pt x="0" y="246"/>
                  </a:cubicBezTo>
                  <a:cubicBezTo>
                    <a:pt x="0" y="219"/>
                    <a:pt x="0" y="192"/>
                    <a:pt x="0" y="164"/>
                  </a:cubicBezTo>
                  <a:cubicBezTo>
                    <a:pt x="0" y="137"/>
                    <a:pt x="0" y="110"/>
                    <a:pt x="0" y="82"/>
                  </a:cubicBezTo>
                  <a:cubicBezTo>
                    <a:pt x="0" y="55"/>
                    <a:pt x="2" y="28"/>
                    <a:pt x="2" y="0"/>
                  </a:cubicBezTo>
                  <a:lnTo>
                    <a:pt x="2" y="0"/>
                  </a:lnTo>
                  <a:cubicBezTo>
                    <a:pt x="4" y="0"/>
                    <a:pt x="4" y="0"/>
                    <a:pt x="4" y="0"/>
                  </a:cubicBezTo>
                  <a:lnTo>
                    <a:pt x="21" y="0"/>
                  </a:lnTo>
                  <a:moveTo>
                    <a:pt x="19" y="2"/>
                  </a:moveTo>
                  <a:lnTo>
                    <a:pt x="19" y="2"/>
                  </a:lnTo>
                  <a:cubicBezTo>
                    <a:pt x="4" y="2"/>
                    <a:pt x="4" y="2"/>
                    <a:pt x="4" y="2"/>
                  </a:cubicBezTo>
                  <a:cubicBezTo>
                    <a:pt x="4" y="0"/>
                    <a:pt x="4" y="0"/>
                    <a:pt x="4" y="0"/>
                  </a:cubicBezTo>
                  <a:cubicBezTo>
                    <a:pt x="6" y="28"/>
                    <a:pt x="6" y="55"/>
                    <a:pt x="8" y="82"/>
                  </a:cubicBezTo>
                  <a:cubicBezTo>
                    <a:pt x="8" y="110"/>
                    <a:pt x="8" y="137"/>
                    <a:pt x="8" y="164"/>
                  </a:cubicBezTo>
                  <a:cubicBezTo>
                    <a:pt x="8" y="192"/>
                    <a:pt x="8" y="219"/>
                    <a:pt x="8" y="246"/>
                  </a:cubicBezTo>
                  <a:cubicBezTo>
                    <a:pt x="8" y="274"/>
                    <a:pt x="6" y="301"/>
                    <a:pt x="6" y="328"/>
                  </a:cubicBezTo>
                  <a:cubicBezTo>
                    <a:pt x="4" y="326"/>
                    <a:pt x="4" y="326"/>
                    <a:pt x="4" y="326"/>
                  </a:cubicBezTo>
                  <a:cubicBezTo>
                    <a:pt x="21" y="326"/>
                    <a:pt x="21" y="326"/>
                    <a:pt x="21" y="326"/>
                  </a:cubicBezTo>
                  <a:cubicBezTo>
                    <a:pt x="19" y="328"/>
                    <a:pt x="19" y="328"/>
                    <a:pt x="19" y="328"/>
                  </a:cubicBezTo>
                  <a:cubicBezTo>
                    <a:pt x="19" y="301"/>
                    <a:pt x="19" y="274"/>
                    <a:pt x="19" y="246"/>
                  </a:cubicBezTo>
                  <a:cubicBezTo>
                    <a:pt x="19" y="219"/>
                    <a:pt x="17" y="194"/>
                    <a:pt x="17" y="166"/>
                  </a:cubicBezTo>
                  <a:cubicBezTo>
                    <a:pt x="17" y="139"/>
                    <a:pt x="17" y="112"/>
                    <a:pt x="17" y="84"/>
                  </a:cubicBezTo>
                  <a:cubicBezTo>
                    <a:pt x="19" y="57"/>
                    <a:pt x="19" y="30"/>
                    <a:pt x="19"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58" name="Google Shape;858;p23"/>
            <p:cNvSpPr/>
            <p:nvPr/>
          </p:nvSpPr>
          <p:spPr>
            <a:xfrm rot="10800000">
              <a:off x="-540573" y="5934502"/>
              <a:ext cx="11137" cy="0"/>
            </a:xfrm>
            <a:custGeom>
              <a:avLst/>
              <a:gdLst/>
              <a:ahLst/>
              <a:cxnLst/>
              <a:rect l="l" t="t" r="r" b="b"/>
              <a:pathLst>
                <a:path w="13" h="120000" fill="none" extrusionOk="0">
                  <a:moveTo>
                    <a:pt x="0" y="0"/>
                  </a:moveTo>
                  <a:lnTo>
                    <a:pt x="0" y="0"/>
                  </a:lnTo>
                  <a:cubicBezTo>
                    <a:pt x="4"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59" name="Google Shape;859;p23"/>
            <p:cNvSpPr/>
            <p:nvPr/>
          </p:nvSpPr>
          <p:spPr>
            <a:xfrm rot="10800000">
              <a:off x="-542287" y="5931075"/>
              <a:ext cx="11137"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60" name="Google Shape;860;p23"/>
            <p:cNvSpPr/>
            <p:nvPr/>
          </p:nvSpPr>
          <p:spPr>
            <a:xfrm flipH="1">
              <a:off x="163624" y="5923365"/>
              <a:ext cx="19704" cy="282707"/>
            </a:xfrm>
            <a:custGeom>
              <a:avLst/>
              <a:gdLst/>
              <a:ahLst/>
              <a:cxnLst/>
              <a:rect l="l" t="t" r="r" b="b"/>
              <a:pathLst>
                <a:path w="23" h="330" extrusionOk="0">
                  <a:moveTo>
                    <a:pt x="21" y="0"/>
                  </a:moveTo>
                  <a:lnTo>
                    <a:pt x="21" y="0"/>
                  </a:lnTo>
                  <a:cubicBezTo>
                    <a:pt x="21" y="28"/>
                    <a:pt x="23" y="55"/>
                    <a:pt x="23" y="80"/>
                  </a:cubicBezTo>
                  <a:cubicBezTo>
                    <a:pt x="23" y="107"/>
                    <a:pt x="23" y="135"/>
                    <a:pt x="23" y="164"/>
                  </a:cubicBezTo>
                  <a:cubicBezTo>
                    <a:pt x="23" y="192"/>
                    <a:pt x="23" y="219"/>
                    <a:pt x="21" y="246"/>
                  </a:cubicBezTo>
                  <a:cubicBezTo>
                    <a:pt x="21" y="274"/>
                    <a:pt x="21" y="301"/>
                    <a:pt x="23" y="328"/>
                  </a:cubicBezTo>
                  <a:cubicBezTo>
                    <a:pt x="23" y="330"/>
                    <a:pt x="23" y="330"/>
                    <a:pt x="23" y="330"/>
                  </a:cubicBezTo>
                  <a:cubicBezTo>
                    <a:pt x="21" y="330"/>
                    <a:pt x="21" y="330"/>
                    <a:pt x="21" y="330"/>
                  </a:cubicBezTo>
                  <a:cubicBezTo>
                    <a:pt x="4" y="330"/>
                    <a:pt x="4" y="330"/>
                    <a:pt x="4" y="330"/>
                  </a:cubicBezTo>
                  <a:cubicBezTo>
                    <a:pt x="2" y="330"/>
                    <a:pt x="2" y="330"/>
                    <a:pt x="2" y="330"/>
                  </a:cubicBezTo>
                  <a:cubicBezTo>
                    <a:pt x="2" y="328"/>
                    <a:pt x="2" y="328"/>
                    <a:pt x="2" y="328"/>
                  </a:cubicBezTo>
                  <a:cubicBezTo>
                    <a:pt x="0" y="301"/>
                    <a:pt x="0" y="274"/>
                    <a:pt x="0" y="246"/>
                  </a:cubicBezTo>
                  <a:cubicBezTo>
                    <a:pt x="0" y="219"/>
                    <a:pt x="0" y="192"/>
                    <a:pt x="0" y="164"/>
                  </a:cubicBezTo>
                  <a:cubicBezTo>
                    <a:pt x="0" y="137"/>
                    <a:pt x="0" y="110"/>
                    <a:pt x="0" y="82"/>
                  </a:cubicBezTo>
                  <a:cubicBezTo>
                    <a:pt x="2" y="55"/>
                    <a:pt x="2" y="28"/>
                    <a:pt x="2" y="0"/>
                  </a:cubicBezTo>
                  <a:lnTo>
                    <a:pt x="2" y="0"/>
                  </a:lnTo>
                  <a:cubicBezTo>
                    <a:pt x="4" y="0"/>
                    <a:pt x="4" y="0"/>
                    <a:pt x="4" y="0"/>
                  </a:cubicBezTo>
                  <a:lnTo>
                    <a:pt x="21" y="0"/>
                  </a:lnTo>
                  <a:moveTo>
                    <a:pt x="21" y="0"/>
                  </a:moveTo>
                  <a:lnTo>
                    <a:pt x="21" y="0"/>
                  </a:lnTo>
                  <a:cubicBezTo>
                    <a:pt x="4" y="2"/>
                    <a:pt x="4" y="2"/>
                    <a:pt x="4" y="2"/>
                  </a:cubicBezTo>
                  <a:cubicBezTo>
                    <a:pt x="4" y="0"/>
                    <a:pt x="4" y="0"/>
                    <a:pt x="4" y="0"/>
                  </a:cubicBezTo>
                  <a:cubicBezTo>
                    <a:pt x="6" y="28"/>
                    <a:pt x="6" y="55"/>
                    <a:pt x="8" y="82"/>
                  </a:cubicBezTo>
                  <a:cubicBezTo>
                    <a:pt x="8" y="110"/>
                    <a:pt x="8" y="137"/>
                    <a:pt x="8" y="164"/>
                  </a:cubicBezTo>
                  <a:cubicBezTo>
                    <a:pt x="8" y="192"/>
                    <a:pt x="8" y="219"/>
                    <a:pt x="8" y="246"/>
                  </a:cubicBezTo>
                  <a:cubicBezTo>
                    <a:pt x="8" y="274"/>
                    <a:pt x="6" y="301"/>
                    <a:pt x="6" y="328"/>
                  </a:cubicBezTo>
                  <a:cubicBezTo>
                    <a:pt x="4" y="326"/>
                    <a:pt x="4" y="326"/>
                    <a:pt x="4" y="326"/>
                  </a:cubicBezTo>
                  <a:cubicBezTo>
                    <a:pt x="21" y="326"/>
                    <a:pt x="21" y="326"/>
                    <a:pt x="21" y="326"/>
                  </a:cubicBezTo>
                  <a:cubicBezTo>
                    <a:pt x="19" y="328"/>
                    <a:pt x="19" y="328"/>
                    <a:pt x="19" y="328"/>
                  </a:cubicBezTo>
                  <a:cubicBezTo>
                    <a:pt x="19" y="301"/>
                    <a:pt x="19" y="274"/>
                    <a:pt x="19" y="246"/>
                  </a:cubicBezTo>
                  <a:cubicBezTo>
                    <a:pt x="19" y="219"/>
                    <a:pt x="17" y="194"/>
                    <a:pt x="17" y="166"/>
                  </a:cubicBezTo>
                  <a:cubicBezTo>
                    <a:pt x="17" y="139"/>
                    <a:pt x="17" y="112"/>
                    <a:pt x="17" y="84"/>
                  </a:cubicBezTo>
                  <a:cubicBezTo>
                    <a:pt x="19" y="57"/>
                    <a:pt x="19" y="30"/>
                    <a:pt x="2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61" name="Google Shape;861;p23"/>
            <p:cNvSpPr/>
            <p:nvPr/>
          </p:nvSpPr>
          <p:spPr>
            <a:xfrm flipH="1">
              <a:off x="-646802" y="5835983"/>
              <a:ext cx="932933" cy="95949"/>
            </a:xfrm>
            <a:custGeom>
              <a:avLst/>
              <a:gdLst/>
              <a:ahLst/>
              <a:cxnLst/>
              <a:rect l="l" t="t" r="r" b="b"/>
              <a:pathLst>
                <a:path w="1089" h="112" extrusionOk="0">
                  <a:moveTo>
                    <a:pt x="1087" y="8"/>
                  </a:moveTo>
                  <a:lnTo>
                    <a:pt x="1087" y="8"/>
                  </a:lnTo>
                  <a:cubicBezTo>
                    <a:pt x="1089" y="104"/>
                    <a:pt x="1089" y="104"/>
                    <a:pt x="1089" y="104"/>
                  </a:cubicBezTo>
                  <a:cubicBezTo>
                    <a:pt x="1089" y="109"/>
                    <a:pt x="1089" y="109"/>
                    <a:pt x="1089" y="109"/>
                  </a:cubicBezTo>
                  <a:cubicBezTo>
                    <a:pt x="1085" y="109"/>
                    <a:pt x="1085" y="109"/>
                    <a:pt x="1085" y="109"/>
                  </a:cubicBezTo>
                  <a:cubicBezTo>
                    <a:pt x="996" y="111"/>
                    <a:pt x="906" y="111"/>
                    <a:pt x="816" y="111"/>
                  </a:cubicBezTo>
                  <a:cubicBezTo>
                    <a:pt x="725" y="113"/>
                    <a:pt x="635" y="113"/>
                    <a:pt x="547" y="111"/>
                  </a:cubicBezTo>
                  <a:cubicBezTo>
                    <a:pt x="456" y="109"/>
                    <a:pt x="366" y="107"/>
                    <a:pt x="275" y="107"/>
                  </a:cubicBezTo>
                  <a:cubicBezTo>
                    <a:pt x="185" y="107"/>
                    <a:pt x="97" y="109"/>
                    <a:pt x="6" y="109"/>
                  </a:cubicBezTo>
                  <a:cubicBezTo>
                    <a:pt x="2" y="109"/>
                    <a:pt x="2" y="109"/>
                    <a:pt x="2" y="109"/>
                  </a:cubicBezTo>
                  <a:cubicBezTo>
                    <a:pt x="2" y="104"/>
                    <a:pt x="2" y="104"/>
                    <a:pt x="2" y="104"/>
                  </a:cubicBezTo>
                  <a:cubicBezTo>
                    <a:pt x="0" y="8"/>
                    <a:pt x="0" y="8"/>
                    <a:pt x="0" y="8"/>
                  </a:cubicBezTo>
                  <a:cubicBezTo>
                    <a:pt x="0" y="3"/>
                    <a:pt x="0" y="3"/>
                    <a:pt x="0" y="3"/>
                  </a:cubicBezTo>
                  <a:cubicBezTo>
                    <a:pt x="6" y="3"/>
                    <a:pt x="6" y="3"/>
                    <a:pt x="6" y="3"/>
                  </a:cubicBezTo>
                  <a:cubicBezTo>
                    <a:pt x="97" y="1"/>
                    <a:pt x="187" y="1"/>
                    <a:pt x="277" y="1"/>
                  </a:cubicBezTo>
                  <a:cubicBezTo>
                    <a:pt x="368" y="-1"/>
                    <a:pt x="458" y="1"/>
                    <a:pt x="549" y="1"/>
                  </a:cubicBezTo>
                  <a:cubicBezTo>
                    <a:pt x="639" y="1"/>
                    <a:pt x="729" y="3"/>
                    <a:pt x="820" y="3"/>
                  </a:cubicBezTo>
                  <a:lnTo>
                    <a:pt x="1087" y="8"/>
                  </a:lnTo>
                  <a:moveTo>
                    <a:pt x="1085" y="10"/>
                  </a:moveTo>
                  <a:lnTo>
                    <a:pt x="1085" y="10"/>
                  </a:lnTo>
                  <a:cubicBezTo>
                    <a:pt x="812" y="14"/>
                    <a:pt x="812" y="14"/>
                    <a:pt x="812" y="14"/>
                  </a:cubicBezTo>
                  <a:cubicBezTo>
                    <a:pt x="721" y="14"/>
                    <a:pt x="633" y="16"/>
                    <a:pt x="542" y="16"/>
                  </a:cubicBezTo>
                  <a:cubicBezTo>
                    <a:pt x="452" y="16"/>
                    <a:pt x="364" y="18"/>
                    <a:pt x="275" y="16"/>
                  </a:cubicBezTo>
                  <a:cubicBezTo>
                    <a:pt x="185" y="16"/>
                    <a:pt x="97" y="16"/>
                    <a:pt x="6" y="14"/>
                  </a:cubicBezTo>
                  <a:cubicBezTo>
                    <a:pt x="12" y="8"/>
                    <a:pt x="12" y="8"/>
                    <a:pt x="12" y="8"/>
                  </a:cubicBezTo>
                  <a:cubicBezTo>
                    <a:pt x="10" y="104"/>
                    <a:pt x="10" y="104"/>
                    <a:pt x="10" y="104"/>
                  </a:cubicBezTo>
                  <a:cubicBezTo>
                    <a:pt x="6" y="100"/>
                    <a:pt x="6" y="100"/>
                    <a:pt x="6" y="100"/>
                  </a:cubicBezTo>
                  <a:cubicBezTo>
                    <a:pt x="97" y="102"/>
                    <a:pt x="185" y="102"/>
                    <a:pt x="275" y="102"/>
                  </a:cubicBezTo>
                  <a:cubicBezTo>
                    <a:pt x="366" y="102"/>
                    <a:pt x="456" y="100"/>
                    <a:pt x="547" y="98"/>
                  </a:cubicBezTo>
                  <a:cubicBezTo>
                    <a:pt x="635" y="96"/>
                    <a:pt x="725" y="96"/>
                    <a:pt x="816" y="98"/>
                  </a:cubicBezTo>
                  <a:cubicBezTo>
                    <a:pt x="906" y="98"/>
                    <a:pt x="996" y="100"/>
                    <a:pt x="1085" y="102"/>
                  </a:cubicBezTo>
                  <a:cubicBezTo>
                    <a:pt x="1083" y="104"/>
                    <a:pt x="1083" y="104"/>
                    <a:pt x="1083" y="104"/>
                  </a:cubicBezTo>
                  <a:lnTo>
                    <a:pt x="1085" y="1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62" name="Google Shape;862;p23"/>
            <p:cNvSpPr/>
            <p:nvPr/>
          </p:nvSpPr>
          <p:spPr>
            <a:xfrm flipH="1">
              <a:off x="-545713" y="5841123"/>
              <a:ext cx="21417" cy="86525"/>
            </a:xfrm>
            <a:custGeom>
              <a:avLst/>
              <a:gdLst/>
              <a:ahLst/>
              <a:cxnLst/>
              <a:rect l="l" t="t" r="r" b="b"/>
              <a:pathLst>
                <a:path w="25" h="101" extrusionOk="0">
                  <a:moveTo>
                    <a:pt x="23" y="2"/>
                  </a:moveTo>
                  <a:lnTo>
                    <a:pt x="23" y="2"/>
                  </a:lnTo>
                  <a:cubicBezTo>
                    <a:pt x="25" y="16"/>
                    <a:pt x="25" y="33"/>
                    <a:pt x="25" y="50"/>
                  </a:cubicBezTo>
                  <a:cubicBezTo>
                    <a:pt x="25" y="58"/>
                    <a:pt x="25" y="67"/>
                    <a:pt x="25" y="75"/>
                  </a:cubicBezTo>
                  <a:cubicBezTo>
                    <a:pt x="23" y="82"/>
                    <a:pt x="23" y="90"/>
                    <a:pt x="23" y="98"/>
                  </a:cubicBezTo>
                  <a:cubicBezTo>
                    <a:pt x="23" y="101"/>
                    <a:pt x="23" y="101"/>
                    <a:pt x="23" y="101"/>
                  </a:cubicBezTo>
                  <a:cubicBezTo>
                    <a:pt x="21" y="101"/>
                    <a:pt x="21" y="101"/>
                    <a:pt x="21" y="101"/>
                  </a:cubicBezTo>
                  <a:cubicBezTo>
                    <a:pt x="17" y="101"/>
                    <a:pt x="10" y="101"/>
                    <a:pt x="4" y="101"/>
                  </a:cubicBezTo>
                  <a:cubicBezTo>
                    <a:pt x="2" y="101"/>
                    <a:pt x="2" y="101"/>
                    <a:pt x="2" y="101"/>
                  </a:cubicBezTo>
                  <a:cubicBezTo>
                    <a:pt x="2" y="98"/>
                    <a:pt x="2" y="98"/>
                    <a:pt x="2" y="98"/>
                  </a:cubicBezTo>
                  <a:cubicBezTo>
                    <a:pt x="0" y="84"/>
                    <a:pt x="0" y="67"/>
                    <a:pt x="0" y="50"/>
                  </a:cubicBezTo>
                  <a:cubicBezTo>
                    <a:pt x="0" y="35"/>
                    <a:pt x="0" y="19"/>
                    <a:pt x="2" y="4"/>
                  </a:cubicBezTo>
                  <a:cubicBezTo>
                    <a:pt x="2" y="0"/>
                    <a:pt x="2" y="0"/>
                    <a:pt x="2" y="0"/>
                  </a:cubicBezTo>
                  <a:cubicBezTo>
                    <a:pt x="4" y="0"/>
                    <a:pt x="4" y="0"/>
                    <a:pt x="4" y="0"/>
                  </a:cubicBezTo>
                  <a:cubicBezTo>
                    <a:pt x="10" y="2"/>
                    <a:pt x="17" y="2"/>
                    <a:pt x="23" y="2"/>
                  </a:cubicBezTo>
                  <a:moveTo>
                    <a:pt x="21" y="4"/>
                  </a:moveTo>
                  <a:lnTo>
                    <a:pt x="21" y="4"/>
                  </a:lnTo>
                  <a:cubicBezTo>
                    <a:pt x="15" y="4"/>
                    <a:pt x="10" y="4"/>
                    <a:pt x="4" y="6"/>
                  </a:cubicBezTo>
                  <a:cubicBezTo>
                    <a:pt x="6" y="4"/>
                    <a:pt x="6" y="4"/>
                    <a:pt x="6" y="4"/>
                  </a:cubicBezTo>
                  <a:cubicBezTo>
                    <a:pt x="8" y="19"/>
                    <a:pt x="8" y="35"/>
                    <a:pt x="8" y="50"/>
                  </a:cubicBezTo>
                  <a:cubicBezTo>
                    <a:pt x="8" y="67"/>
                    <a:pt x="8" y="84"/>
                    <a:pt x="6" y="98"/>
                  </a:cubicBezTo>
                  <a:cubicBezTo>
                    <a:pt x="4" y="96"/>
                    <a:pt x="4" y="96"/>
                    <a:pt x="4" y="96"/>
                  </a:cubicBezTo>
                  <a:cubicBezTo>
                    <a:pt x="10" y="96"/>
                    <a:pt x="17" y="96"/>
                    <a:pt x="21" y="96"/>
                  </a:cubicBezTo>
                  <a:cubicBezTo>
                    <a:pt x="21" y="98"/>
                    <a:pt x="21" y="98"/>
                    <a:pt x="21" y="98"/>
                  </a:cubicBezTo>
                  <a:cubicBezTo>
                    <a:pt x="21" y="90"/>
                    <a:pt x="21" y="84"/>
                    <a:pt x="19" y="75"/>
                  </a:cubicBezTo>
                  <a:cubicBezTo>
                    <a:pt x="19" y="67"/>
                    <a:pt x="19" y="61"/>
                    <a:pt x="19" y="52"/>
                  </a:cubicBezTo>
                  <a:cubicBezTo>
                    <a:pt x="19" y="37"/>
                    <a:pt x="19" y="21"/>
                    <a:pt x="21"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63" name="Google Shape;863;p23"/>
            <p:cNvSpPr/>
            <p:nvPr/>
          </p:nvSpPr>
          <p:spPr>
            <a:xfrm flipH="1">
              <a:off x="-615961" y="5754597"/>
              <a:ext cx="932933" cy="95092"/>
            </a:xfrm>
            <a:custGeom>
              <a:avLst/>
              <a:gdLst/>
              <a:ahLst/>
              <a:cxnLst/>
              <a:rect l="l" t="t" r="r" b="b"/>
              <a:pathLst>
                <a:path w="1089" h="111" extrusionOk="0">
                  <a:moveTo>
                    <a:pt x="1087" y="8"/>
                  </a:moveTo>
                  <a:lnTo>
                    <a:pt x="1087" y="8"/>
                  </a:lnTo>
                  <a:cubicBezTo>
                    <a:pt x="1089" y="105"/>
                    <a:pt x="1089" y="105"/>
                    <a:pt x="1089" y="105"/>
                  </a:cubicBezTo>
                  <a:cubicBezTo>
                    <a:pt x="1089" y="107"/>
                    <a:pt x="1089" y="107"/>
                    <a:pt x="1089" y="107"/>
                  </a:cubicBezTo>
                  <a:cubicBezTo>
                    <a:pt x="1087" y="107"/>
                    <a:pt x="1087" y="107"/>
                    <a:pt x="1087" y="107"/>
                  </a:cubicBezTo>
                  <a:cubicBezTo>
                    <a:pt x="997" y="109"/>
                    <a:pt x="906" y="111"/>
                    <a:pt x="816" y="111"/>
                  </a:cubicBezTo>
                  <a:cubicBezTo>
                    <a:pt x="725" y="111"/>
                    <a:pt x="637" y="111"/>
                    <a:pt x="547" y="109"/>
                  </a:cubicBezTo>
                  <a:cubicBezTo>
                    <a:pt x="456" y="109"/>
                    <a:pt x="366" y="107"/>
                    <a:pt x="276" y="107"/>
                  </a:cubicBezTo>
                  <a:cubicBezTo>
                    <a:pt x="187" y="107"/>
                    <a:pt x="97" y="107"/>
                    <a:pt x="6" y="109"/>
                  </a:cubicBezTo>
                  <a:cubicBezTo>
                    <a:pt x="2" y="109"/>
                    <a:pt x="2" y="109"/>
                    <a:pt x="2" y="109"/>
                  </a:cubicBezTo>
                  <a:cubicBezTo>
                    <a:pt x="2" y="103"/>
                    <a:pt x="2" y="103"/>
                    <a:pt x="2" y="103"/>
                  </a:cubicBezTo>
                  <a:cubicBezTo>
                    <a:pt x="0" y="8"/>
                    <a:pt x="0" y="8"/>
                    <a:pt x="0" y="8"/>
                  </a:cubicBezTo>
                  <a:cubicBezTo>
                    <a:pt x="0" y="2"/>
                    <a:pt x="0" y="2"/>
                    <a:pt x="0" y="2"/>
                  </a:cubicBezTo>
                  <a:cubicBezTo>
                    <a:pt x="6" y="2"/>
                    <a:pt x="6" y="2"/>
                    <a:pt x="6" y="2"/>
                  </a:cubicBezTo>
                  <a:cubicBezTo>
                    <a:pt x="97" y="0"/>
                    <a:pt x="187" y="0"/>
                    <a:pt x="278" y="0"/>
                  </a:cubicBezTo>
                  <a:cubicBezTo>
                    <a:pt x="368" y="0"/>
                    <a:pt x="458" y="0"/>
                    <a:pt x="549" y="0"/>
                  </a:cubicBezTo>
                  <a:cubicBezTo>
                    <a:pt x="641" y="0"/>
                    <a:pt x="730" y="2"/>
                    <a:pt x="820" y="2"/>
                  </a:cubicBezTo>
                  <a:lnTo>
                    <a:pt x="1087" y="8"/>
                  </a:lnTo>
                  <a:moveTo>
                    <a:pt x="1085" y="8"/>
                  </a:moveTo>
                  <a:lnTo>
                    <a:pt x="1085" y="8"/>
                  </a:lnTo>
                  <a:cubicBezTo>
                    <a:pt x="814" y="12"/>
                    <a:pt x="814" y="12"/>
                    <a:pt x="814" y="12"/>
                  </a:cubicBezTo>
                  <a:cubicBezTo>
                    <a:pt x="723" y="14"/>
                    <a:pt x="633" y="16"/>
                    <a:pt x="543" y="16"/>
                  </a:cubicBezTo>
                  <a:cubicBezTo>
                    <a:pt x="454" y="16"/>
                    <a:pt x="364" y="16"/>
                    <a:pt x="276" y="16"/>
                  </a:cubicBezTo>
                  <a:cubicBezTo>
                    <a:pt x="185" y="16"/>
                    <a:pt x="97" y="14"/>
                    <a:pt x="6" y="14"/>
                  </a:cubicBezTo>
                  <a:cubicBezTo>
                    <a:pt x="13" y="8"/>
                    <a:pt x="13" y="8"/>
                    <a:pt x="13" y="8"/>
                  </a:cubicBezTo>
                  <a:cubicBezTo>
                    <a:pt x="11" y="103"/>
                    <a:pt x="11" y="103"/>
                    <a:pt x="11" y="103"/>
                  </a:cubicBezTo>
                  <a:cubicBezTo>
                    <a:pt x="6" y="98"/>
                    <a:pt x="6" y="98"/>
                    <a:pt x="6" y="98"/>
                  </a:cubicBezTo>
                  <a:cubicBezTo>
                    <a:pt x="97" y="101"/>
                    <a:pt x="187" y="101"/>
                    <a:pt x="276" y="101"/>
                  </a:cubicBezTo>
                  <a:cubicBezTo>
                    <a:pt x="366" y="101"/>
                    <a:pt x="456" y="98"/>
                    <a:pt x="547" y="98"/>
                  </a:cubicBezTo>
                  <a:cubicBezTo>
                    <a:pt x="637" y="96"/>
                    <a:pt x="725" y="96"/>
                    <a:pt x="816" y="96"/>
                  </a:cubicBezTo>
                  <a:cubicBezTo>
                    <a:pt x="906" y="96"/>
                    <a:pt x="997" y="98"/>
                    <a:pt x="1087" y="101"/>
                  </a:cubicBezTo>
                  <a:cubicBezTo>
                    <a:pt x="1083" y="105"/>
                    <a:pt x="1083" y="105"/>
                    <a:pt x="1083" y="105"/>
                  </a:cubicBezTo>
                  <a:lnTo>
                    <a:pt x="1085" y="8"/>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64" name="Google Shape;864;p23"/>
            <p:cNvSpPr/>
            <p:nvPr/>
          </p:nvSpPr>
          <p:spPr>
            <a:xfrm flipH="1">
              <a:off x="-515729" y="5759738"/>
              <a:ext cx="22274" cy="86525"/>
            </a:xfrm>
            <a:custGeom>
              <a:avLst/>
              <a:gdLst/>
              <a:ahLst/>
              <a:cxnLst/>
              <a:rect l="l" t="t" r="r" b="b"/>
              <a:pathLst>
                <a:path w="26" h="101" extrusionOk="0">
                  <a:moveTo>
                    <a:pt x="23" y="2"/>
                  </a:moveTo>
                  <a:lnTo>
                    <a:pt x="23" y="2"/>
                  </a:lnTo>
                  <a:cubicBezTo>
                    <a:pt x="26" y="17"/>
                    <a:pt x="26" y="31"/>
                    <a:pt x="26" y="48"/>
                  </a:cubicBezTo>
                  <a:cubicBezTo>
                    <a:pt x="26" y="57"/>
                    <a:pt x="26" y="65"/>
                    <a:pt x="26" y="74"/>
                  </a:cubicBezTo>
                  <a:cubicBezTo>
                    <a:pt x="23" y="82"/>
                    <a:pt x="23" y="90"/>
                    <a:pt x="23" y="99"/>
                  </a:cubicBezTo>
                  <a:lnTo>
                    <a:pt x="23" y="99"/>
                  </a:lnTo>
                  <a:lnTo>
                    <a:pt x="23" y="99"/>
                  </a:lnTo>
                  <a:cubicBezTo>
                    <a:pt x="17" y="99"/>
                    <a:pt x="11" y="99"/>
                    <a:pt x="5" y="101"/>
                  </a:cubicBezTo>
                  <a:cubicBezTo>
                    <a:pt x="2" y="101"/>
                    <a:pt x="2" y="101"/>
                    <a:pt x="2" y="101"/>
                  </a:cubicBezTo>
                  <a:cubicBezTo>
                    <a:pt x="2" y="99"/>
                    <a:pt x="2" y="99"/>
                    <a:pt x="2" y="99"/>
                  </a:cubicBezTo>
                  <a:cubicBezTo>
                    <a:pt x="0" y="82"/>
                    <a:pt x="0" y="65"/>
                    <a:pt x="0" y="50"/>
                  </a:cubicBezTo>
                  <a:cubicBezTo>
                    <a:pt x="0" y="34"/>
                    <a:pt x="0" y="19"/>
                    <a:pt x="2" y="2"/>
                  </a:cubicBezTo>
                  <a:cubicBezTo>
                    <a:pt x="2" y="0"/>
                    <a:pt x="2" y="0"/>
                    <a:pt x="2" y="0"/>
                  </a:cubicBezTo>
                  <a:cubicBezTo>
                    <a:pt x="5" y="0"/>
                    <a:pt x="5" y="0"/>
                    <a:pt x="5" y="0"/>
                  </a:cubicBezTo>
                  <a:cubicBezTo>
                    <a:pt x="11" y="0"/>
                    <a:pt x="17" y="0"/>
                    <a:pt x="23" y="2"/>
                  </a:cubicBezTo>
                  <a:moveTo>
                    <a:pt x="23" y="2"/>
                  </a:moveTo>
                  <a:lnTo>
                    <a:pt x="23" y="2"/>
                  </a:lnTo>
                  <a:cubicBezTo>
                    <a:pt x="15" y="2"/>
                    <a:pt x="11" y="4"/>
                    <a:pt x="5" y="4"/>
                  </a:cubicBezTo>
                  <a:cubicBezTo>
                    <a:pt x="7" y="2"/>
                    <a:pt x="7" y="2"/>
                    <a:pt x="7" y="2"/>
                  </a:cubicBezTo>
                  <a:cubicBezTo>
                    <a:pt x="9" y="19"/>
                    <a:pt x="9" y="34"/>
                    <a:pt x="9" y="50"/>
                  </a:cubicBezTo>
                  <a:cubicBezTo>
                    <a:pt x="9" y="65"/>
                    <a:pt x="9" y="82"/>
                    <a:pt x="7" y="99"/>
                  </a:cubicBezTo>
                  <a:cubicBezTo>
                    <a:pt x="5" y="95"/>
                    <a:pt x="5" y="95"/>
                    <a:pt x="5" y="95"/>
                  </a:cubicBezTo>
                  <a:cubicBezTo>
                    <a:pt x="11" y="97"/>
                    <a:pt x="17" y="97"/>
                    <a:pt x="23" y="97"/>
                  </a:cubicBezTo>
                  <a:cubicBezTo>
                    <a:pt x="21" y="99"/>
                    <a:pt x="21" y="99"/>
                    <a:pt x="21" y="99"/>
                  </a:cubicBezTo>
                  <a:cubicBezTo>
                    <a:pt x="21" y="90"/>
                    <a:pt x="21" y="82"/>
                    <a:pt x="21" y="74"/>
                  </a:cubicBezTo>
                  <a:cubicBezTo>
                    <a:pt x="19" y="67"/>
                    <a:pt x="19" y="59"/>
                    <a:pt x="19" y="50"/>
                  </a:cubicBezTo>
                  <a:cubicBezTo>
                    <a:pt x="19" y="36"/>
                    <a:pt x="21" y="21"/>
                    <a:pt x="23"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65" name="Google Shape;865;p23"/>
            <p:cNvSpPr/>
            <p:nvPr/>
          </p:nvSpPr>
          <p:spPr>
            <a:xfrm flipH="1">
              <a:off x="-646802" y="5671499"/>
              <a:ext cx="932933" cy="95949"/>
            </a:xfrm>
            <a:custGeom>
              <a:avLst/>
              <a:gdLst/>
              <a:ahLst/>
              <a:cxnLst/>
              <a:rect l="l" t="t" r="r" b="b"/>
              <a:pathLst>
                <a:path w="1089" h="112" extrusionOk="0">
                  <a:moveTo>
                    <a:pt x="1087" y="8"/>
                  </a:moveTo>
                  <a:lnTo>
                    <a:pt x="1087" y="8"/>
                  </a:lnTo>
                  <a:cubicBezTo>
                    <a:pt x="1089" y="105"/>
                    <a:pt x="1089" y="105"/>
                    <a:pt x="1089" y="105"/>
                  </a:cubicBezTo>
                  <a:cubicBezTo>
                    <a:pt x="1089" y="109"/>
                    <a:pt x="1089" y="109"/>
                    <a:pt x="1089" y="109"/>
                  </a:cubicBezTo>
                  <a:cubicBezTo>
                    <a:pt x="1085" y="109"/>
                    <a:pt x="1085" y="109"/>
                    <a:pt x="1085" y="109"/>
                  </a:cubicBezTo>
                  <a:cubicBezTo>
                    <a:pt x="996" y="109"/>
                    <a:pt x="906" y="111"/>
                    <a:pt x="816" y="111"/>
                  </a:cubicBezTo>
                  <a:cubicBezTo>
                    <a:pt x="725" y="113"/>
                    <a:pt x="635" y="113"/>
                    <a:pt x="547" y="111"/>
                  </a:cubicBezTo>
                  <a:cubicBezTo>
                    <a:pt x="456" y="109"/>
                    <a:pt x="366" y="107"/>
                    <a:pt x="275" y="107"/>
                  </a:cubicBezTo>
                  <a:cubicBezTo>
                    <a:pt x="185" y="107"/>
                    <a:pt x="97" y="107"/>
                    <a:pt x="6" y="109"/>
                  </a:cubicBezTo>
                  <a:cubicBezTo>
                    <a:pt x="2" y="109"/>
                    <a:pt x="2" y="109"/>
                    <a:pt x="2" y="109"/>
                  </a:cubicBezTo>
                  <a:cubicBezTo>
                    <a:pt x="2" y="105"/>
                    <a:pt x="2" y="105"/>
                    <a:pt x="2" y="105"/>
                  </a:cubicBezTo>
                  <a:cubicBezTo>
                    <a:pt x="0" y="8"/>
                    <a:pt x="0" y="8"/>
                    <a:pt x="0" y="8"/>
                  </a:cubicBezTo>
                  <a:cubicBezTo>
                    <a:pt x="0" y="2"/>
                    <a:pt x="0" y="2"/>
                    <a:pt x="0" y="2"/>
                  </a:cubicBezTo>
                  <a:cubicBezTo>
                    <a:pt x="6" y="2"/>
                    <a:pt x="6" y="2"/>
                    <a:pt x="6" y="2"/>
                  </a:cubicBezTo>
                  <a:cubicBezTo>
                    <a:pt x="97" y="2"/>
                    <a:pt x="187" y="2"/>
                    <a:pt x="277" y="0"/>
                  </a:cubicBezTo>
                  <a:cubicBezTo>
                    <a:pt x="368" y="0"/>
                    <a:pt x="458" y="0"/>
                    <a:pt x="549" y="2"/>
                  </a:cubicBezTo>
                  <a:cubicBezTo>
                    <a:pt x="639" y="2"/>
                    <a:pt x="729" y="2"/>
                    <a:pt x="820" y="4"/>
                  </a:cubicBezTo>
                  <a:lnTo>
                    <a:pt x="1087" y="8"/>
                  </a:lnTo>
                  <a:moveTo>
                    <a:pt x="1085" y="11"/>
                  </a:moveTo>
                  <a:lnTo>
                    <a:pt x="1085" y="11"/>
                  </a:lnTo>
                  <a:cubicBezTo>
                    <a:pt x="812" y="15"/>
                    <a:pt x="812" y="15"/>
                    <a:pt x="812" y="15"/>
                  </a:cubicBezTo>
                  <a:cubicBezTo>
                    <a:pt x="721" y="15"/>
                    <a:pt x="633" y="17"/>
                    <a:pt x="542" y="17"/>
                  </a:cubicBezTo>
                  <a:cubicBezTo>
                    <a:pt x="454" y="17"/>
                    <a:pt x="364" y="19"/>
                    <a:pt x="275" y="17"/>
                  </a:cubicBezTo>
                  <a:cubicBezTo>
                    <a:pt x="185" y="17"/>
                    <a:pt x="97" y="17"/>
                    <a:pt x="6" y="15"/>
                  </a:cubicBezTo>
                  <a:cubicBezTo>
                    <a:pt x="12" y="8"/>
                    <a:pt x="12" y="8"/>
                    <a:pt x="12" y="8"/>
                  </a:cubicBezTo>
                  <a:cubicBezTo>
                    <a:pt x="10" y="105"/>
                    <a:pt x="10" y="105"/>
                    <a:pt x="10" y="105"/>
                  </a:cubicBezTo>
                  <a:cubicBezTo>
                    <a:pt x="6" y="101"/>
                    <a:pt x="6" y="101"/>
                    <a:pt x="6" y="101"/>
                  </a:cubicBezTo>
                  <a:cubicBezTo>
                    <a:pt x="97" y="101"/>
                    <a:pt x="185" y="103"/>
                    <a:pt x="275" y="103"/>
                  </a:cubicBezTo>
                  <a:cubicBezTo>
                    <a:pt x="366" y="101"/>
                    <a:pt x="456" y="101"/>
                    <a:pt x="547" y="99"/>
                  </a:cubicBezTo>
                  <a:cubicBezTo>
                    <a:pt x="635" y="97"/>
                    <a:pt x="725" y="97"/>
                    <a:pt x="816" y="99"/>
                  </a:cubicBezTo>
                  <a:cubicBezTo>
                    <a:pt x="906" y="99"/>
                    <a:pt x="996" y="99"/>
                    <a:pt x="1085" y="101"/>
                  </a:cubicBezTo>
                  <a:cubicBezTo>
                    <a:pt x="1083" y="105"/>
                    <a:pt x="1083" y="105"/>
                    <a:pt x="1083" y="105"/>
                  </a:cubicBezTo>
                  <a:lnTo>
                    <a:pt x="1085" y="1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66" name="Google Shape;866;p23"/>
            <p:cNvSpPr/>
            <p:nvPr/>
          </p:nvSpPr>
          <p:spPr>
            <a:xfrm flipH="1">
              <a:off x="-545713" y="5676639"/>
              <a:ext cx="21417" cy="86525"/>
            </a:xfrm>
            <a:custGeom>
              <a:avLst/>
              <a:gdLst/>
              <a:ahLst/>
              <a:cxnLst/>
              <a:rect l="l" t="t" r="r" b="b"/>
              <a:pathLst>
                <a:path w="25" h="101" extrusionOk="0">
                  <a:moveTo>
                    <a:pt x="23" y="2"/>
                  </a:moveTo>
                  <a:lnTo>
                    <a:pt x="23" y="2"/>
                  </a:lnTo>
                  <a:cubicBezTo>
                    <a:pt x="25" y="17"/>
                    <a:pt x="25" y="34"/>
                    <a:pt x="25" y="49"/>
                  </a:cubicBezTo>
                  <a:cubicBezTo>
                    <a:pt x="25" y="57"/>
                    <a:pt x="25" y="65"/>
                    <a:pt x="25" y="74"/>
                  </a:cubicBezTo>
                  <a:cubicBezTo>
                    <a:pt x="23" y="82"/>
                    <a:pt x="23" y="91"/>
                    <a:pt x="23" y="99"/>
                  </a:cubicBezTo>
                  <a:cubicBezTo>
                    <a:pt x="23" y="101"/>
                    <a:pt x="23" y="101"/>
                    <a:pt x="23" y="101"/>
                  </a:cubicBezTo>
                  <a:lnTo>
                    <a:pt x="23" y="101"/>
                  </a:lnTo>
                  <a:cubicBezTo>
                    <a:pt x="17" y="101"/>
                    <a:pt x="10" y="101"/>
                    <a:pt x="4" y="101"/>
                  </a:cubicBezTo>
                  <a:cubicBezTo>
                    <a:pt x="2" y="101"/>
                    <a:pt x="2" y="101"/>
                    <a:pt x="2" y="101"/>
                  </a:cubicBezTo>
                  <a:cubicBezTo>
                    <a:pt x="2" y="99"/>
                    <a:pt x="2" y="99"/>
                    <a:pt x="2" y="99"/>
                  </a:cubicBezTo>
                  <a:cubicBezTo>
                    <a:pt x="0" y="82"/>
                    <a:pt x="0" y="67"/>
                    <a:pt x="0" y="51"/>
                  </a:cubicBezTo>
                  <a:cubicBezTo>
                    <a:pt x="0" y="36"/>
                    <a:pt x="0" y="19"/>
                    <a:pt x="2" y="2"/>
                  </a:cubicBezTo>
                  <a:cubicBezTo>
                    <a:pt x="2" y="0"/>
                    <a:pt x="2" y="0"/>
                    <a:pt x="2" y="0"/>
                  </a:cubicBezTo>
                  <a:cubicBezTo>
                    <a:pt x="4" y="0"/>
                    <a:pt x="4" y="0"/>
                    <a:pt x="4" y="0"/>
                  </a:cubicBezTo>
                  <a:cubicBezTo>
                    <a:pt x="10" y="0"/>
                    <a:pt x="17" y="2"/>
                    <a:pt x="23" y="2"/>
                  </a:cubicBezTo>
                  <a:moveTo>
                    <a:pt x="21" y="2"/>
                  </a:moveTo>
                  <a:lnTo>
                    <a:pt x="21" y="2"/>
                  </a:lnTo>
                  <a:cubicBezTo>
                    <a:pt x="15" y="5"/>
                    <a:pt x="10" y="5"/>
                    <a:pt x="4" y="5"/>
                  </a:cubicBezTo>
                  <a:cubicBezTo>
                    <a:pt x="6" y="2"/>
                    <a:pt x="6" y="2"/>
                    <a:pt x="6" y="2"/>
                  </a:cubicBezTo>
                  <a:cubicBezTo>
                    <a:pt x="8" y="19"/>
                    <a:pt x="8" y="36"/>
                    <a:pt x="8" y="51"/>
                  </a:cubicBezTo>
                  <a:cubicBezTo>
                    <a:pt x="8" y="67"/>
                    <a:pt x="8" y="82"/>
                    <a:pt x="6" y="99"/>
                  </a:cubicBezTo>
                  <a:cubicBezTo>
                    <a:pt x="4" y="97"/>
                    <a:pt x="4" y="97"/>
                    <a:pt x="4" y="97"/>
                  </a:cubicBezTo>
                  <a:cubicBezTo>
                    <a:pt x="10" y="97"/>
                    <a:pt x="17" y="97"/>
                    <a:pt x="23" y="97"/>
                  </a:cubicBezTo>
                  <a:cubicBezTo>
                    <a:pt x="21" y="99"/>
                    <a:pt x="21" y="99"/>
                    <a:pt x="21" y="99"/>
                  </a:cubicBezTo>
                  <a:cubicBezTo>
                    <a:pt x="21" y="91"/>
                    <a:pt x="21" y="82"/>
                    <a:pt x="19" y="76"/>
                  </a:cubicBezTo>
                  <a:cubicBezTo>
                    <a:pt x="19" y="67"/>
                    <a:pt x="19" y="61"/>
                    <a:pt x="19" y="53"/>
                  </a:cubicBezTo>
                  <a:cubicBezTo>
                    <a:pt x="19" y="36"/>
                    <a:pt x="19" y="21"/>
                    <a:pt x="21"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67" name="Google Shape;867;p23"/>
            <p:cNvSpPr/>
            <p:nvPr/>
          </p:nvSpPr>
          <p:spPr>
            <a:xfrm flipH="1">
              <a:off x="-692206" y="5589257"/>
              <a:ext cx="933789" cy="96806"/>
            </a:xfrm>
            <a:custGeom>
              <a:avLst/>
              <a:gdLst/>
              <a:ahLst/>
              <a:cxnLst/>
              <a:rect l="l" t="t" r="r" b="b"/>
              <a:pathLst>
                <a:path w="1090" h="113" extrusionOk="0">
                  <a:moveTo>
                    <a:pt x="1088" y="8"/>
                  </a:moveTo>
                  <a:lnTo>
                    <a:pt x="1088" y="8"/>
                  </a:lnTo>
                  <a:cubicBezTo>
                    <a:pt x="1090" y="104"/>
                    <a:pt x="1090" y="104"/>
                    <a:pt x="1090" y="104"/>
                  </a:cubicBezTo>
                  <a:cubicBezTo>
                    <a:pt x="1090" y="109"/>
                    <a:pt x="1090" y="109"/>
                    <a:pt x="1090" y="109"/>
                  </a:cubicBezTo>
                  <a:cubicBezTo>
                    <a:pt x="1088" y="109"/>
                    <a:pt x="1088" y="109"/>
                    <a:pt x="1088" y="109"/>
                  </a:cubicBezTo>
                  <a:cubicBezTo>
                    <a:pt x="997" y="111"/>
                    <a:pt x="907" y="111"/>
                    <a:pt x="816" y="113"/>
                  </a:cubicBezTo>
                  <a:cubicBezTo>
                    <a:pt x="726" y="113"/>
                    <a:pt x="637" y="113"/>
                    <a:pt x="547" y="111"/>
                  </a:cubicBezTo>
                  <a:cubicBezTo>
                    <a:pt x="457" y="111"/>
                    <a:pt x="366" y="109"/>
                    <a:pt x="276" y="109"/>
                  </a:cubicBezTo>
                  <a:cubicBezTo>
                    <a:pt x="188" y="107"/>
                    <a:pt x="97" y="109"/>
                    <a:pt x="7" y="109"/>
                  </a:cubicBezTo>
                  <a:cubicBezTo>
                    <a:pt x="3" y="111"/>
                    <a:pt x="3" y="111"/>
                    <a:pt x="3" y="111"/>
                  </a:cubicBezTo>
                  <a:cubicBezTo>
                    <a:pt x="3" y="104"/>
                    <a:pt x="3" y="104"/>
                    <a:pt x="3" y="104"/>
                  </a:cubicBezTo>
                  <a:cubicBezTo>
                    <a:pt x="0" y="10"/>
                    <a:pt x="0" y="10"/>
                    <a:pt x="0" y="10"/>
                  </a:cubicBezTo>
                  <a:cubicBezTo>
                    <a:pt x="0" y="3"/>
                    <a:pt x="0" y="3"/>
                    <a:pt x="0" y="3"/>
                  </a:cubicBezTo>
                  <a:cubicBezTo>
                    <a:pt x="7" y="3"/>
                    <a:pt x="7" y="3"/>
                    <a:pt x="7" y="3"/>
                  </a:cubicBezTo>
                  <a:cubicBezTo>
                    <a:pt x="97" y="1"/>
                    <a:pt x="188" y="1"/>
                    <a:pt x="278" y="1"/>
                  </a:cubicBezTo>
                  <a:cubicBezTo>
                    <a:pt x="368" y="-1"/>
                    <a:pt x="459" y="1"/>
                    <a:pt x="549" y="1"/>
                  </a:cubicBezTo>
                  <a:cubicBezTo>
                    <a:pt x="640" y="1"/>
                    <a:pt x="730" y="3"/>
                    <a:pt x="821" y="3"/>
                  </a:cubicBezTo>
                  <a:lnTo>
                    <a:pt x="1088" y="8"/>
                  </a:lnTo>
                  <a:moveTo>
                    <a:pt x="1085" y="10"/>
                  </a:moveTo>
                  <a:lnTo>
                    <a:pt x="1085" y="10"/>
                  </a:lnTo>
                  <a:cubicBezTo>
                    <a:pt x="812" y="14"/>
                    <a:pt x="812" y="14"/>
                    <a:pt x="812" y="14"/>
                  </a:cubicBezTo>
                  <a:cubicBezTo>
                    <a:pt x="724" y="16"/>
                    <a:pt x="633" y="16"/>
                    <a:pt x="543" y="16"/>
                  </a:cubicBezTo>
                  <a:cubicBezTo>
                    <a:pt x="455" y="18"/>
                    <a:pt x="364" y="18"/>
                    <a:pt x="276" y="18"/>
                  </a:cubicBezTo>
                  <a:cubicBezTo>
                    <a:pt x="186" y="16"/>
                    <a:pt x="97" y="16"/>
                    <a:pt x="7" y="16"/>
                  </a:cubicBezTo>
                  <a:cubicBezTo>
                    <a:pt x="13" y="10"/>
                    <a:pt x="13" y="10"/>
                    <a:pt x="13" y="10"/>
                  </a:cubicBezTo>
                  <a:cubicBezTo>
                    <a:pt x="11" y="104"/>
                    <a:pt x="11" y="104"/>
                    <a:pt x="11" y="104"/>
                  </a:cubicBezTo>
                  <a:cubicBezTo>
                    <a:pt x="7" y="100"/>
                    <a:pt x="7" y="100"/>
                    <a:pt x="7" y="100"/>
                  </a:cubicBezTo>
                  <a:cubicBezTo>
                    <a:pt x="97" y="102"/>
                    <a:pt x="188" y="102"/>
                    <a:pt x="276" y="102"/>
                  </a:cubicBezTo>
                  <a:cubicBezTo>
                    <a:pt x="366" y="102"/>
                    <a:pt x="457" y="100"/>
                    <a:pt x="547" y="98"/>
                  </a:cubicBezTo>
                  <a:cubicBezTo>
                    <a:pt x="637" y="98"/>
                    <a:pt x="726" y="98"/>
                    <a:pt x="816" y="98"/>
                  </a:cubicBezTo>
                  <a:cubicBezTo>
                    <a:pt x="907" y="98"/>
                    <a:pt x="997" y="100"/>
                    <a:pt x="1088" y="102"/>
                  </a:cubicBezTo>
                  <a:cubicBezTo>
                    <a:pt x="1083" y="104"/>
                    <a:pt x="1083" y="104"/>
                    <a:pt x="1083" y="104"/>
                  </a:cubicBezTo>
                  <a:lnTo>
                    <a:pt x="1085" y="1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68" name="Google Shape;868;p23"/>
            <p:cNvSpPr/>
            <p:nvPr/>
          </p:nvSpPr>
          <p:spPr>
            <a:xfrm flipH="1">
              <a:off x="-591118" y="5596110"/>
              <a:ext cx="21417" cy="86525"/>
            </a:xfrm>
            <a:custGeom>
              <a:avLst/>
              <a:gdLst/>
              <a:ahLst/>
              <a:cxnLst/>
              <a:rect l="l" t="t" r="r" b="b"/>
              <a:pathLst>
                <a:path w="25" h="101" extrusionOk="0">
                  <a:moveTo>
                    <a:pt x="23" y="2"/>
                  </a:moveTo>
                  <a:lnTo>
                    <a:pt x="23" y="2"/>
                  </a:lnTo>
                  <a:cubicBezTo>
                    <a:pt x="25" y="14"/>
                    <a:pt x="25" y="31"/>
                    <a:pt x="25" y="48"/>
                  </a:cubicBezTo>
                  <a:cubicBezTo>
                    <a:pt x="25" y="56"/>
                    <a:pt x="25" y="65"/>
                    <a:pt x="25" y="73"/>
                  </a:cubicBezTo>
                  <a:cubicBezTo>
                    <a:pt x="23" y="82"/>
                    <a:pt x="23" y="90"/>
                    <a:pt x="23" y="96"/>
                  </a:cubicBezTo>
                  <a:cubicBezTo>
                    <a:pt x="23" y="99"/>
                    <a:pt x="23" y="99"/>
                    <a:pt x="23" y="99"/>
                  </a:cubicBezTo>
                  <a:lnTo>
                    <a:pt x="23" y="99"/>
                  </a:lnTo>
                  <a:cubicBezTo>
                    <a:pt x="16" y="99"/>
                    <a:pt x="10" y="99"/>
                    <a:pt x="4" y="99"/>
                  </a:cubicBezTo>
                  <a:cubicBezTo>
                    <a:pt x="2" y="101"/>
                    <a:pt x="2" y="101"/>
                    <a:pt x="2" y="101"/>
                  </a:cubicBezTo>
                  <a:cubicBezTo>
                    <a:pt x="2" y="96"/>
                    <a:pt x="2" y="96"/>
                    <a:pt x="2" y="96"/>
                  </a:cubicBezTo>
                  <a:cubicBezTo>
                    <a:pt x="0" y="82"/>
                    <a:pt x="0" y="65"/>
                    <a:pt x="0" y="50"/>
                  </a:cubicBezTo>
                  <a:cubicBezTo>
                    <a:pt x="0" y="33"/>
                    <a:pt x="0" y="16"/>
                    <a:pt x="2" y="2"/>
                  </a:cubicBezTo>
                  <a:cubicBezTo>
                    <a:pt x="2" y="0"/>
                    <a:pt x="2" y="0"/>
                    <a:pt x="2" y="0"/>
                  </a:cubicBezTo>
                  <a:cubicBezTo>
                    <a:pt x="4" y="0"/>
                    <a:pt x="4" y="0"/>
                    <a:pt x="4" y="0"/>
                  </a:cubicBezTo>
                  <a:cubicBezTo>
                    <a:pt x="10" y="0"/>
                    <a:pt x="16" y="0"/>
                    <a:pt x="23" y="2"/>
                  </a:cubicBezTo>
                  <a:moveTo>
                    <a:pt x="23" y="2"/>
                  </a:moveTo>
                  <a:lnTo>
                    <a:pt x="23" y="2"/>
                  </a:lnTo>
                  <a:cubicBezTo>
                    <a:pt x="14" y="2"/>
                    <a:pt x="10" y="4"/>
                    <a:pt x="4" y="4"/>
                  </a:cubicBezTo>
                  <a:cubicBezTo>
                    <a:pt x="6" y="2"/>
                    <a:pt x="6" y="2"/>
                    <a:pt x="6" y="2"/>
                  </a:cubicBezTo>
                  <a:cubicBezTo>
                    <a:pt x="8" y="16"/>
                    <a:pt x="8" y="33"/>
                    <a:pt x="8" y="50"/>
                  </a:cubicBezTo>
                  <a:cubicBezTo>
                    <a:pt x="8" y="65"/>
                    <a:pt x="8" y="82"/>
                    <a:pt x="6" y="96"/>
                  </a:cubicBezTo>
                  <a:cubicBezTo>
                    <a:pt x="4" y="94"/>
                    <a:pt x="4" y="94"/>
                    <a:pt x="4" y="94"/>
                  </a:cubicBezTo>
                  <a:cubicBezTo>
                    <a:pt x="10" y="94"/>
                    <a:pt x="16" y="96"/>
                    <a:pt x="23" y="96"/>
                  </a:cubicBezTo>
                  <a:cubicBezTo>
                    <a:pt x="21" y="96"/>
                    <a:pt x="21" y="96"/>
                    <a:pt x="21" y="96"/>
                  </a:cubicBezTo>
                  <a:cubicBezTo>
                    <a:pt x="21" y="90"/>
                    <a:pt x="21" y="82"/>
                    <a:pt x="21" y="73"/>
                  </a:cubicBezTo>
                  <a:cubicBezTo>
                    <a:pt x="18" y="65"/>
                    <a:pt x="18" y="59"/>
                    <a:pt x="18" y="50"/>
                  </a:cubicBezTo>
                  <a:cubicBezTo>
                    <a:pt x="18" y="35"/>
                    <a:pt x="21" y="19"/>
                    <a:pt x="23"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69" name="Google Shape;869;p23"/>
            <p:cNvSpPr/>
            <p:nvPr/>
          </p:nvSpPr>
          <p:spPr>
            <a:xfrm flipH="1">
              <a:off x="-657939" y="5363091"/>
              <a:ext cx="893525" cy="239872"/>
            </a:xfrm>
            <a:custGeom>
              <a:avLst/>
              <a:gdLst/>
              <a:ahLst/>
              <a:cxnLst/>
              <a:rect l="l" t="t" r="r" b="b"/>
              <a:pathLst>
                <a:path w="1043" h="280" extrusionOk="0">
                  <a:moveTo>
                    <a:pt x="1036" y="9"/>
                  </a:moveTo>
                  <a:lnTo>
                    <a:pt x="1036" y="9"/>
                  </a:lnTo>
                  <a:cubicBezTo>
                    <a:pt x="1041" y="139"/>
                    <a:pt x="1041" y="139"/>
                    <a:pt x="1041" y="139"/>
                  </a:cubicBezTo>
                  <a:cubicBezTo>
                    <a:pt x="1043" y="274"/>
                    <a:pt x="1043" y="274"/>
                    <a:pt x="1043" y="274"/>
                  </a:cubicBezTo>
                  <a:cubicBezTo>
                    <a:pt x="1043" y="278"/>
                    <a:pt x="1043" y="278"/>
                    <a:pt x="1043" y="278"/>
                  </a:cubicBezTo>
                  <a:cubicBezTo>
                    <a:pt x="1036" y="278"/>
                    <a:pt x="1036" y="278"/>
                    <a:pt x="1036" y="278"/>
                  </a:cubicBezTo>
                  <a:cubicBezTo>
                    <a:pt x="950" y="280"/>
                    <a:pt x="864" y="280"/>
                    <a:pt x="780" y="280"/>
                  </a:cubicBezTo>
                  <a:cubicBezTo>
                    <a:pt x="652" y="280"/>
                    <a:pt x="652" y="280"/>
                    <a:pt x="652" y="280"/>
                  </a:cubicBezTo>
                  <a:cubicBezTo>
                    <a:pt x="521" y="278"/>
                    <a:pt x="521" y="278"/>
                    <a:pt x="521" y="278"/>
                  </a:cubicBezTo>
                  <a:cubicBezTo>
                    <a:pt x="393" y="276"/>
                    <a:pt x="393" y="276"/>
                    <a:pt x="393" y="276"/>
                  </a:cubicBezTo>
                  <a:cubicBezTo>
                    <a:pt x="265" y="276"/>
                    <a:pt x="265" y="276"/>
                    <a:pt x="265" y="276"/>
                  </a:cubicBezTo>
                  <a:cubicBezTo>
                    <a:pt x="136" y="276"/>
                    <a:pt x="136" y="276"/>
                    <a:pt x="136" y="276"/>
                  </a:cubicBezTo>
                  <a:cubicBezTo>
                    <a:pt x="8" y="278"/>
                    <a:pt x="8" y="278"/>
                    <a:pt x="8" y="278"/>
                  </a:cubicBezTo>
                  <a:cubicBezTo>
                    <a:pt x="4" y="278"/>
                    <a:pt x="4" y="278"/>
                    <a:pt x="4" y="278"/>
                  </a:cubicBezTo>
                  <a:cubicBezTo>
                    <a:pt x="4" y="274"/>
                    <a:pt x="4" y="274"/>
                    <a:pt x="4" y="274"/>
                  </a:cubicBezTo>
                  <a:cubicBezTo>
                    <a:pt x="2" y="141"/>
                    <a:pt x="2" y="141"/>
                    <a:pt x="2" y="141"/>
                  </a:cubicBezTo>
                  <a:cubicBezTo>
                    <a:pt x="0" y="11"/>
                    <a:pt x="0" y="11"/>
                    <a:pt x="0" y="11"/>
                  </a:cubicBezTo>
                  <a:cubicBezTo>
                    <a:pt x="0" y="3"/>
                    <a:pt x="0" y="3"/>
                    <a:pt x="0" y="3"/>
                  </a:cubicBezTo>
                  <a:cubicBezTo>
                    <a:pt x="8" y="3"/>
                    <a:pt x="8" y="3"/>
                    <a:pt x="8" y="3"/>
                  </a:cubicBezTo>
                  <a:cubicBezTo>
                    <a:pt x="267" y="0"/>
                    <a:pt x="267" y="0"/>
                    <a:pt x="267" y="0"/>
                  </a:cubicBezTo>
                  <a:cubicBezTo>
                    <a:pt x="525" y="3"/>
                    <a:pt x="525" y="3"/>
                    <a:pt x="525" y="3"/>
                  </a:cubicBezTo>
                  <a:cubicBezTo>
                    <a:pt x="782" y="5"/>
                    <a:pt x="782" y="5"/>
                    <a:pt x="782" y="5"/>
                  </a:cubicBezTo>
                  <a:lnTo>
                    <a:pt x="1036" y="9"/>
                  </a:lnTo>
                  <a:moveTo>
                    <a:pt x="1036" y="11"/>
                  </a:moveTo>
                  <a:lnTo>
                    <a:pt x="1036" y="11"/>
                  </a:lnTo>
                  <a:cubicBezTo>
                    <a:pt x="776" y="15"/>
                    <a:pt x="776" y="15"/>
                    <a:pt x="776" y="15"/>
                  </a:cubicBezTo>
                  <a:cubicBezTo>
                    <a:pt x="519" y="17"/>
                    <a:pt x="519" y="17"/>
                    <a:pt x="519" y="17"/>
                  </a:cubicBezTo>
                  <a:cubicBezTo>
                    <a:pt x="262" y="19"/>
                    <a:pt x="262" y="19"/>
                    <a:pt x="262" y="19"/>
                  </a:cubicBezTo>
                  <a:cubicBezTo>
                    <a:pt x="8" y="17"/>
                    <a:pt x="8" y="17"/>
                    <a:pt x="8" y="17"/>
                  </a:cubicBezTo>
                  <a:cubicBezTo>
                    <a:pt x="17" y="11"/>
                    <a:pt x="17" y="11"/>
                    <a:pt x="17" y="11"/>
                  </a:cubicBezTo>
                  <a:cubicBezTo>
                    <a:pt x="14" y="141"/>
                    <a:pt x="14" y="141"/>
                    <a:pt x="14" y="141"/>
                  </a:cubicBezTo>
                  <a:cubicBezTo>
                    <a:pt x="12" y="274"/>
                    <a:pt x="12" y="274"/>
                    <a:pt x="12" y="274"/>
                  </a:cubicBezTo>
                  <a:cubicBezTo>
                    <a:pt x="8" y="267"/>
                    <a:pt x="8" y="267"/>
                    <a:pt x="8" y="267"/>
                  </a:cubicBezTo>
                  <a:cubicBezTo>
                    <a:pt x="136" y="270"/>
                    <a:pt x="136" y="270"/>
                    <a:pt x="136" y="270"/>
                  </a:cubicBezTo>
                  <a:cubicBezTo>
                    <a:pt x="265" y="270"/>
                    <a:pt x="265" y="270"/>
                    <a:pt x="265" y="270"/>
                  </a:cubicBezTo>
                  <a:cubicBezTo>
                    <a:pt x="393" y="270"/>
                    <a:pt x="393" y="270"/>
                    <a:pt x="393" y="270"/>
                  </a:cubicBezTo>
                  <a:cubicBezTo>
                    <a:pt x="521" y="267"/>
                    <a:pt x="521" y="267"/>
                    <a:pt x="521" y="267"/>
                  </a:cubicBezTo>
                  <a:cubicBezTo>
                    <a:pt x="652" y="265"/>
                    <a:pt x="652" y="265"/>
                    <a:pt x="652" y="265"/>
                  </a:cubicBezTo>
                  <a:cubicBezTo>
                    <a:pt x="780" y="265"/>
                    <a:pt x="780" y="265"/>
                    <a:pt x="780" y="265"/>
                  </a:cubicBezTo>
                  <a:cubicBezTo>
                    <a:pt x="864" y="265"/>
                    <a:pt x="950" y="265"/>
                    <a:pt x="1036" y="267"/>
                  </a:cubicBezTo>
                  <a:cubicBezTo>
                    <a:pt x="1030" y="274"/>
                    <a:pt x="1030" y="274"/>
                    <a:pt x="1030" y="274"/>
                  </a:cubicBezTo>
                  <a:cubicBezTo>
                    <a:pt x="1032" y="143"/>
                    <a:pt x="1032" y="143"/>
                    <a:pt x="1032" y="143"/>
                  </a:cubicBezTo>
                  <a:lnTo>
                    <a:pt x="1036" y="1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70" name="Google Shape;870;p23"/>
            <p:cNvSpPr/>
            <p:nvPr/>
          </p:nvSpPr>
          <p:spPr>
            <a:xfrm flipH="1">
              <a:off x="-587691" y="5417919"/>
              <a:ext cx="160201" cy="132787"/>
            </a:xfrm>
            <a:custGeom>
              <a:avLst/>
              <a:gdLst/>
              <a:ahLst/>
              <a:cxnLst/>
              <a:rect l="l" t="t" r="r" b="b"/>
              <a:pathLst>
                <a:path w="187" h="155" extrusionOk="0">
                  <a:moveTo>
                    <a:pt x="184" y="4"/>
                  </a:moveTo>
                  <a:lnTo>
                    <a:pt x="184" y="4"/>
                  </a:lnTo>
                  <a:cubicBezTo>
                    <a:pt x="184" y="27"/>
                    <a:pt x="184" y="52"/>
                    <a:pt x="187" y="77"/>
                  </a:cubicBezTo>
                  <a:cubicBezTo>
                    <a:pt x="187" y="100"/>
                    <a:pt x="187" y="126"/>
                    <a:pt x="187" y="151"/>
                  </a:cubicBezTo>
                  <a:cubicBezTo>
                    <a:pt x="187" y="155"/>
                    <a:pt x="187" y="155"/>
                    <a:pt x="187" y="155"/>
                  </a:cubicBezTo>
                  <a:cubicBezTo>
                    <a:pt x="182" y="155"/>
                    <a:pt x="182" y="155"/>
                    <a:pt x="182" y="155"/>
                  </a:cubicBezTo>
                  <a:cubicBezTo>
                    <a:pt x="153" y="155"/>
                    <a:pt x="123" y="153"/>
                    <a:pt x="94" y="153"/>
                  </a:cubicBezTo>
                  <a:cubicBezTo>
                    <a:pt x="63" y="151"/>
                    <a:pt x="33" y="153"/>
                    <a:pt x="4" y="153"/>
                  </a:cubicBezTo>
                  <a:cubicBezTo>
                    <a:pt x="2" y="153"/>
                    <a:pt x="2" y="153"/>
                    <a:pt x="2" y="153"/>
                  </a:cubicBezTo>
                  <a:cubicBezTo>
                    <a:pt x="2" y="151"/>
                    <a:pt x="2" y="151"/>
                    <a:pt x="2" y="151"/>
                  </a:cubicBezTo>
                  <a:cubicBezTo>
                    <a:pt x="0" y="126"/>
                    <a:pt x="0" y="102"/>
                    <a:pt x="0" y="77"/>
                  </a:cubicBezTo>
                  <a:cubicBezTo>
                    <a:pt x="0" y="54"/>
                    <a:pt x="0" y="29"/>
                    <a:pt x="0" y="4"/>
                  </a:cubicBezTo>
                  <a:cubicBezTo>
                    <a:pt x="0" y="0"/>
                    <a:pt x="0" y="0"/>
                    <a:pt x="0" y="0"/>
                  </a:cubicBezTo>
                  <a:cubicBezTo>
                    <a:pt x="4" y="0"/>
                    <a:pt x="4" y="0"/>
                    <a:pt x="4" y="0"/>
                  </a:cubicBezTo>
                  <a:cubicBezTo>
                    <a:pt x="33" y="0"/>
                    <a:pt x="65" y="0"/>
                    <a:pt x="94" y="2"/>
                  </a:cubicBezTo>
                  <a:cubicBezTo>
                    <a:pt x="140" y="4"/>
                    <a:pt x="140" y="4"/>
                    <a:pt x="140" y="4"/>
                  </a:cubicBezTo>
                  <a:lnTo>
                    <a:pt x="184" y="4"/>
                  </a:lnTo>
                  <a:moveTo>
                    <a:pt x="182" y="6"/>
                  </a:moveTo>
                  <a:lnTo>
                    <a:pt x="182" y="6"/>
                  </a:lnTo>
                  <a:cubicBezTo>
                    <a:pt x="136" y="6"/>
                    <a:pt x="136" y="6"/>
                    <a:pt x="136" y="6"/>
                  </a:cubicBezTo>
                  <a:cubicBezTo>
                    <a:pt x="92" y="8"/>
                    <a:pt x="92" y="8"/>
                    <a:pt x="92" y="8"/>
                  </a:cubicBezTo>
                  <a:cubicBezTo>
                    <a:pt x="63" y="8"/>
                    <a:pt x="33" y="8"/>
                    <a:pt x="4" y="8"/>
                  </a:cubicBezTo>
                  <a:cubicBezTo>
                    <a:pt x="8" y="4"/>
                    <a:pt x="8" y="4"/>
                    <a:pt x="8" y="4"/>
                  </a:cubicBezTo>
                  <a:cubicBezTo>
                    <a:pt x="8" y="29"/>
                    <a:pt x="8" y="54"/>
                    <a:pt x="8" y="77"/>
                  </a:cubicBezTo>
                  <a:cubicBezTo>
                    <a:pt x="6" y="102"/>
                    <a:pt x="6" y="126"/>
                    <a:pt x="6" y="151"/>
                  </a:cubicBezTo>
                  <a:cubicBezTo>
                    <a:pt x="4" y="149"/>
                    <a:pt x="4" y="149"/>
                    <a:pt x="4" y="149"/>
                  </a:cubicBezTo>
                  <a:cubicBezTo>
                    <a:pt x="33" y="149"/>
                    <a:pt x="63" y="149"/>
                    <a:pt x="94" y="149"/>
                  </a:cubicBezTo>
                  <a:cubicBezTo>
                    <a:pt x="123" y="149"/>
                    <a:pt x="153" y="147"/>
                    <a:pt x="182" y="147"/>
                  </a:cubicBezTo>
                  <a:cubicBezTo>
                    <a:pt x="180" y="151"/>
                    <a:pt x="180" y="151"/>
                    <a:pt x="180" y="151"/>
                  </a:cubicBezTo>
                  <a:cubicBezTo>
                    <a:pt x="180" y="126"/>
                    <a:pt x="180" y="102"/>
                    <a:pt x="180" y="79"/>
                  </a:cubicBezTo>
                  <a:cubicBezTo>
                    <a:pt x="180" y="54"/>
                    <a:pt x="182" y="31"/>
                    <a:pt x="182" y="6"/>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0800" rIns="90000" bIns="108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71" name="Google Shape;871;p23"/>
            <p:cNvSpPr/>
            <p:nvPr/>
          </p:nvSpPr>
          <p:spPr>
            <a:xfrm flipH="1">
              <a:off x="97659" y="5370802"/>
              <a:ext cx="31697" cy="228736"/>
            </a:xfrm>
            <a:custGeom>
              <a:avLst/>
              <a:gdLst/>
              <a:ahLst/>
              <a:cxnLst/>
              <a:rect l="l" t="t" r="r" b="b"/>
              <a:pathLst>
                <a:path w="37" h="267" extrusionOk="0">
                  <a:moveTo>
                    <a:pt x="34" y="0"/>
                  </a:moveTo>
                  <a:lnTo>
                    <a:pt x="34" y="0"/>
                  </a:lnTo>
                  <a:cubicBezTo>
                    <a:pt x="36" y="21"/>
                    <a:pt x="36" y="44"/>
                    <a:pt x="36" y="65"/>
                  </a:cubicBezTo>
                  <a:cubicBezTo>
                    <a:pt x="36" y="86"/>
                    <a:pt x="38" y="109"/>
                    <a:pt x="36" y="130"/>
                  </a:cubicBezTo>
                  <a:cubicBezTo>
                    <a:pt x="38" y="153"/>
                    <a:pt x="36" y="176"/>
                    <a:pt x="36" y="197"/>
                  </a:cubicBezTo>
                  <a:cubicBezTo>
                    <a:pt x="34" y="221"/>
                    <a:pt x="34" y="242"/>
                    <a:pt x="36" y="265"/>
                  </a:cubicBezTo>
                  <a:lnTo>
                    <a:pt x="36" y="265"/>
                  </a:lnTo>
                  <a:cubicBezTo>
                    <a:pt x="34" y="265"/>
                    <a:pt x="34" y="265"/>
                    <a:pt x="34" y="265"/>
                  </a:cubicBezTo>
                  <a:cubicBezTo>
                    <a:pt x="4" y="267"/>
                    <a:pt x="4" y="267"/>
                    <a:pt x="4" y="267"/>
                  </a:cubicBezTo>
                  <a:cubicBezTo>
                    <a:pt x="2" y="267"/>
                    <a:pt x="2" y="267"/>
                    <a:pt x="2" y="267"/>
                  </a:cubicBezTo>
                  <a:cubicBezTo>
                    <a:pt x="2" y="265"/>
                    <a:pt x="2" y="265"/>
                    <a:pt x="2" y="265"/>
                  </a:cubicBezTo>
                  <a:cubicBezTo>
                    <a:pt x="0" y="242"/>
                    <a:pt x="0" y="221"/>
                    <a:pt x="0" y="197"/>
                  </a:cubicBezTo>
                  <a:cubicBezTo>
                    <a:pt x="0" y="176"/>
                    <a:pt x="0" y="153"/>
                    <a:pt x="0" y="132"/>
                  </a:cubicBezTo>
                  <a:cubicBezTo>
                    <a:pt x="0" y="111"/>
                    <a:pt x="0" y="88"/>
                    <a:pt x="0" y="67"/>
                  </a:cubicBezTo>
                  <a:cubicBezTo>
                    <a:pt x="0" y="44"/>
                    <a:pt x="2" y="23"/>
                    <a:pt x="2" y="2"/>
                  </a:cubicBezTo>
                  <a:cubicBezTo>
                    <a:pt x="2" y="0"/>
                    <a:pt x="2" y="0"/>
                    <a:pt x="2" y="0"/>
                  </a:cubicBezTo>
                  <a:cubicBezTo>
                    <a:pt x="4" y="0"/>
                    <a:pt x="4" y="0"/>
                    <a:pt x="4" y="0"/>
                  </a:cubicBezTo>
                  <a:lnTo>
                    <a:pt x="34" y="0"/>
                  </a:lnTo>
                  <a:moveTo>
                    <a:pt x="34" y="2"/>
                  </a:moveTo>
                  <a:lnTo>
                    <a:pt x="34" y="2"/>
                  </a:lnTo>
                  <a:cubicBezTo>
                    <a:pt x="4" y="2"/>
                    <a:pt x="4" y="2"/>
                    <a:pt x="4" y="2"/>
                  </a:cubicBezTo>
                  <a:cubicBezTo>
                    <a:pt x="6" y="2"/>
                    <a:pt x="6" y="2"/>
                    <a:pt x="6" y="2"/>
                  </a:cubicBezTo>
                  <a:cubicBezTo>
                    <a:pt x="6" y="23"/>
                    <a:pt x="6" y="44"/>
                    <a:pt x="8" y="67"/>
                  </a:cubicBezTo>
                  <a:cubicBezTo>
                    <a:pt x="8" y="88"/>
                    <a:pt x="8" y="111"/>
                    <a:pt x="8" y="132"/>
                  </a:cubicBezTo>
                  <a:cubicBezTo>
                    <a:pt x="8" y="153"/>
                    <a:pt x="8" y="176"/>
                    <a:pt x="8" y="197"/>
                  </a:cubicBezTo>
                  <a:cubicBezTo>
                    <a:pt x="8" y="221"/>
                    <a:pt x="6" y="242"/>
                    <a:pt x="6" y="265"/>
                  </a:cubicBezTo>
                  <a:cubicBezTo>
                    <a:pt x="4" y="261"/>
                    <a:pt x="4" y="261"/>
                    <a:pt x="4" y="261"/>
                  </a:cubicBezTo>
                  <a:cubicBezTo>
                    <a:pt x="34" y="263"/>
                    <a:pt x="34" y="263"/>
                    <a:pt x="34" y="263"/>
                  </a:cubicBezTo>
                  <a:cubicBezTo>
                    <a:pt x="31" y="265"/>
                    <a:pt x="31" y="265"/>
                    <a:pt x="31" y="265"/>
                  </a:cubicBezTo>
                  <a:cubicBezTo>
                    <a:pt x="31" y="242"/>
                    <a:pt x="31" y="221"/>
                    <a:pt x="31" y="197"/>
                  </a:cubicBezTo>
                  <a:cubicBezTo>
                    <a:pt x="31" y="176"/>
                    <a:pt x="29" y="155"/>
                    <a:pt x="29" y="134"/>
                  </a:cubicBezTo>
                  <a:cubicBezTo>
                    <a:pt x="29" y="111"/>
                    <a:pt x="31" y="90"/>
                    <a:pt x="31" y="69"/>
                  </a:cubicBezTo>
                  <a:cubicBezTo>
                    <a:pt x="31" y="46"/>
                    <a:pt x="31" y="25"/>
                    <a:pt x="34"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72" name="Google Shape;872;p23"/>
            <p:cNvSpPr/>
            <p:nvPr/>
          </p:nvSpPr>
          <p:spPr>
            <a:xfrm flipH="1">
              <a:off x="-351245" y="5566983"/>
              <a:ext cx="158487" cy="1713"/>
            </a:xfrm>
            <a:custGeom>
              <a:avLst/>
              <a:gdLst/>
              <a:ahLst/>
              <a:cxnLst/>
              <a:rect l="l" t="t" r="r" b="b"/>
              <a:pathLst>
                <a:path w="185" h="2" extrusionOk="0">
                  <a:moveTo>
                    <a:pt x="0" y="2"/>
                  </a:moveTo>
                  <a:lnTo>
                    <a:pt x="0" y="2"/>
                  </a:lnTo>
                  <a:cubicBezTo>
                    <a:pt x="30" y="0"/>
                    <a:pt x="61" y="0"/>
                    <a:pt x="93" y="0"/>
                  </a:cubicBezTo>
                  <a:cubicBezTo>
                    <a:pt x="124" y="0"/>
                    <a:pt x="154" y="0"/>
                    <a:pt x="185" y="0"/>
                  </a:cubicBezTo>
                  <a:cubicBezTo>
                    <a:pt x="154" y="2"/>
                    <a:pt x="124" y="2"/>
                    <a:pt x="93" y="2"/>
                  </a:cubicBezTo>
                  <a:cubicBezTo>
                    <a:pt x="61" y="2"/>
                    <a:pt x="30"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73" name="Google Shape;873;p23"/>
            <p:cNvSpPr/>
            <p:nvPr/>
          </p:nvSpPr>
          <p:spPr>
            <a:xfrm flipH="1">
              <a:off x="-375232" y="5566983"/>
              <a:ext cx="11137" cy="1713"/>
            </a:xfrm>
            <a:custGeom>
              <a:avLst/>
              <a:gdLst/>
              <a:ahLst/>
              <a:cxnLst/>
              <a:rect l="l" t="t" r="r" b="b"/>
              <a:pathLst>
                <a:path w="13" h="2" extrusionOk="0">
                  <a:moveTo>
                    <a:pt x="0" y="2"/>
                  </a:moveTo>
                  <a:lnTo>
                    <a:pt x="0" y="2"/>
                  </a:lnTo>
                  <a:cubicBezTo>
                    <a:pt x="2" y="2"/>
                    <a:pt x="4" y="2"/>
                    <a:pt x="6" y="0"/>
                  </a:cubicBezTo>
                  <a:cubicBezTo>
                    <a:pt x="8" y="2"/>
                    <a:pt x="10" y="2"/>
                    <a:pt x="13" y="2"/>
                  </a:cubicBezTo>
                  <a:cubicBezTo>
                    <a:pt x="10" y="2"/>
                    <a:pt x="8" y="2"/>
                    <a:pt x="6" y="2"/>
                  </a:cubicBezTo>
                  <a:cubicBezTo>
                    <a:pt x="4" y="2"/>
                    <a:pt x="2"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74" name="Google Shape;874;p23"/>
            <p:cNvSpPr/>
            <p:nvPr/>
          </p:nvSpPr>
          <p:spPr>
            <a:xfrm flipH="1">
              <a:off x="163624" y="5507872"/>
              <a:ext cx="65108" cy="1713"/>
            </a:xfrm>
            <a:custGeom>
              <a:avLst/>
              <a:gdLst/>
              <a:ahLst/>
              <a:cxnLst/>
              <a:rect l="l" t="t" r="r" b="b"/>
              <a:pathLst>
                <a:path w="76" h="2" extrusionOk="0">
                  <a:moveTo>
                    <a:pt x="0" y="2"/>
                  </a:moveTo>
                  <a:lnTo>
                    <a:pt x="0" y="2"/>
                  </a:lnTo>
                  <a:cubicBezTo>
                    <a:pt x="13" y="2"/>
                    <a:pt x="25" y="0"/>
                    <a:pt x="38" y="0"/>
                  </a:cubicBezTo>
                  <a:cubicBezTo>
                    <a:pt x="51" y="0"/>
                    <a:pt x="63" y="2"/>
                    <a:pt x="76" y="2"/>
                  </a:cubicBezTo>
                  <a:cubicBezTo>
                    <a:pt x="63" y="2"/>
                    <a:pt x="51" y="2"/>
                    <a:pt x="38" y="2"/>
                  </a:cubicBezTo>
                  <a:cubicBezTo>
                    <a:pt x="25" y="2"/>
                    <a:pt x="13"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75" name="Google Shape;875;p23"/>
            <p:cNvSpPr/>
            <p:nvPr/>
          </p:nvSpPr>
          <p:spPr>
            <a:xfrm flipH="1">
              <a:off x="199605" y="5498448"/>
              <a:ext cx="27414" cy="1713"/>
            </a:xfrm>
            <a:custGeom>
              <a:avLst/>
              <a:gdLst/>
              <a:ahLst/>
              <a:cxnLst/>
              <a:rect l="l" t="t" r="r" b="b"/>
              <a:pathLst>
                <a:path w="32" h="2" extrusionOk="0">
                  <a:moveTo>
                    <a:pt x="0" y="0"/>
                  </a:moveTo>
                  <a:lnTo>
                    <a:pt x="0" y="0"/>
                  </a:lnTo>
                  <a:cubicBezTo>
                    <a:pt x="4" y="0"/>
                    <a:pt x="11" y="0"/>
                    <a:pt x="17" y="0"/>
                  </a:cubicBezTo>
                  <a:cubicBezTo>
                    <a:pt x="21" y="0"/>
                    <a:pt x="28" y="0"/>
                    <a:pt x="32" y="0"/>
                  </a:cubicBezTo>
                  <a:cubicBezTo>
                    <a:pt x="28" y="2"/>
                    <a:pt x="21" y="2"/>
                    <a:pt x="17" y="2"/>
                  </a:cubicBezTo>
                  <a:cubicBezTo>
                    <a:pt x="11" y="2"/>
                    <a:pt x="4"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76" name="Google Shape;876;p23"/>
            <p:cNvSpPr/>
            <p:nvPr/>
          </p:nvSpPr>
          <p:spPr>
            <a:xfrm flipH="1">
              <a:off x="-406930" y="5861683"/>
              <a:ext cx="161914" cy="2570"/>
            </a:xfrm>
            <a:custGeom>
              <a:avLst/>
              <a:gdLst/>
              <a:ahLst/>
              <a:cxnLst/>
              <a:rect l="l" t="t" r="r" b="b"/>
              <a:pathLst>
                <a:path w="189" h="3" extrusionOk="0">
                  <a:moveTo>
                    <a:pt x="0" y="3"/>
                  </a:moveTo>
                  <a:lnTo>
                    <a:pt x="0" y="3"/>
                  </a:lnTo>
                  <a:cubicBezTo>
                    <a:pt x="32" y="1"/>
                    <a:pt x="63" y="1"/>
                    <a:pt x="95" y="1"/>
                  </a:cubicBezTo>
                  <a:cubicBezTo>
                    <a:pt x="126" y="1"/>
                    <a:pt x="158" y="-1"/>
                    <a:pt x="189" y="1"/>
                  </a:cubicBezTo>
                  <a:cubicBezTo>
                    <a:pt x="158" y="1"/>
                    <a:pt x="126" y="1"/>
                    <a:pt x="95" y="3"/>
                  </a:cubicBezTo>
                  <a:cubicBezTo>
                    <a:pt x="63" y="3"/>
                    <a:pt x="32" y="3"/>
                    <a:pt x="0" y="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77" name="Google Shape;877;p23"/>
            <p:cNvSpPr/>
            <p:nvPr/>
          </p:nvSpPr>
          <p:spPr>
            <a:xfrm flipH="1">
              <a:off x="-437771" y="5859970"/>
              <a:ext cx="17990" cy="2570"/>
            </a:xfrm>
            <a:custGeom>
              <a:avLst/>
              <a:gdLst/>
              <a:ahLst/>
              <a:cxnLst/>
              <a:rect l="l" t="t" r="r" b="b"/>
              <a:pathLst>
                <a:path w="21" h="3" extrusionOk="0">
                  <a:moveTo>
                    <a:pt x="0" y="1"/>
                  </a:moveTo>
                  <a:lnTo>
                    <a:pt x="0" y="1"/>
                  </a:lnTo>
                  <a:cubicBezTo>
                    <a:pt x="4" y="1"/>
                    <a:pt x="6" y="1"/>
                    <a:pt x="11" y="1"/>
                  </a:cubicBezTo>
                  <a:cubicBezTo>
                    <a:pt x="15" y="1"/>
                    <a:pt x="17" y="-1"/>
                    <a:pt x="21" y="1"/>
                  </a:cubicBezTo>
                  <a:cubicBezTo>
                    <a:pt x="17" y="1"/>
                    <a:pt x="15" y="3"/>
                    <a:pt x="11" y="3"/>
                  </a:cubicBezTo>
                  <a:cubicBezTo>
                    <a:pt x="6" y="3"/>
                    <a:pt x="4" y="3"/>
                    <a:pt x="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78" name="Google Shape;878;p23"/>
            <p:cNvSpPr/>
            <p:nvPr/>
          </p:nvSpPr>
          <p:spPr>
            <a:xfrm flipH="1">
              <a:off x="-466898" y="5859970"/>
              <a:ext cx="12850" cy="2570"/>
            </a:xfrm>
            <a:custGeom>
              <a:avLst/>
              <a:gdLst/>
              <a:ahLst/>
              <a:cxnLst/>
              <a:rect l="l" t="t" r="r" b="b"/>
              <a:pathLst>
                <a:path w="15" h="3" extrusionOk="0">
                  <a:moveTo>
                    <a:pt x="0" y="1"/>
                  </a:moveTo>
                  <a:lnTo>
                    <a:pt x="0" y="1"/>
                  </a:lnTo>
                  <a:cubicBezTo>
                    <a:pt x="2" y="1"/>
                    <a:pt x="4" y="1"/>
                    <a:pt x="6" y="1"/>
                  </a:cubicBezTo>
                  <a:cubicBezTo>
                    <a:pt x="9" y="1"/>
                    <a:pt x="11" y="-1"/>
                    <a:pt x="15" y="1"/>
                  </a:cubicBezTo>
                  <a:cubicBezTo>
                    <a:pt x="13" y="1"/>
                    <a:pt x="11" y="1"/>
                    <a:pt x="9" y="3"/>
                  </a:cubicBezTo>
                  <a:cubicBezTo>
                    <a:pt x="4" y="3"/>
                    <a:pt x="2" y="3"/>
                    <a:pt x="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79" name="Google Shape;879;p23"/>
            <p:cNvSpPr/>
            <p:nvPr/>
          </p:nvSpPr>
          <p:spPr>
            <a:xfrm flipH="1">
              <a:off x="-97665" y="5826559"/>
              <a:ext cx="176478" cy="1713"/>
            </a:xfrm>
            <a:custGeom>
              <a:avLst/>
              <a:gdLst/>
              <a:ahLst/>
              <a:cxnLst/>
              <a:rect l="l" t="t" r="r" b="b"/>
              <a:pathLst>
                <a:path w="206" h="2" extrusionOk="0">
                  <a:moveTo>
                    <a:pt x="0" y="2"/>
                  </a:moveTo>
                  <a:lnTo>
                    <a:pt x="0" y="2"/>
                  </a:lnTo>
                  <a:cubicBezTo>
                    <a:pt x="33" y="0"/>
                    <a:pt x="69" y="0"/>
                    <a:pt x="103" y="0"/>
                  </a:cubicBezTo>
                  <a:cubicBezTo>
                    <a:pt x="136" y="0"/>
                    <a:pt x="172" y="0"/>
                    <a:pt x="206" y="0"/>
                  </a:cubicBezTo>
                  <a:cubicBezTo>
                    <a:pt x="172" y="2"/>
                    <a:pt x="136" y="2"/>
                    <a:pt x="103" y="2"/>
                  </a:cubicBezTo>
                  <a:cubicBezTo>
                    <a:pt x="69" y="2"/>
                    <a:pt x="33"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80" name="Google Shape;880;p23"/>
            <p:cNvSpPr/>
            <p:nvPr/>
          </p:nvSpPr>
          <p:spPr>
            <a:xfrm flipH="1">
              <a:off x="-569701" y="5696343"/>
              <a:ext cx="97662" cy="3427"/>
            </a:xfrm>
            <a:custGeom>
              <a:avLst/>
              <a:gdLst/>
              <a:ahLst/>
              <a:cxnLst/>
              <a:rect l="l" t="t" r="r" b="b"/>
              <a:pathLst>
                <a:path w="114" h="4" extrusionOk="0">
                  <a:moveTo>
                    <a:pt x="0" y="0"/>
                  </a:moveTo>
                  <a:lnTo>
                    <a:pt x="0" y="0"/>
                  </a:lnTo>
                  <a:cubicBezTo>
                    <a:pt x="19" y="0"/>
                    <a:pt x="38" y="0"/>
                    <a:pt x="57" y="0"/>
                  </a:cubicBezTo>
                  <a:cubicBezTo>
                    <a:pt x="76" y="3"/>
                    <a:pt x="95" y="3"/>
                    <a:pt x="114" y="3"/>
                  </a:cubicBezTo>
                  <a:cubicBezTo>
                    <a:pt x="95" y="5"/>
                    <a:pt x="76" y="3"/>
                    <a:pt x="57" y="3"/>
                  </a:cubicBezTo>
                  <a:cubicBezTo>
                    <a:pt x="38" y="3"/>
                    <a:pt x="19" y="3"/>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81" name="Google Shape;881;p23"/>
            <p:cNvSpPr/>
            <p:nvPr/>
          </p:nvSpPr>
          <p:spPr>
            <a:xfrm flipH="1">
              <a:off x="-484888" y="5709193"/>
              <a:ext cx="17990" cy="1713"/>
            </a:xfrm>
            <a:custGeom>
              <a:avLst/>
              <a:gdLst/>
              <a:ahLst/>
              <a:cxnLst/>
              <a:rect l="l" t="t" r="r" b="b"/>
              <a:pathLst>
                <a:path w="21" h="2" extrusionOk="0">
                  <a:moveTo>
                    <a:pt x="0" y="0"/>
                  </a:moveTo>
                  <a:lnTo>
                    <a:pt x="0" y="0"/>
                  </a:lnTo>
                  <a:cubicBezTo>
                    <a:pt x="2" y="0"/>
                    <a:pt x="6" y="0"/>
                    <a:pt x="10" y="0"/>
                  </a:cubicBezTo>
                  <a:cubicBezTo>
                    <a:pt x="15" y="0"/>
                    <a:pt x="17" y="0"/>
                    <a:pt x="21" y="0"/>
                  </a:cubicBezTo>
                  <a:cubicBezTo>
                    <a:pt x="17" y="2"/>
                    <a:pt x="15" y="2"/>
                    <a:pt x="10" y="2"/>
                  </a:cubicBezTo>
                  <a:cubicBezTo>
                    <a:pt x="6" y="2"/>
                    <a:pt x="2"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82" name="Google Shape;882;p23"/>
            <p:cNvSpPr/>
            <p:nvPr/>
          </p:nvSpPr>
          <p:spPr>
            <a:xfrm flipH="1">
              <a:off x="-376946" y="5609817"/>
              <a:ext cx="164484" cy="3427"/>
            </a:xfrm>
            <a:custGeom>
              <a:avLst/>
              <a:gdLst/>
              <a:ahLst/>
              <a:cxnLst/>
              <a:rect l="l" t="t" r="r" b="b"/>
              <a:pathLst>
                <a:path w="192" h="4" extrusionOk="0">
                  <a:moveTo>
                    <a:pt x="0" y="0"/>
                  </a:moveTo>
                  <a:lnTo>
                    <a:pt x="0" y="0"/>
                  </a:lnTo>
                  <a:cubicBezTo>
                    <a:pt x="32" y="0"/>
                    <a:pt x="65" y="0"/>
                    <a:pt x="97" y="0"/>
                  </a:cubicBezTo>
                  <a:cubicBezTo>
                    <a:pt x="129" y="3"/>
                    <a:pt x="160" y="3"/>
                    <a:pt x="192" y="3"/>
                  </a:cubicBezTo>
                  <a:cubicBezTo>
                    <a:pt x="160" y="5"/>
                    <a:pt x="129" y="3"/>
                    <a:pt x="97" y="3"/>
                  </a:cubicBezTo>
                  <a:cubicBezTo>
                    <a:pt x="65" y="3"/>
                    <a:pt x="32" y="3"/>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83" name="Google Shape;883;p23"/>
            <p:cNvSpPr/>
            <p:nvPr/>
          </p:nvSpPr>
          <p:spPr>
            <a:xfrm flipH="1">
              <a:off x="-176481" y="5949065"/>
              <a:ext cx="251866" cy="1713"/>
            </a:xfrm>
            <a:custGeom>
              <a:avLst/>
              <a:gdLst/>
              <a:ahLst/>
              <a:cxnLst/>
              <a:rect l="l" t="t" r="r" b="b"/>
              <a:pathLst>
                <a:path w="294" h="2" extrusionOk="0">
                  <a:moveTo>
                    <a:pt x="0" y="0"/>
                  </a:moveTo>
                  <a:lnTo>
                    <a:pt x="0" y="0"/>
                  </a:lnTo>
                  <a:cubicBezTo>
                    <a:pt x="50" y="0"/>
                    <a:pt x="99" y="0"/>
                    <a:pt x="147" y="0"/>
                  </a:cubicBezTo>
                  <a:cubicBezTo>
                    <a:pt x="198" y="0"/>
                    <a:pt x="246" y="0"/>
                    <a:pt x="294" y="0"/>
                  </a:cubicBezTo>
                  <a:cubicBezTo>
                    <a:pt x="246" y="2"/>
                    <a:pt x="198" y="2"/>
                    <a:pt x="147" y="2"/>
                  </a:cubicBezTo>
                  <a:cubicBezTo>
                    <a:pt x="99" y="2"/>
                    <a:pt x="50"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84" name="Google Shape;884;p23"/>
            <p:cNvSpPr/>
            <p:nvPr/>
          </p:nvSpPr>
          <p:spPr>
            <a:xfrm flipH="1">
              <a:off x="86523" y="5949065"/>
              <a:ext cx="16277" cy="1713"/>
            </a:xfrm>
            <a:custGeom>
              <a:avLst/>
              <a:gdLst/>
              <a:ahLst/>
              <a:cxnLst/>
              <a:rect l="l" t="t" r="r" b="b"/>
              <a:pathLst>
                <a:path w="19" h="2" extrusionOk="0">
                  <a:moveTo>
                    <a:pt x="0" y="2"/>
                  </a:moveTo>
                  <a:lnTo>
                    <a:pt x="0" y="2"/>
                  </a:lnTo>
                  <a:cubicBezTo>
                    <a:pt x="5" y="0"/>
                    <a:pt x="7" y="0"/>
                    <a:pt x="11" y="0"/>
                  </a:cubicBezTo>
                  <a:cubicBezTo>
                    <a:pt x="13" y="0"/>
                    <a:pt x="17" y="0"/>
                    <a:pt x="19" y="2"/>
                  </a:cubicBezTo>
                  <a:cubicBezTo>
                    <a:pt x="17" y="2"/>
                    <a:pt x="13" y="2"/>
                    <a:pt x="11" y="2"/>
                  </a:cubicBezTo>
                  <a:cubicBezTo>
                    <a:pt x="7" y="2"/>
                    <a:pt x="5"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85" name="Google Shape;885;p23"/>
            <p:cNvSpPr/>
            <p:nvPr/>
          </p:nvSpPr>
          <p:spPr>
            <a:xfrm flipH="1">
              <a:off x="-148210" y="5957632"/>
              <a:ext cx="56541" cy="1713"/>
            </a:xfrm>
            <a:custGeom>
              <a:avLst/>
              <a:gdLst/>
              <a:ahLst/>
              <a:cxnLst/>
              <a:rect l="l" t="t" r="r" b="b"/>
              <a:pathLst>
                <a:path w="66" h="2" extrusionOk="0">
                  <a:moveTo>
                    <a:pt x="0" y="2"/>
                  </a:moveTo>
                  <a:lnTo>
                    <a:pt x="0" y="2"/>
                  </a:lnTo>
                  <a:cubicBezTo>
                    <a:pt x="11" y="0"/>
                    <a:pt x="21" y="0"/>
                    <a:pt x="32" y="0"/>
                  </a:cubicBezTo>
                  <a:cubicBezTo>
                    <a:pt x="43" y="0"/>
                    <a:pt x="55" y="0"/>
                    <a:pt x="66" y="2"/>
                  </a:cubicBezTo>
                  <a:cubicBezTo>
                    <a:pt x="55" y="2"/>
                    <a:pt x="43" y="2"/>
                    <a:pt x="32" y="2"/>
                  </a:cubicBezTo>
                  <a:cubicBezTo>
                    <a:pt x="21" y="2"/>
                    <a:pt x="11"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86" name="Google Shape;886;p23"/>
            <p:cNvSpPr/>
            <p:nvPr/>
          </p:nvSpPr>
          <p:spPr>
            <a:xfrm flipH="1">
              <a:off x="-601398" y="6114406"/>
              <a:ext cx="88239" cy="1713"/>
            </a:xfrm>
            <a:custGeom>
              <a:avLst/>
              <a:gdLst/>
              <a:ahLst/>
              <a:cxnLst/>
              <a:rect l="l" t="t" r="r" b="b"/>
              <a:pathLst>
                <a:path w="103" h="2" extrusionOk="0">
                  <a:moveTo>
                    <a:pt x="0" y="2"/>
                  </a:moveTo>
                  <a:lnTo>
                    <a:pt x="0" y="2"/>
                  </a:lnTo>
                  <a:cubicBezTo>
                    <a:pt x="17" y="2"/>
                    <a:pt x="34" y="0"/>
                    <a:pt x="51" y="0"/>
                  </a:cubicBezTo>
                  <a:cubicBezTo>
                    <a:pt x="68" y="0"/>
                    <a:pt x="84" y="0"/>
                    <a:pt x="103" y="2"/>
                  </a:cubicBezTo>
                  <a:cubicBezTo>
                    <a:pt x="84" y="2"/>
                    <a:pt x="68" y="2"/>
                    <a:pt x="51" y="2"/>
                  </a:cubicBezTo>
                  <a:cubicBezTo>
                    <a:pt x="34" y="2"/>
                    <a:pt x="17"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87" name="Google Shape;887;p23"/>
            <p:cNvSpPr/>
            <p:nvPr/>
          </p:nvSpPr>
          <p:spPr>
            <a:xfrm flipH="1">
              <a:off x="-585121" y="6109266"/>
              <a:ext cx="17990" cy="1713"/>
            </a:xfrm>
            <a:custGeom>
              <a:avLst/>
              <a:gdLst/>
              <a:ahLst/>
              <a:cxnLst/>
              <a:rect l="l" t="t" r="r" b="b"/>
              <a:pathLst>
                <a:path w="21" h="2" extrusionOk="0">
                  <a:moveTo>
                    <a:pt x="0" y="0"/>
                  </a:moveTo>
                  <a:lnTo>
                    <a:pt x="0" y="0"/>
                  </a:lnTo>
                  <a:cubicBezTo>
                    <a:pt x="3" y="0"/>
                    <a:pt x="7" y="0"/>
                    <a:pt x="11" y="0"/>
                  </a:cubicBezTo>
                  <a:cubicBezTo>
                    <a:pt x="15" y="0"/>
                    <a:pt x="17" y="0"/>
                    <a:pt x="21" y="0"/>
                  </a:cubicBezTo>
                  <a:cubicBezTo>
                    <a:pt x="17" y="2"/>
                    <a:pt x="15" y="2"/>
                    <a:pt x="11" y="2"/>
                  </a:cubicBezTo>
                  <a:cubicBezTo>
                    <a:pt x="7" y="2"/>
                    <a:pt x="3"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88" name="Google Shape;888;p23"/>
            <p:cNvSpPr/>
            <p:nvPr/>
          </p:nvSpPr>
          <p:spPr>
            <a:xfrm flipH="1">
              <a:off x="250150" y="5316830"/>
              <a:ext cx="259576" cy="893525"/>
            </a:xfrm>
            <a:custGeom>
              <a:avLst/>
              <a:gdLst/>
              <a:ahLst/>
              <a:cxnLst/>
              <a:rect l="l" t="t" r="r" b="b"/>
              <a:pathLst>
                <a:path w="303" h="1043" extrusionOk="0">
                  <a:moveTo>
                    <a:pt x="0" y="1015"/>
                  </a:moveTo>
                  <a:lnTo>
                    <a:pt x="0" y="1015"/>
                  </a:lnTo>
                  <a:cubicBezTo>
                    <a:pt x="72" y="1026"/>
                    <a:pt x="72" y="1026"/>
                    <a:pt x="72" y="1026"/>
                  </a:cubicBezTo>
                  <a:cubicBezTo>
                    <a:pt x="95" y="1028"/>
                    <a:pt x="118" y="1030"/>
                    <a:pt x="141" y="1034"/>
                  </a:cubicBezTo>
                  <a:cubicBezTo>
                    <a:pt x="135" y="1038"/>
                    <a:pt x="135" y="1038"/>
                    <a:pt x="135" y="1038"/>
                  </a:cubicBezTo>
                  <a:cubicBezTo>
                    <a:pt x="154" y="910"/>
                    <a:pt x="154" y="910"/>
                    <a:pt x="154" y="910"/>
                  </a:cubicBezTo>
                  <a:cubicBezTo>
                    <a:pt x="173" y="784"/>
                    <a:pt x="173" y="784"/>
                    <a:pt x="173" y="784"/>
                  </a:cubicBezTo>
                  <a:cubicBezTo>
                    <a:pt x="181" y="721"/>
                    <a:pt x="181" y="721"/>
                    <a:pt x="181" y="721"/>
                  </a:cubicBezTo>
                  <a:cubicBezTo>
                    <a:pt x="192" y="658"/>
                    <a:pt x="192" y="658"/>
                    <a:pt x="192" y="658"/>
                  </a:cubicBezTo>
                  <a:cubicBezTo>
                    <a:pt x="202" y="595"/>
                    <a:pt x="202" y="595"/>
                    <a:pt x="202" y="595"/>
                  </a:cubicBezTo>
                  <a:cubicBezTo>
                    <a:pt x="213" y="532"/>
                    <a:pt x="213" y="532"/>
                    <a:pt x="213" y="532"/>
                  </a:cubicBezTo>
                  <a:cubicBezTo>
                    <a:pt x="234" y="408"/>
                    <a:pt x="234" y="408"/>
                    <a:pt x="234" y="408"/>
                  </a:cubicBezTo>
                  <a:cubicBezTo>
                    <a:pt x="242" y="366"/>
                    <a:pt x="248" y="324"/>
                    <a:pt x="254" y="281"/>
                  </a:cubicBezTo>
                  <a:cubicBezTo>
                    <a:pt x="267" y="197"/>
                    <a:pt x="280" y="111"/>
                    <a:pt x="292" y="27"/>
                  </a:cubicBezTo>
                  <a:cubicBezTo>
                    <a:pt x="297" y="33"/>
                    <a:pt x="297" y="33"/>
                    <a:pt x="297" y="33"/>
                  </a:cubicBezTo>
                  <a:cubicBezTo>
                    <a:pt x="156" y="12"/>
                    <a:pt x="156" y="12"/>
                    <a:pt x="156" y="12"/>
                  </a:cubicBezTo>
                  <a:cubicBezTo>
                    <a:pt x="164" y="8"/>
                    <a:pt x="164" y="8"/>
                    <a:pt x="164" y="8"/>
                  </a:cubicBezTo>
                  <a:cubicBezTo>
                    <a:pt x="152" y="92"/>
                    <a:pt x="139" y="176"/>
                    <a:pt x="126" y="258"/>
                  </a:cubicBezTo>
                  <a:cubicBezTo>
                    <a:pt x="114" y="342"/>
                    <a:pt x="101" y="427"/>
                    <a:pt x="86" y="511"/>
                  </a:cubicBezTo>
                  <a:cubicBezTo>
                    <a:pt x="74" y="593"/>
                    <a:pt x="59" y="677"/>
                    <a:pt x="44" y="761"/>
                  </a:cubicBezTo>
                  <a:lnTo>
                    <a:pt x="0" y="1015"/>
                  </a:lnTo>
                  <a:moveTo>
                    <a:pt x="0" y="1017"/>
                  </a:moveTo>
                  <a:lnTo>
                    <a:pt x="0" y="1017"/>
                  </a:lnTo>
                  <a:cubicBezTo>
                    <a:pt x="34" y="767"/>
                    <a:pt x="34" y="767"/>
                    <a:pt x="34" y="767"/>
                  </a:cubicBezTo>
                  <a:cubicBezTo>
                    <a:pt x="46" y="683"/>
                    <a:pt x="57" y="599"/>
                    <a:pt x="70" y="513"/>
                  </a:cubicBezTo>
                  <a:cubicBezTo>
                    <a:pt x="84" y="429"/>
                    <a:pt x="95" y="345"/>
                    <a:pt x="110" y="260"/>
                  </a:cubicBezTo>
                  <a:cubicBezTo>
                    <a:pt x="124" y="174"/>
                    <a:pt x="137" y="90"/>
                    <a:pt x="152" y="6"/>
                  </a:cubicBezTo>
                  <a:cubicBezTo>
                    <a:pt x="152" y="0"/>
                    <a:pt x="152" y="0"/>
                    <a:pt x="152" y="0"/>
                  </a:cubicBezTo>
                  <a:cubicBezTo>
                    <a:pt x="158" y="0"/>
                    <a:pt x="158" y="0"/>
                    <a:pt x="158" y="0"/>
                  </a:cubicBezTo>
                  <a:cubicBezTo>
                    <a:pt x="297" y="25"/>
                    <a:pt x="297" y="25"/>
                    <a:pt x="297" y="25"/>
                  </a:cubicBezTo>
                  <a:cubicBezTo>
                    <a:pt x="303" y="25"/>
                    <a:pt x="303" y="25"/>
                    <a:pt x="303" y="25"/>
                  </a:cubicBezTo>
                  <a:cubicBezTo>
                    <a:pt x="301" y="29"/>
                    <a:pt x="301" y="29"/>
                    <a:pt x="301" y="29"/>
                  </a:cubicBezTo>
                  <a:cubicBezTo>
                    <a:pt x="286" y="113"/>
                    <a:pt x="273" y="197"/>
                    <a:pt x="261" y="281"/>
                  </a:cubicBezTo>
                  <a:cubicBezTo>
                    <a:pt x="254" y="324"/>
                    <a:pt x="248" y="366"/>
                    <a:pt x="242" y="408"/>
                  </a:cubicBezTo>
                  <a:cubicBezTo>
                    <a:pt x="223" y="534"/>
                    <a:pt x="223" y="534"/>
                    <a:pt x="223" y="534"/>
                  </a:cubicBezTo>
                  <a:cubicBezTo>
                    <a:pt x="215" y="597"/>
                    <a:pt x="215" y="597"/>
                    <a:pt x="215" y="597"/>
                  </a:cubicBezTo>
                  <a:cubicBezTo>
                    <a:pt x="206" y="660"/>
                    <a:pt x="206" y="660"/>
                    <a:pt x="206" y="660"/>
                  </a:cubicBezTo>
                  <a:cubicBezTo>
                    <a:pt x="196" y="723"/>
                    <a:pt x="196" y="723"/>
                    <a:pt x="196" y="723"/>
                  </a:cubicBezTo>
                  <a:cubicBezTo>
                    <a:pt x="185" y="786"/>
                    <a:pt x="185" y="786"/>
                    <a:pt x="185" y="786"/>
                  </a:cubicBezTo>
                  <a:cubicBezTo>
                    <a:pt x="166" y="912"/>
                    <a:pt x="166" y="912"/>
                    <a:pt x="166" y="912"/>
                  </a:cubicBezTo>
                  <a:cubicBezTo>
                    <a:pt x="143" y="1038"/>
                    <a:pt x="143" y="1038"/>
                    <a:pt x="143" y="1038"/>
                  </a:cubicBezTo>
                  <a:cubicBezTo>
                    <a:pt x="143" y="1043"/>
                    <a:pt x="143" y="1043"/>
                    <a:pt x="143" y="1043"/>
                  </a:cubicBezTo>
                  <a:cubicBezTo>
                    <a:pt x="139" y="1043"/>
                    <a:pt x="139" y="1043"/>
                    <a:pt x="139" y="1043"/>
                  </a:cubicBezTo>
                  <a:cubicBezTo>
                    <a:pt x="116" y="1038"/>
                    <a:pt x="91" y="1034"/>
                    <a:pt x="67" y="1030"/>
                  </a:cubicBezTo>
                  <a:lnTo>
                    <a:pt x="0" y="1017"/>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89" name="Google Shape;889;p23"/>
            <p:cNvSpPr/>
            <p:nvPr/>
          </p:nvSpPr>
          <p:spPr>
            <a:xfrm flipH="1">
              <a:off x="264714" y="5406783"/>
              <a:ext cx="122506" cy="41121"/>
            </a:xfrm>
            <a:custGeom>
              <a:avLst/>
              <a:gdLst/>
              <a:ahLst/>
              <a:cxnLst/>
              <a:rect l="l" t="t" r="r" b="b"/>
              <a:pathLst>
                <a:path w="143" h="48" extrusionOk="0">
                  <a:moveTo>
                    <a:pt x="2" y="23"/>
                  </a:moveTo>
                  <a:lnTo>
                    <a:pt x="2" y="23"/>
                  </a:lnTo>
                  <a:cubicBezTo>
                    <a:pt x="15" y="25"/>
                    <a:pt x="25" y="25"/>
                    <a:pt x="38" y="27"/>
                  </a:cubicBezTo>
                  <a:cubicBezTo>
                    <a:pt x="49" y="29"/>
                    <a:pt x="59" y="29"/>
                    <a:pt x="72" y="32"/>
                  </a:cubicBezTo>
                  <a:cubicBezTo>
                    <a:pt x="82" y="34"/>
                    <a:pt x="93" y="36"/>
                    <a:pt x="103" y="38"/>
                  </a:cubicBezTo>
                  <a:cubicBezTo>
                    <a:pt x="116" y="40"/>
                    <a:pt x="126" y="42"/>
                    <a:pt x="137" y="44"/>
                  </a:cubicBezTo>
                  <a:cubicBezTo>
                    <a:pt x="135" y="46"/>
                    <a:pt x="135" y="46"/>
                    <a:pt x="135" y="46"/>
                  </a:cubicBezTo>
                  <a:cubicBezTo>
                    <a:pt x="137" y="38"/>
                    <a:pt x="137" y="32"/>
                    <a:pt x="139" y="23"/>
                  </a:cubicBezTo>
                  <a:cubicBezTo>
                    <a:pt x="141" y="25"/>
                    <a:pt x="141" y="25"/>
                    <a:pt x="141" y="25"/>
                  </a:cubicBezTo>
                  <a:cubicBezTo>
                    <a:pt x="118" y="23"/>
                    <a:pt x="95" y="21"/>
                    <a:pt x="72" y="17"/>
                  </a:cubicBezTo>
                  <a:cubicBezTo>
                    <a:pt x="61" y="15"/>
                    <a:pt x="49" y="13"/>
                    <a:pt x="38" y="10"/>
                  </a:cubicBezTo>
                  <a:cubicBezTo>
                    <a:pt x="28" y="8"/>
                    <a:pt x="15" y="6"/>
                    <a:pt x="4" y="4"/>
                  </a:cubicBezTo>
                  <a:cubicBezTo>
                    <a:pt x="7" y="2"/>
                    <a:pt x="7" y="2"/>
                    <a:pt x="7" y="2"/>
                  </a:cubicBezTo>
                  <a:cubicBezTo>
                    <a:pt x="7" y="8"/>
                    <a:pt x="4" y="17"/>
                    <a:pt x="2" y="23"/>
                  </a:cubicBezTo>
                  <a:moveTo>
                    <a:pt x="0" y="23"/>
                  </a:moveTo>
                  <a:lnTo>
                    <a:pt x="0" y="23"/>
                  </a:lnTo>
                  <a:cubicBezTo>
                    <a:pt x="2" y="17"/>
                    <a:pt x="2" y="8"/>
                    <a:pt x="2" y="2"/>
                  </a:cubicBezTo>
                  <a:cubicBezTo>
                    <a:pt x="2" y="0"/>
                    <a:pt x="2" y="0"/>
                    <a:pt x="2" y="0"/>
                  </a:cubicBezTo>
                  <a:cubicBezTo>
                    <a:pt x="4" y="0"/>
                    <a:pt x="4" y="0"/>
                    <a:pt x="4" y="0"/>
                  </a:cubicBezTo>
                  <a:cubicBezTo>
                    <a:pt x="17" y="0"/>
                    <a:pt x="28" y="2"/>
                    <a:pt x="40" y="4"/>
                  </a:cubicBezTo>
                  <a:cubicBezTo>
                    <a:pt x="51" y="4"/>
                    <a:pt x="61" y="6"/>
                    <a:pt x="74" y="8"/>
                  </a:cubicBezTo>
                  <a:cubicBezTo>
                    <a:pt x="97" y="13"/>
                    <a:pt x="118" y="17"/>
                    <a:pt x="141" y="21"/>
                  </a:cubicBezTo>
                  <a:cubicBezTo>
                    <a:pt x="143" y="21"/>
                    <a:pt x="143" y="21"/>
                    <a:pt x="143" y="21"/>
                  </a:cubicBezTo>
                  <a:cubicBezTo>
                    <a:pt x="143" y="23"/>
                    <a:pt x="143" y="23"/>
                    <a:pt x="143" y="23"/>
                  </a:cubicBezTo>
                  <a:cubicBezTo>
                    <a:pt x="141" y="32"/>
                    <a:pt x="139" y="38"/>
                    <a:pt x="139" y="46"/>
                  </a:cubicBezTo>
                  <a:cubicBezTo>
                    <a:pt x="139" y="48"/>
                    <a:pt x="139" y="48"/>
                    <a:pt x="139" y="48"/>
                  </a:cubicBezTo>
                  <a:cubicBezTo>
                    <a:pt x="137" y="46"/>
                    <a:pt x="137" y="46"/>
                    <a:pt x="137" y="46"/>
                  </a:cubicBezTo>
                  <a:cubicBezTo>
                    <a:pt x="126" y="44"/>
                    <a:pt x="114" y="44"/>
                    <a:pt x="103" y="42"/>
                  </a:cubicBezTo>
                  <a:cubicBezTo>
                    <a:pt x="91" y="42"/>
                    <a:pt x="78" y="40"/>
                    <a:pt x="67" y="38"/>
                  </a:cubicBezTo>
                  <a:cubicBezTo>
                    <a:pt x="55" y="36"/>
                    <a:pt x="44" y="34"/>
                    <a:pt x="34" y="32"/>
                  </a:cubicBezTo>
                  <a:cubicBezTo>
                    <a:pt x="21" y="29"/>
                    <a:pt x="11" y="27"/>
                    <a:pt x="0" y="2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90" name="Google Shape;890;p23"/>
            <p:cNvSpPr/>
            <p:nvPr/>
          </p:nvSpPr>
          <p:spPr>
            <a:xfrm flipH="1">
              <a:off x="374370" y="6078425"/>
              <a:ext cx="120793" cy="41121"/>
            </a:xfrm>
            <a:custGeom>
              <a:avLst/>
              <a:gdLst/>
              <a:ahLst/>
              <a:cxnLst/>
              <a:rect l="l" t="t" r="r" b="b"/>
              <a:pathLst>
                <a:path w="141" h="48" extrusionOk="0">
                  <a:moveTo>
                    <a:pt x="0" y="23"/>
                  </a:moveTo>
                  <a:lnTo>
                    <a:pt x="0" y="23"/>
                  </a:lnTo>
                  <a:cubicBezTo>
                    <a:pt x="13" y="25"/>
                    <a:pt x="23" y="25"/>
                    <a:pt x="36" y="27"/>
                  </a:cubicBezTo>
                  <a:cubicBezTo>
                    <a:pt x="46" y="30"/>
                    <a:pt x="59" y="30"/>
                    <a:pt x="69" y="32"/>
                  </a:cubicBezTo>
                  <a:cubicBezTo>
                    <a:pt x="80" y="34"/>
                    <a:pt x="90" y="36"/>
                    <a:pt x="103" y="38"/>
                  </a:cubicBezTo>
                  <a:cubicBezTo>
                    <a:pt x="114" y="40"/>
                    <a:pt x="124" y="42"/>
                    <a:pt x="137" y="44"/>
                  </a:cubicBezTo>
                  <a:cubicBezTo>
                    <a:pt x="135" y="46"/>
                    <a:pt x="135" y="46"/>
                    <a:pt x="135" y="46"/>
                  </a:cubicBezTo>
                  <a:cubicBezTo>
                    <a:pt x="135" y="38"/>
                    <a:pt x="137" y="32"/>
                    <a:pt x="137" y="23"/>
                  </a:cubicBezTo>
                  <a:cubicBezTo>
                    <a:pt x="139" y="25"/>
                    <a:pt x="139" y="25"/>
                    <a:pt x="139" y="25"/>
                  </a:cubicBezTo>
                  <a:cubicBezTo>
                    <a:pt x="116" y="23"/>
                    <a:pt x="93" y="21"/>
                    <a:pt x="69" y="17"/>
                  </a:cubicBezTo>
                  <a:cubicBezTo>
                    <a:pt x="59" y="15"/>
                    <a:pt x="48" y="13"/>
                    <a:pt x="36" y="11"/>
                  </a:cubicBezTo>
                  <a:cubicBezTo>
                    <a:pt x="25" y="8"/>
                    <a:pt x="15" y="6"/>
                    <a:pt x="2" y="4"/>
                  </a:cubicBezTo>
                  <a:cubicBezTo>
                    <a:pt x="6" y="2"/>
                    <a:pt x="6" y="2"/>
                    <a:pt x="6" y="2"/>
                  </a:cubicBezTo>
                  <a:cubicBezTo>
                    <a:pt x="4" y="8"/>
                    <a:pt x="2" y="17"/>
                    <a:pt x="0" y="23"/>
                  </a:cubicBezTo>
                  <a:moveTo>
                    <a:pt x="0" y="25"/>
                  </a:moveTo>
                  <a:lnTo>
                    <a:pt x="0" y="25"/>
                  </a:lnTo>
                  <a:cubicBezTo>
                    <a:pt x="0" y="17"/>
                    <a:pt x="0" y="8"/>
                    <a:pt x="0" y="2"/>
                  </a:cubicBezTo>
                  <a:cubicBezTo>
                    <a:pt x="2" y="0"/>
                    <a:pt x="2" y="0"/>
                    <a:pt x="2" y="0"/>
                  </a:cubicBezTo>
                  <a:cubicBezTo>
                    <a:pt x="4" y="0"/>
                    <a:pt x="4" y="0"/>
                    <a:pt x="4" y="0"/>
                  </a:cubicBezTo>
                  <a:cubicBezTo>
                    <a:pt x="15" y="0"/>
                    <a:pt x="27" y="2"/>
                    <a:pt x="38" y="4"/>
                  </a:cubicBezTo>
                  <a:cubicBezTo>
                    <a:pt x="48" y="4"/>
                    <a:pt x="61" y="6"/>
                    <a:pt x="72" y="8"/>
                  </a:cubicBezTo>
                  <a:cubicBezTo>
                    <a:pt x="95" y="13"/>
                    <a:pt x="118" y="17"/>
                    <a:pt x="139" y="21"/>
                  </a:cubicBezTo>
                  <a:cubicBezTo>
                    <a:pt x="141" y="21"/>
                    <a:pt x="141" y="21"/>
                    <a:pt x="141" y="21"/>
                  </a:cubicBezTo>
                  <a:cubicBezTo>
                    <a:pt x="141" y="23"/>
                    <a:pt x="141" y="23"/>
                    <a:pt x="141" y="23"/>
                  </a:cubicBezTo>
                  <a:cubicBezTo>
                    <a:pt x="139" y="32"/>
                    <a:pt x="139" y="38"/>
                    <a:pt x="137" y="46"/>
                  </a:cubicBezTo>
                  <a:cubicBezTo>
                    <a:pt x="137" y="48"/>
                    <a:pt x="137" y="48"/>
                    <a:pt x="137" y="48"/>
                  </a:cubicBezTo>
                  <a:cubicBezTo>
                    <a:pt x="135" y="48"/>
                    <a:pt x="135" y="48"/>
                    <a:pt x="135" y="48"/>
                  </a:cubicBezTo>
                  <a:cubicBezTo>
                    <a:pt x="124" y="44"/>
                    <a:pt x="114" y="44"/>
                    <a:pt x="101" y="42"/>
                  </a:cubicBezTo>
                  <a:cubicBezTo>
                    <a:pt x="88" y="42"/>
                    <a:pt x="78" y="40"/>
                    <a:pt x="65" y="38"/>
                  </a:cubicBezTo>
                  <a:cubicBezTo>
                    <a:pt x="55" y="36"/>
                    <a:pt x="42" y="34"/>
                    <a:pt x="32" y="32"/>
                  </a:cubicBezTo>
                  <a:cubicBezTo>
                    <a:pt x="21" y="30"/>
                    <a:pt x="10" y="27"/>
                    <a:pt x="0" y="2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91" name="Google Shape;891;p23"/>
            <p:cNvSpPr/>
            <p:nvPr/>
          </p:nvSpPr>
          <p:spPr>
            <a:xfrm flipH="1">
              <a:off x="387220" y="5988473"/>
              <a:ext cx="32554" cy="212458"/>
            </a:xfrm>
            <a:custGeom>
              <a:avLst/>
              <a:gdLst/>
              <a:ahLst/>
              <a:cxnLst/>
              <a:rect l="l" t="t" r="r" b="b"/>
              <a:pathLst>
                <a:path w="38" h="248" extrusionOk="0">
                  <a:moveTo>
                    <a:pt x="0" y="248"/>
                  </a:moveTo>
                  <a:lnTo>
                    <a:pt x="0" y="248"/>
                  </a:lnTo>
                  <a:cubicBezTo>
                    <a:pt x="5" y="208"/>
                    <a:pt x="13" y="166"/>
                    <a:pt x="17" y="124"/>
                  </a:cubicBezTo>
                  <a:cubicBezTo>
                    <a:pt x="26" y="84"/>
                    <a:pt x="32" y="42"/>
                    <a:pt x="38" y="0"/>
                  </a:cubicBezTo>
                  <a:cubicBezTo>
                    <a:pt x="34" y="42"/>
                    <a:pt x="26" y="84"/>
                    <a:pt x="19" y="126"/>
                  </a:cubicBezTo>
                  <a:cubicBezTo>
                    <a:pt x="13" y="166"/>
                    <a:pt x="7" y="208"/>
                    <a:pt x="0" y="248"/>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4275" rIns="90000" bIns="442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92" name="Google Shape;892;p23"/>
            <p:cNvSpPr/>
            <p:nvPr/>
          </p:nvSpPr>
          <p:spPr>
            <a:xfrm flipH="1">
              <a:off x="381223" y="5967056"/>
              <a:ext cx="2570" cy="10280"/>
            </a:xfrm>
            <a:custGeom>
              <a:avLst/>
              <a:gdLst/>
              <a:ahLst/>
              <a:cxnLst/>
              <a:rect l="l" t="t" r="r" b="b"/>
              <a:pathLst>
                <a:path w="3" h="12" extrusionOk="0">
                  <a:moveTo>
                    <a:pt x="0" y="12"/>
                  </a:moveTo>
                  <a:lnTo>
                    <a:pt x="0" y="12"/>
                  </a:lnTo>
                  <a:cubicBezTo>
                    <a:pt x="0" y="10"/>
                    <a:pt x="0" y="8"/>
                    <a:pt x="0" y="6"/>
                  </a:cubicBezTo>
                  <a:cubicBezTo>
                    <a:pt x="0" y="4"/>
                    <a:pt x="0" y="2"/>
                    <a:pt x="3" y="0"/>
                  </a:cubicBezTo>
                  <a:cubicBezTo>
                    <a:pt x="3" y="2"/>
                    <a:pt x="3" y="4"/>
                    <a:pt x="3" y="6"/>
                  </a:cubicBezTo>
                  <a:cubicBezTo>
                    <a:pt x="3" y="8"/>
                    <a:pt x="0" y="10"/>
                    <a:pt x="0" y="1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spTree>
    <p:extLst>
      <p:ext uri="{BB962C8B-B14F-4D97-AF65-F5344CB8AC3E}">
        <p14:creationId xmlns:p14="http://schemas.microsoft.com/office/powerpoint/2010/main" val="1171349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solidFill>
          <a:schemeClr val="dk1"/>
        </a:solidFill>
        <a:effectLst/>
      </p:bgPr>
    </p:bg>
    <p:spTree>
      <p:nvGrpSpPr>
        <p:cNvPr id="1" name="Shape 924"/>
        <p:cNvGrpSpPr/>
        <p:nvPr/>
      </p:nvGrpSpPr>
      <p:grpSpPr>
        <a:xfrm>
          <a:off x="0" y="0"/>
          <a:ext cx="0" cy="0"/>
          <a:chOff x="0" y="0"/>
          <a:chExt cx="0" cy="0"/>
        </a:xfrm>
      </p:grpSpPr>
      <p:pic>
        <p:nvPicPr>
          <p:cNvPr id="925" name="Google Shape;925;p25"/>
          <p:cNvPicPr preferRelativeResize="0"/>
          <p:nvPr/>
        </p:nvPicPr>
        <p:blipFill rotWithShape="1">
          <a:blip r:embed="rId2">
            <a:alphaModFix/>
          </a:blip>
          <a:srcRect b="5526"/>
          <a:stretch/>
        </p:blipFill>
        <p:spPr>
          <a:xfrm>
            <a:off x="201300" y="201300"/>
            <a:ext cx="8741399" cy="4740900"/>
          </a:xfrm>
          <a:prstGeom prst="rect">
            <a:avLst/>
          </a:prstGeom>
          <a:noFill/>
          <a:ln>
            <a:noFill/>
          </a:ln>
          <a:effectLst>
            <a:outerShdw blurRad="57150" dist="19050" dir="5400000" algn="bl" rotWithShape="0">
              <a:srgbClr val="000000">
                <a:alpha val="50000"/>
              </a:srgbClr>
            </a:outerShdw>
          </a:effectLst>
        </p:spPr>
      </p:pic>
      <p:sp>
        <p:nvSpPr>
          <p:cNvPr id="926" name="Google Shape;926;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927" name="Google Shape;927;p25"/>
          <p:cNvSpPr txBox="1">
            <a:spLocks noGrp="1"/>
          </p:cNvSpPr>
          <p:nvPr>
            <p:ph type="subTitle" idx="1"/>
          </p:nvPr>
        </p:nvSpPr>
        <p:spPr>
          <a:xfrm>
            <a:off x="1223853" y="2929575"/>
            <a:ext cx="1876500" cy="112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28" name="Google Shape;928;p25"/>
          <p:cNvSpPr txBox="1">
            <a:spLocks noGrp="1"/>
          </p:cNvSpPr>
          <p:nvPr>
            <p:ph type="subTitle" idx="2"/>
          </p:nvPr>
        </p:nvSpPr>
        <p:spPr>
          <a:xfrm>
            <a:off x="3633761" y="2929575"/>
            <a:ext cx="1876500" cy="112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29" name="Google Shape;929;p25"/>
          <p:cNvSpPr txBox="1">
            <a:spLocks noGrp="1"/>
          </p:cNvSpPr>
          <p:nvPr>
            <p:ph type="subTitle" idx="3"/>
          </p:nvPr>
        </p:nvSpPr>
        <p:spPr>
          <a:xfrm>
            <a:off x="6043647" y="2929575"/>
            <a:ext cx="1876500" cy="112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30" name="Google Shape;930;p25"/>
          <p:cNvSpPr txBox="1">
            <a:spLocks noGrp="1"/>
          </p:cNvSpPr>
          <p:nvPr>
            <p:ph type="subTitle" idx="4"/>
          </p:nvPr>
        </p:nvSpPr>
        <p:spPr>
          <a:xfrm>
            <a:off x="1223853" y="2520675"/>
            <a:ext cx="1876500" cy="40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Josefin Sans"/>
              <a:buNone/>
              <a:defRPr sz="1900">
                <a:solidFill>
                  <a:schemeClr val="dk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2pPr>
            <a:lvl3pPr lvl="2"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3pPr>
            <a:lvl4pPr lvl="3"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4pPr>
            <a:lvl5pPr lvl="4"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5pPr>
            <a:lvl6pPr lvl="5"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6pPr>
            <a:lvl7pPr lvl="6"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7pPr>
            <a:lvl8pPr lvl="7"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8pPr>
            <a:lvl9pPr lvl="8"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9pPr>
          </a:lstStyle>
          <a:p>
            <a:endParaRPr/>
          </a:p>
        </p:txBody>
      </p:sp>
      <p:sp>
        <p:nvSpPr>
          <p:cNvPr id="931" name="Google Shape;931;p25"/>
          <p:cNvSpPr txBox="1">
            <a:spLocks noGrp="1"/>
          </p:cNvSpPr>
          <p:nvPr>
            <p:ph type="subTitle" idx="5"/>
          </p:nvPr>
        </p:nvSpPr>
        <p:spPr>
          <a:xfrm>
            <a:off x="3633761" y="2520675"/>
            <a:ext cx="1876500" cy="40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Josefin Sans"/>
              <a:buNone/>
              <a:defRPr sz="1900">
                <a:solidFill>
                  <a:schemeClr val="dk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2pPr>
            <a:lvl3pPr lvl="2"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3pPr>
            <a:lvl4pPr lvl="3"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4pPr>
            <a:lvl5pPr lvl="4"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5pPr>
            <a:lvl6pPr lvl="5"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6pPr>
            <a:lvl7pPr lvl="6"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7pPr>
            <a:lvl8pPr lvl="7"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8pPr>
            <a:lvl9pPr lvl="8"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9pPr>
          </a:lstStyle>
          <a:p>
            <a:endParaRPr/>
          </a:p>
        </p:txBody>
      </p:sp>
      <p:sp>
        <p:nvSpPr>
          <p:cNvPr id="932" name="Google Shape;932;p25"/>
          <p:cNvSpPr txBox="1">
            <a:spLocks noGrp="1"/>
          </p:cNvSpPr>
          <p:nvPr>
            <p:ph type="subTitle" idx="6"/>
          </p:nvPr>
        </p:nvSpPr>
        <p:spPr>
          <a:xfrm>
            <a:off x="6043647" y="2520675"/>
            <a:ext cx="1876500" cy="40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Josefin Sans"/>
              <a:buNone/>
              <a:defRPr sz="1900">
                <a:solidFill>
                  <a:schemeClr val="dk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2pPr>
            <a:lvl3pPr lvl="2"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3pPr>
            <a:lvl4pPr lvl="3"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4pPr>
            <a:lvl5pPr lvl="4"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5pPr>
            <a:lvl6pPr lvl="5"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6pPr>
            <a:lvl7pPr lvl="6"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7pPr>
            <a:lvl8pPr lvl="7"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8pPr>
            <a:lvl9pPr lvl="8"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9pPr>
          </a:lstStyle>
          <a:p>
            <a:endParaRPr/>
          </a:p>
        </p:txBody>
      </p:sp>
      <p:grpSp>
        <p:nvGrpSpPr>
          <p:cNvPr id="933" name="Google Shape;933;p25"/>
          <p:cNvGrpSpPr/>
          <p:nvPr/>
        </p:nvGrpSpPr>
        <p:grpSpPr>
          <a:xfrm>
            <a:off x="350950" y="342300"/>
            <a:ext cx="8448500" cy="4454525"/>
            <a:chOff x="350950" y="342300"/>
            <a:chExt cx="8448500" cy="4454525"/>
          </a:xfrm>
        </p:grpSpPr>
        <p:sp>
          <p:nvSpPr>
            <p:cNvPr id="934" name="Google Shape;934;p25"/>
            <p:cNvSpPr/>
            <p:nvPr/>
          </p:nvSpPr>
          <p:spPr>
            <a:xfrm>
              <a:off x="444975" y="4764550"/>
              <a:ext cx="73846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35" name="Google Shape;935;p25"/>
            <p:cNvSpPr/>
            <p:nvPr/>
          </p:nvSpPr>
          <p:spPr>
            <a:xfrm rot="-5400000">
              <a:off x="-1832726" y="2533050"/>
              <a:ext cx="4399627"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36" name="Google Shape;936;p25"/>
            <p:cNvSpPr/>
            <p:nvPr/>
          </p:nvSpPr>
          <p:spPr>
            <a:xfrm>
              <a:off x="444975" y="342300"/>
              <a:ext cx="82540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37" name="Google Shape;937;p25"/>
            <p:cNvSpPr/>
            <p:nvPr/>
          </p:nvSpPr>
          <p:spPr>
            <a:xfrm rot="-5400000">
              <a:off x="7238725" y="1877825"/>
              <a:ext cx="3089174"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938" name="Google Shape;938;p25"/>
          <p:cNvGrpSpPr/>
          <p:nvPr/>
        </p:nvGrpSpPr>
        <p:grpSpPr>
          <a:xfrm flipH="1">
            <a:off x="8278560" y="4022366"/>
            <a:ext cx="1488946" cy="955802"/>
            <a:chOff x="-1053822" y="5316830"/>
            <a:chExt cx="1773822" cy="1138537"/>
          </a:xfrm>
        </p:grpSpPr>
        <p:sp>
          <p:nvSpPr>
            <p:cNvPr id="939" name="Google Shape;939;p25"/>
            <p:cNvSpPr/>
            <p:nvPr/>
          </p:nvSpPr>
          <p:spPr>
            <a:xfrm flipH="1">
              <a:off x="349972" y="6284030"/>
              <a:ext cx="169624" cy="171338"/>
            </a:xfrm>
            <a:custGeom>
              <a:avLst/>
              <a:gdLst/>
              <a:ahLst/>
              <a:cxnLst/>
              <a:rect l="l" t="t" r="r" b="b"/>
              <a:pathLst>
                <a:path w="198" h="200" extrusionOk="0">
                  <a:moveTo>
                    <a:pt x="194" y="195"/>
                  </a:moveTo>
                  <a:lnTo>
                    <a:pt x="194" y="195"/>
                  </a:lnTo>
                  <a:cubicBezTo>
                    <a:pt x="162" y="197"/>
                    <a:pt x="131" y="197"/>
                    <a:pt x="99" y="197"/>
                  </a:cubicBezTo>
                  <a:cubicBezTo>
                    <a:pt x="51" y="200"/>
                    <a:pt x="51" y="200"/>
                    <a:pt x="51" y="200"/>
                  </a:cubicBezTo>
                  <a:cubicBezTo>
                    <a:pt x="36" y="200"/>
                    <a:pt x="19" y="200"/>
                    <a:pt x="4" y="197"/>
                  </a:cubicBezTo>
                  <a:cubicBezTo>
                    <a:pt x="0" y="197"/>
                    <a:pt x="0" y="197"/>
                    <a:pt x="0" y="197"/>
                  </a:cubicBezTo>
                  <a:cubicBezTo>
                    <a:pt x="0" y="195"/>
                    <a:pt x="0" y="195"/>
                    <a:pt x="0" y="195"/>
                  </a:cubicBezTo>
                  <a:cubicBezTo>
                    <a:pt x="0" y="164"/>
                    <a:pt x="2" y="132"/>
                    <a:pt x="2" y="101"/>
                  </a:cubicBezTo>
                  <a:cubicBezTo>
                    <a:pt x="2" y="84"/>
                    <a:pt x="2" y="67"/>
                    <a:pt x="2" y="52"/>
                  </a:cubicBezTo>
                  <a:cubicBezTo>
                    <a:pt x="2" y="35"/>
                    <a:pt x="2" y="21"/>
                    <a:pt x="2" y="4"/>
                  </a:cubicBezTo>
                  <a:cubicBezTo>
                    <a:pt x="2" y="2"/>
                    <a:pt x="2" y="2"/>
                    <a:pt x="2" y="2"/>
                  </a:cubicBezTo>
                  <a:cubicBezTo>
                    <a:pt x="4" y="2"/>
                    <a:pt x="4" y="2"/>
                    <a:pt x="4" y="2"/>
                  </a:cubicBezTo>
                  <a:cubicBezTo>
                    <a:pt x="36" y="2"/>
                    <a:pt x="67" y="0"/>
                    <a:pt x="99" y="0"/>
                  </a:cubicBezTo>
                  <a:cubicBezTo>
                    <a:pt x="145" y="0"/>
                    <a:pt x="145" y="0"/>
                    <a:pt x="145" y="0"/>
                  </a:cubicBezTo>
                  <a:cubicBezTo>
                    <a:pt x="162" y="0"/>
                    <a:pt x="177" y="0"/>
                    <a:pt x="192" y="0"/>
                  </a:cubicBezTo>
                  <a:cubicBezTo>
                    <a:pt x="198" y="0"/>
                    <a:pt x="198" y="0"/>
                    <a:pt x="198" y="0"/>
                  </a:cubicBezTo>
                  <a:cubicBezTo>
                    <a:pt x="198" y="4"/>
                    <a:pt x="198" y="4"/>
                    <a:pt x="198" y="4"/>
                  </a:cubicBezTo>
                  <a:cubicBezTo>
                    <a:pt x="198" y="38"/>
                    <a:pt x="196" y="69"/>
                    <a:pt x="196" y="101"/>
                  </a:cubicBezTo>
                  <a:lnTo>
                    <a:pt x="194" y="195"/>
                  </a:lnTo>
                  <a:moveTo>
                    <a:pt x="192" y="195"/>
                  </a:moveTo>
                  <a:lnTo>
                    <a:pt x="192" y="195"/>
                  </a:lnTo>
                  <a:cubicBezTo>
                    <a:pt x="189" y="99"/>
                    <a:pt x="189" y="99"/>
                    <a:pt x="189" y="99"/>
                  </a:cubicBezTo>
                  <a:cubicBezTo>
                    <a:pt x="189" y="67"/>
                    <a:pt x="187" y="35"/>
                    <a:pt x="187" y="4"/>
                  </a:cubicBezTo>
                  <a:cubicBezTo>
                    <a:pt x="192" y="8"/>
                    <a:pt x="192" y="8"/>
                    <a:pt x="192" y="8"/>
                  </a:cubicBezTo>
                  <a:cubicBezTo>
                    <a:pt x="177" y="8"/>
                    <a:pt x="162" y="8"/>
                    <a:pt x="145" y="8"/>
                  </a:cubicBezTo>
                  <a:cubicBezTo>
                    <a:pt x="99" y="8"/>
                    <a:pt x="99" y="8"/>
                    <a:pt x="99" y="8"/>
                  </a:cubicBezTo>
                  <a:cubicBezTo>
                    <a:pt x="67" y="8"/>
                    <a:pt x="36" y="8"/>
                    <a:pt x="4" y="6"/>
                  </a:cubicBezTo>
                  <a:cubicBezTo>
                    <a:pt x="7" y="4"/>
                    <a:pt x="7" y="4"/>
                    <a:pt x="7" y="4"/>
                  </a:cubicBezTo>
                  <a:cubicBezTo>
                    <a:pt x="7" y="21"/>
                    <a:pt x="4" y="35"/>
                    <a:pt x="4" y="52"/>
                  </a:cubicBezTo>
                  <a:cubicBezTo>
                    <a:pt x="4" y="67"/>
                    <a:pt x="4" y="84"/>
                    <a:pt x="4" y="101"/>
                  </a:cubicBezTo>
                  <a:cubicBezTo>
                    <a:pt x="4" y="132"/>
                    <a:pt x="7" y="164"/>
                    <a:pt x="7" y="195"/>
                  </a:cubicBezTo>
                  <a:cubicBezTo>
                    <a:pt x="4" y="191"/>
                    <a:pt x="4" y="191"/>
                    <a:pt x="4" y="191"/>
                  </a:cubicBezTo>
                  <a:cubicBezTo>
                    <a:pt x="19" y="191"/>
                    <a:pt x="34" y="191"/>
                    <a:pt x="51" y="191"/>
                  </a:cubicBezTo>
                  <a:cubicBezTo>
                    <a:pt x="97" y="191"/>
                    <a:pt x="97" y="191"/>
                    <a:pt x="97" y="191"/>
                  </a:cubicBezTo>
                  <a:cubicBezTo>
                    <a:pt x="128" y="193"/>
                    <a:pt x="160" y="193"/>
                    <a:pt x="192" y="19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7000" rIns="90000" bIns="27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40" name="Google Shape;940;p25"/>
            <p:cNvSpPr/>
            <p:nvPr/>
          </p:nvSpPr>
          <p:spPr>
            <a:xfrm flipH="1">
              <a:off x="470764" y="6287457"/>
              <a:ext cx="7710" cy="122506"/>
            </a:xfrm>
            <a:custGeom>
              <a:avLst/>
              <a:gdLst/>
              <a:ahLst/>
              <a:cxnLst/>
              <a:rect l="l" t="t" r="r" b="b"/>
              <a:pathLst>
                <a:path w="9" h="143" extrusionOk="0">
                  <a:moveTo>
                    <a:pt x="5" y="0"/>
                  </a:moveTo>
                  <a:lnTo>
                    <a:pt x="5" y="0"/>
                  </a:lnTo>
                  <a:cubicBezTo>
                    <a:pt x="7" y="25"/>
                    <a:pt x="9" y="48"/>
                    <a:pt x="9" y="71"/>
                  </a:cubicBezTo>
                  <a:cubicBezTo>
                    <a:pt x="9" y="97"/>
                    <a:pt x="7" y="120"/>
                    <a:pt x="5" y="143"/>
                  </a:cubicBezTo>
                  <a:cubicBezTo>
                    <a:pt x="0" y="120"/>
                    <a:pt x="0" y="97"/>
                    <a:pt x="0" y="71"/>
                  </a:cubicBezTo>
                  <a:cubicBezTo>
                    <a:pt x="0" y="48"/>
                    <a:pt x="0" y="25"/>
                    <a:pt x="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6475" rIns="90000" bIns="64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41" name="Google Shape;941;p25"/>
            <p:cNvSpPr/>
            <p:nvPr/>
          </p:nvSpPr>
          <p:spPr>
            <a:xfrm flipH="1">
              <a:off x="457914" y="6287457"/>
              <a:ext cx="4283" cy="83099"/>
            </a:xfrm>
            <a:custGeom>
              <a:avLst/>
              <a:gdLst/>
              <a:ahLst/>
              <a:cxnLst/>
              <a:rect l="l" t="t" r="r" b="b"/>
              <a:pathLst>
                <a:path w="5" h="97" extrusionOk="0">
                  <a:moveTo>
                    <a:pt x="2" y="0"/>
                  </a:moveTo>
                  <a:lnTo>
                    <a:pt x="2" y="0"/>
                  </a:lnTo>
                  <a:cubicBezTo>
                    <a:pt x="5" y="17"/>
                    <a:pt x="5" y="31"/>
                    <a:pt x="5" y="48"/>
                  </a:cubicBezTo>
                  <a:cubicBezTo>
                    <a:pt x="5" y="63"/>
                    <a:pt x="5" y="80"/>
                    <a:pt x="2" y="97"/>
                  </a:cubicBezTo>
                  <a:cubicBezTo>
                    <a:pt x="0" y="80"/>
                    <a:pt x="0" y="63"/>
                    <a:pt x="0" y="48"/>
                  </a:cubicBezTo>
                  <a:cubicBezTo>
                    <a:pt x="0" y="31"/>
                    <a:pt x="0" y="17"/>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42" name="Google Shape;942;p25"/>
            <p:cNvSpPr/>
            <p:nvPr/>
          </p:nvSpPr>
          <p:spPr>
            <a:xfrm flipH="1">
              <a:off x="379099" y="6287457"/>
              <a:ext cx="6853" cy="107943"/>
            </a:xfrm>
            <a:custGeom>
              <a:avLst/>
              <a:gdLst/>
              <a:ahLst/>
              <a:cxnLst/>
              <a:rect l="l" t="t" r="r" b="b"/>
              <a:pathLst>
                <a:path w="8" h="126" extrusionOk="0">
                  <a:moveTo>
                    <a:pt x="4" y="0"/>
                  </a:moveTo>
                  <a:lnTo>
                    <a:pt x="4" y="0"/>
                  </a:lnTo>
                  <a:cubicBezTo>
                    <a:pt x="6" y="21"/>
                    <a:pt x="8" y="42"/>
                    <a:pt x="8" y="63"/>
                  </a:cubicBezTo>
                  <a:cubicBezTo>
                    <a:pt x="8" y="84"/>
                    <a:pt x="6" y="105"/>
                    <a:pt x="4" y="126"/>
                  </a:cubicBezTo>
                  <a:cubicBezTo>
                    <a:pt x="0" y="105"/>
                    <a:pt x="0" y="84"/>
                    <a:pt x="0" y="63"/>
                  </a:cubicBezTo>
                  <a:cubicBezTo>
                    <a:pt x="0" y="42"/>
                    <a:pt x="0" y="21"/>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50" rIns="90000" bIns="3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43" name="Google Shape;943;p25"/>
            <p:cNvSpPr/>
            <p:nvPr/>
          </p:nvSpPr>
          <p:spPr>
            <a:xfrm flipH="1">
              <a:off x="413366" y="6316584"/>
              <a:ext cx="6853" cy="109656"/>
            </a:xfrm>
            <a:custGeom>
              <a:avLst/>
              <a:gdLst/>
              <a:ahLst/>
              <a:cxnLst/>
              <a:rect l="l" t="t" r="r" b="b"/>
              <a:pathLst>
                <a:path w="8" h="128" extrusionOk="0">
                  <a:moveTo>
                    <a:pt x="4" y="0"/>
                  </a:moveTo>
                  <a:lnTo>
                    <a:pt x="4" y="0"/>
                  </a:lnTo>
                  <a:cubicBezTo>
                    <a:pt x="6" y="21"/>
                    <a:pt x="8" y="42"/>
                    <a:pt x="8" y="65"/>
                  </a:cubicBezTo>
                  <a:cubicBezTo>
                    <a:pt x="8" y="86"/>
                    <a:pt x="6" y="107"/>
                    <a:pt x="4" y="128"/>
                  </a:cubicBezTo>
                  <a:cubicBezTo>
                    <a:pt x="0" y="107"/>
                    <a:pt x="0" y="86"/>
                    <a:pt x="0" y="65"/>
                  </a:cubicBezTo>
                  <a:cubicBezTo>
                    <a:pt x="0" y="42"/>
                    <a:pt x="0" y="21"/>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075" rIns="90000" bIns="10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44" name="Google Shape;944;p25"/>
            <p:cNvSpPr/>
            <p:nvPr/>
          </p:nvSpPr>
          <p:spPr>
            <a:xfrm flipH="1">
              <a:off x="-1053822" y="6204350"/>
              <a:ext cx="1773822" cy="89100"/>
            </a:xfrm>
            <a:custGeom>
              <a:avLst/>
              <a:gdLst/>
              <a:ahLst/>
              <a:cxnLst/>
              <a:rect l="l" t="t" r="r" b="b"/>
              <a:pathLst>
                <a:path w="5551" h="104" extrusionOk="0">
                  <a:moveTo>
                    <a:pt x="5551" y="97"/>
                  </a:moveTo>
                  <a:lnTo>
                    <a:pt x="5551" y="97"/>
                  </a:lnTo>
                  <a:cubicBezTo>
                    <a:pt x="4167" y="103"/>
                    <a:pt x="4167" y="103"/>
                    <a:pt x="4167" y="103"/>
                  </a:cubicBezTo>
                  <a:cubicBezTo>
                    <a:pt x="3705" y="103"/>
                    <a:pt x="3242" y="105"/>
                    <a:pt x="2780" y="103"/>
                  </a:cubicBezTo>
                  <a:cubicBezTo>
                    <a:pt x="1392" y="101"/>
                    <a:pt x="1392" y="101"/>
                    <a:pt x="1392" y="101"/>
                  </a:cubicBezTo>
                  <a:cubicBezTo>
                    <a:pt x="1045" y="99"/>
                    <a:pt x="1045" y="99"/>
                    <a:pt x="1045" y="99"/>
                  </a:cubicBezTo>
                  <a:cubicBezTo>
                    <a:pt x="698" y="101"/>
                    <a:pt x="698" y="101"/>
                    <a:pt x="698" y="101"/>
                  </a:cubicBezTo>
                  <a:cubicBezTo>
                    <a:pt x="4" y="101"/>
                    <a:pt x="4" y="101"/>
                    <a:pt x="4" y="101"/>
                  </a:cubicBezTo>
                  <a:cubicBezTo>
                    <a:pt x="0" y="101"/>
                    <a:pt x="0" y="101"/>
                    <a:pt x="0" y="101"/>
                  </a:cubicBezTo>
                  <a:cubicBezTo>
                    <a:pt x="0" y="97"/>
                    <a:pt x="0" y="97"/>
                    <a:pt x="0" y="97"/>
                  </a:cubicBezTo>
                  <a:cubicBezTo>
                    <a:pt x="0" y="9"/>
                    <a:pt x="0" y="9"/>
                    <a:pt x="0" y="9"/>
                  </a:cubicBezTo>
                  <a:cubicBezTo>
                    <a:pt x="0" y="5"/>
                    <a:pt x="0" y="5"/>
                    <a:pt x="0" y="5"/>
                  </a:cubicBezTo>
                  <a:cubicBezTo>
                    <a:pt x="4" y="5"/>
                    <a:pt x="4" y="5"/>
                    <a:pt x="4" y="5"/>
                  </a:cubicBezTo>
                  <a:cubicBezTo>
                    <a:pt x="1392" y="0"/>
                    <a:pt x="1392" y="0"/>
                    <a:pt x="1392" y="0"/>
                  </a:cubicBezTo>
                  <a:cubicBezTo>
                    <a:pt x="2777" y="0"/>
                    <a:pt x="2777" y="0"/>
                    <a:pt x="2777" y="0"/>
                  </a:cubicBezTo>
                  <a:cubicBezTo>
                    <a:pt x="3471" y="0"/>
                    <a:pt x="3471" y="0"/>
                    <a:pt x="3471" y="0"/>
                  </a:cubicBezTo>
                  <a:cubicBezTo>
                    <a:pt x="4163" y="2"/>
                    <a:pt x="4163" y="2"/>
                    <a:pt x="4163" y="2"/>
                  </a:cubicBezTo>
                  <a:cubicBezTo>
                    <a:pt x="4626" y="5"/>
                    <a:pt x="5088" y="5"/>
                    <a:pt x="5551" y="7"/>
                  </a:cubicBezTo>
                  <a:lnTo>
                    <a:pt x="5551" y="7"/>
                  </a:lnTo>
                  <a:cubicBezTo>
                    <a:pt x="5551" y="9"/>
                    <a:pt x="5551" y="9"/>
                    <a:pt x="5551" y="9"/>
                  </a:cubicBezTo>
                  <a:lnTo>
                    <a:pt x="5551" y="97"/>
                  </a:lnTo>
                  <a:moveTo>
                    <a:pt x="5549" y="97"/>
                  </a:moveTo>
                  <a:lnTo>
                    <a:pt x="5549" y="97"/>
                  </a:lnTo>
                  <a:cubicBezTo>
                    <a:pt x="5549" y="9"/>
                    <a:pt x="5549" y="9"/>
                    <a:pt x="5549" y="9"/>
                  </a:cubicBezTo>
                  <a:cubicBezTo>
                    <a:pt x="5551" y="11"/>
                    <a:pt x="5551" y="11"/>
                    <a:pt x="5551" y="11"/>
                  </a:cubicBezTo>
                  <a:cubicBezTo>
                    <a:pt x="5088" y="13"/>
                    <a:pt x="4626" y="13"/>
                    <a:pt x="4163" y="15"/>
                  </a:cubicBezTo>
                  <a:cubicBezTo>
                    <a:pt x="3471" y="17"/>
                    <a:pt x="3471" y="17"/>
                    <a:pt x="3471" y="17"/>
                  </a:cubicBezTo>
                  <a:cubicBezTo>
                    <a:pt x="2777" y="17"/>
                    <a:pt x="2777" y="17"/>
                    <a:pt x="2777" y="17"/>
                  </a:cubicBezTo>
                  <a:cubicBezTo>
                    <a:pt x="1392" y="17"/>
                    <a:pt x="1392" y="17"/>
                    <a:pt x="1392" y="17"/>
                  </a:cubicBezTo>
                  <a:cubicBezTo>
                    <a:pt x="4" y="13"/>
                    <a:pt x="4" y="13"/>
                    <a:pt x="4" y="13"/>
                  </a:cubicBezTo>
                  <a:cubicBezTo>
                    <a:pt x="10" y="9"/>
                    <a:pt x="10" y="9"/>
                    <a:pt x="10" y="9"/>
                  </a:cubicBezTo>
                  <a:cubicBezTo>
                    <a:pt x="8" y="97"/>
                    <a:pt x="8" y="97"/>
                    <a:pt x="8" y="97"/>
                  </a:cubicBezTo>
                  <a:cubicBezTo>
                    <a:pt x="4" y="93"/>
                    <a:pt x="4" y="93"/>
                    <a:pt x="4" y="93"/>
                  </a:cubicBezTo>
                  <a:cubicBezTo>
                    <a:pt x="698" y="95"/>
                    <a:pt x="698" y="95"/>
                    <a:pt x="698" y="95"/>
                  </a:cubicBezTo>
                  <a:cubicBezTo>
                    <a:pt x="1045" y="95"/>
                    <a:pt x="1045" y="95"/>
                    <a:pt x="1045" y="95"/>
                  </a:cubicBezTo>
                  <a:cubicBezTo>
                    <a:pt x="1390" y="95"/>
                    <a:pt x="1390" y="95"/>
                    <a:pt x="1390" y="95"/>
                  </a:cubicBezTo>
                  <a:cubicBezTo>
                    <a:pt x="2775" y="91"/>
                    <a:pt x="2775" y="91"/>
                    <a:pt x="2775" y="91"/>
                  </a:cubicBezTo>
                  <a:cubicBezTo>
                    <a:pt x="3236" y="91"/>
                    <a:pt x="3698" y="91"/>
                    <a:pt x="4161" y="93"/>
                  </a:cubicBezTo>
                  <a:lnTo>
                    <a:pt x="5549" y="97"/>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45" name="Google Shape;945;p25"/>
            <p:cNvSpPr/>
            <p:nvPr/>
          </p:nvSpPr>
          <p:spPr>
            <a:xfrm flipH="1">
              <a:off x="-963225" y="6265175"/>
              <a:ext cx="1218523" cy="7725"/>
            </a:xfrm>
            <a:custGeom>
              <a:avLst/>
              <a:gdLst/>
              <a:ahLst/>
              <a:cxnLst/>
              <a:rect l="l" t="t" r="r" b="b"/>
              <a:pathLst>
                <a:path w="1652" h="9" extrusionOk="0">
                  <a:moveTo>
                    <a:pt x="1652" y="5"/>
                  </a:moveTo>
                  <a:lnTo>
                    <a:pt x="1652" y="5"/>
                  </a:lnTo>
                  <a:cubicBezTo>
                    <a:pt x="1516" y="7"/>
                    <a:pt x="1377" y="9"/>
                    <a:pt x="1240" y="7"/>
                  </a:cubicBezTo>
                  <a:cubicBezTo>
                    <a:pt x="1171" y="7"/>
                    <a:pt x="1101" y="5"/>
                    <a:pt x="1034" y="5"/>
                  </a:cubicBezTo>
                  <a:cubicBezTo>
                    <a:pt x="965" y="5"/>
                    <a:pt x="895" y="5"/>
                    <a:pt x="826" y="7"/>
                  </a:cubicBezTo>
                  <a:cubicBezTo>
                    <a:pt x="689" y="7"/>
                    <a:pt x="551" y="9"/>
                    <a:pt x="414" y="9"/>
                  </a:cubicBezTo>
                  <a:cubicBezTo>
                    <a:pt x="344" y="9"/>
                    <a:pt x="275" y="7"/>
                    <a:pt x="208" y="7"/>
                  </a:cubicBezTo>
                  <a:cubicBezTo>
                    <a:pt x="138" y="7"/>
                    <a:pt x="69" y="7"/>
                    <a:pt x="0" y="5"/>
                  </a:cubicBezTo>
                  <a:cubicBezTo>
                    <a:pt x="0" y="3"/>
                    <a:pt x="0" y="3"/>
                    <a:pt x="0" y="3"/>
                  </a:cubicBezTo>
                  <a:cubicBezTo>
                    <a:pt x="69" y="3"/>
                    <a:pt x="138" y="1"/>
                    <a:pt x="208" y="1"/>
                  </a:cubicBezTo>
                  <a:cubicBezTo>
                    <a:pt x="275" y="1"/>
                    <a:pt x="344" y="1"/>
                    <a:pt x="414" y="1"/>
                  </a:cubicBezTo>
                  <a:cubicBezTo>
                    <a:pt x="551" y="-1"/>
                    <a:pt x="689" y="1"/>
                    <a:pt x="826" y="3"/>
                  </a:cubicBezTo>
                  <a:cubicBezTo>
                    <a:pt x="895" y="3"/>
                    <a:pt x="965" y="3"/>
                    <a:pt x="1034" y="3"/>
                  </a:cubicBezTo>
                  <a:cubicBezTo>
                    <a:pt x="1101" y="3"/>
                    <a:pt x="1171" y="1"/>
                    <a:pt x="1240" y="1"/>
                  </a:cubicBezTo>
                  <a:cubicBezTo>
                    <a:pt x="1377" y="1"/>
                    <a:pt x="1516" y="1"/>
                    <a:pt x="1652" y="3"/>
                  </a:cubicBezTo>
                  <a:lnTo>
                    <a:pt x="1652" y="5"/>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46" name="Google Shape;946;p25"/>
            <p:cNvSpPr/>
            <p:nvPr/>
          </p:nvSpPr>
          <p:spPr>
            <a:xfrm flipH="1">
              <a:off x="48828" y="6253189"/>
              <a:ext cx="255293" cy="6854"/>
            </a:xfrm>
            <a:custGeom>
              <a:avLst/>
              <a:gdLst/>
              <a:ahLst/>
              <a:cxnLst/>
              <a:rect l="l" t="t" r="r" b="b"/>
              <a:pathLst>
                <a:path w="298" h="8" extrusionOk="0">
                  <a:moveTo>
                    <a:pt x="0" y="4"/>
                  </a:moveTo>
                  <a:lnTo>
                    <a:pt x="0" y="4"/>
                  </a:lnTo>
                  <a:cubicBezTo>
                    <a:pt x="25" y="2"/>
                    <a:pt x="50" y="0"/>
                    <a:pt x="73" y="0"/>
                  </a:cubicBezTo>
                  <a:cubicBezTo>
                    <a:pt x="99" y="0"/>
                    <a:pt x="124" y="0"/>
                    <a:pt x="149" y="0"/>
                  </a:cubicBezTo>
                  <a:cubicBezTo>
                    <a:pt x="174" y="0"/>
                    <a:pt x="198" y="0"/>
                    <a:pt x="223" y="0"/>
                  </a:cubicBezTo>
                  <a:cubicBezTo>
                    <a:pt x="261" y="2"/>
                    <a:pt x="261" y="2"/>
                    <a:pt x="261" y="2"/>
                  </a:cubicBezTo>
                  <a:cubicBezTo>
                    <a:pt x="273" y="2"/>
                    <a:pt x="286" y="2"/>
                    <a:pt x="298" y="4"/>
                  </a:cubicBezTo>
                  <a:cubicBezTo>
                    <a:pt x="286" y="4"/>
                    <a:pt x="273" y="4"/>
                    <a:pt x="261" y="6"/>
                  </a:cubicBezTo>
                  <a:cubicBezTo>
                    <a:pt x="223" y="6"/>
                    <a:pt x="223" y="6"/>
                    <a:pt x="223" y="6"/>
                  </a:cubicBezTo>
                  <a:cubicBezTo>
                    <a:pt x="198" y="8"/>
                    <a:pt x="174" y="8"/>
                    <a:pt x="149" y="8"/>
                  </a:cubicBezTo>
                  <a:cubicBezTo>
                    <a:pt x="124" y="8"/>
                    <a:pt x="99" y="8"/>
                    <a:pt x="73" y="6"/>
                  </a:cubicBezTo>
                  <a:cubicBezTo>
                    <a:pt x="50" y="6"/>
                    <a:pt x="25" y="4"/>
                    <a:pt x="0"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47" name="Google Shape;947;p25"/>
            <p:cNvSpPr/>
            <p:nvPr/>
          </p:nvSpPr>
          <p:spPr>
            <a:xfrm flipH="1">
              <a:off x="-610821" y="5917368"/>
              <a:ext cx="860971" cy="294700"/>
            </a:xfrm>
            <a:custGeom>
              <a:avLst/>
              <a:gdLst/>
              <a:ahLst/>
              <a:cxnLst/>
              <a:rect l="l" t="t" r="r" b="b"/>
              <a:pathLst>
                <a:path w="1005" h="344" extrusionOk="0">
                  <a:moveTo>
                    <a:pt x="999" y="7"/>
                  </a:moveTo>
                  <a:lnTo>
                    <a:pt x="999" y="7"/>
                  </a:lnTo>
                  <a:cubicBezTo>
                    <a:pt x="1003" y="171"/>
                    <a:pt x="1003" y="171"/>
                    <a:pt x="1003" y="171"/>
                  </a:cubicBezTo>
                  <a:cubicBezTo>
                    <a:pt x="1003" y="226"/>
                    <a:pt x="1005" y="281"/>
                    <a:pt x="1005" y="335"/>
                  </a:cubicBezTo>
                  <a:cubicBezTo>
                    <a:pt x="1005" y="342"/>
                    <a:pt x="1005" y="342"/>
                    <a:pt x="1005" y="342"/>
                  </a:cubicBezTo>
                  <a:cubicBezTo>
                    <a:pt x="999" y="342"/>
                    <a:pt x="999" y="342"/>
                    <a:pt x="999" y="342"/>
                  </a:cubicBezTo>
                  <a:cubicBezTo>
                    <a:pt x="917" y="342"/>
                    <a:pt x="835" y="344"/>
                    <a:pt x="751" y="344"/>
                  </a:cubicBezTo>
                  <a:cubicBezTo>
                    <a:pt x="669" y="344"/>
                    <a:pt x="586" y="342"/>
                    <a:pt x="505" y="340"/>
                  </a:cubicBezTo>
                  <a:cubicBezTo>
                    <a:pt x="420" y="340"/>
                    <a:pt x="338" y="337"/>
                    <a:pt x="256" y="337"/>
                  </a:cubicBezTo>
                  <a:cubicBezTo>
                    <a:pt x="132" y="340"/>
                    <a:pt x="132" y="340"/>
                    <a:pt x="132" y="340"/>
                  </a:cubicBezTo>
                  <a:cubicBezTo>
                    <a:pt x="8" y="340"/>
                    <a:pt x="8" y="340"/>
                    <a:pt x="8" y="340"/>
                  </a:cubicBezTo>
                  <a:cubicBezTo>
                    <a:pt x="4" y="340"/>
                    <a:pt x="4" y="340"/>
                    <a:pt x="4" y="340"/>
                  </a:cubicBezTo>
                  <a:cubicBezTo>
                    <a:pt x="4" y="335"/>
                    <a:pt x="4" y="335"/>
                    <a:pt x="4" y="335"/>
                  </a:cubicBezTo>
                  <a:cubicBezTo>
                    <a:pt x="2" y="171"/>
                    <a:pt x="2" y="171"/>
                    <a:pt x="2" y="171"/>
                  </a:cubicBezTo>
                  <a:cubicBezTo>
                    <a:pt x="0" y="9"/>
                    <a:pt x="0" y="9"/>
                    <a:pt x="0" y="9"/>
                  </a:cubicBezTo>
                  <a:cubicBezTo>
                    <a:pt x="0" y="1"/>
                    <a:pt x="0" y="1"/>
                    <a:pt x="0" y="1"/>
                  </a:cubicBezTo>
                  <a:cubicBezTo>
                    <a:pt x="8" y="1"/>
                    <a:pt x="8" y="1"/>
                    <a:pt x="8" y="1"/>
                  </a:cubicBezTo>
                  <a:cubicBezTo>
                    <a:pt x="92" y="1"/>
                    <a:pt x="175" y="-1"/>
                    <a:pt x="259" y="1"/>
                  </a:cubicBezTo>
                  <a:cubicBezTo>
                    <a:pt x="507" y="1"/>
                    <a:pt x="507" y="1"/>
                    <a:pt x="507" y="1"/>
                  </a:cubicBezTo>
                  <a:cubicBezTo>
                    <a:pt x="755" y="5"/>
                    <a:pt x="755" y="5"/>
                    <a:pt x="755" y="5"/>
                  </a:cubicBezTo>
                  <a:lnTo>
                    <a:pt x="999" y="7"/>
                  </a:lnTo>
                  <a:moveTo>
                    <a:pt x="999" y="9"/>
                  </a:moveTo>
                  <a:lnTo>
                    <a:pt x="999" y="9"/>
                  </a:lnTo>
                  <a:cubicBezTo>
                    <a:pt x="748" y="14"/>
                    <a:pt x="748" y="14"/>
                    <a:pt x="748" y="14"/>
                  </a:cubicBezTo>
                  <a:cubicBezTo>
                    <a:pt x="500" y="16"/>
                    <a:pt x="500" y="16"/>
                    <a:pt x="500" y="16"/>
                  </a:cubicBezTo>
                  <a:cubicBezTo>
                    <a:pt x="254" y="18"/>
                    <a:pt x="254" y="18"/>
                    <a:pt x="254" y="18"/>
                  </a:cubicBezTo>
                  <a:cubicBezTo>
                    <a:pt x="172" y="18"/>
                    <a:pt x="90" y="18"/>
                    <a:pt x="8" y="16"/>
                  </a:cubicBezTo>
                  <a:cubicBezTo>
                    <a:pt x="17" y="9"/>
                    <a:pt x="17" y="9"/>
                    <a:pt x="17" y="9"/>
                  </a:cubicBezTo>
                  <a:cubicBezTo>
                    <a:pt x="15" y="171"/>
                    <a:pt x="15" y="171"/>
                    <a:pt x="15" y="171"/>
                  </a:cubicBezTo>
                  <a:cubicBezTo>
                    <a:pt x="13" y="335"/>
                    <a:pt x="13" y="335"/>
                    <a:pt x="13" y="335"/>
                  </a:cubicBezTo>
                  <a:cubicBezTo>
                    <a:pt x="8" y="331"/>
                    <a:pt x="8" y="331"/>
                    <a:pt x="8" y="331"/>
                  </a:cubicBezTo>
                  <a:cubicBezTo>
                    <a:pt x="132" y="333"/>
                    <a:pt x="132" y="333"/>
                    <a:pt x="132" y="333"/>
                  </a:cubicBezTo>
                  <a:cubicBezTo>
                    <a:pt x="256" y="333"/>
                    <a:pt x="256" y="333"/>
                    <a:pt x="256" y="333"/>
                  </a:cubicBezTo>
                  <a:cubicBezTo>
                    <a:pt x="338" y="333"/>
                    <a:pt x="420" y="333"/>
                    <a:pt x="505" y="331"/>
                  </a:cubicBezTo>
                  <a:cubicBezTo>
                    <a:pt x="586" y="329"/>
                    <a:pt x="669" y="329"/>
                    <a:pt x="751" y="329"/>
                  </a:cubicBezTo>
                  <a:cubicBezTo>
                    <a:pt x="835" y="327"/>
                    <a:pt x="917" y="329"/>
                    <a:pt x="999" y="329"/>
                  </a:cubicBezTo>
                  <a:cubicBezTo>
                    <a:pt x="992" y="335"/>
                    <a:pt x="992" y="335"/>
                    <a:pt x="992" y="335"/>
                  </a:cubicBezTo>
                  <a:cubicBezTo>
                    <a:pt x="992" y="283"/>
                    <a:pt x="994" y="228"/>
                    <a:pt x="994" y="173"/>
                  </a:cubicBezTo>
                  <a:lnTo>
                    <a:pt x="999" y="9"/>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48" name="Google Shape;948;p25"/>
            <p:cNvSpPr/>
            <p:nvPr/>
          </p:nvSpPr>
          <p:spPr>
            <a:xfrm flipH="1">
              <a:off x="1710" y="5923365"/>
              <a:ext cx="21417" cy="282707"/>
            </a:xfrm>
            <a:custGeom>
              <a:avLst/>
              <a:gdLst/>
              <a:ahLst/>
              <a:cxnLst/>
              <a:rect l="l" t="t" r="r" b="b"/>
              <a:pathLst>
                <a:path w="25" h="330" extrusionOk="0">
                  <a:moveTo>
                    <a:pt x="21" y="0"/>
                  </a:moveTo>
                  <a:lnTo>
                    <a:pt x="21" y="0"/>
                  </a:lnTo>
                  <a:cubicBezTo>
                    <a:pt x="23" y="28"/>
                    <a:pt x="23" y="55"/>
                    <a:pt x="23" y="80"/>
                  </a:cubicBezTo>
                  <a:cubicBezTo>
                    <a:pt x="23" y="107"/>
                    <a:pt x="25" y="135"/>
                    <a:pt x="25" y="164"/>
                  </a:cubicBezTo>
                  <a:cubicBezTo>
                    <a:pt x="23" y="192"/>
                    <a:pt x="23" y="219"/>
                    <a:pt x="23" y="246"/>
                  </a:cubicBezTo>
                  <a:cubicBezTo>
                    <a:pt x="23" y="274"/>
                    <a:pt x="23" y="301"/>
                    <a:pt x="23" y="328"/>
                  </a:cubicBezTo>
                  <a:cubicBezTo>
                    <a:pt x="23" y="330"/>
                    <a:pt x="23" y="330"/>
                    <a:pt x="23" y="330"/>
                  </a:cubicBezTo>
                  <a:cubicBezTo>
                    <a:pt x="21" y="330"/>
                    <a:pt x="21" y="330"/>
                    <a:pt x="21" y="330"/>
                  </a:cubicBezTo>
                  <a:cubicBezTo>
                    <a:pt x="4" y="330"/>
                    <a:pt x="4" y="330"/>
                    <a:pt x="4" y="330"/>
                  </a:cubicBezTo>
                  <a:cubicBezTo>
                    <a:pt x="2" y="330"/>
                    <a:pt x="2" y="330"/>
                    <a:pt x="2" y="330"/>
                  </a:cubicBezTo>
                  <a:cubicBezTo>
                    <a:pt x="2" y="328"/>
                    <a:pt x="2" y="328"/>
                    <a:pt x="2" y="328"/>
                  </a:cubicBezTo>
                  <a:cubicBezTo>
                    <a:pt x="2" y="301"/>
                    <a:pt x="0" y="274"/>
                    <a:pt x="0" y="246"/>
                  </a:cubicBezTo>
                  <a:cubicBezTo>
                    <a:pt x="0" y="219"/>
                    <a:pt x="0" y="192"/>
                    <a:pt x="0" y="164"/>
                  </a:cubicBezTo>
                  <a:cubicBezTo>
                    <a:pt x="0" y="137"/>
                    <a:pt x="0" y="110"/>
                    <a:pt x="2" y="82"/>
                  </a:cubicBezTo>
                  <a:cubicBezTo>
                    <a:pt x="2" y="55"/>
                    <a:pt x="2" y="28"/>
                    <a:pt x="4" y="0"/>
                  </a:cubicBezTo>
                  <a:lnTo>
                    <a:pt x="4" y="0"/>
                  </a:lnTo>
                  <a:lnTo>
                    <a:pt x="4" y="0"/>
                  </a:lnTo>
                  <a:lnTo>
                    <a:pt x="21" y="0"/>
                  </a:lnTo>
                  <a:moveTo>
                    <a:pt x="21" y="0"/>
                  </a:moveTo>
                  <a:lnTo>
                    <a:pt x="21" y="0"/>
                  </a:lnTo>
                  <a:cubicBezTo>
                    <a:pt x="4" y="2"/>
                    <a:pt x="4" y="2"/>
                    <a:pt x="4" y="2"/>
                  </a:cubicBezTo>
                  <a:cubicBezTo>
                    <a:pt x="6" y="0"/>
                    <a:pt x="6" y="0"/>
                    <a:pt x="6" y="0"/>
                  </a:cubicBezTo>
                  <a:cubicBezTo>
                    <a:pt x="6" y="28"/>
                    <a:pt x="8" y="55"/>
                    <a:pt x="8" y="82"/>
                  </a:cubicBezTo>
                  <a:cubicBezTo>
                    <a:pt x="8" y="110"/>
                    <a:pt x="8" y="137"/>
                    <a:pt x="8" y="164"/>
                  </a:cubicBezTo>
                  <a:cubicBezTo>
                    <a:pt x="8" y="192"/>
                    <a:pt x="8" y="219"/>
                    <a:pt x="8" y="246"/>
                  </a:cubicBezTo>
                  <a:cubicBezTo>
                    <a:pt x="8" y="274"/>
                    <a:pt x="8" y="301"/>
                    <a:pt x="6" y="328"/>
                  </a:cubicBezTo>
                  <a:cubicBezTo>
                    <a:pt x="4" y="326"/>
                    <a:pt x="4" y="326"/>
                    <a:pt x="4" y="326"/>
                  </a:cubicBezTo>
                  <a:cubicBezTo>
                    <a:pt x="21" y="326"/>
                    <a:pt x="21" y="326"/>
                    <a:pt x="21" y="326"/>
                  </a:cubicBezTo>
                  <a:cubicBezTo>
                    <a:pt x="19" y="328"/>
                    <a:pt x="19" y="328"/>
                    <a:pt x="19" y="328"/>
                  </a:cubicBezTo>
                  <a:cubicBezTo>
                    <a:pt x="19" y="301"/>
                    <a:pt x="19" y="274"/>
                    <a:pt x="19" y="246"/>
                  </a:cubicBezTo>
                  <a:cubicBezTo>
                    <a:pt x="19" y="219"/>
                    <a:pt x="17" y="194"/>
                    <a:pt x="17" y="166"/>
                  </a:cubicBezTo>
                  <a:cubicBezTo>
                    <a:pt x="17" y="139"/>
                    <a:pt x="19" y="112"/>
                    <a:pt x="19" y="84"/>
                  </a:cubicBezTo>
                  <a:cubicBezTo>
                    <a:pt x="19" y="57"/>
                    <a:pt x="19" y="30"/>
                    <a:pt x="2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49" name="Google Shape;949;p25"/>
            <p:cNvSpPr/>
            <p:nvPr/>
          </p:nvSpPr>
          <p:spPr>
            <a:xfrm flipH="1">
              <a:off x="-382086" y="5990186"/>
              <a:ext cx="21417" cy="149920"/>
            </a:xfrm>
            <a:custGeom>
              <a:avLst/>
              <a:gdLst/>
              <a:ahLst/>
              <a:cxnLst/>
              <a:rect l="l" t="t" r="r" b="b"/>
              <a:pathLst>
                <a:path w="25" h="175" extrusionOk="0">
                  <a:moveTo>
                    <a:pt x="23" y="0"/>
                  </a:moveTo>
                  <a:lnTo>
                    <a:pt x="23" y="0"/>
                  </a:lnTo>
                  <a:cubicBezTo>
                    <a:pt x="23" y="15"/>
                    <a:pt x="23" y="27"/>
                    <a:pt x="25" y="42"/>
                  </a:cubicBezTo>
                  <a:cubicBezTo>
                    <a:pt x="25" y="57"/>
                    <a:pt x="25" y="72"/>
                    <a:pt x="25" y="86"/>
                  </a:cubicBezTo>
                  <a:cubicBezTo>
                    <a:pt x="25" y="99"/>
                    <a:pt x="25" y="116"/>
                    <a:pt x="23" y="128"/>
                  </a:cubicBezTo>
                  <a:cubicBezTo>
                    <a:pt x="23" y="143"/>
                    <a:pt x="23" y="158"/>
                    <a:pt x="23" y="173"/>
                  </a:cubicBezTo>
                  <a:cubicBezTo>
                    <a:pt x="23" y="175"/>
                    <a:pt x="23" y="175"/>
                    <a:pt x="23" y="175"/>
                  </a:cubicBezTo>
                  <a:lnTo>
                    <a:pt x="23" y="175"/>
                  </a:lnTo>
                  <a:cubicBezTo>
                    <a:pt x="4" y="175"/>
                    <a:pt x="4" y="175"/>
                    <a:pt x="4" y="175"/>
                  </a:cubicBezTo>
                  <a:cubicBezTo>
                    <a:pt x="2" y="175"/>
                    <a:pt x="2" y="175"/>
                    <a:pt x="2" y="175"/>
                  </a:cubicBezTo>
                  <a:cubicBezTo>
                    <a:pt x="2" y="173"/>
                    <a:pt x="2" y="173"/>
                    <a:pt x="2" y="173"/>
                  </a:cubicBezTo>
                  <a:cubicBezTo>
                    <a:pt x="2" y="158"/>
                    <a:pt x="0" y="143"/>
                    <a:pt x="0" y="130"/>
                  </a:cubicBezTo>
                  <a:cubicBezTo>
                    <a:pt x="0" y="116"/>
                    <a:pt x="0" y="101"/>
                    <a:pt x="0" y="86"/>
                  </a:cubicBezTo>
                  <a:cubicBezTo>
                    <a:pt x="0" y="59"/>
                    <a:pt x="0" y="29"/>
                    <a:pt x="2" y="0"/>
                  </a:cubicBezTo>
                  <a:lnTo>
                    <a:pt x="2" y="0"/>
                  </a:lnTo>
                  <a:cubicBezTo>
                    <a:pt x="4" y="0"/>
                    <a:pt x="4" y="0"/>
                    <a:pt x="4" y="0"/>
                  </a:cubicBezTo>
                  <a:lnTo>
                    <a:pt x="23" y="0"/>
                  </a:lnTo>
                  <a:moveTo>
                    <a:pt x="21" y="2"/>
                  </a:moveTo>
                  <a:lnTo>
                    <a:pt x="21" y="2"/>
                  </a:lnTo>
                  <a:cubicBezTo>
                    <a:pt x="4" y="2"/>
                    <a:pt x="4" y="2"/>
                    <a:pt x="4" y="2"/>
                  </a:cubicBezTo>
                  <a:cubicBezTo>
                    <a:pt x="6" y="0"/>
                    <a:pt x="6" y="0"/>
                    <a:pt x="6" y="0"/>
                  </a:cubicBezTo>
                  <a:cubicBezTo>
                    <a:pt x="8" y="29"/>
                    <a:pt x="8" y="59"/>
                    <a:pt x="8" y="86"/>
                  </a:cubicBezTo>
                  <a:cubicBezTo>
                    <a:pt x="8" y="101"/>
                    <a:pt x="8" y="116"/>
                    <a:pt x="8" y="130"/>
                  </a:cubicBezTo>
                  <a:cubicBezTo>
                    <a:pt x="8" y="143"/>
                    <a:pt x="8" y="158"/>
                    <a:pt x="6" y="173"/>
                  </a:cubicBezTo>
                  <a:cubicBezTo>
                    <a:pt x="4" y="170"/>
                    <a:pt x="4" y="170"/>
                    <a:pt x="4" y="170"/>
                  </a:cubicBezTo>
                  <a:cubicBezTo>
                    <a:pt x="23" y="170"/>
                    <a:pt x="23" y="170"/>
                    <a:pt x="23" y="170"/>
                  </a:cubicBezTo>
                  <a:cubicBezTo>
                    <a:pt x="21" y="173"/>
                    <a:pt x="21" y="173"/>
                    <a:pt x="21" y="173"/>
                  </a:cubicBezTo>
                  <a:cubicBezTo>
                    <a:pt x="21" y="158"/>
                    <a:pt x="21" y="143"/>
                    <a:pt x="21" y="130"/>
                  </a:cubicBezTo>
                  <a:cubicBezTo>
                    <a:pt x="19" y="116"/>
                    <a:pt x="19" y="103"/>
                    <a:pt x="19" y="88"/>
                  </a:cubicBezTo>
                  <a:cubicBezTo>
                    <a:pt x="19" y="74"/>
                    <a:pt x="19" y="61"/>
                    <a:pt x="19" y="46"/>
                  </a:cubicBezTo>
                  <a:cubicBezTo>
                    <a:pt x="21" y="32"/>
                    <a:pt x="21" y="17"/>
                    <a:pt x="21"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8000" rIns="90000" bIns="18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0" name="Google Shape;950;p25"/>
            <p:cNvSpPr/>
            <p:nvPr/>
          </p:nvSpPr>
          <p:spPr>
            <a:xfrm flipH="1">
              <a:off x="-419780" y="5973909"/>
              <a:ext cx="21417" cy="182474"/>
            </a:xfrm>
            <a:custGeom>
              <a:avLst/>
              <a:gdLst/>
              <a:ahLst/>
              <a:cxnLst/>
              <a:rect l="l" t="t" r="r" b="b"/>
              <a:pathLst>
                <a:path w="25" h="213" extrusionOk="0">
                  <a:moveTo>
                    <a:pt x="23" y="2"/>
                  </a:moveTo>
                  <a:lnTo>
                    <a:pt x="23" y="2"/>
                  </a:lnTo>
                  <a:cubicBezTo>
                    <a:pt x="23" y="19"/>
                    <a:pt x="25" y="36"/>
                    <a:pt x="25" y="53"/>
                  </a:cubicBezTo>
                  <a:cubicBezTo>
                    <a:pt x="25" y="69"/>
                    <a:pt x="25" y="86"/>
                    <a:pt x="25" y="105"/>
                  </a:cubicBezTo>
                  <a:cubicBezTo>
                    <a:pt x="25" y="122"/>
                    <a:pt x="25" y="139"/>
                    <a:pt x="23" y="158"/>
                  </a:cubicBezTo>
                  <a:cubicBezTo>
                    <a:pt x="23" y="175"/>
                    <a:pt x="23" y="192"/>
                    <a:pt x="23" y="208"/>
                  </a:cubicBezTo>
                  <a:cubicBezTo>
                    <a:pt x="23" y="210"/>
                    <a:pt x="23" y="210"/>
                    <a:pt x="23" y="210"/>
                  </a:cubicBezTo>
                  <a:lnTo>
                    <a:pt x="23" y="210"/>
                  </a:lnTo>
                  <a:cubicBezTo>
                    <a:pt x="4" y="213"/>
                    <a:pt x="4" y="213"/>
                    <a:pt x="4" y="213"/>
                  </a:cubicBezTo>
                  <a:cubicBezTo>
                    <a:pt x="2" y="213"/>
                    <a:pt x="2" y="213"/>
                    <a:pt x="2" y="213"/>
                  </a:cubicBezTo>
                  <a:cubicBezTo>
                    <a:pt x="2" y="208"/>
                    <a:pt x="2" y="208"/>
                    <a:pt x="2" y="208"/>
                  </a:cubicBezTo>
                  <a:cubicBezTo>
                    <a:pt x="2" y="192"/>
                    <a:pt x="2" y="175"/>
                    <a:pt x="0" y="158"/>
                  </a:cubicBezTo>
                  <a:cubicBezTo>
                    <a:pt x="0" y="141"/>
                    <a:pt x="0" y="122"/>
                    <a:pt x="0" y="105"/>
                  </a:cubicBezTo>
                  <a:cubicBezTo>
                    <a:pt x="0" y="72"/>
                    <a:pt x="2" y="36"/>
                    <a:pt x="2" y="2"/>
                  </a:cubicBezTo>
                  <a:cubicBezTo>
                    <a:pt x="4" y="0"/>
                    <a:pt x="4" y="0"/>
                    <a:pt x="4" y="0"/>
                  </a:cubicBezTo>
                  <a:lnTo>
                    <a:pt x="4" y="0"/>
                  </a:lnTo>
                  <a:lnTo>
                    <a:pt x="23" y="2"/>
                  </a:lnTo>
                  <a:moveTo>
                    <a:pt x="23" y="2"/>
                  </a:moveTo>
                  <a:lnTo>
                    <a:pt x="23" y="2"/>
                  </a:lnTo>
                  <a:cubicBezTo>
                    <a:pt x="4" y="4"/>
                    <a:pt x="4" y="4"/>
                    <a:pt x="4" y="4"/>
                  </a:cubicBezTo>
                  <a:cubicBezTo>
                    <a:pt x="6" y="2"/>
                    <a:pt x="6" y="2"/>
                    <a:pt x="6" y="2"/>
                  </a:cubicBezTo>
                  <a:cubicBezTo>
                    <a:pt x="8" y="36"/>
                    <a:pt x="8" y="72"/>
                    <a:pt x="8" y="105"/>
                  </a:cubicBezTo>
                  <a:cubicBezTo>
                    <a:pt x="8" y="122"/>
                    <a:pt x="8" y="141"/>
                    <a:pt x="8" y="158"/>
                  </a:cubicBezTo>
                  <a:cubicBezTo>
                    <a:pt x="8" y="175"/>
                    <a:pt x="8" y="192"/>
                    <a:pt x="6" y="208"/>
                  </a:cubicBezTo>
                  <a:cubicBezTo>
                    <a:pt x="4" y="206"/>
                    <a:pt x="4" y="206"/>
                    <a:pt x="4" y="206"/>
                  </a:cubicBezTo>
                  <a:cubicBezTo>
                    <a:pt x="23" y="208"/>
                    <a:pt x="23" y="208"/>
                    <a:pt x="23" y="208"/>
                  </a:cubicBezTo>
                  <a:cubicBezTo>
                    <a:pt x="21" y="208"/>
                    <a:pt x="21" y="208"/>
                    <a:pt x="21" y="208"/>
                  </a:cubicBezTo>
                  <a:cubicBezTo>
                    <a:pt x="21" y="192"/>
                    <a:pt x="21" y="175"/>
                    <a:pt x="21" y="158"/>
                  </a:cubicBezTo>
                  <a:cubicBezTo>
                    <a:pt x="21" y="141"/>
                    <a:pt x="19" y="124"/>
                    <a:pt x="19" y="107"/>
                  </a:cubicBezTo>
                  <a:cubicBezTo>
                    <a:pt x="19" y="91"/>
                    <a:pt x="19" y="74"/>
                    <a:pt x="19" y="55"/>
                  </a:cubicBezTo>
                  <a:cubicBezTo>
                    <a:pt x="21" y="38"/>
                    <a:pt x="21" y="21"/>
                    <a:pt x="23"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1675" rIns="90000" bIns="316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1" name="Google Shape;951;p25"/>
            <p:cNvSpPr/>
            <p:nvPr/>
          </p:nvSpPr>
          <p:spPr>
            <a:xfrm flipH="1">
              <a:off x="-545713" y="5923365"/>
              <a:ext cx="19704" cy="282707"/>
            </a:xfrm>
            <a:custGeom>
              <a:avLst/>
              <a:gdLst/>
              <a:ahLst/>
              <a:cxnLst/>
              <a:rect l="l" t="t" r="r" b="b"/>
              <a:pathLst>
                <a:path w="23" h="330" extrusionOk="0">
                  <a:moveTo>
                    <a:pt x="21" y="0"/>
                  </a:moveTo>
                  <a:lnTo>
                    <a:pt x="21" y="0"/>
                  </a:lnTo>
                  <a:cubicBezTo>
                    <a:pt x="21" y="28"/>
                    <a:pt x="23" y="55"/>
                    <a:pt x="23" y="80"/>
                  </a:cubicBezTo>
                  <a:cubicBezTo>
                    <a:pt x="23" y="107"/>
                    <a:pt x="23" y="135"/>
                    <a:pt x="23" y="164"/>
                  </a:cubicBezTo>
                  <a:cubicBezTo>
                    <a:pt x="23" y="192"/>
                    <a:pt x="23" y="219"/>
                    <a:pt x="21" y="246"/>
                  </a:cubicBezTo>
                  <a:cubicBezTo>
                    <a:pt x="21" y="274"/>
                    <a:pt x="21" y="301"/>
                    <a:pt x="21" y="328"/>
                  </a:cubicBezTo>
                  <a:cubicBezTo>
                    <a:pt x="23" y="330"/>
                    <a:pt x="23" y="330"/>
                    <a:pt x="23" y="330"/>
                  </a:cubicBezTo>
                  <a:cubicBezTo>
                    <a:pt x="21" y="330"/>
                    <a:pt x="21" y="330"/>
                    <a:pt x="21" y="330"/>
                  </a:cubicBezTo>
                  <a:cubicBezTo>
                    <a:pt x="4" y="330"/>
                    <a:pt x="4" y="330"/>
                    <a:pt x="4" y="330"/>
                  </a:cubicBezTo>
                  <a:cubicBezTo>
                    <a:pt x="2" y="330"/>
                    <a:pt x="2" y="330"/>
                    <a:pt x="2" y="330"/>
                  </a:cubicBezTo>
                  <a:cubicBezTo>
                    <a:pt x="2" y="328"/>
                    <a:pt x="2" y="328"/>
                    <a:pt x="2" y="328"/>
                  </a:cubicBezTo>
                  <a:cubicBezTo>
                    <a:pt x="0" y="301"/>
                    <a:pt x="0" y="274"/>
                    <a:pt x="0" y="246"/>
                  </a:cubicBezTo>
                  <a:cubicBezTo>
                    <a:pt x="0" y="219"/>
                    <a:pt x="0" y="192"/>
                    <a:pt x="0" y="164"/>
                  </a:cubicBezTo>
                  <a:cubicBezTo>
                    <a:pt x="0" y="137"/>
                    <a:pt x="0" y="110"/>
                    <a:pt x="0" y="82"/>
                  </a:cubicBezTo>
                  <a:cubicBezTo>
                    <a:pt x="0" y="55"/>
                    <a:pt x="2" y="28"/>
                    <a:pt x="2" y="0"/>
                  </a:cubicBezTo>
                  <a:lnTo>
                    <a:pt x="2" y="0"/>
                  </a:lnTo>
                  <a:cubicBezTo>
                    <a:pt x="4" y="0"/>
                    <a:pt x="4" y="0"/>
                    <a:pt x="4" y="0"/>
                  </a:cubicBezTo>
                  <a:lnTo>
                    <a:pt x="21" y="0"/>
                  </a:lnTo>
                  <a:moveTo>
                    <a:pt x="19" y="2"/>
                  </a:moveTo>
                  <a:lnTo>
                    <a:pt x="19" y="2"/>
                  </a:lnTo>
                  <a:cubicBezTo>
                    <a:pt x="4" y="2"/>
                    <a:pt x="4" y="2"/>
                    <a:pt x="4" y="2"/>
                  </a:cubicBezTo>
                  <a:cubicBezTo>
                    <a:pt x="4" y="0"/>
                    <a:pt x="4" y="0"/>
                    <a:pt x="4" y="0"/>
                  </a:cubicBezTo>
                  <a:cubicBezTo>
                    <a:pt x="6" y="28"/>
                    <a:pt x="6" y="55"/>
                    <a:pt x="8" y="82"/>
                  </a:cubicBezTo>
                  <a:cubicBezTo>
                    <a:pt x="8" y="110"/>
                    <a:pt x="8" y="137"/>
                    <a:pt x="8" y="164"/>
                  </a:cubicBezTo>
                  <a:cubicBezTo>
                    <a:pt x="8" y="192"/>
                    <a:pt x="8" y="219"/>
                    <a:pt x="8" y="246"/>
                  </a:cubicBezTo>
                  <a:cubicBezTo>
                    <a:pt x="8" y="274"/>
                    <a:pt x="6" y="301"/>
                    <a:pt x="6" y="328"/>
                  </a:cubicBezTo>
                  <a:cubicBezTo>
                    <a:pt x="4" y="326"/>
                    <a:pt x="4" y="326"/>
                    <a:pt x="4" y="326"/>
                  </a:cubicBezTo>
                  <a:cubicBezTo>
                    <a:pt x="21" y="326"/>
                    <a:pt x="21" y="326"/>
                    <a:pt x="21" y="326"/>
                  </a:cubicBezTo>
                  <a:cubicBezTo>
                    <a:pt x="19" y="328"/>
                    <a:pt x="19" y="328"/>
                    <a:pt x="19" y="328"/>
                  </a:cubicBezTo>
                  <a:cubicBezTo>
                    <a:pt x="19" y="301"/>
                    <a:pt x="19" y="274"/>
                    <a:pt x="19" y="246"/>
                  </a:cubicBezTo>
                  <a:cubicBezTo>
                    <a:pt x="19" y="219"/>
                    <a:pt x="17" y="194"/>
                    <a:pt x="17" y="166"/>
                  </a:cubicBezTo>
                  <a:cubicBezTo>
                    <a:pt x="17" y="139"/>
                    <a:pt x="17" y="112"/>
                    <a:pt x="17" y="84"/>
                  </a:cubicBezTo>
                  <a:cubicBezTo>
                    <a:pt x="19" y="57"/>
                    <a:pt x="19" y="30"/>
                    <a:pt x="19"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2" name="Google Shape;952;p25"/>
            <p:cNvSpPr/>
            <p:nvPr/>
          </p:nvSpPr>
          <p:spPr>
            <a:xfrm rot="10800000">
              <a:off x="-540573" y="5934502"/>
              <a:ext cx="11137" cy="0"/>
            </a:xfrm>
            <a:custGeom>
              <a:avLst/>
              <a:gdLst/>
              <a:ahLst/>
              <a:cxnLst/>
              <a:rect l="l" t="t" r="r" b="b"/>
              <a:pathLst>
                <a:path w="13" h="120000" fill="none" extrusionOk="0">
                  <a:moveTo>
                    <a:pt x="0" y="0"/>
                  </a:moveTo>
                  <a:lnTo>
                    <a:pt x="0" y="0"/>
                  </a:lnTo>
                  <a:cubicBezTo>
                    <a:pt x="4"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53" name="Google Shape;953;p25"/>
            <p:cNvSpPr/>
            <p:nvPr/>
          </p:nvSpPr>
          <p:spPr>
            <a:xfrm rot="10800000">
              <a:off x="-542287" y="5931075"/>
              <a:ext cx="11137"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54" name="Google Shape;954;p25"/>
            <p:cNvSpPr/>
            <p:nvPr/>
          </p:nvSpPr>
          <p:spPr>
            <a:xfrm flipH="1">
              <a:off x="163624" y="5923365"/>
              <a:ext cx="19704" cy="282707"/>
            </a:xfrm>
            <a:custGeom>
              <a:avLst/>
              <a:gdLst/>
              <a:ahLst/>
              <a:cxnLst/>
              <a:rect l="l" t="t" r="r" b="b"/>
              <a:pathLst>
                <a:path w="23" h="330" extrusionOk="0">
                  <a:moveTo>
                    <a:pt x="21" y="0"/>
                  </a:moveTo>
                  <a:lnTo>
                    <a:pt x="21" y="0"/>
                  </a:lnTo>
                  <a:cubicBezTo>
                    <a:pt x="21" y="28"/>
                    <a:pt x="23" y="55"/>
                    <a:pt x="23" y="80"/>
                  </a:cubicBezTo>
                  <a:cubicBezTo>
                    <a:pt x="23" y="107"/>
                    <a:pt x="23" y="135"/>
                    <a:pt x="23" y="164"/>
                  </a:cubicBezTo>
                  <a:cubicBezTo>
                    <a:pt x="23" y="192"/>
                    <a:pt x="23" y="219"/>
                    <a:pt x="21" y="246"/>
                  </a:cubicBezTo>
                  <a:cubicBezTo>
                    <a:pt x="21" y="274"/>
                    <a:pt x="21" y="301"/>
                    <a:pt x="23" y="328"/>
                  </a:cubicBezTo>
                  <a:cubicBezTo>
                    <a:pt x="23" y="330"/>
                    <a:pt x="23" y="330"/>
                    <a:pt x="23" y="330"/>
                  </a:cubicBezTo>
                  <a:cubicBezTo>
                    <a:pt x="21" y="330"/>
                    <a:pt x="21" y="330"/>
                    <a:pt x="21" y="330"/>
                  </a:cubicBezTo>
                  <a:cubicBezTo>
                    <a:pt x="4" y="330"/>
                    <a:pt x="4" y="330"/>
                    <a:pt x="4" y="330"/>
                  </a:cubicBezTo>
                  <a:cubicBezTo>
                    <a:pt x="2" y="330"/>
                    <a:pt x="2" y="330"/>
                    <a:pt x="2" y="330"/>
                  </a:cubicBezTo>
                  <a:cubicBezTo>
                    <a:pt x="2" y="328"/>
                    <a:pt x="2" y="328"/>
                    <a:pt x="2" y="328"/>
                  </a:cubicBezTo>
                  <a:cubicBezTo>
                    <a:pt x="0" y="301"/>
                    <a:pt x="0" y="274"/>
                    <a:pt x="0" y="246"/>
                  </a:cubicBezTo>
                  <a:cubicBezTo>
                    <a:pt x="0" y="219"/>
                    <a:pt x="0" y="192"/>
                    <a:pt x="0" y="164"/>
                  </a:cubicBezTo>
                  <a:cubicBezTo>
                    <a:pt x="0" y="137"/>
                    <a:pt x="0" y="110"/>
                    <a:pt x="0" y="82"/>
                  </a:cubicBezTo>
                  <a:cubicBezTo>
                    <a:pt x="2" y="55"/>
                    <a:pt x="2" y="28"/>
                    <a:pt x="2" y="0"/>
                  </a:cubicBezTo>
                  <a:lnTo>
                    <a:pt x="2" y="0"/>
                  </a:lnTo>
                  <a:cubicBezTo>
                    <a:pt x="4" y="0"/>
                    <a:pt x="4" y="0"/>
                    <a:pt x="4" y="0"/>
                  </a:cubicBezTo>
                  <a:lnTo>
                    <a:pt x="21" y="0"/>
                  </a:lnTo>
                  <a:moveTo>
                    <a:pt x="21" y="0"/>
                  </a:moveTo>
                  <a:lnTo>
                    <a:pt x="21" y="0"/>
                  </a:lnTo>
                  <a:cubicBezTo>
                    <a:pt x="4" y="2"/>
                    <a:pt x="4" y="2"/>
                    <a:pt x="4" y="2"/>
                  </a:cubicBezTo>
                  <a:cubicBezTo>
                    <a:pt x="4" y="0"/>
                    <a:pt x="4" y="0"/>
                    <a:pt x="4" y="0"/>
                  </a:cubicBezTo>
                  <a:cubicBezTo>
                    <a:pt x="6" y="28"/>
                    <a:pt x="6" y="55"/>
                    <a:pt x="8" y="82"/>
                  </a:cubicBezTo>
                  <a:cubicBezTo>
                    <a:pt x="8" y="110"/>
                    <a:pt x="8" y="137"/>
                    <a:pt x="8" y="164"/>
                  </a:cubicBezTo>
                  <a:cubicBezTo>
                    <a:pt x="8" y="192"/>
                    <a:pt x="8" y="219"/>
                    <a:pt x="8" y="246"/>
                  </a:cubicBezTo>
                  <a:cubicBezTo>
                    <a:pt x="8" y="274"/>
                    <a:pt x="6" y="301"/>
                    <a:pt x="6" y="328"/>
                  </a:cubicBezTo>
                  <a:cubicBezTo>
                    <a:pt x="4" y="326"/>
                    <a:pt x="4" y="326"/>
                    <a:pt x="4" y="326"/>
                  </a:cubicBezTo>
                  <a:cubicBezTo>
                    <a:pt x="21" y="326"/>
                    <a:pt x="21" y="326"/>
                    <a:pt x="21" y="326"/>
                  </a:cubicBezTo>
                  <a:cubicBezTo>
                    <a:pt x="19" y="328"/>
                    <a:pt x="19" y="328"/>
                    <a:pt x="19" y="328"/>
                  </a:cubicBezTo>
                  <a:cubicBezTo>
                    <a:pt x="19" y="301"/>
                    <a:pt x="19" y="274"/>
                    <a:pt x="19" y="246"/>
                  </a:cubicBezTo>
                  <a:cubicBezTo>
                    <a:pt x="19" y="219"/>
                    <a:pt x="17" y="194"/>
                    <a:pt x="17" y="166"/>
                  </a:cubicBezTo>
                  <a:cubicBezTo>
                    <a:pt x="17" y="139"/>
                    <a:pt x="17" y="112"/>
                    <a:pt x="17" y="84"/>
                  </a:cubicBezTo>
                  <a:cubicBezTo>
                    <a:pt x="19" y="57"/>
                    <a:pt x="19" y="30"/>
                    <a:pt x="2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5" name="Google Shape;955;p25"/>
            <p:cNvSpPr/>
            <p:nvPr/>
          </p:nvSpPr>
          <p:spPr>
            <a:xfrm flipH="1">
              <a:off x="-646802" y="5835983"/>
              <a:ext cx="932933" cy="95949"/>
            </a:xfrm>
            <a:custGeom>
              <a:avLst/>
              <a:gdLst/>
              <a:ahLst/>
              <a:cxnLst/>
              <a:rect l="l" t="t" r="r" b="b"/>
              <a:pathLst>
                <a:path w="1089" h="112" extrusionOk="0">
                  <a:moveTo>
                    <a:pt x="1087" y="8"/>
                  </a:moveTo>
                  <a:lnTo>
                    <a:pt x="1087" y="8"/>
                  </a:lnTo>
                  <a:cubicBezTo>
                    <a:pt x="1089" y="104"/>
                    <a:pt x="1089" y="104"/>
                    <a:pt x="1089" y="104"/>
                  </a:cubicBezTo>
                  <a:cubicBezTo>
                    <a:pt x="1089" y="109"/>
                    <a:pt x="1089" y="109"/>
                    <a:pt x="1089" y="109"/>
                  </a:cubicBezTo>
                  <a:cubicBezTo>
                    <a:pt x="1085" y="109"/>
                    <a:pt x="1085" y="109"/>
                    <a:pt x="1085" y="109"/>
                  </a:cubicBezTo>
                  <a:cubicBezTo>
                    <a:pt x="996" y="111"/>
                    <a:pt x="906" y="111"/>
                    <a:pt x="816" y="111"/>
                  </a:cubicBezTo>
                  <a:cubicBezTo>
                    <a:pt x="725" y="113"/>
                    <a:pt x="635" y="113"/>
                    <a:pt x="547" y="111"/>
                  </a:cubicBezTo>
                  <a:cubicBezTo>
                    <a:pt x="456" y="109"/>
                    <a:pt x="366" y="107"/>
                    <a:pt x="275" y="107"/>
                  </a:cubicBezTo>
                  <a:cubicBezTo>
                    <a:pt x="185" y="107"/>
                    <a:pt x="97" y="109"/>
                    <a:pt x="6" y="109"/>
                  </a:cubicBezTo>
                  <a:cubicBezTo>
                    <a:pt x="2" y="109"/>
                    <a:pt x="2" y="109"/>
                    <a:pt x="2" y="109"/>
                  </a:cubicBezTo>
                  <a:cubicBezTo>
                    <a:pt x="2" y="104"/>
                    <a:pt x="2" y="104"/>
                    <a:pt x="2" y="104"/>
                  </a:cubicBezTo>
                  <a:cubicBezTo>
                    <a:pt x="0" y="8"/>
                    <a:pt x="0" y="8"/>
                    <a:pt x="0" y="8"/>
                  </a:cubicBezTo>
                  <a:cubicBezTo>
                    <a:pt x="0" y="3"/>
                    <a:pt x="0" y="3"/>
                    <a:pt x="0" y="3"/>
                  </a:cubicBezTo>
                  <a:cubicBezTo>
                    <a:pt x="6" y="3"/>
                    <a:pt x="6" y="3"/>
                    <a:pt x="6" y="3"/>
                  </a:cubicBezTo>
                  <a:cubicBezTo>
                    <a:pt x="97" y="1"/>
                    <a:pt x="187" y="1"/>
                    <a:pt x="277" y="1"/>
                  </a:cubicBezTo>
                  <a:cubicBezTo>
                    <a:pt x="368" y="-1"/>
                    <a:pt x="458" y="1"/>
                    <a:pt x="549" y="1"/>
                  </a:cubicBezTo>
                  <a:cubicBezTo>
                    <a:pt x="639" y="1"/>
                    <a:pt x="729" y="3"/>
                    <a:pt x="820" y="3"/>
                  </a:cubicBezTo>
                  <a:lnTo>
                    <a:pt x="1087" y="8"/>
                  </a:lnTo>
                  <a:moveTo>
                    <a:pt x="1085" y="10"/>
                  </a:moveTo>
                  <a:lnTo>
                    <a:pt x="1085" y="10"/>
                  </a:lnTo>
                  <a:cubicBezTo>
                    <a:pt x="812" y="14"/>
                    <a:pt x="812" y="14"/>
                    <a:pt x="812" y="14"/>
                  </a:cubicBezTo>
                  <a:cubicBezTo>
                    <a:pt x="721" y="14"/>
                    <a:pt x="633" y="16"/>
                    <a:pt x="542" y="16"/>
                  </a:cubicBezTo>
                  <a:cubicBezTo>
                    <a:pt x="452" y="16"/>
                    <a:pt x="364" y="18"/>
                    <a:pt x="275" y="16"/>
                  </a:cubicBezTo>
                  <a:cubicBezTo>
                    <a:pt x="185" y="16"/>
                    <a:pt x="97" y="16"/>
                    <a:pt x="6" y="14"/>
                  </a:cubicBezTo>
                  <a:cubicBezTo>
                    <a:pt x="12" y="8"/>
                    <a:pt x="12" y="8"/>
                    <a:pt x="12" y="8"/>
                  </a:cubicBezTo>
                  <a:cubicBezTo>
                    <a:pt x="10" y="104"/>
                    <a:pt x="10" y="104"/>
                    <a:pt x="10" y="104"/>
                  </a:cubicBezTo>
                  <a:cubicBezTo>
                    <a:pt x="6" y="100"/>
                    <a:pt x="6" y="100"/>
                    <a:pt x="6" y="100"/>
                  </a:cubicBezTo>
                  <a:cubicBezTo>
                    <a:pt x="97" y="102"/>
                    <a:pt x="185" y="102"/>
                    <a:pt x="275" y="102"/>
                  </a:cubicBezTo>
                  <a:cubicBezTo>
                    <a:pt x="366" y="102"/>
                    <a:pt x="456" y="100"/>
                    <a:pt x="547" y="98"/>
                  </a:cubicBezTo>
                  <a:cubicBezTo>
                    <a:pt x="635" y="96"/>
                    <a:pt x="725" y="96"/>
                    <a:pt x="816" y="98"/>
                  </a:cubicBezTo>
                  <a:cubicBezTo>
                    <a:pt x="906" y="98"/>
                    <a:pt x="996" y="100"/>
                    <a:pt x="1085" y="102"/>
                  </a:cubicBezTo>
                  <a:cubicBezTo>
                    <a:pt x="1083" y="104"/>
                    <a:pt x="1083" y="104"/>
                    <a:pt x="1083" y="104"/>
                  </a:cubicBezTo>
                  <a:lnTo>
                    <a:pt x="1085" y="1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6" name="Google Shape;956;p25"/>
            <p:cNvSpPr/>
            <p:nvPr/>
          </p:nvSpPr>
          <p:spPr>
            <a:xfrm flipH="1">
              <a:off x="-545713" y="5841123"/>
              <a:ext cx="21417" cy="86525"/>
            </a:xfrm>
            <a:custGeom>
              <a:avLst/>
              <a:gdLst/>
              <a:ahLst/>
              <a:cxnLst/>
              <a:rect l="l" t="t" r="r" b="b"/>
              <a:pathLst>
                <a:path w="25" h="101" extrusionOk="0">
                  <a:moveTo>
                    <a:pt x="23" y="2"/>
                  </a:moveTo>
                  <a:lnTo>
                    <a:pt x="23" y="2"/>
                  </a:lnTo>
                  <a:cubicBezTo>
                    <a:pt x="25" y="16"/>
                    <a:pt x="25" y="33"/>
                    <a:pt x="25" y="50"/>
                  </a:cubicBezTo>
                  <a:cubicBezTo>
                    <a:pt x="25" y="58"/>
                    <a:pt x="25" y="67"/>
                    <a:pt x="25" y="75"/>
                  </a:cubicBezTo>
                  <a:cubicBezTo>
                    <a:pt x="23" y="82"/>
                    <a:pt x="23" y="90"/>
                    <a:pt x="23" y="98"/>
                  </a:cubicBezTo>
                  <a:cubicBezTo>
                    <a:pt x="23" y="101"/>
                    <a:pt x="23" y="101"/>
                    <a:pt x="23" y="101"/>
                  </a:cubicBezTo>
                  <a:cubicBezTo>
                    <a:pt x="21" y="101"/>
                    <a:pt x="21" y="101"/>
                    <a:pt x="21" y="101"/>
                  </a:cubicBezTo>
                  <a:cubicBezTo>
                    <a:pt x="17" y="101"/>
                    <a:pt x="10" y="101"/>
                    <a:pt x="4" y="101"/>
                  </a:cubicBezTo>
                  <a:cubicBezTo>
                    <a:pt x="2" y="101"/>
                    <a:pt x="2" y="101"/>
                    <a:pt x="2" y="101"/>
                  </a:cubicBezTo>
                  <a:cubicBezTo>
                    <a:pt x="2" y="98"/>
                    <a:pt x="2" y="98"/>
                    <a:pt x="2" y="98"/>
                  </a:cubicBezTo>
                  <a:cubicBezTo>
                    <a:pt x="0" y="84"/>
                    <a:pt x="0" y="67"/>
                    <a:pt x="0" y="50"/>
                  </a:cubicBezTo>
                  <a:cubicBezTo>
                    <a:pt x="0" y="35"/>
                    <a:pt x="0" y="19"/>
                    <a:pt x="2" y="4"/>
                  </a:cubicBezTo>
                  <a:cubicBezTo>
                    <a:pt x="2" y="0"/>
                    <a:pt x="2" y="0"/>
                    <a:pt x="2" y="0"/>
                  </a:cubicBezTo>
                  <a:cubicBezTo>
                    <a:pt x="4" y="0"/>
                    <a:pt x="4" y="0"/>
                    <a:pt x="4" y="0"/>
                  </a:cubicBezTo>
                  <a:cubicBezTo>
                    <a:pt x="10" y="2"/>
                    <a:pt x="17" y="2"/>
                    <a:pt x="23" y="2"/>
                  </a:cubicBezTo>
                  <a:moveTo>
                    <a:pt x="21" y="4"/>
                  </a:moveTo>
                  <a:lnTo>
                    <a:pt x="21" y="4"/>
                  </a:lnTo>
                  <a:cubicBezTo>
                    <a:pt x="15" y="4"/>
                    <a:pt x="10" y="4"/>
                    <a:pt x="4" y="6"/>
                  </a:cubicBezTo>
                  <a:cubicBezTo>
                    <a:pt x="6" y="4"/>
                    <a:pt x="6" y="4"/>
                    <a:pt x="6" y="4"/>
                  </a:cubicBezTo>
                  <a:cubicBezTo>
                    <a:pt x="8" y="19"/>
                    <a:pt x="8" y="35"/>
                    <a:pt x="8" y="50"/>
                  </a:cubicBezTo>
                  <a:cubicBezTo>
                    <a:pt x="8" y="67"/>
                    <a:pt x="8" y="84"/>
                    <a:pt x="6" y="98"/>
                  </a:cubicBezTo>
                  <a:cubicBezTo>
                    <a:pt x="4" y="96"/>
                    <a:pt x="4" y="96"/>
                    <a:pt x="4" y="96"/>
                  </a:cubicBezTo>
                  <a:cubicBezTo>
                    <a:pt x="10" y="96"/>
                    <a:pt x="17" y="96"/>
                    <a:pt x="21" y="96"/>
                  </a:cubicBezTo>
                  <a:cubicBezTo>
                    <a:pt x="21" y="98"/>
                    <a:pt x="21" y="98"/>
                    <a:pt x="21" y="98"/>
                  </a:cubicBezTo>
                  <a:cubicBezTo>
                    <a:pt x="21" y="90"/>
                    <a:pt x="21" y="84"/>
                    <a:pt x="19" y="75"/>
                  </a:cubicBezTo>
                  <a:cubicBezTo>
                    <a:pt x="19" y="67"/>
                    <a:pt x="19" y="61"/>
                    <a:pt x="19" y="52"/>
                  </a:cubicBezTo>
                  <a:cubicBezTo>
                    <a:pt x="19" y="37"/>
                    <a:pt x="19" y="21"/>
                    <a:pt x="21"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7" name="Google Shape;957;p25"/>
            <p:cNvSpPr/>
            <p:nvPr/>
          </p:nvSpPr>
          <p:spPr>
            <a:xfrm flipH="1">
              <a:off x="-615961" y="5754597"/>
              <a:ext cx="932933" cy="95092"/>
            </a:xfrm>
            <a:custGeom>
              <a:avLst/>
              <a:gdLst/>
              <a:ahLst/>
              <a:cxnLst/>
              <a:rect l="l" t="t" r="r" b="b"/>
              <a:pathLst>
                <a:path w="1089" h="111" extrusionOk="0">
                  <a:moveTo>
                    <a:pt x="1087" y="8"/>
                  </a:moveTo>
                  <a:lnTo>
                    <a:pt x="1087" y="8"/>
                  </a:lnTo>
                  <a:cubicBezTo>
                    <a:pt x="1089" y="105"/>
                    <a:pt x="1089" y="105"/>
                    <a:pt x="1089" y="105"/>
                  </a:cubicBezTo>
                  <a:cubicBezTo>
                    <a:pt x="1089" y="107"/>
                    <a:pt x="1089" y="107"/>
                    <a:pt x="1089" y="107"/>
                  </a:cubicBezTo>
                  <a:cubicBezTo>
                    <a:pt x="1087" y="107"/>
                    <a:pt x="1087" y="107"/>
                    <a:pt x="1087" y="107"/>
                  </a:cubicBezTo>
                  <a:cubicBezTo>
                    <a:pt x="997" y="109"/>
                    <a:pt x="906" y="111"/>
                    <a:pt x="816" y="111"/>
                  </a:cubicBezTo>
                  <a:cubicBezTo>
                    <a:pt x="725" y="111"/>
                    <a:pt x="637" y="111"/>
                    <a:pt x="547" y="109"/>
                  </a:cubicBezTo>
                  <a:cubicBezTo>
                    <a:pt x="456" y="109"/>
                    <a:pt x="366" y="107"/>
                    <a:pt x="276" y="107"/>
                  </a:cubicBezTo>
                  <a:cubicBezTo>
                    <a:pt x="187" y="107"/>
                    <a:pt x="97" y="107"/>
                    <a:pt x="6" y="109"/>
                  </a:cubicBezTo>
                  <a:cubicBezTo>
                    <a:pt x="2" y="109"/>
                    <a:pt x="2" y="109"/>
                    <a:pt x="2" y="109"/>
                  </a:cubicBezTo>
                  <a:cubicBezTo>
                    <a:pt x="2" y="103"/>
                    <a:pt x="2" y="103"/>
                    <a:pt x="2" y="103"/>
                  </a:cubicBezTo>
                  <a:cubicBezTo>
                    <a:pt x="0" y="8"/>
                    <a:pt x="0" y="8"/>
                    <a:pt x="0" y="8"/>
                  </a:cubicBezTo>
                  <a:cubicBezTo>
                    <a:pt x="0" y="2"/>
                    <a:pt x="0" y="2"/>
                    <a:pt x="0" y="2"/>
                  </a:cubicBezTo>
                  <a:cubicBezTo>
                    <a:pt x="6" y="2"/>
                    <a:pt x="6" y="2"/>
                    <a:pt x="6" y="2"/>
                  </a:cubicBezTo>
                  <a:cubicBezTo>
                    <a:pt x="97" y="0"/>
                    <a:pt x="187" y="0"/>
                    <a:pt x="278" y="0"/>
                  </a:cubicBezTo>
                  <a:cubicBezTo>
                    <a:pt x="368" y="0"/>
                    <a:pt x="458" y="0"/>
                    <a:pt x="549" y="0"/>
                  </a:cubicBezTo>
                  <a:cubicBezTo>
                    <a:pt x="641" y="0"/>
                    <a:pt x="730" y="2"/>
                    <a:pt x="820" y="2"/>
                  </a:cubicBezTo>
                  <a:lnTo>
                    <a:pt x="1087" y="8"/>
                  </a:lnTo>
                  <a:moveTo>
                    <a:pt x="1085" y="8"/>
                  </a:moveTo>
                  <a:lnTo>
                    <a:pt x="1085" y="8"/>
                  </a:lnTo>
                  <a:cubicBezTo>
                    <a:pt x="814" y="12"/>
                    <a:pt x="814" y="12"/>
                    <a:pt x="814" y="12"/>
                  </a:cubicBezTo>
                  <a:cubicBezTo>
                    <a:pt x="723" y="14"/>
                    <a:pt x="633" y="16"/>
                    <a:pt x="543" y="16"/>
                  </a:cubicBezTo>
                  <a:cubicBezTo>
                    <a:pt x="454" y="16"/>
                    <a:pt x="364" y="16"/>
                    <a:pt x="276" y="16"/>
                  </a:cubicBezTo>
                  <a:cubicBezTo>
                    <a:pt x="185" y="16"/>
                    <a:pt x="97" y="14"/>
                    <a:pt x="6" y="14"/>
                  </a:cubicBezTo>
                  <a:cubicBezTo>
                    <a:pt x="13" y="8"/>
                    <a:pt x="13" y="8"/>
                    <a:pt x="13" y="8"/>
                  </a:cubicBezTo>
                  <a:cubicBezTo>
                    <a:pt x="11" y="103"/>
                    <a:pt x="11" y="103"/>
                    <a:pt x="11" y="103"/>
                  </a:cubicBezTo>
                  <a:cubicBezTo>
                    <a:pt x="6" y="98"/>
                    <a:pt x="6" y="98"/>
                    <a:pt x="6" y="98"/>
                  </a:cubicBezTo>
                  <a:cubicBezTo>
                    <a:pt x="97" y="101"/>
                    <a:pt x="187" y="101"/>
                    <a:pt x="276" y="101"/>
                  </a:cubicBezTo>
                  <a:cubicBezTo>
                    <a:pt x="366" y="101"/>
                    <a:pt x="456" y="98"/>
                    <a:pt x="547" y="98"/>
                  </a:cubicBezTo>
                  <a:cubicBezTo>
                    <a:pt x="637" y="96"/>
                    <a:pt x="725" y="96"/>
                    <a:pt x="816" y="96"/>
                  </a:cubicBezTo>
                  <a:cubicBezTo>
                    <a:pt x="906" y="96"/>
                    <a:pt x="997" y="98"/>
                    <a:pt x="1087" y="101"/>
                  </a:cubicBezTo>
                  <a:cubicBezTo>
                    <a:pt x="1083" y="105"/>
                    <a:pt x="1083" y="105"/>
                    <a:pt x="1083" y="105"/>
                  </a:cubicBezTo>
                  <a:lnTo>
                    <a:pt x="1085" y="8"/>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8" name="Google Shape;958;p25"/>
            <p:cNvSpPr/>
            <p:nvPr/>
          </p:nvSpPr>
          <p:spPr>
            <a:xfrm flipH="1">
              <a:off x="-515729" y="5759738"/>
              <a:ext cx="22274" cy="86525"/>
            </a:xfrm>
            <a:custGeom>
              <a:avLst/>
              <a:gdLst/>
              <a:ahLst/>
              <a:cxnLst/>
              <a:rect l="l" t="t" r="r" b="b"/>
              <a:pathLst>
                <a:path w="26" h="101" extrusionOk="0">
                  <a:moveTo>
                    <a:pt x="23" y="2"/>
                  </a:moveTo>
                  <a:lnTo>
                    <a:pt x="23" y="2"/>
                  </a:lnTo>
                  <a:cubicBezTo>
                    <a:pt x="26" y="17"/>
                    <a:pt x="26" y="31"/>
                    <a:pt x="26" y="48"/>
                  </a:cubicBezTo>
                  <a:cubicBezTo>
                    <a:pt x="26" y="57"/>
                    <a:pt x="26" y="65"/>
                    <a:pt x="26" y="74"/>
                  </a:cubicBezTo>
                  <a:cubicBezTo>
                    <a:pt x="23" y="82"/>
                    <a:pt x="23" y="90"/>
                    <a:pt x="23" y="99"/>
                  </a:cubicBezTo>
                  <a:lnTo>
                    <a:pt x="23" y="99"/>
                  </a:lnTo>
                  <a:lnTo>
                    <a:pt x="23" y="99"/>
                  </a:lnTo>
                  <a:cubicBezTo>
                    <a:pt x="17" y="99"/>
                    <a:pt x="11" y="99"/>
                    <a:pt x="5" y="101"/>
                  </a:cubicBezTo>
                  <a:cubicBezTo>
                    <a:pt x="2" y="101"/>
                    <a:pt x="2" y="101"/>
                    <a:pt x="2" y="101"/>
                  </a:cubicBezTo>
                  <a:cubicBezTo>
                    <a:pt x="2" y="99"/>
                    <a:pt x="2" y="99"/>
                    <a:pt x="2" y="99"/>
                  </a:cubicBezTo>
                  <a:cubicBezTo>
                    <a:pt x="0" y="82"/>
                    <a:pt x="0" y="65"/>
                    <a:pt x="0" y="50"/>
                  </a:cubicBezTo>
                  <a:cubicBezTo>
                    <a:pt x="0" y="34"/>
                    <a:pt x="0" y="19"/>
                    <a:pt x="2" y="2"/>
                  </a:cubicBezTo>
                  <a:cubicBezTo>
                    <a:pt x="2" y="0"/>
                    <a:pt x="2" y="0"/>
                    <a:pt x="2" y="0"/>
                  </a:cubicBezTo>
                  <a:cubicBezTo>
                    <a:pt x="5" y="0"/>
                    <a:pt x="5" y="0"/>
                    <a:pt x="5" y="0"/>
                  </a:cubicBezTo>
                  <a:cubicBezTo>
                    <a:pt x="11" y="0"/>
                    <a:pt x="17" y="0"/>
                    <a:pt x="23" y="2"/>
                  </a:cubicBezTo>
                  <a:moveTo>
                    <a:pt x="23" y="2"/>
                  </a:moveTo>
                  <a:lnTo>
                    <a:pt x="23" y="2"/>
                  </a:lnTo>
                  <a:cubicBezTo>
                    <a:pt x="15" y="2"/>
                    <a:pt x="11" y="4"/>
                    <a:pt x="5" y="4"/>
                  </a:cubicBezTo>
                  <a:cubicBezTo>
                    <a:pt x="7" y="2"/>
                    <a:pt x="7" y="2"/>
                    <a:pt x="7" y="2"/>
                  </a:cubicBezTo>
                  <a:cubicBezTo>
                    <a:pt x="9" y="19"/>
                    <a:pt x="9" y="34"/>
                    <a:pt x="9" y="50"/>
                  </a:cubicBezTo>
                  <a:cubicBezTo>
                    <a:pt x="9" y="65"/>
                    <a:pt x="9" y="82"/>
                    <a:pt x="7" y="99"/>
                  </a:cubicBezTo>
                  <a:cubicBezTo>
                    <a:pt x="5" y="95"/>
                    <a:pt x="5" y="95"/>
                    <a:pt x="5" y="95"/>
                  </a:cubicBezTo>
                  <a:cubicBezTo>
                    <a:pt x="11" y="97"/>
                    <a:pt x="17" y="97"/>
                    <a:pt x="23" y="97"/>
                  </a:cubicBezTo>
                  <a:cubicBezTo>
                    <a:pt x="21" y="99"/>
                    <a:pt x="21" y="99"/>
                    <a:pt x="21" y="99"/>
                  </a:cubicBezTo>
                  <a:cubicBezTo>
                    <a:pt x="21" y="90"/>
                    <a:pt x="21" y="82"/>
                    <a:pt x="21" y="74"/>
                  </a:cubicBezTo>
                  <a:cubicBezTo>
                    <a:pt x="19" y="67"/>
                    <a:pt x="19" y="59"/>
                    <a:pt x="19" y="50"/>
                  </a:cubicBezTo>
                  <a:cubicBezTo>
                    <a:pt x="19" y="36"/>
                    <a:pt x="21" y="21"/>
                    <a:pt x="23"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9" name="Google Shape;959;p25"/>
            <p:cNvSpPr/>
            <p:nvPr/>
          </p:nvSpPr>
          <p:spPr>
            <a:xfrm flipH="1">
              <a:off x="-646802" y="5671499"/>
              <a:ext cx="932933" cy="95949"/>
            </a:xfrm>
            <a:custGeom>
              <a:avLst/>
              <a:gdLst/>
              <a:ahLst/>
              <a:cxnLst/>
              <a:rect l="l" t="t" r="r" b="b"/>
              <a:pathLst>
                <a:path w="1089" h="112" extrusionOk="0">
                  <a:moveTo>
                    <a:pt x="1087" y="8"/>
                  </a:moveTo>
                  <a:lnTo>
                    <a:pt x="1087" y="8"/>
                  </a:lnTo>
                  <a:cubicBezTo>
                    <a:pt x="1089" y="105"/>
                    <a:pt x="1089" y="105"/>
                    <a:pt x="1089" y="105"/>
                  </a:cubicBezTo>
                  <a:cubicBezTo>
                    <a:pt x="1089" y="109"/>
                    <a:pt x="1089" y="109"/>
                    <a:pt x="1089" y="109"/>
                  </a:cubicBezTo>
                  <a:cubicBezTo>
                    <a:pt x="1085" y="109"/>
                    <a:pt x="1085" y="109"/>
                    <a:pt x="1085" y="109"/>
                  </a:cubicBezTo>
                  <a:cubicBezTo>
                    <a:pt x="996" y="109"/>
                    <a:pt x="906" y="111"/>
                    <a:pt x="816" y="111"/>
                  </a:cubicBezTo>
                  <a:cubicBezTo>
                    <a:pt x="725" y="113"/>
                    <a:pt x="635" y="113"/>
                    <a:pt x="547" y="111"/>
                  </a:cubicBezTo>
                  <a:cubicBezTo>
                    <a:pt x="456" y="109"/>
                    <a:pt x="366" y="107"/>
                    <a:pt x="275" y="107"/>
                  </a:cubicBezTo>
                  <a:cubicBezTo>
                    <a:pt x="185" y="107"/>
                    <a:pt x="97" y="107"/>
                    <a:pt x="6" y="109"/>
                  </a:cubicBezTo>
                  <a:cubicBezTo>
                    <a:pt x="2" y="109"/>
                    <a:pt x="2" y="109"/>
                    <a:pt x="2" y="109"/>
                  </a:cubicBezTo>
                  <a:cubicBezTo>
                    <a:pt x="2" y="105"/>
                    <a:pt x="2" y="105"/>
                    <a:pt x="2" y="105"/>
                  </a:cubicBezTo>
                  <a:cubicBezTo>
                    <a:pt x="0" y="8"/>
                    <a:pt x="0" y="8"/>
                    <a:pt x="0" y="8"/>
                  </a:cubicBezTo>
                  <a:cubicBezTo>
                    <a:pt x="0" y="2"/>
                    <a:pt x="0" y="2"/>
                    <a:pt x="0" y="2"/>
                  </a:cubicBezTo>
                  <a:cubicBezTo>
                    <a:pt x="6" y="2"/>
                    <a:pt x="6" y="2"/>
                    <a:pt x="6" y="2"/>
                  </a:cubicBezTo>
                  <a:cubicBezTo>
                    <a:pt x="97" y="2"/>
                    <a:pt x="187" y="2"/>
                    <a:pt x="277" y="0"/>
                  </a:cubicBezTo>
                  <a:cubicBezTo>
                    <a:pt x="368" y="0"/>
                    <a:pt x="458" y="0"/>
                    <a:pt x="549" y="2"/>
                  </a:cubicBezTo>
                  <a:cubicBezTo>
                    <a:pt x="639" y="2"/>
                    <a:pt x="729" y="2"/>
                    <a:pt x="820" y="4"/>
                  </a:cubicBezTo>
                  <a:lnTo>
                    <a:pt x="1087" y="8"/>
                  </a:lnTo>
                  <a:moveTo>
                    <a:pt x="1085" y="11"/>
                  </a:moveTo>
                  <a:lnTo>
                    <a:pt x="1085" y="11"/>
                  </a:lnTo>
                  <a:cubicBezTo>
                    <a:pt x="812" y="15"/>
                    <a:pt x="812" y="15"/>
                    <a:pt x="812" y="15"/>
                  </a:cubicBezTo>
                  <a:cubicBezTo>
                    <a:pt x="721" y="15"/>
                    <a:pt x="633" y="17"/>
                    <a:pt x="542" y="17"/>
                  </a:cubicBezTo>
                  <a:cubicBezTo>
                    <a:pt x="454" y="17"/>
                    <a:pt x="364" y="19"/>
                    <a:pt x="275" y="17"/>
                  </a:cubicBezTo>
                  <a:cubicBezTo>
                    <a:pt x="185" y="17"/>
                    <a:pt x="97" y="17"/>
                    <a:pt x="6" y="15"/>
                  </a:cubicBezTo>
                  <a:cubicBezTo>
                    <a:pt x="12" y="8"/>
                    <a:pt x="12" y="8"/>
                    <a:pt x="12" y="8"/>
                  </a:cubicBezTo>
                  <a:cubicBezTo>
                    <a:pt x="10" y="105"/>
                    <a:pt x="10" y="105"/>
                    <a:pt x="10" y="105"/>
                  </a:cubicBezTo>
                  <a:cubicBezTo>
                    <a:pt x="6" y="101"/>
                    <a:pt x="6" y="101"/>
                    <a:pt x="6" y="101"/>
                  </a:cubicBezTo>
                  <a:cubicBezTo>
                    <a:pt x="97" y="101"/>
                    <a:pt x="185" y="103"/>
                    <a:pt x="275" y="103"/>
                  </a:cubicBezTo>
                  <a:cubicBezTo>
                    <a:pt x="366" y="101"/>
                    <a:pt x="456" y="101"/>
                    <a:pt x="547" y="99"/>
                  </a:cubicBezTo>
                  <a:cubicBezTo>
                    <a:pt x="635" y="97"/>
                    <a:pt x="725" y="97"/>
                    <a:pt x="816" y="99"/>
                  </a:cubicBezTo>
                  <a:cubicBezTo>
                    <a:pt x="906" y="99"/>
                    <a:pt x="996" y="99"/>
                    <a:pt x="1085" y="101"/>
                  </a:cubicBezTo>
                  <a:cubicBezTo>
                    <a:pt x="1083" y="105"/>
                    <a:pt x="1083" y="105"/>
                    <a:pt x="1083" y="105"/>
                  </a:cubicBezTo>
                  <a:lnTo>
                    <a:pt x="1085" y="1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0" name="Google Shape;960;p25"/>
            <p:cNvSpPr/>
            <p:nvPr/>
          </p:nvSpPr>
          <p:spPr>
            <a:xfrm flipH="1">
              <a:off x="-545713" y="5676639"/>
              <a:ext cx="21417" cy="86525"/>
            </a:xfrm>
            <a:custGeom>
              <a:avLst/>
              <a:gdLst/>
              <a:ahLst/>
              <a:cxnLst/>
              <a:rect l="l" t="t" r="r" b="b"/>
              <a:pathLst>
                <a:path w="25" h="101" extrusionOk="0">
                  <a:moveTo>
                    <a:pt x="23" y="2"/>
                  </a:moveTo>
                  <a:lnTo>
                    <a:pt x="23" y="2"/>
                  </a:lnTo>
                  <a:cubicBezTo>
                    <a:pt x="25" y="17"/>
                    <a:pt x="25" y="34"/>
                    <a:pt x="25" y="49"/>
                  </a:cubicBezTo>
                  <a:cubicBezTo>
                    <a:pt x="25" y="57"/>
                    <a:pt x="25" y="65"/>
                    <a:pt x="25" y="74"/>
                  </a:cubicBezTo>
                  <a:cubicBezTo>
                    <a:pt x="23" y="82"/>
                    <a:pt x="23" y="91"/>
                    <a:pt x="23" y="99"/>
                  </a:cubicBezTo>
                  <a:cubicBezTo>
                    <a:pt x="23" y="101"/>
                    <a:pt x="23" y="101"/>
                    <a:pt x="23" y="101"/>
                  </a:cubicBezTo>
                  <a:lnTo>
                    <a:pt x="23" y="101"/>
                  </a:lnTo>
                  <a:cubicBezTo>
                    <a:pt x="17" y="101"/>
                    <a:pt x="10" y="101"/>
                    <a:pt x="4" y="101"/>
                  </a:cubicBezTo>
                  <a:cubicBezTo>
                    <a:pt x="2" y="101"/>
                    <a:pt x="2" y="101"/>
                    <a:pt x="2" y="101"/>
                  </a:cubicBezTo>
                  <a:cubicBezTo>
                    <a:pt x="2" y="99"/>
                    <a:pt x="2" y="99"/>
                    <a:pt x="2" y="99"/>
                  </a:cubicBezTo>
                  <a:cubicBezTo>
                    <a:pt x="0" y="82"/>
                    <a:pt x="0" y="67"/>
                    <a:pt x="0" y="51"/>
                  </a:cubicBezTo>
                  <a:cubicBezTo>
                    <a:pt x="0" y="36"/>
                    <a:pt x="0" y="19"/>
                    <a:pt x="2" y="2"/>
                  </a:cubicBezTo>
                  <a:cubicBezTo>
                    <a:pt x="2" y="0"/>
                    <a:pt x="2" y="0"/>
                    <a:pt x="2" y="0"/>
                  </a:cubicBezTo>
                  <a:cubicBezTo>
                    <a:pt x="4" y="0"/>
                    <a:pt x="4" y="0"/>
                    <a:pt x="4" y="0"/>
                  </a:cubicBezTo>
                  <a:cubicBezTo>
                    <a:pt x="10" y="0"/>
                    <a:pt x="17" y="2"/>
                    <a:pt x="23" y="2"/>
                  </a:cubicBezTo>
                  <a:moveTo>
                    <a:pt x="21" y="2"/>
                  </a:moveTo>
                  <a:lnTo>
                    <a:pt x="21" y="2"/>
                  </a:lnTo>
                  <a:cubicBezTo>
                    <a:pt x="15" y="5"/>
                    <a:pt x="10" y="5"/>
                    <a:pt x="4" y="5"/>
                  </a:cubicBezTo>
                  <a:cubicBezTo>
                    <a:pt x="6" y="2"/>
                    <a:pt x="6" y="2"/>
                    <a:pt x="6" y="2"/>
                  </a:cubicBezTo>
                  <a:cubicBezTo>
                    <a:pt x="8" y="19"/>
                    <a:pt x="8" y="36"/>
                    <a:pt x="8" y="51"/>
                  </a:cubicBezTo>
                  <a:cubicBezTo>
                    <a:pt x="8" y="67"/>
                    <a:pt x="8" y="82"/>
                    <a:pt x="6" y="99"/>
                  </a:cubicBezTo>
                  <a:cubicBezTo>
                    <a:pt x="4" y="97"/>
                    <a:pt x="4" y="97"/>
                    <a:pt x="4" y="97"/>
                  </a:cubicBezTo>
                  <a:cubicBezTo>
                    <a:pt x="10" y="97"/>
                    <a:pt x="17" y="97"/>
                    <a:pt x="23" y="97"/>
                  </a:cubicBezTo>
                  <a:cubicBezTo>
                    <a:pt x="21" y="99"/>
                    <a:pt x="21" y="99"/>
                    <a:pt x="21" y="99"/>
                  </a:cubicBezTo>
                  <a:cubicBezTo>
                    <a:pt x="21" y="91"/>
                    <a:pt x="21" y="82"/>
                    <a:pt x="19" y="76"/>
                  </a:cubicBezTo>
                  <a:cubicBezTo>
                    <a:pt x="19" y="67"/>
                    <a:pt x="19" y="61"/>
                    <a:pt x="19" y="53"/>
                  </a:cubicBezTo>
                  <a:cubicBezTo>
                    <a:pt x="19" y="36"/>
                    <a:pt x="19" y="21"/>
                    <a:pt x="21"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1" name="Google Shape;961;p25"/>
            <p:cNvSpPr/>
            <p:nvPr/>
          </p:nvSpPr>
          <p:spPr>
            <a:xfrm flipH="1">
              <a:off x="-692206" y="5589257"/>
              <a:ext cx="933789" cy="96806"/>
            </a:xfrm>
            <a:custGeom>
              <a:avLst/>
              <a:gdLst/>
              <a:ahLst/>
              <a:cxnLst/>
              <a:rect l="l" t="t" r="r" b="b"/>
              <a:pathLst>
                <a:path w="1090" h="113" extrusionOk="0">
                  <a:moveTo>
                    <a:pt x="1088" y="8"/>
                  </a:moveTo>
                  <a:lnTo>
                    <a:pt x="1088" y="8"/>
                  </a:lnTo>
                  <a:cubicBezTo>
                    <a:pt x="1090" y="104"/>
                    <a:pt x="1090" y="104"/>
                    <a:pt x="1090" y="104"/>
                  </a:cubicBezTo>
                  <a:cubicBezTo>
                    <a:pt x="1090" y="109"/>
                    <a:pt x="1090" y="109"/>
                    <a:pt x="1090" y="109"/>
                  </a:cubicBezTo>
                  <a:cubicBezTo>
                    <a:pt x="1088" y="109"/>
                    <a:pt x="1088" y="109"/>
                    <a:pt x="1088" y="109"/>
                  </a:cubicBezTo>
                  <a:cubicBezTo>
                    <a:pt x="997" y="111"/>
                    <a:pt x="907" y="111"/>
                    <a:pt x="816" y="113"/>
                  </a:cubicBezTo>
                  <a:cubicBezTo>
                    <a:pt x="726" y="113"/>
                    <a:pt x="637" y="113"/>
                    <a:pt x="547" y="111"/>
                  </a:cubicBezTo>
                  <a:cubicBezTo>
                    <a:pt x="457" y="111"/>
                    <a:pt x="366" y="109"/>
                    <a:pt x="276" y="109"/>
                  </a:cubicBezTo>
                  <a:cubicBezTo>
                    <a:pt x="188" y="107"/>
                    <a:pt x="97" y="109"/>
                    <a:pt x="7" y="109"/>
                  </a:cubicBezTo>
                  <a:cubicBezTo>
                    <a:pt x="3" y="111"/>
                    <a:pt x="3" y="111"/>
                    <a:pt x="3" y="111"/>
                  </a:cubicBezTo>
                  <a:cubicBezTo>
                    <a:pt x="3" y="104"/>
                    <a:pt x="3" y="104"/>
                    <a:pt x="3" y="104"/>
                  </a:cubicBezTo>
                  <a:cubicBezTo>
                    <a:pt x="0" y="10"/>
                    <a:pt x="0" y="10"/>
                    <a:pt x="0" y="10"/>
                  </a:cubicBezTo>
                  <a:cubicBezTo>
                    <a:pt x="0" y="3"/>
                    <a:pt x="0" y="3"/>
                    <a:pt x="0" y="3"/>
                  </a:cubicBezTo>
                  <a:cubicBezTo>
                    <a:pt x="7" y="3"/>
                    <a:pt x="7" y="3"/>
                    <a:pt x="7" y="3"/>
                  </a:cubicBezTo>
                  <a:cubicBezTo>
                    <a:pt x="97" y="1"/>
                    <a:pt x="188" y="1"/>
                    <a:pt x="278" y="1"/>
                  </a:cubicBezTo>
                  <a:cubicBezTo>
                    <a:pt x="368" y="-1"/>
                    <a:pt x="459" y="1"/>
                    <a:pt x="549" y="1"/>
                  </a:cubicBezTo>
                  <a:cubicBezTo>
                    <a:pt x="640" y="1"/>
                    <a:pt x="730" y="3"/>
                    <a:pt x="821" y="3"/>
                  </a:cubicBezTo>
                  <a:lnTo>
                    <a:pt x="1088" y="8"/>
                  </a:lnTo>
                  <a:moveTo>
                    <a:pt x="1085" y="10"/>
                  </a:moveTo>
                  <a:lnTo>
                    <a:pt x="1085" y="10"/>
                  </a:lnTo>
                  <a:cubicBezTo>
                    <a:pt x="812" y="14"/>
                    <a:pt x="812" y="14"/>
                    <a:pt x="812" y="14"/>
                  </a:cubicBezTo>
                  <a:cubicBezTo>
                    <a:pt x="724" y="16"/>
                    <a:pt x="633" y="16"/>
                    <a:pt x="543" y="16"/>
                  </a:cubicBezTo>
                  <a:cubicBezTo>
                    <a:pt x="455" y="18"/>
                    <a:pt x="364" y="18"/>
                    <a:pt x="276" y="18"/>
                  </a:cubicBezTo>
                  <a:cubicBezTo>
                    <a:pt x="186" y="16"/>
                    <a:pt x="97" y="16"/>
                    <a:pt x="7" y="16"/>
                  </a:cubicBezTo>
                  <a:cubicBezTo>
                    <a:pt x="13" y="10"/>
                    <a:pt x="13" y="10"/>
                    <a:pt x="13" y="10"/>
                  </a:cubicBezTo>
                  <a:cubicBezTo>
                    <a:pt x="11" y="104"/>
                    <a:pt x="11" y="104"/>
                    <a:pt x="11" y="104"/>
                  </a:cubicBezTo>
                  <a:cubicBezTo>
                    <a:pt x="7" y="100"/>
                    <a:pt x="7" y="100"/>
                    <a:pt x="7" y="100"/>
                  </a:cubicBezTo>
                  <a:cubicBezTo>
                    <a:pt x="97" y="102"/>
                    <a:pt x="188" y="102"/>
                    <a:pt x="276" y="102"/>
                  </a:cubicBezTo>
                  <a:cubicBezTo>
                    <a:pt x="366" y="102"/>
                    <a:pt x="457" y="100"/>
                    <a:pt x="547" y="98"/>
                  </a:cubicBezTo>
                  <a:cubicBezTo>
                    <a:pt x="637" y="98"/>
                    <a:pt x="726" y="98"/>
                    <a:pt x="816" y="98"/>
                  </a:cubicBezTo>
                  <a:cubicBezTo>
                    <a:pt x="907" y="98"/>
                    <a:pt x="997" y="100"/>
                    <a:pt x="1088" y="102"/>
                  </a:cubicBezTo>
                  <a:cubicBezTo>
                    <a:pt x="1083" y="104"/>
                    <a:pt x="1083" y="104"/>
                    <a:pt x="1083" y="104"/>
                  </a:cubicBezTo>
                  <a:lnTo>
                    <a:pt x="1085" y="1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2" name="Google Shape;962;p25"/>
            <p:cNvSpPr/>
            <p:nvPr/>
          </p:nvSpPr>
          <p:spPr>
            <a:xfrm flipH="1">
              <a:off x="-591118" y="5596110"/>
              <a:ext cx="21417" cy="86525"/>
            </a:xfrm>
            <a:custGeom>
              <a:avLst/>
              <a:gdLst/>
              <a:ahLst/>
              <a:cxnLst/>
              <a:rect l="l" t="t" r="r" b="b"/>
              <a:pathLst>
                <a:path w="25" h="101" extrusionOk="0">
                  <a:moveTo>
                    <a:pt x="23" y="2"/>
                  </a:moveTo>
                  <a:lnTo>
                    <a:pt x="23" y="2"/>
                  </a:lnTo>
                  <a:cubicBezTo>
                    <a:pt x="25" y="14"/>
                    <a:pt x="25" y="31"/>
                    <a:pt x="25" y="48"/>
                  </a:cubicBezTo>
                  <a:cubicBezTo>
                    <a:pt x="25" y="56"/>
                    <a:pt x="25" y="65"/>
                    <a:pt x="25" y="73"/>
                  </a:cubicBezTo>
                  <a:cubicBezTo>
                    <a:pt x="23" y="82"/>
                    <a:pt x="23" y="90"/>
                    <a:pt x="23" y="96"/>
                  </a:cubicBezTo>
                  <a:cubicBezTo>
                    <a:pt x="23" y="99"/>
                    <a:pt x="23" y="99"/>
                    <a:pt x="23" y="99"/>
                  </a:cubicBezTo>
                  <a:lnTo>
                    <a:pt x="23" y="99"/>
                  </a:lnTo>
                  <a:cubicBezTo>
                    <a:pt x="16" y="99"/>
                    <a:pt x="10" y="99"/>
                    <a:pt x="4" y="99"/>
                  </a:cubicBezTo>
                  <a:cubicBezTo>
                    <a:pt x="2" y="101"/>
                    <a:pt x="2" y="101"/>
                    <a:pt x="2" y="101"/>
                  </a:cubicBezTo>
                  <a:cubicBezTo>
                    <a:pt x="2" y="96"/>
                    <a:pt x="2" y="96"/>
                    <a:pt x="2" y="96"/>
                  </a:cubicBezTo>
                  <a:cubicBezTo>
                    <a:pt x="0" y="82"/>
                    <a:pt x="0" y="65"/>
                    <a:pt x="0" y="50"/>
                  </a:cubicBezTo>
                  <a:cubicBezTo>
                    <a:pt x="0" y="33"/>
                    <a:pt x="0" y="16"/>
                    <a:pt x="2" y="2"/>
                  </a:cubicBezTo>
                  <a:cubicBezTo>
                    <a:pt x="2" y="0"/>
                    <a:pt x="2" y="0"/>
                    <a:pt x="2" y="0"/>
                  </a:cubicBezTo>
                  <a:cubicBezTo>
                    <a:pt x="4" y="0"/>
                    <a:pt x="4" y="0"/>
                    <a:pt x="4" y="0"/>
                  </a:cubicBezTo>
                  <a:cubicBezTo>
                    <a:pt x="10" y="0"/>
                    <a:pt x="16" y="0"/>
                    <a:pt x="23" y="2"/>
                  </a:cubicBezTo>
                  <a:moveTo>
                    <a:pt x="23" y="2"/>
                  </a:moveTo>
                  <a:lnTo>
                    <a:pt x="23" y="2"/>
                  </a:lnTo>
                  <a:cubicBezTo>
                    <a:pt x="14" y="2"/>
                    <a:pt x="10" y="4"/>
                    <a:pt x="4" y="4"/>
                  </a:cubicBezTo>
                  <a:cubicBezTo>
                    <a:pt x="6" y="2"/>
                    <a:pt x="6" y="2"/>
                    <a:pt x="6" y="2"/>
                  </a:cubicBezTo>
                  <a:cubicBezTo>
                    <a:pt x="8" y="16"/>
                    <a:pt x="8" y="33"/>
                    <a:pt x="8" y="50"/>
                  </a:cubicBezTo>
                  <a:cubicBezTo>
                    <a:pt x="8" y="65"/>
                    <a:pt x="8" y="82"/>
                    <a:pt x="6" y="96"/>
                  </a:cubicBezTo>
                  <a:cubicBezTo>
                    <a:pt x="4" y="94"/>
                    <a:pt x="4" y="94"/>
                    <a:pt x="4" y="94"/>
                  </a:cubicBezTo>
                  <a:cubicBezTo>
                    <a:pt x="10" y="94"/>
                    <a:pt x="16" y="96"/>
                    <a:pt x="23" y="96"/>
                  </a:cubicBezTo>
                  <a:cubicBezTo>
                    <a:pt x="21" y="96"/>
                    <a:pt x="21" y="96"/>
                    <a:pt x="21" y="96"/>
                  </a:cubicBezTo>
                  <a:cubicBezTo>
                    <a:pt x="21" y="90"/>
                    <a:pt x="21" y="82"/>
                    <a:pt x="21" y="73"/>
                  </a:cubicBezTo>
                  <a:cubicBezTo>
                    <a:pt x="18" y="65"/>
                    <a:pt x="18" y="59"/>
                    <a:pt x="18" y="50"/>
                  </a:cubicBezTo>
                  <a:cubicBezTo>
                    <a:pt x="18" y="35"/>
                    <a:pt x="21" y="19"/>
                    <a:pt x="23"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3" name="Google Shape;963;p25"/>
            <p:cNvSpPr/>
            <p:nvPr/>
          </p:nvSpPr>
          <p:spPr>
            <a:xfrm flipH="1">
              <a:off x="-657939" y="5363091"/>
              <a:ext cx="893525" cy="239872"/>
            </a:xfrm>
            <a:custGeom>
              <a:avLst/>
              <a:gdLst/>
              <a:ahLst/>
              <a:cxnLst/>
              <a:rect l="l" t="t" r="r" b="b"/>
              <a:pathLst>
                <a:path w="1043" h="280" extrusionOk="0">
                  <a:moveTo>
                    <a:pt x="1036" y="9"/>
                  </a:moveTo>
                  <a:lnTo>
                    <a:pt x="1036" y="9"/>
                  </a:lnTo>
                  <a:cubicBezTo>
                    <a:pt x="1041" y="139"/>
                    <a:pt x="1041" y="139"/>
                    <a:pt x="1041" y="139"/>
                  </a:cubicBezTo>
                  <a:cubicBezTo>
                    <a:pt x="1043" y="274"/>
                    <a:pt x="1043" y="274"/>
                    <a:pt x="1043" y="274"/>
                  </a:cubicBezTo>
                  <a:cubicBezTo>
                    <a:pt x="1043" y="278"/>
                    <a:pt x="1043" y="278"/>
                    <a:pt x="1043" y="278"/>
                  </a:cubicBezTo>
                  <a:cubicBezTo>
                    <a:pt x="1036" y="278"/>
                    <a:pt x="1036" y="278"/>
                    <a:pt x="1036" y="278"/>
                  </a:cubicBezTo>
                  <a:cubicBezTo>
                    <a:pt x="950" y="280"/>
                    <a:pt x="864" y="280"/>
                    <a:pt x="780" y="280"/>
                  </a:cubicBezTo>
                  <a:cubicBezTo>
                    <a:pt x="652" y="280"/>
                    <a:pt x="652" y="280"/>
                    <a:pt x="652" y="280"/>
                  </a:cubicBezTo>
                  <a:cubicBezTo>
                    <a:pt x="521" y="278"/>
                    <a:pt x="521" y="278"/>
                    <a:pt x="521" y="278"/>
                  </a:cubicBezTo>
                  <a:cubicBezTo>
                    <a:pt x="393" y="276"/>
                    <a:pt x="393" y="276"/>
                    <a:pt x="393" y="276"/>
                  </a:cubicBezTo>
                  <a:cubicBezTo>
                    <a:pt x="265" y="276"/>
                    <a:pt x="265" y="276"/>
                    <a:pt x="265" y="276"/>
                  </a:cubicBezTo>
                  <a:cubicBezTo>
                    <a:pt x="136" y="276"/>
                    <a:pt x="136" y="276"/>
                    <a:pt x="136" y="276"/>
                  </a:cubicBezTo>
                  <a:cubicBezTo>
                    <a:pt x="8" y="278"/>
                    <a:pt x="8" y="278"/>
                    <a:pt x="8" y="278"/>
                  </a:cubicBezTo>
                  <a:cubicBezTo>
                    <a:pt x="4" y="278"/>
                    <a:pt x="4" y="278"/>
                    <a:pt x="4" y="278"/>
                  </a:cubicBezTo>
                  <a:cubicBezTo>
                    <a:pt x="4" y="274"/>
                    <a:pt x="4" y="274"/>
                    <a:pt x="4" y="274"/>
                  </a:cubicBezTo>
                  <a:cubicBezTo>
                    <a:pt x="2" y="141"/>
                    <a:pt x="2" y="141"/>
                    <a:pt x="2" y="141"/>
                  </a:cubicBezTo>
                  <a:cubicBezTo>
                    <a:pt x="0" y="11"/>
                    <a:pt x="0" y="11"/>
                    <a:pt x="0" y="11"/>
                  </a:cubicBezTo>
                  <a:cubicBezTo>
                    <a:pt x="0" y="3"/>
                    <a:pt x="0" y="3"/>
                    <a:pt x="0" y="3"/>
                  </a:cubicBezTo>
                  <a:cubicBezTo>
                    <a:pt x="8" y="3"/>
                    <a:pt x="8" y="3"/>
                    <a:pt x="8" y="3"/>
                  </a:cubicBezTo>
                  <a:cubicBezTo>
                    <a:pt x="267" y="0"/>
                    <a:pt x="267" y="0"/>
                    <a:pt x="267" y="0"/>
                  </a:cubicBezTo>
                  <a:cubicBezTo>
                    <a:pt x="525" y="3"/>
                    <a:pt x="525" y="3"/>
                    <a:pt x="525" y="3"/>
                  </a:cubicBezTo>
                  <a:cubicBezTo>
                    <a:pt x="782" y="5"/>
                    <a:pt x="782" y="5"/>
                    <a:pt x="782" y="5"/>
                  </a:cubicBezTo>
                  <a:lnTo>
                    <a:pt x="1036" y="9"/>
                  </a:lnTo>
                  <a:moveTo>
                    <a:pt x="1036" y="11"/>
                  </a:moveTo>
                  <a:lnTo>
                    <a:pt x="1036" y="11"/>
                  </a:lnTo>
                  <a:cubicBezTo>
                    <a:pt x="776" y="15"/>
                    <a:pt x="776" y="15"/>
                    <a:pt x="776" y="15"/>
                  </a:cubicBezTo>
                  <a:cubicBezTo>
                    <a:pt x="519" y="17"/>
                    <a:pt x="519" y="17"/>
                    <a:pt x="519" y="17"/>
                  </a:cubicBezTo>
                  <a:cubicBezTo>
                    <a:pt x="262" y="19"/>
                    <a:pt x="262" y="19"/>
                    <a:pt x="262" y="19"/>
                  </a:cubicBezTo>
                  <a:cubicBezTo>
                    <a:pt x="8" y="17"/>
                    <a:pt x="8" y="17"/>
                    <a:pt x="8" y="17"/>
                  </a:cubicBezTo>
                  <a:cubicBezTo>
                    <a:pt x="17" y="11"/>
                    <a:pt x="17" y="11"/>
                    <a:pt x="17" y="11"/>
                  </a:cubicBezTo>
                  <a:cubicBezTo>
                    <a:pt x="14" y="141"/>
                    <a:pt x="14" y="141"/>
                    <a:pt x="14" y="141"/>
                  </a:cubicBezTo>
                  <a:cubicBezTo>
                    <a:pt x="12" y="274"/>
                    <a:pt x="12" y="274"/>
                    <a:pt x="12" y="274"/>
                  </a:cubicBezTo>
                  <a:cubicBezTo>
                    <a:pt x="8" y="267"/>
                    <a:pt x="8" y="267"/>
                    <a:pt x="8" y="267"/>
                  </a:cubicBezTo>
                  <a:cubicBezTo>
                    <a:pt x="136" y="270"/>
                    <a:pt x="136" y="270"/>
                    <a:pt x="136" y="270"/>
                  </a:cubicBezTo>
                  <a:cubicBezTo>
                    <a:pt x="265" y="270"/>
                    <a:pt x="265" y="270"/>
                    <a:pt x="265" y="270"/>
                  </a:cubicBezTo>
                  <a:cubicBezTo>
                    <a:pt x="393" y="270"/>
                    <a:pt x="393" y="270"/>
                    <a:pt x="393" y="270"/>
                  </a:cubicBezTo>
                  <a:cubicBezTo>
                    <a:pt x="521" y="267"/>
                    <a:pt x="521" y="267"/>
                    <a:pt x="521" y="267"/>
                  </a:cubicBezTo>
                  <a:cubicBezTo>
                    <a:pt x="652" y="265"/>
                    <a:pt x="652" y="265"/>
                    <a:pt x="652" y="265"/>
                  </a:cubicBezTo>
                  <a:cubicBezTo>
                    <a:pt x="780" y="265"/>
                    <a:pt x="780" y="265"/>
                    <a:pt x="780" y="265"/>
                  </a:cubicBezTo>
                  <a:cubicBezTo>
                    <a:pt x="864" y="265"/>
                    <a:pt x="950" y="265"/>
                    <a:pt x="1036" y="267"/>
                  </a:cubicBezTo>
                  <a:cubicBezTo>
                    <a:pt x="1030" y="274"/>
                    <a:pt x="1030" y="274"/>
                    <a:pt x="1030" y="274"/>
                  </a:cubicBezTo>
                  <a:cubicBezTo>
                    <a:pt x="1032" y="143"/>
                    <a:pt x="1032" y="143"/>
                    <a:pt x="1032" y="143"/>
                  </a:cubicBezTo>
                  <a:lnTo>
                    <a:pt x="1036" y="1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4" name="Google Shape;964;p25"/>
            <p:cNvSpPr/>
            <p:nvPr/>
          </p:nvSpPr>
          <p:spPr>
            <a:xfrm flipH="1">
              <a:off x="-587691" y="5417919"/>
              <a:ext cx="160201" cy="132787"/>
            </a:xfrm>
            <a:custGeom>
              <a:avLst/>
              <a:gdLst/>
              <a:ahLst/>
              <a:cxnLst/>
              <a:rect l="l" t="t" r="r" b="b"/>
              <a:pathLst>
                <a:path w="187" h="155" extrusionOk="0">
                  <a:moveTo>
                    <a:pt x="184" y="4"/>
                  </a:moveTo>
                  <a:lnTo>
                    <a:pt x="184" y="4"/>
                  </a:lnTo>
                  <a:cubicBezTo>
                    <a:pt x="184" y="27"/>
                    <a:pt x="184" y="52"/>
                    <a:pt x="187" y="77"/>
                  </a:cubicBezTo>
                  <a:cubicBezTo>
                    <a:pt x="187" y="100"/>
                    <a:pt x="187" y="126"/>
                    <a:pt x="187" y="151"/>
                  </a:cubicBezTo>
                  <a:cubicBezTo>
                    <a:pt x="187" y="155"/>
                    <a:pt x="187" y="155"/>
                    <a:pt x="187" y="155"/>
                  </a:cubicBezTo>
                  <a:cubicBezTo>
                    <a:pt x="182" y="155"/>
                    <a:pt x="182" y="155"/>
                    <a:pt x="182" y="155"/>
                  </a:cubicBezTo>
                  <a:cubicBezTo>
                    <a:pt x="153" y="155"/>
                    <a:pt x="123" y="153"/>
                    <a:pt x="94" y="153"/>
                  </a:cubicBezTo>
                  <a:cubicBezTo>
                    <a:pt x="63" y="151"/>
                    <a:pt x="33" y="153"/>
                    <a:pt x="4" y="153"/>
                  </a:cubicBezTo>
                  <a:cubicBezTo>
                    <a:pt x="2" y="153"/>
                    <a:pt x="2" y="153"/>
                    <a:pt x="2" y="153"/>
                  </a:cubicBezTo>
                  <a:cubicBezTo>
                    <a:pt x="2" y="151"/>
                    <a:pt x="2" y="151"/>
                    <a:pt x="2" y="151"/>
                  </a:cubicBezTo>
                  <a:cubicBezTo>
                    <a:pt x="0" y="126"/>
                    <a:pt x="0" y="102"/>
                    <a:pt x="0" y="77"/>
                  </a:cubicBezTo>
                  <a:cubicBezTo>
                    <a:pt x="0" y="54"/>
                    <a:pt x="0" y="29"/>
                    <a:pt x="0" y="4"/>
                  </a:cubicBezTo>
                  <a:cubicBezTo>
                    <a:pt x="0" y="0"/>
                    <a:pt x="0" y="0"/>
                    <a:pt x="0" y="0"/>
                  </a:cubicBezTo>
                  <a:cubicBezTo>
                    <a:pt x="4" y="0"/>
                    <a:pt x="4" y="0"/>
                    <a:pt x="4" y="0"/>
                  </a:cubicBezTo>
                  <a:cubicBezTo>
                    <a:pt x="33" y="0"/>
                    <a:pt x="65" y="0"/>
                    <a:pt x="94" y="2"/>
                  </a:cubicBezTo>
                  <a:cubicBezTo>
                    <a:pt x="140" y="4"/>
                    <a:pt x="140" y="4"/>
                    <a:pt x="140" y="4"/>
                  </a:cubicBezTo>
                  <a:lnTo>
                    <a:pt x="184" y="4"/>
                  </a:lnTo>
                  <a:moveTo>
                    <a:pt x="182" y="6"/>
                  </a:moveTo>
                  <a:lnTo>
                    <a:pt x="182" y="6"/>
                  </a:lnTo>
                  <a:cubicBezTo>
                    <a:pt x="136" y="6"/>
                    <a:pt x="136" y="6"/>
                    <a:pt x="136" y="6"/>
                  </a:cubicBezTo>
                  <a:cubicBezTo>
                    <a:pt x="92" y="8"/>
                    <a:pt x="92" y="8"/>
                    <a:pt x="92" y="8"/>
                  </a:cubicBezTo>
                  <a:cubicBezTo>
                    <a:pt x="63" y="8"/>
                    <a:pt x="33" y="8"/>
                    <a:pt x="4" y="8"/>
                  </a:cubicBezTo>
                  <a:cubicBezTo>
                    <a:pt x="8" y="4"/>
                    <a:pt x="8" y="4"/>
                    <a:pt x="8" y="4"/>
                  </a:cubicBezTo>
                  <a:cubicBezTo>
                    <a:pt x="8" y="29"/>
                    <a:pt x="8" y="54"/>
                    <a:pt x="8" y="77"/>
                  </a:cubicBezTo>
                  <a:cubicBezTo>
                    <a:pt x="6" y="102"/>
                    <a:pt x="6" y="126"/>
                    <a:pt x="6" y="151"/>
                  </a:cubicBezTo>
                  <a:cubicBezTo>
                    <a:pt x="4" y="149"/>
                    <a:pt x="4" y="149"/>
                    <a:pt x="4" y="149"/>
                  </a:cubicBezTo>
                  <a:cubicBezTo>
                    <a:pt x="33" y="149"/>
                    <a:pt x="63" y="149"/>
                    <a:pt x="94" y="149"/>
                  </a:cubicBezTo>
                  <a:cubicBezTo>
                    <a:pt x="123" y="149"/>
                    <a:pt x="153" y="147"/>
                    <a:pt x="182" y="147"/>
                  </a:cubicBezTo>
                  <a:cubicBezTo>
                    <a:pt x="180" y="151"/>
                    <a:pt x="180" y="151"/>
                    <a:pt x="180" y="151"/>
                  </a:cubicBezTo>
                  <a:cubicBezTo>
                    <a:pt x="180" y="126"/>
                    <a:pt x="180" y="102"/>
                    <a:pt x="180" y="79"/>
                  </a:cubicBezTo>
                  <a:cubicBezTo>
                    <a:pt x="180" y="54"/>
                    <a:pt x="182" y="31"/>
                    <a:pt x="182" y="6"/>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0800" rIns="90000" bIns="108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5" name="Google Shape;965;p25"/>
            <p:cNvSpPr/>
            <p:nvPr/>
          </p:nvSpPr>
          <p:spPr>
            <a:xfrm flipH="1">
              <a:off x="97659" y="5370802"/>
              <a:ext cx="31697" cy="228736"/>
            </a:xfrm>
            <a:custGeom>
              <a:avLst/>
              <a:gdLst/>
              <a:ahLst/>
              <a:cxnLst/>
              <a:rect l="l" t="t" r="r" b="b"/>
              <a:pathLst>
                <a:path w="37" h="267" extrusionOk="0">
                  <a:moveTo>
                    <a:pt x="34" y="0"/>
                  </a:moveTo>
                  <a:lnTo>
                    <a:pt x="34" y="0"/>
                  </a:lnTo>
                  <a:cubicBezTo>
                    <a:pt x="36" y="21"/>
                    <a:pt x="36" y="44"/>
                    <a:pt x="36" y="65"/>
                  </a:cubicBezTo>
                  <a:cubicBezTo>
                    <a:pt x="36" y="86"/>
                    <a:pt x="38" y="109"/>
                    <a:pt x="36" y="130"/>
                  </a:cubicBezTo>
                  <a:cubicBezTo>
                    <a:pt x="38" y="153"/>
                    <a:pt x="36" y="176"/>
                    <a:pt x="36" y="197"/>
                  </a:cubicBezTo>
                  <a:cubicBezTo>
                    <a:pt x="34" y="221"/>
                    <a:pt x="34" y="242"/>
                    <a:pt x="36" y="265"/>
                  </a:cubicBezTo>
                  <a:lnTo>
                    <a:pt x="36" y="265"/>
                  </a:lnTo>
                  <a:cubicBezTo>
                    <a:pt x="34" y="265"/>
                    <a:pt x="34" y="265"/>
                    <a:pt x="34" y="265"/>
                  </a:cubicBezTo>
                  <a:cubicBezTo>
                    <a:pt x="4" y="267"/>
                    <a:pt x="4" y="267"/>
                    <a:pt x="4" y="267"/>
                  </a:cubicBezTo>
                  <a:cubicBezTo>
                    <a:pt x="2" y="267"/>
                    <a:pt x="2" y="267"/>
                    <a:pt x="2" y="267"/>
                  </a:cubicBezTo>
                  <a:cubicBezTo>
                    <a:pt x="2" y="265"/>
                    <a:pt x="2" y="265"/>
                    <a:pt x="2" y="265"/>
                  </a:cubicBezTo>
                  <a:cubicBezTo>
                    <a:pt x="0" y="242"/>
                    <a:pt x="0" y="221"/>
                    <a:pt x="0" y="197"/>
                  </a:cubicBezTo>
                  <a:cubicBezTo>
                    <a:pt x="0" y="176"/>
                    <a:pt x="0" y="153"/>
                    <a:pt x="0" y="132"/>
                  </a:cubicBezTo>
                  <a:cubicBezTo>
                    <a:pt x="0" y="111"/>
                    <a:pt x="0" y="88"/>
                    <a:pt x="0" y="67"/>
                  </a:cubicBezTo>
                  <a:cubicBezTo>
                    <a:pt x="0" y="44"/>
                    <a:pt x="2" y="23"/>
                    <a:pt x="2" y="2"/>
                  </a:cubicBezTo>
                  <a:cubicBezTo>
                    <a:pt x="2" y="0"/>
                    <a:pt x="2" y="0"/>
                    <a:pt x="2" y="0"/>
                  </a:cubicBezTo>
                  <a:cubicBezTo>
                    <a:pt x="4" y="0"/>
                    <a:pt x="4" y="0"/>
                    <a:pt x="4" y="0"/>
                  </a:cubicBezTo>
                  <a:lnTo>
                    <a:pt x="34" y="0"/>
                  </a:lnTo>
                  <a:moveTo>
                    <a:pt x="34" y="2"/>
                  </a:moveTo>
                  <a:lnTo>
                    <a:pt x="34" y="2"/>
                  </a:lnTo>
                  <a:cubicBezTo>
                    <a:pt x="4" y="2"/>
                    <a:pt x="4" y="2"/>
                    <a:pt x="4" y="2"/>
                  </a:cubicBezTo>
                  <a:cubicBezTo>
                    <a:pt x="6" y="2"/>
                    <a:pt x="6" y="2"/>
                    <a:pt x="6" y="2"/>
                  </a:cubicBezTo>
                  <a:cubicBezTo>
                    <a:pt x="6" y="23"/>
                    <a:pt x="6" y="44"/>
                    <a:pt x="8" y="67"/>
                  </a:cubicBezTo>
                  <a:cubicBezTo>
                    <a:pt x="8" y="88"/>
                    <a:pt x="8" y="111"/>
                    <a:pt x="8" y="132"/>
                  </a:cubicBezTo>
                  <a:cubicBezTo>
                    <a:pt x="8" y="153"/>
                    <a:pt x="8" y="176"/>
                    <a:pt x="8" y="197"/>
                  </a:cubicBezTo>
                  <a:cubicBezTo>
                    <a:pt x="8" y="221"/>
                    <a:pt x="6" y="242"/>
                    <a:pt x="6" y="265"/>
                  </a:cubicBezTo>
                  <a:cubicBezTo>
                    <a:pt x="4" y="261"/>
                    <a:pt x="4" y="261"/>
                    <a:pt x="4" y="261"/>
                  </a:cubicBezTo>
                  <a:cubicBezTo>
                    <a:pt x="34" y="263"/>
                    <a:pt x="34" y="263"/>
                    <a:pt x="34" y="263"/>
                  </a:cubicBezTo>
                  <a:cubicBezTo>
                    <a:pt x="31" y="265"/>
                    <a:pt x="31" y="265"/>
                    <a:pt x="31" y="265"/>
                  </a:cubicBezTo>
                  <a:cubicBezTo>
                    <a:pt x="31" y="242"/>
                    <a:pt x="31" y="221"/>
                    <a:pt x="31" y="197"/>
                  </a:cubicBezTo>
                  <a:cubicBezTo>
                    <a:pt x="31" y="176"/>
                    <a:pt x="29" y="155"/>
                    <a:pt x="29" y="134"/>
                  </a:cubicBezTo>
                  <a:cubicBezTo>
                    <a:pt x="29" y="111"/>
                    <a:pt x="31" y="90"/>
                    <a:pt x="31" y="69"/>
                  </a:cubicBezTo>
                  <a:cubicBezTo>
                    <a:pt x="31" y="46"/>
                    <a:pt x="31" y="25"/>
                    <a:pt x="34"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6" name="Google Shape;966;p25"/>
            <p:cNvSpPr/>
            <p:nvPr/>
          </p:nvSpPr>
          <p:spPr>
            <a:xfrm flipH="1">
              <a:off x="-351245" y="5566983"/>
              <a:ext cx="158487" cy="1713"/>
            </a:xfrm>
            <a:custGeom>
              <a:avLst/>
              <a:gdLst/>
              <a:ahLst/>
              <a:cxnLst/>
              <a:rect l="l" t="t" r="r" b="b"/>
              <a:pathLst>
                <a:path w="185" h="2" extrusionOk="0">
                  <a:moveTo>
                    <a:pt x="0" y="2"/>
                  </a:moveTo>
                  <a:lnTo>
                    <a:pt x="0" y="2"/>
                  </a:lnTo>
                  <a:cubicBezTo>
                    <a:pt x="30" y="0"/>
                    <a:pt x="61" y="0"/>
                    <a:pt x="93" y="0"/>
                  </a:cubicBezTo>
                  <a:cubicBezTo>
                    <a:pt x="124" y="0"/>
                    <a:pt x="154" y="0"/>
                    <a:pt x="185" y="0"/>
                  </a:cubicBezTo>
                  <a:cubicBezTo>
                    <a:pt x="154" y="2"/>
                    <a:pt x="124" y="2"/>
                    <a:pt x="93" y="2"/>
                  </a:cubicBezTo>
                  <a:cubicBezTo>
                    <a:pt x="61" y="2"/>
                    <a:pt x="30"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7" name="Google Shape;967;p25"/>
            <p:cNvSpPr/>
            <p:nvPr/>
          </p:nvSpPr>
          <p:spPr>
            <a:xfrm flipH="1">
              <a:off x="-375232" y="5566983"/>
              <a:ext cx="11137" cy="1713"/>
            </a:xfrm>
            <a:custGeom>
              <a:avLst/>
              <a:gdLst/>
              <a:ahLst/>
              <a:cxnLst/>
              <a:rect l="l" t="t" r="r" b="b"/>
              <a:pathLst>
                <a:path w="13" h="2" extrusionOk="0">
                  <a:moveTo>
                    <a:pt x="0" y="2"/>
                  </a:moveTo>
                  <a:lnTo>
                    <a:pt x="0" y="2"/>
                  </a:lnTo>
                  <a:cubicBezTo>
                    <a:pt x="2" y="2"/>
                    <a:pt x="4" y="2"/>
                    <a:pt x="6" y="0"/>
                  </a:cubicBezTo>
                  <a:cubicBezTo>
                    <a:pt x="8" y="2"/>
                    <a:pt x="10" y="2"/>
                    <a:pt x="13" y="2"/>
                  </a:cubicBezTo>
                  <a:cubicBezTo>
                    <a:pt x="10" y="2"/>
                    <a:pt x="8" y="2"/>
                    <a:pt x="6" y="2"/>
                  </a:cubicBezTo>
                  <a:cubicBezTo>
                    <a:pt x="4" y="2"/>
                    <a:pt x="2"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8" name="Google Shape;968;p25"/>
            <p:cNvSpPr/>
            <p:nvPr/>
          </p:nvSpPr>
          <p:spPr>
            <a:xfrm flipH="1">
              <a:off x="163624" y="5507872"/>
              <a:ext cx="65108" cy="1713"/>
            </a:xfrm>
            <a:custGeom>
              <a:avLst/>
              <a:gdLst/>
              <a:ahLst/>
              <a:cxnLst/>
              <a:rect l="l" t="t" r="r" b="b"/>
              <a:pathLst>
                <a:path w="76" h="2" extrusionOk="0">
                  <a:moveTo>
                    <a:pt x="0" y="2"/>
                  </a:moveTo>
                  <a:lnTo>
                    <a:pt x="0" y="2"/>
                  </a:lnTo>
                  <a:cubicBezTo>
                    <a:pt x="13" y="2"/>
                    <a:pt x="25" y="0"/>
                    <a:pt x="38" y="0"/>
                  </a:cubicBezTo>
                  <a:cubicBezTo>
                    <a:pt x="51" y="0"/>
                    <a:pt x="63" y="2"/>
                    <a:pt x="76" y="2"/>
                  </a:cubicBezTo>
                  <a:cubicBezTo>
                    <a:pt x="63" y="2"/>
                    <a:pt x="51" y="2"/>
                    <a:pt x="38" y="2"/>
                  </a:cubicBezTo>
                  <a:cubicBezTo>
                    <a:pt x="25" y="2"/>
                    <a:pt x="13"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9" name="Google Shape;969;p25"/>
            <p:cNvSpPr/>
            <p:nvPr/>
          </p:nvSpPr>
          <p:spPr>
            <a:xfrm flipH="1">
              <a:off x="199605" y="5498448"/>
              <a:ext cx="27414" cy="1713"/>
            </a:xfrm>
            <a:custGeom>
              <a:avLst/>
              <a:gdLst/>
              <a:ahLst/>
              <a:cxnLst/>
              <a:rect l="l" t="t" r="r" b="b"/>
              <a:pathLst>
                <a:path w="32" h="2" extrusionOk="0">
                  <a:moveTo>
                    <a:pt x="0" y="0"/>
                  </a:moveTo>
                  <a:lnTo>
                    <a:pt x="0" y="0"/>
                  </a:lnTo>
                  <a:cubicBezTo>
                    <a:pt x="4" y="0"/>
                    <a:pt x="11" y="0"/>
                    <a:pt x="17" y="0"/>
                  </a:cubicBezTo>
                  <a:cubicBezTo>
                    <a:pt x="21" y="0"/>
                    <a:pt x="28" y="0"/>
                    <a:pt x="32" y="0"/>
                  </a:cubicBezTo>
                  <a:cubicBezTo>
                    <a:pt x="28" y="2"/>
                    <a:pt x="21" y="2"/>
                    <a:pt x="17" y="2"/>
                  </a:cubicBezTo>
                  <a:cubicBezTo>
                    <a:pt x="11" y="2"/>
                    <a:pt x="4"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70" name="Google Shape;970;p25"/>
            <p:cNvSpPr/>
            <p:nvPr/>
          </p:nvSpPr>
          <p:spPr>
            <a:xfrm flipH="1">
              <a:off x="-406930" y="5861683"/>
              <a:ext cx="161914" cy="2570"/>
            </a:xfrm>
            <a:custGeom>
              <a:avLst/>
              <a:gdLst/>
              <a:ahLst/>
              <a:cxnLst/>
              <a:rect l="l" t="t" r="r" b="b"/>
              <a:pathLst>
                <a:path w="189" h="3" extrusionOk="0">
                  <a:moveTo>
                    <a:pt x="0" y="3"/>
                  </a:moveTo>
                  <a:lnTo>
                    <a:pt x="0" y="3"/>
                  </a:lnTo>
                  <a:cubicBezTo>
                    <a:pt x="32" y="1"/>
                    <a:pt x="63" y="1"/>
                    <a:pt x="95" y="1"/>
                  </a:cubicBezTo>
                  <a:cubicBezTo>
                    <a:pt x="126" y="1"/>
                    <a:pt x="158" y="-1"/>
                    <a:pt x="189" y="1"/>
                  </a:cubicBezTo>
                  <a:cubicBezTo>
                    <a:pt x="158" y="1"/>
                    <a:pt x="126" y="1"/>
                    <a:pt x="95" y="3"/>
                  </a:cubicBezTo>
                  <a:cubicBezTo>
                    <a:pt x="63" y="3"/>
                    <a:pt x="32" y="3"/>
                    <a:pt x="0" y="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71" name="Google Shape;971;p25"/>
            <p:cNvSpPr/>
            <p:nvPr/>
          </p:nvSpPr>
          <p:spPr>
            <a:xfrm flipH="1">
              <a:off x="-437771" y="5859970"/>
              <a:ext cx="17990" cy="2570"/>
            </a:xfrm>
            <a:custGeom>
              <a:avLst/>
              <a:gdLst/>
              <a:ahLst/>
              <a:cxnLst/>
              <a:rect l="l" t="t" r="r" b="b"/>
              <a:pathLst>
                <a:path w="21" h="3" extrusionOk="0">
                  <a:moveTo>
                    <a:pt x="0" y="1"/>
                  </a:moveTo>
                  <a:lnTo>
                    <a:pt x="0" y="1"/>
                  </a:lnTo>
                  <a:cubicBezTo>
                    <a:pt x="4" y="1"/>
                    <a:pt x="6" y="1"/>
                    <a:pt x="11" y="1"/>
                  </a:cubicBezTo>
                  <a:cubicBezTo>
                    <a:pt x="15" y="1"/>
                    <a:pt x="17" y="-1"/>
                    <a:pt x="21" y="1"/>
                  </a:cubicBezTo>
                  <a:cubicBezTo>
                    <a:pt x="17" y="1"/>
                    <a:pt x="15" y="3"/>
                    <a:pt x="11" y="3"/>
                  </a:cubicBezTo>
                  <a:cubicBezTo>
                    <a:pt x="6" y="3"/>
                    <a:pt x="4" y="3"/>
                    <a:pt x="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72" name="Google Shape;972;p25"/>
            <p:cNvSpPr/>
            <p:nvPr/>
          </p:nvSpPr>
          <p:spPr>
            <a:xfrm flipH="1">
              <a:off x="-466898" y="5859970"/>
              <a:ext cx="12850" cy="2570"/>
            </a:xfrm>
            <a:custGeom>
              <a:avLst/>
              <a:gdLst/>
              <a:ahLst/>
              <a:cxnLst/>
              <a:rect l="l" t="t" r="r" b="b"/>
              <a:pathLst>
                <a:path w="15" h="3" extrusionOk="0">
                  <a:moveTo>
                    <a:pt x="0" y="1"/>
                  </a:moveTo>
                  <a:lnTo>
                    <a:pt x="0" y="1"/>
                  </a:lnTo>
                  <a:cubicBezTo>
                    <a:pt x="2" y="1"/>
                    <a:pt x="4" y="1"/>
                    <a:pt x="6" y="1"/>
                  </a:cubicBezTo>
                  <a:cubicBezTo>
                    <a:pt x="9" y="1"/>
                    <a:pt x="11" y="-1"/>
                    <a:pt x="15" y="1"/>
                  </a:cubicBezTo>
                  <a:cubicBezTo>
                    <a:pt x="13" y="1"/>
                    <a:pt x="11" y="1"/>
                    <a:pt x="9" y="3"/>
                  </a:cubicBezTo>
                  <a:cubicBezTo>
                    <a:pt x="4" y="3"/>
                    <a:pt x="2" y="3"/>
                    <a:pt x="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73" name="Google Shape;973;p25"/>
            <p:cNvSpPr/>
            <p:nvPr/>
          </p:nvSpPr>
          <p:spPr>
            <a:xfrm flipH="1">
              <a:off x="-97665" y="5826559"/>
              <a:ext cx="176478" cy="1713"/>
            </a:xfrm>
            <a:custGeom>
              <a:avLst/>
              <a:gdLst/>
              <a:ahLst/>
              <a:cxnLst/>
              <a:rect l="l" t="t" r="r" b="b"/>
              <a:pathLst>
                <a:path w="206" h="2" extrusionOk="0">
                  <a:moveTo>
                    <a:pt x="0" y="2"/>
                  </a:moveTo>
                  <a:lnTo>
                    <a:pt x="0" y="2"/>
                  </a:lnTo>
                  <a:cubicBezTo>
                    <a:pt x="33" y="0"/>
                    <a:pt x="69" y="0"/>
                    <a:pt x="103" y="0"/>
                  </a:cubicBezTo>
                  <a:cubicBezTo>
                    <a:pt x="136" y="0"/>
                    <a:pt x="172" y="0"/>
                    <a:pt x="206" y="0"/>
                  </a:cubicBezTo>
                  <a:cubicBezTo>
                    <a:pt x="172" y="2"/>
                    <a:pt x="136" y="2"/>
                    <a:pt x="103" y="2"/>
                  </a:cubicBezTo>
                  <a:cubicBezTo>
                    <a:pt x="69" y="2"/>
                    <a:pt x="33"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74" name="Google Shape;974;p25"/>
            <p:cNvSpPr/>
            <p:nvPr/>
          </p:nvSpPr>
          <p:spPr>
            <a:xfrm flipH="1">
              <a:off x="-569701" y="5696343"/>
              <a:ext cx="97662" cy="3427"/>
            </a:xfrm>
            <a:custGeom>
              <a:avLst/>
              <a:gdLst/>
              <a:ahLst/>
              <a:cxnLst/>
              <a:rect l="l" t="t" r="r" b="b"/>
              <a:pathLst>
                <a:path w="114" h="4" extrusionOk="0">
                  <a:moveTo>
                    <a:pt x="0" y="0"/>
                  </a:moveTo>
                  <a:lnTo>
                    <a:pt x="0" y="0"/>
                  </a:lnTo>
                  <a:cubicBezTo>
                    <a:pt x="19" y="0"/>
                    <a:pt x="38" y="0"/>
                    <a:pt x="57" y="0"/>
                  </a:cubicBezTo>
                  <a:cubicBezTo>
                    <a:pt x="76" y="3"/>
                    <a:pt x="95" y="3"/>
                    <a:pt x="114" y="3"/>
                  </a:cubicBezTo>
                  <a:cubicBezTo>
                    <a:pt x="95" y="5"/>
                    <a:pt x="76" y="3"/>
                    <a:pt x="57" y="3"/>
                  </a:cubicBezTo>
                  <a:cubicBezTo>
                    <a:pt x="38" y="3"/>
                    <a:pt x="19" y="3"/>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75" name="Google Shape;975;p25"/>
            <p:cNvSpPr/>
            <p:nvPr/>
          </p:nvSpPr>
          <p:spPr>
            <a:xfrm flipH="1">
              <a:off x="-484888" y="5709193"/>
              <a:ext cx="17990" cy="1713"/>
            </a:xfrm>
            <a:custGeom>
              <a:avLst/>
              <a:gdLst/>
              <a:ahLst/>
              <a:cxnLst/>
              <a:rect l="l" t="t" r="r" b="b"/>
              <a:pathLst>
                <a:path w="21" h="2" extrusionOk="0">
                  <a:moveTo>
                    <a:pt x="0" y="0"/>
                  </a:moveTo>
                  <a:lnTo>
                    <a:pt x="0" y="0"/>
                  </a:lnTo>
                  <a:cubicBezTo>
                    <a:pt x="2" y="0"/>
                    <a:pt x="6" y="0"/>
                    <a:pt x="10" y="0"/>
                  </a:cubicBezTo>
                  <a:cubicBezTo>
                    <a:pt x="15" y="0"/>
                    <a:pt x="17" y="0"/>
                    <a:pt x="21" y="0"/>
                  </a:cubicBezTo>
                  <a:cubicBezTo>
                    <a:pt x="17" y="2"/>
                    <a:pt x="15" y="2"/>
                    <a:pt x="10" y="2"/>
                  </a:cubicBezTo>
                  <a:cubicBezTo>
                    <a:pt x="6" y="2"/>
                    <a:pt x="2"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76" name="Google Shape;976;p25"/>
            <p:cNvSpPr/>
            <p:nvPr/>
          </p:nvSpPr>
          <p:spPr>
            <a:xfrm flipH="1">
              <a:off x="-376946" y="5609817"/>
              <a:ext cx="164484" cy="3427"/>
            </a:xfrm>
            <a:custGeom>
              <a:avLst/>
              <a:gdLst/>
              <a:ahLst/>
              <a:cxnLst/>
              <a:rect l="l" t="t" r="r" b="b"/>
              <a:pathLst>
                <a:path w="192" h="4" extrusionOk="0">
                  <a:moveTo>
                    <a:pt x="0" y="0"/>
                  </a:moveTo>
                  <a:lnTo>
                    <a:pt x="0" y="0"/>
                  </a:lnTo>
                  <a:cubicBezTo>
                    <a:pt x="32" y="0"/>
                    <a:pt x="65" y="0"/>
                    <a:pt x="97" y="0"/>
                  </a:cubicBezTo>
                  <a:cubicBezTo>
                    <a:pt x="129" y="3"/>
                    <a:pt x="160" y="3"/>
                    <a:pt x="192" y="3"/>
                  </a:cubicBezTo>
                  <a:cubicBezTo>
                    <a:pt x="160" y="5"/>
                    <a:pt x="129" y="3"/>
                    <a:pt x="97" y="3"/>
                  </a:cubicBezTo>
                  <a:cubicBezTo>
                    <a:pt x="65" y="3"/>
                    <a:pt x="32" y="3"/>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77" name="Google Shape;977;p25"/>
            <p:cNvSpPr/>
            <p:nvPr/>
          </p:nvSpPr>
          <p:spPr>
            <a:xfrm flipH="1">
              <a:off x="-176481" y="5949065"/>
              <a:ext cx="251866" cy="1713"/>
            </a:xfrm>
            <a:custGeom>
              <a:avLst/>
              <a:gdLst/>
              <a:ahLst/>
              <a:cxnLst/>
              <a:rect l="l" t="t" r="r" b="b"/>
              <a:pathLst>
                <a:path w="294" h="2" extrusionOk="0">
                  <a:moveTo>
                    <a:pt x="0" y="0"/>
                  </a:moveTo>
                  <a:lnTo>
                    <a:pt x="0" y="0"/>
                  </a:lnTo>
                  <a:cubicBezTo>
                    <a:pt x="50" y="0"/>
                    <a:pt x="99" y="0"/>
                    <a:pt x="147" y="0"/>
                  </a:cubicBezTo>
                  <a:cubicBezTo>
                    <a:pt x="198" y="0"/>
                    <a:pt x="246" y="0"/>
                    <a:pt x="294" y="0"/>
                  </a:cubicBezTo>
                  <a:cubicBezTo>
                    <a:pt x="246" y="2"/>
                    <a:pt x="198" y="2"/>
                    <a:pt x="147" y="2"/>
                  </a:cubicBezTo>
                  <a:cubicBezTo>
                    <a:pt x="99" y="2"/>
                    <a:pt x="50"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78" name="Google Shape;978;p25"/>
            <p:cNvSpPr/>
            <p:nvPr/>
          </p:nvSpPr>
          <p:spPr>
            <a:xfrm flipH="1">
              <a:off x="86523" y="5949065"/>
              <a:ext cx="16277" cy="1713"/>
            </a:xfrm>
            <a:custGeom>
              <a:avLst/>
              <a:gdLst/>
              <a:ahLst/>
              <a:cxnLst/>
              <a:rect l="l" t="t" r="r" b="b"/>
              <a:pathLst>
                <a:path w="19" h="2" extrusionOk="0">
                  <a:moveTo>
                    <a:pt x="0" y="2"/>
                  </a:moveTo>
                  <a:lnTo>
                    <a:pt x="0" y="2"/>
                  </a:lnTo>
                  <a:cubicBezTo>
                    <a:pt x="5" y="0"/>
                    <a:pt x="7" y="0"/>
                    <a:pt x="11" y="0"/>
                  </a:cubicBezTo>
                  <a:cubicBezTo>
                    <a:pt x="13" y="0"/>
                    <a:pt x="17" y="0"/>
                    <a:pt x="19" y="2"/>
                  </a:cubicBezTo>
                  <a:cubicBezTo>
                    <a:pt x="17" y="2"/>
                    <a:pt x="13" y="2"/>
                    <a:pt x="11" y="2"/>
                  </a:cubicBezTo>
                  <a:cubicBezTo>
                    <a:pt x="7" y="2"/>
                    <a:pt x="5"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79" name="Google Shape;979;p25"/>
            <p:cNvSpPr/>
            <p:nvPr/>
          </p:nvSpPr>
          <p:spPr>
            <a:xfrm flipH="1">
              <a:off x="-148210" y="5957632"/>
              <a:ext cx="56541" cy="1713"/>
            </a:xfrm>
            <a:custGeom>
              <a:avLst/>
              <a:gdLst/>
              <a:ahLst/>
              <a:cxnLst/>
              <a:rect l="l" t="t" r="r" b="b"/>
              <a:pathLst>
                <a:path w="66" h="2" extrusionOk="0">
                  <a:moveTo>
                    <a:pt x="0" y="2"/>
                  </a:moveTo>
                  <a:lnTo>
                    <a:pt x="0" y="2"/>
                  </a:lnTo>
                  <a:cubicBezTo>
                    <a:pt x="11" y="0"/>
                    <a:pt x="21" y="0"/>
                    <a:pt x="32" y="0"/>
                  </a:cubicBezTo>
                  <a:cubicBezTo>
                    <a:pt x="43" y="0"/>
                    <a:pt x="55" y="0"/>
                    <a:pt x="66" y="2"/>
                  </a:cubicBezTo>
                  <a:cubicBezTo>
                    <a:pt x="55" y="2"/>
                    <a:pt x="43" y="2"/>
                    <a:pt x="32" y="2"/>
                  </a:cubicBezTo>
                  <a:cubicBezTo>
                    <a:pt x="21" y="2"/>
                    <a:pt x="11"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80" name="Google Shape;980;p25"/>
            <p:cNvSpPr/>
            <p:nvPr/>
          </p:nvSpPr>
          <p:spPr>
            <a:xfrm flipH="1">
              <a:off x="-601398" y="6114406"/>
              <a:ext cx="88239" cy="1713"/>
            </a:xfrm>
            <a:custGeom>
              <a:avLst/>
              <a:gdLst/>
              <a:ahLst/>
              <a:cxnLst/>
              <a:rect l="l" t="t" r="r" b="b"/>
              <a:pathLst>
                <a:path w="103" h="2" extrusionOk="0">
                  <a:moveTo>
                    <a:pt x="0" y="2"/>
                  </a:moveTo>
                  <a:lnTo>
                    <a:pt x="0" y="2"/>
                  </a:lnTo>
                  <a:cubicBezTo>
                    <a:pt x="17" y="2"/>
                    <a:pt x="34" y="0"/>
                    <a:pt x="51" y="0"/>
                  </a:cubicBezTo>
                  <a:cubicBezTo>
                    <a:pt x="68" y="0"/>
                    <a:pt x="84" y="0"/>
                    <a:pt x="103" y="2"/>
                  </a:cubicBezTo>
                  <a:cubicBezTo>
                    <a:pt x="84" y="2"/>
                    <a:pt x="68" y="2"/>
                    <a:pt x="51" y="2"/>
                  </a:cubicBezTo>
                  <a:cubicBezTo>
                    <a:pt x="34" y="2"/>
                    <a:pt x="17"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81" name="Google Shape;981;p25"/>
            <p:cNvSpPr/>
            <p:nvPr/>
          </p:nvSpPr>
          <p:spPr>
            <a:xfrm flipH="1">
              <a:off x="-585121" y="6109266"/>
              <a:ext cx="17990" cy="1713"/>
            </a:xfrm>
            <a:custGeom>
              <a:avLst/>
              <a:gdLst/>
              <a:ahLst/>
              <a:cxnLst/>
              <a:rect l="l" t="t" r="r" b="b"/>
              <a:pathLst>
                <a:path w="21" h="2" extrusionOk="0">
                  <a:moveTo>
                    <a:pt x="0" y="0"/>
                  </a:moveTo>
                  <a:lnTo>
                    <a:pt x="0" y="0"/>
                  </a:lnTo>
                  <a:cubicBezTo>
                    <a:pt x="3" y="0"/>
                    <a:pt x="7" y="0"/>
                    <a:pt x="11" y="0"/>
                  </a:cubicBezTo>
                  <a:cubicBezTo>
                    <a:pt x="15" y="0"/>
                    <a:pt x="17" y="0"/>
                    <a:pt x="21" y="0"/>
                  </a:cubicBezTo>
                  <a:cubicBezTo>
                    <a:pt x="17" y="2"/>
                    <a:pt x="15" y="2"/>
                    <a:pt x="11" y="2"/>
                  </a:cubicBezTo>
                  <a:cubicBezTo>
                    <a:pt x="7" y="2"/>
                    <a:pt x="3"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82" name="Google Shape;982;p25"/>
            <p:cNvSpPr/>
            <p:nvPr/>
          </p:nvSpPr>
          <p:spPr>
            <a:xfrm flipH="1">
              <a:off x="250150" y="5316830"/>
              <a:ext cx="259576" cy="893525"/>
            </a:xfrm>
            <a:custGeom>
              <a:avLst/>
              <a:gdLst/>
              <a:ahLst/>
              <a:cxnLst/>
              <a:rect l="l" t="t" r="r" b="b"/>
              <a:pathLst>
                <a:path w="303" h="1043" extrusionOk="0">
                  <a:moveTo>
                    <a:pt x="0" y="1015"/>
                  </a:moveTo>
                  <a:lnTo>
                    <a:pt x="0" y="1015"/>
                  </a:lnTo>
                  <a:cubicBezTo>
                    <a:pt x="72" y="1026"/>
                    <a:pt x="72" y="1026"/>
                    <a:pt x="72" y="1026"/>
                  </a:cubicBezTo>
                  <a:cubicBezTo>
                    <a:pt x="95" y="1028"/>
                    <a:pt x="118" y="1030"/>
                    <a:pt x="141" y="1034"/>
                  </a:cubicBezTo>
                  <a:cubicBezTo>
                    <a:pt x="135" y="1038"/>
                    <a:pt x="135" y="1038"/>
                    <a:pt x="135" y="1038"/>
                  </a:cubicBezTo>
                  <a:cubicBezTo>
                    <a:pt x="154" y="910"/>
                    <a:pt x="154" y="910"/>
                    <a:pt x="154" y="910"/>
                  </a:cubicBezTo>
                  <a:cubicBezTo>
                    <a:pt x="173" y="784"/>
                    <a:pt x="173" y="784"/>
                    <a:pt x="173" y="784"/>
                  </a:cubicBezTo>
                  <a:cubicBezTo>
                    <a:pt x="181" y="721"/>
                    <a:pt x="181" y="721"/>
                    <a:pt x="181" y="721"/>
                  </a:cubicBezTo>
                  <a:cubicBezTo>
                    <a:pt x="192" y="658"/>
                    <a:pt x="192" y="658"/>
                    <a:pt x="192" y="658"/>
                  </a:cubicBezTo>
                  <a:cubicBezTo>
                    <a:pt x="202" y="595"/>
                    <a:pt x="202" y="595"/>
                    <a:pt x="202" y="595"/>
                  </a:cubicBezTo>
                  <a:cubicBezTo>
                    <a:pt x="213" y="532"/>
                    <a:pt x="213" y="532"/>
                    <a:pt x="213" y="532"/>
                  </a:cubicBezTo>
                  <a:cubicBezTo>
                    <a:pt x="234" y="408"/>
                    <a:pt x="234" y="408"/>
                    <a:pt x="234" y="408"/>
                  </a:cubicBezTo>
                  <a:cubicBezTo>
                    <a:pt x="242" y="366"/>
                    <a:pt x="248" y="324"/>
                    <a:pt x="254" y="281"/>
                  </a:cubicBezTo>
                  <a:cubicBezTo>
                    <a:pt x="267" y="197"/>
                    <a:pt x="280" y="111"/>
                    <a:pt x="292" y="27"/>
                  </a:cubicBezTo>
                  <a:cubicBezTo>
                    <a:pt x="297" y="33"/>
                    <a:pt x="297" y="33"/>
                    <a:pt x="297" y="33"/>
                  </a:cubicBezTo>
                  <a:cubicBezTo>
                    <a:pt x="156" y="12"/>
                    <a:pt x="156" y="12"/>
                    <a:pt x="156" y="12"/>
                  </a:cubicBezTo>
                  <a:cubicBezTo>
                    <a:pt x="164" y="8"/>
                    <a:pt x="164" y="8"/>
                    <a:pt x="164" y="8"/>
                  </a:cubicBezTo>
                  <a:cubicBezTo>
                    <a:pt x="152" y="92"/>
                    <a:pt x="139" y="176"/>
                    <a:pt x="126" y="258"/>
                  </a:cubicBezTo>
                  <a:cubicBezTo>
                    <a:pt x="114" y="342"/>
                    <a:pt x="101" y="427"/>
                    <a:pt x="86" y="511"/>
                  </a:cubicBezTo>
                  <a:cubicBezTo>
                    <a:pt x="74" y="593"/>
                    <a:pt x="59" y="677"/>
                    <a:pt x="44" y="761"/>
                  </a:cubicBezTo>
                  <a:lnTo>
                    <a:pt x="0" y="1015"/>
                  </a:lnTo>
                  <a:moveTo>
                    <a:pt x="0" y="1017"/>
                  </a:moveTo>
                  <a:lnTo>
                    <a:pt x="0" y="1017"/>
                  </a:lnTo>
                  <a:cubicBezTo>
                    <a:pt x="34" y="767"/>
                    <a:pt x="34" y="767"/>
                    <a:pt x="34" y="767"/>
                  </a:cubicBezTo>
                  <a:cubicBezTo>
                    <a:pt x="46" y="683"/>
                    <a:pt x="57" y="599"/>
                    <a:pt x="70" y="513"/>
                  </a:cubicBezTo>
                  <a:cubicBezTo>
                    <a:pt x="84" y="429"/>
                    <a:pt x="95" y="345"/>
                    <a:pt x="110" y="260"/>
                  </a:cubicBezTo>
                  <a:cubicBezTo>
                    <a:pt x="124" y="174"/>
                    <a:pt x="137" y="90"/>
                    <a:pt x="152" y="6"/>
                  </a:cubicBezTo>
                  <a:cubicBezTo>
                    <a:pt x="152" y="0"/>
                    <a:pt x="152" y="0"/>
                    <a:pt x="152" y="0"/>
                  </a:cubicBezTo>
                  <a:cubicBezTo>
                    <a:pt x="158" y="0"/>
                    <a:pt x="158" y="0"/>
                    <a:pt x="158" y="0"/>
                  </a:cubicBezTo>
                  <a:cubicBezTo>
                    <a:pt x="297" y="25"/>
                    <a:pt x="297" y="25"/>
                    <a:pt x="297" y="25"/>
                  </a:cubicBezTo>
                  <a:cubicBezTo>
                    <a:pt x="303" y="25"/>
                    <a:pt x="303" y="25"/>
                    <a:pt x="303" y="25"/>
                  </a:cubicBezTo>
                  <a:cubicBezTo>
                    <a:pt x="301" y="29"/>
                    <a:pt x="301" y="29"/>
                    <a:pt x="301" y="29"/>
                  </a:cubicBezTo>
                  <a:cubicBezTo>
                    <a:pt x="286" y="113"/>
                    <a:pt x="273" y="197"/>
                    <a:pt x="261" y="281"/>
                  </a:cubicBezTo>
                  <a:cubicBezTo>
                    <a:pt x="254" y="324"/>
                    <a:pt x="248" y="366"/>
                    <a:pt x="242" y="408"/>
                  </a:cubicBezTo>
                  <a:cubicBezTo>
                    <a:pt x="223" y="534"/>
                    <a:pt x="223" y="534"/>
                    <a:pt x="223" y="534"/>
                  </a:cubicBezTo>
                  <a:cubicBezTo>
                    <a:pt x="215" y="597"/>
                    <a:pt x="215" y="597"/>
                    <a:pt x="215" y="597"/>
                  </a:cubicBezTo>
                  <a:cubicBezTo>
                    <a:pt x="206" y="660"/>
                    <a:pt x="206" y="660"/>
                    <a:pt x="206" y="660"/>
                  </a:cubicBezTo>
                  <a:cubicBezTo>
                    <a:pt x="196" y="723"/>
                    <a:pt x="196" y="723"/>
                    <a:pt x="196" y="723"/>
                  </a:cubicBezTo>
                  <a:cubicBezTo>
                    <a:pt x="185" y="786"/>
                    <a:pt x="185" y="786"/>
                    <a:pt x="185" y="786"/>
                  </a:cubicBezTo>
                  <a:cubicBezTo>
                    <a:pt x="166" y="912"/>
                    <a:pt x="166" y="912"/>
                    <a:pt x="166" y="912"/>
                  </a:cubicBezTo>
                  <a:cubicBezTo>
                    <a:pt x="143" y="1038"/>
                    <a:pt x="143" y="1038"/>
                    <a:pt x="143" y="1038"/>
                  </a:cubicBezTo>
                  <a:cubicBezTo>
                    <a:pt x="143" y="1043"/>
                    <a:pt x="143" y="1043"/>
                    <a:pt x="143" y="1043"/>
                  </a:cubicBezTo>
                  <a:cubicBezTo>
                    <a:pt x="139" y="1043"/>
                    <a:pt x="139" y="1043"/>
                    <a:pt x="139" y="1043"/>
                  </a:cubicBezTo>
                  <a:cubicBezTo>
                    <a:pt x="116" y="1038"/>
                    <a:pt x="91" y="1034"/>
                    <a:pt x="67" y="1030"/>
                  </a:cubicBezTo>
                  <a:lnTo>
                    <a:pt x="0" y="1017"/>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83" name="Google Shape;983;p25"/>
            <p:cNvSpPr/>
            <p:nvPr/>
          </p:nvSpPr>
          <p:spPr>
            <a:xfrm flipH="1">
              <a:off x="264714" y="5406783"/>
              <a:ext cx="122506" cy="41121"/>
            </a:xfrm>
            <a:custGeom>
              <a:avLst/>
              <a:gdLst/>
              <a:ahLst/>
              <a:cxnLst/>
              <a:rect l="l" t="t" r="r" b="b"/>
              <a:pathLst>
                <a:path w="143" h="48" extrusionOk="0">
                  <a:moveTo>
                    <a:pt x="2" y="23"/>
                  </a:moveTo>
                  <a:lnTo>
                    <a:pt x="2" y="23"/>
                  </a:lnTo>
                  <a:cubicBezTo>
                    <a:pt x="15" y="25"/>
                    <a:pt x="25" y="25"/>
                    <a:pt x="38" y="27"/>
                  </a:cubicBezTo>
                  <a:cubicBezTo>
                    <a:pt x="49" y="29"/>
                    <a:pt x="59" y="29"/>
                    <a:pt x="72" y="32"/>
                  </a:cubicBezTo>
                  <a:cubicBezTo>
                    <a:pt x="82" y="34"/>
                    <a:pt x="93" y="36"/>
                    <a:pt x="103" y="38"/>
                  </a:cubicBezTo>
                  <a:cubicBezTo>
                    <a:pt x="116" y="40"/>
                    <a:pt x="126" y="42"/>
                    <a:pt x="137" y="44"/>
                  </a:cubicBezTo>
                  <a:cubicBezTo>
                    <a:pt x="135" y="46"/>
                    <a:pt x="135" y="46"/>
                    <a:pt x="135" y="46"/>
                  </a:cubicBezTo>
                  <a:cubicBezTo>
                    <a:pt x="137" y="38"/>
                    <a:pt x="137" y="32"/>
                    <a:pt x="139" y="23"/>
                  </a:cubicBezTo>
                  <a:cubicBezTo>
                    <a:pt x="141" y="25"/>
                    <a:pt x="141" y="25"/>
                    <a:pt x="141" y="25"/>
                  </a:cubicBezTo>
                  <a:cubicBezTo>
                    <a:pt x="118" y="23"/>
                    <a:pt x="95" y="21"/>
                    <a:pt x="72" y="17"/>
                  </a:cubicBezTo>
                  <a:cubicBezTo>
                    <a:pt x="61" y="15"/>
                    <a:pt x="49" y="13"/>
                    <a:pt x="38" y="10"/>
                  </a:cubicBezTo>
                  <a:cubicBezTo>
                    <a:pt x="28" y="8"/>
                    <a:pt x="15" y="6"/>
                    <a:pt x="4" y="4"/>
                  </a:cubicBezTo>
                  <a:cubicBezTo>
                    <a:pt x="7" y="2"/>
                    <a:pt x="7" y="2"/>
                    <a:pt x="7" y="2"/>
                  </a:cubicBezTo>
                  <a:cubicBezTo>
                    <a:pt x="7" y="8"/>
                    <a:pt x="4" y="17"/>
                    <a:pt x="2" y="23"/>
                  </a:cubicBezTo>
                  <a:moveTo>
                    <a:pt x="0" y="23"/>
                  </a:moveTo>
                  <a:lnTo>
                    <a:pt x="0" y="23"/>
                  </a:lnTo>
                  <a:cubicBezTo>
                    <a:pt x="2" y="17"/>
                    <a:pt x="2" y="8"/>
                    <a:pt x="2" y="2"/>
                  </a:cubicBezTo>
                  <a:cubicBezTo>
                    <a:pt x="2" y="0"/>
                    <a:pt x="2" y="0"/>
                    <a:pt x="2" y="0"/>
                  </a:cubicBezTo>
                  <a:cubicBezTo>
                    <a:pt x="4" y="0"/>
                    <a:pt x="4" y="0"/>
                    <a:pt x="4" y="0"/>
                  </a:cubicBezTo>
                  <a:cubicBezTo>
                    <a:pt x="17" y="0"/>
                    <a:pt x="28" y="2"/>
                    <a:pt x="40" y="4"/>
                  </a:cubicBezTo>
                  <a:cubicBezTo>
                    <a:pt x="51" y="4"/>
                    <a:pt x="61" y="6"/>
                    <a:pt x="74" y="8"/>
                  </a:cubicBezTo>
                  <a:cubicBezTo>
                    <a:pt x="97" y="13"/>
                    <a:pt x="118" y="17"/>
                    <a:pt x="141" y="21"/>
                  </a:cubicBezTo>
                  <a:cubicBezTo>
                    <a:pt x="143" y="21"/>
                    <a:pt x="143" y="21"/>
                    <a:pt x="143" y="21"/>
                  </a:cubicBezTo>
                  <a:cubicBezTo>
                    <a:pt x="143" y="23"/>
                    <a:pt x="143" y="23"/>
                    <a:pt x="143" y="23"/>
                  </a:cubicBezTo>
                  <a:cubicBezTo>
                    <a:pt x="141" y="32"/>
                    <a:pt x="139" y="38"/>
                    <a:pt x="139" y="46"/>
                  </a:cubicBezTo>
                  <a:cubicBezTo>
                    <a:pt x="139" y="48"/>
                    <a:pt x="139" y="48"/>
                    <a:pt x="139" y="48"/>
                  </a:cubicBezTo>
                  <a:cubicBezTo>
                    <a:pt x="137" y="46"/>
                    <a:pt x="137" y="46"/>
                    <a:pt x="137" y="46"/>
                  </a:cubicBezTo>
                  <a:cubicBezTo>
                    <a:pt x="126" y="44"/>
                    <a:pt x="114" y="44"/>
                    <a:pt x="103" y="42"/>
                  </a:cubicBezTo>
                  <a:cubicBezTo>
                    <a:pt x="91" y="42"/>
                    <a:pt x="78" y="40"/>
                    <a:pt x="67" y="38"/>
                  </a:cubicBezTo>
                  <a:cubicBezTo>
                    <a:pt x="55" y="36"/>
                    <a:pt x="44" y="34"/>
                    <a:pt x="34" y="32"/>
                  </a:cubicBezTo>
                  <a:cubicBezTo>
                    <a:pt x="21" y="29"/>
                    <a:pt x="11" y="27"/>
                    <a:pt x="0" y="2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84" name="Google Shape;984;p25"/>
            <p:cNvSpPr/>
            <p:nvPr/>
          </p:nvSpPr>
          <p:spPr>
            <a:xfrm flipH="1">
              <a:off x="374370" y="6078425"/>
              <a:ext cx="120793" cy="41121"/>
            </a:xfrm>
            <a:custGeom>
              <a:avLst/>
              <a:gdLst/>
              <a:ahLst/>
              <a:cxnLst/>
              <a:rect l="l" t="t" r="r" b="b"/>
              <a:pathLst>
                <a:path w="141" h="48" extrusionOk="0">
                  <a:moveTo>
                    <a:pt x="0" y="23"/>
                  </a:moveTo>
                  <a:lnTo>
                    <a:pt x="0" y="23"/>
                  </a:lnTo>
                  <a:cubicBezTo>
                    <a:pt x="13" y="25"/>
                    <a:pt x="23" y="25"/>
                    <a:pt x="36" y="27"/>
                  </a:cubicBezTo>
                  <a:cubicBezTo>
                    <a:pt x="46" y="30"/>
                    <a:pt x="59" y="30"/>
                    <a:pt x="69" y="32"/>
                  </a:cubicBezTo>
                  <a:cubicBezTo>
                    <a:pt x="80" y="34"/>
                    <a:pt x="90" y="36"/>
                    <a:pt x="103" y="38"/>
                  </a:cubicBezTo>
                  <a:cubicBezTo>
                    <a:pt x="114" y="40"/>
                    <a:pt x="124" y="42"/>
                    <a:pt x="137" y="44"/>
                  </a:cubicBezTo>
                  <a:cubicBezTo>
                    <a:pt x="135" y="46"/>
                    <a:pt x="135" y="46"/>
                    <a:pt x="135" y="46"/>
                  </a:cubicBezTo>
                  <a:cubicBezTo>
                    <a:pt x="135" y="38"/>
                    <a:pt x="137" y="32"/>
                    <a:pt x="137" y="23"/>
                  </a:cubicBezTo>
                  <a:cubicBezTo>
                    <a:pt x="139" y="25"/>
                    <a:pt x="139" y="25"/>
                    <a:pt x="139" y="25"/>
                  </a:cubicBezTo>
                  <a:cubicBezTo>
                    <a:pt x="116" y="23"/>
                    <a:pt x="93" y="21"/>
                    <a:pt x="69" y="17"/>
                  </a:cubicBezTo>
                  <a:cubicBezTo>
                    <a:pt x="59" y="15"/>
                    <a:pt x="48" y="13"/>
                    <a:pt x="36" y="11"/>
                  </a:cubicBezTo>
                  <a:cubicBezTo>
                    <a:pt x="25" y="8"/>
                    <a:pt x="15" y="6"/>
                    <a:pt x="2" y="4"/>
                  </a:cubicBezTo>
                  <a:cubicBezTo>
                    <a:pt x="6" y="2"/>
                    <a:pt x="6" y="2"/>
                    <a:pt x="6" y="2"/>
                  </a:cubicBezTo>
                  <a:cubicBezTo>
                    <a:pt x="4" y="8"/>
                    <a:pt x="2" y="17"/>
                    <a:pt x="0" y="23"/>
                  </a:cubicBezTo>
                  <a:moveTo>
                    <a:pt x="0" y="25"/>
                  </a:moveTo>
                  <a:lnTo>
                    <a:pt x="0" y="25"/>
                  </a:lnTo>
                  <a:cubicBezTo>
                    <a:pt x="0" y="17"/>
                    <a:pt x="0" y="8"/>
                    <a:pt x="0" y="2"/>
                  </a:cubicBezTo>
                  <a:cubicBezTo>
                    <a:pt x="2" y="0"/>
                    <a:pt x="2" y="0"/>
                    <a:pt x="2" y="0"/>
                  </a:cubicBezTo>
                  <a:cubicBezTo>
                    <a:pt x="4" y="0"/>
                    <a:pt x="4" y="0"/>
                    <a:pt x="4" y="0"/>
                  </a:cubicBezTo>
                  <a:cubicBezTo>
                    <a:pt x="15" y="0"/>
                    <a:pt x="27" y="2"/>
                    <a:pt x="38" y="4"/>
                  </a:cubicBezTo>
                  <a:cubicBezTo>
                    <a:pt x="48" y="4"/>
                    <a:pt x="61" y="6"/>
                    <a:pt x="72" y="8"/>
                  </a:cubicBezTo>
                  <a:cubicBezTo>
                    <a:pt x="95" y="13"/>
                    <a:pt x="118" y="17"/>
                    <a:pt x="139" y="21"/>
                  </a:cubicBezTo>
                  <a:cubicBezTo>
                    <a:pt x="141" y="21"/>
                    <a:pt x="141" y="21"/>
                    <a:pt x="141" y="21"/>
                  </a:cubicBezTo>
                  <a:cubicBezTo>
                    <a:pt x="141" y="23"/>
                    <a:pt x="141" y="23"/>
                    <a:pt x="141" y="23"/>
                  </a:cubicBezTo>
                  <a:cubicBezTo>
                    <a:pt x="139" y="32"/>
                    <a:pt x="139" y="38"/>
                    <a:pt x="137" y="46"/>
                  </a:cubicBezTo>
                  <a:cubicBezTo>
                    <a:pt x="137" y="48"/>
                    <a:pt x="137" y="48"/>
                    <a:pt x="137" y="48"/>
                  </a:cubicBezTo>
                  <a:cubicBezTo>
                    <a:pt x="135" y="48"/>
                    <a:pt x="135" y="48"/>
                    <a:pt x="135" y="48"/>
                  </a:cubicBezTo>
                  <a:cubicBezTo>
                    <a:pt x="124" y="44"/>
                    <a:pt x="114" y="44"/>
                    <a:pt x="101" y="42"/>
                  </a:cubicBezTo>
                  <a:cubicBezTo>
                    <a:pt x="88" y="42"/>
                    <a:pt x="78" y="40"/>
                    <a:pt x="65" y="38"/>
                  </a:cubicBezTo>
                  <a:cubicBezTo>
                    <a:pt x="55" y="36"/>
                    <a:pt x="42" y="34"/>
                    <a:pt x="32" y="32"/>
                  </a:cubicBezTo>
                  <a:cubicBezTo>
                    <a:pt x="21" y="30"/>
                    <a:pt x="10" y="27"/>
                    <a:pt x="0" y="2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85" name="Google Shape;985;p25"/>
            <p:cNvSpPr/>
            <p:nvPr/>
          </p:nvSpPr>
          <p:spPr>
            <a:xfrm flipH="1">
              <a:off x="387220" y="5988473"/>
              <a:ext cx="32554" cy="212458"/>
            </a:xfrm>
            <a:custGeom>
              <a:avLst/>
              <a:gdLst/>
              <a:ahLst/>
              <a:cxnLst/>
              <a:rect l="l" t="t" r="r" b="b"/>
              <a:pathLst>
                <a:path w="38" h="248" extrusionOk="0">
                  <a:moveTo>
                    <a:pt x="0" y="248"/>
                  </a:moveTo>
                  <a:lnTo>
                    <a:pt x="0" y="248"/>
                  </a:lnTo>
                  <a:cubicBezTo>
                    <a:pt x="5" y="208"/>
                    <a:pt x="13" y="166"/>
                    <a:pt x="17" y="124"/>
                  </a:cubicBezTo>
                  <a:cubicBezTo>
                    <a:pt x="26" y="84"/>
                    <a:pt x="32" y="42"/>
                    <a:pt x="38" y="0"/>
                  </a:cubicBezTo>
                  <a:cubicBezTo>
                    <a:pt x="34" y="42"/>
                    <a:pt x="26" y="84"/>
                    <a:pt x="19" y="126"/>
                  </a:cubicBezTo>
                  <a:cubicBezTo>
                    <a:pt x="13" y="166"/>
                    <a:pt x="7" y="208"/>
                    <a:pt x="0" y="248"/>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4275" rIns="90000" bIns="442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86" name="Google Shape;986;p25"/>
            <p:cNvSpPr/>
            <p:nvPr/>
          </p:nvSpPr>
          <p:spPr>
            <a:xfrm flipH="1">
              <a:off x="381223" y="5967056"/>
              <a:ext cx="2570" cy="10280"/>
            </a:xfrm>
            <a:custGeom>
              <a:avLst/>
              <a:gdLst/>
              <a:ahLst/>
              <a:cxnLst/>
              <a:rect l="l" t="t" r="r" b="b"/>
              <a:pathLst>
                <a:path w="3" h="12" extrusionOk="0">
                  <a:moveTo>
                    <a:pt x="0" y="12"/>
                  </a:moveTo>
                  <a:lnTo>
                    <a:pt x="0" y="12"/>
                  </a:lnTo>
                  <a:cubicBezTo>
                    <a:pt x="0" y="10"/>
                    <a:pt x="0" y="8"/>
                    <a:pt x="0" y="6"/>
                  </a:cubicBezTo>
                  <a:cubicBezTo>
                    <a:pt x="0" y="4"/>
                    <a:pt x="0" y="2"/>
                    <a:pt x="3" y="0"/>
                  </a:cubicBezTo>
                  <a:cubicBezTo>
                    <a:pt x="3" y="2"/>
                    <a:pt x="3" y="4"/>
                    <a:pt x="3" y="6"/>
                  </a:cubicBezTo>
                  <a:cubicBezTo>
                    <a:pt x="3" y="8"/>
                    <a:pt x="0" y="10"/>
                    <a:pt x="0" y="1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spTree>
    <p:extLst>
      <p:ext uri="{BB962C8B-B14F-4D97-AF65-F5344CB8AC3E}">
        <p14:creationId xmlns:p14="http://schemas.microsoft.com/office/powerpoint/2010/main" val="769152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solidFill>
          <a:schemeClr val="dk1"/>
        </a:solidFill>
        <a:effectLst/>
      </p:bgPr>
    </p:bg>
    <p:spTree>
      <p:nvGrpSpPr>
        <p:cNvPr id="1" name="Shape 987"/>
        <p:cNvGrpSpPr/>
        <p:nvPr/>
      </p:nvGrpSpPr>
      <p:grpSpPr>
        <a:xfrm>
          <a:off x="0" y="0"/>
          <a:ext cx="0" cy="0"/>
          <a:chOff x="0" y="0"/>
          <a:chExt cx="0" cy="0"/>
        </a:xfrm>
      </p:grpSpPr>
      <p:pic>
        <p:nvPicPr>
          <p:cNvPr id="988" name="Google Shape;988;p26"/>
          <p:cNvPicPr preferRelativeResize="0"/>
          <p:nvPr/>
        </p:nvPicPr>
        <p:blipFill rotWithShape="1">
          <a:blip r:embed="rId2">
            <a:alphaModFix/>
          </a:blip>
          <a:srcRect b="5526"/>
          <a:stretch/>
        </p:blipFill>
        <p:spPr>
          <a:xfrm>
            <a:off x="201300" y="201300"/>
            <a:ext cx="8741399" cy="4740900"/>
          </a:xfrm>
          <a:prstGeom prst="rect">
            <a:avLst/>
          </a:prstGeom>
          <a:noFill/>
          <a:ln>
            <a:noFill/>
          </a:ln>
          <a:effectLst>
            <a:outerShdw blurRad="57150" dist="19050" dir="5400000" algn="bl" rotWithShape="0">
              <a:srgbClr val="000000">
                <a:alpha val="50000"/>
              </a:srgbClr>
            </a:outerShdw>
          </a:effectLst>
        </p:spPr>
      </p:pic>
      <p:sp>
        <p:nvSpPr>
          <p:cNvPr id="989" name="Google Shape;989;p2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990" name="Google Shape;990;p26"/>
          <p:cNvSpPr txBox="1">
            <a:spLocks noGrp="1"/>
          </p:cNvSpPr>
          <p:nvPr>
            <p:ph type="subTitle" idx="1"/>
          </p:nvPr>
        </p:nvSpPr>
        <p:spPr>
          <a:xfrm>
            <a:off x="2279380" y="1886037"/>
            <a:ext cx="1940400" cy="614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91" name="Google Shape;991;p26"/>
          <p:cNvSpPr txBox="1">
            <a:spLocks noGrp="1"/>
          </p:cNvSpPr>
          <p:nvPr>
            <p:ph type="subTitle" idx="2"/>
          </p:nvPr>
        </p:nvSpPr>
        <p:spPr>
          <a:xfrm>
            <a:off x="5783581" y="1886037"/>
            <a:ext cx="1940400" cy="614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92" name="Google Shape;992;p26"/>
          <p:cNvSpPr txBox="1">
            <a:spLocks noGrp="1"/>
          </p:cNvSpPr>
          <p:nvPr>
            <p:ph type="subTitle" idx="3"/>
          </p:nvPr>
        </p:nvSpPr>
        <p:spPr>
          <a:xfrm>
            <a:off x="2279380" y="3528962"/>
            <a:ext cx="1940400" cy="614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93" name="Google Shape;993;p26"/>
          <p:cNvSpPr txBox="1">
            <a:spLocks noGrp="1"/>
          </p:cNvSpPr>
          <p:nvPr>
            <p:ph type="subTitle" idx="4"/>
          </p:nvPr>
        </p:nvSpPr>
        <p:spPr>
          <a:xfrm>
            <a:off x="5783581" y="3528962"/>
            <a:ext cx="1940400" cy="614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94" name="Google Shape;994;p26"/>
          <p:cNvSpPr txBox="1">
            <a:spLocks noGrp="1"/>
          </p:cNvSpPr>
          <p:nvPr>
            <p:ph type="subTitle" idx="5"/>
          </p:nvPr>
        </p:nvSpPr>
        <p:spPr>
          <a:xfrm>
            <a:off x="2279380" y="1623938"/>
            <a:ext cx="1940400" cy="414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Josefin Sans"/>
              <a:buNone/>
              <a:defRPr sz="1900">
                <a:solidFill>
                  <a:schemeClr val="dk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2pPr>
            <a:lvl3pPr lvl="2"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3pPr>
            <a:lvl4pPr lvl="3"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4pPr>
            <a:lvl5pPr lvl="4"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5pPr>
            <a:lvl6pPr lvl="5"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6pPr>
            <a:lvl7pPr lvl="6"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7pPr>
            <a:lvl8pPr lvl="7"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8pPr>
            <a:lvl9pPr lvl="8"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9pPr>
          </a:lstStyle>
          <a:p>
            <a:endParaRPr/>
          </a:p>
        </p:txBody>
      </p:sp>
      <p:sp>
        <p:nvSpPr>
          <p:cNvPr id="995" name="Google Shape;995;p26"/>
          <p:cNvSpPr txBox="1">
            <a:spLocks noGrp="1"/>
          </p:cNvSpPr>
          <p:nvPr>
            <p:ph type="subTitle" idx="6"/>
          </p:nvPr>
        </p:nvSpPr>
        <p:spPr>
          <a:xfrm>
            <a:off x="2279380" y="3266764"/>
            <a:ext cx="1940400" cy="414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Josefin Sans"/>
              <a:buNone/>
              <a:defRPr sz="1900">
                <a:solidFill>
                  <a:schemeClr val="dk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2pPr>
            <a:lvl3pPr lvl="2"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3pPr>
            <a:lvl4pPr lvl="3"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4pPr>
            <a:lvl5pPr lvl="4"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5pPr>
            <a:lvl6pPr lvl="5"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6pPr>
            <a:lvl7pPr lvl="6"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7pPr>
            <a:lvl8pPr lvl="7"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8pPr>
            <a:lvl9pPr lvl="8"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9pPr>
          </a:lstStyle>
          <a:p>
            <a:endParaRPr/>
          </a:p>
        </p:txBody>
      </p:sp>
      <p:sp>
        <p:nvSpPr>
          <p:cNvPr id="996" name="Google Shape;996;p26"/>
          <p:cNvSpPr txBox="1">
            <a:spLocks noGrp="1"/>
          </p:cNvSpPr>
          <p:nvPr>
            <p:ph type="subTitle" idx="7"/>
          </p:nvPr>
        </p:nvSpPr>
        <p:spPr>
          <a:xfrm>
            <a:off x="5783579" y="1623938"/>
            <a:ext cx="1940400" cy="414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Josefin Sans"/>
              <a:buNone/>
              <a:defRPr sz="1900">
                <a:solidFill>
                  <a:schemeClr val="dk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2pPr>
            <a:lvl3pPr lvl="2"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3pPr>
            <a:lvl4pPr lvl="3"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4pPr>
            <a:lvl5pPr lvl="4"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5pPr>
            <a:lvl6pPr lvl="5"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6pPr>
            <a:lvl7pPr lvl="6"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7pPr>
            <a:lvl8pPr lvl="7"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8pPr>
            <a:lvl9pPr lvl="8"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9pPr>
          </a:lstStyle>
          <a:p>
            <a:endParaRPr/>
          </a:p>
        </p:txBody>
      </p:sp>
      <p:sp>
        <p:nvSpPr>
          <p:cNvPr id="997" name="Google Shape;997;p26"/>
          <p:cNvSpPr txBox="1">
            <a:spLocks noGrp="1"/>
          </p:cNvSpPr>
          <p:nvPr>
            <p:ph type="subTitle" idx="8"/>
          </p:nvPr>
        </p:nvSpPr>
        <p:spPr>
          <a:xfrm>
            <a:off x="5783579" y="3266764"/>
            <a:ext cx="1940400" cy="414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Josefin Sans"/>
              <a:buNone/>
              <a:defRPr sz="1900">
                <a:solidFill>
                  <a:schemeClr val="dk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2pPr>
            <a:lvl3pPr lvl="2"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3pPr>
            <a:lvl4pPr lvl="3"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4pPr>
            <a:lvl5pPr lvl="4"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5pPr>
            <a:lvl6pPr lvl="5"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6pPr>
            <a:lvl7pPr lvl="6"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7pPr>
            <a:lvl8pPr lvl="7"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8pPr>
            <a:lvl9pPr lvl="8"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9pPr>
          </a:lstStyle>
          <a:p>
            <a:endParaRPr/>
          </a:p>
        </p:txBody>
      </p:sp>
      <p:grpSp>
        <p:nvGrpSpPr>
          <p:cNvPr id="998" name="Google Shape;998;p26"/>
          <p:cNvGrpSpPr/>
          <p:nvPr/>
        </p:nvGrpSpPr>
        <p:grpSpPr>
          <a:xfrm>
            <a:off x="-498149" y="3741653"/>
            <a:ext cx="1175174" cy="1017149"/>
            <a:chOff x="-498149" y="884153"/>
            <a:chExt cx="1175174" cy="1017149"/>
          </a:xfrm>
        </p:grpSpPr>
        <p:sp>
          <p:nvSpPr>
            <p:cNvPr id="999" name="Google Shape;999;p26"/>
            <p:cNvSpPr/>
            <p:nvPr/>
          </p:nvSpPr>
          <p:spPr>
            <a:xfrm flipH="1">
              <a:off x="319527" y="1747538"/>
              <a:ext cx="150687" cy="153765"/>
            </a:xfrm>
            <a:custGeom>
              <a:avLst/>
              <a:gdLst/>
              <a:ahLst/>
              <a:cxnLst/>
              <a:rect l="l" t="t" r="r" b="b"/>
              <a:pathLst>
                <a:path w="196" h="200" extrusionOk="0">
                  <a:moveTo>
                    <a:pt x="191" y="195"/>
                  </a:moveTo>
                  <a:lnTo>
                    <a:pt x="191" y="195"/>
                  </a:lnTo>
                  <a:cubicBezTo>
                    <a:pt x="162" y="197"/>
                    <a:pt x="130" y="197"/>
                    <a:pt x="99" y="197"/>
                  </a:cubicBezTo>
                  <a:cubicBezTo>
                    <a:pt x="50" y="200"/>
                    <a:pt x="50" y="200"/>
                    <a:pt x="50" y="200"/>
                  </a:cubicBezTo>
                  <a:cubicBezTo>
                    <a:pt x="36" y="200"/>
                    <a:pt x="19" y="200"/>
                    <a:pt x="4" y="197"/>
                  </a:cubicBezTo>
                  <a:cubicBezTo>
                    <a:pt x="0" y="197"/>
                    <a:pt x="0" y="197"/>
                    <a:pt x="0" y="197"/>
                  </a:cubicBezTo>
                  <a:cubicBezTo>
                    <a:pt x="0" y="195"/>
                    <a:pt x="0" y="195"/>
                    <a:pt x="0" y="195"/>
                  </a:cubicBezTo>
                  <a:cubicBezTo>
                    <a:pt x="0" y="164"/>
                    <a:pt x="2" y="132"/>
                    <a:pt x="2" y="101"/>
                  </a:cubicBezTo>
                  <a:cubicBezTo>
                    <a:pt x="2" y="84"/>
                    <a:pt x="2" y="67"/>
                    <a:pt x="2" y="52"/>
                  </a:cubicBezTo>
                  <a:cubicBezTo>
                    <a:pt x="2" y="35"/>
                    <a:pt x="2" y="21"/>
                    <a:pt x="0" y="4"/>
                  </a:cubicBezTo>
                  <a:cubicBezTo>
                    <a:pt x="0" y="2"/>
                    <a:pt x="0" y="2"/>
                    <a:pt x="0" y="2"/>
                  </a:cubicBezTo>
                  <a:cubicBezTo>
                    <a:pt x="4" y="2"/>
                    <a:pt x="4" y="2"/>
                    <a:pt x="4" y="2"/>
                  </a:cubicBezTo>
                  <a:cubicBezTo>
                    <a:pt x="36" y="2"/>
                    <a:pt x="65" y="0"/>
                    <a:pt x="97" y="0"/>
                  </a:cubicBezTo>
                  <a:cubicBezTo>
                    <a:pt x="145" y="0"/>
                    <a:pt x="145" y="0"/>
                    <a:pt x="145" y="0"/>
                  </a:cubicBezTo>
                  <a:cubicBezTo>
                    <a:pt x="160" y="0"/>
                    <a:pt x="177" y="0"/>
                    <a:pt x="191" y="0"/>
                  </a:cubicBezTo>
                  <a:cubicBezTo>
                    <a:pt x="196" y="0"/>
                    <a:pt x="196" y="0"/>
                    <a:pt x="196" y="0"/>
                  </a:cubicBezTo>
                  <a:cubicBezTo>
                    <a:pt x="196" y="4"/>
                    <a:pt x="196" y="4"/>
                    <a:pt x="196" y="4"/>
                  </a:cubicBezTo>
                  <a:cubicBezTo>
                    <a:pt x="196" y="38"/>
                    <a:pt x="196" y="69"/>
                    <a:pt x="196" y="101"/>
                  </a:cubicBezTo>
                  <a:lnTo>
                    <a:pt x="191" y="195"/>
                  </a:lnTo>
                  <a:moveTo>
                    <a:pt x="191" y="195"/>
                  </a:moveTo>
                  <a:lnTo>
                    <a:pt x="191" y="195"/>
                  </a:lnTo>
                  <a:cubicBezTo>
                    <a:pt x="189" y="99"/>
                    <a:pt x="189" y="99"/>
                    <a:pt x="189" y="99"/>
                  </a:cubicBezTo>
                  <a:cubicBezTo>
                    <a:pt x="189" y="67"/>
                    <a:pt x="187" y="35"/>
                    <a:pt x="187" y="4"/>
                  </a:cubicBezTo>
                  <a:cubicBezTo>
                    <a:pt x="191" y="8"/>
                    <a:pt x="191" y="8"/>
                    <a:pt x="191" y="8"/>
                  </a:cubicBezTo>
                  <a:cubicBezTo>
                    <a:pt x="177" y="8"/>
                    <a:pt x="160" y="8"/>
                    <a:pt x="145" y="8"/>
                  </a:cubicBezTo>
                  <a:cubicBezTo>
                    <a:pt x="97" y="8"/>
                    <a:pt x="97" y="8"/>
                    <a:pt x="97" y="8"/>
                  </a:cubicBezTo>
                  <a:cubicBezTo>
                    <a:pt x="65" y="8"/>
                    <a:pt x="36" y="8"/>
                    <a:pt x="4" y="6"/>
                  </a:cubicBezTo>
                  <a:cubicBezTo>
                    <a:pt x="6" y="4"/>
                    <a:pt x="6" y="4"/>
                    <a:pt x="6" y="4"/>
                  </a:cubicBezTo>
                  <a:cubicBezTo>
                    <a:pt x="6" y="21"/>
                    <a:pt x="4" y="35"/>
                    <a:pt x="4" y="52"/>
                  </a:cubicBezTo>
                  <a:cubicBezTo>
                    <a:pt x="4" y="67"/>
                    <a:pt x="4" y="84"/>
                    <a:pt x="4" y="101"/>
                  </a:cubicBezTo>
                  <a:cubicBezTo>
                    <a:pt x="4" y="132"/>
                    <a:pt x="6" y="164"/>
                    <a:pt x="6" y="195"/>
                  </a:cubicBezTo>
                  <a:cubicBezTo>
                    <a:pt x="4" y="191"/>
                    <a:pt x="4" y="191"/>
                    <a:pt x="4" y="191"/>
                  </a:cubicBezTo>
                  <a:cubicBezTo>
                    <a:pt x="19" y="191"/>
                    <a:pt x="34" y="191"/>
                    <a:pt x="50" y="191"/>
                  </a:cubicBezTo>
                  <a:cubicBezTo>
                    <a:pt x="97" y="191"/>
                    <a:pt x="97" y="191"/>
                    <a:pt x="97" y="191"/>
                  </a:cubicBezTo>
                  <a:cubicBezTo>
                    <a:pt x="128" y="193"/>
                    <a:pt x="160" y="193"/>
                    <a:pt x="191" y="19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7000" rIns="90000" bIns="27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00" name="Google Shape;1000;p26"/>
            <p:cNvSpPr/>
            <p:nvPr/>
          </p:nvSpPr>
          <p:spPr>
            <a:xfrm flipH="1">
              <a:off x="441000" y="1750613"/>
              <a:ext cx="6919" cy="109942"/>
            </a:xfrm>
            <a:custGeom>
              <a:avLst/>
              <a:gdLst/>
              <a:ahLst/>
              <a:cxnLst/>
              <a:rect l="l" t="t" r="r" b="b"/>
              <a:pathLst>
                <a:path w="9" h="143" extrusionOk="0">
                  <a:moveTo>
                    <a:pt x="5" y="0"/>
                  </a:moveTo>
                  <a:lnTo>
                    <a:pt x="5" y="0"/>
                  </a:lnTo>
                  <a:cubicBezTo>
                    <a:pt x="9" y="25"/>
                    <a:pt x="9" y="48"/>
                    <a:pt x="9" y="71"/>
                  </a:cubicBezTo>
                  <a:cubicBezTo>
                    <a:pt x="9" y="97"/>
                    <a:pt x="9" y="120"/>
                    <a:pt x="5" y="143"/>
                  </a:cubicBezTo>
                  <a:cubicBezTo>
                    <a:pt x="3" y="120"/>
                    <a:pt x="0" y="97"/>
                    <a:pt x="0" y="71"/>
                  </a:cubicBezTo>
                  <a:cubicBezTo>
                    <a:pt x="0" y="48"/>
                    <a:pt x="3" y="25"/>
                    <a:pt x="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6475" rIns="90000" bIns="64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01" name="Google Shape;1001;p26"/>
            <p:cNvSpPr/>
            <p:nvPr/>
          </p:nvSpPr>
          <p:spPr>
            <a:xfrm flipH="1">
              <a:off x="426392" y="1750613"/>
              <a:ext cx="6919" cy="74576"/>
            </a:xfrm>
            <a:custGeom>
              <a:avLst/>
              <a:gdLst/>
              <a:ahLst/>
              <a:cxnLst/>
              <a:rect l="l" t="t" r="r" b="b"/>
              <a:pathLst>
                <a:path w="9" h="97" extrusionOk="0">
                  <a:moveTo>
                    <a:pt x="5" y="0"/>
                  </a:moveTo>
                  <a:lnTo>
                    <a:pt x="5" y="0"/>
                  </a:lnTo>
                  <a:cubicBezTo>
                    <a:pt x="7" y="17"/>
                    <a:pt x="9" y="31"/>
                    <a:pt x="9" y="48"/>
                  </a:cubicBezTo>
                  <a:cubicBezTo>
                    <a:pt x="9" y="63"/>
                    <a:pt x="7" y="80"/>
                    <a:pt x="5" y="97"/>
                  </a:cubicBezTo>
                  <a:cubicBezTo>
                    <a:pt x="0" y="80"/>
                    <a:pt x="0" y="63"/>
                    <a:pt x="0" y="48"/>
                  </a:cubicBezTo>
                  <a:cubicBezTo>
                    <a:pt x="0" y="31"/>
                    <a:pt x="0" y="17"/>
                    <a:pt x="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02" name="Google Shape;1002;p26"/>
            <p:cNvSpPr/>
            <p:nvPr/>
          </p:nvSpPr>
          <p:spPr>
            <a:xfrm flipH="1">
              <a:off x="358737" y="1750613"/>
              <a:ext cx="6151" cy="96872"/>
            </a:xfrm>
            <a:custGeom>
              <a:avLst/>
              <a:gdLst/>
              <a:ahLst/>
              <a:cxnLst/>
              <a:rect l="l" t="t" r="r" b="b"/>
              <a:pathLst>
                <a:path w="8" h="126" extrusionOk="0">
                  <a:moveTo>
                    <a:pt x="4" y="0"/>
                  </a:moveTo>
                  <a:lnTo>
                    <a:pt x="4" y="0"/>
                  </a:lnTo>
                  <a:cubicBezTo>
                    <a:pt x="8" y="21"/>
                    <a:pt x="8" y="42"/>
                    <a:pt x="8" y="63"/>
                  </a:cubicBezTo>
                  <a:cubicBezTo>
                    <a:pt x="8" y="84"/>
                    <a:pt x="8" y="105"/>
                    <a:pt x="4" y="126"/>
                  </a:cubicBezTo>
                  <a:cubicBezTo>
                    <a:pt x="2" y="105"/>
                    <a:pt x="0" y="84"/>
                    <a:pt x="0" y="63"/>
                  </a:cubicBezTo>
                  <a:cubicBezTo>
                    <a:pt x="0" y="42"/>
                    <a:pt x="2" y="21"/>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50" rIns="90000" bIns="3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03" name="Google Shape;1003;p26"/>
            <p:cNvSpPr/>
            <p:nvPr/>
          </p:nvSpPr>
          <p:spPr>
            <a:xfrm flipH="1">
              <a:off x="395640" y="1815194"/>
              <a:ext cx="6919" cy="59968"/>
            </a:xfrm>
            <a:custGeom>
              <a:avLst/>
              <a:gdLst/>
              <a:ahLst/>
              <a:cxnLst/>
              <a:rect l="l" t="t" r="r" b="b"/>
              <a:pathLst>
                <a:path w="9" h="78" extrusionOk="0">
                  <a:moveTo>
                    <a:pt x="5" y="0"/>
                  </a:moveTo>
                  <a:lnTo>
                    <a:pt x="5" y="0"/>
                  </a:lnTo>
                  <a:cubicBezTo>
                    <a:pt x="9" y="13"/>
                    <a:pt x="9" y="25"/>
                    <a:pt x="9" y="38"/>
                  </a:cubicBezTo>
                  <a:cubicBezTo>
                    <a:pt x="9" y="51"/>
                    <a:pt x="9" y="65"/>
                    <a:pt x="5" y="78"/>
                  </a:cubicBezTo>
                  <a:cubicBezTo>
                    <a:pt x="2" y="65"/>
                    <a:pt x="0" y="51"/>
                    <a:pt x="0" y="38"/>
                  </a:cubicBezTo>
                  <a:cubicBezTo>
                    <a:pt x="0" y="25"/>
                    <a:pt x="2" y="13"/>
                    <a:pt x="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04" name="Google Shape;1004;p26"/>
            <p:cNvSpPr/>
            <p:nvPr/>
          </p:nvSpPr>
          <p:spPr>
            <a:xfrm flipH="1">
              <a:off x="-498149" y="1676025"/>
              <a:ext cx="1175174" cy="79975"/>
            </a:xfrm>
            <a:custGeom>
              <a:avLst/>
              <a:gdLst/>
              <a:ahLst/>
              <a:cxnLst/>
              <a:rect l="l" t="t" r="r" b="b"/>
              <a:pathLst>
                <a:path w="5551" h="104" extrusionOk="0">
                  <a:moveTo>
                    <a:pt x="5551" y="97"/>
                  </a:moveTo>
                  <a:lnTo>
                    <a:pt x="5551" y="97"/>
                  </a:lnTo>
                  <a:cubicBezTo>
                    <a:pt x="4167" y="103"/>
                    <a:pt x="4167" y="103"/>
                    <a:pt x="4167" y="103"/>
                  </a:cubicBezTo>
                  <a:cubicBezTo>
                    <a:pt x="3705" y="103"/>
                    <a:pt x="3242" y="105"/>
                    <a:pt x="2780" y="103"/>
                  </a:cubicBezTo>
                  <a:cubicBezTo>
                    <a:pt x="1392" y="101"/>
                    <a:pt x="1392" y="101"/>
                    <a:pt x="1392" y="101"/>
                  </a:cubicBezTo>
                  <a:cubicBezTo>
                    <a:pt x="1045" y="99"/>
                    <a:pt x="1045" y="99"/>
                    <a:pt x="1045" y="99"/>
                  </a:cubicBezTo>
                  <a:cubicBezTo>
                    <a:pt x="698" y="101"/>
                    <a:pt x="698" y="101"/>
                    <a:pt x="698" y="101"/>
                  </a:cubicBezTo>
                  <a:cubicBezTo>
                    <a:pt x="4" y="101"/>
                    <a:pt x="4" y="101"/>
                    <a:pt x="4" y="101"/>
                  </a:cubicBezTo>
                  <a:cubicBezTo>
                    <a:pt x="0" y="101"/>
                    <a:pt x="0" y="101"/>
                    <a:pt x="0" y="101"/>
                  </a:cubicBezTo>
                  <a:cubicBezTo>
                    <a:pt x="0" y="97"/>
                    <a:pt x="0" y="97"/>
                    <a:pt x="0" y="97"/>
                  </a:cubicBezTo>
                  <a:cubicBezTo>
                    <a:pt x="0" y="9"/>
                    <a:pt x="0" y="9"/>
                    <a:pt x="0" y="9"/>
                  </a:cubicBezTo>
                  <a:cubicBezTo>
                    <a:pt x="0" y="5"/>
                    <a:pt x="0" y="5"/>
                    <a:pt x="0" y="5"/>
                  </a:cubicBezTo>
                  <a:cubicBezTo>
                    <a:pt x="4" y="5"/>
                    <a:pt x="4" y="5"/>
                    <a:pt x="4" y="5"/>
                  </a:cubicBezTo>
                  <a:cubicBezTo>
                    <a:pt x="1392" y="0"/>
                    <a:pt x="1392" y="0"/>
                    <a:pt x="1392" y="0"/>
                  </a:cubicBezTo>
                  <a:cubicBezTo>
                    <a:pt x="2777" y="0"/>
                    <a:pt x="2777" y="0"/>
                    <a:pt x="2777" y="0"/>
                  </a:cubicBezTo>
                  <a:cubicBezTo>
                    <a:pt x="3471" y="0"/>
                    <a:pt x="3471" y="0"/>
                    <a:pt x="3471" y="0"/>
                  </a:cubicBezTo>
                  <a:cubicBezTo>
                    <a:pt x="4163" y="2"/>
                    <a:pt x="4163" y="2"/>
                    <a:pt x="4163" y="2"/>
                  </a:cubicBezTo>
                  <a:cubicBezTo>
                    <a:pt x="4626" y="5"/>
                    <a:pt x="5088" y="5"/>
                    <a:pt x="5551" y="7"/>
                  </a:cubicBezTo>
                  <a:lnTo>
                    <a:pt x="5551" y="7"/>
                  </a:lnTo>
                  <a:cubicBezTo>
                    <a:pt x="5551" y="9"/>
                    <a:pt x="5551" y="9"/>
                    <a:pt x="5551" y="9"/>
                  </a:cubicBezTo>
                  <a:lnTo>
                    <a:pt x="5551" y="97"/>
                  </a:lnTo>
                  <a:moveTo>
                    <a:pt x="5549" y="97"/>
                  </a:moveTo>
                  <a:lnTo>
                    <a:pt x="5549" y="97"/>
                  </a:lnTo>
                  <a:cubicBezTo>
                    <a:pt x="5549" y="9"/>
                    <a:pt x="5549" y="9"/>
                    <a:pt x="5549" y="9"/>
                  </a:cubicBezTo>
                  <a:cubicBezTo>
                    <a:pt x="5551" y="11"/>
                    <a:pt x="5551" y="11"/>
                    <a:pt x="5551" y="11"/>
                  </a:cubicBezTo>
                  <a:cubicBezTo>
                    <a:pt x="5088" y="13"/>
                    <a:pt x="4626" y="13"/>
                    <a:pt x="4163" y="15"/>
                  </a:cubicBezTo>
                  <a:cubicBezTo>
                    <a:pt x="3471" y="17"/>
                    <a:pt x="3471" y="17"/>
                    <a:pt x="3471" y="17"/>
                  </a:cubicBezTo>
                  <a:cubicBezTo>
                    <a:pt x="2777" y="17"/>
                    <a:pt x="2777" y="17"/>
                    <a:pt x="2777" y="17"/>
                  </a:cubicBezTo>
                  <a:cubicBezTo>
                    <a:pt x="1392" y="17"/>
                    <a:pt x="1392" y="17"/>
                    <a:pt x="1392" y="17"/>
                  </a:cubicBezTo>
                  <a:cubicBezTo>
                    <a:pt x="4" y="13"/>
                    <a:pt x="4" y="13"/>
                    <a:pt x="4" y="13"/>
                  </a:cubicBezTo>
                  <a:cubicBezTo>
                    <a:pt x="10" y="9"/>
                    <a:pt x="10" y="9"/>
                    <a:pt x="10" y="9"/>
                  </a:cubicBezTo>
                  <a:cubicBezTo>
                    <a:pt x="8" y="97"/>
                    <a:pt x="8" y="97"/>
                    <a:pt x="8" y="97"/>
                  </a:cubicBezTo>
                  <a:cubicBezTo>
                    <a:pt x="4" y="93"/>
                    <a:pt x="4" y="93"/>
                    <a:pt x="4" y="93"/>
                  </a:cubicBezTo>
                  <a:cubicBezTo>
                    <a:pt x="698" y="95"/>
                    <a:pt x="698" y="95"/>
                    <a:pt x="698" y="95"/>
                  </a:cubicBezTo>
                  <a:cubicBezTo>
                    <a:pt x="1045" y="95"/>
                    <a:pt x="1045" y="95"/>
                    <a:pt x="1045" y="95"/>
                  </a:cubicBezTo>
                  <a:cubicBezTo>
                    <a:pt x="1390" y="95"/>
                    <a:pt x="1390" y="95"/>
                    <a:pt x="1390" y="95"/>
                  </a:cubicBezTo>
                  <a:cubicBezTo>
                    <a:pt x="2775" y="91"/>
                    <a:pt x="2775" y="91"/>
                    <a:pt x="2775" y="91"/>
                  </a:cubicBezTo>
                  <a:cubicBezTo>
                    <a:pt x="3236" y="91"/>
                    <a:pt x="3698" y="91"/>
                    <a:pt x="4161" y="93"/>
                  </a:cubicBezTo>
                  <a:lnTo>
                    <a:pt x="5549" y="97"/>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05" name="Google Shape;1005;p26"/>
            <p:cNvSpPr/>
            <p:nvPr/>
          </p:nvSpPr>
          <p:spPr>
            <a:xfrm flipH="1">
              <a:off x="-208647" y="1699102"/>
              <a:ext cx="882597" cy="6151"/>
            </a:xfrm>
            <a:custGeom>
              <a:avLst/>
              <a:gdLst/>
              <a:ahLst/>
              <a:cxnLst/>
              <a:rect l="l" t="t" r="r" b="b"/>
              <a:pathLst>
                <a:path w="1148" h="8" extrusionOk="0">
                  <a:moveTo>
                    <a:pt x="0" y="4"/>
                  </a:moveTo>
                  <a:lnTo>
                    <a:pt x="0" y="4"/>
                  </a:lnTo>
                  <a:cubicBezTo>
                    <a:pt x="97" y="2"/>
                    <a:pt x="192" y="2"/>
                    <a:pt x="288" y="2"/>
                  </a:cubicBezTo>
                  <a:cubicBezTo>
                    <a:pt x="336" y="2"/>
                    <a:pt x="383" y="2"/>
                    <a:pt x="431" y="2"/>
                  </a:cubicBezTo>
                  <a:cubicBezTo>
                    <a:pt x="480" y="4"/>
                    <a:pt x="526" y="2"/>
                    <a:pt x="574" y="2"/>
                  </a:cubicBezTo>
                  <a:cubicBezTo>
                    <a:pt x="671" y="2"/>
                    <a:pt x="765" y="0"/>
                    <a:pt x="862" y="0"/>
                  </a:cubicBezTo>
                  <a:cubicBezTo>
                    <a:pt x="908" y="0"/>
                    <a:pt x="957" y="2"/>
                    <a:pt x="1005" y="2"/>
                  </a:cubicBezTo>
                  <a:cubicBezTo>
                    <a:pt x="1054" y="2"/>
                    <a:pt x="1100" y="2"/>
                    <a:pt x="1148" y="4"/>
                  </a:cubicBezTo>
                  <a:lnTo>
                    <a:pt x="1148" y="4"/>
                  </a:lnTo>
                  <a:cubicBezTo>
                    <a:pt x="1100" y="6"/>
                    <a:pt x="1054" y="6"/>
                    <a:pt x="1005" y="6"/>
                  </a:cubicBezTo>
                  <a:cubicBezTo>
                    <a:pt x="957" y="6"/>
                    <a:pt x="908" y="8"/>
                    <a:pt x="862" y="8"/>
                  </a:cubicBezTo>
                  <a:cubicBezTo>
                    <a:pt x="765" y="8"/>
                    <a:pt x="671" y="6"/>
                    <a:pt x="574" y="6"/>
                  </a:cubicBezTo>
                  <a:cubicBezTo>
                    <a:pt x="526" y="6"/>
                    <a:pt x="480" y="4"/>
                    <a:pt x="431" y="4"/>
                  </a:cubicBezTo>
                  <a:cubicBezTo>
                    <a:pt x="383" y="6"/>
                    <a:pt x="336" y="6"/>
                    <a:pt x="288" y="6"/>
                  </a:cubicBezTo>
                  <a:cubicBezTo>
                    <a:pt x="192" y="6"/>
                    <a:pt x="97" y="6"/>
                    <a:pt x="0"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06" name="Google Shape;1006;p26"/>
            <p:cNvSpPr/>
            <p:nvPr/>
          </p:nvSpPr>
          <p:spPr>
            <a:xfrm flipH="1">
              <a:off x="-116389" y="1713710"/>
              <a:ext cx="466669" cy="4613"/>
            </a:xfrm>
            <a:custGeom>
              <a:avLst/>
              <a:gdLst/>
              <a:ahLst/>
              <a:cxnLst/>
              <a:rect l="l" t="t" r="r" b="b"/>
              <a:pathLst>
                <a:path w="607" h="6" extrusionOk="0">
                  <a:moveTo>
                    <a:pt x="0" y="2"/>
                  </a:moveTo>
                  <a:lnTo>
                    <a:pt x="0" y="2"/>
                  </a:lnTo>
                  <a:cubicBezTo>
                    <a:pt x="50" y="0"/>
                    <a:pt x="101" y="0"/>
                    <a:pt x="153" y="0"/>
                  </a:cubicBezTo>
                  <a:cubicBezTo>
                    <a:pt x="178" y="0"/>
                    <a:pt x="204" y="2"/>
                    <a:pt x="229" y="2"/>
                  </a:cubicBezTo>
                  <a:cubicBezTo>
                    <a:pt x="254" y="2"/>
                    <a:pt x="279" y="2"/>
                    <a:pt x="305" y="2"/>
                  </a:cubicBezTo>
                  <a:cubicBezTo>
                    <a:pt x="355" y="0"/>
                    <a:pt x="406" y="0"/>
                    <a:pt x="456" y="0"/>
                  </a:cubicBezTo>
                  <a:cubicBezTo>
                    <a:pt x="506" y="0"/>
                    <a:pt x="557" y="0"/>
                    <a:pt x="607" y="2"/>
                  </a:cubicBezTo>
                  <a:cubicBezTo>
                    <a:pt x="607" y="4"/>
                    <a:pt x="607" y="4"/>
                    <a:pt x="607" y="4"/>
                  </a:cubicBezTo>
                  <a:cubicBezTo>
                    <a:pt x="557" y="4"/>
                    <a:pt x="506" y="6"/>
                    <a:pt x="456" y="6"/>
                  </a:cubicBezTo>
                  <a:cubicBezTo>
                    <a:pt x="406" y="6"/>
                    <a:pt x="355" y="6"/>
                    <a:pt x="305" y="4"/>
                  </a:cubicBezTo>
                  <a:cubicBezTo>
                    <a:pt x="279" y="4"/>
                    <a:pt x="254" y="4"/>
                    <a:pt x="229" y="4"/>
                  </a:cubicBezTo>
                  <a:cubicBezTo>
                    <a:pt x="204" y="4"/>
                    <a:pt x="178" y="4"/>
                    <a:pt x="153" y="6"/>
                  </a:cubicBezTo>
                  <a:cubicBezTo>
                    <a:pt x="101" y="6"/>
                    <a:pt x="50" y="6"/>
                    <a:pt x="0" y="4"/>
                  </a:cubicBezTo>
                  <a:lnTo>
                    <a:pt x="0" y="2"/>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07" name="Google Shape;1007;p26"/>
            <p:cNvSpPr/>
            <p:nvPr/>
          </p:nvSpPr>
          <p:spPr>
            <a:xfrm flipH="1">
              <a:off x="-317050" y="1731393"/>
              <a:ext cx="130698" cy="6151"/>
            </a:xfrm>
            <a:custGeom>
              <a:avLst/>
              <a:gdLst/>
              <a:ahLst/>
              <a:cxnLst/>
              <a:rect l="l" t="t" r="r" b="b"/>
              <a:pathLst>
                <a:path w="170" h="8" extrusionOk="0">
                  <a:moveTo>
                    <a:pt x="0" y="2"/>
                  </a:moveTo>
                  <a:lnTo>
                    <a:pt x="0" y="2"/>
                  </a:lnTo>
                  <a:cubicBezTo>
                    <a:pt x="14" y="0"/>
                    <a:pt x="29" y="0"/>
                    <a:pt x="42" y="0"/>
                  </a:cubicBezTo>
                  <a:cubicBezTo>
                    <a:pt x="50" y="0"/>
                    <a:pt x="56" y="2"/>
                    <a:pt x="65" y="2"/>
                  </a:cubicBezTo>
                  <a:cubicBezTo>
                    <a:pt x="71" y="2"/>
                    <a:pt x="77" y="2"/>
                    <a:pt x="86" y="2"/>
                  </a:cubicBezTo>
                  <a:cubicBezTo>
                    <a:pt x="100" y="0"/>
                    <a:pt x="113" y="0"/>
                    <a:pt x="128" y="0"/>
                  </a:cubicBezTo>
                  <a:cubicBezTo>
                    <a:pt x="143" y="0"/>
                    <a:pt x="157" y="0"/>
                    <a:pt x="170" y="2"/>
                  </a:cubicBezTo>
                  <a:cubicBezTo>
                    <a:pt x="170" y="4"/>
                    <a:pt x="170" y="4"/>
                    <a:pt x="170" y="4"/>
                  </a:cubicBezTo>
                  <a:cubicBezTo>
                    <a:pt x="157" y="6"/>
                    <a:pt x="143" y="8"/>
                    <a:pt x="128" y="8"/>
                  </a:cubicBezTo>
                  <a:cubicBezTo>
                    <a:pt x="113" y="8"/>
                    <a:pt x="100" y="8"/>
                    <a:pt x="86" y="6"/>
                  </a:cubicBezTo>
                  <a:cubicBezTo>
                    <a:pt x="77" y="4"/>
                    <a:pt x="71" y="4"/>
                    <a:pt x="65" y="4"/>
                  </a:cubicBezTo>
                  <a:cubicBezTo>
                    <a:pt x="56" y="4"/>
                    <a:pt x="50" y="6"/>
                    <a:pt x="42" y="6"/>
                  </a:cubicBezTo>
                  <a:cubicBezTo>
                    <a:pt x="29" y="8"/>
                    <a:pt x="14" y="6"/>
                    <a:pt x="0" y="4"/>
                  </a:cubicBezTo>
                  <a:lnTo>
                    <a:pt x="0" y="2"/>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08" name="Google Shape;1008;p26"/>
            <p:cNvSpPr/>
            <p:nvPr/>
          </p:nvSpPr>
          <p:spPr>
            <a:xfrm rot="5400000" flipH="1">
              <a:off x="-194051" y="1176693"/>
              <a:ext cx="800347" cy="215268"/>
            </a:xfrm>
            <a:custGeom>
              <a:avLst/>
              <a:gdLst/>
              <a:ahLst/>
              <a:cxnLst/>
              <a:rect l="l" t="t" r="r" b="b"/>
              <a:pathLst>
                <a:path w="1041" h="280" extrusionOk="0">
                  <a:moveTo>
                    <a:pt x="1037" y="9"/>
                  </a:moveTo>
                  <a:lnTo>
                    <a:pt x="1037" y="9"/>
                  </a:lnTo>
                  <a:cubicBezTo>
                    <a:pt x="1039" y="139"/>
                    <a:pt x="1039" y="139"/>
                    <a:pt x="1039" y="139"/>
                  </a:cubicBezTo>
                  <a:cubicBezTo>
                    <a:pt x="1041" y="274"/>
                    <a:pt x="1041" y="274"/>
                    <a:pt x="1041" y="274"/>
                  </a:cubicBezTo>
                  <a:cubicBezTo>
                    <a:pt x="1041" y="278"/>
                    <a:pt x="1041" y="278"/>
                    <a:pt x="1041" y="278"/>
                  </a:cubicBezTo>
                  <a:cubicBezTo>
                    <a:pt x="1034" y="278"/>
                    <a:pt x="1034" y="278"/>
                    <a:pt x="1034" y="278"/>
                  </a:cubicBezTo>
                  <a:cubicBezTo>
                    <a:pt x="951" y="280"/>
                    <a:pt x="864" y="280"/>
                    <a:pt x="778" y="280"/>
                  </a:cubicBezTo>
                  <a:cubicBezTo>
                    <a:pt x="650" y="280"/>
                    <a:pt x="650" y="280"/>
                    <a:pt x="650" y="280"/>
                  </a:cubicBezTo>
                  <a:cubicBezTo>
                    <a:pt x="522" y="278"/>
                    <a:pt x="522" y="278"/>
                    <a:pt x="522" y="278"/>
                  </a:cubicBezTo>
                  <a:cubicBezTo>
                    <a:pt x="393" y="276"/>
                    <a:pt x="393" y="276"/>
                    <a:pt x="393" y="276"/>
                  </a:cubicBezTo>
                  <a:cubicBezTo>
                    <a:pt x="263" y="276"/>
                    <a:pt x="263" y="276"/>
                    <a:pt x="263" y="276"/>
                  </a:cubicBezTo>
                  <a:cubicBezTo>
                    <a:pt x="135" y="276"/>
                    <a:pt x="135" y="276"/>
                    <a:pt x="135" y="276"/>
                  </a:cubicBezTo>
                  <a:cubicBezTo>
                    <a:pt x="6" y="278"/>
                    <a:pt x="6" y="278"/>
                    <a:pt x="6" y="278"/>
                  </a:cubicBezTo>
                  <a:cubicBezTo>
                    <a:pt x="2" y="278"/>
                    <a:pt x="2" y="278"/>
                    <a:pt x="2" y="278"/>
                  </a:cubicBezTo>
                  <a:cubicBezTo>
                    <a:pt x="2" y="274"/>
                    <a:pt x="2" y="274"/>
                    <a:pt x="2" y="274"/>
                  </a:cubicBezTo>
                  <a:cubicBezTo>
                    <a:pt x="0" y="141"/>
                    <a:pt x="0" y="141"/>
                    <a:pt x="0" y="141"/>
                  </a:cubicBezTo>
                  <a:cubicBezTo>
                    <a:pt x="0" y="11"/>
                    <a:pt x="0" y="11"/>
                    <a:pt x="0" y="11"/>
                  </a:cubicBezTo>
                  <a:cubicBezTo>
                    <a:pt x="0" y="2"/>
                    <a:pt x="0" y="2"/>
                    <a:pt x="0" y="2"/>
                  </a:cubicBezTo>
                  <a:cubicBezTo>
                    <a:pt x="6" y="2"/>
                    <a:pt x="6" y="2"/>
                    <a:pt x="6" y="2"/>
                  </a:cubicBezTo>
                  <a:cubicBezTo>
                    <a:pt x="265" y="0"/>
                    <a:pt x="265" y="0"/>
                    <a:pt x="265" y="0"/>
                  </a:cubicBezTo>
                  <a:cubicBezTo>
                    <a:pt x="524" y="2"/>
                    <a:pt x="524" y="2"/>
                    <a:pt x="524" y="2"/>
                  </a:cubicBezTo>
                  <a:cubicBezTo>
                    <a:pt x="782" y="5"/>
                    <a:pt x="782" y="5"/>
                    <a:pt x="782" y="5"/>
                  </a:cubicBezTo>
                  <a:lnTo>
                    <a:pt x="1037" y="9"/>
                  </a:lnTo>
                  <a:moveTo>
                    <a:pt x="1034" y="11"/>
                  </a:moveTo>
                  <a:lnTo>
                    <a:pt x="1034" y="11"/>
                  </a:lnTo>
                  <a:cubicBezTo>
                    <a:pt x="776" y="15"/>
                    <a:pt x="776" y="15"/>
                    <a:pt x="776" y="15"/>
                  </a:cubicBezTo>
                  <a:cubicBezTo>
                    <a:pt x="517" y="17"/>
                    <a:pt x="517" y="17"/>
                    <a:pt x="517" y="17"/>
                  </a:cubicBezTo>
                  <a:cubicBezTo>
                    <a:pt x="263" y="19"/>
                    <a:pt x="263" y="19"/>
                    <a:pt x="263" y="19"/>
                  </a:cubicBezTo>
                  <a:cubicBezTo>
                    <a:pt x="6" y="17"/>
                    <a:pt x="6" y="17"/>
                    <a:pt x="6" y="17"/>
                  </a:cubicBezTo>
                  <a:cubicBezTo>
                    <a:pt x="15" y="11"/>
                    <a:pt x="15" y="11"/>
                    <a:pt x="15" y="11"/>
                  </a:cubicBezTo>
                  <a:cubicBezTo>
                    <a:pt x="13" y="141"/>
                    <a:pt x="13" y="141"/>
                    <a:pt x="13" y="141"/>
                  </a:cubicBezTo>
                  <a:cubicBezTo>
                    <a:pt x="11" y="274"/>
                    <a:pt x="11" y="274"/>
                    <a:pt x="11" y="274"/>
                  </a:cubicBezTo>
                  <a:cubicBezTo>
                    <a:pt x="6" y="267"/>
                    <a:pt x="6" y="267"/>
                    <a:pt x="6" y="267"/>
                  </a:cubicBezTo>
                  <a:cubicBezTo>
                    <a:pt x="135" y="270"/>
                    <a:pt x="135" y="270"/>
                    <a:pt x="135" y="270"/>
                  </a:cubicBezTo>
                  <a:cubicBezTo>
                    <a:pt x="263" y="270"/>
                    <a:pt x="263" y="270"/>
                    <a:pt x="263" y="270"/>
                  </a:cubicBezTo>
                  <a:cubicBezTo>
                    <a:pt x="393" y="270"/>
                    <a:pt x="393" y="270"/>
                    <a:pt x="393" y="270"/>
                  </a:cubicBezTo>
                  <a:cubicBezTo>
                    <a:pt x="522" y="267"/>
                    <a:pt x="522" y="267"/>
                    <a:pt x="522" y="267"/>
                  </a:cubicBezTo>
                  <a:cubicBezTo>
                    <a:pt x="650" y="265"/>
                    <a:pt x="650" y="265"/>
                    <a:pt x="650" y="265"/>
                  </a:cubicBezTo>
                  <a:cubicBezTo>
                    <a:pt x="778" y="265"/>
                    <a:pt x="778" y="265"/>
                    <a:pt x="778" y="265"/>
                  </a:cubicBezTo>
                  <a:cubicBezTo>
                    <a:pt x="864" y="265"/>
                    <a:pt x="951" y="265"/>
                    <a:pt x="1034" y="267"/>
                  </a:cubicBezTo>
                  <a:cubicBezTo>
                    <a:pt x="1030" y="274"/>
                    <a:pt x="1030" y="274"/>
                    <a:pt x="1030" y="274"/>
                  </a:cubicBezTo>
                  <a:cubicBezTo>
                    <a:pt x="1032" y="143"/>
                    <a:pt x="1032" y="143"/>
                    <a:pt x="1032" y="143"/>
                  </a:cubicBezTo>
                  <a:lnTo>
                    <a:pt x="1034" y="1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09" name="Google Shape;1009;p26"/>
            <p:cNvSpPr/>
            <p:nvPr/>
          </p:nvSpPr>
          <p:spPr>
            <a:xfrm rot="5400000" flipH="1">
              <a:off x="189593" y="1473459"/>
              <a:ext cx="29215" cy="205273"/>
            </a:xfrm>
            <a:custGeom>
              <a:avLst/>
              <a:gdLst/>
              <a:ahLst/>
              <a:cxnLst/>
              <a:rect l="l" t="t" r="r" b="b"/>
              <a:pathLst>
                <a:path w="38" h="267" extrusionOk="0">
                  <a:moveTo>
                    <a:pt x="34" y="2"/>
                  </a:moveTo>
                  <a:lnTo>
                    <a:pt x="34" y="2"/>
                  </a:lnTo>
                  <a:cubicBezTo>
                    <a:pt x="36" y="21"/>
                    <a:pt x="36" y="44"/>
                    <a:pt x="36" y="65"/>
                  </a:cubicBezTo>
                  <a:cubicBezTo>
                    <a:pt x="38" y="88"/>
                    <a:pt x="38" y="109"/>
                    <a:pt x="38" y="132"/>
                  </a:cubicBezTo>
                  <a:cubicBezTo>
                    <a:pt x="38" y="153"/>
                    <a:pt x="36" y="176"/>
                    <a:pt x="36" y="197"/>
                  </a:cubicBezTo>
                  <a:cubicBezTo>
                    <a:pt x="36" y="221"/>
                    <a:pt x="36" y="242"/>
                    <a:pt x="36" y="265"/>
                  </a:cubicBezTo>
                  <a:lnTo>
                    <a:pt x="36" y="265"/>
                  </a:lnTo>
                  <a:cubicBezTo>
                    <a:pt x="34" y="265"/>
                    <a:pt x="34" y="265"/>
                    <a:pt x="34" y="265"/>
                  </a:cubicBezTo>
                  <a:cubicBezTo>
                    <a:pt x="4" y="267"/>
                    <a:pt x="4" y="267"/>
                    <a:pt x="4" y="267"/>
                  </a:cubicBezTo>
                  <a:cubicBezTo>
                    <a:pt x="2" y="267"/>
                    <a:pt x="2" y="267"/>
                    <a:pt x="2" y="267"/>
                  </a:cubicBezTo>
                  <a:cubicBezTo>
                    <a:pt x="2" y="265"/>
                    <a:pt x="2" y="265"/>
                    <a:pt x="2" y="265"/>
                  </a:cubicBezTo>
                  <a:cubicBezTo>
                    <a:pt x="2" y="242"/>
                    <a:pt x="0" y="221"/>
                    <a:pt x="0" y="197"/>
                  </a:cubicBezTo>
                  <a:cubicBezTo>
                    <a:pt x="0" y="176"/>
                    <a:pt x="0" y="155"/>
                    <a:pt x="0" y="132"/>
                  </a:cubicBezTo>
                  <a:cubicBezTo>
                    <a:pt x="0" y="111"/>
                    <a:pt x="0" y="88"/>
                    <a:pt x="0" y="67"/>
                  </a:cubicBezTo>
                  <a:cubicBezTo>
                    <a:pt x="2" y="44"/>
                    <a:pt x="2" y="23"/>
                    <a:pt x="2" y="2"/>
                  </a:cubicBezTo>
                  <a:cubicBezTo>
                    <a:pt x="2" y="0"/>
                    <a:pt x="2" y="0"/>
                    <a:pt x="2" y="0"/>
                  </a:cubicBezTo>
                  <a:cubicBezTo>
                    <a:pt x="4" y="0"/>
                    <a:pt x="4" y="0"/>
                    <a:pt x="4" y="0"/>
                  </a:cubicBezTo>
                  <a:lnTo>
                    <a:pt x="34" y="2"/>
                  </a:lnTo>
                  <a:moveTo>
                    <a:pt x="34" y="2"/>
                  </a:moveTo>
                  <a:lnTo>
                    <a:pt x="34" y="2"/>
                  </a:lnTo>
                  <a:cubicBezTo>
                    <a:pt x="4" y="4"/>
                    <a:pt x="4" y="4"/>
                    <a:pt x="4" y="4"/>
                  </a:cubicBezTo>
                  <a:cubicBezTo>
                    <a:pt x="6" y="2"/>
                    <a:pt x="6" y="2"/>
                    <a:pt x="6" y="2"/>
                  </a:cubicBezTo>
                  <a:cubicBezTo>
                    <a:pt x="6" y="23"/>
                    <a:pt x="8" y="44"/>
                    <a:pt x="8" y="67"/>
                  </a:cubicBezTo>
                  <a:cubicBezTo>
                    <a:pt x="8" y="88"/>
                    <a:pt x="8" y="111"/>
                    <a:pt x="8" y="132"/>
                  </a:cubicBezTo>
                  <a:cubicBezTo>
                    <a:pt x="8" y="155"/>
                    <a:pt x="8" y="176"/>
                    <a:pt x="8" y="197"/>
                  </a:cubicBezTo>
                  <a:cubicBezTo>
                    <a:pt x="8" y="221"/>
                    <a:pt x="8" y="242"/>
                    <a:pt x="6" y="265"/>
                  </a:cubicBezTo>
                  <a:cubicBezTo>
                    <a:pt x="4" y="263"/>
                    <a:pt x="4" y="263"/>
                    <a:pt x="4" y="263"/>
                  </a:cubicBezTo>
                  <a:cubicBezTo>
                    <a:pt x="34" y="263"/>
                    <a:pt x="34" y="263"/>
                    <a:pt x="34" y="263"/>
                  </a:cubicBezTo>
                  <a:cubicBezTo>
                    <a:pt x="32" y="265"/>
                    <a:pt x="32" y="265"/>
                    <a:pt x="32" y="265"/>
                  </a:cubicBezTo>
                  <a:cubicBezTo>
                    <a:pt x="34" y="242"/>
                    <a:pt x="34" y="221"/>
                    <a:pt x="32" y="200"/>
                  </a:cubicBezTo>
                  <a:cubicBezTo>
                    <a:pt x="32" y="176"/>
                    <a:pt x="32" y="155"/>
                    <a:pt x="32" y="134"/>
                  </a:cubicBezTo>
                  <a:cubicBezTo>
                    <a:pt x="29" y="113"/>
                    <a:pt x="32" y="90"/>
                    <a:pt x="32" y="69"/>
                  </a:cubicBezTo>
                  <a:cubicBezTo>
                    <a:pt x="32" y="46"/>
                    <a:pt x="34" y="25"/>
                    <a:pt x="34"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10" name="Google Shape;1010;p26"/>
            <p:cNvSpPr/>
            <p:nvPr/>
          </p:nvSpPr>
          <p:spPr>
            <a:xfrm rot="5400000" flipH="1">
              <a:off x="286079" y="1576096"/>
              <a:ext cx="17683" cy="2306"/>
            </a:xfrm>
            <a:custGeom>
              <a:avLst/>
              <a:gdLst/>
              <a:ahLst/>
              <a:cxnLst/>
              <a:rect l="l" t="t" r="r" b="b"/>
              <a:pathLst>
                <a:path w="23" h="3" fill="none" extrusionOk="0">
                  <a:moveTo>
                    <a:pt x="0" y="0"/>
                  </a:moveTo>
                  <a:lnTo>
                    <a:pt x="0" y="0"/>
                  </a:lnTo>
                  <a:cubicBezTo>
                    <a:pt x="9" y="0"/>
                    <a:pt x="17" y="3"/>
                    <a:pt x="23" y="3"/>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11" name="Google Shape;1011;p26"/>
            <p:cNvSpPr/>
            <p:nvPr/>
          </p:nvSpPr>
          <p:spPr>
            <a:xfrm rot="5400000" flipH="1">
              <a:off x="132315" y="932590"/>
              <a:ext cx="145308" cy="206811"/>
            </a:xfrm>
            <a:custGeom>
              <a:avLst/>
              <a:gdLst/>
              <a:ahLst/>
              <a:cxnLst/>
              <a:rect l="l" t="t" r="r" b="b"/>
              <a:pathLst>
                <a:path w="189" h="269" extrusionOk="0">
                  <a:moveTo>
                    <a:pt x="185" y="4"/>
                  </a:moveTo>
                  <a:lnTo>
                    <a:pt x="185" y="4"/>
                  </a:lnTo>
                  <a:cubicBezTo>
                    <a:pt x="187" y="46"/>
                    <a:pt x="187" y="90"/>
                    <a:pt x="187" y="134"/>
                  </a:cubicBezTo>
                  <a:cubicBezTo>
                    <a:pt x="187" y="155"/>
                    <a:pt x="189" y="178"/>
                    <a:pt x="189" y="199"/>
                  </a:cubicBezTo>
                  <a:cubicBezTo>
                    <a:pt x="189" y="223"/>
                    <a:pt x="187" y="244"/>
                    <a:pt x="187" y="267"/>
                  </a:cubicBezTo>
                  <a:cubicBezTo>
                    <a:pt x="187" y="269"/>
                    <a:pt x="187" y="269"/>
                    <a:pt x="187" y="269"/>
                  </a:cubicBezTo>
                  <a:cubicBezTo>
                    <a:pt x="185" y="269"/>
                    <a:pt x="185" y="269"/>
                    <a:pt x="185" y="269"/>
                  </a:cubicBezTo>
                  <a:cubicBezTo>
                    <a:pt x="138" y="267"/>
                    <a:pt x="138" y="267"/>
                    <a:pt x="138" y="267"/>
                  </a:cubicBezTo>
                  <a:cubicBezTo>
                    <a:pt x="94" y="267"/>
                    <a:pt x="94" y="267"/>
                    <a:pt x="94" y="267"/>
                  </a:cubicBezTo>
                  <a:cubicBezTo>
                    <a:pt x="65" y="267"/>
                    <a:pt x="33" y="267"/>
                    <a:pt x="4" y="269"/>
                  </a:cubicBezTo>
                  <a:cubicBezTo>
                    <a:pt x="2" y="269"/>
                    <a:pt x="2" y="269"/>
                    <a:pt x="2" y="269"/>
                  </a:cubicBezTo>
                  <a:cubicBezTo>
                    <a:pt x="2" y="267"/>
                    <a:pt x="2" y="267"/>
                    <a:pt x="2" y="267"/>
                  </a:cubicBezTo>
                  <a:cubicBezTo>
                    <a:pt x="2" y="223"/>
                    <a:pt x="0" y="178"/>
                    <a:pt x="0" y="134"/>
                  </a:cubicBezTo>
                  <a:cubicBezTo>
                    <a:pt x="0" y="113"/>
                    <a:pt x="0" y="90"/>
                    <a:pt x="0" y="69"/>
                  </a:cubicBezTo>
                  <a:cubicBezTo>
                    <a:pt x="0" y="4"/>
                    <a:pt x="0" y="4"/>
                    <a:pt x="0" y="4"/>
                  </a:cubicBezTo>
                  <a:cubicBezTo>
                    <a:pt x="0" y="0"/>
                    <a:pt x="0" y="0"/>
                    <a:pt x="0" y="0"/>
                  </a:cubicBezTo>
                  <a:cubicBezTo>
                    <a:pt x="4" y="0"/>
                    <a:pt x="4" y="0"/>
                    <a:pt x="4" y="0"/>
                  </a:cubicBezTo>
                  <a:cubicBezTo>
                    <a:pt x="35" y="0"/>
                    <a:pt x="65" y="0"/>
                    <a:pt x="94" y="0"/>
                  </a:cubicBezTo>
                  <a:lnTo>
                    <a:pt x="185" y="4"/>
                  </a:lnTo>
                  <a:moveTo>
                    <a:pt x="185" y="4"/>
                  </a:moveTo>
                  <a:lnTo>
                    <a:pt x="185" y="4"/>
                  </a:lnTo>
                  <a:cubicBezTo>
                    <a:pt x="92" y="6"/>
                    <a:pt x="92" y="6"/>
                    <a:pt x="92" y="6"/>
                  </a:cubicBezTo>
                  <a:cubicBezTo>
                    <a:pt x="63" y="6"/>
                    <a:pt x="33" y="6"/>
                    <a:pt x="4" y="8"/>
                  </a:cubicBezTo>
                  <a:cubicBezTo>
                    <a:pt x="8" y="4"/>
                    <a:pt x="8" y="4"/>
                    <a:pt x="8" y="4"/>
                  </a:cubicBezTo>
                  <a:cubicBezTo>
                    <a:pt x="8" y="69"/>
                    <a:pt x="8" y="69"/>
                    <a:pt x="8" y="69"/>
                  </a:cubicBezTo>
                  <a:cubicBezTo>
                    <a:pt x="8" y="90"/>
                    <a:pt x="8" y="113"/>
                    <a:pt x="8" y="134"/>
                  </a:cubicBezTo>
                  <a:cubicBezTo>
                    <a:pt x="8" y="178"/>
                    <a:pt x="8" y="223"/>
                    <a:pt x="6" y="267"/>
                  </a:cubicBezTo>
                  <a:cubicBezTo>
                    <a:pt x="4" y="265"/>
                    <a:pt x="4" y="265"/>
                    <a:pt x="4" y="265"/>
                  </a:cubicBezTo>
                  <a:cubicBezTo>
                    <a:pt x="33" y="265"/>
                    <a:pt x="65" y="265"/>
                    <a:pt x="94" y="265"/>
                  </a:cubicBezTo>
                  <a:cubicBezTo>
                    <a:pt x="138" y="265"/>
                    <a:pt x="138" y="265"/>
                    <a:pt x="138" y="265"/>
                  </a:cubicBezTo>
                  <a:cubicBezTo>
                    <a:pt x="185" y="263"/>
                    <a:pt x="185" y="263"/>
                    <a:pt x="185" y="263"/>
                  </a:cubicBezTo>
                  <a:cubicBezTo>
                    <a:pt x="183" y="267"/>
                    <a:pt x="183" y="267"/>
                    <a:pt x="183" y="267"/>
                  </a:cubicBezTo>
                  <a:cubicBezTo>
                    <a:pt x="180" y="244"/>
                    <a:pt x="180" y="223"/>
                    <a:pt x="180" y="202"/>
                  </a:cubicBezTo>
                  <a:cubicBezTo>
                    <a:pt x="180" y="178"/>
                    <a:pt x="180" y="157"/>
                    <a:pt x="180" y="136"/>
                  </a:cubicBezTo>
                  <a:cubicBezTo>
                    <a:pt x="183" y="92"/>
                    <a:pt x="183" y="48"/>
                    <a:pt x="185"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12" name="Google Shape;1012;p26"/>
            <p:cNvSpPr/>
            <p:nvPr/>
          </p:nvSpPr>
          <p:spPr>
            <a:xfrm rot="5400000" flipH="1">
              <a:off x="49899" y="1307168"/>
              <a:ext cx="622266" cy="120700"/>
            </a:xfrm>
            <a:custGeom>
              <a:avLst/>
              <a:gdLst/>
              <a:ahLst/>
              <a:cxnLst/>
              <a:rect l="l" t="t" r="r" b="b"/>
              <a:pathLst>
                <a:path w="1034" h="157" extrusionOk="0">
                  <a:moveTo>
                    <a:pt x="1028" y="149"/>
                  </a:moveTo>
                  <a:lnTo>
                    <a:pt x="1028" y="149"/>
                  </a:lnTo>
                  <a:cubicBezTo>
                    <a:pt x="1026" y="77"/>
                    <a:pt x="1026" y="77"/>
                    <a:pt x="1026" y="77"/>
                  </a:cubicBezTo>
                  <a:cubicBezTo>
                    <a:pt x="1026" y="54"/>
                    <a:pt x="1026" y="31"/>
                    <a:pt x="1024" y="8"/>
                  </a:cubicBezTo>
                  <a:cubicBezTo>
                    <a:pt x="1030" y="12"/>
                    <a:pt x="1030" y="12"/>
                    <a:pt x="1030" y="12"/>
                  </a:cubicBezTo>
                  <a:cubicBezTo>
                    <a:pt x="902" y="14"/>
                    <a:pt x="902" y="14"/>
                    <a:pt x="902" y="14"/>
                  </a:cubicBezTo>
                  <a:cubicBezTo>
                    <a:pt x="774" y="14"/>
                    <a:pt x="774" y="14"/>
                    <a:pt x="774" y="14"/>
                  </a:cubicBezTo>
                  <a:cubicBezTo>
                    <a:pt x="710" y="16"/>
                    <a:pt x="710" y="16"/>
                    <a:pt x="710" y="16"/>
                  </a:cubicBezTo>
                  <a:cubicBezTo>
                    <a:pt x="645" y="14"/>
                    <a:pt x="645" y="14"/>
                    <a:pt x="645" y="14"/>
                  </a:cubicBezTo>
                  <a:cubicBezTo>
                    <a:pt x="582" y="14"/>
                    <a:pt x="582" y="14"/>
                    <a:pt x="582" y="14"/>
                  </a:cubicBezTo>
                  <a:cubicBezTo>
                    <a:pt x="517" y="14"/>
                    <a:pt x="517" y="14"/>
                    <a:pt x="517" y="14"/>
                  </a:cubicBezTo>
                  <a:cubicBezTo>
                    <a:pt x="391" y="12"/>
                    <a:pt x="391" y="12"/>
                    <a:pt x="391" y="12"/>
                  </a:cubicBezTo>
                  <a:cubicBezTo>
                    <a:pt x="347" y="10"/>
                    <a:pt x="305" y="10"/>
                    <a:pt x="263" y="10"/>
                  </a:cubicBezTo>
                  <a:cubicBezTo>
                    <a:pt x="177" y="10"/>
                    <a:pt x="92" y="10"/>
                    <a:pt x="6" y="12"/>
                  </a:cubicBezTo>
                  <a:cubicBezTo>
                    <a:pt x="12" y="8"/>
                    <a:pt x="12" y="8"/>
                    <a:pt x="12" y="8"/>
                  </a:cubicBezTo>
                  <a:cubicBezTo>
                    <a:pt x="15" y="149"/>
                    <a:pt x="15" y="149"/>
                    <a:pt x="15" y="149"/>
                  </a:cubicBezTo>
                  <a:cubicBezTo>
                    <a:pt x="6" y="142"/>
                    <a:pt x="6" y="142"/>
                    <a:pt x="6" y="142"/>
                  </a:cubicBezTo>
                  <a:cubicBezTo>
                    <a:pt x="92" y="140"/>
                    <a:pt x="177" y="140"/>
                    <a:pt x="261" y="140"/>
                  </a:cubicBezTo>
                  <a:cubicBezTo>
                    <a:pt x="345" y="140"/>
                    <a:pt x="431" y="140"/>
                    <a:pt x="515" y="140"/>
                  </a:cubicBezTo>
                  <a:cubicBezTo>
                    <a:pt x="599" y="140"/>
                    <a:pt x="685" y="142"/>
                    <a:pt x="769" y="145"/>
                  </a:cubicBezTo>
                  <a:lnTo>
                    <a:pt x="1028" y="149"/>
                  </a:lnTo>
                  <a:moveTo>
                    <a:pt x="1030" y="149"/>
                  </a:moveTo>
                  <a:lnTo>
                    <a:pt x="1030" y="149"/>
                  </a:lnTo>
                  <a:cubicBezTo>
                    <a:pt x="778" y="153"/>
                    <a:pt x="778" y="153"/>
                    <a:pt x="778" y="153"/>
                  </a:cubicBezTo>
                  <a:cubicBezTo>
                    <a:pt x="692" y="155"/>
                    <a:pt x="608" y="157"/>
                    <a:pt x="521" y="157"/>
                  </a:cubicBezTo>
                  <a:cubicBezTo>
                    <a:pt x="435" y="157"/>
                    <a:pt x="351" y="157"/>
                    <a:pt x="265" y="157"/>
                  </a:cubicBezTo>
                  <a:cubicBezTo>
                    <a:pt x="179" y="157"/>
                    <a:pt x="92" y="155"/>
                    <a:pt x="6" y="155"/>
                  </a:cubicBezTo>
                  <a:cubicBezTo>
                    <a:pt x="0" y="155"/>
                    <a:pt x="0" y="155"/>
                    <a:pt x="0" y="155"/>
                  </a:cubicBezTo>
                  <a:cubicBezTo>
                    <a:pt x="0" y="149"/>
                    <a:pt x="0" y="149"/>
                    <a:pt x="0" y="149"/>
                  </a:cubicBezTo>
                  <a:cubicBezTo>
                    <a:pt x="2" y="8"/>
                    <a:pt x="2" y="8"/>
                    <a:pt x="2" y="8"/>
                  </a:cubicBezTo>
                  <a:cubicBezTo>
                    <a:pt x="2" y="2"/>
                    <a:pt x="2" y="2"/>
                    <a:pt x="2" y="2"/>
                  </a:cubicBezTo>
                  <a:cubicBezTo>
                    <a:pt x="6" y="4"/>
                    <a:pt x="6" y="4"/>
                    <a:pt x="6" y="4"/>
                  </a:cubicBezTo>
                  <a:cubicBezTo>
                    <a:pt x="92" y="4"/>
                    <a:pt x="177" y="6"/>
                    <a:pt x="263" y="6"/>
                  </a:cubicBezTo>
                  <a:cubicBezTo>
                    <a:pt x="305" y="4"/>
                    <a:pt x="347" y="4"/>
                    <a:pt x="391" y="4"/>
                  </a:cubicBezTo>
                  <a:cubicBezTo>
                    <a:pt x="517" y="2"/>
                    <a:pt x="517" y="2"/>
                    <a:pt x="517" y="2"/>
                  </a:cubicBezTo>
                  <a:cubicBezTo>
                    <a:pt x="582" y="2"/>
                    <a:pt x="582" y="2"/>
                    <a:pt x="582" y="2"/>
                  </a:cubicBezTo>
                  <a:cubicBezTo>
                    <a:pt x="645" y="0"/>
                    <a:pt x="645" y="0"/>
                    <a:pt x="645" y="0"/>
                  </a:cubicBezTo>
                  <a:cubicBezTo>
                    <a:pt x="710" y="0"/>
                    <a:pt x="710" y="0"/>
                    <a:pt x="710" y="0"/>
                  </a:cubicBezTo>
                  <a:cubicBezTo>
                    <a:pt x="774" y="2"/>
                    <a:pt x="774" y="2"/>
                    <a:pt x="774" y="2"/>
                  </a:cubicBezTo>
                  <a:cubicBezTo>
                    <a:pt x="902" y="2"/>
                    <a:pt x="902" y="2"/>
                    <a:pt x="902" y="2"/>
                  </a:cubicBezTo>
                  <a:cubicBezTo>
                    <a:pt x="1030" y="4"/>
                    <a:pt x="1030" y="4"/>
                    <a:pt x="1030" y="4"/>
                  </a:cubicBezTo>
                  <a:cubicBezTo>
                    <a:pt x="1034" y="4"/>
                    <a:pt x="1034" y="4"/>
                    <a:pt x="1034" y="4"/>
                  </a:cubicBezTo>
                  <a:cubicBezTo>
                    <a:pt x="1034" y="8"/>
                    <a:pt x="1034" y="8"/>
                    <a:pt x="1034" y="8"/>
                  </a:cubicBezTo>
                  <a:cubicBezTo>
                    <a:pt x="1032" y="33"/>
                    <a:pt x="1032" y="56"/>
                    <a:pt x="1032" y="79"/>
                  </a:cubicBezTo>
                  <a:lnTo>
                    <a:pt x="1030" y="149"/>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1500" rIns="90000" bIns="115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13" name="Google Shape;1013;p26"/>
            <p:cNvSpPr/>
            <p:nvPr/>
          </p:nvSpPr>
          <p:spPr>
            <a:xfrm rot="5400000" flipH="1">
              <a:off x="355548" y="1552369"/>
              <a:ext cx="18656" cy="109937"/>
            </a:xfrm>
            <a:custGeom>
              <a:avLst/>
              <a:gdLst/>
              <a:ahLst/>
              <a:cxnLst/>
              <a:rect l="l" t="t" r="r" b="b"/>
              <a:pathLst>
                <a:path w="31" h="143" extrusionOk="0">
                  <a:moveTo>
                    <a:pt x="27" y="140"/>
                  </a:moveTo>
                  <a:lnTo>
                    <a:pt x="27" y="140"/>
                  </a:lnTo>
                  <a:cubicBezTo>
                    <a:pt x="25" y="128"/>
                    <a:pt x="25" y="115"/>
                    <a:pt x="25" y="105"/>
                  </a:cubicBezTo>
                  <a:cubicBezTo>
                    <a:pt x="23" y="92"/>
                    <a:pt x="23" y="82"/>
                    <a:pt x="23" y="71"/>
                  </a:cubicBezTo>
                  <a:cubicBezTo>
                    <a:pt x="23" y="59"/>
                    <a:pt x="25" y="48"/>
                    <a:pt x="25" y="37"/>
                  </a:cubicBezTo>
                  <a:cubicBezTo>
                    <a:pt x="25" y="27"/>
                    <a:pt x="27" y="14"/>
                    <a:pt x="25" y="4"/>
                  </a:cubicBezTo>
                  <a:cubicBezTo>
                    <a:pt x="27" y="4"/>
                    <a:pt x="27" y="4"/>
                    <a:pt x="27" y="4"/>
                  </a:cubicBezTo>
                  <a:cubicBezTo>
                    <a:pt x="19" y="4"/>
                    <a:pt x="12" y="6"/>
                    <a:pt x="4" y="6"/>
                  </a:cubicBezTo>
                  <a:cubicBezTo>
                    <a:pt x="6" y="4"/>
                    <a:pt x="6" y="4"/>
                    <a:pt x="6" y="4"/>
                  </a:cubicBezTo>
                  <a:cubicBezTo>
                    <a:pt x="8" y="27"/>
                    <a:pt x="8" y="48"/>
                    <a:pt x="8" y="71"/>
                  </a:cubicBezTo>
                  <a:cubicBezTo>
                    <a:pt x="8" y="84"/>
                    <a:pt x="8" y="94"/>
                    <a:pt x="8" y="107"/>
                  </a:cubicBezTo>
                  <a:cubicBezTo>
                    <a:pt x="8" y="117"/>
                    <a:pt x="6" y="130"/>
                    <a:pt x="6" y="140"/>
                  </a:cubicBezTo>
                  <a:cubicBezTo>
                    <a:pt x="4" y="138"/>
                    <a:pt x="4" y="138"/>
                    <a:pt x="4" y="138"/>
                  </a:cubicBezTo>
                  <a:cubicBezTo>
                    <a:pt x="10" y="138"/>
                    <a:pt x="19" y="140"/>
                    <a:pt x="27" y="140"/>
                  </a:cubicBezTo>
                  <a:moveTo>
                    <a:pt x="27" y="140"/>
                  </a:moveTo>
                  <a:lnTo>
                    <a:pt x="27" y="140"/>
                  </a:lnTo>
                  <a:cubicBezTo>
                    <a:pt x="19" y="143"/>
                    <a:pt x="12" y="143"/>
                    <a:pt x="4" y="143"/>
                  </a:cubicBezTo>
                  <a:cubicBezTo>
                    <a:pt x="2" y="143"/>
                    <a:pt x="2" y="143"/>
                    <a:pt x="2" y="143"/>
                  </a:cubicBezTo>
                  <a:cubicBezTo>
                    <a:pt x="2" y="140"/>
                    <a:pt x="2" y="140"/>
                    <a:pt x="2" y="140"/>
                  </a:cubicBezTo>
                  <a:cubicBezTo>
                    <a:pt x="2" y="130"/>
                    <a:pt x="0" y="117"/>
                    <a:pt x="0" y="107"/>
                  </a:cubicBezTo>
                  <a:cubicBezTo>
                    <a:pt x="0" y="94"/>
                    <a:pt x="0" y="84"/>
                    <a:pt x="0" y="71"/>
                  </a:cubicBezTo>
                  <a:cubicBezTo>
                    <a:pt x="0" y="48"/>
                    <a:pt x="0" y="27"/>
                    <a:pt x="2" y="4"/>
                  </a:cubicBezTo>
                  <a:cubicBezTo>
                    <a:pt x="2" y="0"/>
                    <a:pt x="2" y="0"/>
                    <a:pt x="2" y="0"/>
                  </a:cubicBezTo>
                  <a:cubicBezTo>
                    <a:pt x="4" y="2"/>
                    <a:pt x="4" y="2"/>
                    <a:pt x="4" y="2"/>
                  </a:cubicBezTo>
                  <a:cubicBezTo>
                    <a:pt x="12" y="2"/>
                    <a:pt x="21" y="2"/>
                    <a:pt x="27" y="2"/>
                  </a:cubicBezTo>
                  <a:cubicBezTo>
                    <a:pt x="29" y="2"/>
                    <a:pt x="29" y="2"/>
                    <a:pt x="29" y="2"/>
                  </a:cubicBezTo>
                  <a:cubicBezTo>
                    <a:pt x="29" y="4"/>
                    <a:pt x="29" y="4"/>
                    <a:pt x="29" y="4"/>
                  </a:cubicBezTo>
                  <a:cubicBezTo>
                    <a:pt x="29" y="14"/>
                    <a:pt x="29" y="27"/>
                    <a:pt x="29" y="37"/>
                  </a:cubicBezTo>
                  <a:cubicBezTo>
                    <a:pt x="29" y="50"/>
                    <a:pt x="31" y="63"/>
                    <a:pt x="31" y="73"/>
                  </a:cubicBezTo>
                  <a:cubicBezTo>
                    <a:pt x="29" y="86"/>
                    <a:pt x="29" y="96"/>
                    <a:pt x="29" y="109"/>
                  </a:cubicBezTo>
                  <a:cubicBezTo>
                    <a:pt x="29" y="120"/>
                    <a:pt x="27" y="130"/>
                    <a:pt x="27" y="14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6475" rIns="90000" bIns="64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14" name="Google Shape;1014;p26"/>
            <p:cNvSpPr/>
            <p:nvPr/>
          </p:nvSpPr>
          <p:spPr>
            <a:xfrm rot="5400000" flipH="1">
              <a:off x="351236" y="1074234"/>
              <a:ext cx="18054" cy="109937"/>
            </a:xfrm>
            <a:custGeom>
              <a:avLst/>
              <a:gdLst/>
              <a:ahLst/>
              <a:cxnLst/>
              <a:rect l="l" t="t" r="r" b="b"/>
              <a:pathLst>
                <a:path w="30" h="143" extrusionOk="0">
                  <a:moveTo>
                    <a:pt x="25" y="141"/>
                  </a:moveTo>
                  <a:lnTo>
                    <a:pt x="25" y="141"/>
                  </a:lnTo>
                  <a:cubicBezTo>
                    <a:pt x="25" y="128"/>
                    <a:pt x="25" y="116"/>
                    <a:pt x="25" y="105"/>
                  </a:cubicBezTo>
                  <a:cubicBezTo>
                    <a:pt x="23" y="93"/>
                    <a:pt x="23" y="82"/>
                    <a:pt x="23" y="69"/>
                  </a:cubicBezTo>
                  <a:cubicBezTo>
                    <a:pt x="23" y="59"/>
                    <a:pt x="25" y="48"/>
                    <a:pt x="25" y="38"/>
                  </a:cubicBezTo>
                  <a:cubicBezTo>
                    <a:pt x="25" y="25"/>
                    <a:pt x="25" y="15"/>
                    <a:pt x="25" y="2"/>
                  </a:cubicBezTo>
                  <a:cubicBezTo>
                    <a:pt x="27" y="4"/>
                    <a:pt x="27" y="4"/>
                    <a:pt x="27" y="4"/>
                  </a:cubicBezTo>
                  <a:cubicBezTo>
                    <a:pt x="19" y="4"/>
                    <a:pt x="12" y="4"/>
                    <a:pt x="4" y="4"/>
                  </a:cubicBezTo>
                  <a:cubicBezTo>
                    <a:pt x="6" y="2"/>
                    <a:pt x="6" y="2"/>
                    <a:pt x="6" y="2"/>
                  </a:cubicBezTo>
                  <a:cubicBezTo>
                    <a:pt x="8" y="25"/>
                    <a:pt x="8" y="48"/>
                    <a:pt x="8" y="71"/>
                  </a:cubicBezTo>
                  <a:cubicBezTo>
                    <a:pt x="8" y="84"/>
                    <a:pt x="8" y="95"/>
                    <a:pt x="8" y="105"/>
                  </a:cubicBezTo>
                  <a:cubicBezTo>
                    <a:pt x="8" y="118"/>
                    <a:pt x="6" y="128"/>
                    <a:pt x="6" y="141"/>
                  </a:cubicBezTo>
                  <a:cubicBezTo>
                    <a:pt x="4" y="139"/>
                    <a:pt x="4" y="139"/>
                    <a:pt x="4" y="139"/>
                  </a:cubicBezTo>
                  <a:cubicBezTo>
                    <a:pt x="10" y="139"/>
                    <a:pt x="19" y="139"/>
                    <a:pt x="25" y="141"/>
                  </a:cubicBezTo>
                  <a:moveTo>
                    <a:pt x="27" y="141"/>
                  </a:moveTo>
                  <a:lnTo>
                    <a:pt x="27" y="141"/>
                  </a:lnTo>
                  <a:cubicBezTo>
                    <a:pt x="19" y="141"/>
                    <a:pt x="12" y="143"/>
                    <a:pt x="4" y="143"/>
                  </a:cubicBezTo>
                  <a:cubicBezTo>
                    <a:pt x="2" y="143"/>
                    <a:pt x="2" y="143"/>
                    <a:pt x="2" y="143"/>
                  </a:cubicBezTo>
                  <a:cubicBezTo>
                    <a:pt x="2" y="141"/>
                    <a:pt x="2" y="141"/>
                    <a:pt x="2" y="141"/>
                  </a:cubicBezTo>
                  <a:cubicBezTo>
                    <a:pt x="0" y="128"/>
                    <a:pt x="0" y="118"/>
                    <a:pt x="0" y="105"/>
                  </a:cubicBezTo>
                  <a:cubicBezTo>
                    <a:pt x="0" y="95"/>
                    <a:pt x="0" y="84"/>
                    <a:pt x="0" y="71"/>
                  </a:cubicBezTo>
                  <a:cubicBezTo>
                    <a:pt x="0" y="48"/>
                    <a:pt x="0" y="25"/>
                    <a:pt x="2" y="2"/>
                  </a:cubicBezTo>
                  <a:cubicBezTo>
                    <a:pt x="2" y="0"/>
                    <a:pt x="2" y="0"/>
                    <a:pt x="2" y="0"/>
                  </a:cubicBezTo>
                  <a:cubicBezTo>
                    <a:pt x="4" y="0"/>
                    <a:pt x="4" y="0"/>
                    <a:pt x="4" y="0"/>
                  </a:cubicBezTo>
                  <a:cubicBezTo>
                    <a:pt x="12" y="0"/>
                    <a:pt x="19" y="2"/>
                    <a:pt x="27" y="2"/>
                  </a:cubicBezTo>
                  <a:cubicBezTo>
                    <a:pt x="29" y="2"/>
                    <a:pt x="29" y="2"/>
                    <a:pt x="29" y="2"/>
                  </a:cubicBezTo>
                  <a:lnTo>
                    <a:pt x="29" y="2"/>
                  </a:lnTo>
                  <a:cubicBezTo>
                    <a:pt x="27" y="15"/>
                    <a:pt x="29" y="25"/>
                    <a:pt x="29" y="38"/>
                  </a:cubicBezTo>
                  <a:cubicBezTo>
                    <a:pt x="29" y="50"/>
                    <a:pt x="31" y="61"/>
                    <a:pt x="29" y="74"/>
                  </a:cubicBezTo>
                  <a:cubicBezTo>
                    <a:pt x="29" y="84"/>
                    <a:pt x="29" y="97"/>
                    <a:pt x="29" y="107"/>
                  </a:cubicBezTo>
                  <a:cubicBezTo>
                    <a:pt x="29" y="120"/>
                    <a:pt x="27" y="130"/>
                    <a:pt x="27" y="14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6475" rIns="90000" bIns="64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15" name="Google Shape;1015;p26"/>
            <p:cNvSpPr/>
            <p:nvPr/>
          </p:nvSpPr>
          <p:spPr>
            <a:xfrm rot="5400000" flipH="1">
              <a:off x="117702" y="1177087"/>
              <a:ext cx="800347" cy="214499"/>
            </a:xfrm>
            <a:custGeom>
              <a:avLst/>
              <a:gdLst/>
              <a:ahLst/>
              <a:cxnLst/>
              <a:rect l="l" t="t" r="r" b="b"/>
              <a:pathLst>
                <a:path w="1041" h="279" extrusionOk="0">
                  <a:moveTo>
                    <a:pt x="1037" y="8"/>
                  </a:moveTo>
                  <a:lnTo>
                    <a:pt x="1037" y="8"/>
                  </a:lnTo>
                  <a:cubicBezTo>
                    <a:pt x="1039" y="138"/>
                    <a:pt x="1039" y="138"/>
                    <a:pt x="1039" y="138"/>
                  </a:cubicBezTo>
                  <a:cubicBezTo>
                    <a:pt x="1041" y="271"/>
                    <a:pt x="1041" y="271"/>
                    <a:pt x="1041" y="271"/>
                  </a:cubicBezTo>
                  <a:cubicBezTo>
                    <a:pt x="1041" y="277"/>
                    <a:pt x="1041" y="277"/>
                    <a:pt x="1041" y="277"/>
                  </a:cubicBezTo>
                  <a:cubicBezTo>
                    <a:pt x="1034" y="277"/>
                    <a:pt x="1034" y="277"/>
                    <a:pt x="1034" y="277"/>
                  </a:cubicBezTo>
                  <a:cubicBezTo>
                    <a:pt x="950" y="277"/>
                    <a:pt x="864" y="277"/>
                    <a:pt x="778" y="279"/>
                  </a:cubicBezTo>
                  <a:cubicBezTo>
                    <a:pt x="650" y="277"/>
                    <a:pt x="650" y="277"/>
                    <a:pt x="650" y="277"/>
                  </a:cubicBezTo>
                  <a:cubicBezTo>
                    <a:pt x="521" y="275"/>
                    <a:pt x="521" y="275"/>
                    <a:pt x="521" y="275"/>
                  </a:cubicBezTo>
                  <a:cubicBezTo>
                    <a:pt x="393" y="275"/>
                    <a:pt x="393" y="275"/>
                    <a:pt x="393" y="275"/>
                  </a:cubicBezTo>
                  <a:cubicBezTo>
                    <a:pt x="265" y="273"/>
                    <a:pt x="265" y="273"/>
                    <a:pt x="265" y="273"/>
                  </a:cubicBezTo>
                  <a:cubicBezTo>
                    <a:pt x="137" y="275"/>
                    <a:pt x="137" y="275"/>
                    <a:pt x="137" y="275"/>
                  </a:cubicBezTo>
                  <a:cubicBezTo>
                    <a:pt x="6" y="275"/>
                    <a:pt x="6" y="275"/>
                    <a:pt x="6" y="275"/>
                  </a:cubicBezTo>
                  <a:cubicBezTo>
                    <a:pt x="2" y="275"/>
                    <a:pt x="2" y="275"/>
                    <a:pt x="2" y="275"/>
                  </a:cubicBezTo>
                  <a:cubicBezTo>
                    <a:pt x="2" y="271"/>
                    <a:pt x="2" y="271"/>
                    <a:pt x="2" y="271"/>
                  </a:cubicBezTo>
                  <a:cubicBezTo>
                    <a:pt x="0" y="140"/>
                    <a:pt x="0" y="140"/>
                    <a:pt x="0" y="140"/>
                  </a:cubicBezTo>
                  <a:cubicBezTo>
                    <a:pt x="0" y="8"/>
                    <a:pt x="0" y="8"/>
                    <a:pt x="0" y="8"/>
                  </a:cubicBezTo>
                  <a:cubicBezTo>
                    <a:pt x="0" y="0"/>
                    <a:pt x="0" y="0"/>
                    <a:pt x="0" y="0"/>
                  </a:cubicBezTo>
                  <a:cubicBezTo>
                    <a:pt x="6" y="0"/>
                    <a:pt x="6" y="0"/>
                    <a:pt x="6" y="0"/>
                  </a:cubicBezTo>
                  <a:cubicBezTo>
                    <a:pt x="265" y="0"/>
                    <a:pt x="265" y="0"/>
                    <a:pt x="265" y="0"/>
                  </a:cubicBezTo>
                  <a:cubicBezTo>
                    <a:pt x="524" y="0"/>
                    <a:pt x="524" y="0"/>
                    <a:pt x="524" y="0"/>
                  </a:cubicBezTo>
                  <a:cubicBezTo>
                    <a:pt x="782" y="4"/>
                    <a:pt x="782" y="4"/>
                    <a:pt x="782" y="4"/>
                  </a:cubicBezTo>
                  <a:lnTo>
                    <a:pt x="1037" y="8"/>
                  </a:lnTo>
                  <a:moveTo>
                    <a:pt x="1034" y="8"/>
                  </a:moveTo>
                  <a:lnTo>
                    <a:pt x="1034" y="8"/>
                  </a:lnTo>
                  <a:cubicBezTo>
                    <a:pt x="776" y="12"/>
                    <a:pt x="776" y="12"/>
                    <a:pt x="776" y="12"/>
                  </a:cubicBezTo>
                  <a:cubicBezTo>
                    <a:pt x="517" y="16"/>
                    <a:pt x="517" y="16"/>
                    <a:pt x="517" y="16"/>
                  </a:cubicBezTo>
                  <a:cubicBezTo>
                    <a:pt x="263" y="16"/>
                    <a:pt x="263" y="16"/>
                    <a:pt x="263" y="16"/>
                  </a:cubicBezTo>
                  <a:cubicBezTo>
                    <a:pt x="6" y="16"/>
                    <a:pt x="6" y="16"/>
                    <a:pt x="6" y="16"/>
                  </a:cubicBezTo>
                  <a:cubicBezTo>
                    <a:pt x="15" y="8"/>
                    <a:pt x="15" y="8"/>
                    <a:pt x="15" y="8"/>
                  </a:cubicBezTo>
                  <a:cubicBezTo>
                    <a:pt x="13" y="140"/>
                    <a:pt x="13" y="140"/>
                    <a:pt x="13" y="140"/>
                  </a:cubicBezTo>
                  <a:cubicBezTo>
                    <a:pt x="13" y="271"/>
                    <a:pt x="13" y="271"/>
                    <a:pt x="13" y="271"/>
                  </a:cubicBezTo>
                  <a:cubicBezTo>
                    <a:pt x="6" y="267"/>
                    <a:pt x="6" y="267"/>
                    <a:pt x="6" y="267"/>
                  </a:cubicBezTo>
                  <a:cubicBezTo>
                    <a:pt x="137" y="269"/>
                    <a:pt x="137" y="269"/>
                    <a:pt x="137" y="269"/>
                  </a:cubicBezTo>
                  <a:cubicBezTo>
                    <a:pt x="265" y="269"/>
                    <a:pt x="265" y="269"/>
                    <a:pt x="265" y="269"/>
                  </a:cubicBezTo>
                  <a:cubicBezTo>
                    <a:pt x="393" y="267"/>
                    <a:pt x="393" y="267"/>
                    <a:pt x="393" y="267"/>
                  </a:cubicBezTo>
                  <a:cubicBezTo>
                    <a:pt x="521" y="267"/>
                    <a:pt x="521" y="267"/>
                    <a:pt x="521" y="267"/>
                  </a:cubicBezTo>
                  <a:cubicBezTo>
                    <a:pt x="650" y="265"/>
                    <a:pt x="650" y="265"/>
                    <a:pt x="650" y="265"/>
                  </a:cubicBezTo>
                  <a:cubicBezTo>
                    <a:pt x="778" y="262"/>
                    <a:pt x="778" y="262"/>
                    <a:pt x="778" y="262"/>
                  </a:cubicBezTo>
                  <a:cubicBezTo>
                    <a:pt x="864" y="265"/>
                    <a:pt x="950" y="265"/>
                    <a:pt x="1034" y="265"/>
                  </a:cubicBezTo>
                  <a:cubicBezTo>
                    <a:pt x="1030" y="271"/>
                    <a:pt x="1030" y="271"/>
                    <a:pt x="1030" y="271"/>
                  </a:cubicBezTo>
                  <a:cubicBezTo>
                    <a:pt x="1032" y="140"/>
                    <a:pt x="1032" y="140"/>
                    <a:pt x="1032" y="140"/>
                  </a:cubicBezTo>
                  <a:lnTo>
                    <a:pt x="1034" y="8"/>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16" name="Google Shape;1016;p26"/>
            <p:cNvSpPr/>
            <p:nvPr/>
          </p:nvSpPr>
          <p:spPr>
            <a:xfrm rot="5400000" flipH="1">
              <a:off x="445222" y="959508"/>
              <a:ext cx="145308" cy="117628"/>
            </a:xfrm>
            <a:custGeom>
              <a:avLst/>
              <a:gdLst/>
              <a:ahLst/>
              <a:cxnLst/>
              <a:rect l="l" t="t" r="r" b="b"/>
              <a:pathLst>
                <a:path w="189" h="153" extrusionOk="0">
                  <a:moveTo>
                    <a:pt x="185" y="4"/>
                  </a:moveTo>
                  <a:lnTo>
                    <a:pt x="185" y="4"/>
                  </a:lnTo>
                  <a:cubicBezTo>
                    <a:pt x="187" y="27"/>
                    <a:pt x="187" y="50"/>
                    <a:pt x="187" y="75"/>
                  </a:cubicBezTo>
                  <a:cubicBezTo>
                    <a:pt x="187" y="101"/>
                    <a:pt x="189" y="124"/>
                    <a:pt x="189" y="149"/>
                  </a:cubicBezTo>
                  <a:cubicBezTo>
                    <a:pt x="189" y="153"/>
                    <a:pt x="189" y="153"/>
                    <a:pt x="189" y="153"/>
                  </a:cubicBezTo>
                  <a:cubicBezTo>
                    <a:pt x="185" y="153"/>
                    <a:pt x="185" y="153"/>
                    <a:pt x="185" y="153"/>
                  </a:cubicBezTo>
                  <a:cubicBezTo>
                    <a:pt x="155" y="153"/>
                    <a:pt x="124" y="151"/>
                    <a:pt x="94" y="151"/>
                  </a:cubicBezTo>
                  <a:cubicBezTo>
                    <a:pt x="65" y="151"/>
                    <a:pt x="35" y="151"/>
                    <a:pt x="4" y="151"/>
                  </a:cubicBezTo>
                  <a:cubicBezTo>
                    <a:pt x="2" y="151"/>
                    <a:pt x="2" y="151"/>
                    <a:pt x="2" y="151"/>
                  </a:cubicBezTo>
                  <a:cubicBezTo>
                    <a:pt x="2" y="149"/>
                    <a:pt x="2" y="149"/>
                    <a:pt x="2" y="149"/>
                  </a:cubicBezTo>
                  <a:cubicBezTo>
                    <a:pt x="2" y="126"/>
                    <a:pt x="2" y="101"/>
                    <a:pt x="0" y="77"/>
                  </a:cubicBezTo>
                  <a:cubicBezTo>
                    <a:pt x="0" y="52"/>
                    <a:pt x="0" y="27"/>
                    <a:pt x="0" y="4"/>
                  </a:cubicBezTo>
                  <a:cubicBezTo>
                    <a:pt x="0" y="0"/>
                    <a:pt x="0" y="0"/>
                    <a:pt x="0" y="0"/>
                  </a:cubicBezTo>
                  <a:cubicBezTo>
                    <a:pt x="4" y="0"/>
                    <a:pt x="4" y="0"/>
                    <a:pt x="4" y="0"/>
                  </a:cubicBezTo>
                  <a:cubicBezTo>
                    <a:pt x="35" y="0"/>
                    <a:pt x="65" y="0"/>
                    <a:pt x="96" y="0"/>
                  </a:cubicBezTo>
                  <a:cubicBezTo>
                    <a:pt x="141" y="2"/>
                    <a:pt x="141" y="2"/>
                    <a:pt x="141" y="2"/>
                  </a:cubicBezTo>
                  <a:lnTo>
                    <a:pt x="185" y="4"/>
                  </a:lnTo>
                  <a:moveTo>
                    <a:pt x="185" y="4"/>
                  </a:moveTo>
                  <a:lnTo>
                    <a:pt x="185" y="4"/>
                  </a:lnTo>
                  <a:cubicBezTo>
                    <a:pt x="138" y="6"/>
                    <a:pt x="138" y="6"/>
                    <a:pt x="138" y="6"/>
                  </a:cubicBezTo>
                  <a:cubicBezTo>
                    <a:pt x="92" y="6"/>
                    <a:pt x="92" y="6"/>
                    <a:pt x="92" y="6"/>
                  </a:cubicBezTo>
                  <a:cubicBezTo>
                    <a:pt x="63" y="8"/>
                    <a:pt x="33" y="8"/>
                    <a:pt x="4" y="8"/>
                  </a:cubicBezTo>
                  <a:cubicBezTo>
                    <a:pt x="8" y="4"/>
                    <a:pt x="8" y="4"/>
                    <a:pt x="8" y="4"/>
                  </a:cubicBezTo>
                  <a:cubicBezTo>
                    <a:pt x="8" y="27"/>
                    <a:pt x="8" y="52"/>
                    <a:pt x="8" y="77"/>
                  </a:cubicBezTo>
                  <a:cubicBezTo>
                    <a:pt x="8" y="101"/>
                    <a:pt x="8" y="126"/>
                    <a:pt x="6" y="149"/>
                  </a:cubicBezTo>
                  <a:cubicBezTo>
                    <a:pt x="4" y="147"/>
                    <a:pt x="4" y="147"/>
                    <a:pt x="4" y="147"/>
                  </a:cubicBezTo>
                  <a:cubicBezTo>
                    <a:pt x="35" y="149"/>
                    <a:pt x="65" y="149"/>
                    <a:pt x="94" y="147"/>
                  </a:cubicBezTo>
                  <a:cubicBezTo>
                    <a:pt x="124" y="147"/>
                    <a:pt x="155" y="147"/>
                    <a:pt x="185" y="147"/>
                  </a:cubicBezTo>
                  <a:cubicBezTo>
                    <a:pt x="181" y="149"/>
                    <a:pt x="181" y="149"/>
                    <a:pt x="181" y="149"/>
                  </a:cubicBezTo>
                  <a:cubicBezTo>
                    <a:pt x="181" y="126"/>
                    <a:pt x="181" y="103"/>
                    <a:pt x="183" y="77"/>
                  </a:cubicBezTo>
                  <a:cubicBezTo>
                    <a:pt x="183" y="54"/>
                    <a:pt x="183" y="29"/>
                    <a:pt x="185"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0075" rIns="90000" bIns="100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17" name="Google Shape;1017;p26"/>
            <p:cNvSpPr/>
            <p:nvPr/>
          </p:nvSpPr>
          <p:spPr>
            <a:xfrm rot="5400000" flipH="1">
              <a:off x="503268" y="1473469"/>
              <a:ext cx="29215" cy="205273"/>
            </a:xfrm>
            <a:custGeom>
              <a:avLst/>
              <a:gdLst/>
              <a:ahLst/>
              <a:cxnLst/>
              <a:rect l="l" t="t" r="r" b="b"/>
              <a:pathLst>
                <a:path w="38" h="267" extrusionOk="0">
                  <a:moveTo>
                    <a:pt x="36" y="2"/>
                  </a:moveTo>
                  <a:lnTo>
                    <a:pt x="36" y="2"/>
                  </a:lnTo>
                  <a:cubicBezTo>
                    <a:pt x="36" y="23"/>
                    <a:pt x="36" y="44"/>
                    <a:pt x="38" y="65"/>
                  </a:cubicBezTo>
                  <a:cubicBezTo>
                    <a:pt x="38" y="88"/>
                    <a:pt x="38" y="109"/>
                    <a:pt x="38" y="132"/>
                  </a:cubicBezTo>
                  <a:cubicBezTo>
                    <a:pt x="38" y="153"/>
                    <a:pt x="38" y="176"/>
                    <a:pt x="36" y="200"/>
                  </a:cubicBezTo>
                  <a:cubicBezTo>
                    <a:pt x="36" y="221"/>
                    <a:pt x="36" y="244"/>
                    <a:pt x="36" y="265"/>
                  </a:cubicBezTo>
                  <a:cubicBezTo>
                    <a:pt x="36" y="267"/>
                    <a:pt x="36" y="267"/>
                    <a:pt x="36" y="267"/>
                  </a:cubicBezTo>
                  <a:cubicBezTo>
                    <a:pt x="34" y="267"/>
                    <a:pt x="34" y="267"/>
                    <a:pt x="34" y="267"/>
                  </a:cubicBezTo>
                  <a:cubicBezTo>
                    <a:pt x="4" y="267"/>
                    <a:pt x="4" y="267"/>
                    <a:pt x="4" y="267"/>
                  </a:cubicBezTo>
                  <a:cubicBezTo>
                    <a:pt x="2" y="267"/>
                    <a:pt x="2" y="267"/>
                    <a:pt x="2" y="267"/>
                  </a:cubicBezTo>
                  <a:cubicBezTo>
                    <a:pt x="2" y="265"/>
                    <a:pt x="2" y="265"/>
                    <a:pt x="2" y="265"/>
                  </a:cubicBezTo>
                  <a:cubicBezTo>
                    <a:pt x="2" y="244"/>
                    <a:pt x="2" y="221"/>
                    <a:pt x="0" y="200"/>
                  </a:cubicBezTo>
                  <a:cubicBezTo>
                    <a:pt x="0" y="176"/>
                    <a:pt x="0" y="155"/>
                    <a:pt x="0" y="134"/>
                  </a:cubicBezTo>
                  <a:cubicBezTo>
                    <a:pt x="0" y="111"/>
                    <a:pt x="0" y="90"/>
                    <a:pt x="2" y="67"/>
                  </a:cubicBezTo>
                  <a:cubicBezTo>
                    <a:pt x="2" y="46"/>
                    <a:pt x="2" y="23"/>
                    <a:pt x="2" y="2"/>
                  </a:cubicBezTo>
                  <a:cubicBezTo>
                    <a:pt x="2" y="0"/>
                    <a:pt x="2" y="0"/>
                    <a:pt x="2" y="0"/>
                  </a:cubicBezTo>
                  <a:cubicBezTo>
                    <a:pt x="4" y="0"/>
                    <a:pt x="4" y="0"/>
                    <a:pt x="4" y="0"/>
                  </a:cubicBezTo>
                  <a:lnTo>
                    <a:pt x="36" y="2"/>
                  </a:lnTo>
                  <a:moveTo>
                    <a:pt x="34" y="2"/>
                  </a:moveTo>
                  <a:lnTo>
                    <a:pt x="34" y="2"/>
                  </a:lnTo>
                  <a:cubicBezTo>
                    <a:pt x="4" y="4"/>
                    <a:pt x="4" y="4"/>
                    <a:pt x="4" y="4"/>
                  </a:cubicBezTo>
                  <a:cubicBezTo>
                    <a:pt x="6" y="2"/>
                    <a:pt x="6" y="2"/>
                    <a:pt x="6" y="2"/>
                  </a:cubicBezTo>
                  <a:cubicBezTo>
                    <a:pt x="8" y="23"/>
                    <a:pt x="8" y="46"/>
                    <a:pt x="8" y="67"/>
                  </a:cubicBezTo>
                  <a:cubicBezTo>
                    <a:pt x="8" y="90"/>
                    <a:pt x="8" y="111"/>
                    <a:pt x="8" y="134"/>
                  </a:cubicBezTo>
                  <a:cubicBezTo>
                    <a:pt x="8" y="155"/>
                    <a:pt x="8" y="176"/>
                    <a:pt x="8" y="200"/>
                  </a:cubicBezTo>
                  <a:cubicBezTo>
                    <a:pt x="8" y="221"/>
                    <a:pt x="8" y="244"/>
                    <a:pt x="6" y="265"/>
                  </a:cubicBezTo>
                  <a:cubicBezTo>
                    <a:pt x="4" y="263"/>
                    <a:pt x="4" y="263"/>
                    <a:pt x="4" y="263"/>
                  </a:cubicBezTo>
                  <a:cubicBezTo>
                    <a:pt x="34" y="263"/>
                    <a:pt x="34" y="263"/>
                    <a:pt x="34" y="263"/>
                  </a:cubicBezTo>
                  <a:cubicBezTo>
                    <a:pt x="34" y="265"/>
                    <a:pt x="34" y="265"/>
                    <a:pt x="34" y="265"/>
                  </a:cubicBezTo>
                  <a:cubicBezTo>
                    <a:pt x="34" y="244"/>
                    <a:pt x="34" y="221"/>
                    <a:pt x="34" y="200"/>
                  </a:cubicBezTo>
                  <a:cubicBezTo>
                    <a:pt x="31" y="179"/>
                    <a:pt x="31" y="158"/>
                    <a:pt x="31" y="134"/>
                  </a:cubicBezTo>
                  <a:cubicBezTo>
                    <a:pt x="31" y="113"/>
                    <a:pt x="31" y="92"/>
                    <a:pt x="31" y="69"/>
                  </a:cubicBezTo>
                  <a:cubicBezTo>
                    <a:pt x="31" y="48"/>
                    <a:pt x="34" y="25"/>
                    <a:pt x="34"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18" name="Google Shape;1018;p26"/>
            <p:cNvSpPr/>
            <p:nvPr/>
          </p:nvSpPr>
          <p:spPr>
            <a:xfrm rot="5400000" flipH="1">
              <a:off x="413702" y="1573030"/>
              <a:ext cx="27678" cy="1538"/>
            </a:xfrm>
            <a:custGeom>
              <a:avLst/>
              <a:gdLst/>
              <a:ahLst/>
              <a:cxnLst/>
              <a:rect l="l" t="t" r="r" b="b"/>
              <a:pathLst>
                <a:path w="36" h="2" fill="none" extrusionOk="0">
                  <a:moveTo>
                    <a:pt x="0" y="2"/>
                  </a:moveTo>
                  <a:lnTo>
                    <a:pt x="0" y="2"/>
                  </a:lnTo>
                  <a:cubicBezTo>
                    <a:pt x="13" y="2"/>
                    <a:pt x="23" y="2"/>
                    <a:pt x="36"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19" name="Google Shape;1019;p26"/>
            <p:cNvSpPr/>
            <p:nvPr/>
          </p:nvSpPr>
          <p:spPr>
            <a:xfrm rot="-5400000">
              <a:off x="552472" y="1576490"/>
              <a:ext cx="19221" cy="0"/>
            </a:xfrm>
            <a:custGeom>
              <a:avLst/>
              <a:gdLst/>
              <a:ahLst/>
              <a:cxnLst/>
              <a:rect l="l" t="t" r="r" b="b"/>
              <a:pathLst>
                <a:path w="25" h="120000" fill="none" extrusionOk="0">
                  <a:moveTo>
                    <a:pt x="0" y="0"/>
                  </a:moveTo>
                  <a:lnTo>
                    <a:pt x="0" y="0"/>
                  </a:lnTo>
                  <a:cubicBezTo>
                    <a:pt x="9" y="0"/>
                    <a:pt x="17" y="0"/>
                    <a:pt x="2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0" name="Google Shape;1020;p26"/>
            <p:cNvSpPr/>
            <p:nvPr/>
          </p:nvSpPr>
          <p:spPr>
            <a:xfrm rot="5400000" flipH="1">
              <a:off x="376413" y="1223599"/>
              <a:ext cx="143770" cy="1538"/>
            </a:xfrm>
            <a:custGeom>
              <a:avLst/>
              <a:gdLst/>
              <a:ahLst/>
              <a:cxnLst/>
              <a:rect l="l" t="t" r="r" b="b"/>
              <a:pathLst>
                <a:path w="187" h="2" extrusionOk="0">
                  <a:moveTo>
                    <a:pt x="0" y="0"/>
                  </a:moveTo>
                  <a:lnTo>
                    <a:pt x="0" y="0"/>
                  </a:lnTo>
                  <a:cubicBezTo>
                    <a:pt x="31" y="0"/>
                    <a:pt x="63" y="0"/>
                    <a:pt x="92" y="0"/>
                  </a:cubicBezTo>
                  <a:cubicBezTo>
                    <a:pt x="124" y="0"/>
                    <a:pt x="155" y="0"/>
                    <a:pt x="187" y="0"/>
                  </a:cubicBezTo>
                  <a:cubicBezTo>
                    <a:pt x="155" y="2"/>
                    <a:pt x="124" y="2"/>
                    <a:pt x="92" y="2"/>
                  </a:cubicBezTo>
                  <a:cubicBezTo>
                    <a:pt x="63" y="2"/>
                    <a:pt x="31"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21" name="Google Shape;1021;p26"/>
            <p:cNvSpPr/>
            <p:nvPr/>
          </p:nvSpPr>
          <p:spPr>
            <a:xfrm rot="5400000" flipH="1">
              <a:off x="443301" y="1135952"/>
              <a:ext cx="9995" cy="1538"/>
            </a:xfrm>
            <a:custGeom>
              <a:avLst/>
              <a:gdLst/>
              <a:ahLst/>
              <a:cxnLst/>
              <a:rect l="l" t="t" r="r" b="b"/>
              <a:pathLst>
                <a:path w="13" h="2" extrusionOk="0">
                  <a:moveTo>
                    <a:pt x="0" y="2"/>
                  </a:moveTo>
                  <a:lnTo>
                    <a:pt x="0" y="2"/>
                  </a:lnTo>
                  <a:cubicBezTo>
                    <a:pt x="3" y="0"/>
                    <a:pt x="5" y="0"/>
                    <a:pt x="7" y="0"/>
                  </a:cubicBezTo>
                  <a:cubicBezTo>
                    <a:pt x="9" y="0"/>
                    <a:pt x="11" y="0"/>
                    <a:pt x="13" y="2"/>
                  </a:cubicBezTo>
                  <a:cubicBezTo>
                    <a:pt x="11" y="2"/>
                    <a:pt x="9" y="2"/>
                    <a:pt x="7" y="2"/>
                  </a:cubicBezTo>
                  <a:cubicBezTo>
                    <a:pt x="5" y="2"/>
                    <a:pt x="3"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22" name="Google Shape;1022;p26"/>
            <p:cNvSpPr/>
            <p:nvPr/>
          </p:nvSpPr>
          <p:spPr>
            <a:xfrm rot="5400000" flipH="1">
              <a:off x="472515" y="1644147"/>
              <a:ext cx="59200" cy="1538"/>
            </a:xfrm>
            <a:custGeom>
              <a:avLst/>
              <a:gdLst/>
              <a:ahLst/>
              <a:cxnLst/>
              <a:rect l="l" t="t" r="r" b="b"/>
              <a:pathLst>
                <a:path w="77" h="2" extrusionOk="0">
                  <a:moveTo>
                    <a:pt x="0" y="2"/>
                  </a:moveTo>
                  <a:lnTo>
                    <a:pt x="0" y="2"/>
                  </a:lnTo>
                  <a:cubicBezTo>
                    <a:pt x="12" y="0"/>
                    <a:pt x="25" y="0"/>
                    <a:pt x="37" y="0"/>
                  </a:cubicBezTo>
                  <a:cubicBezTo>
                    <a:pt x="50" y="0"/>
                    <a:pt x="65" y="0"/>
                    <a:pt x="77" y="2"/>
                  </a:cubicBezTo>
                  <a:cubicBezTo>
                    <a:pt x="65" y="2"/>
                    <a:pt x="50" y="2"/>
                    <a:pt x="37" y="2"/>
                  </a:cubicBezTo>
                  <a:cubicBezTo>
                    <a:pt x="25" y="2"/>
                    <a:pt x="12"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23" name="Google Shape;1023;p26"/>
            <p:cNvSpPr/>
            <p:nvPr/>
          </p:nvSpPr>
          <p:spPr>
            <a:xfrm rot="5400000" flipH="1">
              <a:off x="497118" y="1659523"/>
              <a:ext cx="25371" cy="1538"/>
            </a:xfrm>
            <a:custGeom>
              <a:avLst/>
              <a:gdLst/>
              <a:ahLst/>
              <a:cxnLst/>
              <a:rect l="l" t="t" r="r" b="b"/>
              <a:pathLst>
                <a:path w="33" h="2" extrusionOk="0">
                  <a:moveTo>
                    <a:pt x="0" y="0"/>
                  </a:moveTo>
                  <a:lnTo>
                    <a:pt x="0" y="0"/>
                  </a:lnTo>
                  <a:cubicBezTo>
                    <a:pt x="6" y="0"/>
                    <a:pt x="12" y="0"/>
                    <a:pt x="17" y="0"/>
                  </a:cubicBezTo>
                  <a:cubicBezTo>
                    <a:pt x="23" y="0"/>
                    <a:pt x="27" y="0"/>
                    <a:pt x="33" y="0"/>
                  </a:cubicBezTo>
                  <a:cubicBezTo>
                    <a:pt x="27" y="2"/>
                    <a:pt x="23" y="2"/>
                    <a:pt x="17" y="2"/>
                  </a:cubicBezTo>
                  <a:cubicBezTo>
                    <a:pt x="12" y="2"/>
                    <a:pt x="6"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1024" name="Google Shape;1024;p26"/>
          <p:cNvGrpSpPr/>
          <p:nvPr/>
        </p:nvGrpSpPr>
        <p:grpSpPr>
          <a:xfrm>
            <a:off x="350950" y="342300"/>
            <a:ext cx="8448500" cy="4454525"/>
            <a:chOff x="350950" y="342300"/>
            <a:chExt cx="8448500" cy="4454525"/>
          </a:xfrm>
        </p:grpSpPr>
        <p:sp>
          <p:nvSpPr>
            <p:cNvPr id="1025" name="Google Shape;1025;p26"/>
            <p:cNvSpPr/>
            <p:nvPr/>
          </p:nvSpPr>
          <p:spPr>
            <a:xfrm>
              <a:off x="1048125" y="4764550"/>
              <a:ext cx="7650900"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6" name="Google Shape;1026;p26"/>
            <p:cNvSpPr/>
            <p:nvPr/>
          </p:nvSpPr>
          <p:spPr>
            <a:xfrm rot="-5400000">
              <a:off x="-1065337" y="1765664"/>
              <a:ext cx="2864848"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7" name="Google Shape;1027;p26"/>
            <p:cNvSpPr/>
            <p:nvPr/>
          </p:nvSpPr>
          <p:spPr>
            <a:xfrm>
              <a:off x="444975" y="342300"/>
              <a:ext cx="82540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8" name="Google Shape;1028;p26"/>
            <p:cNvSpPr/>
            <p:nvPr/>
          </p:nvSpPr>
          <p:spPr>
            <a:xfrm rot="-5400000">
              <a:off x="6571237" y="2545313"/>
              <a:ext cx="4424151"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2456400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bg>
      <p:bgPr>
        <a:solidFill>
          <a:schemeClr val="dk1"/>
        </a:solidFill>
        <a:effectLst/>
      </p:bgPr>
    </p:bg>
    <p:spTree>
      <p:nvGrpSpPr>
        <p:cNvPr id="1" name="Shape 1029"/>
        <p:cNvGrpSpPr/>
        <p:nvPr/>
      </p:nvGrpSpPr>
      <p:grpSpPr>
        <a:xfrm>
          <a:off x="0" y="0"/>
          <a:ext cx="0" cy="0"/>
          <a:chOff x="0" y="0"/>
          <a:chExt cx="0" cy="0"/>
        </a:xfrm>
      </p:grpSpPr>
      <p:pic>
        <p:nvPicPr>
          <p:cNvPr id="1030" name="Google Shape;1030;p27"/>
          <p:cNvPicPr preferRelativeResize="0"/>
          <p:nvPr/>
        </p:nvPicPr>
        <p:blipFill rotWithShape="1">
          <a:blip r:embed="rId2">
            <a:alphaModFix/>
          </a:blip>
          <a:srcRect b="5526"/>
          <a:stretch/>
        </p:blipFill>
        <p:spPr>
          <a:xfrm>
            <a:off x="201300" y="201300"/>
            <a:ext cx="8741399" cy="4740900"/>
          </a:xfrm>
          <a:prstGeom prst="rect">
            <a:avLst/>
          </a:prstGeom>
          <a:noFill/>
          <a:ln>
            <a:noFill/>
          </a:ln>
          <a:effectLst>
            <a:outerShdw blurRad="57150" dist="19050" dir="5400000" algn="bl" rotWithShape="0">
              <a:srgbClr val="000000">
                <a:alpha val="50000"/>
              </a:srgbClr>
            </a:outerShdw>
          </a:effectLst>
        </p:spPr>
      </p:pic>
      <p:sp>
        <p:nvSpPr>
          <p:cNvPr id="1031" name="Google Shape;1031;p2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032" name="Google Shape;1032;p27"/>
          <p:cNvSpPr txBox="1">
            <a:spLocks noGrp="1"/>
          </p:cNvSpPr>
          <p:nvPr>
            <p:ph type="subTitle" idx="1"/>
          </p:nvPr>
        </p:nvSpPr>
        <p:spPr>
          <a:xfrm>
            <a:off x="1044753" y="2041876"/>
            <a:ext cx="19959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3" name="Google Shape;1033;p27"/>
          <p:cNvSpPr txBox="1">
            <a:spLocks noGrp="1"/>
          </p:cNvSpPr>
          <p:nvPr>
            <p:ph type="subTitle" idx="2"/>
          </p:nvPr>
        </p:nvSpPr>
        <p:spPr>
          <a:xfrm>
            <a:off x="3574050" y="2041876"/>
            <a:ext cx="19959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4" name="Google Shape;1034;p27"/>
          <p:cNvSpPr txBox="1">
            <a:spLocks noGrp="1"/>
          </p:cNvSpPr>
          <p:nvPr>
            <p:ph type="subTitle" idx="3"/>
          </p:nvPr>
        </p:nvSpPr>
        <p:spPr>
          <a:xfrm>
            <a:off x="1044753" y="3821479"/>
            <a:ext cx="19959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5" name="Google Shape;1035;p27"/>
          <p:cNvSpPr txBox="1">
            <a:spLocks noGrp="1"/>
          </p:cNvSpPr>
          <p:nvPr>
            <p:ph type="subTitle" idx="4"/>
          </p:nvPr>
        </p:nvSpPr>
        <p:spPr>
          <a:xfrm>
            <a:off x="3574050" y="3821479"/>
            <a:ext cx="19959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6" name="Google Shape;1036;p27"/>
          <p:cNvSpPr txBox="1">
            <a:spLocks noGrp="1"/>
          </p:cNvSpPr>
          <p:nvPr>
            <p:ph type="subTitle" idx="5"/>
          </p:nvPr>
        </p:nvSpPr>
        <p:spPr>
          <a:xfrm>
            <a:off x="6103347" y="2041876"/>
            <a:ext cx="19959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7" name="Google Shape;1037;p27"/>
          <p:cNvSpPr txBox="1">
            <a:spLocks noGrp="1"/>
          </p:cNvSpPr>
          <p:nvPr>
            <p:ph type="subTitle" idx="6"/>
          </p:nvPr>
        </p:nvSpPr>
        <p:spPr>
          <a:xfrm>
            <a:off x="6103347" y="3821479"/>
            <a:ext cx="19959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8" name="Google Shape;1038;p27"/>
          <p:cNvSpPr txBox="1">
            <a:spLocks noGrp="1"/>
          </p:cNvSpPr>
          <p:nvPr>
            <p:ph type="subTitle" idx="7"/>
          </p:nvPr>
        </p:nvSpPr>
        <p:spPr>
          <a:xfrm>
            <a:off x="1044753" y="1793221"/>
            <a:ext cx="1995900" cy="42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Josefin Sans"/>
              <a:buNone/>
              <a:defRPr sz="1900">
                <a:solidFill>
                  <a:schemeClr val="dk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2pPr>
            <a:lvl3pPr lvl="2"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3pPr>
            <a:lvl4pPr lvl="3"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4pPr>
            <a:lvl5pPr lvl="4"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5pPr>
            <a:lvl6pPr lvl="5"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6pPr>
            <a:lvl7pPr lvl="6"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7pPr>
            <a:lvl8pPr lvl="7"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8pPr>
            <a:lvl9pPr lvl="8"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9pPr>
          </a:lstStyle>
          <a:p>
            <a:endParaRPr/>
          </a:p>
        </p:txBody>
      </p:sp>
      <p:sp>
        <p:nvSpPr>
          <p:cNvPr id="1039" name="Google Shape;1039;p27"/>
          <p:cNvSpPr txBox="1">
            <a:spLocks noGrp="1"/>
          </p:cNvSpPr>
          <p:nvPr>
            <p:ph type="subTitle" idx="8"/>
          </p:nvPr>
        </p:nvSpPr>
        <p:spPr>
          <a:xfrm>
            <a:off x="3574050" y="1793221"/>
            <a:ext cx="1995900" cy="42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Josefin Sans"/>
              <a:buNone/>
              <a:defRPr sz="1900">
                <a:solidFill>
                  <a:schemeClr val="dk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2pPr>
            <a:lvl3pPr lvl="2"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3pPr>
            <a:lvl4pPr lvl="3"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4pPr>
            <a:lvl5pPr lvl="4"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5pPr>
            <a:lvl6pPr lvl="5"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6pPr>
            <a:lvl7pPr lvl="6"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7pPr>
            <a:lvl8pPr lvl="7"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8pPr>
            <a:lvl9pPr lvl="8"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9pPr>
          </a:lstStyle>
          <a:p>
            <a:endParaRPr/>
          </a:p>
        </p:txBody>
      </p:sp>
      <p:sp>
        <p:nvSpPr>
          <p:cNvPr id="1040" name="Google Shape;1040;p27"/>
          <p:cNvSpPr txBox="1">
            <a:spLocks noGrp="1"/>
          </p:cNvSpPr>
          <p:nvPr>
            <p:ph type="subTitle" idx="9"/>
          </p:nvPr>
        </p:nvSpPr>
        <p:spPr>
          <a:xfrm>
            <a:off x="6103347" y="1793221"/>
            <a:ext cx="1995900" cy="42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Josefin Sans"/>
              <a:buNone/>
              <a:defRPr sz="1900">
                <a:solidFill>
                  <a:schemeClr val="dk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2pPr>
            <a:lvl3pPr lvl="2"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3pPr>
            <a:lvl4pPr lvl="3"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4pPr>
            <a:lvl5pPr lvl="4"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5pPr>
            <a:lvl6pPr lvl="5"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6pPr>
            <a:lvl7pPr lvl="6"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7pPr>
            <a:lvl8pPr lvl="7"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8pPr>
            <a:lvl9pPr lvl="8"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9pPr>
          </a:lstStyle>
          <a:p>
            <a:endParaRPr/>
          </a:p>
        </p:txBody>
      </p:sp>
      <p:sp>
        <p:nvSpPr>
          <p:cNvPr id="1041" name="Google Shape;1041;p27"/>
          <p:cNvSpPr txBox="1">
            <a:spLocks noGrp="1"/>
          </p:cNvSpPr>
          <p:nvPr>
            <p:ph type="subTitle" idx="13"/>
          </p:nvPr>
        </p:nvSpPr>
        <p:spPr>
          <a:xfrm>
            <a:off x="1044753" y="3572725"/>
            <a:ext cx="1995900" cy="42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Josefin Sans"/>
              <a:buNone/>
              <a:defRPr sz="1900">
                <a:solidFill>
                  <a:schemeClr val="dk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2pPr>
            <a:lvl3pPr lvl="2"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3pPr>
            <a:lvl4pPr lvl="3"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4pPr>
            <a:lvl5pPr lvl="4"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5pPr>
            <a:lvl6pPr lvl="5"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6pPr>
            <a:lvl7pPr lvl="6"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7pPr>
            <a:lvl8pPr lvl="7"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8pPr>
            <a:lvl9pPr lvl="8"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9pPr>
          </a:lstStyle>
          <a:p>
            <a:endParaRPr/>
          </a:p>
        </p:txBody>
      </p:sp>
      <p:sp>
        <p:nvSpPr>
          <p:cNvPr id="1042" name="Google Shape;1042;p27"/>
          <p:cNvSpPr txBox="1">
            <a:spLocks noGrp="1"/>
          </p:cNvSpPr>
          <p:nvPr>
            <p:ph type="subTitle" idx="14"/>
          </p:nvPr>
        </p:nvSpPr>
        <p:spPr>
          <a:xfrm>
            <a:off x="3574050" y="3572725"/>
            <a:ext cx="1995900" cy="42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Josefin Sans"/>
              <a:buNone/>
              <a:defRPr sz="1900">
                <a:solidFill>
                  <a:schemeClr val="dk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2pPr>
            <a:lvl3pPr lvl="2"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3pPr>
            <a:lvl4pPr lvl="3"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4pPr>
            <a:lvl5pPr lvl="4"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5pPr>
            <a:lvl6pPr lvl="5"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6pPr>
            <a:lvl7pPr lvl="6"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7pPr>
            <a:lvl8pPr lvl="7"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8pPr>
            <a:lvl9pPr lvl="8"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9pPr>
          </a:lstStyle>
          <a:p>
            <a:endParaRPr/>
          </a:p>
        </p:txBody>
      </p:sp>
      <p:sp>
        <p:nvSpPr>
          <p:cNvPr id="1043" name="Google Shape;1043;p27"/>
          <p:cNvSpPr txBox="1">
            <a:spLocks noGrp="1"/>
          </p:cNvSpPr>
          <p:nvPr>
            <p:ph type="subTitle" idx="15"/>
          </p:nvPr>
        </p:nvSpPr>
        <p:spPr>
          <a:xfrm>
            <a:off x="6103347" y="3572725"/>
            <a:ext cx="1995900" cy="42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Josefin Sans"/>
              <a:buNone/>
              <a:defRPr sz="1900">
                <a:solidFill>
                  <a:schemeClr val="dk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2pPr>
            <a:lvl3pPr lvl="2"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3pPr>
            <a:lvl4pPr lvl="3"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4pPr>
            <a:lvl5pPr lvl="4"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5pPr>
            <a:lvl6pPr lvl="5"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6pPr>
            <a:lvl7pPr lvl="6"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7pPr>
            <a:lvl8pPr lvl="7"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8pPr>
            <a:lvl9pPr lvl="8"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9pPr>
          </a:lstStyle>
          <a:p>
            <a:endParaRPr/>
          </a:p>
        </p:txBody>
      </p:sp>
      <p:grpSp>
        <p:nvGrpSpPr>
          <p:cNvPr id="1044" name="Google Shape;1044;p27"/>
          <p:cNvGrpSpPr/>
          <p:nvPr/>
        </p:nvGrpSpPr>
        <p:grpSpPr>
          <a:xfrm flipH="1">
            <a:off x="8423974" y="1257907"/>
            <a:ext cx="1248129" cy="860168"/>
            <a:chOff x="-4004220" y="1207709"/>
            <a:chExt cx="3372411" cy="2324149"/>
          </a:xfrm>
        </p:grpSpPr>
        <p:sp>
          <p:nvSpPr>
            <p:cNvPr id="1045" name="Google Shape;1045;p27"/>
            <p:cNvSpPr/>
            <p:nvPr/>
          </p:nvSpPr>
          <p:spPr>
            <a:xfrm>
              <a:off x="-1066214" y="1464902"/>
              <a:ext cx="434405" cy="1630983"/>
            </a:xfrm>
            <a:custGeom>
              <a:avLst/>
              <a:gdLst/>
              <a:ahLst/>
              <a:cxnLst/>
              <a:rect l="l" t="t" r="r" b="b"/>
              <a:pathLst>
                <a:path w="277" h="1040" extrusionOk="0">
                  <a:moveTo>
                    <a:pt x="269" y="1036"/>
                  </a:moveTo>
                  <a:lnTo>
                    <a:pt x="269" y="1036"/>
                  </a:lnTo>
                  <a:cubicBezTo>
                    <a:pt x="139" y="1038"/>
                    <a:pt x="139" y="1038"/>
                    <a:pt x="139" y="1038"/>
                  </a:cubicBezTo>
                  <a:cubicBezTo>
                    <a:pt x="6" y="1040"/>
                    <a:pt x="6" y="1040"/>
                    <a:pt x="6" y="1040"/>
                  </a:cubicBezTo>
                  <a:cubicBezTo>
                    <a:pt x="0" y="1040"/>
                    <a:pt x="0" y="1040"/>
                    <a:pt x="0" y="1040"/>
                  </a:cubicBezTo>
                  <a:cubicBezTo>
                    <a:pt x="0" y="1036"/>
                    <a:pt x="0" y="1036"/>
                    <a:pt x="0" y="1036"/>
                  </a:cubicBezTo>
                  <a:cubicBezTo>
                    <a:pt x="0" y="950"/>
                    <a:pt x="0" y="864"/>
                    <a:pt x="0" y="778"/>
                  </a:cubicBezTo>
                  <a:cubicBezTo>
                    <a:pt x="0" y="649"/>
                    <a:pt x="0" y="649"/>
                    <a:pt x="0" y="649"/>
                  </a:cubicBezTo>
                  <a:cubicBezTo>
                    <a:pt x="2" y="521"/>
                    <a:pt x="2" y="521"/>
                    <a:pt x="2" y="521"/>
                  </a:cubicBezTo>
                  <a:cubicBezTo>
                    <a:pt x="4" y="393"/>
                    <a:pt x="4" y="393"/>
                    <a:pt x="4" y="393"/>
                  </a:cubicBezTo>
                  <a:cubicBezTo>
                    <a:pt x="4" y="265"/>
                    <a:pt x="4" y="265"/>
                    <a:pt x="4" y="265"/>
                  </a:cubicBezTo>
                  <a:cubicBezTo>
                    <a:pt x="4" y="136"/>
                    <a:pt x="4" y="136"/>
                    <a:pt x="4" y="136"/>
                  </a:cubicBezTo>
                  <a:cubicBezTo>
                    <a:pt x="2" y="6"/>
                    <a:pt x="2" y="6"/>
                    <a:pt x="2" y="6"/>
                  </a:cubicBezTo>
                  <a:cubicBezTo>
                    <a:pt x="2" y="2"/>
                    <a:pt x="2" y="2"/>
                    <a:pt x="2" y="2"/>
                  </a:cubicBezTo>
                  <a:cubicBezTo>
                    <a:pt x="6" y="2"/>
                    <a:pt x="6" y="2"/>
                    <a:pt x="6" y="2"/>
                  </a:cubicBezTo>
                  <a:cubicBezTo>
                    <a:pt x="139" y="0"/>
                    <a:pt x="139" y="0"/>
                    <a:pt x="139" y="0"/>
                  </a:cubicBezTo>
                  <a:cubicBezTo>
                    <a:pt x="269" y="0"/>
                    <a:pt x="269" y="0"/>
                    <a:pt x="269" y="0"/>
                  </a:cubicBezTo>
                  <a:cubicBezTo>
                    <a:pt x="277" y="0"/>
                    <a:pt x="277" y="0"/>
                    <a:pt x="277" y="0"/>
                  </a:cubicBezTo>
                  <a:cubicBezTo>
                    <a:pt x="277" y="6"/>
                    <a:pt x="277" y="6"/>
                    <a:pt x="277" y="6"/>
                  </a:cubicBezTo>
                  <a:cubicBezTo>
                    <a:pt x="277" y="267"/>
                    <a:pt x="277" y="267"/>
                    <a:pt x="277" y="267"/>
                  </a:cubicBezTo>
                  <a:cubicBezTo>
                    <a:pt x="277" y="525"/>
                    <a:pt x="277" y="525"/>
                    <a:pt x="277" y="525"/>
                  </a:cubicBezTo>
                  <a:cubicBezTo>
                    <a:pt x="273" y="782"/>
                    <a:pt x="273" y="782"/>
                    <a:pt x="273" y="782"/>
                  </a:cubicBezTo>
                  <a:lnTo>
                    <a:pt x="269" y="1036"/>
                  </a:lnTo>
                  <a:moveTo>
                    <a:pt x="269" y="1034"/>
                  </a:moveTo>
                  <a:lnTo>
                    <a:pt x="269" y="1034"/>
                  </a:lnTo>
                  <a:cubicBezTo>
                    <a:pt x="265" y="776"/>
                    <a:pt x="265" y="776"/>
                    <a:pt x="265" y="776"/>
                  </a:cubicBezTo>
                  <a:cubicBezTo>
                    <a:pt x="262" y="517"/>
                    <a:pt x="262" y="517"/>
                    <a:pt x="262" y="517"/>
                  </a:cubicBezTo>
                  <a:cubicBezTo>
                    <a:pt x="260" y="263"/>
                    <a:pt x="260" y="263"/>
                    <a:pt x="260" y="263"/>
                  </a:cubicBezTo>
                  <a:cubicBezTo>
                    <a:pt x="262" y="6"/>
                    <a:pt x="262" y="6"/>
                    <a:pt x="262" y="6"/>
                  </a:cubicBezTo>
                  <a:cubicBezTo>
                    <a:pt x="269" y="15"/>
                    <a:pt x="269" y="15"/>
                    <a:pt x="269" y="15"/>
                  </a:cubicBezTo>
                  <a:cubicBezTo>
                    <a:pt x="139" y="15"/>
                    <a:pt x="139" y="15"/>
                    <a:pt x="139" y="15"/>
                  </a:cubicBezTo>
                  <a:cubicBezTo>
                    <a:pt x="6" y="12"/>
                    <a:pt x="6" y="12"/>
                    <a:pt x="6" y="12"/>
                  </a:cubicBezTo>
                  <a:cubicBezTo>
                    <a:pt x="10" y="6"/>
                    <a:pt x="10" y="6"/>
                    <a:pt x="10" y="6"/>
                  </a:cubicBezTo>
                  <a:cubicBezTo>
                    <a:pt x="10" y="136"/>
                    <a:pt x="10" y="136"/>
                    <a:pt x="10" y="136"/>
                  </a:cubicBezTo>
                  <a:cubicBezTo>
                    <a:pt x="8" y="265"/>
                    <a:pt x="8" y="265"/>
                    <a:pt x="8" y="265"/>
                  </a:cubicBezTo>
                  <a:cubicBezTo>
                    <a:pt x="10" y="393"/>
                    <a:pt x="10" y="393"/>
                    <a:pt x="10" y="393"/>
                  </a:cubicBezTo>
                  <a:cubicBezTo>
                    <a:pt x="12" y="521"/>
                    <a:pt x="12" y="521"/>
                    <a:pt x="12" y="521"/>
                  </a:cubicBezTo>
                  <a:cubicBezTo>
                    <a:pt x="12" y="649"/>
                    <a:pt x="12" y="649"/>
                    <a:pt x="12" y="649"/>
                  </a:cubicBezTo>
                  <a:cubicBezTo>
                    <a:pt x="14" y="778"/>
                    <a:pt x="14" y="778"/>
                    <a:pt x="14" y="778"/>
                  </a:cubicBezTo>
                  <a:cubicBezTo>
                    <a:pt x="14" y="864"/>
                    <a:pt x="12" y="950"/>
                    <a:pt x="12" y="1036"/>
                  </a:cubicBezTo>
                  <a:cubicBezTo>
                    <a:pt x="6" y="1030"/>
                    <a:pt x="6" y="1030"/>
                    <a:pt x="6" y="1030"/>
                  </a:cubicBezTo>
                  <a:cubicBezTo>
                    <a:pt x="136" y="1032"/>
                    <a:pt x="136" y="1032"/>
                    <a:pt x="136" y="1032"/>
                  </a:cubicBezTo>
                  <a:lnTo>
                    <a:pt x="269" y="1034"/>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46" name="Google Shape;1046;p27"/>
            <p:cNvSpPr/>
            <p:nvPr/>
          </p:nvSpPr>
          <p:spPr>
            <a:xfrm>
              <a:off x="-970550" y="2674024"/>
              <a:ext cx="239942" cy="297968"/>
            </a:xfrm>
            <a:custGeom>
              <a:avLst/>
              <a:gdLst/>
              <a:ahLst/>
              <a:cxnLst/>
              <a:rect l="l" t="t" r="r" b="b"/>
              <a:pathLst>
                <a:path w="153" h="190" extrusionOk="0">
                  <a:moveTo>
                    <a:pt x="151" y="185"/>
                  </a:moveTo>
                  <a:lnTo>
                    <a:pt x="151" y="185"/>
                  </a:lnTo>
                  <a:cubicBezTo>
                    <a:pt x="126" y="187"/>
                    <a:pt x="103" y="187"/>
                    <a:pt x="78" y="187"/>
                  </a:cubicBezTo>
                  <a:cubicBezTo>
                    <a:pt x="54" y="190"/>
                    <a:pt x="29" y="190"/>
                    <a:pt x="4" y="190"/>
                  </a:cubicBezTo>
                  <a:cubicBezTo>
                    <a:pt x="0" y="190"/>
                    <a:pt x="0" y="190"/>
                    <a:pt x="0" y="190"/>
                  </a:cubicBezTo>
                  <a:cubicBezTo>
                    <a:pt x="0" y="185"/>
                    <a:pt x="0" y="185"/>
                    <a:pt x="0" y="185"/>
                  </a:cubicBezTo>
                  <a:cubicBezTo>
                    <a:pt x="0" y="156"/>
                    <a:pt x="2" y="125"/>
                    <a:pt x="2" y="95"/>
                  </a:cubicBezTo>
                  <a:cubicBezTo>
                    <a:pt x="4" y="66"/>
                    <a:pt x="2" y="36"/>
                    <a:pt x="2" y="5"/>
                  </a:cubicBezTo>
                  <a:cubicBezTo>
                    <a:pt x="2" y="2"/>
                    <a:pt x="2" y="2"/>
                    <a:pt x="2" y="2"/>
                  </a:cubicBezTo>
                  <a:cubicBezTo>
                    <a:pt x="4" y="2"/>
                    <a:pt x="4" y="2"/>
                    <a:pt x="4" y="2"/>
                  </a:cubicBezTo>
                  <a:cubicBezTo>
                    <a:pt x="29" y="2"/>
                    <a:pt x="52" y="2"/>
                    <a:pt x="78" y="0"/>
                  </a:cubicBezTo>
                  <a:cubicBezTo>
                    <a:pt x="101" y="0"/>
                    <a:pt x="126" y="0"/>
                    <a:pt x="149" y="0"/>
                  </a:cubicBezTo>
                  <a:cubicBezTo>
                    <a:pt x="153" y="0"/>
                    <a:pt x="153" y="0"/>
                    <a:pt x="153" y="0"/>
                  </a:cubicBezTo>
                  <a:cubicBezTo>
                    <a:pt x="153" y="5"/>
                    <a:pt x="153" y="5"/>
                    <a:pt x="153" y="5"/>
                  </a:cubicBezTo>
                  <a:cubicBezTo>
                    <a:pt x="153" y="36"/>
                    <a:pt x="153" y="66"/>
                    <a:pt x="153" y="97"/>
                  </a:cubicBezTo>
                  <a:cubicBezTo>
                    <a:pt x="151" y="141"/>
                    <a:pt x="151" y="141"/>
                    <a:pt x="151" y="141"/>
                  </a:cubicBezTo>
                  <a:lnTo>
                    <a:pt x="151" y="185"/>
                  </a:lnTo>
                  <a:moveTo>
                    <a:pt x="149" y="185"/>
                  </a:moveTo>
                  <a:lnTo>
                    <a:pt x="149" y="185"/>
                  </a:lnTo>
                  <a:cubicBezTo>
                    <a:pt x="147" y="139"/>
                    <a:pt x="147" y="139"/>
                    <a:pt x="147" y="139"/>
                  </a:cubicBezTo>
                  <a:cubicBezTo>
                    <a:pt x="147" y="95"/>
                    <a:pt x="147" y="95"/>
                    <a:pt x="147" y="95"/>
                  </a:cubicBezTo>
                  <a:cubicBezTo>
                    <a:pt x="145" y="64"/>
                    <a:pt x="145" y="34"/>
                    <a:pt x="145" y="5"/>
                  </a:cubicBezTo>
                  <a:cubicBezTo>
                    <a:pt x="149" y="9"/>
                    <a:pt x="149" y="9"/>
                    <a:pt x="149" y="9"/>
                  </a:cubicBezTo>
                  <a:cubicBezTo>
                    <a:pt x="126" y="9"/>
                    <a:pt x="101" y="9"/>
                    <a:pt x="78" y="9"/>
                  </a:cubicBezTo>
                  <a:cubicBezTo>
                    <a:pt x="52" y="9"/>
                    <a:pt x="29" y="9"/>
                    <a:pt x="4" y="7"/>
                  </a:cubicBezTo>
                  <a:cubicBezTo>
                    <a:pt x="6" y="5"/>
                    <a:pt x="6" y="5"/>
                    <a:pt x="6" y="5"/>
                  </a:cubicBezTo>
                  <a:cubicBezTo>
                    <a:pt x="6" y="36"/>
                    <a:pt x="4" y="66"/>
                    <a:pt x="6" y="95"/>
                  </a:cubicBezTo>
                  <a:cubicBezTo>
                    <a:pt x="6" y="125"/>
                    <a:pt x="8" y="156"/>
                    <a:pt x="8" y="185"/>
                  </a:cubicBezTo>
                  <a:cubicBezTo>
                    <a:pt x="4" y="181"/>
                    <a:pt x="4" y="181"/>
                    <a:pt x="4" y="181"/>
                  </a:cubicBezTo>
                  <a:cubicBezTo>
                    <a:pt x="27" y="181"/>
                    <a:pt x="52" y="183"/>
                    <a:pt x="75" y="183"/>
                  </a:cubicBezTo>
                  <a:cubicBezTo>
                    <a:pt x="101" y="183"/>
                    <a:pt x="124" y="183"/>
                    <a:pt x="149" y="18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3400" rIns="90000" bIns="234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47" name="Google Shape;1047;p27"/>
            <p:cNvSpPr/>
            <p:nvPr/>
          </p:nvSpPr>
          <p:spPr>
            <a:xfrm>
              <a:off x="-1059941" y="1656229"/>
              <a:ext cx="418723" cy="59594"/>
            </a:xfrm>
            <a:custGeom>
              <a:avLst/>
              <a:gdLst/>
              <a:ahLst/>
              <a:cxnLst/>
              <a:rect l="l" t="t" r="r" b="b"/>
              <a:pathLst>
                <a:path w="267" h="38" extrusionOk="0">
                  <a:moveTo>
                    <a:pt x="265" y="35"/>
                  </a:moveTo>
                  <a:lnTo>
                    <a:pt x="265" y="35"/>
                  </a:lnTo>
                  <a:cubicBezTo>
                    <a:pt x="244" y="35"/>
                    <a:pt x="223" y="35"/>
                    <a:pt x="202" y="38"/>
                  </a:cubicBezTo>
                  <a:cubicBezTo>
                    <a:pt x="179" y="38"/>
                    <a:pt x="158" y="38"/>
                    <a:pt x="135" y="38"/>
                  </a:cubicBezTo>
                  <a:cubicBezTo>
                    <a:pt x="114" y="38"/>
                    <a:pt x="90" y="38"/>
                    <a:pt x="69" y="35"/>
                  </a:cubicBezTo>
                  <a:cubicBezTo>
                    <a:pt x="46" y="35"/>
                    <a:pt x="25" y="35"/>
                    <a:pt x="2" y="35"/>
                  </a:cubicBezTo>
                  <a:cubicBezTo>
                    <a:pt x="0" y="35"/>
                    <a:pt x="0" y="35"/>
                    <a:pt x="0" y="35"/>
                  </a:cubicBezTo>
                  <a:cubicBezTo>
                    <a:pt x="0" y="33"/>
                    <a:pt x="0" y="33"/>
                    <a:pt x="0" y="33"/>
                  </a:cubicBezTo>
                  <a:cubicBezTo>
                    <a:pt x="0" y="4"/>
                    <a:pt x="0" y="4"/>
                    <a:pt x="0" y="4"/>
                  </a:cubicBezTo>
                  <a:cubicBezTo>
                    <a:pt x="0" y="2"/>
                    <a:pt x="0" y="2"/>
                    <a:pt x="0" y="2"/>
                  </a:cubicBezTo>
                  <a:cubicBezTo>
                    <a:pt x="2" y="2"/>
                    <a:pt x="2" y="2"/>
                    <a:pt x="2" y="2"/>
                  </a:cubicBezTo>
                  <a:cubicBezTo>
                    <a:pt x="25" y="2"/>
                    <a:pt x="46" y="2"/>
                    <a:pt x="67" y="2"/>
                  </a:cubicBezTo>
                  <a:cubicBezTo>
                    <a:pt x="90" y="0"/>
                    <a:pt x="111" y="0"/>
                    <a:pt x="135" y="0"/>
                  </a:cubicBezTo>
                  <a:cubicBezTo>
                    <a:pt x="156" y="0"/>
                    <a:pt x="179" y="0"/>
                    <a:pt x="200" y="2"/>
                  </a:cubicBezTo>
                  <a:cubicBezTo>
                    <a:pt x="221" y="2"/>
                    <a:pt x="244" y="2"/>
                    <a:pt x="265" y="4"/>
                  </a:cubicBezTo>
                  <a:cubicBezTo>
                    <a:pt x="267" y="4"/>
                    <a:pt x="267" y="4"/>
                    <a:pt x="267" y="4"/>
                  </a:cubicBezTo>
                  <a:lnTo>
                    <a:pt x="267" y="4"/>
                  </a:lnTo>
                  <a:lnTo>
                    <a:pt x="265" y="35"/>
                  </a:lnTo>
                  <a:moveTo>
                    <a:pt x="265" y="33"/>
                  </a:moveTo>
                  <a:lnTo>
                    <a:pt x="265" y="33"/>
                  </a:lnTo>
                  <a:cubicBezTo>
                    <a:pt x="263" y="4"/>
                    <a:pt x="263" y="4"/>
                    <a:pt x="263" y="4"/>
                  </a:cubicBezTo>
                  <a:cubicBezTo>
                    <a:pt x="265" y="6"/>
                    <a:pt x="265" y="6"/>
                    <a:pt x="265" y="6"/>
                  </a:cubicBezTo>
                  <a:cubicBezTo>
                    <a:pt x="244" y="8"/>
                    <a:pt x="221" y="8"/>
                    <a:pt x="200" y="8"/>
                  </a:cubicBezTo>
                  <a:cubicBezTo>
                    <a:pt x="179" y="8"/>
                    <a:pt x="156" y="10"/>
                    <a:pt x="135" y="10"/>
                  </a:cubicBezTo>
                  <a:cubicBezTo>
                    <a:pt x="111" y="10"/>
                    <a:pt x="90" y="8"/>
                    <a:pt x="67" y="8"/>
                  </a:cubicBezTo>
                  <a:cubicBezTo>
                    <a:pt x="46" y="8"/>
                    <a:pt x="25" y="8"/>
                    <a:pt x="2" y="8"/>
                  </a:cubicBezTo>
                  <a:cubicBezTo>
                    <a:pt x="4" y="4"/>
                    <a:pt x="4" y="4"/>
                    <a:pt x="4" y="4"/>
                  </a:cubicBezTo>
                  <a:cubicBezTo>
                    <a:pt x="4" y="33"/>
                    <a:pt x="4" y="33"/>
                    <a:pt x="4" y="33"/>
                  </a:cubicBezTo>
                  <a:cubicBezTo>
                    <a:pt x="2" y="33"/>
                    <a:pt x="2" y="33"/>
                    <a:pt x="2" y="33"/>
                  </a:cubicBezTo>
                  <a:cubicBezTo>
                    <a:pt x="25" y="33"/>
                    <a:pt x="46" y="33"/>
                    <a:pt x="67" y="33"/>
                  </a:cubicBezTo>
                  <a:cubicBezTo>
                    <a:pt x="90" y="31"/>
                    <a:pt x="111" y="31"/>
                    <a:pt x="132" y="31"/>
                  </a:cubicBezTo>
                  <a:cubicBezTo>
                    <a:pt x="153" y="31"/>
                    <a:pt x="177" y="31"/>
                    <a:pt x="198" y="31"/>
                  </a:cubicBezTo>
                  <a:cubicBezTo>
                    <a:pt x="221" y="33"/>
                    <a:pt x="242" y="33"/>
                    <a:pt x="265" y="3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48" name="Google Shape;1048;p27"/>
            <p:cNvSpPr/>
            <p:nvPr/>
          </p:nvSpPr>
          <p:spPr>
            <a:xfrm>
              <a:off x="-667878" y="1668775"/>
              <a:ext cx="0" cy="36070"/>
            </a:xfrm>
            <a:custGeom>
              <a:avLst/>
              <a:gdLst/>
              <a:ahLst/>
              <a:cxnLst/>
              <a:rect l="l" t="t" r="r" b="b"/>
              <a:pathLst>
                <a:path w="120000" h="23" fill="none" extrusionOk="0">
                  <a:moveTo>
                    <a:pt x="0" y="0"/>
                  </a:moveTo>
                  <a:lnTo>
                    <a:pt x="0" y="0"/>
                  </a:lnTo>
                  <a:cubicBezTo>
                    <a:pt x="0" y="6"/>
                    <a:pt x="0" y="15"/>
                    <a:pt x="0" y="23"/>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9" name="Google Shape;1049;p27"/>
            <p:cNvSpPr/>
            <p:nvPr/>
          </p:nvSpPr>
          <p:spPr>
            <a:xfrm>
              <a:off x="-3081415" y="1207709"/>
              <a:ext cx="697871" cy="1892881"/>
            </a:xfrm>
            <a:custGeom>
              <a:avLst/>
              <a:gdLst/>
              <a:ahLst/>
              <a:cxnLst/>
              <a:rect l="l" t="t" r="r" b="b"/>
              <a:pathLst>
                <a:path w="445" h="1207" extrusionOk="0">
                  <a:moveTo>
                    <a:pt x="437" y="1200"/>
                  </a:moveTo>
                  <a:lnTo>
                    <a:pt x="437" y="1200"/>
                  </a:lnTo>
                  <a:cubicBezTo>
                    <a:pt x="223" y="1204"/>
                    <a:pt x="223" y="1204"/>
                    <a:pt x="223" y="1204"/>
                  </a:cubicBezTo>
                  <a:cubicBezTo>
                    <a:pt x="152" y="1204"/>
                    <a:pt x="80" y="1207"/>
                    <a:pt x="8" y="1207"/>
                  </a:cubicBezTo>
                  <a:cubicBezTo>
                    <a:pt x="2" y="1207"/>
                    <a:pt x="2" y="1207"/>
                    <a:pt x="2" y="1207"/>
                  </a:cubicBezTo>
                  <a:cubicBezTo>
                    <a:pt x="2" y="1200"/>
                    <a:pt x="2" y="1200"/>
                    <a:pt x="2" y="1200"/>
                  </a:cubicBezTo>
                  <a:cubicBezTo>
                    <a:pt x="0" y="1051"/>
                    <a:pt x="0" y="1051"/>
                    <a:pt x="0" y="1051"/>
                  </a:cubicBezTo>
                  <a:cubicBezTo>
                    <a:pt x="0" y="975"/>
                    <a:pt x="0" y="975"/>
                    <a:pt x="0" y="975"/>
                  </a:cubicBezTo>
                  <a:cubicBezTo>
                    <a:pt x="0" y="902"/>
                    <a:pt x="0" y="902"/>
                    <a:pt x="0" y="902"/>
                  </a:cubicBezTo>
                  <a:cubicBezTo>
                    <a:pt x="0" y="803"/>
                    <a:pt x="2" y="704"/>
                    <a:pt x="4" y="603"/>
                  </a:cubicBezTo>
                  <a:cubicBezTo>
                    <a:pt x="4" y="504"/>
                    <a:pt x="4" y="406"/>
                    <a:pt x="4" y="307"/>
                  </a:cubicBezTo>
                  <a:cubicBezTo>
                    <a:pt x="4" y="158"/>
                    <a:pt x="4" y="158"/>
                    <a:pt x="4" y="158"/>
                  </a:cubicBezTo>
                  <a:cubicBezTo>
                    <a:pt x="4" y="8"/>
                    <a:pt x="4" y="8"/>
                    <a:pt x="4" y="8"/>
                  </a:cubicBezTo>
                  <a:cubicBezTo>
                    <a:pt x="4" y="4"/>
                    <a:pt x="4" y="4"/>
                    <a:pt x="4" y="4"/>
                  </a:cubicBezTo>
                  <a:cubicBezTo>
                    <a:pt x="8" y="4"/>
                    <a:pt x="8" y="4"/>
                    <a:pt x="8" y="4"/>
                  </a:cubicBezTo>
                  <a:cubicBezTo>
                    <a:pt x="221" y="2"/>
                    <a:pt x="221" y="2"/>
                    <a:pt x="221" y="2"/>
                  </a:cubicBezTo>
                  <a:cubicBezTo>
                    <a:pt x="435" y="0"/>
                    <a:pt x="435" y="0"/>
                    <a:pt x="435" y="0"/>
                  </a:cubicBezTo>
                  <a:cubicBezTo>
                    <a:pt x="444" y="0"/>
                    <a:pt x="444" y="0"/>
                    <a:pt x="444" y="0"/>
                  </a:cubicBezTo>
                  <a:cubicBezTo>
                    <a:pt x="444" y="8"/>
                    <a:pt x="444" y="8"/>
                    <a:pt x="444" y="8"/>
                  </a:cubicBezTo>
                  <a:cubicBezTo>
                    <a:pt x="444" y="109"/>
                    <a:pt x="446" y="208"/>
                    <a:pt x="444" y="309"/>
                  </a:cubicBezTo>
                  <a:cubicBezTo>
                    <a:pt x="444" y="408"/>
                    <a:pt x="444" y="509"/>
                    <a:pt x="444" y="607"/>
                  </a:cubicBezTo>
                  <a:cubicBezTo>
                    <a:pt x="440" y="904"/>
                    <a:pt x="440" y="904"/>
                    <a:pt x="440" y="904"/>
                  </a:cubicBezTo>
                  <a:lnTo>
                    <a:pt x="437" y="1200"/>
                  </a:lnTo>
                  <a:moveTo>
                    <a:pt x="435" y="1198"/>
                  </a:moveTo>
                  <a:lnTo>
                    <a:pt x="435" y="1198"/>
                  </a:lnTo>
                  <a:cubicBezTo>
                    <a:pt x="431" y="900"/>
                    <a:pt x="431" y="900"/>
                    <a:pt x="431" y="900"/>
                  </a:cubicBezTo>
                  <a:cubicBezTo>
                    <a:pt x="429" y="601"/>
                    <a:pt x="429" y="601"/>
                    <a:pt x="429" y="601"/>
                  </a:cubicBezTo>
                  <a:cubicBezTo>
                    <a:pt x="427" y="502"/>
                    <a:pt x="427" y="404"/>
                    <a:pt x="427" y="305"/>
                  </a:cubicBezTo>
                  <a:cubicBezTo>
                    <a:pt x="427" y="206"/>
                    <a:pt x="427" y="107"/>
                    <a:pt x="427" y="8"/>
                  </a:cubicBezTo>
                  <a:cubicBezTo>
                    <a:pt x="435" y="17"/>
                    <a:pt x="435" y="17"/>
                    <a:pt x="435" y="17"/>
                  </a:cubicBezTo>
                  <a:cubicBezTo>
                    <a:pt x="221" y="17"/>
                    <a:pt x="221" y="17"/>
                    <a:pt x="221" y="17"/>
                  </a:cubicBezTo>
                  <a:cubicBezTo>
                    <a:pt x="8" y="12"/>
                    <a:pt x="8" y="12"/>
                    <a:pt x="8" y="12"/>
                  </a:cubicBezTo>
                  <a:cubicBezTo>
                    <a:pt x="13" y="8"/>
                    <a:pt x="13" y="8"/>
                    <a:pt x="13" y="8"/>
                  </a:cubicBezTo>
                  <a:cubicBezTo>
                    <a:pt x="11" y="158"/>
                    <a:pt x="11" y="158"/>
                    <a:pt x="11" y="158"/>
                  </a:cubicBezTo>
                  <a:cubicBezTo>
                    <a:pt x="11" y="307"/>
                    <a:pt x="11" y="307"/>
                    <a:pt x="11" y="307"/>
                  </a:cubicBezTo>
                  <a:cubicBezTo>
                    <a:pt x="11" y="406"/>
                    <a:pt x="11" y="504"/>
                    <a:pt x="13" y="603"/>
                  </a:cubicBezTo>
                  <a:cubicBezTo>
                    <a:pt x="13" y="704"/>
                    <a:pt x="15" y="803"/>
                    <a:pt x="15" y="902"/>
                  </a:cubicBezTo>
                  <a:cubicBezTo>
                    <a:pt x="15" y="975"/>
                    <a:pt x="15" y="975"/>
                    <a:pt x="15" y="975"/>
                  </a:cubicBezTo>
                  <a:cubicBezTo>
                    <a:pt x="15" y="1051"/>
                    <a:pt x="15" y="1051"/>
                    <a:pt x="15" y="1051"/>
                  </a:cubicBezTo>
                  <a:cubicBezTo>
                    <a:pt x="15" y="1200"/>
                    <a:pt x="15" y="1200"/>
                    <a:pt x="15" y="1200"/>
                  </a:cubicBezTo>
                  <a:cubicBezTo>
                    <a:pt x="8" y="1192"/>
                    <a:pt x="8" y="1192"/>
                    <a:pt x="8" y="1192"/>
                  </a:cubicBezTo>
                  <a:cubicBezTo>
                    <a:pt x="78" y="1192"/>
                    <a:pt x="149" y="1194"/>
                    <a:pt x="221" y="1196"/>
                  </a:cubicBezTo>
                  <a:lnTo>
                    <a:pt x="435" y="1198"/>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50" name="Google Shape;1050;p27"/>
            <p:cNvSpPr/>
            <p:nvPr/>
          </p:nvSpPr>
          <p:spPr>
            <a:xfrm>
              <a:off x="-3072005" y="2476425"/>
              <a:ext cx="672779" cy="437542"/>
            </a:xfrm>
            <a:custGeom>
              <a:avLst/>
              <a:gdLst/>
              <a:ahLst/>
              <a:cxnLst/>
              <a:rect l="l" t="t" r="r" b="b"/>
              <a:pathLst>
                <a:path w="429" h="279" extrusionOk="0">
                  <a:moveTo>
                    <a:pt x="425" y="276"/>
                  </a:moveTo>
                  <a:lnTo>
                    <a:pt x="425" y="276"/>
                  </a:lnTo>
                  <a:cubicBezTo>
                    <a:pt x="320" y="278"/>
                    <a:pt x="320" y="278"/>
                    <a:pt x="320" y="278"/>
                  </a:cubicBezTo>
                  <a:cubicBezTo>
                    <a:pt x="286" y="278"/>
                    <a:pt x="250" y="278"/>
                    <a:pt x="215" y="278"/>
                  </a:cubicBezTo>
                  <a:cubicBezTo>
                    <a:pt x="179" y="278"/>
                    <a:pt x="143" y="280"/>
                    <a:pt x="108" y="278"/>
                  </a:cubicBezTo>
                  <a:cubicBezTo>
                    <a:pt x="74" y="278"/>
                    <a:pt x="38" y="278"/>
                    <a:pt x="2" y="278"/>
                  </a:cubicBezTo>
                  <a:cubicBezTo>
                    <a:pt x="0" y="278"/>
                    <a:pt x="0" y="278"/>
                    <a:pt x="0" y="278"/>
                  </a:cubicBezTo>
                  <a:cubicBezTo>
                    <a:pt x="0" y="276"/>
                    <a:pt x="0" y="276"/>
                    <a:pt x="0" y="276"/>
                  </a:cubicBezTo>
                  <a:cubicBezTo>
                    <a:pt x="0" y="229"/>
                    <a:pt x="0" y="185"/>
                    <a:pt x="0" y="139"/>
                  </a:cubicBezTo>
                  <a:cubicBezTo>
                    <a:pt x="0" y="95"/>
                    <a:pt x="0" y="51"/>
                    <a:pt x="0" y="4"/>
                  </a:cubicBezTo>
                  <a:cubicBezTo>
                    <a:pt x="0" y="2"/>
                    <a:pt x="0" y="2"/>
                    <a:pt x="0" y="2"/>
                  </a:cubicBezTo>
                  <a:cubicBezTo>
                    <a:pt x="2" y="2"/>
                    <a:pt x="2" y="2"/>
                    <a:pt x="2" y="2"/>
                  </a:cubicBezTo>
                  <a:cubicBezTo>
                    <a:pt x="72" y="2"/>
                    <a:pt x="143" y="0"/>
                    <a:pt x="213" y="0"/>
                  </a:cubicBezTo>
                  <a:cubicBezTo>
                    <a:pt x="284" y="0"/>
                    <a:pt x="356" y="0"/>
                    <a:pt x="425" y="0"/>
                  </a:cubicBezTo>
                  <a:cubicBezTo>
                    <a:pt x="429" y="0"/>
                    <a:pt x="429" y="0"/>
                    <a:pt x="429" y="0"/>
                  </a:cubicBezTo>
                  <a:cubicBezTo>
                    <a:pt x="429" y="4"/>
                    <a:pt x="429" y="4"/>
                    <a:pt x="429" y="4"/>
                  </a:cubicBezTo>
                  <a:cubicBezTo>
                    <a:pt x="427" y="141"/>
                    <a:pt x="427" y="141"/>
                    <a:pt x="427" y="141"/>
                  </a:cubicBezTo>
                  <a:lnTo>
                    <a:pt x="425" y="276"/>
                  </a:lnTo>
                  <a:moveTo>
                    <a:pt x="425" y="276"/>
                  </a:moveTo>
                  <a:lnTo>
                    <a:pt x="425" y="276"/>
                  </a:lnTo>
                  <a:cubicBezTo>
                    <a:pt x="423" y="139"/>
                    <a:pt x="423" y="139"/>
                    <a:pt x="423" y="139"/>
                  </a:cubicBezTo>
                  <a:cubicBezTo>
                    <a:pt x="421" y="4"/>
                    <a:pt x="421" y="4"/>
                    <a:pt x="421" y="4"/>
                  </a:cubicBezTo>
                  <a:cubicBezTo>
                    <a:pt x="425" y="9"/>
                    <a:pt x="425" y="9"/>
                    <a:pt x="425" y="9"/>
                  </a:cubicBezTo>
                  <a:cubicBezTo>
                    <a:pt x="356" y="9"/>
                    <a:pt x="284" y="9"/>
                    <a:pt x="213" y="9"/>
                  </a:cubicBezTo>
                  <a:cubicBezTo>
                    <a:pt x="143" y="9"/>
                    <a:pt x="72" y="9"/>
                    <a:pt x="2" y="7"/>
                  </a:cubicBezTo>
                  <a:cubicBezTo>
                    <a:pt x="5" y="4"/>
                    <a:pt x="5" y="4"/>
                    <a:pt x="5" y="4"/>
                  </a:cubicBezTo>
                  <a:cubicBezTo>
                    <a:pt x="5" y="51"/>
                    <a:pt x="2" y="95"/>
                    <a:pt x="2" y="139"/>
                  </a:cubicBezTo>
                  <a:cubicBezTo>
                    <a:pt x="2" y="185"/>
                    <a:pt x="5" y="229"/>
                    <a:pt x="5" y="276"/>
                  </a:cubicBezTo>
                  <a:cubicBezTo>
                    <a:pt x="2" y="274"/>
                    <a:pt x="2" y="274"/>
                    <a:pt x="2" y="274"/>
                  </a:cubicBezTo>
                  <a:cubicBezTo>
                    <a:pt x="36" y="272"/>
                    <a:pt x="72" y="272"/>
                    <a:pt x="108" y="272"/>
                  </a:cubicBezTo>
                  <a:cubicBezTo>
                    <a:pt x="141" y="272"/>
                    <a:pt x="177" y="272"/>
                    <a:pt x="213" y="272"/>
                  </a:cubicBezTo>
                  <a:cubicBezTo>
                    <a:pt x="246" y="272"/>
                    <a:pt x="282" y="274"/>
                    <a:pt x="318" y="274"/>
                  </a:cubicBezTo>
                  <a:lnTo>
                    <a:pt x="425" y="276"/>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51" name="Google Shape;1051;p27"/>
            <p:cNvSpPr/>
            <p:nvPr/>
          </p:nvSpPr>
          <p:spPr>
            <a:xfrm>
              <a:off x="-2869701" y="1745619"/>
              <a:ext cx="272876" cy="39206"/>
            </a:xfrm>
            <a:custGeom>
              <a:avLst/>
              <a:gdLst/>
              <a:ahLst/>
              <a:cxnLst/>
              <a:rect l="l" t="t" r="r" b="b"/>
              <a:pathLst>
                <a:path w="174" h="25" extrusionOk="0">
                  <a:moveTo>
                    <a:pt x="172" y="23"/>
                  </a:moveTo>
                  <a:lnTo>
                    <a:pt x="172" y="23"/>
                  </a:lnTo>
                  <a:cubicBezTo>
                    <a:pt x="159" y="23"/>
                    <a:pt x="145" y="23"/>
                    <a:pt x="132" y="25"/>
                  </a:cubicBezTo>
                  <a:cubicBezTo>
                    <a:pt x="117" y="25"/>
                    <a:pt x="103" y="25"/>
                    <a:pt x="88" y="25"/>
                  </a:cubicBezTo>
                  <a:cubicBezTo>
                    <a:pt x="73" y="25"/>
                    <a:pt x="59" y="25"/>
                    <a:pt x="44" y="23"/>
                  </a:cubicBezTo>
                  <a:cubicBezTo>
                    <a:pt x="29" y="23"/>
                    <a:pt x="17" y="23"/>
                    <a:pt x="2" y="23"/>
                  </a:cubicBezTo>
                  <a:cubicBezTo>
                    <a:pt x="0" y="23"/>
                    <a:pt x="0" y="23"/>
                    <a:pt x="0" y="23"/>
                  </a:cubicBezTo>
                  <a:lnTo>
                    <a:pt x="0" y="23"/>
                  </a:lnTo>
                  <a:cubicBezTo>
                    <a:pt x="0" y="4"/>
                    <a:pt x="0" y="4"/>
                    <a:pt x="0" y="4"/>
                  </a:cubicBezTo>
                  <a:cubicBezTo>
                    <a:pt x="0" y="2"/>
                    <a:pt x="0" y="2"/>
                    <a:pt x="0" y="2"/>
                  </a:cubicBezTo>
                  <a:cubicBezTo>
                    <a:pt x="2" y="2"/>
                    <a:pt x="2" y="2"/>
                    <a:pt x="2" y="2"/>
                  </a:cubicBezTo>
                  <a:cubicBezTo>
                    <a:pt x="17" y="2"/>
                    <a:pt x="29" y="0"/>
                    <a:pt x="44" y="0"/>
                  </a:cubicBezTo>
                  <a:cubicBezTo>
                    <a:pt x="59" y="0"/>
                    <a:pt x="73" y="0"/>
                    <a:pt x="86" y="0"/>
                  </a:cubicBezTo>
                  <a:cubicBezTo>
                    <a:pt x="115" y="0"/>
                    <a:pt x="145" y="0"/>
                    <a:pt x="172" y="2"/>
                  </a:cubicBezTo>
                  <a:cubicBezTo>
                    <a:pt x="174" y="2"/>
                    <a:pt x="174" y="2"/>
                    <a:pt x="174" y="2"/>
                  </a:cubicBezTo>
                  <a:cubicBezTo>
                    <a:pt x="174" y="4"/>
                    <a:pt x="174" y="4"/>
                    <a:pt x="174" y="4"/>
                  </a:cubicBezTo>
                  <a:lnTo>
                    <a:pt x="172" y="23"/>
                  </a:lnTo>
                  <a:moveTo>
                    <a:pt x="172" y="21"/>
                  </a:moveTo>
                  <a:lnTo>
                    <a:pt x="172" y="21"/>
                  </a:lnTo>
                  <a:cubicBezTo>
                    <a:pt x="170" y="4"/>
                    <a:pt x="170" y="4"/>
                    <a:pt x="170" y="4"/>
                  </a:cubicBezTo>
                  <a:cubicBezTo>
                    <a:pt x="172" y="6"/>
                    <a:pt x="172" y="6"/>
                    <a:pt x="172" y="6"/>
                  </a:cubicBezTo>
                  <a:cubicBezTo>
                    <a:pt x="145" y="8"/>
                    <a:pt x="115" y="8"/>
                    <a:pt x="86" y="8"/>
                  </a:cubicBezTo>
                  <a:cubicBezTo>
                    <a:pt x="73" y="8"/>
                    <a:pt x="59" y="8"/>
                    <a:pt x="44" y="8"/>
                  </a:cubicBezTo>
                  <a:cubicBezTo>
                    <a:pt x="29" y="8"/>
                    <a:pt x="17" y="8"/>
                    <a:pt x="2" y="6"/>
                  </a:cubicBezTo>
                  <a:cubicBezTo>
                    <a:pt x="4" y="4"/>
                    <a:pt x="4" y="4"/>
                    <a:pt x="4" y="4"/>
                  </a:cubicBezTo>
                  <a:cubicBezTo>
                    <a:pt x="2" y="23"/>
                    <a:pt x="2" y="23"/>
                    <a:pt x="2" y="23"/>
                  </a:cubicBezTo>
                  <a:cubicBezTo>
                    <a:pt x="2" y="21"/>
                    <a:pt x="2" y="21"/>
                    <a:pt x="2" y="21"/>
                  </a:cubicBezTo>
                  <a:cubicBezTo>
                    <a:pt x="14" y="21"/>
                    <a:pt x="29" y="21"/>
                    <a:pt x="44" y="21"/>
                  </a:cubicBezTo>
                  <a:cubicBezTo>
                    <a:pt x="59" y="18"/>
                    <a:pt x="71" y="18"/>
                    <a:pt x="86" y="18"/>
                  </a:cubicBezTo>
                  <a:cubicBezTo>
                    <a:pt x="98" y="18"/>
                    <a:pt x="113" y="18"/>
                    <a:pt x="128" y="18"/>
                  </a:cubicBezTo>
                  <a:cubicBezTo>
                    <a:pt x="143" y="21"/>
                    <a:pt x="157" y="21"/>
                    <a:pt x="172" y="2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52" name="Google Shape;1052;p27"/>
            <p:cNvSpPr/>
            <p:nvPr/>
          </p:nvSpPr>
          <p:spPr>
            <a:xfrm>
              <a:off x="-2830495" y="1817759"/>
              <a:ext cx="188190" cy="39206"/>
            </a:xfrm>
            <a:custGeom>
              <a:avLst/>
              <a:gdLst/>
              <a:ahLst/>
              <a:cxnLst/>
              <a:rect l="l" t="t" r="r" b="b"/>
              <a:pathLst>
                <a:path w="120" h="25" extrusionOk="0">
                  <a:moveTo>
                    <a:pt x="118" y="21"/>
                  </a:moveTo>
                  <a:lnTo>
                    <a:pt x="118" y="21"/>
                  </a:lnTo>
                  <a:cubicBezTo>
                    <a:pt x="101" y="23"/>
                    <a:pt x="82" y="25"/>
                    <a:pt x="61" y="25"/>
                  </a:cubicBezTo>
                  <a:cubicBezTo>
                    <a:pt x="52" y="25"/>
                    <a:pt x="42" y="23"/>
                    <a:pt x="31" y="23"/>
                  </a:cubicBezTo>
                  <a:cubicBezTo>
                    <a:pt x="21" y="23"/>
                    <a:pt x="13" y="23"/>
                    <a:pt x="2" y="23"/>
                  </a:cubicBezTo>
                  <a:lnTo>
                    <a:pt x="2" y="23"/>
                  </a:lnTo>
                  <a:cubicBezTo>
                    <a:pt x="2" y="21"/>
                    <a:pt x="2" y="21"/>
                    <a:pt x="2" y="21"/>
                  </a:cubicBezTo>
                  <a:cubicBezTo>
                    <a:pt x="0" y="15"/>
                    <a:pt x="0" y="10"/>
                    <a:pt x="0" y="4"/>
                  </a:cubicBezTo>
                  <a:cubicBezTo>
                    <a:pt x="0" y="2"/>
                    <a:pt x="0" y="2"/>
                    <a:pt x="0" y="2"/>
                  </a:cubicBezTo>
                  <a:cubicBezTo>
                    <a:pt x="2" y="2"/>
                    <a:pt x="2" y="2"/>
                    <a:pt x="2" y="2"/>
                  </a:cubicBezTo>
                  <a:cubicBezTo>
                    <a:pt x="13" y="0"/>
                    <a:pt x="21" y="0"/>
                    <a:pt x="31" y="0"/>
                  </a:cubicBezTo>
                  <a:cubicBezTo>
                    <a:pt x="40" y="0"/>
                    <a:pt x="50" y="0"/>
                    <a:pt x="61" y="0"/>
                  </a:cubicBezTo>
                  <a:cubicBezTo>
                    <a:pt x="69" y="0"/>
                    <a:pt x="80" y="0"/>
                    <a:pt x="88" y="0"/>
                  </a:cubicBezTo>
                  <a:cubicBezTo>
                    <a:pt x="99" y="0"/>
                    <a:pt x="107" y="0"/>
                    <a:pt x="118" y="2"/>
                  </a:cubicBezTo>
                  <a:cubicBezTo>
                    <a:pt x="120" y="2"/>
                    <a:pt x="120" y="2"/>
                    <a:pt x="120" y="2"/>
                  </a:cubicBezTo>
                  <a:cubicBezTo>
                    <a:pt x="120" y="4"/>
                    <a:pt x="120" y="4"/>
                    <a:pt x="120" y="4"/>
                  </a:cubicBezTo>
                  <a:cubicBezTo>
                    <a:pt x="120" y="10"/>
                    <a:pt x="118" y="17"/>
                    <a:pt x="118" y="21"/>
                  </a:cubicBezTo>
                  <a:moveTo>
                    <a:pt x="118" y="21"/>
                  </a:moveTo>
                  <a:lnTo>
                    <a:pt x="118" y="21"/>
                  </a:lnTo>
                  <a:cubicBezTo>
                    <a:pt x="118" y="15"/>
                    <a:pt x="115" y="8"/>
                    <a:pt x="115" y="4"/>
                  </a:cubicBezTo>
                  <a:cubicBezTo>
                    <a:pt x="118" y="6"/>
                    <a:pt x="118" y="6"/>
                    <a:pt x="118" y="6"/>
                  </a:cubicBezTo>
                  <a:cubicBezTo>
                    <a:pt x="107" y="6"/>
                    <a:pt x="99" y="6"/>
                    <a:pt x="88" y="8"/>
                  </a:cubicBezTo>
                  <a:cubicBezTo>
                    <a:pt x="80" y="8"/>
                    <a:pt x="69" y="8"/>
                    <a:pt x="61" y="8"/>
                  </a:cubicBezTo>
                  <a:cubicBezTo>
                    <a:pt x="50" y="8"/>
                    <a:pt x="40" y="8"/>
                    <a:pt x="31" y="8"/>
                  </a:cubicBezTo>
                  <a:cubicBezTo>
                    <a:pt x="21" y="6"/>
                    <a:pt x="13" y="6"/>
                    <a:pt x="2" y="6"/>
                  </a:cubicBezTo>
                  <a:cubicBezTo>
                    <a:pt x="4" y="4"/>
                    <a:pt x="4" y="4"/>
                    <a:pt x="4" y="4"/>
                  </a:cubicBezTo>
                  <a:cubicBezTo>
                    <a:pt x="4" y="10"/>
                    <a:pt x="4" y="15"/>
                    <a:pt x="4" y="21"/>
                  </a:cubicBezTo>
                  <a:cubicBezTo>
                    <a:pt x="2" y="19"/>
                    <a:pt x="2" y="19"/>
                    <a:pt x="2" y="19"/>
                  </a:cubicBezTo>
                  <a:cubicBezTo>
                    <a:pt x="13" y="21"/>
                    <a:pt x="21" y="21"/>
                    <a:pt x="31" y="19"/>
                  </a:cubicBezTo>
                  <a:cubicBezTo>
                    <a:pt x="40" y="19"/>
                    <a:pt x="48" y="17"/>
                    <a:pt x="59" y="19"/>
                  </a:cubicBezTo>
                  <a:cubicBezTo>
                    <a:pt x="78" y="19"/>
                    <a:pt x="96" y="19"/>
                    <a:pt x="118" y="2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53" name="Google Shape;1053;p27"/>
            <p:cNvSpPr/>
            <p:nvPr/>
          </p:nvSpPr>
          <p:spPr>
            <a:xfrm>
              <a:off x="-3068869" y="1344147"/>
              <a:ext cx="666506" cy="45479"/>
            </a:xfrm>
            <a:custGeom>
              <a:avLst/>
              <a:gdLst/>
              <a:ahLst/>
              <a:cxnLst/>
              <a:rect l="l" t="t" r="r" b="b"/>
              <a:pathLst>
                <a:path w="425" h="29" extrusionOk="0">
                  <a:moveTo>
                    <a:pt x="425" y="24"/>
                  </a:moveTo>
                  <a:lnTo>
                    <a:pt x="425" y="24"/>
                  </a:lnTo>
                  <a:cubicBezTo>
                    <a:pt x="392" y="26"/>
                    <a:pt x="356" y="26"/>
                    <a:pt x="320" y="26"/>
                  </a:cubicBezTo>
                  <a:cubicBezTo>
                    <a:pt x="286" y="29"/>
                    <a:pt x="251" y="29"/>
                    <a:pt x="215" y="29"/>
                  </a:cubicBezTo>
                  <a:cubicBezTo>
                    <a:pt x="179" y="29"/>
                    <a:pt x="144" y="26"/>
                    <a:pt x="108" y="26"/>
                  </a:cubicBezTo>
                  <a:cubicBezTo>
                    <a:pt x="74" y="26"/>
                    <a:pt x="38" y="26"/>
                    <a:pt x="3" y="26"/>
                  </a:cubicBezTo>
                  <a:cubicBezTo>
                    <a:pt x="0" y="26"/>
                    <a:pt x="0" y="26"/>
                    <a:pt x="0" y="26"/>
                  </a:cubicBezTo>
                  <a:cubicBezTo>
                    <a:pt x="0" y="24"/>
                    <a:pt x="0" y="24"/>
                    <a:pt x="0" y="24"/>
                  </a:cubicBezTo>
                  <a:cubicBezTo>
                    <a:pt x="0" y="5"/>
                    <a:pt x="0" y="5"/>
                    <a:pt x="0" y="5"/>
                  </a:cubicBezTo>
                  <a:cubicBezTo>
                    <a:pt x="0" y="3"/>
                    <a:pt x="0" y="3"/>
                    <a:pt x="0" y="3"/>
                  </a:cubicBezTo>
                  <a:cubicBezTo>
                    <a:pt x="3" y="3"/>
                    <a:pt x="3" y="3"/>
                    <a:pt x="3" y="3"/>
                  </a:cubicBezTo>
                  <a:cubicBezTo>
                    <a:pt x="38" y="1"/>
                    <a:pt x="74" y="1"/>
                    <a:pt x="108" y="1"/>
                  </a:cubicBezTo>
                  <a:cubicBezTo>
                    <a:pt x="144" y="1"/>
                    <a:pt x="179" y="-1"/>
                    <a:pt x="213" y="1"/>
                  </a:cubicBezTo>
                  <a:cubicBezTo>
                    <a:pt x="267" y="1"/>
                    <a:pt x="267" y="1"/>
                    <a:pt x="267" y="1"/>
                  </a:cubicBezTo>
                  <a:cubicBezTo>
                    <a:pt x="320" y="1"/>
                    <a:pt x="320" y="1"/>
                    <a:pt x="320" y="1"/>
                  </a:cubicBezTo>
                  <a:cubicBezTo>
                    <a:pt x="354" y="1"/>
                    <a:pt x="389" y="3"/>
                    <a:pt x="425" y="3"/>
                  </a:cubicBezTo>
                  <a:lnTo>
                    <a:pt x="425" y="3"/>
                  </a:lnTo>
                  <a:cubicBezTo>
                    <a:pt x="425" y="5"/>
                    <a:pt x="425" y="5"/>
                    <a:pt x="425" y="5"/>
                  </a:cubicBezTo>
                  <a:lnTo>
                    <a:pt x="425" y="24"/>
                  </a:lnTo>
                  <a:moveTo>
                    <a:pt x="425" y="24"/>
                  </a:moveTo>
                  <a:lnTo>
                    <a:pt x="425" y="24"/>
                  </a:lnTo>
                  <a:cubicBezTo>
                    <a:pt x="423" y="5"/>
                    <a:pt x="423" y="5"/>
                    <a:pt x="423" y="5"/>
                  </a:cubicBezTo>
                  <a:cubicBezTo>
                    <a:pt x="425" y="5"/>
                    <a:pt x="425" y="5"/>
                    <a:pt x="425" y="5"/>
                  </a:cubicBezTo>
                  <a:cubicBezTo>
                    <a:pt x="389" y="7"/>
                    <a:pt x="354" y="7"/>
                    <a:pt x="320" y="7"/>
                  </a:cubicBezTo>
                  <a:cubicBezTo>
                    <a:pt x="267" y="10"/>
                    <a:pt x="267" y="10"/>
                    <a:pt x="267" y="10"/>
                  </a:cubicBezTo>
                  <a:cubicBezTo>
                    <a:pt x="213" y="10"/>
                    <a:pt x="213" y="10"/>
                    <a:pt x="213" y="10"/>
                  </a:cubicBezTo>
                  <a:cubicBezTo>
                    <a:pt x="179" y="10"/>
                    <a:pt x="144" y="10"/>
                    <a:pt x="108" y="7"/>
                  </a:cubicBezTo>
                  <a:cubicBezTo>
                    <a:pt x="74" y="7"/>
                    <a:pt x="38" y="7"/>
                    <a:pt x="3" y="7"/>
                  </a:cubicBezTo>
                  <a:cubicBezTo>
                    <a:pt x="5" y="5"/>
                    <a:pt x="5" y="5"/>
                    <a:pt x="5" y="5"/>
                  </a:cubicBezTo>
                  <a:cubicBezTo>
                    <a:pt x="5" y="24"/>
                    <a:pt x="5" y="24"/>
                    <a:pt x="5" y="24"/>
                  </a:cubicBezTo>
                  <a:cubicBezTo>
                    <a:pt x="3" y="22"/>
                    <a:pt x="3" y="22"/>
                    <a:pt x="3" y="22"/>
                  </a:cubicBezTo>
                  <a:cubicBezTo>
                    <a:pt x="38" y="24"/>
                    <a:pt x="74" y="24"/>
                    <a:pt x="108" y="22"/>
                  </a:cubicBezTo>
                  <a:cubicBezTo>
                    <a:pt x="144" y="22"/>
                    <a:pt x="177" y="22"/>
                    <a:pt x="213" y="22"/>
                  </a:cubicBezTo>
                  <a:cubicBezTo>
                    <a:pt x="246" y="20"/>
                    <a:pt x="282" y="22"/>
                    <a:pt x="318" y="22"/>
                  </a:cubicBezTo>
                  <a:cubicBezTo>
                    <a:pt x="354" y="22"/>
                    <a:pt x="387" y="24"/>
                    <a:pt x="425" y="2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54" name="Google Shape;1054;p27"/>
            <p:cNvSpPr/>
            <p:nvPr/>
          </p:nvSpPr>
          <p:spPr>
            <a:xfrm>
              <a:off x="-3054754" y="1351988"/>
              <a:ext cx="0" cy="29797"/>
            </a:xfrm>
            <a:custGeom>
              <a:avLst/>
              <a:gdLst/>
              <a:ahLst/>
              <a:cxnLst/>
              <a:rect l="l" t="t" r="r" b="b"/>
              <a:pathLst>
                <a:path w="120000" h="19" fill="none" extrusionOk="0">
                  <a:moveTo>
                    <a:pt x="0" y="0"/>
                  </a:moveTo>
                  <a:lnTo>
                    <a:pt x="0" y="0"/>
                  </a:lnTo>
                  <a:cubicBezTo>
                    <a:pt x="0" y="7"/>
                    <a:pt x="0" y="13"/>
                    <a:pt x="0" y="19"/>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5" name="Google Shape;1055;p27"/>
            <p:cNvSpPr/>
            <p:nvPr/>
          </p:nvSpPr>
          <p:spPr>
            <a:xfrm>
              <a:off x="-2414908" y="1345715"/>
              <a:ext cx="0" cy="39206"/>
            </a:xfrm>
            <a:custGeom>
              <a:avLst/>
              <a:gdLst/>
              <a:ahLst/>
              <a:cxnLst/>
              <a:rect l="l" t="t" r="r" b="b"/>
              <a:pathLst>
                <a:path w="120000" h="25" fill="none" extrusionOk="0">
                  <a:moveTo>
                    <a:pt x="0" y="0"/>
                  </a:moveTo>
                  <a:lnTo>
                    <a:pt x="0" y="0"/>
                  </a:lnTo>
                  <a:cubicBezTo>
                    <a:pt x="0" y="9"/>
                    <a:pt x="0" y="17"/>
                    <a:pt x="0" y="25"/>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6" name="Google Shape;1056;p27"/>
            <p:cNvSpPr/>
            <p:nvPr/>
          </p:nvSpPr>
          <p:spPr>
            <a:xfrm>
              <a:off x="-3068869" y="1422559"/>
              <a:ext cx="669643" cy="78413"/>
            </a:xfrm>
            <a:custGeom>
              <a:avLst/>
              <a:gdLst/>
              <a:ahLst/>
              <a:cxnLst/>
              <a:rect l="l" t="t" r="r" b="b"/>
              <a:pathLst>
                <a:path w="427" h="50" extrusionOk="0">
                  <a:moveTo>
                    <a:pt x="425" y="48"/>
                  </a:moveTo>
                  <a:lnTo>
                    <a:pt x="425" y="48"/>
                  </a:lnTo>
                  <a:cubicBezTo>
                    <a:pt x="392" y="48"/>
                    <a:pt x="356" y="50"/>
                    <a:pt x="320" y="50"/>
                  </a:cubicBezTo>
                  <a:cubicBezTo>
                    <a:pt x="286" y="50"/>
                    <a:pt x="251" y="50"/>
                    <a:pt x="215" y="50"/>
                  </a:cubicBezTo>
                  <a:cubicBezTo>
                    <a:pt x="179" y="50"/>
                    <a:pt x="144" y="50"/>
                    <a:pt x="108" y="50"/>
                  </a:cubicBezTo>
                  <a:cubicBezTo>
                    <a:pt x="55" y="48"/>
                    <a:pt x="55" y="48"/>
                    <a:pt x="55" y="48"/>
                  </a:cubicBezTo>
                  <a:cubicBezTo>
                    <a:pt x="3" y="50"/>
                    <a:pt x="3" y="50"/>
                    <a:pt x="3" y="50"/>
                  </a:cubicBezTo>
                  <a:cubicBezTo>
                    <a:pt x="0" y="50"/>
                    <a:pt x="0" y="50"/>
                    <a:pt x="0" y="50"/>
                  </a:cubicBezTo>
                  <a:cubicBezTo>
                    <a:pt x="0" y="48"/>
                    <a:pt x="0" y="48"/>
                    <a:pt x="0" y="48"/>
                  </a:cubicBezTo>
                  <a:cubicBezTo>
                    <a:pt x="0" y="4"/>
                    <a:pt x="0" y="4"/>
                    <a:pt x="0" y="4"/>
                  </a:cubicBezTo>
                  <a:cubicBezTo>
                    <a:pt x="0" y="2"/>
                    <a:pt x="0" y="2"/>
                    <a:pt x="0" y="2"/>
                  </a:cubicBezTo>
                  <a:cubicBezTo>
                    <a:pt x="3" y="2"/>
                    <a:pt x="3" y="2"/>
                    <a:pt x="3" y="2"/>
                  </a:cubicBezTo>
                  <a:cubicBezTo>
                    <a:pt x="38" y="2"/>
                    <a:pt x="74" y="2"/>
                    <a:pt x="108" y="2"/>
                  </a:cubicBezTo>
                  <a:cubicBezTo>
                    <a:pt x="144" y="2"/>
                    <a:pt x="179" y="0"/>
                    <a:pt x="213" y="0"/>
                  </a:cubicBezTo>
                  <a:cubicBezTo>
                    <a:pt x="284" y="0"/>
                    <a:pt x="354" y="2"/>
                    <a:pt x="425" y="4"/>
                  </a:cubicBezTo>
                  <a:cubicBezTo>
                    <a:pt x="427" y="4"/>
                    <a:pt x="427" y="4"/>
                    <a:pt x="427" y="4"/>
                  </a:cubicBezTo>
                  <a:lnTo>
                    <a:pt x="427" y="4"/>
                  </a:lnTo>
                  <a:lnTo>
                    <a:pt x="425" y="48"/>
                  </a:lnTo>
                  <a:moveTo>
                    <a:pt x="425" y="48"/>
                  </a:moveTo>
                  <a:lnTo>
                    <a:pt x="425" y="48"/>
                  </a:lnTo>
                  <a:cubicBezTo>
                    <a:pt x="423" y="4"/>
                    <a:pt x="423" y="4"/>
                    <a:pt x="423" y="4"/>
                  </a:cubicBezTo>
                  <a:cubicBezTo>
                    <a:pt x="425" y="6"/>
                    <a:pt x="425" y="6"/>
                    <a:pt x="425" y="6"/>
                  </a:cubicBezTo>
                  <a:cubicBezTo>
                    <a:pt x="354" y="8"/>
                    <a:pt x="284" y="10"/>
                    <a:pt x="213" y="10"/>
                  </a:cubicBezTo>
                  <a:cubicBezTo>
                    <a:pt x="179" y="10"/>
                    <a:pt x="144" y="8"/>
                    <a:pt x="108" y="8"/>
                  </a:cubicBezTo>
                  <a:cubicBezTo>
                    <a:pt x="74" y="8"/>
                    <a:pt x="38" y="8"/>
                    <a:pt x="3" y="8"/>
                  </a:cubicBezTo>
                  <a:cubicBezTo>
                    <a:pt x="5" y="4"/>
                    <a:pt x="5" y="4"/>
                    <a:pt x="5" y="4"/>
                  </a:cubicBezTo>
                  <a:cubicBezTo>
                    <a:pt x="5" y="48"/>
                    <a:pt x="5" y="48"/>
                    <a:pt x="5" y="48"/>
                  </a:cubicBezTo>
                  <a:cubicBezTo>
                    <a:pt x="3" y="46"/>
                    <a:pt x="3" y="46"/>
                    <a:pt x="3" y="46"/>
                  </a:cubicBezTo>
                  <a:cubicBezTo>
                    <a:pt x="55" y="46"/>
                    <a:pt x="55" y="46"/>
                    <a:pt x="55" y="46"/>
                  </a:cubicBezTo>
                  <a:cubicBezTo>
                    <a:pt x="108" y="46"/>
                    <a:pt x="108" y="46"/>
                    <a:pt x="108" y="46"/>
                  </a:cubicBezTo>
                  <a:cubicBezTo>
                    <a:pt x="144" y="46"/>
                    <a:pt x="177" y="44"/>
                    <a:pt x="213" y="44"/>
                  </a:cubicBezTo>
                  <a:cubicBezTo>
                    <a:pt x="246" y="44"/>
                    <a:pt x="282" y="44"/>
                    <a:pt x="318" y="46"/>
                  </a:cubicBezTo>
                  <a:cubicBezTo>
                    <a:pt x="354" y="46"/>
                    <a:pt x="387" y="46"/>
                    <a:pt x="425" y="48"/>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57" name="Google Shape;1057;p27"/>
            <p:cNvSpPr/>
            <p:nvPr/>
          </p:nvSpPr>
          <p:spPr>
            <a:xfrm>
              <a:off x="-3054754" y="1438242"/>
              <a:ext cx="0" cy="53321"/>
            </a:xfrm>
            <a:custGeom>
              <a:avLst/>
              <a:gdLst/>
              <a:ahLst/>
              <a:cxnLst/>
              <a:rect l="l" t="t" r="r" b="b"/>
              <a:pathLst>
                <a:path w="120000" h="34" fill="none" extrusionOk="0">
                  <a:moveTo>
                    <a:pt x="0" y="0"/>
                  </a:moveTo>
                  <a:lnTo>
                    <a:pt x="0" y="0"/>
                  </a:lnTo>
                  <a:cubicBezTo>
                    <a:pt x="0" y="11"/>
                    <a:pt x="0" y="23"/>
                    <a:pt x="0" y="34"/>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8" name="Google Shape;1058;p27"/>
            <p:cNvSpPr/>
            <p:nvPr/>
          </p:nvSpPr>
          <p:spPr>
            <a:xfrm>
              <a:off x="-2414908" y="1428832"/>
              <a:ext cx="0" cy="65867"/>
            </a:xfrm>
            <a:custGeom>
              <a:avLst/>
              <a:gdLst/>
              <a:ahLst/>
              <a:cxnLst/>
              <a:rect l="l" t="t" r="r" b="b"/>
              <a:pathLst>
                <a:path w="120000" h="42" fill="none" extrusionOk="0">
                  <a:moveTo>
                    <a:pt x="0" y="0"/>
                  </a:moveTo>
                  <a:lnTo>
                    <a:pt x="0" y="0"/>
                  </a:lnTo>
                  <a:cubicBezTo>
                    <a:pt x="0" y="14"/>
                    <a:pt x="0" y="27"/>
                    <a:pt x="0" y="42"/>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9" name="Google Shape;1059;p27"/>
            <p:cNvSpPr/>
            <p:nvPr/>
          </p:nvSpPr>
          <p:spPr>
            <a:xfrm>
              <a:off x="-2408635" y="1207709"/>
              <a:ext cx="696303" cy="1892881"/>
            </a:xfrm>
            <a:custGeom>
              <a:avLst/>
              <a:gdLst/>
              <a:ahLst/>
              <a:cxnLst/>
              <a:rect l="l" t="t" r="r" b="b"/>
              <a:pathLst>
                <a:path w="444" h="1207" extrusionOk="0">
                  <a:moveTo>
                    <a:pt x="435" y="1200"/>
                  </a:moveTo>
                  <a:lnTo>
                    <a:pt x="435" y="1200"/>
                  </a:lnTo>
                  <a:cubicBezTo>
                    <a:pt x="223" y="1204"/>
                    <a:pt x="223" y="1204"/>
                    <a:pt x="223" y="1204"/>
                  </a:cubicBezTo>
                  <a:cubicBezTo>
                    <a:pt x="151" y="1204"/>
                    <a:pt x="80" y="1207"/>
                    <a:pt x="6" y="1207"/>
                  </a:cubicBezTo>
                  <a:cubicBezTo>
                    <a:pt x="0" y="1207"/>
                    <a:pt x="0" y="1207"/>
                    <a:pt x="0" y="1207"/>
                  </a:cubicBezTo>
                  <a:cubicBezTo>
                    <a:pt x="0" y="1200"/>
                    <a:pt x="0" y="1200"/>
                    <a:pt x="0" y="1200"/>
                  </a:cubicBezTo>
                  <a:cubicBezTo>
                    <a:pt x="0" y="1051"/>
                    <a:pt x="0" y="1051"/>
                    <a:pt x="0" y="1051"/>
                  </a:cubicBezTo>
                  <a:cubicBezTo>
                    <a:pt x="0" y="975"/>
                    <a:pt x="0" y="975"/>
                    <a:pt x="0" y="975"/>
                  </a:cubicBezTo>
                  <a:cubicBezTo>
                    <a:pt x="0" y="902"/>
                    <a:pt x="0" y="902"/>
                    <a:pt x="0" y="902"/>
                  </a:cubicBezTo>
                  <a:cubicBezTo>
                    <a:pt x="0" y="803"/>
                    <a:pt x="2" y="704"/>
                    <a:pt x="2" y="603"/>
                  </a:cubicBezTo>
                  <a:cubicBezTo>
                    <a:pt x="4" y="504"/>
                    <a:pt x="4" y="406"/>
                    <a:pt x="4" y="307"/>
                  </a:cubicBezTo>
                  <a:cubicBezTo>
                    <a:pt x="4" y="158"/>
                    <a:pt x="4" y="158"/>
                    <a:pt x="4" y="158"/>
                  </a:cubicBezTo>
                  <a:cubicBezTo>
                    <a:pt x="2" y="8"/>
                    <a:pt x="2" y="8"/>
                    <a:pt x="2" y="8"/>
                  </a:cubicBezTo>
                  <a:cubicBezTo>
                    <a:pt x="2" y="4"/>
                    <a:pt x="2" y="4"/>
                    <a:pt x="2" y="4"/>
                  </a:cubicBezTo>
                  <a:cubicBezTo>
                    <a:pt x="6" y="4"/>
                    <a:pt x="6" y="4"/>
                    <a:pt x="6" y="4"/>
                  </a:cubicBezTo>
                  <a:cubicBezTo>
                    <a:pt x="221" y="2"/>
                    <a:pt x="221" y="2"/>
                    <a:pt x="221" y="2"/>
                  </a:cubicBezTo>
                  <a:cubicBezTo>
                    <a:pt x="435" y="0"/>
                    <a:pt x="435" y="0"/>
                    <a:pt x="435" y="0"/>
                  </a:cubicBezTo>
                  <a:cubicBezTo>
                    <a:pt x="444" y="0"/>
                    <a:pt x="444" y="0"/>
                    <a:pt x="444" y="0"/>
                  </a:cubicBezTo>
                  <a:cubicBezTo>
                    <a:pt x="444" y="8"/>
                    <a:pt x="444" y="8"/>
                    <a:pt x="444" y="8"/>
                  </a:cubicBezTo>
                  <a:cubicBezTo>
                    <a:pt x="444" y="109"/>
                    <a:pt x="444" y="208"/>
                    <a:pt x="444" y="309"/>
                  </a:cubicBezTo>
                  <a:cubicBezTo>
                    <a:pt x="444" y="408"/>
                    <a:pt x="444" y="509"/>
                    <a:pt x="442" y="607"/>
                  </a:cubicBezTo>
                  <a:cubicBezTo>
                    <a:pt x="439" y="904"/>
                    <a:pt x="439" y="904"/>
                    <a:pt x="439" y="904"/>
                  </a:cubicBezTo>
                  <a:lnTo>
                    <a:pt x="435" y="1200"/>
                  </a:lnTo>
                  <a:moveTo>
                    <a:pt x="433" y="1198"/>
                  </a:moveTo>
                  <a:lnTo>
                    <a:pt x="433" y="1198"/>
                  </a:lnTo>
                  <a:cubicBezTo>
                    <a:pt x="431" y="900"/>
                    <a:pt x="431" y="900"/>
                    <a:pt x="431" y="900"/>
                  </a:cubicBezTo>
                  <a:cubicBezTo>
                    <a:pt x="427" y="601"/>
                    <a:pt x="427" y="601"/>
                    <a:pt x="427" y="601"/>
                  </a:cubicBezTo>
                  <a:cubicBezTo>
                    <a:pt x="427" y="502"/>
                    <a:pt x="427" y="404"/>
                    <a:pt x="427" y="305"/>
                  </a:cubicBezTo>
                  <a:cubicBezTo>
                    <a:pt x="425" y="206"/>
                    <a:pt x="427" y="107"/>
                    <a:pt x="427" y="8"/>
                  </a:cubicBezTo>
                  <a:cubicBezTo>
                    <a:pt x="435" y="17"/>
                    <a:pt x="435" y="17"/>
                    <a:pt x="435" y="17"/>
                  </a:cubicBezTo>
                  <a:cubicBezTo>
                    <a:pt x="221" y="17"/>
                    <a:pt x="221" y="17"/>
                    <a:pt x="221" y="17"/>
                  </a:cubicBezTo>
                  <a:cubicBezTo>
                    <a:pt x="6" y="12"/>
                    <a:pt x="6" y="12"/>
                    <a:pt x="6" y="12"/>
                  </a:cubicBezTo>
                  <a:cubicBezTo>
                    <a:pt x="11" y="8"/>
                    <a:pt x="11" y="8"/>
                    <a:pt x="11" y="8"/>
                  </a:cubicBezTo>
                  <a:cubicBezTo>
                    <a:pt x="11" y="158"/>
                    <a:pt x="11" y="158"/>
                    <a:pt x="11" y="158"/>
                  </a:cubicBezTo>
                  <a:cubicBezTo>
                    <a:pt x="8" y="307"/>
                    <a:pt x="8" y="307"/>
                    <a:pt x="8" y="307"/>
                  </a:cubicBezTo>
                  <a:cubicBezTo>
                    <a:pt x="11" y="406"/>
                    <a:pt x="11" y="504"/>
                    <a:pt x="11" y="603"/>
                  </a:cubicBezTo>
                  <a:cubicBezTo>
                    <a:pt x="13" y="704"/>
                    <a:pt x="15" y="803"/>
                    <a:pt x="15" y="902"/>
                  </a:cubicBezTo>
                  <a:cubicBezTo>
                    <a:pt x="15" y="975"/>
                    <a:pt x="15" y="975"/>
                    <a:pt x="15" y="975"/>
                  </a:cubicBezTo>
                  <a:cubicBezTo>
                    <a:pt x="15" y="1051"/>
                    <a:pt x="15" y="1051"/>
                    <a:pt x="15" y="1051"/>
                  </a:cubicBezTo>
                  <a:cubicBezTo>
                    <a:pt x="13" y="1200"/>
                    <a:pt x="13" y="1200"/>
                    <a:pt x="13" y="1200"/>
                  </a:cubicBezTo>
                  <a:cubicBezTo>
                    <a:pt x="6" y="1192"/>
                    <a:pt x="6" y="1192"/>
                    <a:pt x="6" y="1192"/>
                  </a:cubicBezTo>
                  <a:cubicBezTo>
                    <a:pt x="78" y="1192"/>
                    <a:pt x="147" y="1194"/>
                    <a:pt x="219" y="1196"/>
                  </a:cubicBezTo>
                  <a:lnTo>
                    <a:pt x="433" y="1198"/>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60" name="Google Shape;1060;p27"/>
            <p:cNvSpPr/>
            <p:nvPr/>
          </p:nvSpPr>
          <p:spPr>
            <a:xfrm>
              <a:off x="-2402362" y="2476425"/>
              <a:ext cx="675916" cy="437542"/>
            </a:xfrm>
            <a:custGeom>
              <a:avLst/>
              <a:gdLst/>
              <a:ahLst/>
              <a:cxnLst/>
              <a:rect l="l" t="t" r="r" b="b"/>
              <a:pathLst>
                <a:path w="431" h="279" extrusionOk="0">
                  <a:moveTo>
                    <a:pt x="427" y="276"/>
                  </a:moveTo>
                  <a:lnTo>
                    <a:pt x="427" y="276"/>
                  </a:lnTo>
                  <a:cubicBezTo>
                    <a:pt x="322" y="278"/>
                    <a:pt x="322" y="278"/>
                    <a:pt x="322" y="278"/>
                  </a:cubicBezTo>
                  <a:cubicBezTo>
                    <a:pt x="286" y="278"/>
                    <a:pt x="250" y="278"/>
                    <a:pt x="217" y="278"/>
                  </a:cubicBezTo>
                  <a:cubicBezTo>
                    <a:pt x="181" y="278"/>
                    <a:pt x="145" y="280"/>
                    <a:pt x="110" y="278"/>
                  </a:cubicBezTo>
                  <a:cubicBezTo>
                    <a:pt x="74" y="278"/>
                    <a:pt x="38" y="278"/>
                    <a:pt x="2" y="278"/>
                  </a:cubicBezTo>
                  <a:cubicBezTo>
                    <a:pt x="0" y="278"/>
                    <a:pt x="0" y="278"/>
                    <a:pt x="0" y="278"/>
                  </a:cubicBezTo>
                  <a:cubicBezTo>
                    <a:pt x="0" y="276"/>
                    <a:pt x="0" y="276"/>
                    <a:pt x="0" y="276"/>
                  </a:cubicBezTo>
                  <a:cubicBezTo>
                    <a:pt x="0" y="229"/>
                    <a:pt x="2" y="185"/>
                    <a:pt x="2" y="139"/>
                  </a:cubicBezTo>
                  <a:cubicBezTo>
                    <a:pt x="2" y="95"/>
                    <a:pt x="0" y="51"/>
                    <a:pt x="0" y="4"/>
                  </a:cubicBezTo>
                  <a:cubicBezTo>
                    <a:pt x="0" y="2"/>
                    <a:pt x="0" y="2"/>
                    <a:pt x="0" y="2"/>
                  </a:cubicBezTo>
                  <a:cubicBezTo>
                    <a:pt x="2" y="2"/>
                    <a:pt x="2" y="2"/>
                    <a:pt x="2" y="2"/>
                  </a:cubicBezTo>
                  <a:cubicBezTo>
                    <a:pt x="74" y="2"/>
                    <a:pt x="143" y="0"/>
                    <a:pt x="215" y="0"/>
                  </a:cubicBezTo>
                  <a:cubicBezTo>
                    <a:pt x="284" y="0"/>
                    <a:pt x="356" y="0"/>
                    <a:pt x="427" y="0"/>
                  </a:cubicBezTo>
                  <a:cubicBezTo>
                    <a:pt x="431" y="0"/>
                    <a:pt x="431" y="0"/>
                    <a:pt x="431" y="0"/>
                  </a:cubicBezTo>
                  <a:cubicBezTo>
                    <a:pt x="431" y="4"/>
                    <a:pt x="431" y="4"/>
                    <a:pt x="431" y="4"/>
                  </a:cubicBezTo>
                  <a:cubicBezTo>
                    <a:pt x="429" y="141"/>
                    <a:pt x="429" y="141"/>
                    <a:pt x="429" y="141"/>
                  </a:cubicBezTo>
                  <a:lnTo>
                    <a:pt x="427" y="276"/>
                  </a:lnTo>
                  <a:moveTo>
                    <a:pt x="425" y="276"/>
                  </a:moveTo>
                  <a:lnTo>
                    <a:pt x="425" y="276"/>
                  </a:lnTo>
                  <a:cubicBezTo>
                    <a:pt x="423" y="139"/>
                    <a:pt x="423" y="139"/>
                    <a:pt x="423" y="139"/>
                  </a:cubicBezTo>
                  <a:cubicBezTo>
                    <a:pt x="423" y="4"/>
                    <a:pt x="423" y="4"/>
                    <a:pt x="423" y="4"/>
                  </a:cubicBezTo>
                  <a:cubicBezTo>
                    <a:pt x="427" y="9"/>
                    <a:pt x="427" y="9"/>
                    <a:pt x="427" y="9"/>
                  </a:cubicBezTo>
                  <a:cubicBezTo>
                    <a:pt x="356" y="9"/>
                    <a:pt x="284" y="9"/>
                    <a:pt x="215" y="9"/>
                  </a:cubicBezTo>
                  <a:cubicBezTo>
                    <a:pt x="143" y="9"/>
                    <a:pt x="74" y="9"/>
                    <a:pt x="2" y="7"/>
                  </a:cubicBezTo>
                  <a:cubicBezTo>
                    <a:pt x="4" y="4"/>
                    <a:pt x="4" y="4"/>
                    <a:pt x="4" y="4"/>
                  </a:cubicBezTo>
                  <a:cubicBezTo>
                    <a:pt x="4" y="51"/>
                    <a:pt x="4" y="95"/>
                    <a:pt x="4" y="139"/>
                  </a:cubicBezTo>
                  <a:cubicBezTo>
                    <a:pt x="4" y="185"/>
                    <a:pt x="4" y="229"/>
                    <a:pt x="4" y="276"/>
                  </a:cubicBezTo>
                  <a:cubicBezTo>
                    <a:pt x="2" y="274"/>
                    <a:pt x="2" y="274"/>
                    <a:pt x="2" y="274"/>
                  </a:cubicBezTo>
                  <a:cubicBezTo>
                    <a:pt x="38" y="272"/>
                    <a:pt x="74" y="272"/>
                    <a:pt x="107" y="272"/>
                  </a:cubicBezTo>
                  <a:cubicBezTo>
                    <a:pt x="143" y="272"/>
                    <a:pt x="179" y="272"/>
                    <a:pt x="213" y="272"/>
                  </a:cubicBezTo>
                  <a:cubicBezTo>
                    <a:pt x="248" y="272"/>
                    <a:pt x="284" y="274"/>
                    <a:pt x="320" y="274"/>
                  </a:cubicBezTo>
                  <a:lnTo>
                    <a:pt x="425" y="276"/>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61" name="Google Shape;1061;p27"/>
            <p:cNvSpPr/>
            <p:nvPr/>
          </p:nvSpPr>
          <p:spPr>
            <a:xfrm>
              <a:off x="-2201626" y="1745619"/>
              <a:ext cx="277580" cy="39206"/>
            </a:xfrm>
            <a:custGeom>
              <a:avLst/>
              <a:gdLst/>
              <a:ahLst/>
              <a:cxnLst/>
              <a:rect l="l" t="t" r="r" b="b"/>
              <a:pathLst>
                <a:path w="177" h="25" extrusionOk="0">
                  <a:moveTo>
                    <a:pt x="175" y="23"/>
                  </a:moveTo>
                  <a:lnTo>
                    <a:pt x="175" y="23"/>
                  </a:lnTo>
                  <a:cubicBezTo>
                    <a:pt x="162" y="23"/>
                    <a:pt x="148" y="23"/>
                    <a:pt x="133" y="25"/>
                  </a:cubicBezTo>
                  <a:cubicBezTo>
                    <a:pt x="118" y="25"/>
                    <a:pt x="106" y="25"/>
                    <a:pt x="91" y="25"/>
                  </a:cubicBezTo>
                  <a:cubicBezTo>
                    <a:pt x="76" y="25"/>
                    <a:pt x="61" y="25"/>
                    <a:pt x="47" y="23"/>
                  </a:cubicBezTo>
                  <a:cubicBezTo>
                    <a:pt x="32" y="23"/>
                    <a:pt x="17" y="23"/>
                    <a:pt x="2" y="23"/>
                  </a:cubicBezTo>
                  <a:cubicBezTo>
                    <a:pt x="0" y="23"/>
                    <a:pt x="0" y="23"/>
                    <a:pt x="0" y="23"/>
                  </a:cubicBezTo>
                  <a:lnTo>
                    <a:pt x="0" y="23"/>
                  </a:lnTo>
                  <a:cubicBezTo>
                    <a:pt x="0" y="4"/>
                    <a:pt x="0" y="4"/>
                    <a:pt x="0" y="4"/>
                  </a:cubicBezTo>
                  <a:cubicBezTo>
                    <a:pt x="0" y="2"/>
                    <a:pt x="0" y="2"/>
                    <a:pt x="0" y="2"/>
                  </a:cubicBezTo>
                  <a:cubicBezTo>
                    <a:pt x="2" y="2"/>
                    <a:pt x="2" y="2"/>
                    <a:pt x="2" y="2"/>
                  </a:cubicBezTo>
                  <a:cubicBezTo>
                    <a:pt x="17" y="2"/>
                    <a:pt x="32" y="0"/>
                    <a:pt x="47" y="0"/>
                  </a:cubicBezTo>
                  <a:cubicBezTo>
                    <a:pt x="59" y="0"/>
                    <a:pt x="74" y="0"/>
                    <a:pt x="89" y="0"/>
                  </a:cubicBezTo>
                  <a:cubicBezTo>
                    <a:pt x="118" y="0"/>
                    <a:pt x="146" y="0"/>
                    <a:pt x="175" y="2"/>
                  </a:cubicBezTo>
                  <a:cubicBezTo>
                    <a:pt x="177" y="2"/>
                    <a:pt x="177" y="2"/>
                    <a:pt x="177" y="2"/>
                  </a:cubicBezTo>
                  <a:cubicBezTo>
                    <a:pt x="177" y="4"/>
                    <a:pt x="177" y="4"/>
                    <a:pt x="177" y="4"/>
                  </a:cubicBezTo>
                  <a:lnTo>
                    <a:pt x="175" y="23"/>
                  </a:lnTo>
                  <a:moveTo>
                    <a:pt x="175" y="21"/>
                  </a:moveTo>
                  <a:lnTo>
                    <a:pt x="175" y="21"/>
                  </a:lnTo>
                  <a:cubicBezTo>
                    <a:pt x="173" y="4"/>
                    <a:pt x="173" y="4"/>
                    <a:pt x="173" y="4"/>
                  </a:cubicBezTo>
                  <a:cubicBezTo>
                    <a:pt x="175" y="6"/>
                    <a:pt x="175" y="6"/>
                    <a:pt x="175" y="6"/>
                  </a:cubicBezTo>
                  <a:cubicBezTo>
                    <a:pt x="146" y="8"/>
                    <a:pt x="118" y="8"/>
                    <a:pt x="89" y="8"/>
                  </a:cubicBezTo>
                  <a:cubicBezTo>
                    <a:pt x="74" y="8"/>
                    <a:pt x="59" y="8"/>
                    <a:pt x="47" y="8"/>
                  </a:cubicBezTo>
                  <a:cubicBezTo>
                    <a:pt x="32" y="8"/>
                    <a:pt x="17" y="8"/>
                    <a:pt x="2" y="6"/>
                  </a:cubicBezTo>
                  <a:cubicBezTo>
                    <a:pt x="5" y="4"/>
                    <a:pt x="5" y="4"/>
                    <a:pt x="5" y="4"/>
                  </a:cubicBezTo>
                  <a:cubicBezTo>
                    <a:pt x="5" y="23"/>
                    <a:pt x="5" y="23"/>
                    <a:pt x="5" y="23"/>
                  </a:cubicBezTo>
                  <a:cubicBezTo>
                    <a:pt x="2" y="21"/>
                    <a:pt x="2" y="21"/>
                    <a:pt x="2" y="21"/>
                  </a:cubicBezTo>
                  <a:cubicBezTo>
                    <a:pt x="17" y="21"/>
                    <a:pt x="32" y="21"/>
                    <a:pt x="45" y="21"/>
                  </a:cubicBezTo>
                  <a:cubicBezTo>
                    <a:pt x="59" y="18"/>
                    <a:pt x="74" y="18"/>
                    <a:pt x="87" y="18"/>
                  </a:cubicBezTo>
                  <a:cubicBezTo>
                    <a:pt x="101" y="18"/>
                    <a:pt x="116" y="18"/>
                    <a:pt x="131" y="18"/>
                  </a:cubicBezTo>
                  <a:cubicBezTo>
                    <a:pt x="143" y="21"/>
                    <a:pt x="158" y="21"/>
                    <a:pt x="175" y="2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62" name="Google Shape;1062;p27"/>
            <p:cNvSpPr/>
            <p:nvPr/>
          </p:nvSpPr>
          <p:spPr>
            <a:xfrm>
              <a:off x="-2201626" y="1814622"/>
              <a:ext cx="277580" cy="39206"/>
            </a:xfrm>
            <a:custGeom>
              <a:avLst/>
              <a:gdLst/>
              <a:ahLst/>
              <a:cxnLst/>
              <a:rect l="l" t="t" r="r" b="b"/>
              <a:pathLst>
                <a:path w="177" h="25" extrusionOk="0">
                  <a:moveTo>
                    <a:pt x="175" y="23"/>
                  </a:moveTo>
                  <a:lnTo>
                    <a:pt x="175" y="23"/>
                  </a:lnTo>
                  <a:cubicBezTo>
                    <a:pt x="162" y="23"/>
                    <a:pt x="148" y="25"/>
                    <a:pt x="133" y="25"/>
                  </a:cubicBezTo>
                  <a:cubicBezTo>
                    <a:pt x="118" y="25"/>
                    <a:pt x="106" y="25"/>
                    <a:pt x="91" y="25"/>
                  </a:cubicBezTo>
                  <a:cubicBezTo>
                    <a:pt x="76" y="25"/>
                    <a:pt x="61" y="25"/>
                    <a:pt x="47" y="23"/>
                  </a:cubicBezTo>
                  <a:cubicBezTo>
                    <a:pt x="32" y="23"/>
                    <a:pt x="17" y="23"/>
                    <a:pt x="2" y="23"/>
                  </a:cubicBezTo>
                  <a:cubicBezTo>
                    <a:pt x="0" y="23"/>
                    <a:pt x="0" y="23"/>
                    <a:pt x="0" y="23"/>
                  </a:cubicBezTo>
                  <a:lnTo>
                    <a:pt x="0" y="23"/>
                  </a:lnTo>
                  <a:cubicBezTo>
                    <a:pt x="0" y="4"/>
                    <a:pt x="0" y="4"/>
                    <a:pt x="0" y="4"/>
                  </a:cubicBezTo>
                  <a:cubicBezTo>
                    <a:pt x="0" y="2"/>
                    <a:pt x="0" y="2"/>
                    <a:pt x="0" y="2"/>
                  </a:cubicBezTo>
                  <a:cubicBezTo>
                    <a:pt x="2" y="2"/>
                    <a:pt x="2" y="2"/>
                    <a:pt x="2" y="2"/>
                  </a:cubicBezTo>
                  <a:cubicBezTo>
                    <a:pt x="17" y="2"/>
                    <a:pt x="32" y="0"/>
                    <a:pt x="47" y="0"/>
                  </a:cubicBezTo>
                  <a:cubicBezTo>
                    <a:pt x="59" y="0"/>
                    <a:pt x="74" y="0"/>
                    <a:pt x="89" y="0"/>
                  </a:cubicBezTo>
                  <a:cubicBezTo>
                    <a:pt x="118" y="0"/>
                    <a:pt x="146" y="2"/>
                    <a:pt x="175" y="2"/>
                  </a:cubicBezTo>
                  <a:cubicBezTo>
                    <a:pt x="177" y="2"/>
                    <a:pt x="177" y="2"/>
                    <a:pt x="177" y="2"/>
                  </a:cubicBezTo>
                  <a:cubicBezTo>
                    <a:pt x="177" y="4"/>
                    <a:pt x="177" y="4"/>
                    <a:pt x="177" y="4"/>
                  </a:cubicBezTo>
                  <a:lnTo>
                    <a:pt x="175" y="23"/>
                  </a:lnTo>
                  <a:moveTo>
                    <a:pt x="175" y="21"/>
                  </a:moveTo>
                  <a:lnTo>
                    <a:pt x="175" y="21"/>
                  </a:lnTo>
                  <a:cubicBezTo>
                    <a:pt x="173" y="4"/>
                    <a:pt x="173" y="4"/>
                    <a:pt x="173" y="4"/>
                  </a:cubicBezTo>
                  <a:cubicBezTo>
                    <a:pt x="175" y="6"/>
                    <a:pt x="175" y="6"/>
                    <a:pt x="175" y="6"/>
                  </a:cubicBezTo>
                  <a:cubicBezTo>
                    <a:pt x="146" y="8"/>
                    <a:pt x="118" y="8"/>
                    <a:pt x="89" y="8"/>
                  </a:cubicBezTo>
                  <a:cubicBezTo>
                    <a:pt x="74" y="8"/>
                    <a:pt x="59" y="8"/>
                    <a:pt x="47" y="8"/>
                  </a:cubicBezTo>
                  <a:cubicBezTo>
                    <a:pt x="32" y="8"/>
                    <a:pt x="17" y="8"/>
                    <a:pt x="2" y="6"/>
                  </a:cubicBezTo>
                  <a:cubicBezTo>
                    <a:pt x="5" y="4"/>
                    <a:pt x="5" y="4"/>
                    <a:pt x="5" y="4"/>
                  </a:cubicBezTo>
                  <a:cubicBezTo>
                    <a:pt x="5" y="23"/>
                    <a:pt x="5" y="23"/>
                    <a:pt x="5" y="23"/>
                  </a:cubicBezTo>
                  <a:cubicBezTo>
                    <a:pt x="2" y="21"/>
                    <a:pt x="2" y="21"/>
                    <a:pt x="2" y="21"/>
                  </a:cubicBezTo>
                  <a:cubicBezTo>
                    <a:pt x="17" y="21"/>
                    <a:pt x="32" y="21"/>
                    <a:pt x="45" y="21"/>
                  </a:cubicBezTo>
                  <a:cubicBezTo>
                    <a:pt x="59" y="19"/>
                    <a:pt x="74" y="19"/>
                    <a:pt x="87" y="19"/>
                  </a:cubicBezTo>
                  <a:cubicBezTo>
                    <a:pt x="101" y="19"/>
                    <a:pt x="116" y="19"/>
                    <a:pt x="131" y="19"/>
                  </a:cubicBezTo>
                  <a:cubicBezTo>
                    <a:pt x="143" y="21"/>
                    <a:pt x="158" y="21"/>
                    <a:pt x="175" y="2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63" name="Google Shape;1063;p27"/>
            <p:cNvSpPr/>
            <p:nvPr/>
          </p:nvSpPr>
          <p:spPr>
            <a:xfrm>
              <a:off x="-2396089" y="1344147"/>
              <a:ext cx="666506" cy="45479"/>
            </a:xfrm>
            <a:custGeom>
              <a:avLst/>
              <a:gdLst/>
              <a:ahLst/>
              <a:cxnLst/>
              <a:rect l="l" t="t" r="r" b="b"/>
              <a:pathLst>
                <a:path w="425" h="29" extrusionOk="0">
                  <a:moveTo>
                    <a:pt x="423" y="24"/>
                  </a:moveTo>
                  <a:lnTo>
                    <a:pt x="423" y="24"/>
                  </a:lnTo>
                  <a:cubicBezTo>
                    <a:pt x="389" y="26"/>
                    <a:pt x="356" y="26"/>
                    <a:pt x="320" y="26"/>
                  </a:cubicBezTo>
                  <a:cubicBezTo>
                    <a:pt x="284" y="29"/>
                    <a:pt x="251" y="29"/>
                    <a:pt x="215" y="29"/>
                  </a:cubicBezTo>
                  <a:cubicBezTo>
                    <a:pt x="179" y="29"/>
                    <a:pt x="143" y="26"/>
                    <a:pt x="108" y="26"/>
                  </a:cubicBezTo>
                  <a:cubicBezTo>
                    <a:pt x="72" y="26"/>
                    <a:pt x="36" y="26"/>
                    <a:pt x="3" y="26"/>
                  </a:cubicBezTo>
                  <a:cubicBezTo>
                    <a:pt x="0" y="26"/>
                    <a:pt x="0" y="26"/>
                    <a:pt x="0" y="26"/>
                  </a:cubicBezTo>
                  <a:cubicBezTo>
                    <a:pt x="0" y="24"/>
                    <a:pt x="0" y="24"/>
                    <a:pt x="0" y="24"/>
                  </a:cubicBezTo>
                  <a:cubicBezTo>
                    <a:pt x="0" y="5"/>
                    <a:pt x="0" y="5"/>
                    <a:pt x="0" y="5"/>
                  </a:cubicBezTo>
                  <a:cubicBezTo>
                    <a:pt x="0" y="3"/>
                    <a:pt x="0" y="3"/>
                    <a:pt x="0" y="3"/>
                  </a:cubicBezTo>
                  <a:cubicBezTo>
                    <a:pt x="3" y="3"/>
                    <a:pt x="3" y="3"/>
                    <a:pt x="3" y="3"/>
                  </a:cubicBezTo>
                  <a:cubicBezTo>
                    <a:pt x="36" y="1"/>
                    <a:pt x="72" y="1"/>
                    <a:pt x="108" y="1"/>
                  </a:cubicBezTo>
                  <a:cubicBezTo>
                    <a:pt x="143" y="1"/>
                    <a:pt x="177" y="-1"/>
                    <a:pt x="213" y="1"/>
                  </a:cubicBezTo>
                  <a:cubicBezTo>
                    <a:pt x="265" y="1"/>
                    <a:pt x="265" y="1"/>
                    <a:pt x="265" y="1"/>
                  </a:cubicBezTo>
                  <a:cubicBezTo>
                    <a:pt x="318" y="1"/>
                    <a:pt x="318" y="1"/>
                    <a:pt x="318" y="1"/>
                  </a:cubicBezTo>
                  <a:cubicBezTo>
                    <a:pt x="354" y="1"/>
                    <a:pt x="389" y="3"/>
                    <a:pt x="423" y="3"/>
                  </a:cubicBezTo>
                  <a:cubicBezTo>
                    <a:pt x="425" y="3"/>
                    <a:pt x="425" y="3"/>
                    <a:pt x="425" y="3"/>
                  </a:cubicBezTo>
                  <a:cubicBezTo>
                    <a:pt x="425" y="5"/>
                    <a:pt x="425" y="5"/>
                    <a:pt x="425" y="5"/>
                  </a:cubicBezTo>
                  <a:lnTo>
                    <a:pt x="423" y="24"/>
                  </a:lnTo>
                  <a:moveTo>
                    <a:pt x="423" y="24"/>
                  </a:moveTo>
                  <a:lnTo>
                    <a:pt x="423" y="24"/>
                  </a:lnTo>
                  <a:cubicBezTo>
                    <a:pt x="423" y="5"/>
                    <a:pt x="423" y="5"/>
                    <a:pt x="423" y="5"/>
                  </a:cubicBezTo>
                  <a:lnTo>
                    <a:pt x="423" y="5"/>
                  </a:lnTo>
                  <a:cubicBezTo>
                    <a:pt x="389" y="7"/>
                    <a:pt x="354" y="7"/>
                    <a:pt x="318" y="7"/>
                  </a:cubicBezTo>
                  <a:cubicBezTo>
                    <a:pt x="265" y="10"/>
                    <a:pt x="265" y="10"/>
                    <a:pt x="265" y="10"/>
                  </a:cubicBezTo>
                  <a:cubicBezTo>
                    <a:pt x="213" y="10"/>
                    <a:pt x="213" y="10"/>
                    <a:pt x="213" y="10"/>
                  </a:cubicBezTo>
                  <a:cubicBezTo>
                    <a:pt x="177" y="10"/>
                    <a:pt x="143" y="10"/>
                    <a:pt x="108" y="7"/>
                  </a:cubicBezTo>
                  <a:cubicBezTo>
                    <a:pt x="72" y="7"/>
                    <a:pt x="36" y="7"/>
                    <a:pt x="3" y="7"/>
                  </a:cubicBezTo>
                  <a:cubicBezTo>
                    <a:pt x="5" y="5"/>
                    <a:pt x="5" y="5"/>
                    <a:pt x="5" y="5"/>
                  </a:cubicBezTo>
                  <a:cubicBezTo>
                    <a:pt x="5" y="24"/>
                    <a:pt x="5" y="24"/>
                    <a:pt x="5" y="24"/>
                  </a:cubicBezTo>
                  <a:cubicBezTo>
                    <a:pt x="3" y="22"/>
                    <a:pt x="3" y="22"/>
                    <a:pt x="3" y="22"/>
                  </a:cubicBezTo>
                  <a:cubicBezTo>
                    <a:pt x="36" y="24"/>
                    <a:pt x="72" y="24"/>
                    <a:pt x="108" y="22"/>
                  </a:cubicBezTo>
                  <a:cubicBezTo>
                    <a:pt x="141" y="22"/>
                    <a:pt x="177" y="22"/>
                    <a:pt x="211" y="22"/>
                  </a:cubicBezTo>
                  <a:cubicBezTo>
                    <a:pt x="246" y="20"/>
                    <a:pt x="282" y="22"/>
                    <a:pt x="316" y="22"/>
                  </a:cubicBezTo>
                  <a:cubicBezTo>
                    <a:pt x="352" y="22"/>
                    <a:pt x="387" y="24"/>
                    <a:pt x="423" y="2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64" name="Google Shape;1064;p27"/>
            <p:cNvSpPr/>
            <p:nvPr/>
          </p:nvSpPr>
          <p:spPr>
            <a:xfrm>
              <a:off x="-2378839" y="1355125"/>
              <a:ext cx="0" cy="23524"/>
            </a:xfrm>
            <a:custGeom>
              <a:avLst/>
              <a:gdLst/>
              <a:ahLst/>
              <a:cxnLst/>
              <a:rect l="l" t="t" r="r" b="b"/>
              <a:pathLst>
                <a:path w="120000" h="15" fill="none" extrusionOk="0">
                  <a:moveTo>
                    <a:pt x="0" y="0"/>
                  </a:moveTo>
                  <a:lnTo>
                    <a:pt x="0" y="0"/>
                  </a:lnTo>
                  <a:cubicBezTo>
                    <a:pt x="0" y="5"/>
                    <a:pt x="0" y="11"/>
                    <a:pt x="0" y="15"/>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65" name="Google Shape;1065;p27"/>
            <p:cNvSpPr/>
            <p:nvPr/>
          </p:nvSpPr>
          <p:spPr>
            <a:xfrm>
              <a:off x="-2396089" y="1422559"/>
              <a:ext cx="666506" cy="78413"/>
            </a:xfrm>
            <a:custGeom>
              <a:avLst/>
              <a:gdLst/>
              <a:ahLst/>
              <a:cxnLst/>
              <a:rect l="l" t="t" r="r" b="b"/>
              <a:pathLst>
                <a:path w="425" h="50" extrusionOk="0">
                  <a:moveTo>
                    <a:pt x="423" y="48"/>
                  </a:moveTo>
                  <a:lnTo>
                    <a:pt x="423" y="48"/>
                  </a:lnTo>
                  <a:cubicBezTo>
                    <a:pt x="389" y="48"/>
                    <a:pt x="356" y="50"/>
                    <a:pt x="320" y="50"/>
                  </a:cubicBezTo>
                  <a:cubicBezTo>
                    <a:pt x="284" y="50"/>
                    <a:pt x="251" y="50"/>
                    <a:pt x="215" y="50"/>
                  </a:cubicBezTo>
                  <a:cubicBezTo>
                    <a:pt x="179" y="50"/>
                    <a:pt x="143" y="50"/>
                    <a:pt x="108" y="50"/>
                  </a:cubicBezTo>
                  <a:cubicBezTo>
                    <a:pt x="55" y="48"/>
                    <a:pt x="55" y="48"/>
                    <a:pt x="55" y="48"/>
                  </a:cubicBezTo>
                  <a:cubicBezTo>
                    <a:pt x="3" y="50"/>
                    <a:pt x="3" y="50"/>
                    <a:pt x="3" y="50"/>
                  </a:cubicBezTo>
                  <a:cubicBezTo>
                    <a:pt x="0" y="50"/>
                    <a:pt x="0" y="50"/>
                    <a:pt x="0" y="50"/>
                  </a:cubicBezTo>
                  <a:cubicBezTo>
                    <a:pt x="0" y="48"/>
                    <a:pt x="0" y="48"/>
                    <a:pt x="0" y="48"/>
                  </a:cubicBezTo>
                  <a:cubicBezTo>
                    <a:pt x="0" y="4"/>
                    <a:pt x="0" y="4"/>
                    <a:pt x="0" y="4"/>
                  </a:cubicBezTo>
                  <a:cubicBezTo>
                    <a:pt x="0" y="2"/>
                    <a:pt x="0" y="2"/>
                    <a:pt x="0" y="2"/>
                  </a:cubicBezTo>
                  <a:cubicBezTo>
                    <a:pt x="3" y="2"/>
                    <a:pt x="3" y="2"/>
                    <a:pt x="3" y="2"/>
                  </a:cubicBezTo>
                  <a:cubicBezTo>
                    <a:pt x="36" y="2"/>
                    <a:pt x="72" y="2"/>
                    <a:pt x="108" y="2"/>
                  </a:cubicBezTo>
                  <a:cubicBezTo>
                    <a:pt x="143" y="2"/>
                    <a:pt x="177" y="0"/>
                    <a:pt x="213" y="0"/>
                  </a:cubicBezTo>
                  <a:cubicBezTo>
                    <a:pt x="282" y="0"/>
                    <a:pt x="354" y="2"/>
                    <a:pt x="423" y="4"/>
                  </a:cubicBezTo>
                  <a:cubicBezTo>
                    <a:pt x="425" y="4"/>
                    <a:pt x="425" y="4"/>
                    <a:pt x="425" y="4"/>
                  </a:cubicBezTo>
                  <a:lnTo>
                    <a:pt x="425" y="4"/>
                  </a:lnTo>
                  <a:lnTo>
                    <a:pt x="423" y="48"/>
                  </a:lnTo>
                  <a:moveTo>
                    <a:pt x="423" y="48"/>
                  </a:moveTo>
                  <a:lnTo>
                    <a:pt x="423" y="48"/>
                  </a:lnTo>
                  <a:cubicBezTo>
                    <a:pt x="421" y="4"/>
                    <a:pt x="421" y="4"/>
                    <a:pt x="421" y="4"/>
                  </a:cubicBezTo>
                  <a:cubicBezTo>
                    <a:pt x="423" y="6"/>
                    <a:pt x="423" y="6"/>
                    <a:pt x="423" y="6"/>
                  </a:cubicBezTo>
                  <a:cubicBezTo>
                    <a:pt x="354" y="8"/>
                    <a:pt x="282" y="10"/>
                    <a:pt x="213" y="10"/>
                  </a:cubicBezTo>
                  <a:cubicBezTo>
                    <a:pt x="177" y="10"/>
                    <a:pt x="143" y="8"/>
                    <a:pt x="108" y="8"/>
                  </a:cubicBezTo>
                  <a:cubicBezTo>
                    <a:pt x="72" y="8"/>
                    <a:pt x="36" y="8"/>
                    <a:pt x="3" y="8"/>
                  </a:cubicBezTo>
                  <a:cubicBezTo>
                    <a:pt x="5" y="4"/>
                    <a:pt x="5" y="4"/>
                    <a:pt x="5" y="4"/>
                  </a:cubicBezTo>
                  <a:cubicBezTo>
                    <a:pt x="3" y="48"/>
                    <a:pt x="3" y="48"/>
                    <a:pt x="3" y="48"/>
                  </a:cubicBezTo>
                  <a:cubicBezTo>
                    <a:pt x="3" y="46"/>
                    <a:pt x="3" y="46"/>
                    <a:pt x="3" y="46"/>
                  </a:cubicBezTo>
                  <a:cubicBezTo>
                    <a:pt x="55" y="46"/>
                    <a:pt x="55" y="46"/>
                    <a:pt x="55" y="46"/>
                  </a:cubicBezTo>
                  <a:cubicBezTo>
                    <a:pt x="108" y="46"/>
                    <a:pt x="108" y="46"/>
                    <a:pt x="108" y="46"/>
                  </a:cubicBezTo>
                  <a:cubicBezTo>
                    <a:pt x="141" y="46"/>
                    <a:pt x="177" y="44"/>
                    <a:pt x="211" y="44"/>
                  </a:cubicBezTo>
                  <a:cubicBezTo>
                    <a:pt x="246" y="44"/>
                    <a:pt x="282" y="44"/>
                    <a:pt x="316" y="46"/>
                  </a:cubicBezTo>
                  <a:cubicBezTo>
                    <a:pt x="352" y="46"/>
                    <a:pt x="387" y="46"/>
                    <a:pt x="423" y="48"/>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66" name="Google Shape;1066;p27"/>
            <p:cNvSpPr/>
            <p:nvPr/>
          </p:nvSpPr>
          <p:spPr>
            <a:xfrm>
              <a:off x="-2378839" y="1431969"/>
              <a:ext cx="0" cy="62730"/>
            </a:xfrm>
            <a:custGeom>
              <a:avLst/>
              <a:gdLst/>
              <a:ahLst/>
              <a:cxnLst/>
              <a:rect l="l" t="t" r="r" b="b"/>
              <a:pathLst>
                <a:path w="120000" h="40" fill="none" extrusionOk="0">
                  <a:moveTo>
                    <a:pt x="0" y="0"/>
                  </a:moveTo>
                  <a:lnTo>
                    <a:pt x="0" y="0"/>
                  </a:lnTo>
                  <a:cubicBezTo>
                    <a:pt x="0" y="8"/>
                    <a:pt x="0" y="33"/>
                    <a:pt x="0" y="4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67" name="Google Shape;1067;p27"/>
            <p:cNvSpPr/>
            <p:nvPr/>
          </p:nvSpPr>
          <p:spPr>
            <a:xfrm>
              <a:off x="-1738993" y="1207709"/>
              <a:ext cx="696303" cy="1892881"/>
            </a:xfrm>
            <a:custGeom>
              <a:avLst/>
              <a:gdLst/>
              <a:ahLst/>
              <a:cxnLst/>
              <a:rect l="l" t="t" r="r" b="b"/>
              <a:pathLst>
                <a:path w="444" h="1207" extrusionOk="0">
                  <a:moveTo>
                    <a:pt x="435" y="1200"/>
                  </a:moveTo>
                  <a:lnTo>
                    <a:pt x="435" y="1200"/>
                  </a:lnTo>
                  <a:cubicBezTo>
                    <a:pt x="223" y="1204"/>
                    <a:pt x="223" y="1204"/>
                    <a:pt x="223" y="1204"/>
                  </a:cubicBezTo>
                  <a:cubicBezTo>
                    <a:pt x="151" y="1204"/>
                    <a:pt x="80" y="1207"/>
                    <a:pt x="8" y="1207"/>
                  </a:cubicBezTo>
                  <a:cubicBezTo>
                    <a:pt x="2" y="1207"/>
                    <a:pt x="2" y="1207"/>
                    <a:pt x="2" y="1207"/>
                  </a:cubicBezTo>
                  <a:cubicBezTo>
                    <a:pt x="2" y="1200"/>
                    <a:pt x="2" y="1200"/>
                    <a:pt x="2" y="1200"/>
                  </a:cubicBezTo>
                  <a:cubicBezTo>
                    <a:pt x="0" y="1051"/>
                    <a:pt x="0" y="1051"/>
                    <a:pt x="0" y="1051"/>
                  </a:cubicBezTo>
                  <a:cubicBezTo>
                    <a:pt x="0" y="975"/>
                    <a:pt x="0" y="975"/>
                    <a:pt x="0" y="975"/>
                  </a:cubicBezTo>
                  <a:cubicBezTo>
                    <a:pt x="0" y="902"/>
                    <a:pt x="0" y="902"/>
                    <a:pt x="0" y="902"/>
                  </a:cubicBezTo>
                  <a:cubicBezTo>
                    <a:pt x="0" y="803"/>
                    <a:pt x="2" y="704"/>
                    <a:pt x="4" y="603"/>
                  </a:cubicBezTo>
                  <a:cubicBezTo>
                    <a:pt x="4" y="504"/>
                    <a:pt x="4" y="406"/>
                    <a:pt x="4" y="307"/>
                  </a:cubicBezTo>
                  <a:cubicBezTo>
                    <a:pt x="4" y="158"/>
                    <a:pt x="4" y="158"/>
                    <a:pt x="4" y="158"/>
                  </a:cubicBezTo>
                  <a:cubicBezTo>
                    <a:pt x="4" y="8"/>
                    <a:pt x="4" y="8"/>
                    <a:pt x="4" y="8"/>
                  </a:cubicBezTo>
                  <a:cubicBezTo>
                    <a:pt x="2" y="4"/>
                    <a:pt x="2" y="4"/>
                    <a:pt x="2" y="4"/>
                  </a:cubicBezTo>
                  <a:cubicBezTo>
                    <a:pt x="8" y="4"/>
                    <a:pt x="8" y="4"/>
                    <a:pt x="8" y="4"/>
                  </a:cubicBezTo>
                  <a:cubicBezTo>
                    <a:pt x="221" y="2"/>
                    <a:pt x="221" y="2"/>
                    <a:pt x="221" y="2"/>
                  </a:cubicBezTo>
                  <a:cubicBezTo>
                    <a:pt x="435" y="0"/>
                    <a:pt x="435" y="0"/>
                    <a:pt x="435" y="0"/>
                  </a:cubicBezTo>
                  <a:cubicBezTo>
                    <a:pt x="443" y="0"/>
                    <a:pt x="443" y="0"/>
                    <a:pt x="443" y="0"/>
                  </a:cubicBezTo>
                  <a:cubicBezTo>
                    <a:pt x="443" y="8"/>
                    <a:pt x="443" y="8"/>
                    <a:pt x="443" y="8"/>
                  </a:cubicBezTo>
                  <a:cubicBezTo>
                    <a:pt x="443" y="109"/>
                    <a:pt x="446" y="208"/>
                    <a:pt x="443" y="309"/>
                  </a:cubicBezTo>
                  <a:cubicBezTo>
                    <a:pt x="443" y="408"/>
                    <a:pt x="443" y="509"/>
                    <a:pt x="443" y="607"/>
                  </a:cubicBezTo>
                  <a:cubicBezTo>
                    <a:pt x="439" y="904"/>
                    <a:pt x="439" y="904"/>
                    <a:pt x="439" y="904"/>
                  </a:cubicBezTo>
                  <a:lnTo>
                    <a:pt x="435" y="1200"/>
                  </a:lnTo>
                  <a:moveTo>
                    <a:pt x="435" y="1198"/>
                  </a:moveTo>
                  <a:lnTo>
                    <a:pt x="435" y="1198"/>
                  </a:lnTo>
                  <a:cubicBezTo>
                    <a:pt x="431" y="900"/>
                    <a:pt x="431" y="900"/>
                    <a:pt x="431" y="900"/>
                  </a:cubicBezTo>
                  <a:cubicBezTo>
                    <a:pt x="429" y="601"/>
                    <a:pt x="429" y="601"/>
                    <a:pt x="429" y="601"/>
                  </a:cubicBezTo>
                  <a:cubicBezTo>
                    <a:pt x="427" y="502"/>
                    <a:pt x="427" y="404"/>
                    <a:pt x="427" y="305"/>
                  </a:cubicBezTo>
                  <a:cubicBezTo>
                    <a:pt x="427" y="206"/>
                    <a:pt x="427" y="107"/>
                    <a:pt x="427" y="8"/>
                  </a:cubicBezTo>
                  <a:cubicBezTo>
                    <a:pt x="435" y="17"/>
                    <a:pt x="435" y="17"/>
                    <a:pt x="435" y="17"/>
                  </a:cubicBezTo>
                  <a:cubicBezTo>
                    <a:pt x="221" y="17"/>
                    <a:pt x="221" y="17"/>
                    <a:pt x="221" y="17"/>
                  </a:cubicBezTo>
                  <a:cubicBezTo>
                    <a:pt x="8" y="12"/>
                    <a:pt x="8" y="12"/>
                    <a:pt x="8" y="12"/>
                  </a:cubicBezTo>
                  <a:cubicBezTo>
                    <a:pt x="12" y="8"/>
                    <a:pt x="12" y="8"/>
                    <a:pt x="12" y="8"/>
                  </a:cubicBezTo>
                  <a:cubicBezTo>
                    <a:pt x="10" y="158"/>
                    <a:pt x="10" y="158"/>
                    <a:pt x="10" y="158"/>
                  </a:cubicBezTo>
                  <a:cubicBezTo>
                    <a:pt x="10" y="307"/>
                    <a:pt x="10" y="307"/>
                    <a:pt x="10" y="307"/>
                  </a:cubicBezTo>
                  <a:cubicBezTo>
                    <a:pt x="10" y="406"/>
                    <a:pt x="10" y="504"/>
                    <a:pt x="12" y="603"/>
                  </a:cubicBezTo>
                  <a:cubicBezTo>
                    <a:pt x="12" y="704"/>
                    <a:pt x="15" y="803"/>
                    <a:pt x="15" y="902"/>
                  </a:cubicBezTo>
                  <a:cubicBezTo>
                    <a:pt x="15" y="975"/>
                    <a:pt x="15" y="975"/>
                    <a:pt x="15" y="975"/>
                  </a:cubicBezTo>
                  <a:cubicBezTo>
                    <a:pt x="15" y="1051"/>
                    <a:pt x="15" y="1051"/>
                    <a:pt x="15" y="1051"/>
                  </a:cubicBezTo>
                  <a:cubicBezTo>
                    <a:pt x="15" y="1200"/>
                    <a:pt x="15" y="1200"/>
                    <a:pt x="15" y="1200"/>
                  </a:cubicBezTo>
                  <a:cubicBezTo>
                    <a:pt x="8" y="1192"/>
                    <a:pt x="8" y="1192"/>
                    <a:pt x="8" y="1192"/>
                  </a:cubicBezTo>
                  <a:cubicBezTo>
                    <a:pt x="78" y="1192"/>
                    <a:pt x="149" y="1194"/>
                    <a:pt x="221" y="1196"/>
                  </a:cubicBezTo>
                  <a:lnTo>
                    <a:pt x="435" y="1198"/>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68" name="Google Shape;1068;p27"/>
            <p:cNvSpPr/>
            <p:nvPr/>
          </p:nvSpPr>
          <p:spPr>
            <a:xfrm>
              <a:off x="-1729583" y="2476425"/>
              <a:ext cx="672779" cy="437542"/>
            </a:xfrm>
            <a:custGeom>
              <a:avLst/>
              <a:gdLst/>
              <a:ahLst/>
              <a:cxnLst/>
              <a:rect l="l" t="t" r="r" b="b"/>
              <a:pathLst>
                <a:path w="429" h="279" extrusionOk="0">
                  <a:moveTo>
                    <a:pt x="425" y="276"/>
                  </a:moveTo>
                  <a:lnTo>
                    <a:pt x="425" y="276"/>
                  </a:lnTo>
                  <a:cubicBezTo>
                    <a:pt x="320" y="278"/>
                    <a:pt x="320" y="278"/>
                    <a:pt x="320" y="278"/>
                  </a:cubicBezTo>
                  <a:cubicBezTo>
                    <a:pt x="286" y="278"/>
                    <a:pt x="250" y="278"/>
                    <a:pt x="215" y="278"/>
                  </a:cubicBezTo>
                  <a:cubicBezTo>
                    <a:pt x="179" y="278"/>
                    <a:pt x="143" y="280"/>
                    <a:pt x="107" y="278"/>
                  </a:cubicBezTo>
                  <a:cubicBezTo>
                    <a:pt x="72" y="278"/>
                    <a:pt x="38" y="278"/>
                    <a:pt x="2" y="278"/>
                  </a:cubicBezTo>
                  <a:cubicBezTo>
                    <a:pt x="0" y="278"/>
                    <a:pt x="0" y="278"/>
                    <a:pt x="0" y="278"/>
                  </a:cubicBezTo>
                  <a:cubicBezTo>
                    <a:pt x="0" y="276"/>
                    <a:pt x="0" y="276"/>
                    <a:pt x="0" y="276"/>
                  </a:cubicBezTo>
                  <a:cubicBezTo>
                    <a:pt x="0" y="229"/>
                    <a:pt x="0" y="185"/>
                    <a:pt x="0" y="139"/>
                  </a:cubicBezTo>
                  <a:cubicBezTo>
                    <a:pt x="0" y="95"/>
                    <a:pt x="0" y="51"/>
                    <a:pt x="0" y="4"/>
                  </a:cubicBezTo>
                  <a:cubicBezTo>
                    <a:pt x="0" y="2"/>
                    <a:pt x="0" y="2"/>
                    <a:pt x="0" y="2"/>
                  </a:cubicBezTo>
                  <a:cubicBezTo>
                    <a:pt x="2" y="2"/>
                    <a:pt x="2" y="2"/>
                    <a:pt x="2" y="2"/>
                  </a:cubicBezTo>
                  <a:cubicBezTo>
                    <a:pt x="72" y="2"/>
                    <a:pt x="143" y="0"/>
                    <a:pt x="213" y="0"/>
                  </a:cubicBezTo>
                  <a:cubicBezTo>
                    <a:pt x="284" y="0"/>
                    <a:pt x="355" y="0"/>
                    <a:pt x="425" y="0"/>
                  </a:cubicBezTo>
                  <a:cubicBezTo>
                    <a:pt x="429" y="0"/>
                    <a:pt x="429" y="0"/>
                    <a:pt x="429" y="0"/>
                  </a:cubicBezTo>
                  <a:cubicBezTo>
                    <a:pt x="429" y="4"/>
                    <a:pt x="429" y="4"/>
                    <a:pt x="429" y="4"/>
                  </a:cubicBezTo>
                  <a:cubicBezTo>
                    <a:pt x="427" y="141"/>
                    <a:pt x="427" y="141"/>
                    <a:pt x="427" y="141"/>
                  </a:cubicBezTo>
                  <a:lnTo>
                    <a:pt x="425" y="276"/>
                  </a:lnTo>
                  <a:moveTo>
                    <a:pt x="425" y="276"/>
                  </a:moveTo>
                  <a:lnTo>
                    <a:pt x="425" y="276"/>
                  </a:lnTo>
                  <a:cubicBezTo>
                    <a:pt x="423" y="139"/>
                    <a:pt x="423" y="139"/>
                    <a:pt x="423" y="139"/>
                  </a:cubicBezTo>
                  <a:cubicBezTo>
                    <a:pt x="421" y="4"/>
                    <a:pt x="421" y="4"/>
                    <a:pt x="421" y="4"/>
                  </a:cubicBezTo>
                  <a:cubicBezTo>
                    <a:pt x="425" y="9"/>
                    <a:pt x="425" y="9"/>
                    <a:pt x="425" y="9"/>
                  </a:cubicBezTo>
                  <a:cubicBezTo>
                    <a:pt x="355" y="9"/>
                    <a:pt x="284" y="9"/>
                    <a:pt x="213" y="9"/>
                  </a:cubicBezTo>
                  <a:cubicBezTo>
                    <a:pt x="143" y="9"/>
                    <a:pt x="72" y="9"/>
                    <a:pt x="2" y="7"/>
                  </a:cubicBezTo>
                  <a:cubicBezTo>
                    <a:pt x="4" y="4"/>
                    <a:pt x="4" y="4"/>
                    <a:pt x="4" y="4"/>
                  </a:cubicBezTo>
                  <a:cubicBezTo>
                    <a:pt x="4" y="51"/>
                    <a:pt x="2" y="95"/>
                    <a:pt x="2" y="139"/>
                  </a:cubicBezTo>
                  <a:cubicBezTo>
                    <a:pt x="2" y="185"/>
                    <a:pt x="4" y="229"/>
                    <a:pt x="4" y="276"/>
                  </a:cubicBezTo>
                  <a:cubicBezTo>
                    <a:pt x="2" y="274"/>
                    <a:pt x="2" y="274"/>
                    <a:pt x="2" y="274"/>
                  </a:cubicBezTo>
                  <a:cubicBezTo>
                    <a:pt x="36" y="272"/>
                    <a:pt x="72" y="272"/>
                    <a:pt x="107" y="272"/>
                  </a:cubicBezTo>
                  <a:cubicBezTo>
                    <a:pt x="141" y="272"/>
                    <a:pt x="177" y="272"/>
                    <a:pt x="213" y="272"/>
                  </a:cubicBezTo>
                  <a:cubicBezTo>
                    <a:pt x="246" y="272"/>
                    <a:pt x="282" y="274"/>
                    <a:pt x="318" y="274"/>
                  </a:cubicBezTo>
                  <a:lnTo>
                    <a:pt x="425" y="276"/>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69" name="Google Shape;1069;p27"/>
            <p:cNvSpPr/>
            <p:nvPr/>
          </p:nvSpPr>
          <p:spPr>
            <a:xfrm>
              <a:off x="-1535120" y="1745619"/>
              <a:ext cx="277580" cy="39206"/>
            </a:xfrm>
            <a:custGeom>
              <a:avLst/>
              <a:gdLst/>
              <a:ahLst/>
              <a:cxnLst/>
              <a:rect l="l" t="t" r="r" b="b"/>
              <a:pathLst>
                <a:path w="177" h="25" extrusionOk="0">
                  <a:moveTo>
                    <a:pt x="175" y="23"/>
                  </a:moveTo>
                  <a:lnTo>
                    <a:pt x="175" y="23"/>
                  </a:lnTo>
                  <a:cubicBezTo>
                    <a:pt x="162" y="23"/>
                    <a:pt x="147" y="23"/>
                    <a:pt x="135" y="25"/>
                  </a:cubicBezTo>
                  <a:cubicBezTo>
                    <a:pt x="120" y="25"/>
                    <a:pt x="105" y="25"/>
                    <a:pt x="91" y="25"/>
                  </a:cubicBezTo>
                  <a:cubicBezTo>
                    <a:pt x="76" y="25"/>
                    <a:pt x="61" y="25"/>
                    <a:pt x="46" y="23"/>
                  </a:cubicBezTo>
                  <a:cubicBezTo>
                    <a:pt x="32" y="23"/>
                    <a:pt x="17" y="23"/>
                    <a:pt x="4" y="23"/>
                  </a:cubicBezTo>
                  <a:cubicBezTo>
                    <a:pt x="2" y="23"/>
                    <a:pt x="2" y="23"/>
                    <a:pt x="2" y="23"/>
                  </a:cubicBezTo>
                  <a:lnTo>
                    <a:pt x="2" y="23"/>
                  </a:lnTo>
                  <a:cubicBezTo>
                    <a:pt x="2" y="4"/>
                    <a:pt x="2" y="4"/>
                    <a:pt x="2" y="4"/>
                  </a:cubicBezTo>
                  <a:cubicBezTo>
                    <a:pt x="0" y="2"/>
                    <a:pt x="0" y="2"/>
                    <a:pt x="0" y="2"/>
                  </a:cubicBezTo>
                  <a:cubicBezTo>
                    <a:pt x="4" y="2"/>
                    <a:pt x="4" y="2"/>
                    <a:pt x="4" y="2"/>
                  </a:cubicBezTo>
                  <a:cubicBezTo>
                    <a:pt x="17" y="2"/>
                    <a:pt x="32" y="0"/>
                    <a:pt x="46" y="0"/>
                  </a:cubicBezTo>
                  <a:cubicBezTo>
                    <a:pt x="61" y="0"/>
                    <a:pt x="76" y="0"/>
                    <a:pt x="89" y="0"/>
                  </a:cubicBezTo>
                  <a:cubicBezTo>
                    <a:pt x="118" y="0"/>
                    <a:pt x="147" y="0"/>
                    <a:pt x="175" y="2"/>
                  </a:cubicBezTo>
                  <a:cubicBezTo>
                    <a:pt x="177" y="2"/>
                    <a:pt x="177" y="2"/>
                    <a:pt x="177" y="2"/>
                  </a:cubicBezTo>
                  <a:cubicBezTo>
                    <a:pt x="177" y="4"/>
                    <a:pt x="177" y="4"/>
                    <a:pt x="177" y="4"/>
                  </a:cubicBezTo>
                  <a:lnTo>
                    <a:pt x="175" y="23"/>
                  </a:lnTo>
                  <a:moveTo>
                    <a:pt x="175" y="21"/>
                  </a:moveTo>
                  <a:lnTo>
                    <a:pt x="175" y="21"/>
                  </a:lnTo>
                  <a:cubicBezTo>
                    <a:pt x="173" y="4"/>
                    <a:pt x="173" y="4"/>
                    <a:pt x="173" y="4"/>
                  </a:cubicBezTo>
                  <a:cubicBezTo>
                    <a:pt x="175" y="6"/>
                    <a:pt x="175" y="6"/>
                    <a:pt x="175" y="6"/>
                  </a:cubicBezTo>
                  <a:cubicBezTo>
                    <a:pt x="147" y="8"/>
                    <a:pt x="118" y="8"/>
                    <a:pt x="89" y="8"/>
                  </a:cubicBezTo>
                  <a:cubicBezTo>
                    <a:pt x="76" y="8"/>
                    <a:pt x="61" y="8"/>
                    <a:pt x="46" y="8"/>
                  </a:cubicBezTo>
                  <a:cubicBezTo>
                    <a:pt x="32" y="8"/>
                    <a:pt x="17" y="8"/>
                    <a:pt x="4" y="6"/>
                  </a:cubicBezTo>
                  <a:cubicBezTo>
                    <a:pt x="6" y="4"/>
                    <a:pt x="6" y="4"/>
                    <a:pt x="6" y="4"/>
                  </a:cubicBezTo>
                  <a:cubicBezTo>
                    <a:pt x="4" y="23"/>
                    <a:pt x="4" y="23"/>
                    <a:pt x="4" y="23"/>
                  </a:cubicBezTo>
                  <a:cubicBezTo>
                    <a:pt x="4" y="21"/>
                    <a:pt x="4" y="21"/>
                    <a:pt x="4" y="21"/>
                  </a:cubicBezTo>
                  <a:cubicBezTo>
                    <a:pt x="17" y="21"/>
                    <a:pt x="32" y="21"/>
                    <a:pt x="46" y="21"/>
                  </a:cubicBezTo>
                  <a:cubicBezTo>
                    <a:pt x="61" y="18"/>
                    <a:pt x="74" y="18"/>
                    <a:pt x="89" y="18"/>
                  </a:cubicBezTo>
                  <a:cubicBezTo>
                    <a:pt x="101" y="18"/>
                    <a:pt x="116" y="18"/>
                    <a:pt x="131" y="18"/>
                  </a:cubicBezTo>
                  <a:cubicBezTo>
                    <a:pt x="145" y="21"/>
                    <a:pt x="160" y="21"/>
                    <a:pt x="175" y="2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70" name="Google Shape;1070;p27"/>
            <p:cNvSpPr/>
            <p:nvPr/>
          </p:nvSpPr>
          <p:spPr>
            <a:xfrm>
              <a:off x="-1561781" y="1814622"/>
              <a:ext cx="330901" cy="39206"/>
            </a:xfrm>
            <a:custGeom>
              <a:avLst/>
              <a:gdLst/>
              <a:ahLst/>
              <a:cxnLst/>
              <a:rect l="l" t="t" r="r" b="b"/>
              <a:pathLst>
                <a:path w="211" h="25" extrusionOk="0">
                  <a:moveTo>
                    <a:pt x="211" y="23"/>
                  </a:moveTo>
                  <a:lnTo>
                    <a:pt x="211" y="23"/>
                  </a:lnTo>
                  <a:cubicBezTo>
                    <a:pt x="194" y="23"/>
                    <a:pt x="177" y="25"/>
                    <a:pt x="160" y="25"/>
                  </a:cubicBezTo>
                  <a:cubicBezTo>
                    <a:pt x="143" y="25"/>
                    <a:pt x="124" y="25"/>
                    <a:pt x="108" y="25"/>
                  </a:cubicBezTo>
                  <a:cubicBezTo>
                    <a:pt x="91" y="25"/>
                    <a:pt x="72" y="25"/>
                    <a:pt x="55" y="23"/>
                  </a:cubicBezTo>
                  <a:cubicBezTo>
                    <a:pt x="38" y="23"/>
                    <a:pt x="19" y="23"/>
                    <a:pt x="2" y="23"/>
                  </a:cubicBezTo>
                  <a:cubicBezTo>
                    <a:pt x="0" y="23"/>
                    <a:pt x="0" y="23"/>
                    <a:pt x="0" y="23"/>
                  </a:cubicBezTo>
                  <a:lnTo>
                    <a:pt x="0" y="23"/>
                  </a:lnTo>
                  <a:cubicBezTo>
                    <a:pt x="0" y="4"/>
                    <a:pt x="0" y="4"/>
                    <a:pt x="0" y="4"/>
                  </a:cubicBezTo>
                  <a:cubicBezTo>
                    <a:pt x="0" y="2"/>
                    <a:pt x="0" y="2"/>
                    <a:pt x="0" y="2"/>
                  </a:cubicBezTo>
                  <a:cubicBezTo>
                    <a:pt x="2" y="2"/>
                    <a:pt x="2" y="2"/>
                    <a:pt x="2" y="2"/>
                  </a:cubicBezTo>
                  <a:cubicBezTo>
                    <a:pt x="19" y="2"/>
                    <a:pt x="38" y="0"/>
                    <a:pt x="55" y="0"/>
                  </a:cubicBezTo>
                  <a:cubicBezTo>
                    <a:pt x="72" y="0"/>
                    <a:pt x="89" y="0"/>
                    <a:pt x="106" y="0"/>
                  </a:cubicBezTo>
                  <a:cubicBezTo>
                    <a:pt x="141" y="0"/>
                    <a:pt x="175" y="2"/>
                    <a:pt x="211" y="2"/>
                  </a:cubicBezTo>
                  <a:lnTo>
                    <a:pt x="211" y="2"/>
                  </a:lnTo>
                  <a:cubicBezTo>
                    <a:pt x="211" y="4"/>
                    <a:pt x="211" y="4"/>
                    <a:pt x="211" y="4"/>
                  </a:cubicBezTo>
                  <a:lnTo>
                    <a:pt x="211" y="23"/>
                  </a:lnTo>
                  <a:moveTo>
                    <a:pt x="209" y="21"/>
                  </a:moveTo>
                  <a:lnTo>
                    <a:pt x="209" y="21"/>
                  </a:lnTo>
                  <a:cubicBezTo>
                    <a:pt x="209" y="4"/>
                    <a:pt x="209" y="4"/>
                    <a:pt x="209" y="4"/>
                  </a:cubicBezTo>
                  <a:cubicBezTo>
                    <a:pt x="211" y="6"/>
                    <a:pt x="211" y="6"/>
                    <a:pt x="211" y="6"/>
                  </a:cubicBezTo>
                  <a:cubicBezTo>
                    <a:pt x="175" y="8"/>
                    <a:pt x="141" y="8"/>
                    <a:pt x="106" y="8"/>
                  </a:cubicBezTo>
                  <a:cubicBezTo>
                    <a:pt x="89" y="8"/>
                    <a:pt x="72" y="8"/>
                    <a:pt x="55" y="8"/>
                  </a:cubicBezTo>
                  <a:cubicBezTo>
                    <a:pt x="38" y="8"/>
                    <a:pt x="19" y="8"/>
                    <a:pt x="2" y="6"/>
                  </a:cubicBezTo>
                  <a:cubicBezTo>
                    <a:pt x="5" y="4"/>
                    <a:pt x="5" y="4"/>
                    <a:pt x="5" y="4"/>
                  </a:cubicBezTo>
                  <a:cubicBezTo>
                    <a:pt x="5" y="23"/>
                    <a:pt x="5" y="23"/>
                    <a:pt x="5" y="23"/>
                  </a:cubicBezTo>
                  <a:cubicBezTo>
                    <a:pt x="2" y="21"/>
                    <a:pt x="2" y="21"/>
                    <a:pt x="2" y="21"/>
                  </a:cubicBezTo>
                  <a:cubicBezTo>
                    <a:pt x="19" y="21"/>
                    <a:pt x="38" y="21"/>
                    <a:pt x="55" y="21"/>
                  </a:cubicBezTo>
                  <a:cubicBezTo>
                    <a:pt x="72" y="21"/>
                    <a:pt x="89" y="19"/>
                    <a:pt x="106" y="19"/>
                  </a:cubicBezTo>
                  <a:cubicBezTo>
                    <a:pt x="122" y="19"/>
                    <a:pt x="139" y="19"/>
                    <a:pt x="156" y="19"/>
                  </a:cubicBezTo>
                  <a:cubicBezTo>
                    <a:pt x="173" y="21"/>
                    <a:pt x="192" y="21"/>
                    <a:pt x="209" y="2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71" name="Google Shape;1071;p27"/>
            <p:cNvSpPr/>
            <p:nvPr/>
          </p:nvSpPr>
          <p:spPr>
            <a:xfrm>
              <a:off x="-1726447" y="1344147"/>
              <a:ext cx="666506" cy="45479"/>
            </a:xfrm>
            <a:custGeom>
              <a:avLst/>
              <a:gdLst/>
              <a:ahLst/>
              <a:cxnLst/>
              <a:rect l="l" t="t" r="r" b="b"/>
              <a:pathLst>
                <a:path w="425" h="29" extrusionOk="0">
                  <a:moveTo>
                    <a:pt x="425" y="24"/>
                  </a:moveTo>
                  <a:lnTo>
                    <a:pt x="425" y="24"/>
                  </a:lnTo>
                  <a:cubicBezTo>
                    <a:pt x="391" y="26"/>
                    <a:pt x="355" y="26"/>
                    <a:pt x="320" y="26"/>
                  </a:cubicBezTo>
                  <a:cubicBezTo>
                    <a:pt x="286" y="29"/>
                    <a:pt x="250" y="29"/>
                    <a:pt x="215" y="29"/>
                  </a:cubicBezTo>
                  <a:cubicBezTo>
                    <a:pt x="179" y="29"/>
                    <a:pt x="143" y="26"/>
                    <a:pt x="107" y="26"/>
                  </a:cubicBezTo>
                  <a:cubicBezTo>
                    <a:pt x="74" y="26"/>
                    <a:pt x="38" y="26"/>
                    <a:pt x="2" y="26"/>
                  </a:cubicBezTo>
                  <a:cubicBezTo>
                    <a:pt x="0" y="26"/>
                    <a:pt x="0" y="26"/>
                    <a:pt x="0" y="26"/>
                  </a:cubicBezTo>
                  <a:cubicBezTo>
                    <a:pt x="0" y="24"/>
                    <a:pt x="0" y="24"/>
                    <a:pt x="0" y="24"/>
                  </a:cubicBezTo>
                  <a:cubicBezTo>
                    <a:pt x="0" y="5"/>
                    <a:pt x="0" y="5"/>
                    <a:pt x="0" y="5"/>
                  </a:cubicBezTo>
                  <a:cubicBezTo>
                    <a:pt x="0" y="3"/>
                    <a:pt x="0" y="3"/>
                    <a:pt x="0" y="3"/>
                  </a:cubicBezTo>
                  <a:cubicBezTo>
                    <a:pt x="2" y="3"/>
                    <a:pt x="2" y="3"/>
                    <a:pt x="2" y="3"/>
                  </a:cubicBezTo>
                  <a:cubicBezTo>
                    <a:pt x="38" y="1"/>
                    <a:pt x="74" y="1"/>
                    <a:pt x="107" y="1"/>
                  </a:cubicBezTo>
                  <a:cubicBezTo>
                    <a:pt x="143" y="1"/>
                    <a:pt x="179" y="-1"/>
                    <a:pt x="213" y="1"/>
                  </a:cubicBezTo>
                  <a:cubicBezTo>
                    <a:pt x="267" y="1"/>
                    <a:pt x="267" y="1"/>
                    <a:pt x="267" y="1"/>
                  </a:cubicBezTo>
                  <a:cubicBezTo>
                    <a:pt x="320" y="1"/>
                    <a:pt x="320" y="1"/>
                    <a:pt x="320" y="1"/>
                  </a:cubicBezTo>
                  <a:cubicBezTo>
                    <a:pt x="353" y="1"/>
                    <a:pt x="389" y="3"/>
                    <a:pt x="425" y="3"/>
                  </a:cubicBezTo>
                  <a:lnTo>
                    <a:pt x="425" y="3"/>
                  </a:lnTo>
                  <a:cubicBezTo>
                    <a:pt x="425" y="5"/>
                    <a:pt x="425" y="5"/>
                    <a:pt x="425" y="5"/>
                  </a:cubicBezTo>
                  <a:lnTo>
                    <a:pt x="425" y="24"/>
                  </a:lnTo>
                  <a:moveTo>
                    <a:pt x="425" y="24"/>
                  </a:moveTo>
                  <a:lnTo>
                    <a:pt x="425" y="24"/>
                  </a:lnTo>
                  <a:cubicBezTo>
                    <a:pt x="423" y="5"/>
                    <a:pt x="423" y="5"/>
                    <a:pt x="423" y="5"/>
                  </a:cubicBezTo>
                  <a:cubicBezTo>
                    <a:pt x="425" y="5"/>
                    <a:pt x="425" y="5"/>
                    <a:pt x="425" y="5"/>
                  </a:cubicBezTo>
                  <a:cubicBezTo>
                    <a:pt x="389" y="7"/>
                    <a:pt x="353" y="7"/>
                    <a:pt x="320" y="7"/>
                  </a:cubicBezTo>
                  <a:cubicBezTo>
                    <a:pt x="267" y="10"/>
                    <a:pt x="267" y="10"/>
                    <a:pt x="267" y="10"/>
                  </a:cubicBezTo>
                  <a:cubicBezTo>
                    <a:pt x="213" y="10"/>
                    <a:pt x="213" y="10"/>
                    <a:pt x="213" y="10"/>
                  </a:cubicBezTo>
                  <a:cubicBezTo>
                    <a:pt x="179" y="10"/>
                    <a:pt x="143" y="10"/>
                    <a:pt x="107" y="7"/>
                  </a:cubicBezTo>
                  <a:cubicBezTo>
                    <a:pt x="74" y="7"/>
                    <a:pt x="38" y="7"/>
                    <a:pt x="2" y="7"/>
                  </a:cubicBezTo>
                  <a:cubicBezTo>
                    <a:pt x="4" y="5"/>
                    <a:pt x="4" y="5"/>
                    <a:pt x="4" y="5"/>
                  </a:cubicBezTo>
                  <a:cubicBezTo>
                    <a:pt x="4" y="24"/>
                    <a:pt x="4" y="24"/>
                    <a:pt x="4" y="24"/>
                  </a:cubicBezTo>
                  <a:cubicBezTo>
                    <a:pt x="2" y="22"/>
                    <a:pt x="2" y="22"/>
                    <a:pt x="2" y="22"/>
                  </a:cubicBezTo>
                  <a:cubicBezTo>
                    <a:pt x="38" y="24"/>
                    <a:pt x="74" y="24"/>
                    <a:pt x="107" y="22"/>
                  </a:cubicBezTo>
                  <a:cubicBezTo>
                    <a:pt x="143" y="22"/>
                    <a:pt x="177" y="22"/>
                    <a:pt x="213" y="22"/>
                  </a:cubicBezTo>
                  <a:cubicBezTo>
                    <a:pt x="246" y="20"/>
                    <a:pt x="282" y="22"/>
                    <a:pt x="318" y="22"/>
                  </a:cubicBezTo>
                  <a:cubicBezTo>
                    <a:pt x="353" y="22"/>
                    <a:pt x="387" y="24"/>
                    <a:pt x="425" y="2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72" name="Google Shape;1072;p27"/>
            <p:cNvSpPr/>
            <p:nvPr/>
          </p:nvSpPr>
          <p:spPr>
            <a:xfrm>
              <a:off x="-1706060" y="1348852"/>
              <a:ext cx="0" cy="32933"/>
            </a:xfrm>
            <a:custGeom>
              <a:avLst/>
              <a:gdLst/>
              <a:ahLst/>
              <a:cxnLst/>
              <a:rect l="l" t="t" r="r" b="b"/>
              <a:pathLst>
                <a:path w="120000" h="21" fill="none" extrusionOk="0">
                  <a:moveTo>
                    <a:pt x="0" y="0"/>
                  </a:moveTo>
                  <a:lnTo>
                    <a:pt x="0" y="0"/>
                  </a:lnTo>
                  <a:cubicBezTo>
                    <a:pt x="0" y="7"/>
                    <a:pt x="0" y="15"/>
                    <a:pt x="0" y="21"/>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73" name="Google Shape;1073;p27"/>
            <p:cNvSpPr/>
            <p:nvPr/>
          </p:nvSpPr>
          <p:spPr>
            <a:xfrm>
              <a:off x="-1077191" y="1355125"/>
              <a:ext cx="0" cy="26660"/>
            </a:xfrm>
            <a:custGeom>
              <a:avLst/>
              <a:gdLst/>
              <a:ahLst/>
              <a:cxnLst/>
              <a:rect l="l" t="t" r="r" b="b"/>
              <a:pathLst>
                <a:path w="120000" h="17" fill="none" extrusionOk="0">
                  <a:moveTo>
                    <a:pt x="0" y="0"/>
                  </a:moveTo>
                  <a:lnTo>
                    <a:pt x="0" y="0"/>
                  </a:lnTo>
                  <a:cubicBezTo>
                    <a:pt x="0" y="7"/>
                    <a:pt x="0" y="11"/>
                    <a:pt x="0" y="17"/>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74" name="Google Shape;1074;p27"/>
            <p:cNvSpPr/>
            <p:nvPr/>
          </p:nvSpPr>
          <p:spPr>
            <a:xfrm>
              <a:off x="-1726447" y="1422559"/>
              <a:ext cx="669643" cy="78413"/>
            </a:xfrm>
            <a:custGeom>
              <a:avLst/>
              <a:gdLst/>
              <a:ahLst/>
              <a:cxnLst/>
              <a:rect l="l" t="t" r="r" b="b"/>
              <a:pathLst>
                <a:path w="427" h="50" extrusionOk="0">
                  <a:moveTo>
                    <a:pt x="425" y="48"/>
                  </a:moveTo>
                  <a:lnTo>
                    <a:pt x="425" y="48"/>
                  </a:lnTo>
                  <a:cubicBezTo>
                    <a:pt x="391" y="48"/>
                    <a:pt x="355" y="50"/>
                    <a:pt x="320" y="50"/>
                  </a:cubicBezTo>
                  <a:cubicBezTo>
                    <a:pt x="286" y="50"/>
                    <a:pt x="250" y="50"/>
                    <a:pt x="215" y="50"/>
                  </a:cubicBezTo>
                  <a:cubicBezTo>
                    <a:pt x="179" y="50"/>
                    <a:pt x="143" y="50"/>
                    <a:pt x="107" y="50"/>
                  </a:cubicBezTo>
                  <a:cubicBezTo>
                    <a:pt x="55" y="48"/>
                    <a:pt x="55" y="48"/>
                    <a:pt x="55" y="48"/>
                  </a:cubicBezTo>
                  <a:cubicBezTo>
                    <a:pt x="2" y="50"/>
                    <a:pt x="2" y="50"/>
                    <a:pt x="2" y="50"/>
                  </a:cubicBezTo>
                  <a:cubicBezTo>
                    <a:pt x="0" y="50"/>
                    <a:pt x="0" y="50"/>
                    <a:pt x="0" y="50"/>
                  </a:cubicBezTo>
                  <a:cubicBezTo>
                    <a:pt x="0" y="48"/>
                    <a:pt x="0" y="48"/>
                    <a:pt x="0" y="48"/>
                  </a:cubicBezTo>
                  <a:cubicBezTo>
                    <a:pt x="0" y="4"/>
                    <a:pt x="0" y="4"/>
                    <a:pt x="0" y="4"/>
                  </a:cubicBezTo>
                  <a:cubicBezTo>
                    <a:pt x="0" y="2"/>
                    <a:pt x="0" y="2"/>
                    <a:pt x="0" y="2"/>
                  </a:cubicBezTo>
                  <a:cubicBezTo>
                    <a:pt x="2" y="2"/>
                    <a:pt x="2" y="2"/>
                    <a:pt x="2" y="2"/>
                  </a:cubicBezTo>
                  <a:cubicBezTo>
                    <a:pt x="38" y="2"/>
                    <a:pt x="74" y="2"/>
                    <a:pt x="107" y="2"/>
                  </a:cubicBezTo>
                  <a:cubicBezTo>
                    <a:pt x="143" y="2"/>
                    <a:pt x="179" y="0"/>
                    <a:pt x="213" y="0"/>
                  </a:cubicBezTo>
                  <a:cubicBezTo>
                    <a:pt x="284" y="0"/>
                    <a:pt x="353" y="2"/>
                    <a:pt x="425" y="4"/>
                  </a:cubicBezTo>
                  <a:cubicBezTo>
                    <a:pt x="427" y="4"/>
                    <a:pt x="427" y="4"/>
                    <a:pt x="427" y="4"/>
                  </a:cubicBezTo>
                  <a:lnTo>
                    <a:pt x="427" y="4"/>
                  </a:lnTo>
                  <a:lnTo>
                    <a:pt x="425" y="48"/>
                  </a:lnTo>
                  <a:moveTo>
                    <a:pt x="425" y="48"/>
                  </a:moveTo>
                  <a:lnTo>
                    <a:pt x="425" y="48"/>
                  </a:lnTo>
                  <a:cubicBezTo>
                    <a:pt x="423" y="4"/>
                    <a:pt x="423" y="4"/>
                    <a:pt x="423" y="4"/>
                  </a:cubicBezTo>
                  <a:cubicBezTo>
                    <a:pt x="425" y="6"/>
                    <a:pt x="425" y="6"/>
                    <a:pt x="425" y="6"/>
                  </a:cubicBezTo>
                  <a:cubicBezTo>
                    <a:pt x="353" y="8"/>
                    <a:pt x="284" y="10"/>
                    <a:pt x="213" y="10"/>
                  </a:cubicBezTo>
                  <a:cubicBezTo>
                    <a:pt x="179" y="10"/>
                    <a:pt x="143" y="8"/>
                    <a:pt x="107" y="8"/>
                  </a:cubicBezTo>
                  <a:cubicBezTo>
                    <a:pt x="74" y="8"/>
                    <a:pt x="38" y="8"/>
                    <a:pt x="2" y="8"/>
                  </a:cubicBezTo>
                  <a:cubicBezTo>
                    <a:pt x="4" y="4"/>
                    <a:pt x="4" y="4"/>
                    <a:pt x="4" y="4"/>
                  </a:cubicBezTo>
                  <a:cubicBezTo>
                    <a:pt x="4" y="48"/>
                    <a:pt x="4" y="48"/>
                    <a:pt x="4" y="48"/>
                  </a:cubicBezTo>
                  <a:cubicBezTo>
                    <a:pt x="2" y="46"/>
                    <a:pt x="2" y="46"/>
                    <a:pt x="2" y="46"/>
                  </a:cubicBezTo>
                  <a:cubicBezTo>
                    <a:pt x="55" y="46"/>
                    <a:pt x="55" y="46"/>
                    <a:pt x="55" y="46"/>
                  </a:cubicBezTo>
                  <a:cubicBezTo>
                    <a:pt x="107" y="46"/>
                    <a:pt x="107" y="46"/>
                    <a:pt x="107" y="46"/>
                  </a:cubicBezTo>
                  <a:cubicBezTo>
                    <a:pt x="143" y="46"/>
                    <a:pt x="177" y="44"/>
                    <a:pt x="213" y="44"/>
                  </a:cubicBezTo>
                  <a:cubicBezTo>
                    <a:pt x="246" y="44"/>
                    <a:pt x="282" y="44"/>
                    <a:pt x="318" y="46"/>
                  </a:cubicBezTo>
                  <a:cubicBezTo>
                    <a:pt x="353" y="46"/>
                    <a:pt x="387" y="46"/>
                    <a:pt x="425" y="48"/>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75" name="Google Shape;1075;p27"/>
            <p:cNvSpPr/>
            <p:nvPr/>
          </p:nvSpPr>
          <p:spPr>
            <a:xfrm>
              <a:off x="-1706060" y="1428832"/>
              <a:ext cx="0" cy="62730"/>
            </a:xfrm>
            <a:custGeom>
              <a:avLst/>
              <a:gdLst/>
              <a:ahLst/>
              <a:cxnLst/>
              <a:rect l="l" t="t" r="r" b="b"/>
              <a:pathLst>
                <a:path w="120000" h="40" fill="none" extrusionOk="0">
                  <a:moveTo>
                    <a:pt x="0" y="0"/>
                  </a:moveTo>
                  <a:lnTo>
                    <a:pt x="0" y="0"/>
                  </a:lnTo>
                  <a:cubicBezTo>
                    <a:pt x="0" y="12"/>
                    <a:pt x="0" y="25"/>
                    <a:pt x="0" y="4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76" name="Google Shape;1076;p27"/>
            <p:cNvSpPr/>
            <p:nvPr/>
          </p:nvSpPr>
          <p:spPr>
            <a:xfrm>
              <a:off x="-1077191" y="1438242"/>
              <a:ext cx="0" cy="53321"/>
            </a:xfrm>
            <a:custGeom>
              <a:avLst/>
              <a:gdLst/>
              <a:ahLst/>
              <a:cxnLst/>
              <a:rect l="l" t="t" r="r" b="b"/>
              <a:pathLst>
                <a:path w="120000" h="34" fill="none" extrusionOk="0">
                  <a:moveTo>
                    <a:pt x="0" y="0"/>
                  </a:moveTo>
                  <a:lnTo>
                    <a:pt x="0" y="0"/>
                  </a:lnTo>
                  <a:cubicBezTo>
                    <a:pt x="0" y="11"/>
                    <a:pt x="0" y="21"/>
                    <a:pt x="0" y="34"/>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77" name="Google Shape;1077;p27"/>
            <p:cNvSpPr/>
            <p:nvPr/>
          </p:nvSpPr>
          <p:spPr>
            <a:xfrm>
              <a:off x="-3553458" y="1450788"/>
              <a:ext cx="475180" cy="1638824"/>
            </a:xfrm>
            <a:custGeom>
              <a:avLst/>
              <a:gdLst/>
              <a:ahLst/>
              <a:cxnLst/>
              <a:rect l="l" t="t" r="r" b="b"/>
              <a:pathLst>
                <a:path w="303" h="1045" extrusionOk="0">
                  <a:moveTo>
                    <a:pt x="2" y="1018"/>
                  </a:moveTo>
                  <a:lnTo>
                    <a:pt x="2" y="1018"/>
                  </a:lnTo>
                  <a:cubicBezTo>
                    <a:pt x="72" y="1026"/>
                    <a:pt x="72" y="1026"/>
                    <a:pt x="72" y="1026"/>
                  </a:cubicBezTo>
                  <a:cubicBezTo>
                    <a:pt x="95" y="1031"/>
                    <a:pt x="118" y="1033"/>
                    <a:pt x="141" y="1037"/>
                  </a:cubicBezTo>
                  <a:cubicBezTo>
                    <a:pt x="137" y="1039"/>
                    <a:pt x="137" y="1039"/>
                    <a:pt x="137" y="1039"/>
                  </a:cubicBezTo>
                  <a:cubicBezTo>
                    <a:pt x="154" y="913"/>
                    <a:pt x="154" y="913"/>
                    <a:pt x="154" y="913"/>
                  </a:cubicBezTo>
                  <a:cubicBezTo>
                    <a:pt x="173" y="787"/>
                    <a:pt x="173" y="787"/>
                    <a:pt x="173" y="787"/>
                  </a:cubicBezTo>
                  <a:cubicBezTo>
                    <a:pt x="183" y="724"/>
                    <a:pt x="183" y="724"/>
                    <a:pt x="183" y="724"/>
                  </a:cubicBezTo>
                  <a:cubicBezTo>
                    <a:pt x="192" y="661"/>
                    <a:pt x="192" y="661"/>
                    <a:pt x="192" y="661"/>
                  </a:cubicBezTo>
                  <a:cubicBezTo>
                    <a:pt x="202" y="598"/>
                    <a:pt x="202" y="598"/>
                    <a:pt x="202" y="598"/>
                  </a:cubicBezTo>
                  <a:cubicBezTo>
                    <a:pt x="213" y="534"/>
                    <a:pt x="213" y="534"/>
                    <a:pt x="213" y="534"/>
                  </a:cubicBezTo>
                  <a:cubicBezTo>
                    <a:pt x="236" y="408"/>
                    <a:pt x="236" y="408"/>
                    <a:pt x="236" y="408"/>
                  </a:cubicBezTo>
                  <a:cubicBezTo>
                    <a:pt x="242" y="366"/>
                    <a:pt x="248" y="324"/>
                    <a:pt x="257" y="282"/>
                  </a:cubicBezTo>
                  <a:cubicBezTo>
                    <a:pt x="269" y="198"/>
                    <a:pt x="282" y="114"/>
                    <a:pt x="293" y="30"/>
                  </a:cubicBezTo>
                  <a:cubicBezTo>
                    <a:pt x="297" y="36"/>
                    <a:pt x="297" y="36"/>
                    <a:pt x="297" y="36"/>
                  </a:cubicBezTo>
                  <a:cubicBezTo>
                    <a:pt x="158" y="15"/>
                    <a:pt x="158" y="15"/>
                    <a:pt x="158" y="15"/>
                  </a:cubicBezTo>
                  <a:cubicBezTo>
                    <a:pt x="164" y="11"/>
                    <a:pt x="164" y="11"/>
                    <a:pt x="164" y="11"/>
                  </a:cubicBezTo>
                  <a:cubicBezTo>
                    <a:pt x="154" y="93"/>
                    <a:pt x="141" y="177"/>
                    <a:pt x="129" y="261"/>
                  </a:cubicBezTo>
                  <a:cubicBezTo>
                    <a:pt x="116" y="345"/>
                    <a:pt x="101" y="429"/>
                    <a:pt x="89" y="511"/>
                  </a:cubicBezTo>
                  <a:cubicBezTo>
                    <a:pt x="74" y="595"/>
                    <a:pt x="59" y="679"/>
                    <a:pt x="47" y="764"/>
                  </a:cubicBezTo>
                  <a:lnTo>
                    <a:pt x="2" y="1018"/>
                  </a:lnTo>
                  <a:moveTo>
                    <a:pt x="0" y="1020"/>
                  </a:moveTo>
                  <a:lnTo>
                    <a:pt x="0" y="1020"/>
                  </a:lnTo>
                  <a:cubicBezTo>
                    <a:pt x="36" y="770"/>
                    <a:pt x="36" y="770"/>
                    <a:pt x="36" y="770"/>
                  </a:cubicBezTo>
                  <a:cubicBezTo>
                    <a:pt x="47" y="686"/>
                    <a:pt x="59" y="600"/>
                    <a:pt x="72" y="516"/>
                  </a:cubicBezTo>
                  <a:cubicBezTo>
                    <a:pt x="85" y="431"/>
                    <a:pt x="97" y="347"/>
                    <a:pt x="112" y="261"/>
                  </a:cubicBezTo>
                  <a:cubicBezTo>
                    <a:pt x="125" y="177"/>
                    <a:pt x="137" y="93"/>
                    <a:pt x="152" y="9"/>
                  </a:cubicBezTo>
                  <a:cubicBezTo>
                    <a:pt x="154" y="0"/>
                    <a:pt x="154" y="0"/>
                    <a:pt x="154" y="0"/>
                  </a:cubicBezTo>
                  <a:cubicBezTo>
                    <a:pt x="160" y="3"/>
                    <a:pt x="160" y="3"/>
                    <a:pt x="160" y="3"/>
                  </a:cubicBezTo>
                  <a:cubicBezTo>
                    <a:pt x="299" y="26"/>
                    <a:pt x="299" y="26"/>
                    <a:pt x="299" y="26"/>
                  </a:cubicBezTo>
                  <a:cubicBezTo>
                    <a:pt x="303" y="28"/>
                    <a:pt x="303" y="28"/>
                    <a:pt x="303" y="28"/>
                  </a:cubicBezTo>
                  <a:cubicBezTo>
                    <a:pt x="303" y="32"/>
                    <a:pt x="303" y="32"/>
                    <a:pt x="303" y="32"/>
                  </a:cubicBezTo>
                  <a:cubicBezTo>
                    <a:pt x="288" y="116"/>
                    <a:pt x="274" y="200"/>
                    <a:pt x="261" y="284"/>
                  </a:cubicBezTo>
                  <a:cubicBezTo>
                    <a:pt x="255" y="326"/>
                    <a:pt x="248" y="368"/>
                    <a:pt x="242" y="410"/>
                  </a:cubicBezTo>
                  <a:cubicBezTo>
                    <a:pt x="225" y="537"/>
                    <a:pt x="225" y="537"/>
                    <a:pt x="225" y="537"/>
                  </a:cubicBezTo>
                  <a:cubicBezTo>
                    <a:pt x="217" y="600"/>
                    <a:pt x="217" y="600"/>
                    <a:pt x="217" y="600"/>
                  </a:cubicBezTo>
                  <a:cubicBezTo>
                    <a:pt x="206" y="663"/>
                    <a:pt x="206" y="663"/>
                    <a:pt x="206" y="663"/>
                  </a:cubicBezTo>
                  <a:cubicBezTo>
                    <a:pt x="198" y="726"/>
                    <a:pt x="198" y="726"/>
                    <a:pt x="198" y="726"/>
                  </a:cubicBezTo>
                  <a:cubicBezTo>
                    <a:pt x="188" y="789"/>
                    <a:pt x="188" y="789"/>
                    <a:pt x="188" y="789"/>
                  </a:cubicBezTo>
                  <a:cubicBezTo>
                    <a:pt x="167" y="915"/>
                    <a:pt x="167" y="915"/>
                    <a:pt x="167" y="915"/>
                  </a:cubicBezTo>
                  <a:cubicBezTo>
                    <a:pt x="146" y="1041"/>
                    <a:pt x="146" y="1041"/>
                    <a:pt x="146" y="1041"/>
                  </a:cubicBezTo>
                  <a:cubicBezTo>
                    <a:pt x="143" y="1045"/>
                    <a:pt x="143" y="1045"/>
                    <a:pt x="143" y="1045"/>
                  </a:cubicBezTo>
                  <a:cubicBezTo>
                    <a:pt x="139" y="1045"/>
                    <a:pt x="139" y="1045"/>
                    <a:pt x="139" y="1045"/>
                  </a:cubicBezTo>
                  <a:cubicBezTo>
                    <a:pt x="116" y="1041"/>
                    <a:pt x="93" y="1037"/>
                    <a:pt x="70" y="1033"/>
                  </a:cubicBezTo>
                  <a:lnTo>
                    <a:pt x="0" y="102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78" name="Google Shape;1078;p27"/>
            <p:cNvSpPr/>
            <p:nvPr/>
          </p:nvSpPr>
          <p:spPr>
            <a:xfrm>
              <a:off x="-3324493" y="1615454"/>
              <a:ext cx="222692" cy="76844"/>
            </a:xfrm>
            <a:custGeom>
              <a:avLst/>
              <a:gdLst/>
              <a:ahLst/>
              <a:cxnLst/>
              <a:rect l="l" t="t" r="r" b="b"/>
              <a:pathLst>
                <a:path w="142" h="49" extrusionOk="0">
                  <a:moveTo>
                    <a:pt x="0" y="26"/>
                  </a:moveTo>
                  <a:lnTo>
                    <a:pt x="0" y="26"/>
                  </a:lnTo>
                  <a:cubicBezTo>
                    <a:pt x="12" y="26"/>
                    <a:pt x="25" y="28"/>
                    <a:pt x="35" y="30"/>
                  </a:cubicBezTo>
                  <a:cubicBezTo>
                    <a:pt x="48" y="30"/>
                    <a:pt x="58" y="32"/>
                    <a:pt x="69" y="34"/>
                  </a:cubicBezTo>
                  <a:cubicBezTo>
                    <a:pt x="81" y="36"/>
                    <a:pt x="92" y="38"/>
                    <a:pt x="102" y="40"/>
                  </a:cubicBezTo>
                  <a:cubicBezTo>
                    <a:pt x="113" y="43"/>
                    <a:pt x="123" y="45"/>
                    <a:pt x="136" y="47"/>
                  </a:cubicBezTo>
                  <a:cubicBezTo>
                    <a:pt x="134" y="47"/>
                    <a:pt x="134" y="47"/>
                    <a:pt x="134" y="47"/>
                  </a:cubicBezTo>
                  <a:cubicBezTo>
                    <a:pt x="136" y="40"/>
                    <a:pt x="136" y="32"/>
                    <a:pt x="136" y="26"/>
                  </a:cubicBezTo>
                  <a:cubicBezTo>
                    <a:pt x="138" y="28"/>
                    <a:pt x="138" y="28"/>
                    <a:pt x="138" y="28"/>
                  </a:cubicBezTo>
                  <a:cubicBezTo>
                    <a:pt x="115" y="26"/>
                    <a:pt x="92" y="21"/>
                    <a:pt x="71" y="19"/>
                  </a:cubicBezTo>
                  <a:cubicBezTo>
                    <a:pt x="58" y="17"/>
                    <a:pt x="48" y="15"/>
                    <a:pt x="37" y="13"/>
                  </a:cubicBezTo>
                  <a:cubicBezTo>
                    <a:pt x="25" y="11"/>
                    <a:pt x="14" y="9"/>
                    <a:pt x="4" y="7"/>
                  </a:cubicBezTo>
                  <a:cubicBezTo>
                    <a:pt x="6" y="5"/>
                    <a:pt x="6" y="5"/>
                    <a:pt x="6" y="5"/>
                  </a:cubicBezTo>
                  <a:cubicBezTo>
                    <a:pt x="4" y="11"/>
                    <a:pt x="2" y="17"/>
                    <a:pt x="0" y="26"/>
                  </a:cubicBezTo>
                  <a:moveTo>
                    <a:pt x="0" y="26"/>
                  </a:moveTo>
                  <a:lnTo>
                    <a:pt x="0" y="26"/>
                  </a:lnTo>
                  <a:cubicBezTo>
                    <a:pt x="0" y="19"/>
                    <a:pt x="0" y="11"/>
                    <a:pt x="2" y="3"/>
                  </a:cubicBezTo>
                  <a:cubicBezTo>
                    <a:pt x="2" y="0"/>
                    <a:pt x="2" y="0"/>
                    <a:pt x="2" y="0"/>
                  </a:cubicBezTo>
                  <a:cubicBezTo>
                    <a:pt x="4" y="0"/>
                    <a:pt x="4" y="0"/>
                    <a:pt x="4" y="0"/>
                  </a:cubicBezTo>
                  <a:cubicBezTo>
                    <a:pt x="14" y="3"/>
                    <a:pt x="27" y="5"/>
                    <a:pt x="37" y="5"/>
                  </a:cubicBezTo>
                  <a:cubicBezTo>
                    <a:pt x="50" y="7"/>
                    <a:pt x="60" y="9"/>
                    <a:pt x="71" y="11"/>
                  </a:cubicBezTo>
                  <a:cubicBezTo>
                    <a:pt x="94" y="15"/>
                    <a:pt x="117" y="17"/>
                    <a:pt x="140" y="24"/>
                  </a:cubicBezTo>
                  <a:cubicBezTo>
                    <a:pt x="142" y="24"/>
                    <a:pt x="142" y="24"/>
                    <a:pt x="142" y="24"/>
                  </a:cubicBezTo>
                  <a:cubicBezTo>
                    <a:pt x="140" y="26"/>
                    <a:pt x="140" y="26"/>
                    <a:pt x="140" y="26"/>
                  </a:cubicBezTo>
                  <a:cubicBezTo>
                    <a:pt x="140" y="34"/>
                    <a:pt x="138" y="40"/>
                    <a:pt x="136" y="49"/>
                  </a:cubicBezTo>
                  <a:lnTo>
                    <a:pt x="136" y="49"/>
                  </a:lnTo>
                  <a:lnTo>
                    <a:pt x="136" y="49"/>
                  </a:lnTo>
                  <a:cubicBezTo>
                    <a:pt x="123" y="47"/>
                    <a:pt x="113" y="45"/>
                    <a:pt x="100" y="45"/>
                  </a:cubicBezTo>
                  <a:cubicBezTo>
                    <a:pt x="90" y="43"/>
                    <a:pt x="77" y="43"/>
                    <a:pt x="65" y="40"/>
                  </a:cubicBezTo>
                  <a:cubicBezTo>
                    <a:pt x="54" y="38"/>
                    <a:pt x="42" y="36"/>
                    <a:pt x="31" y="34"/>
                  </a:cubicBezTo>
                  <a:cubicBezTo>
                    <a:pt x="21" y="32"/>
                    <a:pt x="10" y="28"/>
                    <a:pt x="0" y="26"/>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79" name="Google Shape;1079;p27"/>
            <p:cNvSpPr/>
            <p:nvPr/>
          </p:nvSpPr>
          <p:spPr>
            <a:xfrm>
              <a:off x="-3526797" y="2846532"/>
              <a:ext cx="224260" cy="75276"/>
            </a:xfrm>
            <a:custGeom>
              <a:avLst/>
              <a:gdLst/>
              <a:ahLst/>
              <a:cxnLst/>
              <a:rect l="l" t="t" r="r" b="b"/>
              <a:pathLst>
                <a:path w="143" h="48" extrusionOk="0">
                  <a:moveTo>
                    <a:pt x="0" y="25"/>
                  </a:moveTo>
                  <a:lnTo>
                    <a:pt x="0" y="25"/>
                  </a:lnTo>
                  <a:cubicBezTo>
                    <a:pt x="13" y="25"/>
                    <a:pt x="25" y="27"/>
                    <a:pt x="36" y="29"/>
                  </a:cubicBezTo>
                  <a:cubicBezTo>
                    <a:pt x="49" y="29"/>
                    <a:pt x="59" y="31"/>
                    <a:pt x="72" y="33"/>
                  </a:cubicBezTo>
                  <a:cubicBezTo>
                    <a:pt x="82" y="36"/>
                    <a:pt x="93" y="38"/>
                    <a:pt x="103" y="40"/>
                  </a:cubicBezTo>
                  <a:cubicBezTo>
                    <a:pt x="114" y="42"/>
                    <a:pt x="126" y="44"/>
                    <a:pt x="137" y="46"/>
                  </a:cubicBezTo>
                  <a:cubicBezTo>
                    <a:pt x="135" y="46"/>
                    <a:pt x="135" y="46"/>
                    <a:pt x="135" y="46"/>
                  </a:cubicBezTo>
                  <a:cubicBezTo>
                    <a:pt x="137" y="40"/>
                    <a:pt x="137" y="31"/>
                    <a:pt x="139" y="25"/>
                  </a:cubicBezTo>
                  <a:cubicBezTo>
                    <a:pt x="139" y="27"/>
                    <a:pt x="139" y="27"/>
                    <a:pt x="139" y="27"/>
                  </a:cubicBezTo>
                  <a:cubicBezTo>
                    <a:pt x="118" y="25"/>
                    <a:pt x="95" y="21"/>
                    <a:pt x="72" y="19"/>
                  </a:cubicBezTo>
                  <a:cubicBezTo>
                    <a:pt x="61" y="17"/>
                    <a:pt x="49" y="15"/>
                    <a:pt x="38" y="12"/>
                  </a:cubicBezTo>
                  <a:cubicBezTo>
                    <a:pt x="28" y="10"/>
                    <a:pt x="15" y="8"/>
                    <a:pt x="4" y="6"/>
                  </a:cubicBezTo>
                  <a:cubicBezTo>
                    <a:pt x="7" y="4"/>
                    <a:pt x="7" y="4"/>
                    <a:pt x="7" y="4"/>
                  </a:cubicBezTo>
                  <a:cubicBezTo>
                    <a:pt x="4" y="10"/>
                    <a:pt x="2" y="17"/>
                    <a:pt x="0" y="25"/>
                  </a:cubicBezTo>
                  <a:moveTo>
                    <a:pt x="0" y="25"/>
                  </a:moveTo>
                  <a:lnTo>
                    <a:pt x="0" y="25"/>
                  </a:lnTo>
                  <a:cubicBezTo>
                    <a:pt x="0" y="19"/>
                    <a:pt x="2" y="10"/>
                    <a:pt x="2" y="2"/>
                  </a:cubicBezTo>
                  <a:cubicBezTo>
                    <a:pt x="2" y="0"/>
                    <a:pt x="2" y="0"/>
                    <a:pt x="2" y="0"/>
                  </a:cubicBezTo>
                  <a:cubicBezTo>
                    <a:pt x="4" y="2"/>
                    <a:pt x="4" y="2"/>
                    <a:pt x="4" y="2"/>
                  </a:cubicBezTo>
                  <a:cubicBezTo>
                    <a:pt x="17" y="2"/>
                    <a:pt x="28" y="4"/>
                    <a:pt x="38" y="4"/>
                  </a:cubicBezTo>
                  <a:cubicBezTo>
                    <a:pt x="51" y="6"/>
                    <a:pt x="61" y="8"/>
                    <a:pt x="74" y="10"/>
                  </a:cubicBezTo>
                  <a:cubicBezTo>
                    <a:pt x="95" y="15"/>
                    <a:pt x="118" y="17"/>
                    <a:pt x="141" y="23"/>
                  </a:cubicBezTo>
                  <a:cubicBezTo>
                    <a:pt x="143" y="23"/>
                    <a:pt x="143" y="23"/>
                    <a:pt x="143" y="23"/>
                  </a:cubicBezTo>
                  <a:cubicBezTo>
                    <a:pt x="143" y="25"/>
                    <a:pt x="143" y="25"/>
                    <a:pt x="143" y="25"/>
                  </a:cubicBezTo>
                  <a:cubicBezTo>
                    <a:pt x="141" y="33"/>
                    <a:pt x="139" y="40"/>
                    <a:pt x="139" y="48"/>
                  </a:cubicBezTo>
                  <a:cubicBezTo>
                    <a:pt x="137" y="48"/>
                    <a:pt x="137" y="48"/>
                    <a:pt x="137" y="48"/>
                  </a:cubicBezTo>
                  <a:lnTo>
                    <a:pt x="137" y="48"/>
                  </a:lnTo>
                  <a:cubicBezTo>
                    <a:pt x="124" y="46"/>
                    <a:pt x="114" y="44"/>
                    <a:pt x="101" y="44"/>
                  </a:cubicBezTo>
                  <a:cubicBezTo>
                    <a:pt x="91" y="42"/>
                    <a:pt x="78" y="42"/>
                    <a:pt x="68" y="40"/>
                  </a:cubicBezTo>
                  <a:cubicBezTo>
                    <a:pt x="55" y="38"/>
                    <a:pt x="44" y="36"/>
                    <a:pt x="32" y="33"/>
                  </a:cubicBezTo>
                  <a:cubicBezTo>
                    <a:pt x="21" y="31"/>
                    <a:pt x="11" y="29"/>
                    <a:pt x="0" y="2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80" name="Google Shape;1080;p27"/>
            <p:cNvSpPr/>
            <p:nvPr/>
          </p:nvSpPr>
          <p:spPr>
            <a:xfrm>
              <a:off x="-1362613" y="3221344"/>
              <a:ext cx="308945" cy="310514"/>
            </a:xfrm>
            <a:custGeom>
              <a:avLst/>
              <a:gdLst/>
              <a:ahLst/>
              <a:cxnLst/>
              <a:rect l="l" t="t" r="r" b="b"/>
              <a:pathLst>
                <a:path w="197" h="198" extrusionOk="0">
                  <a:moveTo>
                    <a:pt x="193" y="196"/>
                  </a:moveTo>
                  <a:lnTo>
                    <a:pt x="193" y="196"/>
                  </a:lnTo>
                  <a:cubicBezTo>
                    <a:pt x="161" y="196"/>
                    <a:pt x="130" y="196"/>
                    <a:pt x="98" y="198"/>
                  </a:cubicBezTo>
                  <a:cubicBezTo>
                    <a:pt x="50" y="198"/>
                    <a:pt x="50" y="198"/>
                    <a:pt x="50" y="198"/>
                  </a:cubicBezTo>
                  <a:cubicBezTo>
                    <a:pt x="35" y="198"/>
                    <a:pt x="18" y="198"/>
                    <a:pt x="4" y="198"/>
                  </a:cubicBezTo>
                  <a:cubicBezTo>
                    <a:pt x="0" y="198"/>
                    <a:pt x="0" y="198"/>
                    <a:pt x="0" y="198"/>
                  </a:cubicBezTo>
                  <a:cubicBezTo>
                    <a:pt x="0" y="194"/>
                    <a:pt x="0" y="194"/>
                    <a:pt x="0" y="194"/>
                  </a:cubicBezTo>
                  <a:cubicBezTo>
                    <a:pt x="0" y="162"/>
                    <a:pt x="2" y="131"/>
                    <a:pt x="2" y="99"/>
                  </a:cubicBezTo>
                  <a:cubicBezTo>
                    <a:pt x="2" y="85"/>
                    <a:pt x="2" y="68"/>
                    <a:pt x="2" y="51"/>
                  </a:cubicBezTo>
                  <a:cubicBezTo>
                    <a:pt x="2" y="36"/>
                    <a:pt x="2" y="19"/>
                    <a:pt x="2" y="5"/>
                  </a:cubicBezTo>
                  <a:cubicBezTo>
                    <a:pt x="2" y="3"/>
                    <a:pt x="2" y="3"/>
                    <a:pt x="2" y="3"/>
                  </a:cubicBezTo>
                  <a:cubicBezTo>
                    <a:pt x="4" y="3"/>
                    <a:pt x="4" y="3"/>
                    <a:pt x="4" y="3"/>
                  </a:cubicBezTo>
                  <a:cubicBezTo>
                    <a:pt x="35" y="0"/>
                    <a:pt x="67" y="0"/>
                    <a:pt x="98" y="0"/>
                  </a:cubicBezTo>
                  <a:cubicBezTo>
                    <a:pt x="144" y="0"/>
                    <a:pt x="144" y="0"/>
                    <a:pt x="144" y="0"/>
                  </a:cubicBezTo>
                  <a:cubicBezTo>
                    <a:pt x="161" y="0"/>
                    <a:pt x="176" y="0"/>
                    <a:pt x="191" y="0"/>
                  </a:cubicBezTo>
                  <a:cubicBezTo>
                    <a:pt x="197" y="0"/>
                    <a:pt x="197" y="0"/>
                    <a:pt x="197" y="0"/>
                  </a:cubicBezTo>
                  <a:cubicBezTo>
                    <a:pt x="197" y="5"/>
                    <a:pt x="197" y="5"/>
                    <a:pt x="197" y="5"/>
                  </a:cubicBezTo>
                  <a:cubicBezTo>
                    <a:pt x="197" y="36"/>
                    <a:pt x="195" y="68"/>
                    <a:pt x="195" y="101"/>
                  </a:cubicBezTo>
                  <a:lnTo>
                    <a:pt x="193" y="196"/>
                  </a:lnTo>
                  <a:moveTo>
                    <a:pt x="191" y="194"/>
                  </a:moveTo>
                  <a:lnTo>
                    <a:pt x="191" y="194"/>
                  </a:lnTo>
                  <a:cubicBezTo>
                    <a:pt x="189" y="97"/>
                    <a:pt x="189" y="97"/>
                    <a:pt x="189" y="97"/>
                  </a:cubicBezTo>
                  <a:cubicBezTo>
                    <a:pt x="189" y="66"/>
                    <a:pt x="187" y="36"/>
                    <a:pt x="187" y="5"/>
                  </a:cubicBezTo>
                  <a:cubicBezTo>
                    <a:pt x="191" y="9"/>
                    <a:pt x="191" y="9"/>
                    <a:pt x="191" y="9"/>
                  </a:cubicBezTo>
                  <a:cubicBezTo>
                    <a:pt x="176" y="9"/>
                    <a:pt x="161" y="9"/>
                    <a:pt x="144" y="9"/>
                  </a:cubicBezTo>
                  <a:cubicBezTo>
                    <a:pt x="98" y="9"/>
                    <a:pt x="98" y="9"/>
                    <a:pt x="98" y="9"/>
                  </a:cubicBezTo>
                  <a:cubicBezTo>
                    <a:pt x="67" y="7"/>
                    <a:pt x="35" y="7"/>
                    <a:pt x="4" y="7"/>
                  </a:cubicBezTo>
                  <a:cubicBezTo>
                    <a:pt x="6" y="5"/>
                    <a:pt x="6" y="5"/>
                    <a:pt x="6" y="5"/>
                  </a:cubicBezTo>
                  <a:cubicBezTo>
                    <a:pt x="6" y="19"/>
                    <a:pt x="4" y="36"/>
                    <a:pt x="4" y="51"/>
                  </a:cubicBezTo>
                  <a:cubicBezTo>
                    <a:pt x="4" y="68"/>
                    <a:pt x="4" y="85"/>
                    <a:pt x="4" y="99"/>
                  </a:cubicBezTo>
                  <a:cubicBezTo>
                    <a:pt x="4" y="131"/>
                    <a:pt x="6" y="162"/>
                    <a:pt x="6" y="194"/>
                  </a:cubicBezTo>
                  <a:cubicBezTo>
                    <a:pt x="4" y="192"/>
                    <a:pt x="4" y="192"/>
                    <a:pt x="4" y="192"/>
                  </a:cubicBezTo>
                  <a:cubicBezTo>
                    <a:pt x="18" y="192"/>
                    <a:pt x="33" y="192"/>
                    <a:pt x="50" y="192"/>
                  </a:cubicBezTo>
                  <a:cubicBezTo>
                    <a:pt x="96" y="192"/>
                    <a:pt x="96" y="192"/>
                    <a:pt x="96" y="192"/>
                  </a:cubicBezTo>
                  <a:cubicBezTo>
                    <a:pt x="128" y="192"/>
                    <a:pt x="159" y="194"/>
                    <a:pt x="191" y="19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6275" rIns="90000" bIns="262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81" name="Google Shape;1081;p27"/>
            <p:cNvSpPr/>
            <p:nvPr/>
          </p:nvSpPr>
          <p:spPr>
            <a:xfrm>
              <a:off x="-1287337" y="3229186"/>
              <a:ext cx="12546" cy="224260"/>
            </a:xfrm>
            <a:custGeom>
              <a:avLst/>
              <a:gdLst/>
              <a:ahLst/>
              <a:cxnLst/>
              <a:rect l="l" t="t" r="r" b="b"/>
              <a:pathLst>
                <a:path w="8" h="143" extrusionOk="0">
                  <a:moveTo>
                    <a:pt x="4" y="0"/>
                  </a:moveTo>
                  <a:lnTo>
                    <a:pt x="4" y="0"/>
                  </a:lnTo>
                  <a:cubicBezTo>
                    <a:pt x="6" y="23"/>
                    <a:pt x="8" y="46"/>
                    <a:pt x="8" y="71"/>
                  </a:cubicBezTo>
                  <a:cubicBezTo>
                    <a:pt x="8" y="94"/>
                    <a:pt x="6" y="120"/>
                    <a:pt x="4" y="143"/>
                  </a:cubicBezTo>
                  <a:cubicBezTo>
                    <a:pt x="0" y="120"/>
                    <a:pt x="0" y="94"/>
                    <a:pt x="0" y="71"/>
                  </a:cubicBezTo>
                  <a:cubicBezTo>
                    <a:pt x="0" y="46"/>
                    <a:pt x="0" y="23"/>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6475" rIns="90000" bIns="64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82" name="Google Shape;1082;p27"/>
            <p:cNvSpPr/>
            <p:nvPr/>
          </p:nvSpPr>
          <p:spPr>
            <a:xfrm>
              <a:off x="-1257540" y="3229186"/>
              <a:ext cx="6273" cy="147416"/>
            </a:xfrm>
            <a:custGeom>
              <a:avLst/>
              <a:gdLst/>
              <a:ahLst/>
              <a:cxnLst/>
              <a:rect l="l" t="t" r="r" b="b"/>
              <a:pathLst>
                <a:path w="4" h="94" extrusionOk="0">
                  <a:moveTo>
                    <a:pt x="2" y="0"/>
                  </a:moveTo>
                  <a:lnTo>
                    <a:pt x="2" y="0"/>
                  </a:lnTo>
                  <a:cubicBezTo>
                    <a:pt x="4" y="14"/>
                    <a:pt x="4" y="31"/>
                    <a:pt x="4" y="46"/>
                  </a:cubicBezTo>
                  <a:cubicBezTo>
                    <a:pt x="4" y="63"/>
                    <a:pt x="4" y="80"/>
                    <a:pt x="2" y="94"/>
                  </a:cubicBezTo>
                  <a:cubicBezTo>
                    <a:pt x="0" y="80"/>
                    <a:pt x="0" y="63"/>
                    <a:pt x="0" y="46"/>
                  </a:cubicBezTo>
                  <a:cubicBezTo>
                    <a:pt x="0" y="31"/>
                    <a:pt x="0" y="14"/>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83" name="Google Shape;1083;p27"/>
            <p:cNvSpPr/>
            <p:nvPr/>
          </p:nvSpPr>
          <p:spPr>
            <a:xfrm>
              <a:off x="-1119534" y="3229186"/>
              <a:ext cx="12546" cy="194463"/>
            </a:xfrm>
            <a:custGeom>
              <a:avLst/>
              <a:gdLst/>
              <a:ahLst/>
              <a:cxnLst/>
              <a:rect l="l" t="t" r="r" b="b"/>
              <a:pathLst>
                <a:path w="8" h="124" extrusionOk="0">
                  <a:moveTo>
                    <a:pt x="4" y="0"/>
                  </a:moveTo>
                  <a:lnTo>
                    <a:pt x="4" y="0"/>
                  </a:lnTo>
                  <a:cubicBezTo>
                    <a:pt x="6" y="21"/>
                    <a:pt x="8" y="42"/>
                    <a:pt x="8" y="63"/>
                  </a:cubicBezTo>
                  <a:cubicBezTo>
                    <a:pt x="8" y="84"/>
                    <a:pt x="6" y="105"/>
                    <a:pt x="4" y="124"/>
                  </a:cubicBezTo>
                  <a:cubicBezTo>
                    <a:pt x="0" y="105"/>
                    <a:pt x="0" y="84"/>
                    <a:pt x="0" y="63"/>
                  </a:cubicBezTo>
                  <a:cubicBezTo>
                    <a:pt x="0" y="42"/>
                    <a:pt x="0" y="21"/>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84" name="Google Shape;1084;p27"/>
            <p:cNvSpPr/>
            <p:nvPr/>
          </p:nvSpPr>
          <p:spPr>
            <a:xfrm>
              <a:off x="-1182264" y="3280938"/>
              <a:ext cx="12546" cy="197600"/>
            </a:xfrm>
            <a:custGeom>
              <a:avLst/>
              <a:gdLst/>
              <a:ahLst/>
              <a:cxnLst/>
              <a:rect l="l" t="t" r="r" b="b"/>
              <a:pathLst>
                <a:path w="8" h="126" extrusionOk="0">
                  <a:moveTo>
                    <a:pt x="4" y="0"/>
                  </a:moveTo>
                  <a:lnTo>
                    <a:pt x="4" y="0"/>
                  </a:lnTo>
                  <a:cubicBezTo>
                    <a:pt x="6" y="21"/>
                    <a:pt x="8" y="42"/>
                    <a:pt x="8" y="63"/>
                  </a:cubicBezTo>
                  <a:cubicBezTo>
                    <a:pt x="8" y="84"/>
                    <a:pt x="6" y="105"/>
                    <a:pt x="4" y="126"/>
                  </a:cubicBezTo>
                  <a:cubicBezTo>
                    <a:pt x="0" y="105"/>
                    <a:pt x="0" y="84"/>
                    <a:pt x="0" y="63"/>
                  </a:cubicBezTo>
                  <a:cubicBezTo>
                    <a:pt x="0" y="42"/>
                    <a:pt x="0" y="21"/>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50" rIns="90000" bIns="3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85" name="Google Shape;1085;p27"/>
            <p:cNvSpPr/>
            <p:nvPr/>
          </p:nvSpPr>
          <p:spPr>
            <a:xfrm>
              <a:off x="-4004220" y="3073943"/>
              <a:ext cx="3363004" cy="164685"/>
            </a:xfrm>
            <a:custGeom>
              <a:avLst/>
              <a:gdLst/>
              <a:ahLst/>
              <a:cxnLst/>
              <a:rect l="l" t="t" r="r" b="b"/>
              <a:pathLst>
                <a:path w="5551" h="105" extrusionOk="0">
                  <a:moveTo>
                    <a:pt x="5551" y="99"/>
                  </a:moveTo>
                  <a:lnTo>
                    <a:pt x="5551" y="99"/>
                  </a:lnTo>
                  <a:cubicBezTo>
                    <a:pt x="4168" y="103"/>
                    <a:pt x="4168" y="103"/>
                    <a:pt x="4168" y="103"/>
                  </a:cubicBezTo>
                  <a:cubicBezTo>
                    <a:pt x="3705" y="105"/>
                    <a:pt x="3242" y="105"/>
                    <a:pt x="2780" y="105"/>
                  </a:cubicBezTo>
                  <a:cubicBezTo>
                    <a:pt x="1392" y="101"/>
                    <a:pt x="1392" y="101"/>
                    <a:pt x="1392" y="101"/>
                  </a:cubicBezTo>
                  <a:cubicBezTo>
                    <a:pt x="1045" y="101"/>
                    <a:pt x="1045" y="101"/>
                    <a:pt x="1045" y="101"/>
                  </a:cubicBezTo>
                  <a:cubicBezTo>
                    <a:pt x="698" y="101"/>
                    <a:pt x="698" y="101"/>
                    <a:pt x="698" y="101"/>
                  </a:cubicBezTo>
                  <a:cubicBezTo>
                    <a:pt x="4" y="103"/>
                    <a:pt x="4" y="103"/>
                    <a:pt x="4" y="103"/>
                  </a:cubicBezTo>
                  <a:cubicBezTo>
                    <a:pt x="0" y="103"/>
                    <a:pt x="0" y="103"/>
                    <a:pt x="0" y="103"/>
                  </a:cubicBezTo>
                  <a:cubicBezTo>
                    <a:pt x="0" y="99"/>
                    <a:pt x="0" y="99"/>
                    <a:pt x="0" y="99"/>
                  </a:cubicBezTo>
                  <a:cubicBezTo>
                    <a:pt x="0" y="10"/>
                    <a:pt x="0" y="10"/>
                    <a:pt x="0" y="10"/>
                  </a:cubicBezTo>
                  <a:cubicBezTo>
                    <a:pt x="0" y="4"/>
                    <a:pt x="0" y="4"/>
                    <a:pt x="0" y="4"/>
                  </a:cubicBezTo>
                  <a:cubicBezTo>
                    <a:pt x="4" y="4"/>
                    <a:pt x="4" y="4"/>
                    <a:pt x="4" y="4"/>
                  </a:cubicBezTo>
                  <a:cubicBezTo>
                    <a:pt x="1392" y="2"/>
                    <a:pt x="1392" y="2"/>
                    <a:pt x="1392" y="2"/>
                  </a:cubicBezTo>
                  <a:cubicBezTo>
                    <a:pt x="2778" y="0"/>
                    <a:pt x="2778" y="0"/>
                    <a:pt x="2778" y="0"/>
                  </a:cubicBezTo>
                  <a:cubicBezTo>
                    <a:pt x="3472" y="2"/>
                    <a:pt x="3472" y="2"/>
                    <a:pt x="3472" y="2"/>
                  </a:cubicBezTo>
                  <a:cubicBezTo>
                    <a:pt x="4163" y="4"/>
                    <a:pt x="4163" y="4"/>
                    <a:pt x="4163" y="4"/>
                  </a:cubicBezTo>
                  <a:cubicBezTo>
                    <a:pt x="4626" y="4"/>
                    <a:pt x="5088" y="6"/>
                    <a:pt x="5551" y="8"/>
                  </a:cubicBezTo>
                  <a:lnTo>
                    <a:pt x="5551" y="8"/>
                  </a:lnTo>
                  <a:cubicBezTo>
                    <a:pt x="5551" y="10"/>
                    <a:pt x="5551" y="10"/>
                    <a:pt x="5551" y="10"/>
                  </a:cubicBezTo>
                  <a:lnTo>
                    <a:pt x="5551" y="99"/>
                  </a:lnTo>
                  <a:moveTo>
                    <a:pt x="5549" y="97"/>
                  </a:moveTo>
                  <a:lnTo>
                    <a:pt x="5549" y="97"/>
                  </a:lnTo>
                  <a:cubicBezTo>
                    <a:pt x="5549" y="10"/>
                    <a:pt x="5549" y="10"/>
                    <a:pt x="5549" y="10"/>
                  </a:cubicBezTo>
                  <a:cubicBezTo>
                    <a:pt x="5551" y="10"/>
                    <a:pt x="5551" y="10"/>
                    <a:pt x="5551" y="10"/>
                  </a:cubicBezTo>
                  <a:cubicBezTo>
                    <a:pt x="5088" y="14"/>
                    <a:pt x="4626" y="14"/>
                    <a:pt x="4163" y="17"/>
                  </a:cubicBezTo>
                  <a:cubicBezTo>
                    <a:pt x="3472" y="17"/>
                    <a:pt x="3472" y="17"/>
                    <a:pt x="3472" y="17"/>
                  </a:cubicBezTo>
                  <a:cubicBezTo>
                    <a:pt x="2778" y="19"/>
                    <a:pt x="2778" y="19"/>
                    <a:pt x="2778" y="19"/>
                  </a:cubicBezTo>
                  <a:cubicBezTo>
                    <a:pt x="1392" y="17"/>
                    <a:pt x="1392" y="17"/>
                    <a:pt x="1392" y="17"/>
                  </a:cubicBezTo>
                  <a:cubicBezTo>
                    <a:pt x="4" y="14"/>
                    <a:pt x="4" y="14"/>
                    <a:pt x="4" y="14"/>
                  </a:cubicBezTo>
                  <a:cubicBezTo>
                    <a:pt x="11" y="10"/>
                    <a:pt x="11" y="10"/>
                    <a:pt x="11" y="10"/>
                  </a:cubicBezTo>
                  <a:cubicBezTo>
                    <a:pt x="9" y="99"/>
                    <a:pt x="9" y="99"/>
                    <a:pt x="9" y="99"/>
                  </a:cubicBezTo>
                  <a:cubicBezTo>
                    <a:pt x="4" y="94"/>
                    <a:pt x="4" y="94"/>
                    <a:pt x="4" y="94"/>
                  </a:cubicBezTo>
                  <a:cubicBezTo>
                    <a:pt x="698" y="94"/>
                    <a:pt x="698" y="94"/>
                    <a:pt x="698" y="94"/>
                  </a:cubicBezTo>
                  <a:cubicBezTo>
                    <a:pt x="1045" y="97"/>
                    <a:pt x="1045" y="97"/>
                    <a:pt x="1045" y="97"/>
                  </a:cubicBezTo>
                  <a:cubicBezTo>
                    <a:pt x="1390" y="94"/>
                    <a:pt x="1390" y="94"/>
                    <a:pt x="1390" y="94"/>
                  </a:cubicBezTo>
                  <a:cubicBezTo>
                    <a:pt x="2776" y="92"/>
                    <a:pt x="2776" y="92"/>
                    <a:pt x="2776" y="92"/>
                  </a:cubicBezTo>
                  <a:cubicBezTo>
                    <a:pt x="3236" y="90"/>
                    <a:pt x="3699" y="92"/>
                    <a:pt x="4161" y="92"/>
                  </a:cubicBezTo>
                  <a:lnTo>
                    <a:pt x="5549" y="97"/>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86" name="Google Shape;1086;p27"/>
            <p:cNvSpPr/>
            <p:nvPr/>
          </p:nvSpPr>
          <p:spPr>
            <a:xfrm>
              <a:off x="-2447842" y="3152341"/>
              <a:ext cx="1797215" cy="10978"/>
            </a:xfrm>
            <a:custGeom>
              <a:avLst/>
              <a:gdLst/>
              <a:ahLst/>
              <a:cxnLst/>
              <a:rect l="l" t="t" r="r" b="b"/>
              <a:pathLst>
                <a:path w="1146" h="7" extrusionOk="0">
                  <a:moveTo>
                    <a:pt x="0" y="4"/>
                  </a:moveTo>
                  <a:lnTo>
                    <a:pt x="0" y="4"/>
                  </a:lnTo>
                  <a:cubicBezTo>
                    <a:pt x="94" y="0"/>
                    <a:pt x="191" y="0"/>
                    <a:pt x="286" y="0"/>
                  </a:cubicBezTo>
                  <a:cubicBezTo>
                    <a:pt x="334" y="2"/>
                    <a:pt x="380" y="2"/>
                    <a:pt x="429" y="2"/>
                  </a:cubicBezTo>
                  <a:cubicBezTo>
                    <a:pt x="477" y="2"/>
                    <a:pt x="525" y="2"/>
                    <a:pt x="572" y="2"/>
                  </a:cubicBezTo>
                  <a:cubicBezTo>
                    <a:pt x="668" y="0"/>
                    <a:pt x="763" y="0"/>
                    <a:pt x="860" y="0"/>
                  </a:cubicBezTo>
                  <a:cubicBezTo>
                    <a:pt x="908" y="0"/>
                    <a:pt x="954" y="0"/>
                    <a:pt x="1003" y="2"/>
                  </a:cubicBezTo>
                  <a:cubicBezTo>
                    <a:pt x="1051" y="2"/>
                    <a:pt x="1099" y="2"/>
                    <a:pt x="1146" y="4"/>
                  </a:cubicBezTo>
                  <a:lnTo>
                    <a:pt x="1146" y="4"/>
                  </a:lnTo>
                  <a:cubicBezTo>
                    <a:pt x="1099" y="4"/>
                    <a:pt x="1051" y="7"/>
                    <a:pt x="1003" y="7"/>
                  </a:cubicBezTo>
                  <a:cubicBezTo>
                    <a:pt x="954" y="7"/>
                    <a:pt x="908" y="7"/>
                    <a:pt x="860" y="7"/>
                  </a:cubicBezTo>
                  <a:cubicBezTo>
                    <a:pt x="763" y="7"/>
                    <a:pt x="668" y="7"/>
                    <a:pt x="572" y="4"/>
                  </a:cubicBezTo>
                  <a:cubicBezTo>
                    <a:pt x="525" y="4"/>
                    <a:pt x="477" y="4"/>
                    <a:pt x="429" y="4"/>
                  </a:cubicBezTo>
                  <a:cubicBezTo>
                    <a:pt x="380" y="4"/>
                    <a:pt x="334" y="7"/>
                    <a:pt x="286" y="7"/>
                  </a:cubicBezTo>
                  <a:cubicBezTo>
                    <a:pt x="191" y="7"/>
                    <a:pt x="94" y="7"/>
                    <a:pt x="0"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87" name="Google Shape;1087;p27"/>
            <p:cNvSpPr/>
            <p:nvPr/>
          </p:nvSpPr>
          <p:spPr>
            <a:xfrm>
              <a:off x="-3902213" y="3185264"/>
              <a:ext cx="1703728" cy="14118"/>
            </a:xfrm>
            <a:custGeom>
              <a:avLst/>
              <a:gdLst/>
              <a:ahLst/>
              <a:cxnLst/>
              <a:rect l="l" t="t" r="r" b="b"/>
              <a:pathLst>
                <a:path w="1652" h="9" extrusionOk="0">
                  <a:moveTo>
                    <a:pt x="1652" y="4"/>
                  </a:moveTo>
                  <a:lnTo>
                    <a:pt x="1652" y="4"/>
                  </a:lnTo>
                  <a:cubicBezTo>
                    <a:pt x="1516" y="9"/>
                    <a:pt x="1377" y="9"/>
                    <a:pt x="1241" y="9"/>
                  </a:cubicBezTo>
                  <a:cubicBezTo>
                    <a:pt x="1171" y="9"/>
                    <a:pt x="1102" y="7"/>
                    <a:pt x="1034" y="7"/>
                  </a:cubicBezTo>
                  <a:cubicBezTo>
                    <a:pt x="965" y="7"/>
                    <a:pt x="896" y="7"/>
                    <a:pt x="826" y="7"/>
                  </a:cubicBezTo>
                  <a:cubicBezTo>
                    <a:pt x="689" y="9"/>
                    <a:pt x="551" y="9"/>
                    <a:pt x="414" y="9"/>
                  </a:cubicBezTo>
                  <a:cubicBezTo>
                    <a:pt x="345" y="9"/>
                    <a:pt x="275" y="9"/>
                    <a:pt x="208" y="9"/>
                  </a:cubicBezTo>
                  <a:cubicBezTo>
                    <a:pt x="139" y="7"/>
                    <a:pt x="69" y="7"/>
                    <a:pt x="0" y="4"/>
                  </a:cubicBezTo>
                  <a:lnTo>
                    <a:pt x="0" y="4"/>
                  </a:lnTo>
                  <a:cubicBezTo>
                    <a:pt x="69" y="2"/>
                    <a:pt x="139" y="2"/>
                    <a:pt x="208" y="2"/>
                  </a:cubicBezTo>
                  <a:cubicBezTo>
                    <a:pt x="275" y="0"/>
                    <a:pt x="345" y="0"/>
                    <a:pt x="414" y="0"/>
                  </a:cubicBezTo>
                  <a:cubicBezTo>
                    <a:pt x="551" y="0"/>
                    <a:pt x="689" y="0"/>
                    <a:pt x="826" y="2"/>
                  </a:cubicBezTo>
                  <a:cubicBezTo>
                    <a:pt x="896" y="2"/>
                    <a:pt x="965" y="4"/>
                    <a:pt x="1034" y="4"/>
                  </a:cubicBezTo>
                  <a:cubicBezTo>
                    <a:pt x="1102" y="2"/>
                    <a:pt x="1171" y="2"/>
                    <a:pt x="1241" y="2"/>
                  </a:cubicBezTo>
                  <a:cubicBezTo>
                    <a:pt x="1377" y="0"/>
                    <a:pt x="1516" y="2"/>
                    <a:pt x="1652"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88" name="Google Shape;1088;p27"/>
            <p:cNvSpPr/>
            <p:nvPr/>
          </p:nvSpPr>
          <p:spPr>
            <a:xfrm>
              <a:off x="-1795450" y="2249028"/>
              <a:ext cx="3137" cy="424996"/>
            </a:xfrm>
            <a:custGeom>
              <a:avLst/>
              <a:gdLst/>
              <a:ahLst/>
              <a:cxnLst/>
              <a:rect l="l" t="t" r="r" b="b"/>
              <a:pathLst>
                <a:path w="2" h="271" extrusionOk="0">
                  <a:moveTo>
                    <a:pt x="0" y="0"/>
                  </a:moveTo>
                  <a:lnTo>
                    <a:pt x="0" y="0"/>
                  </a:lnTo>
                  <a:cubicBezTo>
                    <a:pt x="0" y="0"/>
                    <a:pt x="2" y="17"/>
                    <a:pt x="2" y="42"/>
                  </a:cubicBezTo>
                  <a:cubicBezTo>
                    <a:pt x="2" y="68"/>
                    <a:pt x="2" y="103"/>
                    <a:pt x="2" y="137"/>
                  </a:cubicBezTo>
                  <a:cubicBezTo>
                    <a:pt x="2" y="170"/>
                    <a:pt x="2" y="204"/>
                    <a:pt x="2" y="229"/>
                  </a:cubicBezTo>
                  <a:cubicBezTo>
                    <a:pt x="0" y="255"/>
                    <a:pt x="0" y="271"/>
                    <a:pt x="0" y="271"/>
                  </a:cubicBezTo>
                  <a:cubicBezTo>
                    <a:pt x="0" y="271"/>
                    <a:pt x="0" y="255"/>
                    <a:pt x="0" y="229"/>
                  </a:cubicBezTo>
                  <a:cubicBezTo>
                    <a:pt x="0" y="204"/>
                    <a:pt x="0" y="170"/>
                    <a:pt x="0" y="137"/>
                  </a:cubicBezTo>
                  <a:cubicBezTo>
                    <a:pt x="2" y="103"/>
                    <a:pt x="2" y="68"/>
                    <a:pt x="0" y="42"/>
                  </a:cubicBezTo>
                  <a:cubicBezTo>
                    <a:pt x="0" y="17"/>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89" name="Google Shape;1089;p27"/>
            <p:cNvSpPr/>
            <p:nvPr/>
          </p:nvSpPr>
          <p:spPr>
            <a:xfrm>
              <a:off x="-1801723" y="2694412"/>
              <a:ext cx="6273" cy="32933"/>
            </a:xfrm>
            <a:custGeom>
              <a:avLst/>
              <a:gdLst/>
              <a:ahLst/>
              <a:cxnLst/>
              <a:rect l="l" t="t" r="r" b="b"/>
              <a:pathLst>
                <a:path w="4" h="21" extrusionOk="0">
                  <a:moveTo>
                    <a:pt x="0" y="0"/>
                  </a:moveTo>
                  <a:lnTo>
                    <a:pt x="0" y="0"/>
                  </a:lnTo>
                  <a:lnTo>
                    <a:pt x="2" y="2"/>
                  </a:lnTo>
                  <a:cubicBezTo>
                    <a:pt x="2" y="4"/>
                    <a:pt x="2" y="8"/>
                    <a:pt x="4" y="11"/>
                  </a:cubicBezTo>
                  <a:cubicBezTo>
                    <a:pt x="4" y="13"/>
                    <a:pt x="4" y="17"/>
                    <a:pt x="2" y="19"/>
                  </a:cubicBezTo>
                  <a:cubicBezTo>
                    <a:pt x="2" y="21"/>
                    <a:pt x="2" y="21"/>
                    <a:pt x="2" y="21"/>
                  </a:cubicBezTo>
                  <a:lnTo>
                    <a:pt x="2" y="19"/>
                  </a:lnTo>
                  <a:cubicBezTo>
                    <a:pt x="2" y="17"/>
                    <a:pt x="2" y="13"/>
                    <a:pt x="2" y="11"/>
                  </a:cubicBezTo>
                  <a:cubicBezTo>
                    <a:pt x="2" y="8"/>
                    <a:pt x="0" y="6"/>
                    <a:pt x="0" y="4"/>
                  </a:cubicBezTo>
                  <a:cubicBezTo>
                    <a:pt x="0" y="2"/>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90" name="Google Shape;1090;p27"/>
            <p:cNvSpPr/>
            <p:nvPr/>
          </p:nvSpPr>
          <p:spPr>
            <a:xfrm>
              <a:off x="-1798586" y="2750869"/>
              <a:ext cx="3137" cy="18819"/>
            </a:xfrm>
            <a:custGeom>
              <a:avLst/>
              <a:gdLst/>
              <a:ahLst/>
              <a:cxnLst/>
              <a:rect l="l" t="t" r="r" b="b"/>
              <a:pathLst>
                <a:path w="2" h="12" extrusionOk="0">
                  <a:moveTo>
                    <a:pt x="2" y="0"/>
                  </a:moveTo>
                  <a:lnTo>
                    <a:pt x="2" y="0"/>
                  </a:lnTo>
                  <a:lnTo>
                    <a:pt x="2" y="2"/>
                  </a:lnTo>
                  <a:cubicBezTo>
                    <a:pt x="2" y="2"/>
                    <a:pt x="2" y="4"/>
                    <a:pt x="2" y="6"/>
                  </a:cubicBezTo>
                  <a:cubicBezTo>
                    <a:pt x="2" y="8"/>
                    <a:pt x="2" y="8"/>
                    <a:pt x="2" y="10"/>
                  </a:cubicBezTo>
                  <a:cubicBezTo>
                    <a:pt x="2" y="12"/>
                    <a:pt x="2" y="12"/>
                    <a:pt x="2" y="12"/>
                  </a:cubicBezTo>
                  <a:cubicBezTo>
                    <a:pt x="2" y="12"/>
                    <a:pt x="0" y="12"/>
                    <a:pt x="0" y="10"/>
                  </a:cubicBezTo>
                  <a:cubicBezTo>
                    <a:pt x="0" y="8"/>
                    <a:pt x="0" y="8"/>
                    <a:pt x="0" y="6"/>
                  </a:cubicBezTo>
                  <a:cubicBezTo>
                    <a:pt x="0" y="4"/>
                    <a:pt x="0" y="2"/>
                    <a:pt x="0" y="2"/>
                  </a:cubicBezTo>
                  <a:cubicBezTo>
                    <a:pt x="0" y="0"/>
                    <a:pt x="2" y="0"/>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91" name="Google Shape;1091;p27"/>
            <p:cNvSpPr/>
            <p:nvPr/>
          </p:nvSpPr>
          <p:spPr>
            <a:xfrm>
              <a:off x="-2178103" y="1223392"/>
              <a:ext cx="3137" cy="95663"/>
            </a:xfrm>
            <a:custGeom>
              <a:avLst/>
              <a:gdLst/>
              <a:ahLst/>
              <a:cxnLst/>
              <a:rect l="l" t="t" r="r" b="b"/>
              <a:pathLst>
                <a:path w="2" h="61" extrusionOk="0">
                  <a:moveTo>
                    <a:pt x="0" y="0"/>
                  </a:moveTo>
                  <a:lnTo>
                    <a:pt x="0" y="0"/>
                  </a:lnTo>
                  <a:cubicBezTo>
                    <a:pt x="0" y="0"/>
                    <a:pt x="0" y="5"/>
                    <a:pt x="2" y="9"/>
                  </a:cubicBezTo>
                  <a:cubicBezTo>
                    <a:pt x="2" y="15"/>
                    <a:pt x="2" y="23"/>
                    <a:pt x="2" y="32"/>
                  </a:cubicBezTo>
                  <a:cubicBezTo>
                    <a:pt x="2" y="38"/>
                    <a:pt x="2" y="47"/>
                    <a:pt x="2" y="53"/>
                  </a:cubicBezTo>
                  <a:cubicBezTo>
                    <a:pt x="0" y="57"/>
                    <a:pt x="0" y="61"/>
                    <a:pt x="0" y="61"/>
                  </a:cubicBezTo>
                  <a:cubicBezTo>
                    <a:pt x="0" y="61"/>
                    <a:pt x="0" y="57"/>
                    <a:pt x="0" y="53"/>
                  </a:cubicBezTo>
                  <a:cubicBezTo>
                    <a:pt x="0" y="47"/>
                    <a:pt x="0" y="38"/>
                    <a:pt x="0" y="32"/>
                  </a:cubicBezTo>
                  <a:cubicBezTo>
                    <a:pt x="0" y="23"/>
                    <a:pt x="0" y="15"/>
                    <a:pt x="0" y="9"/>
                  </a:cubicBezTo>
                  <a:cubicBezTo>
                    <a:pt x="0" y="5"/>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92" name="Google Shape;1092;p27"/>
            <p:cNvSpPr/>
            <p:nvPr/>
          </p:nvSpPr>
          <p:spPr>
            <a:xfrm>
              <a:off x="-2157716" y="1250052"/>
              <a:ext cx="3137" cy="47048"/>
            </a:xfrm>
            <a:custGeom>
              <a:avLst/>
              <a:gdLst/>
              <a:ahLst/>
              <a:cxnLst/>
              <a:rect l="l" t="t" r="r" b="b"/>
              <a:pathLst>
                <a:path w="2" h="30" extrusionOk="0">
                  <a:moveTo>
                    <a:pt x="2" y="0"/>
                  </a:moveTo>
                  <a:lnTo>
                    <a:pt x="2" y="0"/>
                  </a:lnTo>
                  <a:cubicBezTo>
                    <a:pt x="2" y="0"/>
                    <a:pt x="2" y="2"/>
                    <a:pt x="2" y="4"/>
                  </a:cubicBezTo>
                  <a:cubicBezTo>
                    <a:pt x="2" y="9"/>
                    <a:pt x="2" y="11"/>
                    <a:pt x="2" y="15"/>
                  </a:cubicBezTo>
                  <a:cubicBezTo>
                    <a:pt x="2" y="19"/>
                    <a:pt x="2" y="21"/>
                    <a:pt x="2" y="25"/>
                  </a:cubicBezTo>
                  <a:cubicBezTo>
                    <a:pt x="2" y="27"/>
                    <a:pt x="2" y="30"/>
                    <a:pt x="2" y="30"/>
                  </a:cubicBezTo>
                  <a:cubicBezTo>
                    <a:pt x="2" y="30"/>
                    <a:pt x="0" y="27"/>
                    <a:pt x="0" y="25"/>
                  </a:cubicBezTo>
                  <a:cubicBezTo>
                    <a:pt x="0" y="21"/>
                    <a:pt x="0" y="19"/>
                    <a:pt x="0" y="15"/>
                  </a:cubicBezTo>
                  <a:cubicBezTo>
                    <a:pt x="0" y="11"/>
                    <a:pt x="0" y="9"/>
                    <a:pt x="2" y="4"/>
                  </a:cubicBezTo>
                  <a:cubicBezTo>
                    <a:pt x="2" y="2"/>
                    <a:pt x="2" y="0"/>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93" name="Google Shape;1093;p27"/>
            <p:cNvSpPr/>
            <p:nvPr/>
          </p:nvSpPr>
          <p:spPr>
            <a:xfrm>
              <a:off x="-3042208" y="2503085"/>
              <a:ext cx="250920" cy="6273"/>
            </a:xfrm>
            <a:custGeom>
              <a:avLst/>
              <a:gdLst/>
              <a:ahLst/>
              <a:cxnLst/>
              <a:rect l="l" t="t" r="r" b="b"/>
              <a:pathLst>
                <a:path w="160" h="4" extrusionOk="0">
                  <a:moveTo>
                    <a:pt x="0" y="2"/>
                  </a:moveTo>
                  <a:lnTo>
                    <a:pt x="0" y="2"/>
                  </a:lnTo>
                  <a:cubicBezTo>
                    <a:pt x="0" y="2"/>
                    <a:pt x="11" y="2"/>
                    <a:pt x="26" y="2"/>
                  </a:cubicBezTo>
                  <a:cubicBezTo>
                    <a:pt x="40" y="2"/>
                    <a:pt x="61" y="2"/>
                    <a:pt x="80" y="2"/>
                  </a:cubicBezTo>
                  <a:cubicBezTo>
                    <a:pt x="101" y="2"/>
                    <a:pt x="120" y="2"/>
                    <a:pt x="135" y="2"/>
                  </a:cubicBezTo>
                  <a:cubicBezTo>
                    <a:pt x="150" y="0"/>
                    <a:pt x="160" y="0"/>
                    <a:pt x="160" y="0"/>
                  </a:cubicBezTo>
                  <a:cubicBezTo>
                    <a:pt x="160" y="0"/>
                    <a:pt x="150" y="2"/>
                    <a:pt x="135" y="2"/>
                  </a:cubicBezTo>
                  <a:cubicBezTo>
                    <a:pt x="120" y="2"/>
                    <a:pt x="101" y="4"/>
                    <a:pt x="80" y="4"/>
                  </a:cubicBezTo>
                  <a:cubicBezTo>
                    <a:pt x="61" y="4"/>
                    <a:pt x="40" y="4"/>
                    <a:pt x="26" y="2"/>
                  </a:cubicBezTo>
                  <a:cubicBezTo>
                    <a:pt x="11" y="2"/>
                    <a:pt x="0"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94" name="Google Shape;1094;p27"/>
            <p:cNvSpPr/>
            <p:nvPr/>
          </p:nvSpPr>
          <p:spPr>
            <a:xfrm>
              <a:off x="-2537232" y="1226528"/>
              <a:ext cx="3137" cy="92527"/>
            </a:xfrm>
            <a:custGeom>
              <a:avLst/>
              <a:gdLst/>
              <a:ahLst/>
              <a:cxnLst/>
              <a:rect l="l" t="t" r="r" b="b"/>
              <a:pathLst>
                <a:path w="2" h="59" extrusionOk="0">
                  <a:moveTo>
                    <a:pt x="2" y="0"/>
                  </a:moveTo>
                  <a:lnTo>
                    <a:pt x="2" y="0"/>
                  </a:lnTo>
                  <a:cubicBezTo>
                    <a:pt x="2" y="0"/>
                    <a:pt x="2" y="5"/>
                    <a:pt x="2" y="9"/>
                  </a:cubicBezTo>
                  <a:cubicBezTo>
                    <a:pt x="2" y="15"/>
                    <a:pt x="2" y="24"/>
                    <a:pt x="2" y="30"/>
                  </a:cubicBezTo>
                  <a:cubicBezTo>
                    <a:pt x="2" y="38"/>
                    <a:pt x="2" y="45"/>
                    <a:pt x="0" y="51"/>
                  </a:cubicBezTo>
                  <a:cubicBezTo>
                    <a:pt x="0" y="55"/>
                    <a:pt x="0" y="59"/>
                    <a:pt x="0" y="59"/>
                  </a:cubicBezTo>
                  <a:cubicBezTo>
                    <a:pt x="0" y="59"/>
                    <a:pt x="0" y="55"/>
                    <a:pt x="0" y="51"/>
                  </a:cubicBezTo>
                  <a:cubicBezTo>
                    <a:pt x="0" y="45"/>
                    <a:pt x="0" y="38"/>
                    <a:pt x="0" y="30"/>
                  </a:cubicBezTo>
                  <a:cubicBezTo>
                    <a:pt x="0" y="24"/>
                    <a:pt x="0" y="15"/>
                    <a:pt x="0" y="9"/>
                  </a:cubicBezTo>
                  <a:cubicBezTo>
                    <a:pt x="0" y="5"/>
                    <a:pt x="2" y="0"/>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95" name="Google Shape;1095;p27"/>
            <p:cNvSpPr/>
            <p:nvPr/>
          </p:nvSpPr>
          <p:spPr>
            <a:xfrm>
              <a:off x="-3024958" y="1955765"/>
              <a:ext cx="6273" cy="221124"/>
            </a:xfrm>
            <a:custGeom>
              <a:avLst/>
              <a:gdLst/>
              <a:ahLst/>
              <a:cxnLst/>
              <a:rect l="l" t="t" r="r" b="b"/>
              <a:pathLst>
                <a:path w="4" h="141" extrusionOk="0">
                  <a:moveTo>
                    <a:pt x="0" y="0"/>
                  </a:moveTo>
                  <a:lnTo>
                    <a:pt x="0" y="0"/>
                  </a:lnTo>
                  <a:cubicBezTo>
                    <a:pt x="0" y="0"/>
                    <a:pt x="0" y="9"/>
                    <a:pt x="0" y="21"/>
                  </a:cubicBezTo>
                  <a:cubicBezTo>
                    <a:pt x="2" y="34"/>
                    <a:pt x="2" y="53"/>
                    <a:pt x="2" y="69"/>
                  </a:cubicBezTo>
                  <a:cubicBezTo>
                    <a:pt x="2" y="88"/>
                    <a:pt x="4" y="105"/>
                    <a:pt x="4" y="120"/>
                  </a:cubicBezTo>
                  <a:cubicBezTo>
                    <a:pt x="4" y="132"/>
                    <a:pt x="4" y="141"/>
                    <a:pt x="4" y="141"/>
                  </a:cubicBezTo>
                  <a:cubicBezTo>
                    <a:pt x="4" y="141"/>
                    <a:pt x="2" y="132"/>
                    <a:pt x="2" y="120"/>
                  </a:cubicBezTo>
                  <a:cubicBezTo>
                    <a:pt x="2" y="105"/>
                    <a:pt x="2" y="88"/>
                    <a:pt x="0" y="69"/>
                  </a:cubicBezTo>
                  <a:cubicBezTo>
                    <a:pt x="0" y="53"/>
                    <a:pt x="0" y="34"/>
                    <a:pt x="0" y="21"/>
                  </a:cubicBezTo>
                  <a:cubicBezTo>
                    <a:pt x="0" y="9"/>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5750" rIns="90000" bIns="57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96" name="Google Shape;1096;p27"/>
            <p:cNvSpPr/>
            <p:nvPr/>
          </p:nvSpPr>
          <p:spPr>
            <a:xfrm>
              <a:off x="-3021821" y="2192571"/>
              <a:ext cx="6273" cy="76844"/>
            </a:xfrm>
            <a:custGeom>
              <a:avLst/>
              <a:gdLst/>
              <a:ahLst/>
              <a:cxnLst/>
              <a:rect l="l" t="t" r="r" b="b"/>
              <a:pathLst>
                <a:path w="4" h="49" extrusionOk="0">
                  <a:moveTo>
                    <a:pt x="0" y="0"/>
                  </a:moveTo>
                  <a:lnTo>
                    <a:pt x="0" y="0"/>
                  </a:lnTo>
                  <a:cubicBezTo>
                    <a:pt x="0" y="0"/>
                    <a:pt x="2" y="3"/>
                    <a:pt x="2" y="9"/>
                  </a:cubicBezTo>
                  <a:cubicBezTo>
                    <a:pt x="2" y="13"/>
                    <a:pt x="4" y="19"/>
                    <a:pt x="4" y="26"/>
                  </a:cubicBezTo>
                  <a:cubicBezTo>
                    <a:pt x="4" y="32"/>
                    <a:pt x="4" y="38"/>
                    <a:pt x="4" y="43"/>
                  </a:cubicBezTo>
                  <a:cubicBezTo>
                    <a:pt x="4" y="47"/>
                    <a:pt x="4" y="49"/>
                    <a:pt x="4" y="49"/>
                  </a:cubicBezTo>
                  <a:cubicBezTo>
                    <a:pt x="4" y="49"/>
                    <a:pt x="2" y="47"/>
                    <a:pt x="2" y="43"/>
                  </a:cubicBezTo>
                  <a:cubicBezTo>
                    <a:pt x="2" y="38"/>
                    <a:pt x="2" y="32"/>
                    <a:pt x="2" y="26"/>
                  </a:cubicBezTo>
                  <a:cubicBezTo>
                    <a:pt x="2" y="19"/>
                    <a:pt x="2" y="13"/>
                    <a:pt x="0" y="9"/>
                  </a:cubicBezTo>
                  <a:cubicBezTo>
                    <a:pt x="0" y="3"/>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97" name="Google Shape;1097;p27"/>
            <p:cNvSpPr/>
            <p:nvPr/>
          </p:nvSpPr>
          <p:spPr>
            <a:xfrm>
              <a:off x="-1132080" y="1286122"/>
              <a:ext cx="6273" cy="376381"/>
            </a:xfrm>
            <a:custGeom>
              <a:avLst/>
              <a:gdLst/>
              <a:ahLst/>
              <a:cxnLst/>
              <a:rect l="l" t="t" r="r" b="b"/>
              <a:pathLst>
                <a:path w="4" h="240" extrusionOk="0">
                  <a:moveTo>
                    <a:pt x="2" y="0"/>
                  </a:moveTo>
                  <a:lnTo>
                    <a:pt x="2" y="0"/>
                  </a:lnTo>
                  <a:cubicBezTo>
                    <a:pt x="2" y="0"/>
                    <a:pt x="2" y="15"/>
                    <a:pt x="4" y="38"/>
                  </a:cubicBezTo>
                  <a:cubicBezTo>
                    <a:pt x="2" y="61"/>
                    <a:pt x="2" y="91"/>
                    <a:pt x="2" y="120"/>
                  </a:cubicBezTo>
                  <a:cubicBezTo>
                    <a:pt x="2" y="150"/>
                    <a:pt x="2" y="181"/>
                    <a:pt x="2" y="202"/>
                  </a:cubicBezTo>
                  <a:cubicBezTo>
                    <a:pt x="2" y="225"/>
                    <a:pt x="0" y="240"/>
                    <a:pt x="0" y="240"/>
                  </a:cubicBezTo>
                  <a:cubicBezTo>
                    <a:pt x="0" y="240"/>
                    <a:pt x="0" y="225"/>
                    <a:pt x="0" y="202"/>
                  </a:cubicBezTo>
                  <a:cubicBezTo>
                    <a:pt x="0" y="181"/>
                    <a:pt x="0" y="150"/>
                    <a:pt x="0" y="120"/>
                  </a:cubicBezTo>
                  <a:cubicBezTo>
                    <a:pt x="2" y="91"/>
                    <a:pt x="2" y="61"/>
                    <a:pt x="2" y="38"/>
                  </a:cubicBezTo>
                  <a:cubicBezTo>
                    <a:pt x="2" y="15"/>
                    <a:pt x="2" y="0"/>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1400" rIns="90000" bIns="414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98" name="Google Shape;1098;p27"/>
            <p:cNvSpPr/>
            <p:nvPr/>
          </p:nvSpPr>
          <p:spPr>
            <a:xfrm>
              <a:off x="-1132080" y="1686026"/>
              <a:ext cx="3136" cy="32933"/>
            </a:xfrm>
            <a:custGeom>
              <a:avLst/>
              <a:gdLst/>
              <a:ahLst/>
              <a:cxnLst/>
              <a:rect l="l" t="t" r="r" b="b"/>
              <a:pathLst>
                <a:path w="2" h="21" extrusionOk="0">
                  <a:moveTo>
                    <a:pt x="0" y="0"/>
                  </a:moveTo>
                  <a:lnTo>
                    <a:pt x="0" y="0"/>
                  </a:lnTo>
                  <a:cubicBezTo>
                    <a:pt x="0" y="0"/>
                    <a:pt x="0" y="2"/>
                    <a:pt x="2" y="4"/>
                  </a:cubicBezTo>
                  <a:cubicBezTo>
                    <a:pt x="2" y="6"/>
                    <a:pt x="2" y="8"/>
                    <a:pt x="2" y="10"/>
                  </a:cubicBezTo>
                  <a:cubicBezTo>
                    <a:pt x="2" y="12"/>
                    <a:pt x="2" y="14"/>
                    <a:pt x="2" y="16"/>
                  </a:cubicBezTo>
                  <a:cubicBezTo>
                    <a:pt x="0" y="19"/>
                    <a:pt x="0" y="21"/>
                    <a:pt x="0" y="21"/>
                  </a:cubicBezTo>
                  <a:cubicBezTo>
                    <a:pt x="0" y="21"/>
                    <a:pt x="0" y="19"/>
                    <a:pt x="0" y="16"/>
                  </a:cubicBezTo>
                  <a:cubicBezTo>
                    <a:pt x="0" y="14"/>
                    <a:pt x="0" y="12"/>
                    <a:pt x="0" y="10"/>
                  </a:cubicBezTo>
                  <a:cubicBezTo>
                    <a:pt x="0" y="8"/>
                    <a:pt x="0" y="6"/>
                    <a:pt x="0" y="4"/>
                  </a:cubicBezTo>
                  <a:cubicBezTo>
                    <a:pt x="0" y="2"/>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99" name="Google Shape;1099;p27"/>
            <p:cNvSpPr/>
            <p:nvPr/>
          </p:nvSpPr>
          <p:spPr>
            <a:xfrm>
              <a:off x="-1579031" y="2957878"/>
              <a:ext cx="4705" cy="125460"/>
            </a:xfrm>
            <a:custGeom>
              <a:avLst/>
              <a:gdLst/>
              <a:ahLst/>
              <a:cxnLst/>
              <a:rect l="l" t="t" r="r" b="b"/>
              <a:pathLst>
                <a:path w="3" h="80" extrusionOk="0">
                  <a:moveTo>
                    <a:pt x="1" y="0"/>
                  </a:moveTo>
                  <a:lnTo>
                    <a:pt x="1" y="0"/>
                  </a:lnTo>
                  <a:cubicBezTo>
                    <a:pt x="1" y="0"/>
                    <a:pt x="1" y="4"/>
                    <a:pt x="1" y="13"/>
                  </a:cubicBezTo>
                  <a:cubicBezTo>
                    <a:pt x="1" y="21"/>
                    <a:pt x="1" y="30"/>
                    <a:pt x="3" y="40"/>
                  </a:cubicBezTo>
                  <a:cubicBezTo>
                    <a:pt x="3" y="51"/>
                    <a:pt x="3" y="61"/>
                    <a:pt x="1" y="67"/>
                  </a:cubicBezTo>
                  <a:cubicBezTo>
                    <a:pt x="1" y="76"/>
                    <a:pt x="1" y="80"/>
                    <a:pt x="1" y="80"/>
                  </a:cubicBezTo>
                  <a:cubicBezTo>
                    <a:pt x="1" y="80"/>
                    <a:pt x="1" y="76"/>
                    <a:pt x="1" y="67"/>
                  </a:cubicBezTo>
                  <a:cubicBezTo>
                    <a:pt x="1" y="61"/>
                    <a:pt x="1" y="51"/>
                    <a:pt x="1" y="40"/>
                  </a:cubicBezTo>
                  <a:cubicBezTo>
                    <a:pt x="1" y="30"/>
                    <a:pt x="-1" y="21"/>
                    <a:pt x="1" y="13"/>
                  </a:cubicBezTo>
                  <a:cubicBezTo>
                    <a:pt x="1" y="4"/>
                    <a:pt x="1" y="0"/>
                    <a:pt x="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100" name="Google Shape;1100;p27"/>
            <p:cNvSpPr/>
            <p:nvPr/>
          </p:nvSpPr>
          <p:spPr>
            <a:xfrm>
              <a:off x="-1561781" y="2987675"/>
              <a:ext cx="3136" cy="50184"/>
            </a:xfrm>
            <a:custGeom>
              <a:avLst/>
              <a:gdLst/>
              <a:ahLst/>
              <a:cxnLst/>
              <a:rect l="l" t="t" r="r" b="b"/>
              <a:pathLst>
                <a:path w="2" h="32" extrusionOk="0">
                  <a:moveTo>
                    <a:pt x="0" y="0"/>
                  </a:moveTo>
                  <a:lnTo>
                    <a:pt x="0" y="0"/>
                  </a:lnTo>
                  <a:cubicBezTo>
                    <a:pt x="0" y="0"/>
                    <a:pt x="0" y="2"/>
                    <a:pt x="0" y="4"/>
                  </a:cubicBezTo>
                  <a:cubicBezTo>
                    <a:pt x="0" y="8"/>
                    <a:pt x="2" y="11"/>
                    <a:pt x="2" y="15"/>
                  </a:cubicBezTo>
                  <a:cubicBezTo>
                    <a:pt x="2" y="19"/>
                    <a:pt x="2" y="23"/>
                    <a:pt x="2" y="25"/>
                  </a:cubicBezTo>
                  <a:cubicBezTo>
                    <a:pt x="2" y="29"/>
                    <a:pt x="2" y="32"/>
                    <a:pt x="2" y="32"/>
                  </a:cubicBezTo>
                  <a:cubicBezTo>
                    <a:pt x="2" y="32"/>
                    <a:pt x="0" y="29"/>
                    <a:pt x="0" y="25"/>
                  </a:cubicBezTo>
                  <a:cubicBezTo>
                    <a:pt x="0" y="23"/>
                    <a:pt x="0" y="19"/>
                    <a:pt x="0" y="15"/>
                  </a:cubicBezTo>
                  <a:cubicBezTo>
                    <a:pt x="0" y="13"/>
                    <a:pt x="0" y="8"/>
                    <a:pt x="0" y="4"/>
                  </a:cubicBezTo>
                  <a:cubicBezTo>
                    <a:pt x="0" y="2"/>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101" name="Google Shape;1101;p27"/>
            <p:cNvSpPr/>
            <p:nvPr/>
          </p:nvSpPr>
          <p:spPr>
            <a:xfrm>
              <a:off x="-3371541" y="2681866"/>
              <a:ext cx="59593" cy="388927"/>
            </a:xfrm>
            <a:custGeom>
              <a:avLst/>
              <a:gdLst/>
              <a:ahLst/>
              <a:cxnLst/>
              <a:rect l="l" t="t" r="r" b="b"/>
              <a:pathLst>
                <a:path w="38" h="248" extrusionOk="0">
                  <a:moveTo>
                    <a:pt x="0" y="248"/>
                  </a:moveTo>
                  <a:lnTo>
                    <a:pt x="0" y="248"/>
                  </a:lnTo>
                  <a:cubicBezTo>
                    <a:pt x="0" y="248"/>
                    <a:pt x="2" y="231"/>
                    <a:pt x="4" y="208"/>
                  </a:cubicBezTo>
                  <a:cubicBezTo>
                    <a:pt x="9" y="185"/>
                    <a:pt x="13" y="153"/>
                    <a:pt x="17" y="122"/>
                  </a:cubicBezTo>
                  <a:cubicBezTo>
                    <a:pt x="23" y="92"/>
                    <a:pt x="27" y="61"/>
                    <a:pt x="32" y="37"/>
                  </a:cubicBezTo>
                  <a:cubicBezTo>
                    <a:pt x="36" y="14"/>
                    <a:pt x="38" y="0"/>
                    <a:pt x="38" y="0"/>
                  </a:cubicBezTo>
                  <a:cubicBezTo>
                    <a:pt x="38" y="0"/>
                    <a:pt x="36" y="14"/>
                    <a:pt x="34" y="37"/>
                  </a:cubicBezTo>
                  <a:cubicBezTo>
                    <a:pt x="30" y="61"/>
                    <a:pt x="25" y="92"/>
                    <a:pt x="19" y="124"/>
                  </a:cubicBezTo>
                  <a:cubicBezTo>
                    <a:pt x="15" y="153"/>
                    <a:pt x="11" y="185"/>
                    <a:pt x="6" y="208"/>
                  </a:cubicBezTo>
                  <a:cubicBezTo>
                    <a:pt x="2" y="231"/>
                    <a:pt x="0" y="248"/>
                    <a:pt x="0" y="248"/>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4275" rIns="90000" bIns="442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102" name="Google Shape;1102;p27"/>
            <p:cNvSpPr/>
            <p:nvPr/>
          </p:nvSpPr>
          <p:spPr>
            <a:xfrm>
              <a:off x="-3308811" y="2637955"/>
              <a:ext cx="6273" cy="20387"/>
            </a:xfrm>
            <a:custGeom>
              <a:avLst/>
              <a:gdLst/>
              <a:ahLst/>
              <a:cxnLst/>
              <a:rect l="l" t="t" r="r" b="b"/>
              <a:pathLst>
                <a:path w="4" h="13" extrusionOk="0">
                  <a:moveTo>
                    <a:pt x="0" y="13"/>
                  </a:moveTo>
                  <a:lnTo>
                    <a:pt x="0" y="13"/>
                  </a:lnTo>
                  <a:lnTo>
                    <a:pt x="0" y="11"/>
                  </a:lnTo>
                  <a:cubicBezTo>
                    <a:pt x="2" y="9"/>
                    <a:pt x="2" y="9"/>
                    <a:pt x="2" y="7"/>
                  </a:cubicBezTo>
                  <a:cubicBezTo>
                    <a:pt x="2" y="4"/>
                    <a:pt x="2" y="4"/>
                    <a:pt x="2" y="2"/>
                  </a:cubicBezTo>
                  <a:lnTo>
                    <a:pt x="4" y="0"/>
                  </a:lnTo>
                  <a:lnTo>
                    <a:pt x="4" y="2"/>
                  </a:lnTo>
                  <a:cubicBezTo>
                    <a:pt x="4" y="4"/>
                    <a:pt x="4" y="4"/>
                    <a:pt x="4" y="7"/>
                  </a:cubicBezTo>
                  <a:cubicBezTo>
                    <a:pt x="4" y="9"/>
                    <a:pt x="2" y="11"/>
                    <a:pt x="2" y="11"/>
                  </a:cubicBezTo>
                  <a:cubicBezTo>
                    <a:pt x="2" y="13"/>
                    <a:pt x="0" y="13"/>
                    <a:pt x="0" y="1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103" name="Google Shape;1103;p27"/>
            <p:cNvSpPr/>
            <p:nvPr/>
          </p:nvSpPr>
          <p:spPr>
            <a:xfrm>
              <a:off x="-1023871" y="2245892"/>
              <a:ext cx="3136" cy="293263"/>
            </a:xfrm>
            <a:custGeom>
              <a:avLst/>
              <a:gdLst/>
              <a:ahLst/>
              <a:cxnLst/>
              <a:rect l="l" t="t" r="r" b="b"/>
              <a:pathLst>
                <a:path w="2" h="187" extrusionOk="0">
                  <a:moveTo>
                    <a:pt x="2" y="0"/>
                  </a:moveTo>
                  <a:lnTo>
                    <a:pt x="2" y="0"/>
                  </a:lnTo>
                  <a:cubicBezTo>
                    <a:pt x="2" y="0"/>
                    <a:pt x="2" y="13"/>
                    <a:pt x="2" y="30"/>
                  </a:cubicBezTo>
                  <a:cubicBezTo>
                    <a:pt x="2" y="46"/>
                    <a:pt x="2" y="70"/>
                    <a:pt x="2" y="93"/>
                  </a:cubicBezTo>
                  <a:cubicBezTo>
                    <a:pt x="2" y="118"/>
                    <a:pt x="2" y="141"/>
                    <a:pt x="2" y="158"/>
                  </a:cubicBezTo>
                  <a:cubicBezTo>
                    <a:pt x="2" y="174"/>
                    <a:pt x="2" y="187"/>
                    <a:pt x="2" y="187"/>
                  </a:cubicBezTo>
                  <a:cubicBezTo>
                    <a:pt x="2" y="187"/>
                    <a:pt x="2" y="174"/>
                    <a:pt x="2" y="158"/>
                  </a:cubicBezTo>
                  <a:cubicBezTo>
                    <a:pt x="2" y="141"/>
                    <a:pt x="0" y="118"/>
                    <a:pt x="0" y="93"/>
                  </a:cubicBezTo>
                  <a:cubicBezTo>
                    <a:pt x="0" y="70"/>
                    <a:pt x="0" y="46"/>
                    <a:pt x="2" y="30"/>
                  </a:cubicBezTo>
                  <a:cubicBezTo>
                    <a:pt x="2" y="13"/>
                    <a:pt x="2" y="0"/>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2300" rIns="90000" bIns="223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104" name="Google Shape;1104;p27"/>
            <p:cNvSpPr/>
            <p:nvPr/>
          </p:nvSpPr>
          <p:spPr>
            <a:xfrm>
              <a:off x="-1023871" y="2562679"/>
              <a:ext cx="3136" cy="18819"/>
            </a:xfrm>
            <a:custGeom>
              <a:avLst/>
              <a:gdLst/>
              <a:ahLst/>
              <a:cxnLst/>
              <a:rect l="l" t="t" r="r" b="b"/>
              <a:pathLst>
                <a:path w="2" h="12" extrusionOk="0">
                  <a:moveTo>
                    <a:pt x="0" y="0"/>
                  </a:moveTo>
                  <a:lnTo>
                    <a:pt x="0" y="0"/>
                  </a:lnTo>
                  <a:lnTo>
                    <a:pt x="2" y="2"/>
                  </a:lnTo>
                  <a:cubicBezTo>
                    <a:pt x="2" y="2"/>
                    <a:pt x="2" y="4"/>
                    <a:pt x="2" y="6"/>
                  </a:cubicBezTo>
                  <a:cubicBezTo>
                    <a:pt x="2" y="6"/>
                    <a:pt x="2" y="8"/>
                    <a:pt x="2" y="10"/>
                  </a:cubicBezTo>
                  <a:cubicBezTo>
                    <a:pt x="0" y="10"/>
                    <a:pt x="0" y="12"/>
                    <a:pt x="0" y="12"/>
                  </a:cubicBezTo>
                  <a:lnTo>
                    <a:pt x="0" y="10"/>
                  </a:lnTo>
                  <a:cubicBezTo>
                    <a:pt x="0" y="8"/>
                    <a:pt x="0" y="6"/>
                    <a:pt x="0" y="6"/>
                  </a:cubicBezTo>
                  <a:cubicBezTo>
                    <a:pt x="0" y="4"/>
                    <a:pt x="0" y="2"/>
                    <a:pt x="0" y="2"/>
                  </a:cubicBezTo>
                  <a:cubicBezTo>
                    <a:pt x="0" y="0"/>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105" name="Google Shape;1105;p27"/>
            <p:cNvSpPr/>
            <p:nvPr/>
          </p:nvSpPr>
          <p:spPr>
            <a:xfrm>
              <a:off x="-915662" y="1474312"/>
              <a:ext cx="4705" cy="122324"/>
            </a:xfrm>
            <a:custGeom>
              <a:avLst/>
              <a:gdLst/>
              <a:ahLst/>
              <a:cxnLst/>
              <a:rect l="l" t="t" r="r" b="b"/>
              <a:pathLst>
                <a:path w="3" h="78" extrusionOk="0">
                  <a:moveTo>
                    <a:pt x="0" y="0"/>
                  </a:moveTo>
                  <a:lnTo>
                    <a:pt x="0" y="0"/>
                  </a:lnTo>
                  <a:cubicBezTo>
                    <a:pt x="0" y="0"/>
                    <a:pt x="0" y="6"/>
                    <a:pt x="3" y="13"/>
                  </a:cubicBezTo>
                  <a:cubicBezTo>
                    <a:pt x="3" y="19"/>
                    <a:pt x="3" y="30"/>
                    <a:pt x="3" y="38"/>
                  </a:cubicBezTo>
                  <a:cubicBezTo>
                    <a:pt x="3" y="48"/>
                    <a:pt x="3" y="59"/>
                    <a:pt x="3" y="65"/>
                  </a:cubicBezTo>
                  <a:cubicBezTo>
                    <a:pt x="0" y="72"/>
                    <a:pt x="0" y="78"/>
                    <a:pt x="0" y="78"/>
                  </a:cubicBezTo>
                  <a:cubicBezTo>
                    <a:pt x="0" y="78"/>
                    <a:pt x="0" y="72"/>
                    <a:pt x="0" y="65"/>
                  </a:cubicBezTo>
                  <a:cubicBezTo>
                    <a:pt x="0" y="59"/>
                    <a:pt x="0" y="48"/>
                    <a:pt x="0" y="38"/>
                  </a:cubicBezTo>
                  <a:cubicBezTo>
                    <a:pt x="0" y="30"/>
                    <a:pt x="0" y="19"/>
                    <a:pt x="0" y="13"/>
                  </a:cubicBezTo>
                  <a:cubicBezTo>
                    <a:pt x="0" y="6"/>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106" name="Google Shape;1106;p27"/>
            <p:cNvSpPr/>
            <p:nvPr/>
          </p:nvSpPr>
          <p:spPr>
            <a:xfrm>
              <a:off x="-895275" y="1477448"/>
              <a:ext cx="3136" cy="53321"/>
            </a:xfrm>
            <a:custGeom>
              <a:avLst/>
              <a:gdLst/>
              <a:ahLst/>
              <a:cxnLst/>
              <a:rect l="l" t="t" r="r" b="b"/>
              <a:pathLst>
                <a:path w="2" h="34" extrusionOk="0">
                  <a:moveTo>
                    <a:pt x="0" y="0"/>
                  </a:moveTo>
                  <a:lnTo>
                    <a:pt x="0" y="0"/>
                  </a:lnTo>
                  <a:cubicBezTo>
                    <a:pt x="0" y="0"/>
                    <a:pt x="0" y="2"/>
                    <a:pt x="0" y="7"/>
                  </a:cubicBezTo>
                  <a:cubicBezTo>
                    <a:pt x="2" y="9"/>
                    <a:pt x="2" y="13"/>
                    <a:pt x="2" y="17"/>
                  </a:cubicBezTo>
                  <a:cubicBezTo>
                    <a:pt x="2" y="21"/>
                    <a:pt x="2" y="25"/>
                    <a:pt x="0" y="28"/>
                  </a:cubicBezTo>
                  <a:cubicBezTo>
                    <a:pt x="0" y="32"/>
                    <a:pt x="0" y="34"/>
                    <a:pt x="0" y="34"/>
                  </a:cubicBezTo>
                  <a:cubicBezTo>
                    <a:pt x="0" y="34"/>
                    <a:pt x="0" y="32"/>
                    <a:pt x="0" y="28"/>
                  </a:cubicBezTo>
                  <a:cubicBezTo>
                    <a:pt x="0" y="25"/>
                    <a:pt x="0" y="21"/>
                    <a:pt x="0" y="17"/>
                  </a:cubicBezTo>
                  <a:cubicBezTo>
                    <a:pt x="0" y="13"/>
                    <a:pt x="0" y="9"/>
                    <a:pt x="0" y="7"/>
                  </a:cubicBezTo>
                  <a:cubicBezTo>
                    <a:pt x="0" y="2"/>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1107" name="Google Shape;1107;p27"/>
          <p:cNvGrpSpPr/>
          <p:nvPr/>
        </p:nvGrpSpPr>
        <p:grpSpPr>
          <a:xfrm>
            <a:off x="350950" y="342300"/>
            <a:ext cx="8448500" cy="4454525"/>
            <a:chOff x="350950" y="342300"/>
            <a:chExt cx="8448500" cy="4454525"/>
          </a:xfrm>
        </p:grpSpPr>
        <p:sp>
          <p:nvSpPr>
            <p:cNvPr id="1108" name="Google Shape;1108;p27"/>
            <p:cNvSpPr/>
            <p:nvPr/>
          </p:nvSpPr>
          <p:spPr>
            <a:xfrm>
              <a:off x="383225" y="4764550"/>
              <a:ext cx="8315801"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09" name="Google Shape;1109;p27"/>
            <p:cNvSpPr/>
            <p:nvPr/>
          </p:nvSpPr>
          <p:spPr>
            <a:xfrm rot="-5400000">
              <a:off x="-1844988" y="2545313"/>
              <a:ext cx="4424151"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10" name="Google Shape;1110;p27"/>
            <p:cNvSpPr/>
            <p:nvPr/>
          </p:nvSpPr>
          <p:spPr>
            <a:xfrm>
              <a:off x="444975" y="342300"/>
              <a:ext cx="82540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11" name="Google Shape;1111;p27"/>
            <p:cNvSpPr/>
            <p:nvPr/>
          </p:nvSpPr>
          <p:spPr>
            <a:xfrm rot="-5400000">
              <a:off x="7628550" y="3602625"/>
              <a:ext cx="2309526"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3458583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dk1"/>
        </a:solidFill>
        <a:effectLst/>
      </p:bgPr>
    </p:bg>
    <p:spTree>
      <p:nvGrpSpPr>
        <p:cNvPr id="1" name="Shape 1125"/>
        <p:cNvGrpSpPr/>
        <p:nvPr/>
      </p:nvGrpSpPr>
      <p:grpSpPr>
        <a:xfrm>
          <a:off x="0" y="0"/>
          <a:ext cx="0" cy="0"/>
          <a:chOff x="0" y="0"/>
          <a:chExt cx="0" cy="0"/>
        </a:xfrm>
      </p:grpSpPr>
      <p:pic>
        <p:nvPicPr>
          <p:cNvPr id="1126" name="Google Shape;1126;p29"/>
          <p:cNvPicPr preferRelativeResize="0"/>
          <p:nvPr/>
        </p:nvPicPr>
        <p:blipFill rotWithShape="1">
          <a:blip r:embed="rId2">
            <a:alphaModFix/>
          </a:blip>
          <a:srcRect b="5526"/>
          <a:stretch/>
        </p:blipFill>
        <p:spPr>
          <a:xfrm>
            <a:off x="201300" y="201300"/>
            <a:ext cx="8741399" cy="4740900"/>
          </a:xfrm>
          <a:prstGeom prst="rect">
            <a:avLst/>
          </a:prstGeom>
          <a:noFill/>
          <a:ln>
            <a:noFill/>
          </a:ln>
          <a:effectLst>
            <a:outerShdw blurRad="57150" dist="19050" dir="5400000" algn="bl" rotWithShape="0">
              <a:srgbClr val="000000">
                <a:alpha val="50000"/>
              </a:srgbClr>
            </a:outerShdw>
          </a:effectLst>
        </p:spPr>
      </p:pic>
      <p:sp>
        <p:nvSpPr>
          <p:cNvPr id="1127" name="Google Shape;1127;p29"/>
          <p:cNvSpPr txBox="1">
            <a:spLocks noGrp="1"/>
          </p:cNvSpPr>
          <p:nvPr>
            <p:ph type="title"/>
          </p:nvPr>
        </p:nvSpPr>
        <p:spPr>
          <a:xfrm>
            <a:off x="1638675" y="612180"/>
            <a:ext cx="4151700" cy="916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sz="6000"/>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128" name="Google Shape;1128;p29"/>
          <p:cNvSpPr txBox="1">
            <a:spLocks noGrp="1"/>
          </p:cNvSpPr>
          <p:nvPr>
            <p:ph type="subTitle" idx="1"/>
          </p:nvPr>
        </p:nvSpPr>
        <p:spPr>
          <a:xfrm>
            <a:off x="1638675" y="1745139"/>
            <a:ext cx="4151700" cy="133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129" name="Google Shape;1129;p29"/>
          <p:cNvGrpSpPr/>
          <p:nvPr/>
        </p:nvGrpSpPr>
        <p:grpSpPr>
          <a:xfrm>
            <a:off x="350950" y="342300"/>
            <a:ext cx="8448500" cy="4454513"/>
            <a:chOff x="350950" y="342300"/>
            <a:chExt cx="8448500" cy="4454513"/>
          </a:xfrm>
        </p:grpSpPr>
        <p:sp>
          <p:nvSpPr>
            <p:cNvPr id="1130" name="Google Shape;1130;p29"/>
            <p:cNvSpPr/>
            <p:nvPr/>
          </p:nvSpPr>
          <p:spPr>
            <a:xfrm>
              <a:off x="444975" y="4764538"/>
              <a:ext cx="66715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31" name="Google Shape;1131;p29"/>
            <p:cNvSpPr/>
            <p:nvPr/>
          </p:nvSpPr>
          <p:spPr>
            <a:xfrm rot="-5400000">
              <a:off x="-1844988" y="2545313"/>
              <a:ext cx="4424151"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32" name="Google Shape;1132;p29"/>
            <p:cNvSpPr/>
            <p:nvPr/>
          </p:nvSpPr>
          <p:spPr>
            <a:xfrm>
              <a:off x="444975" y="342300"/>
              <a:ext cx="82540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33" name="Google Shape;1133;p29"/>
            <p:cNvSpPr/>
            <p:nvPr/>
          </p:nvSpPr>
          <p:spPr>
            <a:xfrm rot="-5400000">
              <a:off x="7567861" y="1548687"/>
              <a:ext cx="243090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1134" name="Google Shape;1134;p29"/>
          <p:cNvSpPr txBox="1"/>
          <p:nvPr/>
        </p:nvSpPr>
        <p:spPr>
          <a:xfrm>
            <a:off x="1638675" y="4006102"/>
            <a:ext cx="4151700" cy="321600"/>
          </a:xfrm>
          <a:prstGeom prst="rect">
            <a:avLst/>
          </a:prstGeom>
          <a:noFill/>
          <a:ln>
            <a:noFill/>
          </a:ln>
        </p:spPr>
        <p:txBody>
          <a:bodyPr spcFirstLastPara="1" wrap="square" lIns="91425" tIns="91425" rIns="91425" bIns="91425" anchor="ctr" anchorCtr="0">
            <a:noAutofit/>
          </a:bodyPr>
          <a:lstStyle/>
          <a:p>
            <a:pPr marL="0" lvl="0" indent="0" algn="ctr" rtl="0">
              <a:spcBef>
                <a:spcPts val="300"/>
              </a:spcBef>
              <a:spcAft>
                <a:spcPts val="0"/>
              </a:spcAft>
              <a:buNone/>
            </a:pPr>
            <a:r>
              <a:rPr lang="en" sz="1000">
                <a:solidFill>
                  <a:schemeClr val="dk1"/>
                </a:solidFill>
                <a:latin typeface="Albert Sans"/>
                <a:ea typeface="Albert Sans"/>
                <a:cs typeface="Albert Sans"/>
                <a:sym typeface="Albert Sans"/>
              </a:rPr>
              <a:t>CREDITS: This presentation template was created by </a:t>
            </a:r>
            <a:r>
              <a:rPr lang="en" sz="1000" b="1" u="sng">
                <a:solidFill>
                  <a:schemeClr val="dk1"/>
                </a:solidFill>
                <a:latin typeface="Albert Sans"/>
                <a:ea typeface="Albert Sans"/>
                <a:cs typeface="Albert Sans"/>
                <a:sym typeface="Albert Sans"/>
                <a:hlinkClick r:id="rId3">
                  <a:extLst>
                    <a:ext uri="{A12FA001-AC4F-418D-AE19-62706E023703}">
                      <ahyp:hlinkClr xmlns:ahyp="http://schemas.microsoft.com/office/drawing/2018/hyperlinkcolor" xmlns="" val="tx"/>
                    </a:ext>
                  </a:extLst>
                </a:hlinkClick>
              </a:rPr>
              <a:t>Slidesgo</a:t>
            </a:r>
            <a:r>
              <a:rPr lang="en" sz="1000">
                <a:solidFill>
                  <a:schemeClr val="dk1"/>
                </a:solidFill>
                <a:latin typeface="Albert Sans"/>
                <a:ea typeface="Albert Sans"/>
                <a:cs typeface="Albert Sans"/>
                <a:sym typeface="Albert Sans"/>
              </a:rPr>
              <a:t>, and includes icons by </a:t>
            </a:r>
            <a:r>
              <a:rPr lang="en" sz="1000" b="1" u="sng">
                <a:solidFill>
                  <a:schemeClr val="dk1"/>
                </a:solidFill>
                <a:latin typeface="Albert Sans"/>
                <a:ea typeface="Albert Sans"/>
                <a:cs typeface="Albert Sans"/>
                <a:sym typeface="Albert Sans"/>
                <a:hlinkClick r:id="rId4">
                  <a:extLst>
                    <a:ext uri="{A12FA001-AC4F-418D-AE19-62706E023703}">
                      <ahyp:hlinkClr xmlns:ahyp="http://schemas.microsoft.com/office/drawing/2018/hyperlinkcolor" xmlns="" val="tx"/>
                    </a:ext>
                  </a:extLst>
                </a:hlinkClick>
              </a:rPr>
              <a:t>Flaticon</a:t>
            </a:r>
            <a:r>
              <a:rPr lang="en" sz="1000">
                <a:solidFill>
                  <a:schemeClr val="dk1"/>
                </a:solidFill>
                <a:latin typeface="Albert Sans"/>
                <a:ea typeface="Albert Sans"/>
                <a:cs typeface="Albert Sans"/>
                <a:sym typeface="Albert Sans"/>
              </a:rPr>
              <a:t> and infographics &amp; images by </a:t>
            </a:r>
            <a:r>
              <a:rPr lang="en" sz="1000" b="1" u="sng">
                <a:solidFill>
                  <a:schemeClr val="dk1"/>
                </a:solidFill>
                <a:latin typeface="Albert Sans"/>
                <a:ea typeface="Albert Sans"/>
                <a:cs typeface="Albert Sans"/>
                <a:sym typeface="Albert Sans"/>
                <a:hlinkClick r:id="rId5">
                  <a:extLst>
                    <a:ext uri="{A12FA001-AC4F-418D-AE19-62706E023703}">
                      <ahyp:hlinkClr xmlns:ahyp="http://schemas.microsoft.com/office/drawing/2018/hyperlinkcolor" xmlns="" val="tx"/>
                    </a:ext>
                  </a:extLst>
                </a:hlinkClick>
              </a:rPr>
              <a:t>Freepik</a:t>
            </a:r>
            <a:endParaRPr sz="1000" b="1" u="sng">
              <a:solidFill>
                <a:schemeClr val="dk1"/>
              </a:solidFill>
              <a:latin typeface="Albert Sans"/>
              <a:ea typeface="Albert Sans"/>
              <a:cs typeface="Albert Sans"/>
              <a:sym typeface="Albert Sans"/>
            </a:endParaRPr>
          </a:p>
        </p:txBody>
      </p:sp>
    </p:spTree>
    <p:extLst>
      <p:ext uri="{BB962C8B-B14F-4D97-AF65-F5344CB8AC3E}">
        <p14:creationId xmlns:p14="http://schemas.microsoft.com/office/powerpoint/2010/main" val="576240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dk1"/>
        </a:solidFill>
        <a:effectLst/>
      </p:bgPr>
    </p:bg>
    <p:spTree>
      <p:nvGrpSpPr>
        <p:cNvPr id="1" name="Shape 1135"/>
        <p:cNvGrpSpPr/>
        <p:nvPr/>
      </p:nvGrpSpPr>
      <p:grpSpPr>
        <a:xfrm>
          <a:off x="0" y="0"/>
          <a:ext cx="0" cy="0"/>
          <a:chOff x="0" y="0"/>
          <a:chExt cx="0" cy="0"/>
        </a:xfrm>
      </p:grpSpPr>
      <p:pic>
        <p:nvPicPr>
          <p:cNvPr id="1136" name="Google Shape;1136;p30"/>
          <p:cNvPicPr preferRelativeResize="0"/>
          <p:nvPr/>
        </p:nvPicPr>
        <p:blipFill rotWithShape="1">
          <a:blip r:embed="rId2">
            <a:alphaModFix/>
          </a:blip>
          <a:srcRect b="5526"/>
          <a:stretch/>
        </p:blipFill>
        <p:spPr>
          <a:xfrm>
            <a:off x="201300" y="201300"/>
            <a:ext cx="8741399" cy="4740900"/>
          </a:xfrm>
          <a:prstGeom prst="rect">
            <a:avLst/>
          </a:prstGeom>
          <a:noFill/>
          <a:ln>
            <a:noFill/>
          </a:ln>
          <a:effectLst>
            <a:outerShdw blurRad="57150" dist="19050" dir="5400000" algn="bl" rotWithShape="0">
              <a:srgbClr val="000000">
                <a:alpha val="50000"/>
              </a:srgbClr>
            </a:outerShdw>
          </a:effectLst>
        </p:spPr>
      </p:pic>
      <p:grpSp>
        <p:nvGrpSpPr>
          <p:cNvPr id="1137" name="Google Shape;1137;p30"/>
          <p:cNvGrpSpPr/>
          <p:nvPr/>
        </p:nvGrpSpPr>
        <p:grpSpPr>
          <a:xfrm>
            <a:off x="444975" y="342300"/>
            <a:ext cx="8354475" cy="2353075"/>
            <a:chOff x="444975" y="342300"/>
            <a:chExt cx="8354475" cy="2353075"/>
          </a:xfrm>
        </p:grpSpPr>
        <p:sp>
          <p:nvSpPr>
            <p:cNvPr id="1138" name="Google Shape;1138;p30"/>
            <p:cNvSpPr/>
            <p:nvPr/>
          </p:nvSpPr>
          <p:spPr>
            <a:xfrm>
              <a:off x="444975" y="342300"/>
              <a:ext cx="82540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39" name="Google Shape;1139;p30"/>
            <p:cNvSpPr/>
            <p:nvPr/>
          </p:nvSpPr>
          <p:spPr>
            <a:xfrm rot="-5400000">
              <a:off x="7610313" y="1506238"/>
              <a:ext cx="2345999"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1090268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1"/>
        </a:solidFill>
        <a:effectLst/>
      </p:bgPr>
    </p:bg>
    <p:spTree>
      <p:nvGrpSpPr>
        <p:cNvPr id="1" name="Shape 1140"/>
        <p:cNvGrpSpPr/>
        <p:nvPr/>
      </p:nvGrpSpPr>
      <p:grpSpPr>
        <a:xfrm>
          <a:off x="0" y="0"/>
          <a:ext cx="0" cy="0"/>
          <a:chOff x="0" y="0"/>
          <a:chExt cx="0" cy="0"/>
        </a:xfrm>
      </p:grpSpPr>
      <p:pic>
        <p:nvPicPr>
          <p:cNvPr id="1141" name="Google Shape;1141;p31"/>
          <p:cNvPicPr preferRelativeResize="0"/>
          <p:nvPr/>
        </p:nvPicPr>
        <p:blipFill rotWithShape="1">
          <a:blip r:embed="rId2">
            <a:alphaModFix/>
          </a:blip>
          <a:srcRect b="5526"/>
          <a:stretch/>
        </p:blipFill>
        <p:spPr>
          <a:xfrm>
            <a:off x="201300" y="201300"/>
            <a:ext cx="8741399" cy="4740900"/>
          </a:xfrm>
          <a:prstGeom prst="rect">
            <a:avLst/>
          </a:prstGeom>
          <a:noFill/>
          <a:ln>
            <a:noFill/>
          </a:ln>
          <a:effectLst>
            <a:outerShdw blurRad="57150" dist="19050" dir="5400000" algn="bl" rotWithShape="0">
              <a:srgbClr val="000000">
                <a:alpha val="50000"/>
              </a:srgbClr>
            </a:outerShdw>
          </a:effectLst>
        </p:spPr>
      </p:pic>
      <p:grpSp>
        <p:nvGrpSpPr>
          <p:cNvPr id="1142" name="Google Shape;1142;p31"/>
          <p:cNvGrpSpPr/>
          <p:nvPr/>
        </p:nvGrpSpPr>
        <p:grpSpPr>
          <a:xfrm>
            <a:off x="350950" y="349378"/>
            <a:ext cx="2932125" cy="4447447"/>
            <a:chOff x="350950" y="349378"/>
            <a:chExt cx="2932125" cy="4447447"/>
          </a:xfrm>
        </p:grpSpPr>
        <p:sp>
          <p:nvSpPr>
            <p:cNvPr id="1143" name="Google Shape;1143;p31"/>
            <p:cNvSpPr/>
            <p:nvPr/>
          </p:nvSpPr>
          <p:spPr>
            <a:xfrm>
              <a:off x="444975" y="4764550"/>
              <a:ext cx="2838100"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44" name="Google Shape;1144;p31"/>
            <p:cNvSpPr/>
            <p:nvPr/>
          </p:nvSpPr>
          <p:spPr>
            <a:xfrm rot="-5400000">
              <a:off x="-1839474" y="2539802"/>
              <a:ext cx="4413123"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810339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94"/>
        <p:cNvGrpSpPr/>
        <p:nvPr/>
      </p:nvGrpSpPr>
      <p:grpSpPr>
        <a:xfrm>
          <a:off x="0" y="0"/>
          <a:ext cx="0" cy="0"/>
          <a:chOff x="0" y="0"/>
          <a:chExt cx="0" cy="0"/>
        </a:xfrm>
      </p:grpSpPr>
      <p:sp>
        <p:nvSpPr>
          <p:cNvPr id="195" name="Google Shape;195;p10"/>
          <p:cNvSpPr>
            <a:spLocks noGrp="1"/>
          </p:cNvSpPr>
          <p:nvPr>
            <p:ph type="pic" idx="2"/>
          </p:nvPr>
        </p:nvSpPr>
        <p:spPr>
          <a:xfrm>
            <a:off x="-25" y="-13725"/>
            <a:ext cx="9144000" cy="5157300"/>
          </a:xfrm>
          <a:prstGeom prst="rect">
            <a:avLst/>
          </a:prstGeom>
          <a:noFill/>
          <a:ln>
            <a:noFill/>
          </a:ln>
        </p:spPr>
      </p:sp>
      <p:sp>
        <p:nvSpPr>
          <p:cNvPr id="196" name="Google Shape;196;p10"/>
          <p:cNvSpPr txBox="1">
            <a:spLocks noGrp="1"/>
          </p:cNvSpPr>
          <p:nvPr>
            <p:ph type="title"/>
          </p:nvPr>
        </p:nvSpPr>
        <p:spPr>
          <a:xfrm>
            <a:off x="720000" y="1026725"/>
            <a:ext cx="3399300" cy="863700"/>
          </a:xfrm>
          <a:prstGeom prst="rect">
            <a:avLst/>
          </a:prstGeom>
          <a:solidFill>
            <a:schemeClr val="dk1"/>
          </a:solidFill>
        </p:spPr>
        <p:txBody>
          <a:bodyPr spcFirstLastPara="1" wrap="square" lIns="91425" tIns="91425" rIns="91425" bIns="91425" anchor="ctr" anchorCtr="0">
            <a:noAutofit/>
          </a:bodyPr>
          <a:lstStyle>
            <a:lvl1pPr lvl="0" algn="ctr" rtl="0">
              <a:spcBef>
                <a:spcPts val="0"/>
              </a:spcBef>
              <a:spcAft>
                <a:spcPts val="0"/>
              </a:spcAft>
              <a:buSzPts val="2400"/>
              <a:buNone/>
              <a:defRPr sz="2400">
                <a:solidFill>
                  <a:schemeClr val="lt1"/>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1"/>
        </a:solidFill>
        <a:effectLst/>
      </p:bgPr>
    </p:bg>
    <p:spTree>
      <p:nvGrpSpPr>
        <p:cNvPr id="1" name="Shape 1145"/>
        <p:cNvGrpSpPr/>
        <p:nvPr/>
      </p:nvGrpSpPr>
      <p:grpSpPr>
        <a:xfrm>
          <a:off x="0" y="0"/>
          <a:ext cx="0" cy="0"/>
          <a:chOff x="0" y="0"/>
          <a:chExt cx="0" cy="0"/>
        </a:xfrm>
      </p:grpSpPr>
      <p:pic>
        <p:nvPicPr>
          <p:cNvPr id="1146" name="Google Shape;1146;p32"/>
          <p:cNvPicPr preferRelativeResize="0"/>
          <p:nvPr/>
        </p:nvPicPr>
        <p:blipFill rotWithShape="1">
          <a:blip r:embed="rId2">
            <a:alphaModFix/>
          </a:blip>
          <a:srcRect b="5526"/>
          <a:stretch/>
        </p:blipFill>
        <p:spPr>
          <a:xfrm>
            <a:off x="201300" y="201300"/>
            <a:ext cx="8741399" cy="4740900"/>
          </a:xfrm>
          <a:prstGeom prst="rect">
            <a:avLst/>
          </a:prstGeom>
          <a:noFill/>
          <a:ln>
            <a:noFill/>
          </a:ln>
          <a:effectLst>
            <a:outerShdw blurRad="57150" dist="19050" dir="5400000" algn="bl" rotWithShape="0">
              <a:srgbClr val="000000">
                <a:alpha val="50000"/>
              </a:srgbClr>
            </a:outerShdw>
          </a:effectLst>
        </p:spPr>
      </p:pic>
      <p:sp>
        <p:nvSpPr>
          <p:cNvPr id="1147" name="Google Shape;1147;p32"/>
          <p:cNvSpPr/>
          <p:nvPr/>
        </p:nvSpPr>
        <p:spPr>
          <a:xfrm>
            <a:off x="444975" y="4764550"/>
            <a:ext cx="7985799"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Tree>
    <p:extLst>
      <p:ext uri="{BB962C8B-B14F-4D97-AF65-F5344CB8AC3E}">
        <p14:creationId xmlns:p14="http://schemas.microsoft.com/office/powerpoint/2010/main" val="1577130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1652BF-CC1F-C2B5-14EC-DDE8F70090C0}"/>
              </a:ext>
            </a:extLst>
          </p:cNvPr>
          <p:cNvSpPr/>
          <p:nvPr/>
        </p:nvSpPr>
        <p:spPr>
          <a:xfrm>
            <a:off x="0" y="0"/>
            <a:ext cx="9144000" cy="51435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Perpetua"/>
              <a:ea typeface="+mn-ea"/>
              <a:cs typeface="+mn-cs"/>
            </a:endParaRPr>
          </a:p>
        </p:txBody>
      </p:sp>
      <p:sp useBgFill="1">
        <p:nvSpPr>
          <p:cNvPr id="3" name="Rounded Rectangle 10">
            <a:extLst>
              <a:ext uri="{FF2B5EF4-FFF2-40B4-BE49-F238E27FC236}">
                <a16:creationId xmlns:a16="http://schemas.microsoft.com/office/drawing/2014/main" id="{6964941F-BEBF-1BEB-9D78-30C9342C2190}"/>
              </a:ext>
            </a:extLst>
          </p:cNvPr>
          <p:cNvSpPr/>
          <p:nvPr/>
        </p:nvSpPr>
        <p:spPr>
          <a:xfrm>
            <a:off x="65089" y="52389"/>
            <a:ext cx="9013825" cy="5018485"/>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Perpetua"/>
              <a:ea typeface="+mn-ea"/>
              <a:cs typeface="+mn-cs"/>
            </a:endParaRPr>
          </a:p>
        </p:txBody>
      </p:sp>
      <p:sp>
        <p:nvSpPr>
          <p:cNvPr id="4" name="Rectangle 3">
            <a:extLst>
              <a:ext uri="{FF2B5EF4-FFF2-40B4-BE49-F238E27FC236}">
                <a16:creationId xmlns:a16="http://schemas.microsoft.com/office/drawing/2014/main" id="{E59E3F99-2222-A2BF-2AF9-F4330216CB60}"/>
              </a:ext>
            </a:extLst>
          </p:cNvPr>
          <p:cNvSpPr/>
          <p:nvPr/>
        </p:nvSpPr>
        <p:spPr>
          <a:xfrm>
            <a:off x="63500" y="1087042"/>
            <a:ext cx="9020175" cy="1145381"/>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Perpetua"/>
              <a:ea typeface="+mn-ea"/>
              <a:cs typeface="+mn-cs"/>
            </a:endParaRPr>
          </a:p>
        </p:txBody>
      </p:sp>
      <p:sp>
        <p:nvSpPr>
          <p:cNvPr id="5" name="Rectangle 4">
            <a:extLst>
              <a:ext uri="{FF2B5EF4-FFF2-40B4-BE49-F238E27FC236}">
                <a16:creationId xmlns:a16="http://schemas.microsoft.com/office/drawing/2014/main" id="{A52958AF-4F88-AB2F-5C7C-D9AA66504E29}"/>
              </a:ext>
            </a:extLst>
          </p:cNvPr>
          <p:cNvSpPr/>
          <p:nvPr/>
        </p:nvSpPr>
        <p:spPr>
          <a:xfrm>
            <a:off x="63500" y="1047750"/>
            <a:ext cx="9020175" cy="90488"/>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Perpetua"/>
              <a:ea typeface="+mn-ea"/>
              <a:cs typeface="+mn-cs"/>
            </a:endParaRPr>
          </a:p>
        </p:txBody>
      </p:sp>
      <p:sp>
        <p:nvSpPr>
          <p:cNvPr id="6" name="Rectangle 5">
            <a:extLst>
              <a:ext uri="{FF2B5EF4-FFF2-40B4-BE49-F238E27FC236}">
                <a16:creationId xmlns:a16="http://schemas.microsoft.com/office/drawing/2014/main" id="{92CDE8C3-85ED-C75B-936E-01D76EC8DFC6}"/>
              </a:ext>
            </a:extLst>
          </p:cNvPr>
          <p:cNvSpPr/>
          <p:nvPr/>
        </p:nvSpPr>
        <p:spPr>
          <a:xfrm>
            <a:off x="63500" y="2232423"/>
            <a:ext cx="9020175" cy="83344"/>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Perpetua"/>
              <a:ea typeface="+mn-ea"/>
              <a:cs typeface="+mn-cs"/>
            </a:endParaRPr>
          </a:p>
        </p:txBody>
      </p:sp>
      <p:sp>
        <p:nvSpPr>
          <p:cNvPr id="9" name="Subtitle 8"/>
          <p:cNvSpPr>
            <a:spLocks noGrp="1"/>
          </p:cNvSpPr>
          <p:nvPr>
            <p:ph type="subTitle" idx="1"/>
          </p:nvPr>
        </p:nvSpPr>
        <p:spPr>
          <a:xfrm>
            <a:off x="1295400" y="2400300"/>
            <a:ext cx="6400800" cy="1200150"/>
          </a:xfrm>
        </p:spPr>
        <p:txBody>
          <a:bodyPr/>
          <a:lstStyle>
            <a:lvl1pPr marL="0" indent="0" algn="ctr">
              <a:buNone/>
              <a:defRPr sz="1950">
                <a:solidFill>
                  <a:schemeClr val="tx2"/>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lang="en-US"/>
              <a:t>Click to edit Master subtitle style</a:t>
            </a:r>
          </a:p>
        </p:txBody>
      </p:sp>
      <p:sp>
        <p:nvSpPr>
          <p:cNvPr id="8" name="Title 7"/>
          <p:cNvSpPr>
            <a:spLocks noGrp="1"/>
          </p:cNvSpPr>
          <p:nvPr>
            <p:ph type="ctrTitle"/>
          </p:nvPr>
        </p:nvSpPr>
        <p:spPr>
          <a:xfrm>
            <a:off x="457200" y="1129449"/>
            <a:ext cx="8229600" cy="1102519"/>
          </a:xfrm>
        </p:spPr>
        <p:txBody>
          <a:bodyPr anchor="ctr"/>
          <a:lstStyle>
            <a:lvl1pPr algn="ctr">
              <a:defRPr lang="en-US" dirty="0">
                <a:solidFill>
                  <a:srgbClr val="FFFFFF"/>
                </a:solidFill>
              </a:defRPr>
            </a:lvl1pPr>
          </a:lstStyle>
          <a:p>
            <a:r>
              <a:rPr lang="en-US"/>
              <a:t>Click to edit Master title style</a:t>
            </a:r>
          </a:p>
        </p:txBody>
      </p:sp>
      <p:sp>
        <p:nvSpPr>
          <p:cNvPr id="7" name="Date Placeholder 27">
            <a:extLst>
              <a:ext uri="{FF2B5EF4-FFF2-40B4-BE49-F238E27FC236}">
                <a16:creationId xmlns:a16="http://schemas.microsoft.com/office/drawing/2014/main" id="{20AE3960-E70F-FF82-BB6D-9D1DD29DEF56}"/>
              </a:ext>
            </a:extLst>
          </p:cNvPr>
          <p:cNvSpPr>
            <a:spLocks noGrp="1"/>
          </p:cNvSpPr>
          <p:nvPr>
            <p:ph type="dt" sz="half" idx="10"/>
          </p:nvPr>
        </p:nvSpPr>
        <p:spPr/>
        <p:txBody>
          <a:bodyPr/>
          <a:lstStyle>
            <a:lvl1pPr>
              <a:defRPr/>
            </a:lvl1pPr>
          </a:lstStyle>
          <a:p>
            <a:pPr defTabSz="685800">
              <a:buClrTx/>
              <a:defRPr/>
            </a:pPr>
            <a:fld id="{68D158D3-11F8-4637-A40D-8FD4DC7D56B8}" type="datetimeFigureOut">
              <a:rPr lang="en-US" kern="1200" smtClean="0">
                <a:solidFill>
                  <a:srgbClr val="696464"/>
                </a:solidFill>
                <a:ea typeface="+mn-ea"/>
              </a:rPr>
              <a:pPr defTabSz="685800">
                <a:buClrTx/>
                <a:defRPr/>
              </a:pPr>
              <a:t>15/10/2024</a:t>
            </a:fld>
            <a:endParaRPr lang="en-US" kern="1200">
              <a:solidFill>
                <a:srgbClr val="696464"/>
              </a:solidFill>
              <a:ea typeface="+mn-ea"/>
            </a:endParaRPr>
          </a:p>
        </p:txBody>
      </p:sp>
      <p:sp>
        <p:nvSpPr>
          <p:cNvPr id="10" name="Footer Placeholder 16">
            <a:extLst>
              <a:ext uri="{FF2B5EF4-FFF2-40B4-BE49-F238E27FC236}">
                <a16:creationId xmlns:a16="http://schemas.microsoft.com/office/drawing/2014/main" id="{E61C5BC4-A518-AC3D-8604-21A54FB2BB81}"/>
              </a:ext>
            </a:extLst>
          </p:cNvPr>
          <p:cNvSpPr>
            <a:spLocks noGrp="1"/>
          </p:cNvSpPr>
          <p:nvPr>
            <p:ph type="ftr" sz="quarter" idx="11"/>
          </p:nvPr>
        </p:nvSpPr>
        <p:spPr/>
        <p:txBody>
          <a:bodyPr/>
          <a:lstStyle>
            <a:lvl1pPr>
              <a:defRPr/>
            </a:lvl1pPr>
          </a:lstStyle>
          <a:p>
            <a:pPr defTabSz="685800">
              <a:buClrTx/>
              <a:defRPr/>
            </a:pPr>
            <a:endParaRPr lang="en-US" kern="1200">
              <a:solidFill>
                <a:srgbClr val="696464"/>
              </a:solidFill>
              <a:ea typeface="+mn-ea"/>
            </a:endParaRPr>
          </a:p>
        </p:txBody>
      </p:sp>
      <p:sp>
        <p:nvSpPr>
          <p:cNvPr id="11" name="Slide Number Placeholder 28">
            <a:extLst>
              <a:ext uri="{FF2B5EF4-FFF2-40B4-BE49-F238E27FC236}">
                <a16:creationId xmlns:a16="http://schemas.microsoft.com/office/drawing/2014/main" id="{3238C488-322B-D193-1315-8504C7F73F53}"/>
              </a:ext>
            </a:extLst>
          </p:cNvPr>
          <p:cNvSpPr>
            <a:spLocks noGrp="1"/>
          </p:cNvSpPr>
          <p:nvPr>
            <p:ph type="sldNum" sz="quarter" idx="12"/>
          </p:nvPr>
        </p:nvSpPr>
        <p:spPr/>
        <p:txBody>
          <a:bodyPr/>
          <a:lstStyle>
            <a:lvl1pPr>
              <a:defRPr/>
            </a:lvl1pPr>
          </a:lstStyle>
          <a:p>
            <a:pPr defTabSz="685800">
              <a:buClrTx/>
              <a:defRPr/>
            </a:pPr>
            <a:fld id="{37C7DBBE-4D0B-4C1D-959F-062141D82E7E}" type="slidenum">
              <a:rPr lang="en-US" altLang="en-US" kern="1200" smtClean="0">
                <a:ea typeface="+mn-ea"/>
                <a:cs typeface="+mn-cs"/>
              </a:rPr>
              <a:pPr defTabSz="685800">
                <a:buClrTx/>
                <a:defRPr/>
              </a:pPr>
              <a:t>‹#›</a:t>
            </a:fld>
            <a:endParaRPr lang="en-US" altLang="en-US" kern="1200">
              <a:ea typeface="+mn-ea"/>
              <a:cs typeface="+mn-cs"/>
            </a:endParaRPr>
          </a:p>
        </p:txBody>
      </p:sp>
    </p:spTree>
    <p:extLst>
      <p:ext uri="{BB962C8B-B14F-4D97-AF65-F5344CB8AC3E}">
        <p14:creationId xmlns:p14="http://schemas.microsoft.com/office/powerpoint/2010/main" val="3253147662"/>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7"/>
          <p:cNvSpPr>
            <a:spLocks noGrp="1"/>
          </p:cNvSpPr>
          <p:nvPr>
            <p:ph sz="quarter" idx="1"/>
          </p:nvPr>
        </p:nvSpPr>
        <p:spPr>
          <a:xfrm>
            <a:off x="914400" y="1085850"/>
            <a:ext cx="7772400"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13">
            <a:extLst>
              <a:ext uri="{FF2B5EF4-FFF2-40B4-BE49-F238E27FC236}">
                <a16:creationId xmlns:a16="http://schemas.microsoft.com/office/drawing/2014/main" id="{416C51AE-4713-3BAF-823C-9C1461DA9F65}"/>
              </a:ext>
            </a:extLst>
          </p:cNvPr>
          <p:cNvSpPr>
            <a:spLocks noGrp="1"/>
          </p:cNvSpPr>
          <p:nvPr>
            <p:ph type="dt" sz="half" idx="10"/>
          </p:nvPr>
        </p:nvSpPr>
        <p:spPr/>
        <p:txBody>
          <a:bodyPr/>
          <a:lstStyle>
            <a:lvl1pPr>
              <a:defRPr/>
            </a:lvl1pPr>
          </a:lstStyle>
          <a:p>
            <a:pPr defTabSz="685800">
              <a:buClrTx/>
              <a:defRPr/>
            </a:pPr>
            <a:fld id="{FD175A9D-DF61-4EAA-A9A5-1DCF44A4A34F}" type="datetimeFigureOut">
              <a:rPr lang="en-US" kern="1200" smtClean="0">
                <a:solidFill>
                  <a:srgbClr val="696464"/>
                </a:solidFill>
                <a:ea typeface="+mn-ea"/>
              </a:rPr>
              <a:pPr defTabSz="685800">
                <a:buClrTx/>
                <a:defRPr/>
              </a:pPr>
              <a:t>15/10/2024</a:t>
            </a:fld>
            <a:endParaRPr lang="en-US" kern="1200">
              <a:solidFill>
                <a:srgbClr val="696464"/>
              </a:solidFill>
              <a:ea typeface="+mn-ea"/>
            </a:endParaRPr>
          </a:p>
        </p:txBody>
      </p:sp>
      <p:sp>
        <p:nvSpPr>
          <p:cNvPr id="4" name="Footer Placeholder 2">
            <a:extLst>
              <a:ext uri="{FF2B5EF4-FFF2-40B4-BE49-F238E27FC236}">
                <a16:creationId xmlns:a16="http://schemas.microsoft.com/office/drawing/2014/main" id="{E72C66F2-14D6-D1C1-3F0C-3527412CC572}"/>
              </a:ext>
            </a:extLst>
          </p:cNvPr>
          <p:cNvSpPr>
            <a:spLocks noGrp="1"/>
          </p:cNvSpPr>
          <p:nvPr>
            <p:ph type="ftr" sz="quarter" idx="11"/>
          </p:nvPr>
        </p:nvSpPr>
        <p:spPr/>
        <p:txBody>
          <a:bodyPr/>
          <a:lstStyle>
            <a:lvl1pPr>
              <a:defRPr/>
            </a:lvl1pPr>
          </a:lstStyle>
          <a:p>
            <a:pPr defTabSz="685800">
              <a:buClrTx/>
              <a:defRPr/>
            </a:pPr>
            <a:endParaRPr lang="en-US" kern="1200">
              <a:solidFill>
                <a:srgbClr val="696464"/>
              </a:solidFill>
              <a:ea typeface="+mn-ea"/>
            </a:endParaRPr>
          </a:p>
        </p:txBody>
      </p:sp>
      <p:sp>
        <p:nvSpPr>
          <p:cNvPr id="5" name="Slide Number Placeholder 22">
            <a:extLst>
              <a:ext uri="{FF2B5EF4-FFF2-40B4-BE49-F238E27FC236}">
                <a16:creationId xmlns:a16="http://schemas.microsoft.com/office/drawing/2014/main" id="{5723E79F-DB15-6CB3-1573-43A354AA440A}"/>
              </a:ext>
            </a:extLst>
          </p:cNvPr>
          <p:cNvSpPr>
            <a:spLocks noGrp="1"/>
          </p:cNvSpPr>
          <p:nvPr>
            <p:ph type="sldNum" sz="quarter" idx="12"/>
          </p:nvPr>
        </p:nvSpPr>
        <p:spPr/>
        <p:txBody>
          <a:bodyPr/>
          <a:lstStyle>
            <a:lvl1pPr>
              <a:defRPr/>
            </a:lvl1pPr>
          </a:lstStyle>
          <a:p>
            <a:pPr defTabSz="685800">
              <a:buClrTx/>
              <a:defRPr/>
            </a:pPr>
            <a:fld id="{F171139A-9FBE-44C7-97B0-1EBEC36A9DDD}" type="slidenum">
              <a:rPr lang="en-US" altLang="en-US" kern="1200" smtClean="0">
                <a:ea typeface="+mn-ea"/>
                <a:cs typeface="+mn-cs"/>
              </a:rPr>
              <a:pPr defTabSz="685800">
                <a:buClrTx/>
                <a:defRPr/>
              </a:pPr>
              <a:t>‹#›</a:t>
            </a:fld>
            <a:endParaRPr lang="en-US" altLang="en-US" kern="1200">
              <a:ea typeface="+mn-ea"/>
              <a:cs typeface="+mn-cs"/>
            </a:endParaRPr>
          </a:p>
        </p:txBody>
      </p:sp>
    </p:spTree>
    <p:extLst>
      <p:ext uri="{BB962C8B-B14F-4D97-AF65-F5344CB8AC3E}">
        <p14:creationId xmlns:p14="http://schemas.microsoft.com/office/powerpoint/2010/main" val="22961003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B34AA6-033F-46E4-45CC-B3D3D5208B94}"/>
              </a:ext>
            </a:extLst>
          </p:cNvPr>
          <p:cNvSpPr/>
          <p:nvPr/>
        </p:nvSpPr>
        <p:spPr>
          <a:xfrm>
            <a:off x="0" y="0"/>
            <a:ext cx="9144000" cy="51435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Perpetua"/>
              <a:ea typeface="+mn-ea"/>
              <a:cs typeface="+mn-cs"/>
            </a:endParaRPr>
          </a:p>
        </p:txBody>
      </p:sp>
      <p:sp useBgFill="1">
        <p:nvSpPr>
          <p:cNvPr id="5" name="Rounded Rectangle 10">
            <a:extLst>
              <a:ext uri="{FF2B5EF4-FFF2-40B4-BE49-F238E27FC236}">
                <a16:creationId xmlns:a16="http://schemas.microsoft.com/office/drawing/2014/main" id="{BFEBE4F0-3E2A-49BD-9DD8-3BBE46322D28}"/>
              </a:ext>
            </a:extLst>
          </p:cNvPr>
          <p:cNvSpPr/>
          <p:nvPr/>
        </p:nvSpPr>
        <p:spPr>
          <a:xfrm>
            <a:off x="65313" y="52317"/>
            <a:ext cx="9013372" cy="501915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Perpetua"/>
              <a:ea typeface="+mn-ea"/>
              <a:cs typeface="+mn-cs"/>
            </a:endParaRPr>
          </a:p>
        </p:txBody>
      </p:sp>
      <p:sp>
        <p:nvSpPr>
          <p:cNvPr id="6" name="Rectangle 5">
            <a:extLst>
              <a:ext uri="{FF2B5EF4-FFF2-40B4-BE49-F238E27FC236}">
                <a16:creationId xmlns:a16="http://schemas.microsoft.com/office/drawing/2014/main" id="{C18A48E4-A188-8793-015F-57DA98015FAE}"/>
              </a:ext>
            </a:extLst>
          </p:cNvPr>
          <p:cNvSpPr/>
          <p:nvPr/>
        </p:nvSpPr>
        <p:spPr>
          <a:xfrm flipV="1">
            <a:off x="69851" y="1782367"/>
            <a:ext cx="9013825" cy="69056"/>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Perpetua"/>
              <a:ea typeface="+mn-ea"/>
              <a:cs typeface="+mn-cs"/>
            </a:endParaRPr>
          </a:p>
        </p:txBody>
      </p:sp>
      <p:sp>
        <p:nvSpPr>
          <p:cNvPr id="7" name="Rectangle 6">
            <a:extLst>
              <a:ext uri="{FF2B5EF4-FFF2-40B4-BE49-F238E27FC236}">
                <a16:creationId xmlns:a16="http://schemas.microsoft.com/office/drawing/2014/main" id="{D0A59659-7F21-DC42-BE91-6901DDD80D3A}"/>
              </a:ext>
            </a:extLst>
          </p:cNvPr>
          <p:cNvSpPr/>
          <p:nvPr/>
        </p:nvSpPr>
        <p:spPr>
          <a:xfrm>
            <a:off x="69851" y="1756173"/>
            <a:ext cx="9013825" cy="34528"/>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Perpetua"/>
              <a:ea typeface="+mn-ea"/>
              <a:cs typeface="+mn-cs"/>
            </a:endParaRPr>
          </a:p>
        </p:txBody>
      </p:sp>
      <p:sp>
        <p:nvSpPr>
          <p:cNvPr id="8" name="Rectangle 7">
            <a:extLst>
              <a:ext uri="{FF2B5EF4-FFF2-40B4-BE49-F238E27FC236}">
                <a16:creationId xmlns:a16="http://schemas.microsoft.com/office/drawing/2014/main" id="{00431EF6-C0BA-6A7D-6203-8BD088772091}"/>
              </a:ext>
            </a:extLst>
          </p:cNvPr>
          <p:cNvSpPr/>
          <p:nvPr/>
        </p:nvSpPr>
        <p:spPr>
          <a:xfrm>
            <a:off x="68264" y="1851423"/>
            <a:ext cx="9015412" cy="34528"/>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Perpetua"/>
              <a:ea typeface="+mn-ea"/>
              <a:cs typeface="+mn-cs"/>
            </a:endParaRPr>
          </a:p>
        </p:txBody>
      </p:sp>
      <p:sp>
        <p:nvSpPr>
          <p:cNvPr id="2" name="Title 1"/>
          <p:cNvSpPr>
            <a:spLocks noGrp="1"/>
          </p:cNvSpPr>
          <p:nvPr>
            <p:ph type="title"/>
          </p:nvPr>
        </p:nvSpPr>
        <p:spPr>
          <a:xfrm>
            <a:off x="722313" y="714376"/>
            <a:ext cx="7772400" cy="1021556"/>
          </a:xfrm>
        </p:spPr>
        <p:txBody>
          <a:bodyPr/>
          <a:lstStyle>
            <a:lvl1pPr algn="l">
              <a:buNone/>
              <a:defRPr sz="3000" b="0" cap="none"/>
            </a:lvl1pPr>
          </a:lstStyle>
          <a:p>
            <a:r>
              <a:rPr lang="en-US"/>
              <a:t>Click to edit Master title style</a:t>
            </a:r>
          </a:p>
        </p:txBody>
      </p:sp>
      <p:sp>
        <p:nvSpPr>
          <p:cNvPr id="3" name="Text Placeholder 2"/>
          <p:cNvSpPr>
            <a:spLocks noGrp="1"/>
          </p:cNvSpPr>
          <p:nvPr>
            <p:ph type="body" idx="1"/>
          </p:nvPr>
        </p:nvSpPr>
        <p:spPr>
          <a:xfrm>
            <a:off x="722313" y="1910953"/>
            <a:ext cx="7772400" cy="1003697"/>
          </a:xfrm>
        </p:spPr>
        <p:txBody>
          <a:bodyPr/>
          <a:lstStyle>
            <a:lvl1pPr marL="0" indent="0">
              <a:buNone/>
              <a:defRPr sz="1800">
                <a:solidFill>
                  <a:schemeClr val="tx1">
                    <a:tint val="75000"/>
                  </a:schemeClr>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a:r>
              <a:rPr lang="en-US"/>
              <a:t>Click to edit Master text styles</a:t>
            </a:r>
          </a:p>
        </p:txBody>
      </p:sp>
      <p:sp>
        <p:nvSpPr>
          <p:cNvPr id="9" name="Date Placeholder 3">
            <a:extLst>
              <a:ext uri="{FF2B5EF4-FFF2-40B4-BE49-F238E27FC236}">
                <a16:creationId xmlns:a16="http://schemas.microsoft.com/office/drawing/2014/main" id="{2458D6CB-0F5A-A133-1FC1-6F106DAA0CB8}"/>
              </a:ext>
            </a:extLst>
          </p:cNvPr>
          <p:cNvSpPr>
            <a:spLocks noGrp="1"/>
          </p:cNvSpPr>
          <p:nvPr>
            <p:ph type="dt" sz="half" idx="10"/>
          </p:nvPr>
        </p:nvSpPr>
        <p:spPr/>
        <p:txBody>
          <a:bodyPr/>
          <a:lstStyle>
            <a:lvl1pPr>
              <a:defRPr/>
            </a:lvl1pPr>
          </a:lstStyle>
          <a:p>
            <a:pPr defTabSz="685800">
              <a:buClrTx/>
              <a:defRPr/>
            </a:pPr>
            <a:fld id="{DE81C788-52E5-491E-9B29-DB2BB468BEEA}" type="datetimeFigureOut">
              <a:rPr lang="en-US" kern="1200" smtClean="0">
                <a:solidFill>
                  <a:srgbClr val="696464"/>
                </a:solidFill>
                <a:ea typeface="+mn-ea"/>
              </a:rPr>
              <a:pPr defTabSz="685800">
                <a:buClrTx/>
                <a:defRPr/>
              </a:pPr>
              <a:t>15/10/2024</a:t>
            </a:fld>
            <a:endParaRPr lang="en-US" kern="1200">
              <a:solidFill>
                <a:srgbClr val="696464"/>
              </a:solidFill>
              <a:ea typeface="+mn-ea"/>
            </a:endParaRPr>
          </a:p>
        </p:txBody>
      </p:sp>
      <p:sp>
        <p:nvSpPr>
          <p:cNvPr id="10" name="Footer Placeholder 4">
            <a:extLst>
              <a:ext uri="{FF2B5EF4-FFF2-40B4-BE49-F238E27FC236}">
                <a16:creationId xmlns:a16="http://schemas.microsoft.com/office/drawing/2014/main" id="{3466E36D-8D3A-457F-8A68-130C29328C45}"/>
              </a:ext>
            </a:extLst>
          </p:cNvPr>
          <p:cNvSpPr>
            <a:spLocks noGrp="1"/>
          </p:cNvSpPr>
          <p:nvPr>
            <p:ph type="ftr" sz="quarter" idx="11"/>
          </p:nvPr>
        </p:nvSpPr>
        <p:spPr>
          <a:xfrm>
            <a:off x="800100" y="4629150"/>
            <a:ext cx="4000500" cy="342900"/>
          </a:xfrm>
        </p:spPr>
        <p:txBody>
          <a:bodyPr/>
          <a:lstStyle>
            <a:lvl1pPr>
              <a:defRPr/>
            </a:lvl1pPr>
          </a:lstStyle>
          <a:p>
            <a:pPr defTabSz="685800">
              <a:buClrTx/>
              <a:defRPr/>
            </a:pPr>
            <a:endParaRPr lang="en-US" kern="1200">
              <a:solidFill>
                <a:srgbClr val="696464"/>
              </a:solidFill>
              <a:ea typeface="+mn-ea"/>
            </a:endParaRPr>
          </a:p>
        </p:txBody>
      </p:sp>
      <p:sp>
        <p:nvSpPr>
          <p:cNvPr id="11" name="Slide Number Placeholder 5">
            <a:extLst>
              <a:ext uri="{FF2B5EF4-FFF2-40B4-BE49-F238E27FC236}">
                <a16:creationId xmlns:a16="http://schemas.microsoft.com/office/drawing/2014/main" id="{5FFA21CC-663E-2B42-0C65-81781F31A657}"/>
              </a:ext>
            </a:extLst>
          </p:cNvPr>
          <p:cNvSpPr>
            <a:spLocks noGrp="1"/>
          </p:cNvSpPr>
          <p:nvPr>
            <p:ph type="sldNum" sz="quarter" idx="12"/>
          </p:nvPr>
        </p:nvSpPr>
        <p:spPr>
          <a:xfrm>
            <a:off x="146050" y="4656535"/>
            <a:ext cx="457200" cy="342900"/>
          </a:xfrm>
        </p:spPr>
        <p:txBody>
          <a:bodyPr/>
          <a:lstStyle>
            <a:lvl1pPr>
              <a:defRPr/>
            </a:lvl1pPr>
          </a:lstStyle>
          <a:p>
            <a:pPr defTabSz="685800">
              <a:buClrTx/>
              <a:defRPr/>
            </a:pPr>
            <a:fld id="{4C44228C-C7AB-423A-A7DA-AD60DB6EF36B}" type="slidenum">
              <a:rPr lang="en-US" altLang="en-US" kern="1200" smtClean="0">
                <a:ea typeface="+mn-ea"/>
                <a:cs typeface="+mn-cs"/>
              </a:rPr>
              <a:pPr defTabSz="685800">
                <a:buClrTx/>
                <a:defRPr/>
              </a:pPr>
              <a:t>‹#›</a:t>
            </a:fld>
            <a:endParaRPr lang="en-US" altLang="en-US" kern="1200">
              <a:ea typeface="+mn-ea"/>
              <a:cs typeface="+mn-cs"/>
            </a:endParaRPr>
          </a:p>
        </p:txBody>
      </p:sp>
    </p:spTree>
    <p:extLst>
      <p:ext uri="{BB962C8B-B14F-4D97-AF65-F5344CB8AC3E}">
        <p14:creationId xmlns:p14="http://schemas.microsoft.com/office/powerpoint/2010/main" val="1744787973"/>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914400" y="1085850"/>
            <a:ext cx="3749040"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933950" y="1085850"/>
            <a:ext cx="3749040"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13">
            <a:extLst>
              <a:ext uri="{FF2B5EF4-FFF2-40B4-BE49-F238E27FC236}">
                <a16:creationId xmlns:a16="http://schemas.microsoft.com/office/drawing/2014/main" id="{796DF250-CED2-567D-C629-C9DBFA778888}"/>
              </a:ext>
            </a:extLst>
          </p:cNvPr>
          <p:cNvSpPr>
            <a:spLocks noGrp="1"/>
          </p:cNvSpPr>
          <p:nvPr>
            <p:ph type="dt" sz="half" idx="10"/>
          </p:nvPr>
        </p:nvSpPr>
        <p:spPr/>
        <p:txBody>
          <a:bodyPr/>
          <a:lstStyle>
            <a:lvl1pPr>
              <a:defRPr/>
            </a:lvl1pPr>
          </a:lstStyle>
          <a:p>
            <a:pPr defTabSz="685800">
              <a:buClrTx/>
              <a:defRPr/>
            </a:pPr>
            <a:fld id="{044F8FF1-72CD-486C-9D67-55AEF8806241}" type="datetimeFigureOut">
              <a:rPr lang="en-US" kern="1200" smtClean="0">
                <a:solidFill>
                  <a:srgbClr val="696464"/>
                </a:solidFill>
                <a:ea typeface="+mn-ea"/>
              </a:rPr>
              <a:pPr defTabSz="685800">
                <a:buClrTx/>
                <a:defRPr/>
              </a:pPr>
              <a:t>15/10/2024</a:t>
            </a:fld>
            <a:endParaRPr lang="en-US" kern="1200">
              <a:solidFill>
                <a:srgbClr val="696464"/>
              </a:solidFill>
              <a:ea typeface="+mn-ea"/>
            </a:endParaRPr>
          </a:p>
        </p:txBody>
      </p:sp>
      <p:sp>
        <p:nvSpPr>
          <p:cNvPr id="4" name="Footer Placeholder 2">
            <a:extLst>
              <a:ext uri="{FF2B5EF4-FFF2-40B4-BE49-F238E27FC236}">
                <a16:creationId xmlns:a16="http://schemas.microsoft.com/office/drawing/2014/main" id="{A62A5BBF-E968-91B6-0C62-10D9415DDD48}"/>
              </a:ext>
            </a:extLst>
          </p:cNvPr>
          <p:cNvSpPr>
            <a:spLocks noGrp="1"/>
          </p:cNvSpPr>
          <p:nvPr>
            <p:ph type="ftr" sz="quarter" idx="11"/>
          </p:nvPr>
        </p:nvSpPr>
        <p:spPr/>
        <p:txBody>
          <a:bodyPr/>
          <a:lstStyle>
            <a:lvl1pPr>
              <a:defRPr/>
            </a:lvl1pPr>
          </a:lstStyle>
          <a:p>
            <a:pPr defTabSz="685800">
              <a:buClrTx/>
              <a:defRPr/>
            </a:pPr>
            <a:endParaRPr lang="en-US" kern="1200">
              <a:solidFill>
                <a:srgbClr val="696464"/>
              </a:solidFill>
              <a:ea typeface="+mn-ea"/>
            </a:endParaRPr>
          </a:p>
        </p:txBody>
      </p:sp>
      <p:sp>
        <p:nvSpPr>
          <p:cNvPr id="5" name="Slide Number Placeholder 22">
            <a:extLst>
              <a:ext uri="{FF2B5EF4-FFF2-40B4-BE49-F238E27FC236}">
                <a16:creationId xmlns:a16="http://schemas.microsoft.com/office/drawing/2014/main" id="{5A7844F0-F9F9-ABBD-C54E-DDC0D882A52D}"/>
              </a:ext>
            </a:extLst>
          </p:cNvPr>
          <p:cNvSpPr>
            <a:spLocks noGrp="1"/>
          </p:cNvSpPr>
          <p:nvPr>
            <p:ph type="sldNum" sz="quarter" idx="12"/>
          </p:nvPr>
        </p:nvSpPr>
        <p:spPr/>
        <p:txBody>
          <a:bodyPr/>
          <a:lstStyle>
            <a:lvl1pPr>
              <a:defRPr/>
            </a:lvl1pPr>
          </a:lstStyle>
          <a:p>
            <a:pPr defTabSz="685800">
              <a:buClrTx/>
              <a:defRPr/>
            </a:pPr>
            <a:fld id="{2A293D7E-28DE-4B6B-A3BD-40F8701B747E}" type="slidenum">
              <a:rPr lang="en-US" altLang="en-US" kern="1200" smtClean="0">
                <a:ea typeface="+mn-ea"/>
                <a:cs typeface="+mn-cs"/>
              </a:rPr>
              <a:pPr defTabSz="685800">
                <a:buClrTx/>
                <a:defRPr/>
              </a:pPr>
              <a:t>‹#›</a:t>
            </a:fld>
            <a:endParaRPr lang="en-US" altLang="en-US" kern="1200">
              <a:ea typeface="+mn-ea"/>
              <a:cs typeface="+mn-cs"/>
            </a:endParaRPr>
          </a:p>
        </p:txBody>
      </p:sp>
    </p:spTree>
    <p:extLst>
      <p:ext uri="{BB962C8B-B14F-4D97-AF65-F5344CB8AC3E}">
        <p14:creationId xmlns:p14="http://schemas.microsoft.com/office/powerpoint/2010/main" val="12318011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04788"/>
            <a:ext cx="77724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1085850"/>
            <a:ext cx="3733800" cy="571500"/>
          </a:xfrm>
          <a:noFill/>
          <a:ln w="12700" cap="sq" cmpd="sng" algn="ctr">
            <a:noFill/>
            <a:prstDash val="solid"/>
          </a:ln>
        </p:spPr>
        <p:txBody>
          <a:bodyPr anchor="b">
            <a:noAutofit/>
          </a:bodyPr>
          <a:lstStyle>
            <a:lvl1pPr marL="0" indent="0">
              <a:buNone/>
              <a:defRPr sz="1800" b="1">
                <a:solidFill>
                  <a:schemeClr val="accent1"/>
                </a:solidFill>
                <a:latin typeface="+mj-lt"/>
                <a:ea typeface="+mj-ea"/>
                <a:cs typeface="+mj-cs"/>
              </a:defRPr>
            </a:lvl1pPr>
            <a:lvl2pPr>
              <a:buNone/>
              <a:defRPr sz="1500" b="1"/>
            </a:lvl2pPr>
            <a:lvl3pPr>
              <a:buNone/>
              <a:defRPr sz="1350" b="1"/>
            </a:lvl3pPr>
            <a:lvl4pPr>
              <a:buNone/>
              <a:defRPr sz="1200" b="1"/>
            </a:lvl4pPr>
            <a:lvl5pPr>
              <a:buNone/>
              <a:defRPr sz="1200" b="1"/>
            </a:lvl5pPr>
          </a:lstStyle>
          <a:p>
            <a:pPr lvl="0"/>
            <a:r>
              <a:rPr lang="en-US"/>
              <a:t>Click to edit Master text styles</a:t>
            </a:r>
          </a:p>
        </p:txBody>
      </p:sp>
      <p:sp>
        <p:nvSpPr>
          <p:cNvPr id="4" name="Text Placeholder 3"/>
          <p:cNvSpPr>
            <a:spLocks noGrp="1"/>
          </p:cNvSpPr>
          <p:nvPr>
            <p:ph type="body" sz="half" idx="3"/>
          </p:nvPr>
        </p:nvSpPr>
        <p:spPr>
          <a:xfrm>
            <a:off x="4953000" y="1085850"/>
            <a:ext cx="3733800" cy="571500"/>
          </a:xfrm>
          <a:noFill/>
          <a:ln w="12700" cap="sq" cmpd="sng" algn="ctr">
            <a:noFill/>
            <a:prstDash val="solid"/>
          </a:ln>
        </p:spPr>
        <p:txBody>
          <a:bodyPr anchor="b">
            <a:noAutofit/>
          </a:bodyPr>
          <a:lstStyle>
            <a:lvl1pPr marL="0" indent="0">
              <a:buNone/>
              <a:defRPr sz="1800" b="1">
                <a:solidFill>
                  <a:schemeClr val="accent1"/>
                </a:solidFill>
                <a:latin typeface="+mj-lt"/>
                <a:ea typeface="+mj-ea"/>
                <a:cs typeface="+mj-cs"/>
              </a:defRPr>
            </a:lvl1pPr>
            <a:lvl2pPr>
              <a:buNone/>
              <a:defRPr sz="1500" b="1"/>
            </a:lvl2pPr>
            <a:lvl3pPr>
              <a:buNone/>
              <a:defRPr sz="1350" b="1"/>
            </a:lvl3pPr>
            <a:lvl4pPr>
              <a:buNone/>
              <a:defRPr sz="1200" b="1"/>
            </a:lvl4pPr>
            <a:lvl5pPr>
              <a:buNone/>
              <a:defRPr sz="1200" b="1"/>
            </a:lvl5pPr>
          </a:lstStyle>
          <a:p>
            <a:pPr lvl="0"/>
            <a:r>
              <a:rPr lang="en-US"/>
              <a:t>Click to edit Master text styles</a:t>
            </a:r>
          </a:p>
        </p:txBody>
      </p:sp>
      <p:sp>
        <p:nvSpPr>
          <p:cNvPr id="11" name="Content Placeholder 10"/>
          <p:cNvSpPr>
            <a:spLocks noGrp="1"/>
          </p:cNvSpPr>
          <p:nvPr>
            <p:ph sz="half" idx="2"/>
          </p:nvPr>
        </p:nvSpPr>
        <p:spPr>
          <a:xfrm>
            <a:off x="914400" y="1685925"/>
            <a:ext cx="3733800" cy="2914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4"/>
          </p:nvPr>
        </p:nvSpPr>
        <p:spPr>
          <a:xfrm>
            <a:off x="4953000" y="1685925"/>
            <a:ext cx="3733800" cy="2914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a:extLst>
              <a:ext uri="{FF2B5EF4-FFF2-40B4-BE49-F238E27FC236}">
                <a16:creationId xmlns:a16="http://schemas.microsoft.com/office/drawing/2014/main" id="{3B1D02A9-77BA-168F-4B30-CB5F79BF733D}"/>
              </a:ext>
            </a:extLst>
          </p:cNvPr>
          <p:cNvSpPr>
            <a:spLocks noGrp="1"/>
          </p:cNvSpPr>
          <p:nvPr>
            <p:ph type="dt" sz="half" idx="10"/>
          </p:nvPr>
        </p:nvSpPr>
        <p:spPr/>
        <p:txBody>
          <a:bodyPr/>
          <a:lstStyle>
            <a:lvl1pPr>
              <a:defRPr/>
            </a:lvl1pPr>
          </a:lstStyle>
          <a:p>
            <a:pPr defTabSz="685800">
              <a:buClrTx/>
              <a:defRPr/>
            </a:pPr>
            <a:fld id="{AC5E1E77-DAF3-4275-AE94-35B98CFCEE0F}" type="datetimeFigureOut">
              <a:rPr lang="en-US" kern="1200" smtClean="0">
                <a:solidFill>
                  <a:srgbClr val="696464"/>
                </a:solidFill>
                <a:ea typeface="+mn-ea"/>
              </a:rPr>
              <a:pPr defTabSz="685800">
                <a:buClrTx/>
                <a:defRPr/>
              </a:pPr>
              <a:t>15/10/2024</a:t>
            </a:fld>
            <a:endParaRPr lang="en-US" kern="1200">
              <a:solidFill>
                <a:srgbClr val="696464"/>
              </a:solidFill>
              <a:ea typeface="+mn-ea"/>
            </a:endParaRPr>
          </a:p>
        </p:txBody>
      </p:sp>
      <p:sp>
        <p:nvSpPr>
          <p:cNvPr id="6" name="Footer Placeholder 2">
            <a:extLst>
              <a:ext uri="{FF2B5EF4-FFF2-40B4-BE49-F238E27FC236}">
                <a16:creationId xmlns:a16="http://schemas.microsoft.com/office/drawing/2014/main" id="{BE6554FB-F422-572E-5623-9183B13BF71B}"/>
              </a:ext>
            </a:extLst>
          </p:cNvPr>
          <p:cNvSpPr>
            <a:spLocks noGrp="1"/>
          </p:cNvSpPr>
          <p:nvPr>
            <p:ph type="ftr" sz="quarter" idx="11"/>
          </p:nvPr>
        </p:nvSpPr>
        <p:spPr/>
        <p:txBody>
          <a:bodyPr/>
          <a:lstStyle>
            <a:lvl1pPr>
              <a:defRPr/>
            </a:lvl1pPr>
          </a:lstStyle>
          <a:p>
            <a:pPr defTabSz="685800">
              <a:buClrTx/>
              <a:defRPr/>
            </a:pPr>
            <a:endParaRPr lang="en-US" kern="1200">
              <a:solidFill>
                <a:srgbClr val="696464"/>
              </a:solidFill>
              <a:ea typeface="+mn-ea"/>
            </a:endParaRPr>
          </a:p>
        </p:txBody>
      </p:sp>
      <p:sp>
        <p:nvSpPr>
          <p:cNvPr id="7" name="Slide Number Placeholder 22">
            <a:extLst>
              <a:ext uri="{FF2B5EF4-FFF2-40B4-BE49-F238E27FC236}">
                <a16:creationId xmlns:a16="http://schemas.microsoft.com/office/drawing/2014/main" id="{E1DEB9EF-AADB-F434-2B9A-7E9943D4C9AA}"/>
              </a:ext>
            </a:extLst>
          </p:cNvPr>
          <p:cNvSpPr>
            <a:spLocks noGrp="1"/>
          </p:cNvSpPr>
          <p:nvPr>
            <p:ph type="sldNum" sz="quarter" idx="12"/>
          </p:nvPr>
        </p:nvSpPr>
        <p:spPr/>
        <p:txBody>
          <a:bodyPr/>
          <a:lstStyle>
            <a:lvl1pPr>
              <a:defRPr/>
            </a:lvl1pPr>
          </a:lstStyle>
          <a:p>
            <a:pPr defTabSz="685800">
              <a:buClrTx/>
              <a:defRPr/>
            </a:pPr>
            <a:fld id="{C68A512F-F858-4B9C-9670-FD030349BE32}" type="slidenum">
              <a:rPr lang="en-US" altLang="en-US" kern="1200" smtClean="0">
                <a:ea typeface="+mn-ea"/>
                <a:cs typeface="+mn-cs"/>
              </a:rPr>
              <a:pPr defTabSz="685800">
                <a:buClrTx/>
                <a:defRPr/>
              </a:pPr>
              <a:t>‹#›</a:t>
            </a:fld>
            <a:endParaRPr lang="en-US" altLang="en-US" kern="1200">
              <a:ea typeface="+mn-ea"/>
              <a:cs typeface="+mn-cs"/>
            </a:endParaRPr>
          </a:p>
        </p:txBody>
      </p:sp>
    </p:spTree>
    <p:extLst>
      <p:ext uri="{BB962C8B-B14F-4D97-AF65-F5344CB8AC3E}">
        <p14:creationId xmlns:p14="http://schemas.microsoft.com/office/powerpoint/2010/main" val="19139648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13">
            <a:extLst>
              <a:ext uri="{FF2B5EF4-FFF2-40B4-BE49-F238E27FC236}">
                <a16:creationId xmlns:a16="http://schemas.microsoft.com/office/drawing/2014/main" id="{6D148671-6A97-B00C-2786-A29AF55DF8B0}"/>
              </a:ext>
            </a:extLst>
          </p:cNvPr>
          <p:cNvSpPr>
            <a:spLocks noGrp="1"/>
          </p:cNvSpPr>
          <p:nvPr>
            <p:ph type="dt" sz="half" idx="10"/>
          </p:nvPr>
        </p:nvSpPr>
        <p:spPr/>
        <p:txBody>
          <a:bodyPr/>
          <a:lstStyle>
            <a:lvl1pPr>
              <a:defRPr/>
            </a:lvl1pPr>
          </a:lstStyle>
          <a:p>
            <a:pPr defTabSz="685800">
              <a:buClrTx/>
              <a:defRPr/>
            </a:pPr>
            <a:fld id="{8C2501EE-2485-4D11-91C6-1FEB6C7F2F70}" type="datetimeFigureOut">
              <a:rPr lang="en-US" kern="1200" smtClean="0">
                <a:solidFill>
                  <a:srgbClr val="696464"/>
                </a:solidFill>
                <a:ea typeface="+mn-ea"/>
              </a:rPr>
              <a:pPr defTabSz="685800">
                <a:buClrTx/>
                <a:defRPr/>
              </a:pPr>
              <a:t>15/10/2024</a:t>
            </a:fld>
            <a:endParaRPr lang="en-US" kern="1200">
              <a:solidFill>
                <a:srgbClr val="696464"/>
              </a:solidFill>
              <a:ea typeface="+mn-ea"/>
            </a:endParaRPr>
          </a:p>
        </p:txBody>
      </p:sp>
      <p:sp>
        <p:nvSpPr>
          <p:cNvPr id="4" name="Footer Placeholder 2">
            <a:extLst>
              <a:ext uri="{FF2B5EF4-FFF2-40B4-BE49-F238E27FC236}">
                <a16:creationId xmlns:a16="http://schemas.microsoft.com/office/drawing/2014/main" id="{64D385A6-1B28-3C32-1BFD-CFB6009AC986}"/>
              </a:ext>
            </a:extLst>
          </p:cNvPr>
          <p:cNvSpPr>
            <a:spLocks noGrp="1"/>
          </p:cNvSpPr>
          <p:nvPr>
            <p:ph type="ftr" sz="quarter" idx="11"/>
          </p:nvPr>
        </p:nvSpPr>
        <p:spPr/>
        <p:txBody>
          <a:bodyPr/>
          <a:lstStyle>
            <a:lvl1pPr>
              <a:defRPr/>
            </a:lvl1pPr>
          </a:lstStyle>
          <a:p>
            <a:pPr defTabSz="685800">
              <a:buClrTx/>
              <a:defRPr/>
            </a:pPr>
            <a:endParaRPr lang="en-US" kern="1200">
              <a:solidFill>
                <a:srgbClr val="696464"/>
              </a:solidFill>
              <a:ea typeface="+mn-ea"/>
            </a:endParaRPr>
          </a:p>
        </p:txBody>
      </p:sp>
      <p:sp>
        <p:nvSpPr>
          <p:cNvPr id="5" name="Slide Number Placeholder 22">
            <a:extLst>
              <a:ext uri="{FF2B5EF4-FFF2-40B4-BE49-F238E27FC236}">
                <a16:creationId xmlns:a16="http://schemas.microsoft.com/office/drawing/2014/main" id="{254B3C7B-D432-C926-CA8D-1CB99FCE80E9}"/>
              </a:ext>
            </a:extLst>
          </p:cNvPr>
          <p:cNvSpPr>
            <a:spLocks noGrp="1"/>
          </p:cNvSpPr>
          <p:nvPr>
            <p:ph type="sldNum" sz="quarter" idx="12"/>
          </p:nvPr>
        </p:nvSpPr>
        <p:spPr/>
        <p:txBody>
          <a:bodyPr/>
          <a:lstStyle>
            <a:lvl1pPr>
              <a:defRPr/>
            </a:lvl1pPr>
          </a:lstStyle>
          <a:p>
            <a:pPr defTabSz="685800">
              <a:buClrTx/>
              <a:defRPr/>
            </a:pPr>
            <a:fld id="{3241D11E-24C5-47A9-9F1A-D076DECAE669}" type="slidenum">
              <a:rPr lang="en-US" altLang="en-US" kern="1200" smtClean="0">
                <a:ea typeface="+mn-ea"/>
                <a:cs typeface="+mn-cs"/>
              </a:rPr>
              <a:pPr defTabSz="685800">
                <a:buClrTx/>
                <a:defRPr/>
              </a:pPr>
              <a:t>‹#›</a:t>
            </a:fld>
            <a:endParaRPr lang="en-US" altLang="en-US" kern="1200">
              <a:ea typeface="+mn-ea"/>
              <a:cs typeface="+mn-cs"/>
            </a:endParaRPr>
          </a:p>
        </p:txBody>
      </p:sp>
    </p:spTree>
    <p:extLst>
      <p:ext uri="{BB962C8B-B14F-4D97-AF65-F5344CB8AC3E}">
        <p14:creationId xmlns:p14="http://schemas.microsoft.com/office/powerpoint/2010/main" val="2141623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a:extLst>
              <a:ext uri="{FF2B5EF4-FFF2-40B4-BE49-F238E27FC236}">
                <a16:creationId xmlns:a16="http://schemas.microsoft.com/office/drawing/2014/main" id="{483094EC-9E1B-EA5D-DACD-D90E7E9B9F10}"/>
              </a:ext>
            </a:extLst>
          </p:cNvPr>
          <p:cNvSpPr>
            <a:spLocks noGrp="1"/>
          </p:cNvSpPr>
          <p:nvPr>
            <p:ph type="dt" sz="half" idx="10"/>
          </p:nvPr>
        </p:nvSpPr>
        <p:spPr/>
        <p:txBody>
          <a:bodyPr/>
          <a:lstStyle>
            <a:lvl1pPr>
              <a:defRPr/>
            </a:lvl1pPr>
          </a:lstStyle>
          <a:p>
            <a:pPr defTabSz="685800">
              <a:buClrTx/>
              <a:defRPr/>
            </a:pPr>
            <a:fld id="{6C037019-D88B-4352-83C0-52749ED5162D}" type="datetimeFigureOut">
              <a:rPr lang="en-US" kern="1200" smtClean="0">
                <a:solidFill>
                  <a:srgbClr val="696464"/>
                </a:solidFill>
                <a:ea typeface="+mn-ea"/>
              </a:rPr>
              <a:pPr defTabSz="685800">
                <a:buClrTx/>
                <a:defRPr/>
              </a:pPr>
              <a:t>15/10/2024</a:t>
            </a:fld>
            <a:endParaRPr lang="en-US" kern="1200">
              <a:solidFill>
                <a:srgbClr val="696464"/>
              </a:solidFill>
              <a:ea typeface="+mn-ea"/>
            </a:endParaRPr>
          </a:p>
        </p:txBody>
      </p:sp>
      <p:sp>
        <p:nvSpPr>
          <p:cNvPr id="3" name="Footer Placeholder 2">
            <a:extLst>
              <a:ext uri="{FF2B5EF4-FFF2-40B4-BE49-F238E27FC236}">
                <a16:creationId xmlns:a16="http://schemas.microsoft.com/office/drawing/2014/main" id="{46EF443B-6331-2FE8-D00B-37C2D09C42F1}"/>
              </a:ext>
            </a:extLst>
          </p:cNvPr>
          <p:cNvSpPr>
            <a:spLocks noGrp="1"/>
          </p:cNvSpPr>
          <p:nvPr>
            <p:ph type="ftr" sz="quarter" idx="11"/>
          </p:nvPr>
        </p:nvSpPr>
        <p:spPr/>
        <p:txBody>
          <a:bodyPr/>
          <a:lstStyle>
            <a:lvl1pPr>
              <a:defRPr/>
            </a:lvl1pPr>
          </a:lstStyle>
          <a:p>
            <a:pPr defTabSz="685800">
              <a:buClrTx/>
              <a:defRPr/>
            </a:pPr>
            <a:endParaRPr lang="en-US" kern="1200">
              <a:solidFill>
                <a:srgbClr val="696464"/>
              </a:solidFill>
              <a:ea typeface="+mn-ea"/>
            </a:endParaRPr>
          </a:p>
        </p:txBody>
      </p:sp>
      <p:sp>
        <p:nvSpPr>
          <p:cNvPr id="4" name="Slide Number Placeholder 22">
            <a:extLst>
              <a:ext uri="{FF2B5EF4-FFF2-40B4-BE49-F238E27FC236}">
                <a16:creationId xmlns:a16="http://schemas.microsoft.com/office/drawing/2014/main" id="{722B5BB9-2F8B-CBF9-C822-F00576B67789}"/>
              </a:ext>
            </a:extLst>
          </p:cNvPr>
          <p:cNvSpPr>
            <a:spLocks noGrp="1"/>
          </p:cNvSpPr>
          <p:nvPr>
            <p:ph type="sldNum" sz="quarter" idx="12"/>
          </p:nvPr>
        </p:nvSpPr>
        <p:spPr/>
        <p:txBody>
          <a:bodyPr/>
          <a:lstStyle>
            <a:lvl1pPr>
              <a:defRPr/>
            </a:lvl1pPr>
          </a:lstStyle>
          <a:p>
            <a:pPr defTabSz="685800">
              <a:buClrTx/>
              <a:defRPr/>
            </a:pPr>
            <a:fld id="{F2C0510A-D2C8-4E69-B17A-23EA6A28CC65}" type="slidenum">
              <a:rPr lang="en-US" altLang="en-US" kern="1200" smtClean="0">
                <a:ea typeface="+mn-ea"/>
                <a:cs typeface="+mn-cs"/>
              </a:rPr>
              <a:pPr defTabSz="685800">
                <a:buClrTx/>
                <a:defRPr/>
              </a:pPr>
              <a:t>‹#›</a:t>
            </a:fld>
            <a:endParaRPr lang="en-US" altLang="en-US" kern="1200">
              <a:ea typeface="+mn-ea"/>
              <a:cs typeface="+mn-cs"/>
            </a:endParaRPr>
          </a:p>
        </p:txBody>
      </p:sp>
    </p:spTree>
    <p:extLst>
      <p:ext uri="{BB962C8B-B14F-4D97-AF65-F5344CB8AC3E}">
        <p14:creationId xmlns:p14="http://schemas.microsoft.com/office/powerpoint/2010/main" val="24045731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613DAFE-4E11-37B8-7FA2-9C90A4D8D031}"/>
              </a:ext>
            </a:extLst>
          </p:cNvPr>
          <p:cNvSpPr/>
          <p:nvPr/>
        </p:nvSpPr>
        <p:spPr>
          <a:xfrm>
            <a:off x="0" y="0"/>
            <a:ext cx="9144000" cy="51435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Perpetua"/>
              <a:ea typeface="+mn-ea"/>
              <a:cs typeface="+mn-cs"/>
            </a:endParaRPr>
          </a:p>
        </p:txBody>
      </p:sp>
      <p:sp useBgFill="1">
        <p:nvSpPr>
          <p:cNvPr id="5" name="Rounded Rectangle 10">
            <a:extLst>
              <a:ext uri="{FF2B5EF4-FFF2-40B4-BE49-F238E27FC236}">
                <a16:creationId xmlns:a16="http://schemas.microsoft.com/office/drawing/2014/main" id="{1945CFD8-B0BA-2633-4A9F-471099C59161}"/>
              </a:ext>
            </a:extLst>
          </p:cNvPr>
          <p:cNvSpPr/>
          <p:nvPr/>
        </p:nvSpPr>
        <p:spPr>
          <a:xfrm>
            <a:off x="63501" y="52388"/>
            <a:ext cx="9013825" cy="5019675"/>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Perpetua"/>
              <a:ea typeface="+mn-ea"/>
              <a:cs typeface="+mn-cs"/>
            </a:endParaRPr>
          </a:p>
        </p:txBody>
      </p:sp>
      <p:sp>
        <p:nvSpPr>
          <p:cNvPr id="2" name="Title 1"/>
          <p:cNvSpPr>
            <a:spLocks noGrp="1"/>
          </p:cNvSpPr>
          <p:nvPr>
            <p:ph type="title"/>
          </p:nvPr>
        </p:nvSpPr>
        <p:spPr>
          <a:xfrm>
            <a:off x="914400" y="204788"/>
            <a:ext cx="7772400" cy="857250"/>
          </a:xfrm>
        </p:spPr>
        <p:txBody>
          <a:bodyPr/>
          <a:lstStyle>
            <a:lvl1pPr algn="l">
              <a:buNone/>
              <a:defRPr sz="3000" b="0"/>
            </a:lvl1pPr>
          </a:lstStyle>
          <a:p>
            <a:r>
              <a:rPr lang="en-US"/>
              <a:t>Click to edit Master title style</a:t>
            </a:r>
          </a:p>
        </p:txBody>
      </p:sp>
      <p:sp>
        <p:nvSpPr>
          <p:cNvPr id="3" name="Text Placeholder 2"/>
          <p:cNvSpPr>
            <a:spLocks noGrp="1"/>
          </p:cNvSpPr>
          <p:nvPr>
            <p:ph type="body" idx="2"/>
          </p:nvPr>
        </p:nvSpPr>
        <p:spPr>
          <a:xfrm>
            <a:off x="914400" y="1200150"/>
            <a:ext cx="1905000" cy="3371850"/>
          </a:xfrm>
        </p:spPr>
        <p:txBody>
          <a:bodyPr/>
          <a:lstStyle>
            <a:lvl1pPr marL="0" indent="0">
              <a:buNone/>
              <a:defRPr sz="1350"/>
            </a:lvl1pPr>
            <a:lvl2pPr>
              <a:buNone/>
              <a:defRPr sz="900"/>
            </a:lvl2pPr>
            <a:lvl3pPr>
              <a:buNone/>
              <a:defRPr sz="750"/>
            </a:lvl3pPr>
            <a:lvl4pPr>
              <a:buNone/>
              <a:defRPr sz="675"/>
            </a:lvl4pPr>
            <a:lvl5pPr>
              <a:buNone/>
              <a:defRPr sz="675"/>
            </a:lvl5pPr>
          </a:lstStyle>
          <a:p>
            <a:pPr lvl="0"/>
            <a:r>
              <a:rPr lang="en-US"/>
              <a:t>Click to edit Master text styles</a:t>
            </a:r>
          </a:p>
        </p:txBody>
      </p:sp>
      <p:sp>
        <p:nvSpPr>
          <p:cNvPr id="11" name="Content Placeholder 10"/>
          <p:cNvSpPr>
            <a:spLocks noGrp="1"/>
          </p:cNvSpPr>
          <p:nvPr>
            <p:ph sz="quarter" idx="1"/>
          </p:nvPr>
        </p:nvSpPr>
        <p:spPr>
          <a:xfrm>
            <a:off x="2971800" y="1200150"/>
            <a:ext cx="5715000" cy="3371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4">
            <a:extLst>
              <a:ext uri="{FF2B5EF4-FFF2-40B4-BE49-F238E27FC236}">
                <a16:creationId xmlns:a16="http://schemas.microsoft.com/office/drawing/2014/main" id="{686CBBC4-D0F2-55D4-D688-A8E14A1ACBEA}"/>
              </a:ext>
            </a:extLst>
          </p:cNvPr>
          <p:cNvSpPr>
            <a:spLocks noGrp="1"/>
          </p:cNvSpPr>
          <p:nvPr>
            <p:ph type="dt" sz="half" idx="10"/>
          </p:nvPr>
        </p:nvSpPr>
        <p:spPr/>
        <p:txBody>
          <a:bodyPr/>
          <a:lstStyle>
            <a:lvl1pPr>
              <a:defRPr/>
            </a:lvl1pPr>
          </a:lstStyle>
          <a:p>
            <a:pPr defTabSz="685800">
              <a:buClrTx/>
              <a:defRPr/>
            </a:pPr>
            <a:fld id="{B4D35576-6586-42D2-934E-582B1AE03FB2}" type="datetimeFigureOut">
              <a:rPr lang="en-US" kern="1200" smtClean="0">
                <a:solidFill>
                  <a:srgbClr val="696464"/>
                </a:solidFill>
                <a:ea typeface="+mn-ea"/>
              </a:rPr>
              <a:pPr defTabSz="685800">
                <a:buClrTx/>
                <a:defRPr/>
              </a:pPr>
              <a:t>15/10/2024</a:t>
            </a:fld>
            <a:endParaRPr lang="en-US" kern="1200">
              <a:solidFill>
                <a:srgbClr val="696464"/>
              </a:solidFill>
              <a:ea typeface="+mn-ea"/>
            </a:endParaRPr>
          </a:p>
        </p:txBody>
      </p:sp>
      <p:sp>
        <p:nvSpPr>
          <p:cNvPr id="7" name="Footer Placeholder 5">
            <a:extLst>
              <a:ext uri="{FF2B5EF4-FFF2-40B4-BE49-F238E27FC236}">
                <a16:creationId xmlns:a16="http://schemas.microsoft.com/office/drawing/2014/main" id="{D851FD55-C068-091E-DA4E-973EDB45CEA3}"/>
              </a:ext>
            </a:extLst>
          </p:cNvPr>
          <p:cNvSpPr>
            <a:spLocks noGrp="1"/>
          </p:cNvSpPr>
          <p:nvPr>
            <p:ph type="ftr" sz="quarter" idx="11"/>
          </p:nvPr>
        </p:nvSpPr>
        <p:spPr/>
        <p:txBody>
          <a:bodyPr/>
          <a:lstStyle>
            <a:lvl1pPr>
              <a:defRPr/>
            </a:lvl1pPr>
          </a:lstStyle>
          <a:p>
            <a:pPr defTabSz="685800">
              <a:buClrTx/>
              <a:defRPr/>
            </a:pPr>
            <a:endParaRPr lang="en-US" kern="1200">
              <a:solidFill>
                <a:srgbClr val="696464"/>
              </a:solidFill>
              <a:ea typeface="+mn-ea"/>
            </a:endParaRPr>
          </a:p>
        </p:txBody>
      </p:sp>
      <p:sp>
        <p:nvSpPr>
          <p:cNvPr id="8" name="Slide Number Placeholder 6">
            <a:extLst>
              <a:ext uri="{FF2B5EF4-FFF2-40B4-BE49-F238E27FC236}">
                <a16:creationId xmlns:a16="http://schemas.microsoft.com/office/drawing/2014/main" id="{3182913F-D47E-B915-56C0-5789B3212284}"/>
              </a:ext>
            </a:extLst>
          </p:cNvPr>
          <p:cNvSpPr>
            <a:spLocks noGrp="1"/>
          </p:cNvSpPr>
          <p:nvPr>
            <p:ph type="sldNum" sz="quarter" idx="12"/>
          </p:nvPr>
        </p:nvSpPr>
        <p:spPr/>
        <p:txBody>
          <a:bodyPr/>
          <a:lstStyle>
            <a:lvl1pPr>
              <a:defRPr/>
            </a:lvl1pPr>
          </a:lstStyle>
          <a:p>
            <a:pPr defTabSz="685800">
              <a:buClrTx/>
              <a:defRPr/>
            </a:pPr>
            <a:fld id="{CD49449B-6CA4-41C5-9570-66916AD4C505}" type="slidenum">
              <a:rPr lang="en-US" altLang="en-US" kern="1200" smtClean="0">
                <a:ea typeface="+mn-ea"/>
                <a:cs typeface="+mn-cs"/>
              </a:rPr>
              <a:pPr defTabSz="685800">
                <a:buClrTx/>
                <a:defRPr/>
              </a:pPr>
              <a:t>‹#›</a:t>
            </a:fld>
            <a:endParaRPr lang="en-US" altLang="en-US" kern="1200">
              <a:ea typeface="+mn-ea"/>
              <a:cs typeface="+mn-cs"/>
            </a:endParaRPr>
          </a:p>
        </p:txBody>
      </p:sp>
    </p:spTree>
    <p:extLst>
      <p:ext uri="{BB962C8B-B14F-4D97-AF65-F5344CB8AC3E}">
        <p14:creationId xmlns:p14="http://schemas.microsoft.com/office/powerpoint/2010/main" val="1173469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BD0DEFD-5701-FC8D-6BF0-32F7EDD1831C}"/>
              </a:ext>
            </a:extLst>
          </p:cNvPr>
          <p:cNvSpPr/>
          <p:nvPr/>
        </p:nvSpPr>
        <p:spPr>
          <a:xfrm flipV="1">
            <a:off x="68264" y="3512345"/>
            <a:ext cx="9007475" cy="69056"/>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Perpetua"/>
              <a:ea typeface="+mn-ea"/>
              <a:cs typeface="+mn-cs"/>
            </a:endParaRPr>
          </a:p>
        </p:txBody>
      </p:sp>
      <p:sp>
        <p:nvSpPr>
          <p:cNvPr id="6" name="Rectangle 5">
            <a:extLst>
              <a:ext uri="{FF2B5EF4-FFF2-40B4-BE49-F238E27FC236}">
                <a16:creationId xmlns:a16="http://schemas.microsoft.com/office/drawing/2014/main" id="{4B288870-C700-A1B3-2CE9-89ABECBB8394}"/>
              </a:ext>
            </a:extLst>
          </p:cNvPr>
          <p:cNvSpPr/>
          <p:nvPr/>
        </p:nvSpPr>
        <p:spPr>
          <a:xfrm>
            <a:off x="68264" y="3487342"/>
            <a:ext cx="9007475" cy="34528"/>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Perpetua"/>
              <a:ea typeface="+mn-ea"/>
              <a:cs typeface="+mn-cs"/>
            </a:endParaRPr>
          </a:p>
        </p:txBody>
      </p:sp>
      <p:sp>
        <p:nvSpPr>
          <p:cNvPr id="7" name="Rectangle 6">
            <a:extLst>
              <a:ext uri="{FF2B5EF4-FFF2-40B4-BE49-F238E27FC236}">
                <a16:creationId xmlns:a16="http://schemas.microsoft.com/office/drawing/2014/main" id="{72DB5573-CE27-1F8C-0117-AC0E45723141}"/>
              </a:ext>
            </a:extLst>
          </p:cNvPr>
          <p:cNvSpPr/>
          <p:nvPr/>
        </p:nvSpPr>
        <p:spPr>
          <a:xfrm>
            <a:off x="68264" y="3580211"/>
            <a:ext cx="9007475" cy="35719"/>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Perpetua"/>
              <a:ea typeface="+mn-ea"/>
              <a:cs typeface="+mn-cs"/>
            </a:endParaRPr>
          </a:p>
        </p:txBody>
      </p:sp>
      <p:sp>
        <p:nvSpPr>
          <p:cNvPr id="2" name="Title 1"/>
          <p:cNvSpPr>
            <a:spLocks noGrp="1"/>
          </p:cNvSpPr>
          <p:nvPr>
            <p:ph type="title"/>
          </p:nvPr>
        </p:nvSpPr>
        <p:spPr>
          <a:xfrm>
            <a:off x="914400" y="3675413"/>
            <a:ext cx="7315200" cy="391716"/>
          </a:xfrm>
        </p:spPr>
        <p:txBody>
          <a:bodyPr anchor="ctr">
            <a:noAutofit/>
          </a:bodyPr>
          <a:lstStyle>
            <a:lvl1pPr algn="l">
              <a:buNone/>
              <a:defRPr sz="2100" b="0"/>
            </a:lvl1pPr>
          </a:lstStyle>
          <a:p>
            <a:r>
              <a:rPr lang="en-US"/>
              <a:t>Click to edit Master title style</a:t>
            </a:r>
          </a:p>
        </p:txBody>
      </p:sp>
      <p:sp>
        <p:nvSpPr>
          <p:cNvPr id="4" name="Text Placeholder 3"/>
          <p:cNvSpPr>
            <a:spLocks noGrp="1"/>
          </p:cNvSpPr>
          <p:nvPr>
            <p:ph type="body" sz="half" idx="2"/>
          </p:nvPr>
        </p:nvSpPr>
        <p:spPr>
          <a:xfrm>
            <a:off x="914400" y="4084369"/>
            <a:ext cx="7315200" cy="514350"/>
          </a:xfrm>
        </p:spPr>
        <p:txBody>
          <a:bodyPr/>
          <a:lstStyle>
            <a:lvl1pPr marL="0" indent="0">
              <a:buFontTx/>
              <a:buNone/>
              <a:defRPr sz="1200"/>
            </a:lvl1pPr>
            <a:lvl2pPr>
              <a:defRPr sz="900"/>
            </a:lvl2pPr>
            <a:lvl3pPr>
              <a:defRPr sz="750"/>
            </a:lvl3pPr>
            <a:lvl4pPr>
              <a:defRPr sz="675"/>
            </a:lvl4pPr>
            <a:lvl5pPr>
              <a:defRPr sz="675"/>
            </a:lvl5pPr>
          </a:lstStyle>
          <a:p>
            <a:pPr lvl="0"/>
            <a:r>
              <a:rPr lang="en-US"/>
              <a:t>Click to edit Master text styles</a:t>
            </a:r>
          </a:p>
        </p:txBody>
      </p:sp>
      <p:sp>
        <p:nvSpPr>
          <p:cNvPr id="3" name="Picture Placeholder 2"/>
          <p:cNvSpPr>
            <a:spLocks noGrp="1"/>
          </p:cNvSpPr>
          <p:nvPr>
            <p:ph type="pic" idx="1"/>
          </p:nvPr>
        </p:nvSpPr>
        <p:spPr>
          <a:xfrm>
            <a:off x="68309" y="50007"/>
            <a:ext cx="9001873" cy="3436144"/>
          </a:xfrm>
          <a:prstGeom prst="round2SameRect">
            <a:avLst>
              <a:gd name="adj1" fmla="val 7101"/>
              <a:gd name="adj2" fmla="val 0"/>
            </a:avLst>
          </a:prstGeom>
          <a:solidFill>
            <a:schemeClr val="bg2"/>
          </a:solidFill>
          <a:ln w="6350">
            <a:solidFill>
              <a:schemeClr val="tx1"/>
            </a:solidFill>
          </a:ln>
        </p:spPr>
        <p:txBody>
          <a:bodyPr>
            <a:normAutofit/>
          </a:bodyPr>
          <a:lstStyle>
            <a:lvl1pPr marL="0" indent="0">
              <a:buNone/>
              <a:defRPr sz="2400"/>
            </a:lvl1pPr>
          </a:lstStyle>
          <a:p>
            <a:pPr lvl="0"/>
            <a:r>
              <a:rPr lang="en-US" noProof="0"/>
              <a:t>Click icon to add picture</a:t>
            </a:r>
            <a:endParaRPr lang="en-US" noProof="0" dirty="0"/>
          </a:p>
        </p:txBody>
      </p:sp>
      <p:sp>
        <p:nvSpPr>
          <p:cNvPr id="8" name="Date Placeholder 4">
            <a:extLst>
              <a:ext uri="{FF2B5EF4-FFF2-40B4-BE49-F238E27FC236}">
                <a16:creationId xmlns:a16="http://schemas.microsoft.com/office/drawing/2014/main" id="{25010750-623D-3B81-F532-EB9A41223522}"/>
              </a:ext>
            </a:extLst>
          </p:cNvPr>
          <p:cNvSpPr>
            <a:spLocks noGrp="1"/>
          </p:cNvSpPr>
          <p:nvPr>
            <p:ph type="dt" sz="half" idx="10"/>
          </p:nvPr>
        </p:nvSpPr>
        <p:spPr/>
        <p:txBody>
          <a:bodyPr/>
          <a:lstStyle>
            <a:lvl1pPr>
              <a:defRPr/>
            </a:lvl1pPr>
          </a:lstStyle>
          <a:p>
            <a:pPr defTabSz="685800">
              <a:buClrTx/>
              <a:defRPr/>
            </a:pPr>
            <a:fld id="{04EF657C-82CD-4220-B9BC-384B1C5AD3E5}" type="datetimeFigureOut">
              <a:rPr lang="en-US" kern="1200" smtClean="0">
                <a:solidFill>
                  <a:srgbClr val="696464"/>
                </a:solidFill>
                <a:ea typeface="+mn-ea"/>
              </a:rPr>
              <a:pPr defTabSz="685800">
                <a:buClrTx/>
                <a:defRPr/>
              </a:pPr>
              <a:t>15/10/2024</a:t>
            </a:fld>
            <a:endParaRPr lang="en-US" kern="1200">
              <a:solidFill>
                <a:srgbClr val="696464"/>
              </a:solidFill>
              <a:ea typeface="+mn-ea"/>
            </a:endParaRPr>
          </a:p>
        </p:txBody>
      </p:sp>
      <p:sp>
        <p:nvSpPr>
          <p:cNvPr id="9" name="Footer Placeholder 5">
            <a:extLst>
              <a:ext uri="{FF2B5EF4-FFF2-40B4-BE49-F238E27FC236}">
                <a16:creationId xmlns:a16="http://schemas.microsoft.com/office/drawing/2014/main" id="{987C6F5F-A0EC-CC83-E46E-3A0C3B7E0A9D}"/>
              </a:ext>
            </a:extLst>
          </p:cNvPr>
          <p:cNvSpPr>
            <a:spLocks noGrp="1"/>
          </p:cNvSpPr>
          <p:nvPr>
            <p:ph type="ftr" sz="quarter" idx="11"/>
          </p:nvPr>
        </p:nvSpPr>
        <p:spPr>
          <a:xfrm>
            <a:off x="914400" y="4629150"/>
            <a:ext cx="3886200" cy="342900"/>
          </a:xfrm>
        </p:spPr>
        <p:txBody>
          <a:bodyPr/>
          <a:lstStyle>
            <a:lvl1pPr>
              <a:defRPr/>
            </a:lvl1pPr>
          </a:lstStyle>
          <a:p>
            <a:pPr defTabSz="685800">
              <a:buClrTx/>
              <a:defRPr/>
            </a:pPr>
            <a:endParaRPr lang="en-US" kern="1200">
              <a:solidFill>
                <a:srgbClr val="696464"/>
              </a:solidFill>
              <a:ea typeface="+mn-ea"/>
            </a:endParaRPr>
          </a:p>
        </p:txBody>
      </p:sp>
      <p:sp>
        <p:nvSpPr>
          <p:cNvPr id="10" name="Slide Number Placeholder 6">
            <a:extLst>
              <a:ext uri="{FF2B5EF4-FFF2-40B4-BE49-F238E27FC236}">
                <a16:creationId xmlns:a16="http://schemas.microsoft.com/office/drawing/2014/main" id="{BD0FC3D2-6F3C-211B-0BA7-9E9AC87C4E96}"/>
              </a:ext>
            </a:extLst>
          </p:cNvPr>
          <p:cNvSpPr>
            <a:spLocks noGrp="1"/>
          </p:cNvSpPr>
          <p:nvPr>
            <p:ph type="sldNum" sz="quarter" idx="12"/>
          </p:nvPr>
        </p:nvSpPr>
        <p:spPr>
          <a:xfrm>
            <a:off x="146050" y="4656535"/>
            <a:ext cx="457200" cy="342900"/>
          </a:xfrm>
        </p:spPr>
        <p:txBody>
          <a:bodyPr/>
          <a:lstStyle>
            <a:lvl1pPr>
              <a:defRPr/>
            </a:lvl1pPr>
          </a:lstStyle>
          <a:p>
            <a:pPr defTabSz="685800">
              <a:buClrTx/>
              <a:defRPr/>
            </a:pPr>
            <a:fld id="{3229203B-F0B5-4098-83BE-6C79EF9AC2FD}" type="slidenum">
              <a:rPr lang="en-US" altLang="en-US" kern="1200" smtClean="0">
                <a:ea typeface="+mn-ea"/>
                <a:cs typeface="+mn-cs"/>
              </a:rPr>
              <a:pPr defTabSz="685800">
                <a:buClrTx/>
                <a:defRPr/>
              </a:pPr>
              <a:t>‹#›</a:t>
            </a:fld>
            <a:endParaRPr lang="en-US" altLang="en-US" kern="1200">
              <a:ea typeface="+mn-ea"/>
              <a:cs typeface="+mn-cs"/>
            </a:endParaRPr>
          </a:p>
        </p:txBody>
      </p:sp>
    </p:spTree>
    <p:extLst>
      <p:ext uri="{BB962C8B-B14F-4D97-AF65-F5344CB8AC3E}">
        <p14:creationId xmlns:p14="http://schemas.microsoft.com/office/powerpoint/2010/main" val="6805035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BLANK_1_1_1_1_1_1">
    <p:bg>
      <p:bgPr>
        <a:solidFill>
          <a:schemeClr val="dk1"/>
        </a:solidFill>
        <a:effectLst/>
      </p:bgPr>
    </p:bg>
    <p:spTree>
      <p:nvGrpSpPr>
        <p:cNvPr id="1" name="Shape 207"/>
        <p:cNvGrpSpPr/>
        <p:nvPr/>
      </p:nvGrpSpPr>
      <p:grpSpPr>
        <a:xfrm>
          <a:off x="0" y="0"/>
          <a:ext cx="0" cy="0"/>
          <a:chOff x="0" y="0"/>
          <a:chExt cx="0" cy="0"/>
        </a:xfrm>
      </p:grpSpPr>
      <p:pic>
        <p:nvPicPr>
          <p:cNvPr id="208" name="Google Shape;208;p13"/>
          <p:cNvPicPr preferRelativeResize="0"/>
          <p:nvPr/>
        </p:nvPicPr>
        <p:blipFill rotWithShape="1">
          <a:blip r:embed="rId2">
            <a:alphaModFix/>
          </a:blip>
          <a:srcRect b="5526"/>
          <a:stretch/>
        </p:blipFill>
        <p:spPr>
          <a:xfrm>
            <a:off x="201300" y="201300"/>
            <a:ext cx="8741399" cy="4740900"/>
          </a:xfrm>
          <a:prstGeom prst="rect">
            <a:avLst/>
          </a:prstGeom>
          <a:noFill/>
          <a:ln>
            <a:noFill/>
          </a:ln>
          <a:effectLst>
            <a:outerShdw blurRad="57150" dist="19050" dir="5400000" algn="bl" rotWithShape="0">
              <a:srgbClr val="000000">
                <a:alpha val="50000"/>
              </a:srgbClr>
            </a:outerShdw>
          </a:effectLst>
        </p:spPr>
      </p:pic>
      <p:sp>
        <p:nvSpPr>
          <p:cNvPr id="209" name="Google Shape;209;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10" name="Google Shape;210;p13"/>
          <p:cNvSpPr txBox="1">
            <a:spLocks noGrp="1"/>
          </p:cNvSpPr>
          <p:nvPr>
            <p:ph type="subTitle" idx="1"/>
          </p:nvPr>
        </p:nvSpPr>
        <p:spPr>
          <a:xfrm>
            <a:off x="719976" y="2146504"/>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1" name="Google Shape;211;p13"/>
          <p:cNvSpPr txBox="1">
            <a:spLocks noGrp="1"/>
          </p:cNvSpPr>
          <p:nvPr>
            <p:ph type="subTitle" idx="2"/>
          </p:nvPr>
        </p:nvSpPr>
        <p:spPr>
          <a:xfrm>
            <a:off x="3419247" y="2146504"/>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2" name="Google Shape;212;p13"/>
          <p:cNvSpPr txBox="1">
            <a:spLocks noGrp="1"/>
          </p:cNvSpPr>
          <p:nvPr>
            <p:ph type="subTitle" idx="3"/>
          </p:nvPr>
        </p:nvSpPr>
        <p:spPr>
          <a:xfrm>
            <a:off x="719976" y="3740727"/>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3" name="Google Shape;213;p13"/>
          <p:cNvSpPr txBox="1">
            <a:spLocks noGrp="1"/>
          </p:cNvSpPr>
          <p:nvPr>
            <p:ph type="subTitle" idx="4"/>
          </p:nvPr>
        </p:nvSpPr>
        <p:spPr>
          <a:xfrm>
            <a:off x="3419247" y="3740727"/>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4" name="Google Shape;214;p13"/>
          <p:cNvSpPr txBox="1">
            <a:spLocks noGrp="1"/>
          </p:cNvSpPr>
          <p:nvPr>
            <p:ph type="subTitle" idx="5"/>
          </p:nvPr>
        </p:nvSpPr>
        <p:spPr>
          <a:xfrm>
            <a:off x="6118524" y="2146504"/>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5" name="Google Shape;215;p13"/>
          <p:cNvSpPr txBox="1">
            <a:spLocks noGrp="1"/>
          </p:cNvSpPr>
          <p:nvPr>
            <p:ph type="subTitle" idx="6"/>
          </p:nvPr>
        </p:nvSpPr>
        <p:spPr>
          <a:xfrm>
            <a:off x="6118524" y="3740727"/>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6" name="Google Shape;216;p13"/>
          <p:cNvSpPr txBox="1">
            <a:spLocks noGrp="1"/>
          </p:cNvSpPr>
          <p:nvPr>
            <p:ph type="title" idx="7" hasCustomPrompt="1"/>
          </p:nvPr>
        </p:nvSpPr>
        <p:spPr>
          <a:xfrm>
            <a:off x="1532675" y="1341175"/>
            <a:ext cx="680100" cy="447600"/>
          </a:xfrm>
          <a:prstGeom prst="rect">
            <a:avLst/>
          </a:prstGeom>
          <a:solidFill>
            <a:schemeClr val="dk1"/>
          </a:solid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lt1"/>
                </a:solidFill>
                <a:latin typeface="Josefin Sans"/>
                <a:ea typeface="Josefin Sans"/>
                <a:cs typeface="Josefin Sans"/>
                <a:sym typeface="Josefin San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17" name="Google Shape;217;p13"/>
          <p:cNvSpPr txBox="1">
            <a:spLocks noGrp="1"/>
          </p:cNvSpPr>
          <p:nvPr>
            <p:ph type="title" idx="8" hasCustomPrompt="1"/>
          </p:nvPr>
        </p:nvSpPr>
        <p:spPr>
          <a:xfrm>
            <a:off x="1532675" y="2934803"/>
            <a:ext cx="680100" cy="447600"/>
          </a:xfrm>
          <a:prstGeom prst="rect">
            <a:avLst/>
          </a:prstGeom>
          <a:solidFill>
            <a:schemeClr val="dk1"/>
          </a:solid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lt1"/>
                </a:solidFill>
                <a:latin typeface="Josefin Sans"/>
                <a:ea typeface="Josefin Sans"/>
                <a:cs typeface="Josefin Sans"/>
                <a:sym typeface="Josefin San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18" name="Google Shape;218;p13"/>
          <p:cNvSpPr txBox="1">
            <a:spLocks noGrp="1"/>
          </p:cNvSpPr>
          <p:nvPr>
            <p:ph type="title" idx="9" hasCustomPrompt="1"/>
          </p:nvPr>
        </p:nvSpPr>
        <p:spPr>
          <a:xfrm>
            <a:off x="4231950" y="1341175"/>
            <a:ext cx="680100" cy="447600"/>
          </a:xfrm>
          <a:prstGeom prst="rect">
            <a:avLst/>
          </a:prstGeom>
          <a:solidFill>
            <a:schemeClr val="dk1"/>
          </a:solid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lt1"/>
                </a:solidFill>
                <a:latin typeface="Josefin Sans"/>
                <a:ea typeface="Josefin Sans"/>
                <a:cs typeface="Josefin Sans"/>
                <a:sym typeface="Josefin San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19" name="Google Shape;219;p13"/>
          <p:cNvSpPr txBox="1">
            <a:spLocks noGrp="1"/>
          </p:cNvSpPr>
          <p:nvPr>
            <p:ph type="title" idx="13" hasCustomPrompt="1"/>
          </p:nvPr>
        </p:nvSpPr>
        <p:spPr>
          <a:xfrm>
            <a:off x="4231950" y="2934803"/>
            <a:ext cx="680100" cy="447600"/>
          </a:xfrm>
          <a:prstGeom prst="rect">
            <a:avLst/>
          </a:prstGeom>
          <a:solidFill>
            <a:schemeClr val="dk1"/>
          </a:solid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lt1"/>
                </a:solidFill>
                <a:latin typeface="Josefin Sans"/>
                <a:ea typeface="Josefin Sans"/>
                <a:cs typeface="Josefin Sans"/>
                <a:sym typeface="Josefin San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20" name="Google Shape;220;p13"/>
          <p:cNvSpPr txBox="1">
            <a:spLocks noGrp="1"/>
          </p:cNvSpPr>
          <p:nvPr>
            <p:ph type="title" idx="14" hasCustomPrompt="1"/>
          </p:nvPr>
        </p:nvSpPr>
        <p:spPr>
          <a:xfrm>
            <a:off x="6931162" y="1341175"/>
            <a:ext cx="680100" cy="447600"/>
          </a:xfrm>
          <a:prstGeom prst="rect">
            <a:avLst/>
          </a:prstGeom>
          <a:solidFill>
            <a:schemeClr val="dk1"/>
          </a:solid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lt1"/>
                </a:solidFill>
                <a:latin typeface="Josefin Sans"/>
                <a:ea typeface="Josefin Sans"/>
                <a:cs typeface="Josefin Sans"/>
                <a:sym typeface="Josefin San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21" name="Google Shape;221;p13"/>
          <p:cNvSpPr txBox="1">
            <a:spLocks noGrp="1"/>
          </p:cNvSpPr>
          <p:nvPr>
            <p:ph type="title" idx="15" hasCustomPrompt="1"/>
          </p:nvPr>
        </p:nvSpPr>
        <p:spPr>
          <a:xfrm>
            <a:off x="6931162" y="2934803"/>
            <a:ext cx="680100" cy="447600"/>
          </a:xfrm>
          <a:prstGeom prst="rect">
            <a:avLst/>
          </a:prstGeom>
          <a:solidFill>
            <a:schemeClr val="dk1"/>
          </a:solid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lt1"/>
                </a:solidFill>
                <a:latin typeface="Josefin Sans"/>
                <a:ea typeface="Josefin Sans"/>
                <a:cs typeface="Josefin Sans"/>
                <a:sym typeface="Josefin San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22" name="Google Shape;222;p13"/>
          <p:cNvSpPr txBox="1">
            <a:spLocks noGrp="1"/>
          </p:cNvSpPr>
          <p:nvPr>
            <p:ph type="subTitle" idx="16"/>
          </p:nvPr>
        </p:nvSpPr>
        <p:spPr>
          <a:xfrm>
            <a:off x="719976" y="1814548"/>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1900">
                <a:solidFill>
                  <a:schemeClr val="dk1"/>
                </a:solidFill>
                <a:latin typeface="Josefin Sans"/>
                <a:ea typeface="Josefin Sans"/>
                <a:cs typeface="Josefin Sans"/>
                <a:sym typeface="Josefin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23" name="Google Shape;223;p13"/>
          <p:cNvSpPr txBox="1">
            <a:spLocks noGrp="1"/>
          </p:cNvSpPr>
          <p:nvPr>
            <p:ph type="subTitle" idx="17"/>
          </p:nvPr>
        </p:nvSpPr>
        <p:spPr>
          <a:xfrm>
            <a:off x="3419247" y="1814548"/>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1900">
                <a:solidFill>
                  <a:schemeClr val="dk1"/>
                </a:solidFill>
                <a:latin typeface="Josefin Sans"/>
                <a:ea typeface="Josefin Sans"/>
                <a:cs typeface="Josefin Sans"/>
                <a:sym typeface="Josefin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24" name="Google Shape;224;p13"/>
          <p:cNvSpPr txBox="1">
            <a:spLocks noGrp="1"/>
          </p:cNvSpPr>
          <p:nvPr>
            <p:ph type="subTitle" idx="18"/>
          </p:nvPr>
        </p:nvSpPr>
        <p:spPr>
          <a:xfrm>
            <a:off x="6118524" y="1814548"/>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1900">
                <a:solidFill>
                  <a:schemeClr val="dk1"/>
                </a:solidFill>
                <a:latin typeface="Josefin Sans"/>
                <a:ea typeface="Josefin Sans"/>
                <a:cs typeface="Josefin Sans"/>
                <a:sym typeface="Josefin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25" name="Google Shape;225;p13"/>
          <p:cNvSpPr txBox="1">
            <a:spLocks noGrp="1"/>
          </p:cNvSpPr>
          <p:nvPr>
            <p:ph type="subTitle" idx="19"/>
          </p:nvPr>
        </p:nvSpPr>
        <p:spPr>
          <a:xfrm>
            <a:off x="719976" y="3408252"/>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1900">
                <a:solidFill>
                  <a:schemeClr val="dk1"/>
                </a:solidFill>
                <a:latin typeface="Josefin Sans"/>
                <a:ea typeface="Josefin Sans"/>
                <a:cs typeface="Josefin Sans"/>
                <a:sym typeface="Josefin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26" name="Google Shape;226;p13"/>
          <p:cNvSpPr txBox="1">
            <a:spLocks noGrp="1"/>
          </p:cNvSpPr>
          <p:nvPr>
            <p:ph type="subTitle" idx="20"/>
          </p:nvPr>
        </p:nvSpPr>
        <p:spPr>
          <a:xfrm>
            <a:off x="3419247" y="3408252"/>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1900">
                <a:solidFill>
                  <a:schemeClr val="dk1"/>
                </a:solidFill>
                <a:latin typeface="Josefin Sans"/>
                <a:ea typeface="Josefin Sans"/>
                <a:cs typeface="Josefin Sans"/>
                <a:sym typeface="Josefin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27" name="Google Shape;227;p13"/>
          <p:cNvSpPr txBox="1">
            <a:spLocks noGrp="1"/>
          </p:cNvSpPr>
          <p:nvPr>
            <p:ph type="subTitle" idx="21"/>
          </p:nvPr>
        </p:nvSpPr>
        <p:spPr>
          <a:xfrm>
            <a:off x="6118524" y="3408252"/>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1900">
                <a:solidFill>
                  <a:schemeClr val="dk1"/>
                </a:solidFill>
                <a:latin typeface="Josefin Sans"/>
                <a:ea typeface="Josefin Sans"/>
                <a:cs typeface="Josefin Sans"/>
                <a:sym typeface="Josefin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228" name="Google Shape;228;p13"/>
          <p:cNvGrpSpPr/>
          <p:nvPr/>
        </p:nvGrpSpPr>
        <p:grpSpPr>
          <a:xfrm>
            <a:off x="350950" y="342300"/>
            <a:ext cx="8448500" cy="4454525"/>
            <a:chOff x="350950" y="342300"/>
            <a:chExt cx="8448500" cy="4454525"/>
          </a:xfrm>
        </p:grpSpPr>
        <p:sp>
          <p:nvSpPr>
            <p:cNvPr id="229" name="Google Shape;229;p13"/>
            <p:cNvSpPr/>
            <p:nvPr/>
          </p:nvSpPr>
          <p:spPr>
            <a:xfrm flipH="1">
              <a:off x="451376" y="4764550"/>
              <a:ext cx="7437324"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0" name="Google Shape;230;p13"/>
            <p:cNvSpPr/>
            <p:nvPr/>
          </p:nvSpPr>
          <p:spPr>
            <a:xfrm rot="5400000" flipH="1">
              <a:off x="7246512" y="1870038"/>
              <a:ext cx="3073601"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1" name="Google Shape;231;p13"/>
            <p:cNvSpPr/>
            <p:nvPr/>
          </p:nvSpPr>
          <p:spPr>
            <a:xfrm flipH="1">
              <a:off x="451373" y="342300"/>
              <a:ext cx="82540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2" name="Google Shape;232;p13"/>
            <p:cNvSpPr/>
            <p:nvPr/>
          </p:nvSpPr>
          <p:spPr>
            <a:xfrm rot="5400000" flipH="1">
              <a:off x="-1844988" y="2545313"/>
              <a:ext cx="4424151"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233" name="Google Shape;233;p13"/>
          <p:cNvGrpSpPr/>
          <p:nvPr/>
        </p:nvGrpSpPr>
        <p:grpSpPr>
          <a:xfrm flipH="1">
            <a:off x="8166884" y="3722371"/>
            <a:ext cx="2277007" cy="1194421"/>
            <a:chOff x="2924575" y="1948482"/>
            <a:chExt cx="3830121" cy="2009118"/>
          </a:xfrm>
        </p:grpSpPr>
        <p:sp>
          <p:nvSpPr>
            <p:cNvPr id="234" name="Google Shape;234;p13"/>
            <p:cNvSpPr/>
            <p:nvPr/>
          </p:nvSpPr>
          <p:spPr>
            <a:xfrm>
              <a:off x="3161579" y="3655253"/>
              <a:ext cx="172684" cy="302346"/>
            </a:xfrm>
            <a:custGeom>
              <a:avLst/>
              <a:gdLst/>
              <a:ahLst/>
              <a:cxnLst/>
              <a:rect l="l" t="t" r="r" b="b"/>
              <a:pathLst>
                <a:path w="196" h="200" extrusionOk="0">
                  <a:moveTo>
                    <a:pt x="191" y="195"/>
                  </a:moveTo>
                  <a:lnTo>
                    <a:pt x="191" y="195"/>
                  </a:lnTo>
                  <a:cubicBezTo>
                    <a:pt x="162" y="197"/>
                    <a:pt x="130" y="197"/>
                    <a:pt x="99" y="197"/>
                  </a:cubicBezTo>
                  <a:cubicBezTo>
                    <a:pt x="50" y="200"/>
                    <a:pt x="50" y="200"/>
                    <a:pt x="50" y="200"/>
                  </a:cubicBezTo>
                  <a:cubicBezTo>
                    <a:pt x="36" y="200"/>
                    <a:pt x="19" y="200"/>
                    <a:pt x="4" y="197"/>
                  </a:cubicBezTo>
                  <a:cubicBezTo>
                    <a:pt x="0" y="197"/>
                    <a:pt x="0" y="197"/>
                    <a:pt x="0" y="197"/>
                  </a:cubicBezTo>
                  <a:cubicBezTo>
                    <a:pt x="0" y="195"/>
                    <a:pt x="0" y="195"/>
                    <a:pt x="0" y="195"/>
                  </a:cubicBezTo>
                  <a:cubicBezTo>
                    <a:pt x="0" y="164"/>
                    <a:pt x="2" y="132"/>
                    <a:pt x="2" y="101"/>
                  </a:cubicBezTo>
                  <a:cubicBezTo>
                    <a:pt x="2" y="84"/>
                    <a:pt x="2" y="67"/>
                    <a:pt x="2" y="52"/>
                  </a:cubicBezTo>
                  <a:cubicBezTo>
                    <a:pt x="2" y="35"/>
                    <a:pt x="2" y="21"/>
                    <a:pt x="0" y="4"/>
                  </a:cubicBezTo>
                  <a:cubicBezTo>
                    <a:pt x="0" y="2"/>
                    <a:pt x="0" y="2"/>
                    <a:pt x="0" y="2"/>
                  </a:cubicBezTo>
                  <a:cubicBezTo>
                    <a:pt x="4" y="2"/>
                    <a:pt x="4" y="2"/>
                    <a:pt x="4" y="2"/>
                  </a:cubicBezTo>
                  <a:cubicBezTo>
                    <a:pt x="36" y="2"/>
                    <a:pt x="65" y="0"/>
                    <a:pt x="97" y="0"/>
                  </a:cubicBezTo>
                  <a:cubicBezTo>
                    <a:pt x="145" y="0"/>
                    <a:pt x="145" y="0"/>
                    <a:pt x="145" y="0"/>
                  </a:cubicBezTo>
                  <a:cubicBezTo>
                    <a:pt x="160" y="0"/>
                    <a:pt x="177" y="0"/>
                    <a:pt x="191" y="0"/>
                  </a:cubicBezTo>
                  <a:cubicBezTo>
                    <a:pt x="196" y="0"/>
                    <a:pt x="196" y="0"/>
                    <a:pt x="196" y="0"/>
                  </a:cubicBezTo>
                  <a:cubicBezTo>
                    <a:pt x="196" y="4"/>
                    <a:pt x="196" y="4"/>
                    <a:pt x="196" y="4"/>
                  </a:cubicBezTo>
                  <a:cubicBezTo>
                    <a:pt x="196" y="38"/>
                    <a:pt x="196" y="69"/>
                    <a:pt x="196" y="101"/>
                  </a:cubicBezTo>
                  <a:lnTo>
                    <a:pt x="191" y="195"/>
                  </a:lnTo>
                  <a:moveTo>
                    <a:pt x="191" y="195"/>
                  </a:moveTo>
                  <a:lnTo>
                    <a:pt x="191" y="195"/>
                  </a:lnTo>
                  <a:cubicBezTo>
                    <a:pt x="189" y="99"/>
                    <a:pt x="189" y="99"/>
                    <a:pt x="189" y="99"/>
                  </a:cubicBezTo>
                  <a:cubicBezTo>
                    <a:pt x="189" y="67"/>
                    <a:pt x="187" y="35"/>
                    <a:pt x="187" y="4"/>
                  </a:cubicBezTo>
                  <a:cubicBezTo>
                    <a:pt x="191" y="8"/>
                    <a:pt x="191" y="8"/>
                    <a:pt x="191" y="8"/>
                  </a:cubicBezTo>
                  <a:cubicBezTo>
                    <a:pt x="177" y="8"/>
                    <a:pt x="160" y="8"/>
                    <a:pt x="145" y="8"/>
                  </a:cubicBezTo>
                  <a:cubicBezTo>
                    <a:pt x="97" y="8"/>
                    <a:pt x="97" y="8"/>
                    <a:pt x="97" y="8"/>
                  </a:cubicBezTo>
                  <a:cubicBezTo>
                    <a:pt x="65" y="8"/>
                    <a:pt x="36" y="8"/>
                    <a:pt x="4" y="6"/>
                  </a:cubicBezTo>
                  <a:cubicBezTo>
                    <a:pt x="6" y="4"/>
                    <a:pt x="6" y="4"/>
                    <a:pt x="6" y="4"/>
                  </a:cubicBezTo>
                  <a:cubicBezTo>
                    <a:pt x="6" y="21"/>
                    <a:pt x="4" y="35"/>
                    <a:pt x="4" y="52"/>
                  </a:cubicBezTo>
                  <a:cubicBezTo>
                    <a:pt x="4" y="67"/>
                    <a:pt x="4" y="84"/>
                    <a:pt x="4" y="101"/>
                  </a:cubicBezTo>
                  <a:cubicBezTo>
                    <a:pt x="4" y="132"/>
                    <a:pt x="6" y="164"/>
                    <a:pt x="6" y="195"/>
                  </a:cubicBezTo>
                  <a:cubicBezTo>
                    <a:pt x="4" y="191"/>
                    <a:pt x="4" y="191"/>
                    <a:pt x="4" y="191"/>
                  </a:cubicBezTo>
                  <a:cubicBezTo>
                    <a:pt x="19" y="191"/>
                    <a:pt x="34" y="191"/>
                    <a:pt x="50" y="191"/>
                  </a:cubicBezTo>
                  <a:cubicBezTo>
                    <a:pt x="97" y="191"/>
                    <a:pt x="97" y="191"/>
                    <a:pt x="97" y="191"/>
                  </a:cubicBezTo>
                  <a:cubicBezTo>
                    <a:pt x="128" y="193"/>
                    <a:pt x="160" y="193"/>
                    <a:pt x="191" y="19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7000" rIns="90000" bIns="27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35" name="Google Shape;235;p13"/>
            <p:cNvSpPr/>
            <p:nvPr/>
          </p:nvSpPr>
          <p:spPr>
            <a:xfrm>
              <a:off x="3187129" y="3661300"/>
              <a:ext cx="7929" cy="216178"/>
            </a:xfrm>
            <a:custGeom>
              <a:avLst/>
              <a:gdLst/>
              <a:ahLst/>
              <a:cxnLst/>
              <a:rect l="l" t="t" r="r" b="b"/>
              <a:pathLst>
                <a:path w="9" h="143" extrusionOk="0">
                  <a:moveTo>
                    <a:pt x="5" y="0"/>
                  </a:moveTo>
                  <a:lnTo>
                    <a:pt x="5" y="0"/>
                  </a:lnTo>
                  <a:cubicBezTo>
                    <a:pt x="9" y="25"/>
                    <a:pt x="9" y="48"/>
                    <a:pt x="9" y="71"/>
                  </a:cubicBezTo>
                  <a:cubicBezTo>
                    <a:pt x="9" y="97"/>
                    <a:pt x="9" y="120"/>
                    <a:pt x="5" y="143"/>
                  </a:cubicBezTo>
                  <a:cubicBezTo>
                    <a:pt x="3" y="120"/>
                    <a:pt x="0" y="97"/>
                    <a:pt x="0" y="71"/>
                  </a:cubicBezTo>
                  <a:cubicBezTo>
                    <a:pt x="0" y="48"/>
                    <a:pt x="3" y="25"/>
                    <a:pt x="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6475" rIns="90000" bIns="64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36" name="Google Shape;236;p13"/>
            <p:cNvSpPr/>
            <p:nvPr/>
          </p:nvSpPr>
          <p:spPr>
            <a:xfrm>
              <a:off x="3203869" y="3661300"/>
              <a:ext cx="7929" cy="146638"/>
            </a:xfrm>
            <a:custGeom>
              <a:avLst/>
              <a:gdLst/>
              <a:ahLst/>
              <a:cxnLst/>
              <a:rect l="l" t="t" r="r" b="b"/>
              <a:pathLst>
                <a:path w="9" h="97" extrusionOk="0">
                  <a:moveTo>
                    <a:pt x="5" y="0"/>
                  </a:moveTo>
                  <a:lnTo>
                    <a:pt x="5" y="0"/>
                  </a:lnTo>
                  <a:cubicBezTo>
                    <a:pt x="7" y="17"/>
                    <a:pt x="9" y="31"/>
                    <a:pt x="9" y="48"/>
                  </a:cubicBezTo>
                  <a:cubicBezTo>
                    <a:pt x="9" y="63"/>
                    <a:pt x="7" y="80"/>
                    <a:pt x="5" y="97"/>
                  </a:cubicBezTo>
                  <a:cubicBezTo>
                    <a:pt x="0" y="80"/>
                    <a:pt x="0" y="63"/>
                    <a:pt x="0" y="48"/>
                  </a:cubicBezTo>
                  <a:cubicBezTo>
                    <a:pt x="0" y="31"/>
                    <a:pt x="0" y="17"/>
                    <a:pt x="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37" name="Google Shape;237;p13"/>
            <p:cNvSpPr/>
            <p:nvPr/>
          </p:nvSpPr>
          <p:spPr>
            <a:xfrm>
              <a:off x="3282282" y="3661300"/>
              <a:ext cx="7048" cy="190478"/>
            </a:xfrm>
            <a:custGeom>
              <a:avLst/>
              <a:gdLst/>
              <a:ahLst/>
              <a:cxnLst/>
              <a:rect l="l" t="t" r="r" b="b"/>
              <a:pathLst>
                <a:path w="8" h="126" extrusionOk="0">
                  <a:moveTo>
                    <a:pt x="4" y="0"/>
                  </a:moveTo>
                  <a:lnTo>
                    <a:pt x="4" y="0"/>
                  </a:lnTo>
                  <a:cubicBezTo>
                    <a:pt x="8" y="21"/>
                    <a:pt x="8" y="42"/>
                    <a:pt x="8" y="63"/>
                  </a:cubicBezTo>
                  <a:cubicBezTo>
                    <a:pt x="8" y="84"/>
                    <a:pt x="8" y="105"/>
                    <a:pt x="4" y="126"/>
                  </a:cubicBezTo>
                  <a:cubicBezTo>
                    <a:pt x="2" y="105"/>
                    <a:pt x="0" y="84"/>
                    <a:pt x="0" y="63"/>
                  </a:cubicBezTo>
                  <a:cubicBezTo>
                    <a:pt x="0" y="42"/>
                    <a:pt x="2" y="21"/>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50" rIns="90000" bIns="3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38" name="Google Shape;238;p13"/>
            <p:cNvSpPr/>
            <p:nvPr/>
          </p:nvSpPr>
          <p:spPr>
            <a:xfrm>
              <a:off x="3239111" y="3788286"/>
              <a:ext cx="7929" cy="117915"/>
            </a:xfrm>
            <a:custGeom>
              <a:avLst/>
              <a:gdLst/>
              <a:ahLst/>
              <a:cxnLst/>
              <a:rect l="l" t="t" r="r" b="b"/>
              <a:pathLst>
                <a:path w="9" h="78" extrusionOk="0">
                  <a:moveTo>
                    <a:pt x="5" y="0"/>
                  </a:moveTo>
                  <a:lnTo>
                    <a:pt x="5" y="0"/>
                  </a:lnTo>
                  <a:cubicBezTo>
                    <a:pt x="9" y="13"/>
                    <a:pt x="9" y="25"/>
                    <a:pt x="9" y="38"/>
                  </a:cubicBezTo>
                  <a:cubicBezTo>
                    <a:pt x="9" y="51"/>
                    <a:pt x="9" y="65"/>
                    <a:pt x="5" y="78"/>
                  </a:cubicBezTo>
                  <a:cubicBezTo>
                    <a:pt x="2" y="65"/>
                    <a:pt x="0" y="51"/>
                    <a:pt x="0" y="38"/>
                  </a:cubicBezTo>
                  <a:cubicBezTo>
                    <a:pt x="0" y="25"/>
                    <a:pt x="2" y="13"/>
                    <a:pt x="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39" name="Google Shape;239;p13"/>
            <p:cNvSpPr/>
            <p:nvPr/>
          </p:nvSpPr>
          <p:spPr>
            <a:xfrm>
              <a:off x="6208912" y="3655245"/>
              <a:ext cx="234419" cy="302355"/>
            </a:xfrm>
            <a:custGeom>
              <a:avLst/>
              <a:gdLst/>
              <a:ahLst/>
              <a:cxnLst/>
              <a:rect l="l" t="t" r="r" b="b"/>
              <a:pathLst>
                <a:path w="198" h="200" extrusionOk="0">
                  <a:moveTo>
                    <a:pt x="194" y="195"/>
                  </a:moveTo>
                  <a:lnTo>
                    <a:pt x="194" y="195"/>
                  </a:lnTo>
                  <a:cubicBezTo>
                    <a:pt x="162" y="197"/>
                    <a:pt x="131" y="197"/>
                    <a:pt x="99" y="197"/>
                  </a:cubicBezTo>
                  <a:cubicBezTo>
                    <a:pt x="51" y="200"/>
                    <a:pt x="51" y="200"/>
                    <a:pt x="51" y="200"/>
                  </a:cubicBezTo>
                  <a:cubicBezTo>
                    <a:pt x="36" y="200"/>
                    <a:pt x="19" y="200"/>
                    <a:pt x="4" y="197"/>
                  </a:cubicBezTo>
                  <a:cubicBezTo>
                    <a:pt x="0" y="197"/>
                    <a:pt x="0" y="197"/>
                    <a:pt x="0" y="197"/>
                  </a:cubicBezTo>
                  <a:cubicBezTo>
                    <a:pt x="0" y="195"/>
                    <a:pt x="0" y="195"/>
                    <a:pt x="0" y="195"/>
                  </a:cubicBezTo>
                  <a:cubicBezTo>
                    <a:pt x="0" y="164"/>
                    <a:pt x="2" y="132"/>
                    <a:pt x="2" y="101"/>
                  </a:cubicBezTo>
                  <a:cubicBezTo>
                    <a:pt x="2" y="84"/>
                    <a:pt x="2" y="67"/>
                    <a:pt x="2" y="52"/>
                  </a:cubicBezTo>
                  <a:cubicBezTo>
                    <a:pt x="2" y="35"/>
                    <a:pt x="2" y="21"/>
                    <a:pt x="2" y="4"/>
                  </a:cubicBezTo>
                  <a:cubicBezTo>
                    <a:pt x="2" y="2"/>
                    <a:pt x="2" y="2"/>
                    <a:pt x="2" y="2"/>
                  </a:cubicBezTo>
                  <a:cubicBezTo>
                    <a:pt x="4" y="2"/>
                    <a:pt x="4" y="2"/>
                    <a:pt x="4" y="2"/>
                  </a:cubicBezTo>
                  <a:cubicBezTo>
                    <a:pt x="36" y="2"/>
                    <a:pt x="67" y="0"/>
                    <a:pt x="99" y="0"/>
                  </a:cubicBezTo>
                  <a:cubicBezTo>
                    <a:pt x="145" y="0"/>
                    <a:pt x="145" y="0"/>
                    <a:pt x="145" y="0"/>
                  </a:cubicBezTo>
                  <a:cubicBezTo>
                    <a:pt x="162" y="0"/>
                    <a:pt x="177" y="0"/>
                    <a:pt x="192" y="0"/>
                  </a:cubicBezTo>
                  <a:cubicBezTo>
                    <a:pt x="198" y="0"/>
                    <a:pt x="198" y="0"/>
                    <a:pt x="198" y="0"/>
                  </a:cubicBezTo>
                  <a:cubicBezTo>
                    <a:pt x="198" y="4"/>
                    <a:pt x="198" y="4"/>
                    <a:pt x="198" y="4"/>
                  </a:cubicBezTo>
                  <a:cubicBezTo>
                    <a:pt x="198" y="38"/>
                    <a:pt x="196" y="69"/>
                    <a:pt x="196" y="101"/>
                  </a:cubicBezTo>
                  <a:lnTo>
                    <a:pt x="194" y="195"/>
                  </a:lnTo>
                  <a:moveTo>
                    <a:pt x="192" y="195"/>
                  </a:moveTo>
                  <a:lnTo>
                    <a:pt x="192" y="195"/>
                  </a:lnTo>
                  <a:cubicBezTo>
                    <a:pt x="189" y="99"/>
                    <a:pt x="189" y="99"/>
                    <a:pt x="189" y="99"/>
                  </a:cubicBezTo>
                  <a:cubicBezTo>
                    <a:pt x="189" y="67"/>
                    <a:pt x="187" y="35"/>
                    <a:pt x="187" y="4"/>
                  </a:cubicBezTo>
                  <a:cubicBezTo>
                    <a:pt x="192" y="8"/>
                    <a:pt x="192" y="8"/>
                    <a:pt x="192" y="8"/>
                  </a:cubicBezTo>
                  <a:cubicBezTo>
                    <a:pt x="177" y="8"/>
                    <a:pt x="162" y="8"/>
                    <a:pt x="145" y="8"/>
                  </a:cubicBezTo>
                  <a:cubicBezTo>
                    <a:pt x="99" y="8"/>
                    <a:pt x="99" y="8"/>
                    <a:pt x="99" y="8"/>
                  </a:cubicBezTo>
                  <a:cubicBezTo>
                    <a:pt x="67" y="8"/>
                    <a:pt x="36" y="8"/>
                    <a:pt x="4" y="6"/>
                  </a:cubicBezTo>
                  <a:cubicBezTo>
                    <a:pt x="7" y="4"/>
                    <a:pt x="7" y="4"/>
                    <a:pt x="7" y="4"/>
                  </a:cubicBezTo>
                  <a:cubicBezTo>
                    <a:pt x="7" y="21"/>
                    <a:pt x="4" y="35"/>
                    <a:pt x="4" y="52"/>
                  </a:cubicBezTo>
                  <a:cubicBezTo>
                    <a:pt x="4" y="67"/>
                    <a:pt x="4" y="84"/>
                    <a:pt x="4" y="101"/>
                  </a:cubicBezTo>
                  <a:cubicBezTo>
                    <a:pt x="4" y="132"/>
                    <a:pt x="7" y="164"/>
                    <a:pt x="7" y="195"/>
                  </a:cubicBezTo>
                  <a:cubicBezTo>
                    <a:pt x="4" y="191"/>
                    <a:pt x="4" y="191"/>
                    <a:pt x="4" y="191"/>
                  </a:cubicBezTo>
                  <a:cubicBezTo>
                    <a:pt x="19" y="191"/>
                    <a:pt x="34" y="191"/>
                    <a:pt x="51" y="191"/>
                  </a:cubicBezTo>
                  <a:cubicBezTo>
                    <a:pt x="97" y="191"/>
                    <a:pt x="97" y="191"/>
                    <a:pt x="97" y="191"/>
                  </a:cubicBezTo>
                  <a:cubicBezTo>
                    <a:pt x="128" y="193"/>
                    <a:pt x="160" y="193"/>
                    <a:pt x="192" y="19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7000" rIns="90000" bIns="27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40" name="Google Shape;240;p13"/>
            <p:cNvSpPr/>
            <p:nvPr/>
          </p:nvSpPr>
          <p:spPr>
            <a:xfrm>
              <a:off x="6265741" y="3661292"/>
              <a:ext cx="10655" cy="216184"/>
            </a:xfrm>
            <a:custGeom>
              <a:avLst/>
              <a:gdLst/>
              <a:ahLst/>
              <a:cxnLst/>
              <a:rect l="l" t="t" r="r" b="b"/>
              <a:pathLst>
                <a:path w="9" h="143" extrusionOk="0">
                  <a:moveTo>
                    <a:pt x="5" y="0"/>
                  </a:moveTo>
                  <a:lnTo>
                    <a:pt x="5" y="0"/>
                  </a:lnTo>
                  <a:cubicBezTo>
                    <a:pt x="7" y="25"/>
                    <a:pt x="9" y="48"/>
                    <a:pt x="9" y="71"/>
                  </a:cubicBezTo>
                  <a:cubicBezTo>
                    <a:pt x="9" y="97"/>
                    <a:pt x="7" y="120"/>
                    <a:pt x="5" y="143"/>
                  </a:cubicBezTo>
                  <a:cubicBezTo>
                    <a:pt x="0" y="120"/>
                    <a:pt x="0" y="97"/>
                    <a:pt x="0" y="71"/>
                  </a:cubicBezTo>
                  <a:cubicBezTo>
                    <a:pt x="0" y="48"/>
                    <a:pt x="0" y="25"/>
                    <a:pt x="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6475" rIns="90000" bIns="64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41" name="Google Shape;241;p13"/>
            <p:cNvSpPr/>
            <p:nvPr/>
          </p:nvSpPr>
          <p:spPr>
            <a:xfrm>
              <a:off x="6288236" y="3661292"/>
              <a:ext cx="5920" cy="146642"/>
            </a:xfrm>
            <a:custGeom>
              <a:avLst/>
              <a:gdLst/>
              <a:ahLst/>
              <a:cxnLst/>
              <a:rect l="l" t="t" r="r" b="b"/>
              <a:pathLst>
                <a:path w="5" h="97" extrusionOk="0">
                  <a:moveTo>
                    <a:pt x="2" y="0"/>
                  </a:moveTo>
                  <a:lnTo>
                    <a:pt x="2" y="0"/>
                  </a:lnTo>
                  <a:cubicBezTo>
                    <a:pt x="5" y="17"/>
                    <a:pt x="5" y="31"/>
                    <a:pt x="5" y="48"/>
                  </a:cubicBezTo>
                  <a:cubicBezTo>
                    <a:pt x="5" y="63"/>
                    <a:pt x="5" y="80"/>
                    <a:pt x="2" y="97"/>
                  </a:cubicBezTo>
                  <a:cubicBezTo>
                    <a:pt x="0" y="80"/>
                    <a:pt x="0" y="63"/>
                    <a:pt x="0" y="48"/>
                  </a:cubicBezTo>
                  <a:cubicBezTo>
                    <a:pt x="0" y="31"/>
                    <a:pt x="0" y="17"/>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42" name="Google Shape;242;p13"/>
            <p:cNvSpPr/>
            <p:nvPr/>
          </p:nvSpPr>
          <p:spPr>
            <a:xfrm>
              <a:off x="6393606" y="3661292"/>
              <a:ext cx="9471" cy="190484"/>
            </a:xfrm>
            <a:custGeom>
              <a:avLst/>
              <a:gdLst/>
              <a:ahLst/>
              <a:cxnLst/>
              <a:rect l="l" t="t" r="r" b="b"/>
              <a:pathLst>
                <a:path w="8" h="126" extrusionOk="0">
                  <a:moveTo>
                    <a:pt x="4" y="0"/>
                  </a:moveTo>
                  <a:lnTo>
                    <a:pt x="4" y="0"/>
                  </a:lnTo>
                  <a:cubicBezTo>
                    <a:pt x="6" y="21"/>
                    <a:pt x="8" y="42"/>
                    <a:pt x="8" y="63"/>
                  </a:cubicBezTo>
                  <a:cubicBezTo>
                    <a:pt x="8" y="84"/>
                    <a:pt x="6" y="105"/>
                    <a:pt x="4" y="126"/>
                  </a:cubicBezTo>
                  <a:cubicBezTo>
                    <a:pt x="0" y="105"/>
                    <a:pt x="0" y="84"/>
                    <a:pt x="0" y="63"/>
                  </a:cubicBezTo>
                  <a:cubicBezTo>
                    <a:pt x="0" y="42"/>
                    <a:pt x="0" y="21"/>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50" rIns="90000" bIns="3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43" name="Google Shape;243;p13"/>
            <p:cNvSpPr/>
            <p:nvPr/>
          </p:nvSpPr>
          <p:spPr>
            <a:xfrm>
              <a:off x="6346249" y="3712692"/>
              <a:ext cx="9471" cy="193507"/>
            </a:xfrm>
            <a:custGeom>
              <a:avLst/>
              <a:gdLst/>
              <a:ahLst/>
              <a:cxnLst/>
              <a:rect l="l" t="t" r="r" b="b"/>
              <a:pathLst>
                <a:path w="8" h="128" extrusionOk="0">
                  <a:moveTo>
                    <a:pt x="4" y="0"/>
                  </a:moveTo>
                  <a:lnTo>
                    <a:pt x="4" y="0"/>
                  </a:lnTo>
                  <a:cubicBezTo>
                    <a:pt x="6" y="21"/>
                    <a:pt x="8" y="42"/>
                    <a:pt x="8" y="65"/>
                  </a:cubicBezTo>
                  <a:cubicBezTo>
                    <a:pt x="8" y="86"/>
                    <a:pt x="6" y="107"/>
                    <a:pt x="4" y="128"/>
                  </a:cubicBezTo>
                  <a:cubicBezTo>
                    <a:pt x="0" y="107"/>
                    <a:pt x="0" y="86"/>
                    <a:pt x="0" y="65"/>
                  </a:cubicBezTo>
                  <a:cubicBezTo>
                    <a:pt x="0" y="42"/>
                    <a:pt x="0" y="21"/>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075" rIns="90000" bIns="10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44" name="Google Shape;244;p13"/>
            <p:cNvSpPr/>
            <p:nvPr/>
          </p:nvSpPr>
          <p:spPr>
            <a:xfrm>
              <a:off x="2924575" y="3514650"/>
              <a:ext cx="3830121" cy="157222"/>
            </a:xfrm>
            <a:custGeom>
              <a:avLst/>
              <a:gdLst/>
              <a:ahLst/>
              <a:cxnLst/>
              <a:rect l="l" t="t" r="r" b="b"/>
              <a:pathLst>
                <a:path w="5551" h="104" extrusionOk="0">
                  <a:moveTo>
                    <a:pt x="5551" y="97"/>
                  </a:moveTo>
                  <a:lnTo>
                    <a:pt x="5551" y="97"/>
                  </a:lnTo>
                  <a:cubicBezTo>
                    <a:pt x="4167" y="103"/>
                    <a:pt x="4167" y="103"/>
                    <a:pt x="4167" y="103"/>
                  </a:cubicBezTo>
                  <a:cubicBezTo>
                    <a:pt x="3705" y="103"/>
                    <a:pt x="3242" y="105"/>
                    <a:pt x="2780" y="103"/>
                  </a:cubicBezTo>
                  <a:cubicBezTo>
                    <a:pt x="1392" y="101"/>
                    <a:pt x="1392" y="101"/>
                    <a:pt x="1392" y="101"/>
                  </a:cubicBezTo>
                  <a:cubicBezTo>
                    <a:pt x="1045" y="99"/>
                    <a:pt x="1045" y="99"/>
                    <a:pt x="1045" y="99"/>
                  </a:cubicBezTo>
                  <a:cubicBezTo>
                    <a:pt x="698" y="101"/>
                    <a:pt x="698" y="101"/>
                    <a:pt x="698" y="101"/>
                  </a:cubicBezTo>
                  <a:cubicBezTo>
                    <a:pt x="4" y="101"/>
                    <a:pt x="4" y="101"/>
                    <a:pt x="4" y="101"/>
                  </a:cubicBezTo>
                  <a:cubicBezTo>
                    <a:pt x="0" y="101"/>
                    <a:pt x="0" y="101"/>
                    <a:pt x="0" y="101"/>
                  </a:cubicBezTo>
                  <a:cubicBezTo>
                    <a:pt x="0" y="97"/>
                    <a:pt x="0" y="97"/>
                    <a:pt x="0" y="97"/>
                  </a:cubicBezTo>
                  <a:cubicBezTo>
                    <a:pt x="0" y="9"/>
                    <a:pt x="0" y="9"/>
                    <a:pt x="0" y="9"/>
                  </a:cubicBezTo>
                  <a:cubicBezTo>
                    <a:pt x="0" y="5"/>
                    <a:pt x="0" y="5"/>
                    <a:pt x="0" y="5"/>
                  </a:cubicBezTo>
                  <a:cubicBezTo>
                    <a:pt x="4" y="5"/>
                    <a:pt x="4" y="5"/>
                    <a:pt x="4" y="5"/>
                  </a:cubicBezTo>
                  <a:cubicBezTo>
                    <a:pt x="1392" y="0"/>
                    <a:pt x="1392" y="0"/>
                    <a:pt x="1392" y="0"/>
                  </a:cubicBezTo>
                  <a:cubicBezTo>
                    <a:pt x="2777" y="0"/>
                    <a:pt x="2777" y="0"/>
                    <a:pt x="2777" y="0"/>
                  </a:cubicBezTo>
                  <a:cubicBezTo>
                    <a:pt x="3471" y="0"/>
                    <a:pt x="3471" y="0"/>
                    <a:pt x="3471" y="0"/>
                  </a:cubicBezTo>
                  <a:cubicBezTo>
                    <a:pt x="4163" y="2"/>
                    <a:pt x="4163" y="2"/>
                    <a:pt x="4163" y="2"/>
                  </a:cubicBezTo>
                  <a:cubicBezTo>
                    <a:pt x="4626" y="5"/>
                    <a:pt x="5088" y="5"/>
                    <a:pt x="5551" y="7"/>
                  </a:cubicBezTo>
                  <a:lnTo>
                    <a:pt x="5551" y="7"/>
                  </a:lnTo>
                  <a:cubicBezTo>
                    <a:pt x="5551" y="9"/>
                    <a:pt x="5551" y="9"/>
                    <a:pt x="5551" y="9"/>
                  </a:cubicBezTo>
                  <a:lnTo>
                    <a:pt x="5551" y="97"/>
                  </a:lnTo>
                  <a:moveTo>
                    <a:pt x="5549" y="97"/>
                  </a:moveTo>
                  <a:lnTo>
                    <a:pt x="5549" y="97"/>
                  </a:lnTo>
                  <a:cubicBezTo>
                    <a:pt x="5549" y="9"/>
                    <a:pt x="5549" y="9"/>
                    <a:pt x="5549" y="9"/>
                  </a:cubicBezTo>
                  <a:cubicBezTo>
                    <a:pt x="5551" y="11"/>
                    <a:pt x="5551" y="11"/>
                    <a:pt x="5551" y="11"/>
                  </a:cubicBezTo>
                  <a:cubicBezTo>
                    <a:pt x="5088" y="13"/>
                    <a:pt x="4626" y="13"/>
                    <a:pt x="4163" y="15"/>
                  </a:cubicBezTo>
                  <a:cubicBezTo>
                    <a:pt x="3471" y="17"/>
                    <a:pt x="3471" y="17"/>
                    <a:pt x="3471" y="17"/>
                  </a:cubicBezTo>
                  <a:cubicBezTo>
                    <a:pt x="2777" y="17"/>
                    <a:pt x="2777" y="17"/>
                    <a:pt x="2777" y="17"/>
                  </a:cubicBezTo>
                  <a:cubicBezTo>
                    <a:pt x="1392" y="17"/>
                    <a:pt x="1392" y="17"/>
                    <a:pt x="1392" y="17"/>
                  </a:cubicBezTo>
                  <a:cubicBezTo>
                    <a:pt x="4" y="13"/>
                    <a:pt x="4" y="13"/>
                    <a:pt x="4" y="13"/>
                  </a:cubicBezTo>
                  <a:cubicBezTo>
                    <a:pt x="10" y="9"/>
                    <a:pt x="10" y="9"/>
                    <a:pt x="10" y="9"/>
                  </a:cubicBezTo>
                  <a:cubicBezTo>
                    <a:pt x="8" y="97"/>
                    <a:pt x="8" y="97"/>
                    <a:pt x="8" y="97"/>
                  </a:cubicBezTo>
                  <a:cubicBezTo>
                    <a:pt x="4" y="93"/>
                    <a:pt x="4" y="93"/>
                    <a:pt x="4" y="93"/>
                  </a:cubicBezTo>
                  <a:cubicBezTo>
                    <a:pt x="698" y="95"/>
                    <a:pt x="698" y="95"/>
                    <a:pt x="698" y="95"/>
                  </a:cubicBezTo>
                  <a:cubicBezTo>
                    <a:pt x="1045" y="95"/>
                    <a:pt x="1045" y="95"/>
                    <a:pt x="1045" y="95"/>
                  </a:cubicBezTo>
                  <a:cubicBezTo>
                    <a:pt x="1390" y="95"/>
                    <a:pt x="1390" y="95"/>
                    <a:pt x="1390" y="95"/>
                  </a:cubicBezTo>
                  <a:cubicBezTo>
                    <a:pt x="2775" y="91"/>
                    <a:pt x="2775" y="91"/>
                    <a:pt x="2775" y="91"/>
                  </a:cubicBezTo>
                  <a:cubicBezTo>
                    <a:pt x="3236" y="91"/>
                    <a:pt x="3698" y="91"/>
                    <a:pt x="4161" y="93"/>
                  </a:cubicBezTo>
                  <a:lnTo>
                    <a:pt x="5549" y="97"/>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45" name="Google Shape;245;p13"/>
            <p:cNvSpPr/>
            <p:nvPr/>
          </p:nvSpPr>
          <p:spPr>
            <a:xfrm>
              <a:off x="2928102" y="3560014"/>
              <a:ext cx="1011437" cy="12094"/>
            </a:xfrm>
            <a:custGeom>
              <a:avLst/>
              <a:gdLst/>
              <a:ahLst/>
              <a:cxnLst/>
              <a:rect l="l" t="t" r="r" b="b"/>
              <a:pathLst>
                <a:path w="1148" h="8" extrusionOk="0">
                  <a:moveTo>
                    <a:pt x="0" y="4"/>
                  </a:moveTo>
                  <a:lnTo>
                    <a:pt x="0" y="4"/>
                  </a:lnTo>
                  <a:cubicBezTo>
                    <a:pt x="97" y="2"/>
                    <a:pt x="192" y="2"/>
                    <a:pt x="288" y="2"/>
                  </a:cubicBezTo>
                  <a:cubicBezTo>
                    <a:pt x="336" y="2"/>
                    <a:pt x="383" y="2"/>
                    <a:pt x="431" y="2"/>
                  </a:cubicBezTo>
                  <a:cubicBezTo>
                    <a:pt x="480" y="4"/>
                    <a:pt x="526" y="2"/>
                    <a:pt x="574" y="2"/>
                  </a:cubicBezTo>
                  <a:cubicBezTo>
                    <a:pt x="671" y="2"/>
                    <a:pt x="765" y="0"/>
                    <a:pt x="862" y="0"/>
                  </a:cubicBezTo>
                  <a:cubicBezTo>
                    <a:pt x="908" y="0"/>
                    <a:pt x="957" y="2"/>
                    <a:pt x="1005" y="2"/>
                  </a:cubicBezTo>
                  <a:cubicBezTo>
                    <a:pt x="1054" y="2"/>
                    <a:pt x="1100" y="2"/>
                    <a:pt x="1148" y="4"/>
                  </a:cubicBezTo>
                  <a:lnTo>
                    <a:pt x="1148" y="4"/>
                  </a:lnTo>
                  <a:cubicBezTo>
                    <a:pt x="1100" y="6"/>
                    <a:pt x="1054" y="6"/>
                    <a:pt x="1005" y="6"/>
                  </a:cubicBezTo>
                  <a:cubicBezTo>
                    <a:pt x="957" y="6"/>
                    <a:pt x="908" y="8"/>
                    <a:pt x="862" y="8"/>
                  </a:cubicBezTo>
                  <a:cubicBezTo>
                    <a:pt x="765" y="8"/>
                    <a:pt x="671" y="6"/>
                    <a:pt x="574" y="6"/>
                  </a:cubicBezTo>
                  <a:cubicBezTo>
                    <a:pt x="526" y="6"/>
                    <a:pt x="480" y="4"/>
                    <a:pt x="431" y="4"/>
                  </a:cubicBezTo>
                  <a:cubicBezTo>
                    <a:pt x="383" y="6"/>
                    <a:pt x="336" y="6"/>
                    <a:pt x="288" y="6"/>
                  </a:cubicBezTo>
                  <a:cubicBezTo>
                    <a:pt x="192" y="6"/>
                    <a:pt x="97" y="6"/>
                    <a:pt x="0"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46" name="Google Shape;246;p13"/>
            <p:cNvSpPr/>
            <p:nvPr/>
          </p:nvSpPr>
          <p:spPr>
            <a:xfrm>
              <a:off x="5390812" y="3590239"/>
              <a:ext cx="1355606" cy="10582"/>
            </a:xfrm>
            <a:custGeom>
              <a:avLst/>
              <a:gdLst/>
              <a:ahLst/>
              <a:cxnLst/>
              <a:rect l="l" t="t" r="r" b="b"/>
              <a:pathLst>
                <a:path w="1145" h="7" extrusionOk="0">
                  <a:moveTo>
                    <a:pt x="0" y="3"/>
                  </a:moveTo>
                  <a:lnTo>
                    <a:pt x="0" y="3"/>
                  </a:lnTo>
                  <a:cubicBezTo>
                    <a:pt x="94" y="1"/>
                    <a:pt x="191" y="1"/>
                    <a:pt x="285" y="1"/>
                  </a:cubicBezTo>
                  <a:cubicBezTo>
                    <a:pt x="334" y="1"/>
                    <a:pt x="380" y="3"/>
                    <a:pt x="428" y="3"/>
                  </a:cubicBezTo>
                  <a:cubicBezTo>
                    <a:pt x="477" y="3"/>
                    <a:pt x="525" y="3"/>
                    <a:pt x="571" y="1"/>
                  </a:cubicBezTo>
                  <a:cubicBezTo>
                    <a:pt x="668" y="1"/>
                    <a:pt x="763" y="-1"/>
                    <a:pt x="859" y="1"/>
                  </a:cubicBezTo>
                  <a:cubicBezTo>
                    <a:pt x="908" y="1"/>
                    <a:pt x="954" y="1"/>
                    <a:pt x="1002" y="1"/>
                  </a:cubicBezTo>
                  <a:cubicBezTo>
                    <a:pt x="1051" y="1"/>
                    <a:pt x="1099" y="1"/>
                    <a:pt x="1145" y="3"/>
                  </a:cubicBezTo>
                  <a:lnTo>
                    <a:pt x="1145" y="3"/>
                  </a:lnTo>
                  <a:cubicBezTo>
                    <a:pt x="1099" y="5"/>
                    <a:pt x="1051" y="5"/>
                    <a:pt x="1002" y="5"/>
                  </a:cubicBezTo>
                  <a:cubicBezTo>
                    <a:pt x="954" y="5"/>
                    <a:pt x="908" y="7"/>
                    <a:pt x="859" y="7"/>
                  </a:cubicBezTo>
                  <a:cubicBezTo>
                    <a:pt x="763" y="7"/>
                    <a:pt x="668" y="5"/>
                    <a:pt x="571" y="5"/>
                  </a:cubicBezTo>
                  <a:cubicBezTo>
                    <a:pt x="525" y="5"/>
                    <a:pt x="477" y="3"/>
                    <a:pt x="428" y="5"/>
                  </a:cubicBezTo>
                  <a:cubicBezTo>
                    <a:pt x="380" y="5"/>
                    <a:pt x="334" y="5"/>
                    <a:pt x="285" y="5"/>
                  </a:cubicBezTo>
                  <a:cubicBezTo>
                    <a:pt x="191" y="7"/>
                    <a:pt x="94" y="5"/>
                    <a:pt x="0" y="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47" name="Google Shape;247;p13"/>
            <p:cNvSpPr/>
            <p:nvPr/>
          </p:nvSpPr>
          <p:spPr>
            <a:xfrm>
              <a:off x="3299022" y="3588737"/>
              <a:ext cx="534793" cy="9070"/>
            </a:xfrm>
            <a:custGeom>
              <a:avLst/>
              <a:gdLst/>
              <a:ahLst/>
              <a:cxnLst/>
              <a:rect l="l" t="t" r="r" b="b"/>
              <a:pathLst>
                <a:path w="607" h="6" extrusionOk="0">
                  <a:moveTo>
                    <a:pt x="0" y="2"/>
                  </a:moveTo>
                  <a:lnTo>
                    <a:pt x="0" y="2"/>
                  </a:lnTo>
                  <a:cubicBezTo>
                    <a:pt x="50" y="0"/>
                    <a:pt x="101" y="0"/>
                    <a:pt x="153" y="0"/>
                  </a:cubicBezTo>
                  <a:cubicBezTo>
                    <a:pt x="178" y="0"/>
                    <a:pt x="204" y="2"/>
                    <a:pt x="229" y="2"/>
                  </a:cubicBezTo>
                  <a:cubicBezTo>
                    <a:pt x="254" y="2"/>
                    <a:pt x="279" y="2"/>
                    <a:pt x="305" y="2"/>
                  </a:cubicBezTo>
                  <a:cubicBezTo>
                    <a:pt x="355" y="0"/>
                    <a:pt x="406" y="0"/>
                    <a:pt x="456" y="0"/>
                  </a:cubicBezTo>
                  <a:cubicBezTo>
                    <a:pt x="506" y="0"/>
                    <a:pt x="557" y="0"/>
                    <a:pt x="607" y="2"/>
                  </a:cubicBezTo>
                  <a:cubicBezTo>
                    <a:pt x="607" y="4"/>
                    <a:pt x="607" y="4"/>
                    <a:pt x="607" y="4"/>
                  </a:cubicBezTo>
                  <a:cubicBezTo>
                    <a:pt x="557" y="4"/>
                    <a:pt x="506" y="6"/>
                    <a:pt x="456" y="6"/>
                  </a:cubicBezTo>
                  <a:cubicBezTo>
                    <a:pt x="406" y="6"/>
                    <a:pt x="355" y="6"/>
                    <a:pt x="305" y="4"/>
                  </a:cubicBezTo>
                  <a:cubicBezTo>
                    <a:pt x="279" y="4"/>
                    <a:pt x="254" y="4"/>
                    <a:pt x="229" y="4"/>
                  </a:cubicBezTo>
                  <a:cubicBezTo>
                    <a:pt x="204" y="4"/>
                    <a:pt x="178" y="4"/>
                    <a:pt x="153" y="6"/>
                  </a:cubicBezTo>
                  <a:cubicBezTo>
                    <a:pt x="101" y="6"/>
                    <a:pt x="50" y="6"/>
                    <a:pt x="0" y="4"/>
                  </a:cubicBezTo>
                  <a:lnTo>
                    <a:pt x="0" y="2"/>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48" name="Google Shape;248;p13"/>
            <p:cNvSpPr/>
            <p:nvPr/>
          </p:nvSpPr>
          <p:spPr>
            <a:xfrm>
              <a:off x="4439974" y="3606878"/>
              <a:ext cx="534793" cy="16629"/>
            </a:xfrm>
            <a:custGeom>
              <a:avLst/>
              <a:gdLst/>
              <a:ahLst/>
              <a:cxnLst/>
              <a:rect l="l" t="t" r="r" b="b"/>
              <a:pathLst>
                <a:path w="607" h="11" extrusionOk="0">
                  <a:moveTo>
                    <a:pt x="0" y="4"/>
                  </a:moveTo>
                  <a:lnTo>
                    <a:pt x="0" y="4"/>
                  </a:lnTo>
                  <a:cubicBezTo>
                    <a:pt x="50" y="2"/>
                    <a:pt x="101" y="0"/>
                    <a:pt x="151" y="2"/>
                  </a:cubicBezTo>
                  <a:cubicBezTo>
                    <a:pt x="176" y="2"/>
                    <a:pt x="202" y="4"/>
                    <a:pt x="227" y="4"/>
                  </a:cubicBezTo>
                  <a:cubicBezTo>
                    <a:pt x="252" y="4"/>
                    <a:pt x="277" y="4"/>
                    <a:pt x="303" y="2"/>
                  </a:cubicBezTo>
                  <a:cubicBezTo>
                    <a:pt x="353" y="2"/>
                    <a:pt x="404" y="0"/>
                    <a:pt x="454" y="0"/>
                  </a:cubicBezTo>
                  <a:cubicBezTo>
                    <a:pt x="504" y="2"/>
                    <a:pt x="555" y="2"/>
                    <a:pt x="607" y="4"/>
                  </a:cubicBezTo>
                  <a:cubicBezTo>
                    <a:pt x="607" y="6"/>
                    <a:pt x="607" y="6"/>
                    <a:pt x="607" y="6"/>
                  </a:cubicBezTo>
                  <a:cubicBezTo>
                    <a:pt x="555" y="9"/>
                    <a:pt x="504" y="9"/>
                    <a:pt x="454" y="11"/>
                  </a:cubicBezTo>
                  <a:cubicBezTo>
                    <a:pt x="404" y="11"/>
                    <a:pt x="353" y="9"/>
                    <a:pt x="303" y="9"/>
                  </a:cubicBezTo>
                  <a:cubicBezTo>
                    <a:pt x="277" y="6"/>
                    <a:pt x="252" y="6"/>
                    <a:pt x="227" y="6"/>
                  </a:cubicBezTo>
                  <a:cubicBezTo>
                    <a:pt x="202" y="6"/>
                    <a:pt x="176" y="9"/>
                    <a:pt x="151" y="9"/>
                  </a:cubicBezTo>
                  <a:cubicBezTo>
                    <a:pt x="101" y="9"/>
                    <a:pt x="50" y="9"/>
                    <a:pt x="0" y="6"/>
                  </a:cubicBezTo>
                  <a:lnTo>
                    <a:pt x="0" y="4"/>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49" name="Google Shape;249;p13"/>
            <p:cNvSpPr/>
            <p:nvPr/>
          </p:nvSpPr>
          <p:spPr>
            <a:xfrm>
              <a:off x="4929683" y="3621984"/>
              <a:ext cx="1139859" cy="13606"/>
            </a:xfrm>
            <a:custGeom>
              <a:avLst/>
              <a:gdLst/>
              <a:ahLst/>
              <a:cxnLst/>
              <a:rect l="l" t="t" r="r" b="b"/>
              <a:pathLst>
                <a:path w="1652" h="9" extrusionOk="0">
                  <a:moveTo>
                    <a:pt x="1652" y="5"/>
                  </a:moveTo>
                  <a:lnTo>
                    <a:pt x="1652" y="5"/>
                  </a:lnTo>
                  <a:cubicBezTo>
                    <a:pt x="1516" y="7"/>
                    <a:pt x="1377" y="9"/>
                    <a:pt x="1240" y="7"/>
                  </a:cubicBezTo>
                  <a:cubicBezTo>
                    <a:pt x="1171" y="7"/>
                    <a:pt x="1101" y="5"/>
                    <a:pt x="1034" y="5"/>
                  </a:cubicBezTo>
                  <a:cubicBezTo>
                    <a:pt x="965" y="5"/>
                    <a:pt x="895" y="5"/>
                    <a:pt x="826" y="7"/>
                  </a:cubicBezTo>
                  <a:cubicBezTo>
                    <a:pt x="689" y="7"/>
                    <a:pt x="551" y="9"/>
                    <a:pt x="414" y="9"/>
                  </a:cubicBezTo>
                  <a:cubicBezTo>
                    <a:pt x="344" y="9"/>
                    <a:pt x="275" y="7"/>
                    <a:pt x="208" y="7"/>
                  </a:cubicBezTo>
                  <a:cubicBezTo>
                    <a:pt x="138" y="7"/>
                    <a:pt x="69" y="7"/>
                    <a:pt x="0" y="5"/>
                  </a:cubicBezTo>
                  <a:cubicBezTo>
                    <a:pt x="0" y="3"/>
                    <a:pt x="0" y="3"/>
                    <a:pt x="0" y="3"/>
                  </a:cubicBezTo>
                  <a:cubicBezTo>
                    <a:pt x="69" y="3"/>
                    <a:pt x="138" y="1"/>
                    <a:pt x="208" y="1"/>
                  </a:cubicBezTo>
                  <a:cubicBezTo>
                    <a:pt x="275" y="1"/>
                    <a:pt x="344" y="1"/>
                    <a:pt x="414" y="1"/>
                  </a:cubicBezTo>
                  <a:cubicBezTo>
                    <a:pt x="551" y="-1"/>
                    <a:pt x="689" y="1"/>
                    <a:pt x="826" y="3"/>
                  </a:cubicBezTo>
                  <a:cubicBezTo>
                    <a:pt x="895" y="3"/>
                    <a:pt x="965" y="3"/>
                    <a:pt x="1034" y="3"/>
                  </a:cubicBezTo>
                  <a:cubicBezTo>
                    <a:pt x="1101" y="3"/>
                    <a:pt x="1171" y="1"/>
                    <a:pt x="1240" y="1"/>
                  </a:cubicBezTo>
                  <a:cubicBezTo>
                    <a:pt x="1377" y="1"/>
                    <a:pt x="1516" y="1"/>
                    <a:pt x="1652" y="3"/>
                  </a:cubicBezTo>
                  <a:lnTo>
                    <a:pt x="1652" y="5"/>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50" name="Google Shape;250;p13"/>
            <p:cNvSpPr/>
            <p:nvPr/>
          </p:nvSpPr>
          <p:spPr>
            <a:xfrm>
              <a:off x="4489697" y="3600832"/>
              <a:ext cx="450505" cy="12094"/>
            </a:xfrm>
            <a:custGeom>
              <a:avLst/>
              <a:gdLst/>
              <a:ahLst/>
              <a:cxnLst/>
              <a:rect l="l" t="t" r="r" b="b"/>
              <a:pathLst>
                <a:path w="298" h="8" extrusionOk="0">
                  <a:moveTo>
                    <a:pt x="0" y="4"/>
                  </a:moveTo>
                  <a:lnTo>
                    <a:pt x="0" y="4"/>
                  </a:lnTo>
                  <a:cubicBezTo>
                    <a:pt x="25" y="2"/>
                    <a:pt x="50" y="0"/>
                    <a:pt x="73" y="0"/>
                  </a:cubicBezTo>
                  <a:cubicBezTo>
                    <a:pt x="99" y="0"/>
                    <a:pt x="124" y="0"/>
                    <a:pt x="149" y="0"/>
                  </a:cubicBezTo>
                  <a:cubicBezTo>
                    <a:pt x="174" y="0"/>
                    <a:pt x="198" y="0"/>
                    <a:pt x="223" y="0"/>
                  </a:cubicBezTo>
                  <a:cubicBezTo>
                    <a:pt x="261" y="2"/>
                    <a:pt x="261" y="2"/>
                    <a:pt x="261" y="2"/>
                  </a:cubicBezTo>
                  <a:cubicBezTo>
                    <a:pt x="273" y="2"/>
                    <a:pt x="286" y="2"/>
                    <a:pt x="298" y="4"/>
                  </a:cubicBezTo>
                  <a:cubicBezTo>
                    <a:pt x="286" y="4"/>
                    <a:pt x="273" y="4"/>
                    <a:pt x="261" y="6"/>
                  </a:cubicBezTo>
                  <a:cubicBezTo>
                    <a:pt x="223" y="6"/>
                    <a:pt x="223" y="6"/>
                    <a:pt x="223" y="6"/>
                  </a:cubicBezTo>
                  <a:cubicBezTo>
                    <a:pt x="198" y="8"/>
                    <a:pt x="174" y="8"/>
                    <a:pt x="149" y="8"/>
                  </a:cubicBezTo>
                  <a:cubicBezTo>
                    <a:pt x="124" y="8"/>
                    <a:pt x="99" y="8"/>
                    <a:pt x="73" y="6"/>
                  </a:cubicBezTo>
                  <a:cubicBezTo>
                    <a:pt x="50" y="6"/>
                    <a:pt x="25" y="4"/>
                    <a:pt x="0"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51" name="Google Shape;251;p13"/>
            <p:cNvSpPr/>
            <p:nvPr/>
          </p:nvSpPr>
          <p:spPr>
            <a:xfrm>
              <a:off x="3913991" y="3623507"/>
              <a:ext cx="149777" cy="12094"/>
            </a:xfrm>
            <a:custGeom>
              <a:avLst/>
              <a:gdLst/>
              <a:ahLst/>
              <a:cxnLst/>
              <a:rect l="l" t="t" r="r" b="b"/>
              <a:pathLst>
                <a:path w="170" h="8" extrusionOk="0">
                  <a:moveTo>
                    <a:pt x="0" y="2"/>
                  </a:moveTo>
                  <a:lnTo>
                    <a:pt x="0" y="2"/>
                  </a:lnTo>
                  <a:cubicBezTo>
                    <a:pt x="14" y="0"/>
                    <a:pt x="29" y="0"/>
                    <a:pt x="42" y="0"/>
                  </a:cubicBezTo>
                  <a:cubicBezTo>
                    <a:pt x="50" y="0"/>
                    <a:pt x="56" y="2"/>
                    <a:pt x="65" y="2"/>
                  </a:cubicBezTo>
                  <a:cubicBezTo>
                    <a:pt x="71" y="2"/>
                    <a:pt x="77" y="2"/>
                    <a:pt x="86" y="2"/>
                  </a:cubicBezTo>
                  <a:cubicBezTo>
                    <a:pt x="100" y="0"/>
                    <a:pt x="113" y="0"/>
                    <a:pt x="128" y="0"/>
                  </a:cubicBezTo>
                  <a:cubicBezTo>
                    <a:pt x="143" y="0"/>
                    <a:pt x="157" y="0"/>
                    <a:pt x="170" y="2"/>
                  </a:cubicBezTo>
                  <a:cubicBezTo>
                    <a:pt x="170" y="4"/>
                    <a:pt x="170" y="4"/>
                    <a:pt x="170" y="4"/>
                  </a:cubicBezTo>
                  <a:cubicBezTo>
                    <a:pt x="157" y="6"/>
                    <a:pt x="143" y="8"/>
                    <a:pt x="128" y="8"/>
                  </a:cubicBezTo>
                  <a:cubicBezTo>
                    <a:pt x="113" y="8"/>
                    <a:pt x="100" y="8"/>
                    <a:pt x="86" y="6"/>
                  </a:cubicBezTo>
                  <a:cubicBezTo>
                    <a:pt x="77" y="4"/>
                    <a:pt x="71" y="4"/>
                    <a:pt x="65" y="4"/>
                  </a:cubicBezTo>
                  <a:cubicBezTo>
                    <a:pt x="56" y="4"/>
                    <a:pt x="50" y="6"/>
                    <a:pt x="42" y="6"/>
                  </a:cubicBezTo>
                  <a:cubicBezTo>
                    <a:pt x="29" y="8"/>
                    <a:pt x="14" y="6"/>
                    <a:pt x="0" y="4"/>
                  </a:cubicBezTo>
                  <a:lnTo>
                    <a:pt x="0" y="2"/>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52" name="Google Shape;252;p13"/>
            <p:cNvSpPr/>
            <p:nvPr/>
          </p:nvSpPr>
          <p:spPr>
            <a:xfrm>
              <a:off x="4584938" y="3008224"/>
              <a:ext cx="1519321" cy="520045"/>
            </a:xfrm>
            <a:custGeom>
              <a:avLst/>
              <a:gdLst/>
              <a:ahLst/>
              <a:cxnLst/>
              <a:rect l="l" t="t" r="r" b="b"/>
              <a:pathLst>
                <a:path w="1005" h="344" extrusionOk="0">
                  <a:moveTo>
                    <a:pt x="999" y="7"/>
                  </a:moveTo>
                  <a:lnTo>
                    <a:pt x="999" y="7"/>
                  </a:lnTo>
                  <a:cubicBezTo>
                    <a:pt x="1003" y="171"/>
                    <a:pt x="1003" y="171"/>
                    <a:pt x="1003" y="171"/>
                  </a:cubicBezTo>
                  <a:cubicBezTo>
                    <a:pt x="1003" y="226"/>
                    <a:pt x="1005" y="281"/>
                    <a:pt x="1005" y="335"/>
                  </a:cubicBezTo>
                  <a:cubicBezTo>
                    <a:pt x="1005" y="342"/>
                    <a:pt x="1005" y="342"/>
                    <a:pt x="1005" y="342"/>
                  </a:cubicBezTo>
                  <a:cubicBezTo>
                    <a:pt x="999" y="342"/>
                    <a:pt x="999" y="342"/>
                    <a:pt x="999" y="342"/>
                  </a:cubicBezTo>
                  <a:cubicBezTo>
                    <a:pt x="917" y="342"/>
                    <a:pt x="835" y="344"/>
                    <a:pt x="751" y="344"/>
                  </a:cubicBezTo>
                  <a:cubicBezTo>
                    <a:pt x="669" y="344"/>
                    <a:pt x="586" y="342"/>
                    <a:pt x="505" y="340"/>
                  </a:cubicBezTo>
                  <a:cubicBezTo>
                    <a:pt x="420" y="340"/>
                    <a:pt x="338" y="337"/>
                    <a:pt x="256" y="337"/>
                  </a:cubicBezTo>
                  <a:cubicBezTo>
                    <a:pt x="132" y="340"/>
                    <a:pt x="132" y="340"/>
                    <a:pt x="132" y="340"/>
                  </a:cubicBezTo>
                  <a:cubicBezTo>
                    <a:pt x="8" y="340"/>
                    <a:pt x="8" y="340"/>
                    <a:pt x="8" y="340"/>
                  </a:cubicBezTo>
                  <a:cubicBezTo>
                    <a:pt x="4" y="340"/>
                    <a:pt x="4" y="340"/>
                    <a:pt x="4" y="340"/>
                  </a:cubicBezTo>
                  <a:cubicBezTo>
                    <a:pt x="4" y="335"/>
                    <a:pt x="4" y="335"/>
                    <a:pt x="4" y="335"/>
                  </a:cubicBezTo>
                  <a:cubicBezTo>
                    <a:pt x="2" y="171"/>
                    <a:pt x="2" y="171"/>
                    <a:pt x="2" y="171"/>
                  </a:cubicBezTo>
                  <a:cubicBezTo>
                    <a:pt x="0" y="9"/>
                    <a:pt x="0" y="9"/>
                    <a:pt x="0" y="9"/>
                  </a:cubicBezTo>
                  <a:cubicBezTo>
                    <a:pt x="0" y="1"/>
                    <a:pt x="0" y="1"/>
                    <a:pt x="0" y="1"/>
                  </a:cubicBezTo>
                  <a:cubicBezTo>
                    <a:pt x="8" y="1"/>
                    <a:pt x="8" y="1"/>
                    <a:pt x="8" y="1"/>
                  </a:cubicBezTo>
                  <a:cubicBezTo>
                    <a:pt x="92" y="1"/>
                    <a:pt x="175" y="-1"/>
                    <a:pt x="259" y="1"/>
                  </a:cubicBezTo>
                  <a:cubicBezTo>
                    <a:pt x="507" y="1"/>
                    <a:pt x="507" y="1"/>
                    <a:pt x="507" y="1"/>
                  </a:cubicBezTo>
                  <a:cubicBezTo>
                    <a:pt x="755" y="5"/>
                    <a:pt x="755" y="5"/>
                    <a:pt x="755" y="5"/>
                  </a:cubicBezTo>
                  <a:lnTo>
                    <a:pt x="999" y="7"/>
                  </a:lnTo>
                  <a:moveTo>
                    <a:pt x="999" y="9"/>
                  </a:moveTo>
                  <a:lnTo>
                    <a:pt x="999" y="9"/>
                  </a:lnTo>
                  <a:cubicBezTo>
                    <a:pt x="748" y="14"/>
                    <a:pt x="748" y="14"/>
                    <a:pt x="748" y="14"/>
                  </a:cubicBezTo>
                  <a:cubicBezTo>
                    <a:pt x="500" y="16"/>
                    <a:pt x="500" y="16"/>
                    <a:pt x="500" y="16"/>
                  </a:cubicBezTo>
                  <a:cubicBezTo>
                    <a:pt x="254" y="18"/>
                    <a:pt x="254" y="18"/>
                    <a:pt x="254" y="18"/>
                  </a:cubicBezTo>
                  <a:cubicBezTo>
                    <a:pt x="172" y="18"/>
                    <a:pt x="90" y="18"/>
                    <a:pt x="8" y="16"/>
                  </a:cubicBezTo>
                  <a:cubicBezTo>
                    <a:pt x="17" y="9"/>
                    <a:pt x="17" y="9"/>
                    <a:pt x="17" y="9"/>
                  </a:cubicBezTo>
                  <a:cubicBezTo>
                    <a:pt x="15" y="171"/>
                    <a:pt x="15" y="171"/>
                    <a:pt x="15" y="171"/>
                  </a:cubicBezTo>
                  <a:cubicBezTo>
                    <a:pt x="13" y="335"/>
                    <a:pt x="13" y="335"/>
                    <a:pt x="13" y="335"/>
                  </a:cubicBezTo>
                  <a:cubicBezTo>
                    <a:pt x="8" y="331"/>
                    <a:pt x="8" y="331"/>
                    <a:pt x="8" y="331"/>
                  </a:cubicBezTo>
                  <a:cubicBezTo>
                    <a:pt x="132" y="333"/>
                    <a:pt x="132" y="333"/>
                    <a:pt x="132" y="333"/>
                  </a:cubicBezTo>
                  <a:cubicBezTo>
                    <a:pt x="256" y="333"/>
                    <a:pt x="256" y="333"/>
                    <a:pt x="256" y="333"/>
                  </a:cubicBezTo>
                  <a:cubicBezTo>
                    <a:pt x="338" y="333"/>
                    <a:pt x="420" y="333"/>
                    <a:pt x="505" y="331"/>
                  </a:cubicBezTo>
                  <a:cubicBezTo>
                    <a:pt x="586" y="329"/>
                    <a:pt x="669" y="329"/>
                    <a:pt x="751" y="329"/>
                  </a:cubicBezTo>
                  <a:cubicBezTo>
                    <a:pt x="835" y="327"/>
                    <a:pt x="917" y="329"/>
                    <a:pt x="999" y="329"/>
                  </a:cubicBezTo>
                  <a:cubicBezTo>
                    <a:pt x="992" y="335"/>
                    <a:pt x="992" y="335"/>
                    <a:pt x="992" y="335"/>
                  </a:cubicBezTo>
                  <a:cubicBezTo>
                    <a:pt x="992" y="283"/>
                    <a:pt x="994" y="228"/>
                    <a:pt x="994" y="173"/>
                  </a:cubicBezTo>
                  <a:lnTo>
                    <a:pt x="999" y="9"/>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53" name="Google Shape;253;p13"/>
            <p:cNvSpPr/>
            <p:nvPr/>
          </p:nvSpPr>
          <p:spPr>
            <a:xfrm>
              <a:off x="4985555" y="3018806"/>
              <a:ext cx="37794" cy="498880"/>
            </a:xfrm>
            <a:custGeom>
              <a:avLst/>
              <a:gdLst/>
              <a:ahLst/>
              <a:cxnLst/>
              <a:rect l="l" t="t" r="r" b="b"/>
              <a:pathLst>
                <a:path w="25" h="330" extrusionOk="0">
                  <a:moveTo>
                    <a:pt x="21" y="0"/>
                  </a:moveTo>
                  <a:lnTo>
                    <a:pt x="21" y="0"/>
                  </a:lnTo>
                  <a:cubicBezTo>
                    <a:pt x="23" y="28"/>
                    <a:pt x="23" y="55"/>
                    <a:pt x="23" y="80"/>
                  </a:cubicBezTo>
                  <a:cubicBezTo>
                    <a:pt x="23" y="107"/>
                    <a:pt x="25" y="135"/>
                    <a:pt x="25" y="164"/>
                  </a:cubicBezTo>
                  <a:cubicBezTo>
                    <a:pt x="23" y="192"/>
                    <a:pt x="23" y="219"/>
                    <a:pt x="23" y="246"/>
                  </a:cubicBezTo>
                  <a:cubicBezTo>
                    <a:pt x="23" y="274"/>
                    <a:pt x="23" y="301"/>
                    <a:pt x="23" y="328"/>
                  </a:cubicBezTo>
                  <a:cubicBezTo>
                    <a:pt x="23" y="330"/>
                    <a:pt x="23" y="330"/>
                    <a:pt x="23" y="330"/>
                  </a:cubicBezTo>
                  <a:cubicBezTo>
                    <a:pt x="21" y="330"/>
                    <a:pt x="21" y="330"/>
                    <a:pt x="21" y="330"/>
                  </a:cubicBezTo>
                  <a:cubicBezTo>
                    <a:pt x="4" y="330"/>
                    <a:pt x="4" y="330"/>
                    <a:pt x="4" y="330"/>
                  </a:cubicBezTo>
                  <a:cubicBezTo>
                    <a:pt x="2" y="330"/>
                    <a:pt x="2" y="330"/>
                    <a:pt x="2" y="330"/>
                  </a:cubicBezTo>
                  <a:cubicBezTo>
                    <a:pt x="2" y="328"/>
                    <a:pt x="2" y="328"/>
                    <a:pt x="2" y="328"/>
                  </a:cubicBezTo>
                  <a:cubicBezTo>
                    <a:pt x="2" y="301"/>
                    <a:pt x="0" y="274"/>
                    <a:pt x="0" y="246"/>
                  </a:cubicBezTo>
                  <a:cubicBezTo>
                    <a:pt x="0" y="219"/>
                    <a:pt x="0" y="192"/>
                    <a:pt x="0" y="164"/>
                  </a:cubicBezTo>
                  <a:cubicBezTo>
                    <a:pt x="0" y="137"/>
                    <a:pt x="0" y="110"/>
                    <a:pt x="2" y="82"/>
                  </a:cubicBezTo>
                  <a:cubicBezTo>
                    <a:pt x="2" y="55"/>
                    <a:pt x="2" y="28"/>
                    <a:pt x="4" y="0"/>
                  </a:cubicBezTo>
                  <a:lnTo>
                    <a:pt x="4" y="0"/>
                  </a:lnTo>
                  <a:lnTo>
                    <a:pt x="4" y="0"/>
                  </a:lnTo>
                  <a:lnTo>
                    <a:pt x="21" y="0"/>
                  </a:lnTo>
                  <a:moveTo>
                    <a:pt x="21" y="0"/>
                  </a:moveTo>
                  <a:lnTo>
                    <a:pt x="21" y="0"/>
                  </a:lnTo>
                  <a:cubicBezTo>
                    <a:pt x="4" y="2"/>
                    <a:pt x="4" y="2"/>
                    <a:pt x="4" y="2"/>
                  </a:cubicBezTo>
                  <a:cubicBezTo>
                    <a:pt x="6" y="0"/>
                    <a:pt x="6" y="0"/>
                    <a:pt x="6" y="0"/>
                  </a:cubicBezTo>
                  <a:cubicBezTo>
                    <a:pt x="6" y="28"/>
                    <a:pt x="8" y="55"/>
                    <a:pt x="8" y="82"/>
                  </a:cubicBezTo>
                  <a:cubicBezTo>
                    <a:pt x="8" y="110"/>
                    <a:pt x="8" y="137"/>
                    <a:pt x="8" y="164"/>
                  </a:cubicBezTo>
                  <a:cubicBezTo>
                    <a:pt x="8" y="192"/>
                    <a:pt x="8" y="219"/>
                    <a:pt x="8" y="246"/>
                  </a:cubicBezTo>
                  <a:cubicBezTo>
                    <a:pt x="8" y="274"/>
                    <a:pt x="8" y="301"/>
                    <a:pt x="6" y="328"/>
                  </a:cubicBezTo>
                  <a:cubicBezTo>
                    <a:pt x="4" y="326"/>
                    <a:pt x="4" y="326"/>
                    <a:pt x="4" y="326"/>
                  </a:cubicBezTo>
                  <a:cubicBezTo>
                    <a:pt x="21" y="326"/>
                    <a:pt x="21" y="326"/>
                    <a:pt x="21" y="326"/>
                  </a:cubicBezTo>
                  <a:cubicBezTo>
                    <a:pt x="19" y="328"/>
                    <a:pt x="19" y="328"/>
                    <a:pt x="19" y="328"/>
                  </a:cubicBezTo>
                  <a:cubicBezTo>
                    <a:pt x="19" y="301"/>
                    <a:pt x="19" y="274"/>
                    <a:pt x="19" y="246"/>
                  </a:cubicBezTo>
                  <a:cubicBezTo>
                    <a:pt x="19" y="219"/>
                    <a:pt x="17" y="194"/>
                    <a:pt x="17" y="166"/>
                  </a:cubicBezTo>
                  <a:cubicBezTo>
                    <a:pt x="17" y="139"/>
                    <a:pt x="19" y="112"/>
                    <a:pt x="19" y="84"/>
                  </a:cubicBezTo>
                  <a:cubicBezTo>
                    <a:pt x="19" y="57"/>
                    <a:pt x="19" y="30"/>
                    <a:pt x="2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54" name="Google Shape;254;p13"/>
            <p:cNvSpPr/>
            <p:nvPr/>
          </p:nvSpPr>
          <p:spPr>
            <a:xfrm>
              <a:off x="5662825" y="3136723"/>
              <a:ext cx="37794" cy="264558"/>
            </a:xfrm>
            <a:custGeom>
              <a:avLst/>
              <a:gdLst/>
              <a:ahLst/>
              <a:cxnLst/>
              <a:rect l="l" t="t" r="r" b="b"/>
              <a:pathLst>
                <a:path w="25" h="175" extrusionOk="0">
                  <a:moveTo>
                    <a:pt x="23" y="0"/>
                  </a:moveTo>
                  <a:lnTo>
                    <a:pt x="23" y="0"/>
                  </a:lnTo>
                  <a:cubicBezTo>
                    <a:pt x="23" y="15"/>
                    <a:pt x="23" y="27"/>
                    <a:pt x="25" y="42"/>
                  </a:cubicBezTo>
                  <a:cubicBezTo>
                    <a:pt x="25" y="57"/>
                    <a:pt x="25" y="72"/>
                    <a:pt x="25" y="86"/>
                  </a:cubicBezTo>
                  <a:cubicBezTo>
                    <a:pt x="25" y="99"/>
                    <a:pt x="25" y="116"/>
                    <a:pt x="23" y="128"/>
                  </a:cubicBezTo>
                  <a:cubicBezTo>
                    <a:pt x="23" y="143"/>
                    <a:pt x="23" y="158"/>
                    <a:pt x="23" y="173"/>
                  </a:cubicBezTo>
                  <a:cubicBezTo>
                    <a:pt x="23" y="175"/>
                    <a:pt x="23" y="175"/>
                    <a:pt x="23" y="175"/>
                  </a:cubicBezTo>
                  <a:lnTo>
                    <a:pt x="23" y="175"/>
                  </a:lnTo>
                  <a:cubicBezTo>
                    <a:pt x="4" y="175"/>
                    <a:pt x="4" y="175"/>
                    <a:pt x="4" y="175"/>
                  </a:cubicBezTo>
                  <a:cubicBezTo>
                    <a:pt x="2" y="175"/>
                    <a:pt x="2" y="175"/>
                    <a:pt x="2" y="175"/>
                  </a:cubicBezTo>
                  <a:cubicBezTo>
                    <a:pt x="2" y="173"/>
                    <a:pt x="2" y="173"/>
                    <a:pt x="2" y="173"/>
                  </a:cubicBezTo>
                  <a:cubicBezTo>
                    <a:pt x="2" y="158"/>
                    <a:pt x="0" y="143"/>
                    <a:pt x="0" y="130"/>
                  </a:cubicBezTo>
                  <a:cubicBezTo>
                    <a:pt x="0" y="116"/>
                    <a:pt x="0" y="101"/>
                    <a:pt x="0" y="86"/>
                  </a:cubicBezTo>
                  <a:cubicBezTo>
                    <a:pt x="0" y="59"/>
                    <a:pt x="0" y="29"/>
                    <a:pt x="2" y="0"/>
                  </a:cubicBezTo>
                  <a:lnTo>
                    <a:pt x="2" y="0"/>
                  </a:lnTo>
                  <a:cubicBezTo>
                    <a:pt x="4" y="0"/>
                    <a:pt x="4" y="0"/>
                    <a:pt x="4" y="0"/>
                  </a:cubicBezTo>
                  <a:lnTo>
                    <a:pt x="23" y="0"/>
                  </a:lnTo>
                  <a:moveTo>
                    <a:pt x="21" y="2"/>
                  </a:moveTo>
                  <a:lnTo>
                    <a:pt x="21" y="2"/>
                  </a:lnTo>
                  <a:cubicBezTo>
                    <a:pt x="4" y="2"/>
                    <a:pt x="4" y="2"/>
                    <a:pt x="4" y="2"/>
                  </a:cubicBezTo>
                  <a:cubicBezTo>
                    <a:pt x="6" y="0"/>
                    <a:pt x="6" y="0"/>
                    <a:pt x="6" y="0"/>
                  </a:cubicBezTo>
                  <a:cubicBezTo>
                    <a:pt x="8" y="29"/>
                    <a:pt x="8" y="59"/>
                    <a:pt x="8" y="86"/>
                  </a:cubicBezTo>
                  <a:cubicBezTo>
                    <a:pt x="8" y="101"/>
                    <a:pt x="8" y="116"/>
                    <a:pt x="8" y="130"/>
                  </a:cubicBezTo>
                  <a:cubicBezTo>
                    <a:pt x="8" y="143"/>
                    <a:pt x="8" y="158"/>
                    <a:pt x="6" y="173"/>
                  </a:cubicBezTo>
                  <a:cubicBezTo>
                    <a:pt x="4" y="170"/>
                    <a:pt x="4" y="170"/>
                    <a:pt x="4" y="170"/>
                  </a:cubicBezTo>
                  <a:cubicBezTo>
                    <a:pt x="23" y="170"/>
                    <a:pt x="23" y="170"/>
                    <a:pt x="23" y="170"/>
                  </a:cubicBezTo>
                  <a:cubicBezTo>
                    <a:pt x="21" y="173"/>
                    <a:pt x="21" y="173"/>
                    <a:pt x="21" y="173"/>
                  </a:cubicBezTo>
                  <a:cubicBezTo>
                    <a:pt x="21" y="158"/>
                    <a:pt x="21" y="143"/>
                    <a:pt x="21" y="130"/>
                  </a:cubicBezTo>
                  <a:cubicBezTo>
                    <a:pt x="19" y="116"/>
                    <a:pt x="19" y="103"/>
                    <a:pt x="19" y="88"/>
                  </a:cubicBezTo>
                  <a:cubicBezTo>
                    <a:pt x="19" y="74"/>
                    <a:pt x="19" y="61"/>
                    <a:pt x="19" y="46"/>
                  </a:cubicBezTo>
                  <a:cubicBezTo>
                    <a:pt x="21" y="32"/>
                    <a:pt x="21" y="17"/>
                    <a:pt x="21"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8000" rIns="90000" bIns="18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55" name="Google Shape;255;p13"/>
            <p:cNvSpPr/>
            <p:nvPr/>
          </p:nvSpPr>
          <p:spPr>
            <a:xfrm>
              <a:off x="5729343" y="3108000"/>
              <a:ext cx="37794" cy="322004"/>
            </a:xfrm>
            <a:custGeom>
              <a:avLst/>
              <a:gdLst/>
              <a:ahLst/>
              <a:cxnLst/>
              <a:rect l="l" t="t" r="r" b="b"/>
              <a:pathLst>
                <a:path w="25" h="213" extrusionOk="0">
                  <a:moveTo>
                    <a:pt x="23" y="2"/>
                  </a:moveTo>
                  <a:lnTo>
                    <a:pt x="23" y="2"/>
                  </a:lnTo>
                  <a:cubicBezTo>
                    <a:pt x="23" y="19"/>
                    <a:pt x="25" y="36"/>
                    <a:pt x="25" y="53"/>
                  </a:cubicBezTo>
                  <a:cubicBezTo>
                    <a:pt x="25" y="69"/>
                    <a:pt x="25" y="86"/>
                    <a:pt x="25" y="105"/>
                  </a:cubicBezTo>
                  <a:cubicBezTo>
                    <a:pt x="25" y="122"/>
                    <a:pt x="25" y="139"/>
                    <a:pt x="23" y="158"/>
                  </a:cubicBezTo>
                  <a:cubicBezTo>
                    <a:pt x="23" y="175"/>
                    <a:pt x="23" y="192"/>
                    <a:pt x="23" y="208"/>
                  </a:cubicBezTo>
                  <a:cubicBezTo>
                    <a:pt x="23" y="210"/>
                    <a:pt x="23" y="210"/>
                    <a:pt x="23" y="210"/>
                  </a:cubicBezTo>
                  <a:lnTo>
                    <a:pt x="23" y="210"/>
                  </a:lnTo>
                  <a:cubicBezTo>
                    <a:pt x="4" y="213"/>
                    <a:pt x="4" y="213"/>
                    <a:pt x="4" y="213"/>
                  </a:cubicBezTo>
                  <a:cubicBezTo>
                    <a:pt x="2" y="213"/>
                    <a:pt x="2" y="213"/>
                    <a:pt x="2" y="213"/>
                  </a:cubicBezTo>
                  <a:cubicBezTo>
                    <a:pt x="2" y="208"/>
                    <a:pt x="2" y="208"/>
                    <a:pt x="2" y="208"/>
                  </a:cubicBezTo>
                  <a:cubicBezTo>
                    <a:pt x="2" y="192"/>
                    <a:pt x="2" y="175"/>
                    <a:pt x="0" y="158"/>
                  </a:cubicBezTo>
                  <a:cubicBezTo>
                    <a:pt x="0" y="141"/>
                    <a:pt x="0" y="122"/>
                    <a:pt x="0" y="105"/>
                  </a:cubicBezTo>
                  <a:cubicBezTo>
                    <a:pt x="0" y="72"/>
                    <a:pt x="2" y="36"/>
                    <a:pt x="2" y="2"/>
                  </a:cubicBezTo>
                  <a:cubicBezTo>
                    <a:pt x="4" y="0"/>
                    <a:pt x="4" y="0"/>
                    <a:pt x="4" y="0"/>
                  </a:cubicBezTo>
                  <a:lnTo>
                    <a:pt x="4" y="0"/>
                  </a:lnTo>
                  <a:lnTo>
                    <a:pt x="23" y="2"/>
                  </a:lnTo>
                  <a:moveTo>
                    <a:pt x="23" y="2"/>
                  </a:moveTo>
                  <a:lnTo>
                    <a:pt x="23" y="2"/>
                  </a:lnTo>
                  <a:cubicBezTo>
                    <a:pt x="4" y="4"/>
                    <a:pt x="4" y="4"/>
                    <a:pt x="4" y="4"/>
                  </a:cubicBezTo>
                  <a:cubicBezTo>
                    <a:pt x="6" y="2"/>
                    <a:pt x="6" y="2"/>
                    <a:pt x="6" y="2"/>
                  </a:cubicBezTo>
                  <a:cubicBezTo>
                    <a:pt x="8" y="36"/>
                    <a:pt x="8" y="72"/>
                    <a:pt x="8" y="105"/>
                  </a:cubicBezTo>
                  <a:cubicBezTo>
                    <a:pt x="8" y="122"/>
                    <a:pt x="8" y="141"/>
                    <a:pt x="8" y="158"/>
                  </a:cubicBezTo>
                  <a:cubicBezTo>
                    <a:pt x="8" y="175"/>
                    <a:pt x="8" y="192"/>
                    <a:pt x="6" y="208"/>
                  </a:cubicBezTo>
                  <a:cubicBezTo>
                    <a:pt x="4" y="206"/>
                    <a:pt x="4" y="206"/>
                    <a:pt x="4" y="206"/>
                  </a:cubicBezTo>
                  <a:cubicBezTo>
                    <a:pt x="23" y="208"/>
                    <a:pt x="23" y="208"/>
                    <a:pt x="23" y="208"/>
                  </a:cubicBezTo>
                  <a:cubicBezTo>
                    <a:pt x="21" y="208"/>
                    <a:pt x="21" y="208"/>
                    <a:pt x="21" y="208"/>
                  </a:cubicBezTo>
                  <a:cubicBezTo>
                    <a:pt x="21" y="192"/>
                    <a:pt x="21" y="175"/>
                    <a:pt x="21" y="158"/>
                  </a:cubicBezTo>
                  <a:cubicBezTo>
                    <a:pt x="21" y="141"/>
                    <a:pt x="19" y="124"/>
                    <a:pt x="19" y="107"/>
                  </a:cubicBezTo>
                  <a:cubicBezTo>
                    <a:pt x="19" y="91"/>
                    <a:pt x="19" y="74"/>
                    <a:pt x="19" y="55"/>
                  </a:cubicBezTo>
                  <a:cubicBezTo>
                    <a:pt x="21" y="38"/>
                    <a:pt x="21" y="21"/>
                    <a:pt x="23"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1675" rIns="90000" bIns="316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56" name="Google Shape;256;p13"/>
            <p:cNvSpPr/>
            <p:nvPr/>
          </p:nvSpPr>
          <p:spPr>
            <a:xfrm>
              <a:off x="5954596" y="3018806"/>
              <a:ext cx="34771" cy="498880"/>
            </a:xfrm>
            <a:custGeom>
              <a:avLst/>
              <a:gdLst/>
              <a:ahLst/>
              <a:cxnLst/>
              <a:rect l="l" t="t" r="r" b="b"/>
              <a:pathLst>
                <a:path w="23" h="330" extrusionOk="0">
                  <a:moveTo>
                    <a:pt x="21" y="0"/>
                  </a:moveTo>
                  <a:lnTo>
                    <a:pt x="21" y="0"/>
                  </a:lnTo>
                  <a:cubicBezTo>
                    <a:pt x="21" y="28"/>
                    <a:pt x="23" y="55"/>
                    <a:pt x="23" y="80"/>
                  </a:cubicBezTo>
                  <a:cubicBezTo>
                    <a:pt x="23" y="107"/>
                    <a:pt x="23" y="135"/>
                    <a:pt x="23" y="164"/>
                  </a:cubicBezTo>
                  <a:cubicBezTo>
                    <a:pt x="23" y="192"/>
                    <a:pt x="23" y="219"/>
                    <a:pt x="21" y="246"/>
                  </a:cubicBezTo>
                  <a:cubicBezTo>
                    <a:pt x="21" y="274"/>
                    <a:pt x="21" y="301"/>
                    <a:pt x="21" y="328"/>
                  </a:cubicBezTo>
                  <a:cubicBezTo>
                    <a:pt x="23" y="330"/>
                    <a:pt x="23" y="330"/>
                    <a:pt x="23" y="330"/>
                  </a:cubicBezTo>
                  <a:cubicBezTo>
                    <a:pt x="21" y="330"/>
                    <a:pt x="21" y="330"/>
                    <a:pt x="21" y="330"/>
                  </a:cubicBezTo>
                  <a:cubicBezTo>
                    <a:pt x="4" y="330"/>
                    <a:pt x="4" y="330"/>
                    <a:pt x="4" y="330"/>
                  </a:cubicBezTo>
                  <a:cubicBezTo>
                    <a:pt x="2" y="330"/>
                    <a:pt x="2" y="330"/>
                    <a:pt x="2" y="330"/>
                  </a:cubicBezTo>
                  <a:cubicBezTo>
                    <a:pt x="2" y="328"/>
                    <a:pt x="2" y="328"/>
                    <a:pt x="2" y="328"/>
                  </a:cubicBezTo>
                  <a:cubicBezTo>
                    <a:pt x="0" y="301"/>
                    <a:pt x="0" y="274"/>
                    <a:pt x="0" y="246"/>
                  </a:cubicBezTo>
                  <a:cubicBezTo>
                    <a:pt x="0" y="219"/>
                    <a:pt x="0" y="192"/>
                    <a:pt x="0" y="164"/>
                  </a:cubicBezTo>
                  <a:cubicBezTo>
                    <a:pt x="0" y="137"/>
                    <a:pt x="0" y="110"/>
                    <a:pt x="0" y="82"/>
                  </a:cubicBezTo>
                  <a:cubicBezTo>
                    <a:pt x="0" y="55"/>
                    <a:pt x="2" y="28"/>
                    <a:pt x="2" y="0"/>
                  </a:cubicBezTo>
                  <a:lnTo>
                    <a:pt x="2" y="0"/>
                  </a:lnTo>
                  <a:cubicBezTo>
                    <a:pt x="4" y="0"/>
                    <a:pt x="4" y="0"/>
                    <a:pt x="4" y="0"/>
                  </a:cubicBezTo>
                  <a:lnTo>
                    <a:pt x="21" y="0"/>
                  </a:lnTo>
                  <a:moveTo>
                    <a:pt x="19" y="2"/>
                  </a:moveTo>
                  <a:lnTo>
                    <a:pt x="19" y="2"/>
                  </a:lnTo>
                  <a:cubicBezTo>
                    <a:pt x="4" y="2"/>
                    <a:pt x="4" y="2"/>
                    <a:pt x="4" y="2"/>
                  </a:cubicBezTo>
                  <a:cubicBezTo>
                    <a:pt x="4" y="0"/>
                    <a:pt x="4" y="0"/>
                    <a:pt x="4" y="0"/>
                  </a:cubicBezTo>
                  <a:cubicBezTo>
                    <a:pt x="6" y="28"/>
                    <a:pt x="6" y="55"/>
                    <a:pt x="8" y="82"/>
                  </a:cubicBezTo>
                  <a:cubicBezTo>
                    <a:pt x="8" y="110"/>
                    <a:pt x="8" y="137"/>
                    <a:pt x="8" y="164"/>
                  </a:cubicBezTo>
                  <a:cubicBezTo>
                    <a:pt x="8" y="192"/>
                    <a:pt x="8" y="219"/>
                    <a:pt x="8" y="246"/>
                  </a:cubicBezTo>
                  <a:cubicBezTo>
                    <a:pt x="8" y="274"/>
                    <a:pt x="6" y="301"/>
                    <a:pt x="6" y="328"/>
                  </a:cubicBezTo>
                  <a:cubicBezTo>
                    <a:pt x="4" y="326"/>
                    <a:pt x="4" y="326"/>
                    <a:pt x="4" y="326"/>
                  </a:cubicBezTo>
                  <a:cubicBezTo>
                    <a:pt x="21" y="326"/>
                    <a:pt x="21" y="326"/>
                    <a:pt x="21" y="326"/>
                  </a:cubicBezTo>
                  <a:cubicBezTo>
                    <a:pt x="19" y="328"/>
                    <a:pt x="19" y="328"/>
                    <a:pt x="19" y="328"/>
                  </a:cubicBezTo>
                  <a:cubicBezTo>
                    <a:pt x="19" y="301"/>
                    <a:pt x="19" y="274"/>
                    <a:pt x="19" y="246"/>
                  </a:cubicBezTo>
                  <a:cubicBezTo>
                    <a:pt x="19" y="219"/>
                    <a:pt x="17" y="194"/>
                    <a:pt x="17" y="166"/>
                  </a:cubicBezTo>
                  <a:cubicBezTo>
                    <a:pt x="17" y="139"/>
                    <a:pt x="17" y="112"/>
                    <a:pt x="17" y="84"/>
                  </a:cubicBezTo>
                  <a:cubicBezTo>
                    <a:pt x="19" y="57"/>
                    <a:pt x="19" y="30"/>
                    <a:pt x="19"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57" name="Google Shape;257;p13"/>
            <p:cNvSpPr/>
            <p:nvPr/>
          </p:nvSpPr>
          <p:spPr>
            <a:xfrm>
              <a:off x="5960643" y="3499545"/>
              <a:ext cx="25700" cy="0"/>
            </a:xfrm>
            <a:custGeom>
              <a:avLst/>
              <a:gdLst/>
              <a:ahLst/>
              <a:cxnLst/>
              <a:rect l="l" t="t" r="r" b="b"/>
              <a:pathLst>
                <a:path w="17" h="120000" fill="none" extrusionOk="0">
                  <a:moveTo>
                    <a:pt x="0" y="0"/>
                  </a:moveTo>
                  <a:lnTo>
                    <a:pt x="0" y="0"/>
                  </a:lnTo>
                  <a:cubicBezTo>
                    <a:pt x="7" y="0"/>
                    <a:pt x="11" y="0"/>
                    <a:pt x="17"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8" name="Google Shape;258;p13"/>
            <p:cNvSpPr/>
            <p:nvPr/>
          </p:nvSpPr>
          <p:spPr>
            <a:xfrm>
              <a:off x="5963666" y="3490474"/>
              <a:ext cx="22676" cy="0"/>
            </a:xfrm>
            <a:custGeom>
              <a:avLst/>
              <a:gdLst/>
              <a:ahLst/>
              <a:cxnLst/>
              <a:rect l="l" t="t" r="r" b="b"/>
              <a:pathLst>
                <a:path w="15" h="120000" fill="none" extrusionOk="0">
                  <a:moveTo>
                    <a:pt x="0" y="0"/>
                  </a:moveTo>
                  <a:lnTo>
                    <a:pt x="0" y="0"/>
                  </a:lnTo>
                  <a:cubicBezTo>
                    <a:pt x="5" y="0"/>
                    <a:pt x="9"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9" name="Google Shape;259;p13"/>
            <p:cNvSpPr/>
            <p:nvPr/>
          </p:nvSpPr>
          <p:spPr>
            <a:xfrm>
              <a:off x="5960643" y="3479892"/>
              <a:ext cx="22676" cy="0"/>
            </a:xfrm>
            <a:custGeom>
              <a:avLst/>
              <a:gdLst/>
              <a:ahLst/>
              <a:cxnLst/>
              <a:rect l="l" t="t" r="r" b="b"/>
              <a:pathLst>
                <a:path w="15" h="120000" fill="none" extrusionOk="0">
                  <a:moveTo>
                    <a:pt x="0" y="0"/>
                  </a:moveTo>
                  <a:lnTo>
                    <a:pt x="0" y="0"/>
                  </a:lnTo>
                  <a:cubicBezTo>
                    <a:pt x="7" y="0"/>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0" name="Google Shape;260;p13"/>
            <p:cNvSpPr/>
            <p:nvPr/>
          </p:nvSpPr>
          <p:spPr>
            <a:xfrm>
              <a:off x="5963666" y="3470821"/>
              <a:ext cx="25700" cy="0"/>
            </a:xfrm>
            <a:custGeom>
              <a:avLst/>
              <a:gdLst/>
              <a:ahLst/>
              <a:cxnLst/>
              <a:rect l="l" t="t" r="r" b="b"/>
              <a:pathLst>
                <a:path w="17" h="120000" fill="none" extrusionOk="0">
                  <a:moveTo>
                    <a:pt x="0" y="0"/>
                  </a:moveTo>
                  <a:lnTo>
                    <a:pt x="0" y="0"/>
                  </a:lnTo>
                  <a:cubicBezTo>
                    <a:pt x="7" y="0"/>
                    <a:pt x="11" y="0"/>
                    <a:pt x="17"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1" name="Google Shape;261;p13"/>
            <p:cNvSpPr/>
            <p:nvPr/>
          </p:nvSpPr>
          <p:spPr>
            <a:xfrm>
              <a:off x="5966690" y="3461751"/>
              <a:ext cx="22676" cy="0"/>
            </a:xfrm>
            <a:custGeom>
              <a:avLst/>
              <a:gdLst/>
              <a:ahLst/>
              <a:cxnLst/>
              <a:rect l="l" t="t" r="r" b="b"/>
              <a:pathLst>
                <a:path w="15" h="120000" fill="none" extrusionOk="0">
                  <a:moveTo>
                    <a:pt x="0" y="0"/>
                  </a:moveTo>
                  <a:lnTo>
                    <a:pt x="0" y="0"/>
                  </a:lnTo>
                  <a:cubicBezTo>
                    <a:pt x="5" y="0"/>
                    <a:pt x="9"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2" name="Google Shape;262;p13"/>
            <p:cNvSpPr/>
            <p:nvPr/>
          </p:nvSpPr>
          <p:spPr>
            <a:xfrm>
              <a:off x="5963666" y="3454192"/>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3" name="Google Shape;263;p13"/>
            <p:cNvSpPr/>
            <p:nvPr/>
          </p:nvSpPr>
          <p:spPr>
            <a:xfrm>
              <a:off x="5963666" y="3445121"/>
              <a:ext cx="22676" cy="1512"/>
            </a:xfrm>
            <a:custGeom>
              <a:avLst/>
              <a:gdLst/>
              <a:ahLst/>
              <a:cxnLst/>
              <a:rect l="l" t="t" r="r" b="b"/>
              <a:pathLst>
                <a:path w="15" h="1" fill="none" extrusionOk="0">
                  <a:moveTo>
                    <a:pt x="0" y="0"/>
                  </a:moveTo>
                  <a:lnTo>
                    <a:pt x="0" y="0"/>
                  </a:lnTo>
                  <a:cubicBezTo>
                    <a:pt x="5" y="2"/>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4" name="Google Shape;264;p13"/>
            <p:cNvSpPr/>
            <p:nvPr/>
          </p:nvSpPr>
          <p:spPr>
            <a:xfrm>
              <a:off x="5963666" y="3436051"/>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5" name="Google Shape;265;p13"/>
            <p:cNvSpPr/>
            <p:nvPr/>
          </p:nvSpPr>
          <p:spPr>
            <a:xfrm>
              <a:off x="5963666" y="3425469"/>
              <a:ext cx="22676" cy="0"/>
            </a:xfrm>
            <a:custGeom>
              <a:avLst/>
              <a:gdLst/>
              <a:ahLst/>
              <a:cxnLst/>
              <a:rect l="l" t="t" r="r" b="b"/>
              <a:pathLst>
                <a:path w="15" h="120000" fill="none" extrusionOk="0">
                  <a:moveTo>
                    <a:pt x="0" y="0"/>
                  </a:moveTo>
                  <a:lnTo>
                    <a:pt x="0" y="0"/>
                  </a:lnTo>
                  <a:cubicBezTo>
                    <a:pt x="7" y="0"/>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6" name="Google Shape;266;p13"/>
            <p:cNvSpPr/>
            <p:nvPr/>
          </p:nvSpPr>
          <p:spPr>
            <a:xfrm>
              <a:off x="5966690" y="3416398"/>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7" name="Google Shape;267;p13"/>
            <p:cNvSpPr/>
            <p:nvPr/>
          </p:nvSpPr>
          <p:spPr>
            <a:xfrm>
              <a:off x="5963666" y="3407327"/>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8" name="Google Shape;268;p13"/>
            <p:cNvSpPr/>
            <p:nvPr/>
          </p:nvSpPr>
          <p:spPr>
            <a:xfrm>
              <a:off x="5963666" y="3398257"/>
              <a:ext cx="22676" cy="0"/>
            </a:xfrm>
            <a:custGeom>
              <a:avLst/>
              <a:gdLst/>
              <a:ahLst/>
              <a:cxnLst/>
              <a:rect l="l" t="t" r="r" b="b"/>
              <a:pathLst>
                <a:path w="15" h="120000" fill="none" extrusionOk="0">
                  <a:moveTo>
                    <a:pt x="0" y="0"/>
                  </a:moveTo>
                  <a:lnTo>
                    <a:pt x="0" y="0"/>
                  </a:lnTo>
                  <a:cubicBezTo>
                    <a:pt x="5" y="0"/>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9" name="Google Shape;269;p13"/>
            <p:cNvSpPr/>
            <p:nvPr/>
          </p:nvSpPr>
          <p:spPr>
            <a:xfrm>
              <a:off x="5960643" y="3384651"/>
              <a:ext cx="22676" cy="3024"/>
            </a:xfrm>
            <a:custGeom>
              <a:avLst/>
              <a:gdLst/>
              <a:ahLst/>
              <a:cxnLst/>
              <a:rect l="l" t="t" r="r" b="b"/>
              <a:pathLst>
                <a:path w="15" h="2" fill="none" extrusionOk="0">
                  <a:moveTo>
                    <a:pt x="0" y="2"/>
                  </a:moveTo>
                  <a:lnTo>
                    <a:pt x="0" y="2"/>
                  </a:lnTo>
                  <a:cubicBezTo>
                    <a:pt x="7" y="0"/>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0" name="Google Shape;270;p13"/>
            <p:cNvSpPr/>
            <p:nvPr/>
          </p:nvSpPr>
          <p:spPr>
            <a:xfrm>
              <a:off x="5963666" y="3375581"/>
              <a:ext cx="19653" cy="3024"/>
            </a:xfrm>
            <a:custGeom>
              <a:avLst/>
              <a:gdLst/>
              <a:ahLst/>
              <a:cxnLst/>
              <a:rect l="l" t="t" r="r" b="b"/>
              <a:pathLst>
                <a:path w="13" h="2" fill="none" extrusionOk="0">
                  <a:moveTo>
                    <a:pt x="0" y="0"/>
                  </a:moveTo>
                  <a:lnTo>
                    <a:pt x="0" y="0"/>
                  </a:lnTo>
                  <a:cubicBezTo>
                    <a:pt x="5" y="0"/>
                    <a:pt x="9" y="0"/>
                    <a:pt x="13" y="2"/>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1" name="Google Shape;271;p13"/>
            <p:cNvSpPr/>
            <p:nvPr/>
          </p:nvSpPr>
          <p:spPr>
            <a:xfrm>
              <a:off x="5963666" y="3364998"/>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2" name="Google Shape;272;p13"/>
            <p:cNvSpPr/>
            <p:nvPr/>
          </p:nvSpPr>
          <p:spPr>
            <a:xfrm>
              <a:off x="5963666" y="3358951"/>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3" name="Google Shape;273;p13"/>
            <p:cNvSpPr/>
            <p:nvPr/>
          </p:nvSpPr>
          <p:spPr>
            <a:xfrm>
              <a:off x="5963666" y="3349881"/>
              <a:ext cx="22676" cy="0"/>
            </a:xfrm>
            <a:custGeom>
              <a:avLst/>
              <a:gdLst/>
              <a:ahLst/>
              <a:cxnLst/>
              <a:rect l="l" t="t" r="r" b="b"/>
              <a:pathLst>
                <a:path w="15" h="120000" fill="none" extrusionOk="0">
                  <a:moveTo>
                    <a:pt x="0" y="0"/>
                  </a:moveTo>
                  <a:lnTo>
                    <a:pt x="0" y="0"/>
                  </a:lnTo>
                  <a:cubicBezTo>
                    <a:pt x="7" y="0"/>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4" name="Google Shape;274;p13"/>
            <p:cNvSpPr/>
            <p:nvPr/>
          </p:nvSpPr>
          <p:spPr>
            <a:xfrm>
              <a:off x="5963666" y="3337787"/>
              <a:ext cx="19653" cy="1512"/>
            </a:xfrm>
            <a:custGeom>
              <a:avLst/>
              <a:gdLst/>
              <a:ahLst/>
              <a:cxnLst/>
              <a:rect l="l" t="t" r="r" b="b"/>
              <a:pathLst>
                <a:path w="13" h="1" fill="none" extrusionOk="0">
                  <a:moveTo>
                    <a:pt x="0" y="0"/>
                  </a:moveTo>
                  <a:lnTo>
                    <a:pt x="0" y="0"/>
                  </a:lnTo>
                  <a:cubicBezTo>
                    <a:pt x="5" y="2"/>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5" name="Google Shape;275;p13"/>
            <p:cNvSpPr/>
            <p:nvPr/>
          </p:nvSpPr>
          <p:spPr>
            <a:xfrm>
              <a:off x="5963666" y="3327204"/>
              <a:ext cx="16629" cy="0"/>
            </a:xfrm>
            <a:custGeom>
              <a:avLst/>
              <a:gdLst/>
              <a:ahLst/>
              <a:cxnLst/>
              <a:rect l="l" t="t" r="r" b="b"/>
              <a:pathLst>
                <a:path w="11" h="120000" fill="none" extrusionOk="0">
                  <a:moveTo>
                    <a:pt x="0" y="0"/>
                  </a:moveTo>
                  <a:lnTo>
                    <a:pt x="0" y="0"/>
                  </a:lnTo>
                  <a:cubicBezTo>
                    <a:pt x="5" y="0"/>
                    <a:pt x="9"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6" name="Google Shape;276;p13"/>
            <p:cNvSpPr/>
            <p:nvPr/>
          </p:nvSpPr>
          <p:spPr>
            <a:xfrm>
              <a:off x="5963666" y="3318134"/>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7" name="Google Shape;277;p13"/>
            <p:cNvSpPr/>
            <p:nvPr/>
          </p:nvSpPr>
          <p:spPr>
            <a:xfrm>
              <a:off x="5963666" y="3304528"/>
              <a:ext cx="19653" cy="4535"/>
            </a:xfrm>
            <a:custGeom>
              <a:avLst/>
              <a:gdLst/>
              <a:ahLst/>
              <a:cxnLst/>
              <a:rect l="l" t="t" r="r" b="b"/>
              <a:pathLst>
                <a:path w="13" h="3" fill="none" extrusionOk="0">
                  <a:moveTo>
                    <a:pt x="0" y="3"/>
                  </a:moveTo>
                  <a:lnTo>
                    <a:pt x="0" y="3"/>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8" name="Google Shape;278;p13"/>
            <p:cNvSpPr/>
            <p:nvPr/>
          </p:nvSpPr>
          <p:spPr>
            <a:xfrm>
              <a:off x="5963666" y="3298481"/>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9" name="Google Shape;279;p13"/>
            <p:cNvSpPr/>
            <p:nvPr/>
          </p:nvSpPr>
          <p:spPr>
            <a:xfrm>
              <a:off x="5963666" y="3286387"/>
              <a:ext cx="16629" cy="0"/>
            </a:xfrm>
            <a:custGeom>
              <a:avLst/>
              <a:gdLst/>
              <a:ahLst/>
              <a:cxnLst/>
              <a:rect l="l" t="t" r="r" b="b"/>
              <a:pathLst>
                <a:path w="11" h="120000" fill="none" extrusionOk="0">
                  <a:moveTo>
                    <a:pt x="0" y="0"/>
                  </a:moveTo>
                  <a:lnTo>
                    <a:pt x="0" y="0"/>
                  </a:lnTo>
                  <a:cubicBezTo>
                    <a:pt x="5" y="0"/>
                    <a:pt x="7"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0" name="Google Shape;280;p13"/>
            <p:cNvSpPr/>
            <p:nvPr/>
          </p:nvSpPr>
          <p:spPr>
            <a:xfrm>
              <a:off x="5963666" y="3280340"/>
              <a:ext cx="16629" cy="0"/>
            </a:xfrm>
            <a:custGeom>
              <a:avLst/>
              <a:gdLst/>
              <a:ahLst/>
              <a:cxnLst/>
              <a:rect l="l" t="t" r="r" b="b"/>
              <a:pathLst>
                <a:path w="11" h="120000" fill="none" extrusionOk="0">
                  <a:moveTo>
                    <a:pt x="0" y="0"/>
                  </a:moveTo>
                  <a:lnTo>
                    <a:pt x="0" y="0"/>
                  </a:lnTo>
                  <a:cubicBezTo>
                    <a:pt x="2" y="0"/>
                    <a:pt x="7"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1" name="Google Shape;281;p13"/>
            <p:cNvSpPr/>
            <p:nvPr/>
          </p:nvSpPr>
          <p:spPr>
            <a:xfrm>
              <a:off x="5963666" y="3266734"/>
              <a:ext cx="16629" cy="0"/>
            </a:xfrm>
            <a:custGeom>
              <a:avLst/>
              <a:gdLst/>
              <a:ahLst/>
              <a:cxnLst/>
              <a:rect l="l" t="t" r="r" b="b"/>
              <a:pathLst>
                <a:path w="11" h="120000" fill="none" extrusionOk="0">
                  <a:moveTo>
                    <a:pt x="0" y="0"/>
                  </a:moveTo>
                  <a:lnTo>
                    <a:pt x="0" y="0"/>
                  </a:lnTo>
                  <a:cubicBezTo>
                    <a:pt x="5" y="0"/>
                    <a:pt x="9"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2" name="Google Shape;282;p13"/>
            <p:cNvSpPr/>
            <p:nvPr/>
          </p:nvSpPr>
          <p:spPr>
            <a:xfrm>
              <a:off x="5963666" y="3257664"/>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3" name="Google Shape;283;p13"/>
            <p:cNvSpPr/>
            <p:nvPr/>
          </p:nvSpPr>
          <p:spPr>
            <a:xfrm>
              <a:off x="5960643" y="3248593"/>
              <a:ext cx="19653" cy="0"/>
            </a:xfrm>
            <a:custGeom>
              <a:avLst/>
              <a:gdLst/>
              <a:ahLst/>
              <a:cxnLst/>
              <a:rect l="l" t="t" r="r" b="b"/>
              <a:pathLst>
                <a:path w="13" h="120000" fill="none" extrusionOk="0">
                  <a:moveTo>
                    <a:pt x="0" y="0"/>
                  </a:moveTo>
                  <a:lnTo>
                    <a:pt x="0" y="0"/>
                  </a:lnTo>
                  <a:cubicBezTo>
                    <a:pt x="4"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4" name="Google Shape;284;p13"/>
            <p:cNvSpPr/>
            <p:nvPr/>
          </p:nvSpPr>
          <p:spPr>
            <a:xfrm>
              <a:off x="5960643" y="3238011"/>
              <a:ext cx="19653" cy="3024"/>
            </a:xfrm>
            <a:custGeom>
              <a:avLst/>
              <a:gdLst/>
              <a:ahLst/>
              <a:cxnLst/>
              <a:rect l="l" t="t" r="r" b="b"/>
              <a:pathLst>
                <a:path w="13" h="2" fill="none" extrusionOk="0">
                  <a:moveTo>
                    <a:pt x="0" y="2"/>
                  </a:moveTo>
                  <a:lnTo>
                    <a:pt x="0" y="2"/>
                  </a:lnTo>
                  <a:cubicBezTo>
                    <a:pt x="4"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5" name="Google Shape;285;p13"/>
            <p:cNvSpPr/>
            <p:nvPr/>
          </p:nvSpPr>
          <p:spPr>
            <a:xfrm>
              <a:off x="5960643" y="3228940"/>
              <a:ext cx="22676" cy="0"/>
            </a:xfrm>
            <a:custGeom>
              <a:avLst/>
              <a:gdLst/>
              <a:ahLst/>
              <a:cxnLst/>
              <a:rect l="l" t="t" r="r" b="b"/>
              <a:pathLst>
                <a:path w="15" h="120000" fill="none" extrusionOk="0">
                  <a:moveTo>
                    <a:pt x="0" y="0"/>
                  </a:moveTo>
                  <a:lnTo>
                    <a:pt x="0" y="0"/>
                  </a:lnTo>
                  <a:cubicBezTo>
                    <a:pt x="4" y="0"/>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6" name="Google Shape;286;p13"/>
            <p:cNvSpPr/>
            <p:nvPr/>
          </p:nvSpPr>
          <p:spPr>
            <a:xfrm>
              <a:off x="5963666" y="3219870"/>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7" name="Google Shape;287;p13"/>
            <p:cNvSpPr/>
            <p:nvPr/>
          </p:nvSpPr>
          <p:spPr>
            <a:xfrm>
              <a:off x="5963666" y="3206264"/>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8" name="Google Shape;288;p13"/>
            <p:cNvSpPr/>
            <p:nvPr/>
          </p:nvSpPr>
          <p:spPr>
            <a:xfrm>
              <a:off x="5963666" y="3194170"/>
              <a:ext cx="19653" cy="3024"/>
            </a:xfrm>
            <a:custGeom>
              <a:avLst/>
              <a:gdLst/>
              <a:ahLst/>
              <a:cxnLst/>
              <a:rect l="l" t="t" r="r" b="b"/>
              <a:pathLst>
                <a:path w="13" h="2" fill="none" extrusionOk="0">
                  <a:moveTo>
                    <a:pt x="0" y="2"/>
                  </a:moveTo>
                  <a:lnTo>
                    <a:pt x="0" y="2"/>
                  </a:lnTo>
                  <a:cubicBezTo>
                    <a:pt x="5" y="2"/>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9" name="Google Shape;289;p13"/>
            <p:cNvSpPr/>
            <p:nvPr/>
          </p:nvSpPr>
          <p:spPr>
            <a:xfrm>
              <a:off x="5963666" y="3188123"/>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0" name="Google Shape;290;p13"/>
            <p:cNvSpPr/>
            <p:nvPr/>
          </p:nvSpPr>
          <p:spPr>
            <a:xfrm>
              <a:off x="5963666" y="3174517"/>
              <a:ext cx="19653" cy="3024"/>
            </a:xfrm>
            <a:custGeom>
              <a:avLst/>
              <a:gdLst/>
              <a:ahLst/>
              <a:cxnLst/>
              <a:rect l="l" t="t" r="r" b="b"/>
              <a:pathLst>
                <a:path w="13" h="2" fill="none" extrusionOk="0">
                  <a:moveTo>
                    <a:pt x="0" y="0"/>
                  </a:moveTo>
                  <a:lnTo>
                    <a:pt x="0" y="0"/>
                  </a:lnTo>
                  <a:cubicBezTo>
                    <a:pt x="5" y="0"/>
                    <a:pt x="9" y="0"/>
                    <a:pt x="13" y="2"/>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1" name="Google Shape;291;p13"/>
            <p:cNvSpPr/>
            <p:nvPr/>
          </p:nvSpPr>
          <p:spPr>
            <a:xfrm>
              <a:off x="5966690" y="3165446"/>
              <a:ext cx="16629" cy="0"/>
            </a:xfrm>
            <a:custGeom>
              <a:avLst/>
              <a:gdLst/>
              <a:ahLst/>
              <a:cxnLst/>
              <a:rect l="l" t="t" r="r" b="b"/>
              <a:pathLst>
                <a:path w="11" h="120000" fill="none" extrusionOk="0">
                  <a:moveTo>
                    <a:pt x="0" y="0"/>
                  </a:moveTo>
                  <a:lnTo>
                    <a:pt x="0" y="0"/>
                  </a:lnTo>
                  <a:cubicBezTo>
                    <a:pt x="3" y="0"/>
                    <a:pt x="7"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2" name="Google Shape;292;p13"/>
            <p:cNvSpPr/>
            <p:nvPr/>
          </p:nvSpPr>
          <p:spPr>
            <a:xfrm>
              <a:off x="5963666" y="3159399"/>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3" name="Google Shape;293;p13"/>
            <p:cNvSpPr/>
            <p:nvPr/>
          </p:nvSpPr>
          <p:spPr>
            <a:xfrm>
              <a:off x="5960643" y="3148817"/>
              <a:ext cx="22676" cy="0"/>
            </a:xfrm>
            <a:custGeom>
              <a:avLst/>
              <a:gdLst/>
              <a:ahLst/>
              <a:cxnLst/>
              <a:rect l="l" t="t" r="r" b="b"/>
              <a:pathLst>
                <a:path w="15" h="120000" fill="none" extrusionOk="0">
                  <a:moveTo>
                    <a:pt x="0" y="0"/>
                  </a:moveTo>
                  <a:lnTo>
                    <a:pt x="0" y="0"/>
                  </a:lnTo>
                  <a:cubicBezTo>
                    <a:pt x="4" y="0"/>
                    <a:pt x="9"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4" name="Google Shape;294;p13"/>
            <p:cNvSpPr/>
            <p:nvPr/>
          </p:nvSpPr>
          <p:spPr>
            <a:xfrm>
              <a:off x="5960643" y="3136723"/>
              <a:ext cx="22676" cy="1512"/>
            </a:xfrm>
            <a:custGeom>
              <a:avLst/>
              <a:gdLst/>
              <a:ahLst/>
              <a:cxnLst/>
              <a:rect l="l" t="t" r="r" b="b"/>
              <a:pathLst>
                <a:path w="15" h="1" fill="none" extrusionOk="0">
                  <a:moveTo>
                    <a:pt x="0" y="0"/>
                  </a:moveTo>
                  <a:lnTo>
                    <a:pt x="0" y="0"/>
                  </a:lnTo>
                  <a:cubicBezTo>
                    <a:pt x="4" y="2"/>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5" name="Google Shape;295;p13"/>
            <p:cNvSpPr/>
            <p:nvPr/>
          </p:nvSpPr>
          <p:spPr>
            <a:xfrm>
              <a:off x="5963666" y="3127652"/>
              <a:ext cx="16629" cy="3024"/>
            </a:xfrm>
            <a:custGeom>
              <a:avLst/>
              <a:gdLst/>
              <a:ahLst/>
              <a:cxnLst/>
              <a:rect l="l" t="t" r="r" b="b"/>
              <a:pathLst>
                <a:path w="11" h="2" fill="none" extrusionOk="0">
                  <a:moveTo>
                    <a:pt x="0" y="2"/>
                  </a:moveTo>
                  <a:lnTo>
                    <a:pt x="0" y="2"/>
                  </a:lnTo>
                  <a:cubicBezTo>
                    <a:pt x="5" y="0"/>
                    <a:pt x="9"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6" name="Google Shape;296;p13"/>
            <p:cNvSpPr/>
            <p:nvPr/>
          </p:nvSpPr>
          <p:spPr>
            <a:xfrm>
              <a:off x="5963666" y="3117070"/>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7" name="Google Shape;297;p13"/>
            <p:cNvSpPr/>
            <p:nvPr/>
          </p:nvSpPr>
          <p:spPr>
            <a:xfrm>
              <a:off x="5966690" y="3111023"/>
              <a:ext cx="16629" cy="3024"/>
            </a:xfrm>
            <a:custGeom>
              <a:avLst/>
              <a:gdLst/>
              <a:ahLst/>
              <a:cxnLst/>
              <a:rect l="l" t="t" r="r" b="b"/>
              <a:pathLst>
                <a:path w="11" h="2" fill="none" extrusionOk="0">
                  <a:moveTo>
                    <a:pt x="0" y="2"/>
                  </a:moveTo>
                  <a:lnTo>
                    <a:pt x="0" y="2"/>
                  </a:lnTo>
                  <a:cubicBezTo>
                    <a:pt x="5" y="0"/>
                    <a:pt x="9"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8" name="Google Shape;298;p13"/>
            <p:cNvSpPr/>
            <p:nvPr/>
          </p:nvSpPr>
          <p:spPr>
            <a:xfrm>
              <a:off x="5963666" y="3101953"/>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9" name="Google Shape;299;p13"/>
            <p:cNvSpPr/>
            <p:nvPr/>
          </p:nvSpPr>
          <p:spPr>
            <a:xfrm>
              <a:off x="5963666" y="3092882"/>
              <a:ext cx="19653" cy="3024"/>
            </a:xfrm>
            <a:custGeom>
              <a:avLst/>
              <a:gdLst/>
              <a:ahLst/>
              <a:cxnLst/>
              <a:rect l="l" t="t" r="r" b="b"/>
              <a:pathLst>
                <a:path w="13" h="2" fill="none" extrusionOk="0">
                  <a:moveTo>
                    <a:pt x="0" y="2"/>
                  </a:moveTo>
                  <a:lnTo>
                    <a:pt x="0" y="2"/>
                  </a:lnTo>
                  <a:cubicBezTo>
                    <a:pt x="5" y="0"/>
                    <a:pt x="9" y="0"/>
                    <a:pt x="13" y="2"/>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00" name="Google Shape;300;p13"/>
            <p:cNvSpPr/>
            <p:nvPr/>
          </p:nvSpPr>
          <p:spPr>
            <a:xfrm>
              <a:off x="5960643" y="3086835"/>
              <a:ext cx="19653" cy="0"/>
            </a:xfrm>
            <a:custGeom>
              <a:avLst/>
              <a:gdLst/>
              <a:ahLst/>
              <a:cxnLst/>
              <a:rect l="l" t="t" r="r" b="b"/>
              <a:pathLst>
                <a:path w="13" h="120000" fill="none" extrusionOk="0">
                  <a:moveTo>
                    <a:pt x="0" y="0"/>
                  </a:moveTo>
                  <a:lnTo>
                    <a:pt x="0" y="0"/>
                  </a:lnTo>
                  <a:cubicBezTo>
                    <a:pt x="4"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01" name="Google Shape;301;p13"/>
            <p:cNvSpPr/>
            <p:nvPr/>
          </p:nvSpPr>
          <p:spPr>
            <a:xfrm>
              <a:off x="5960643" y="3073229"/>
              <a:ext cx="19653" cy="0"/>
            </a:xfrm>
            <a:custGeom>
              <a:avLst/>
              <a:gdLst/>
              <a:ahLst/>
              <a:cxnLst/>
              <a:rect l="l" t="t" r="r" b="b"/>
              <a:pathLst>
                <a:path w="13" h="120000" fill="none" extrusionOk="0">
                  <a:moveTo>
                    <a:pt x="0" y="0"/>
                  </a:moveTo>
                  <a:lnTo>
                    <a:pt x="0" y="0"/>
                  </a:lnTo>
                  <a:cubicBezTo>
                    <a:pt x="4"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02" name="Google Shape;302;p13"/>
            <p:cNvSpPr/>
            <p:nvPr/>
          </p:nvSpPr>
          <p:spPr>
            <a:xfrm>
              <a:off x="5963666" y="3064159"/>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03" name="Google Shape;303;p13"/>
            <p:cNvSpPr/>
            <p:nvPr/>
          </p:nvSpPr>
          <p:spPr>
            <a:xfrm>
              <a:off x="5963666" y="3055088"/>
              <a:ext cx="19653" cy="3024"/>
            </a:xfrm>
            <a:custGeom>
              <a:avLst/>
              <a:gdLst/>
              <a:ahLst/>
              <a:cxnLst/>
              <a:rect l="l" t="t" r="r" b="b"/>
              <a:pathLst>
                <a:path w="13" h="2" fill="none" extrusionOk="0">
                  <a:moveTo>
                    <a:pt x="0" y="0"/>
                  </a:moveTo>
                  <a:lnTo>
                    <a:pt x="0" y="0"/>
                  </a:lnTo>
                  <a:cubicBezTo>
                    <a:pt x="5" y="0"/>
                    <a:pt x="9" y="0"/>
                    <a:pt x="13" y="2"/>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04" name="Google Shape;304;p13"/>
            <p:cNvSpPr/>
            <p:nvPr/>
          </p:nvSpPr>
          <p:spPr>
            <a:xfrm>
              <a:off x="5963666" y="3047529"/>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05" name="Google Shape;305;p13"/>
            <p:cNvSpPr/>
            <p:nvPr/>
          </p:nvSpPr>
          <p:spPr>
            <a:xfrm>
              <a:off x="5960643" y="3038459"/>
              <a:ext cx="19653" cy="0"/>
            </a:xfrm>
            <a:custGeom>
              <a:avLst/>
              <a:gdLst/>
              <a:ahLst/>
              <a:cxnLst/>
              <a:rect l="l" t="t" r="r" b="b"/>
              <a:pathLst>
                <a:path w="13" h="120000" fill="none" extrusionOk="0">
                  <a:moveTo>
                    <a:pt x="0" y="0"/>
                  </a:moveTo>
                  <a:lnTo>
                    <a:pt x="0" y="0"/>
                  </a:lnTo>
                  <a:cubicBezTo>
                    <a:pt x="4"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06" name="Google Shape;306;p13"/>
            <p:cNvSpPr/>
            <p:nvPr/>
          </p:nvSpPr>
          <p:spPr>
            <a:xfrm>
              <a:off x="5963666" y="3032412"/>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07" name="Google Shape;307;p13"/>
            <p:cNvSpPr/>
            <p:nvPr/>
          </p:nvSpPr>
          <p:spPr>
            <a:xfrm>
              <a:off x="4702855" y="3018806"/>
              <a:ext cx="34771" cy="498880"/>
            </a:xfrm>
            <a:custGeom>
              <a:avLst/>
              <a:gdLst/>
              <a:ahLst/>
              <a:cxnLst/>
              <a:rect l="l" t="t" r="r" b="b"/>
              <a:pathLst>
                <a:path w="23" h="330" extrusionOk="0">
                  <a:moveTo>
                    <a:pt x="21" y="0"/>
                  </a:moveTo>
                  <a:lnTo>
                    <a:pt x="21" y="0"/>
                  </a:lnTo>
                  <a:cubicBezTo>
                    <a:pt x="21" y="28"/>
                    <a:pt x="23" y="55"/>
                    <a:pt x="23" y="80"/>
                  </a:cubicBezTo>
                  <a:cubicBezTo>
                    <a:pt x="23" y="107"/>
                    <a:pt x="23" y="135"/>
                    <a:pt x="23" y="164"/>
                  </a:cubicBezTo>
                  <a:cubicBezTo>
                    <a:pt x="23" y="192"/>
                    <a:pt x="23" y="219"/>
                    <a:pt x="21" y="246"/>
                  </a:cubicBezTo>
                  <a:cubicBezTo>
                    <a:pt x="21" y="274"/>
                    <a:pt x="21" y="301"/>
                    <a:pt x="23" y="328"/>
                  </a:cubicBezTo>
                  <a:cubicBezTo>
                    <a:pt x="23" y="330"/>
                    <a:pt x="23" y="330"/>
                    <a:pt x="23" y="330"/>
                  </a:cubicBezTo>
                  <a:cubicBezTo>
                    <a:pt x="21" y="330"/>
                    <a:pt x="21" y="330"/>
                    <a:pt x="21" y="330"/>
                  </a:cubicBezTo>
                  <a:cubicBezTo>
                    <a:pt x="4" y="330"/>
                    <a:pt x="4" y="330"/>
                    <a:pt x="4" y="330"/>
                  </a:cubicBezTo>
                  <a:cubicBezTo>
                    <a:pt x="2" y="330"/>
                    <a:pt x="2" y="330"/>
                    <a:pt x="2" y="330"/>
                  </a:cubicBezTo>
                  <a:cubicBezTo>
                    <a:pt x="2" y="328"/>
                    <a:pt x="2" y="328"/>
                    <a:pt x="2" y="328"/>
                  </a:cubicBezTo>
                  <a:cubicBezTo>
                    <a:pt x="0" y="301"/>
                    <a:pt x="0" y="274"/>
                    <a:pt x="0" y="246"/>
                  </a:cubicBezTo>
                  <a:cubicBezTo>
                    <a:pt x="0" y="219"/>
                    <a:pt x="0" y="192"/>
                    <a:pt x="0" y="164"/>
                  </a:cubicBezTo>
                  <a:cubicBezTo>
                    <a:pt x="0" y="137"/>
                    <a:pt x="0" y="110"/>
                    <a:pt x="0" y="82"/>
                  </a:cubicBezTo>
                  <a:cubicBezTo>
                    <a:pt x="2" y="55"/>
                    <a:pt x="2" y="28"/>
                    <a:pt x="2" y="0"/>
                  </a:cubicBezTo>
                  <a:lnTo>
                    <a:pt x="2" y="0"/>
                  </a:lnTo>
                  <a:cubicBezTo>
                    <a:pt x="4" y="0"/>
                    <a:pt x="4" y="0"/>
                    <a:pt x="4" y="0"/>
                  </a:cubicBezTo>
                  <a:lnTo>
                    <a:pt x="21" y="0"/>
                  </a:lnTo>
                  <a:moveTo>
                    <a:pt x="21" y="0"/>
                  </a:moveTo>
                  <a:lnTo>
                    <a:pt x="21" y="0"/>
                  </a:lnTo>
                  <a:cubicBezTo>
                    <a:pt x="4" y="2"/>
                    <a:pt x="4" y="2"/>
                    <a:pt x="4" y="2"/>
                  </a:cubicBezTo>
                  <a:cubicBezTo>
                    <a:pt x="4" y="0"/>
                    <a:pt x="4" y="0"/>
                    <a:pt x="4" y="0"/>
                  </a:cubicBezTo>
                  <a:cubicBezTo>
                    <a:pt x="6" y="28"/>
                    <a:pt x="6" y="55"/>
                    <a:pt x="8" y="82"/>
                  </a:cubicBezTo>
                  <a:cubicBezTo>
                    <a:pt x="8" y="110"/>
                    <a:pt x="8" y="137"/>
                    <a:pt x="8" y="164"/>
                  </a:cubicBezTo>
                  <a:cubicBezTo>
                    <a:pt x="8" y="192"/>
                    <a:pt x="8" y="219"/>
                    <a:pt x="8" y="246"/>
                  </a:cubicBezTo>
                  <a:cubicBezTo>
                    <a:pt x="8" y="274"/>
                    <a:pt x="6" y="301"/>
                    <a:pt x="6" y="328"/>
                  </a:cubicBezTo>
                  <a:cubicBezTo>
                    <a:pt x="4" y="326"/>
                    <a:pt x="4" y="326"/>
                    <a:pt x="4" y="326"/>
                  </a:cubicBezTo>
                  <a:cubicBezTo>
                    <a:pt x="21" y="326"/>
                    <a:pt x="21" y="326"/>
                    <a:pt x="21" y="326"/>
                  </a:cubicBezTo>
                  <a:cubicBezTo>
                    <a:pt x="19" y="328"/>
                    <a:pt x="19" y="328"/>
                    <a:pt x="19" y="328"/>
                  </a:cubicBezTo>
                  <a:cubicBezTo>
                    <a:pt x="19" y="301"/>
                    <a:pt x="19" y="274"/>
                    <a:pt x="19" y="246"/>
                  </a:cubicBezTo>
                  <a:cubicBezTo>
                    <a:pt x="19" y="219"/>
                    <a:pt x="17" y="194"/>
                    <a:pt x="17" y="166"/>
                  </a:cubicBezTo>
                  <a:cubicBezTo>
                    <a:pt x="17" y="139"/>
                    <a:pt x="17" y="112"/>
                    <a:pt x="17" y="84"/>
                  </a:cubicBezTo>
                  <a:cubicBezTo>
                    <a:pt x="19" y="57"/>
                    <a:pt x="19" y="30"/>
                    <a:pt x="2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08" name="Google Shape;308;p13"/>
            <p:cNvSpPr/>
            <p:nvPr/>
          </p:nvSpPr>
          <p:spPr>
            <a:xfrm>
              <a:off x="4708902" y="3496521"/>
              <a:ext cx="25700" cy="3024"/>
            </a:xfrm>
            <a:custGeom>
              <a:avLst/>
              <a:gdLst/>
              <a:ahLst/>
              <a:cxnLst/>
              <a:rect l="l" t="t" r="r" b="b"/>
              <a:pathLst>
                <a:path w="17" h="2" fill="none" extrusionOk="0">
                  <a:moveTo>
                    <a:pt x="0" y="2"/>
                  </a:moveTo>
                  <a:lnTo>
                    <a:pt x="0" y="2"/>
                  </a:lnTo>
                  <a:cubicBezTo>
                    <a:pt x="6" y="2"/>
                    <a:pt x="10" y="2"/>
                    <a:pt x="17"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09" name="Google Shape;309;p13"/>
            <p:cNvSpPr/>
            <p:nvPr/>
          </p:nvSpPr>
          <p:spPr>
            <a:xfrm>
              <a:off x="4708902" y="3485939"/>
              <a:ext cx="25700" cy="4535"/>
            </a:xfrm>
            <a:custGeom>
              <a:avLst/>
              <a:gdLst/>
              <a:ahLst/>
              <a:cxnLst/>
              <a:rect l="l" t="t" r="r" b="b"/>
              <a:pathLst>
                <a:path w="17" h="3" fill="none" extrusionOk="0">
                  <a:moveTo>
                    <a:pt x="0" y="3"/>
                  </a:moveTo>
                  <a:lnTo>
                    <a:pt x="0" y="3"/>
                  </a:lnTo>
                  <a:cubicBezTo>
                    <a:pt x="6" y="3"/>
                    <a:pt x="10" y="3"/>
                    <a:pt x="17"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0" name="Google Shape;310;p13"/>
            <p:cNvSpPr/>
            <p:nvPr/>
          </p:nvSpPr>
          <p:spPr>
            <a:xfrm>
              <a:off x="4708902" y="3479892"/>
              <a:ext cx="22676" cy="0"/>
            </a:xfrm>
            <a:custGeom>
              <a:avLst/>
              <a:gdLst/>
              <a:ahLst/>
              <a:cxnLst/>
              <a:rect l="l" t="t" r="r" b="b"/>
              <a:pathLst>
                <a:path w="15" h="120000" fill="none" extrusionOk="0">
                  <a:moveTo>
                    <a:pt x="0" y="0"/>
                  </a:moveTo>
                  <a:lnTo>
                    <a:pt x="0" y="0"/>
                  </a:lnTo>
                  <a:cubicBezTo>
                    <a:pt x="6" y="0"/>
                    <a:pt x="10"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1" name="Google Shape;311;p13"/>
            <p:cNvSpPr/>
            <p:nvPr/>
          </p:nvSpPr>
          <p:spPr>
            <a:xfrm>
              <a:off x="4711926" y="3470821"/>
              <a:ext cx="22676" cy="0"/>
            </a:xfrm>
            <a:custGeom>
              <a:avLst/>
              <a:gdLst/>
              <a:ahLst/>
              <a:cxnLst/>
              <a:rect l="l" t="t" r="r" b="b"/>
              <a:pathLst>
                <a:path w="15" h="120000" fill="none" extrusionOk="0">
                  <a:moveTo>
                    <a:pt x="0" y="0"/>
                  </a:moveTo>
                  <a:lnTo>
                    <a:pt x="0" y="0"/>
                  </a:lnTo>
                  <a:cubicBezTo>
                    <a:pt x="6" y="0"/>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2" name="Google Shape;312;p13"/>
            <p:cNvSpPr/>
            <p:nvPr/>
          </p:nvSpPr>
          <p:spPr>
            <a:xfrm>
              <a:off x="4714949" y="3461751"/>
              <a:ext cx="19653" cy="0"/>
            </a:xfrm>
            <a:custGeom>
              <a:avLst/>
              <a:gdLst/>
              <a:ahLst/>
              <a:cxnLst/>
              <a:rect l="l" t="t" r="r" b="b"/>
              <a:pathLst>
                <a:path w="13" h="120000" fill="none" extrusionOk="0">
                  <a:moveTo>
                    <a:pt x="0" y="0"/>
                  </a:moveTo>
                  <a:lnTo>
                    <a:pt x="0" y="0"/>
                  </a:lnTo>
                  <a:cubicBezTo>
                    <a:pt x="4"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3" name="Google Shape;313;p13"/>
            <p:cNvSpPr/>
            <p:nvPr/>
          </p:nvSpPr>
          <p:spPr>
            <a:xfrm>
              <a:off x="4711926" y="3454192"/>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4" name="Google Shape;314;p13"/>
            <p:cNvSpPr/>
            <p:nvPr/>
          </p:nvSpPr>
          <p:spPr>
            <a:xfrm>
              <a:off x="4711926" y="3445121"/>
              <a:ext cx="22676" cy="0"/>
            </a:xfrm>
            <a:custGeom>
              <a:avLst/>
              <a:gdLst/>
              <a:ahLst/>
              <a:cxnLst/>
              <a:rect l="l" t="t" r="r" b="b"/>
              <a:pathLst>
                <a:path w="15" h="120000" fill="none" extrusionOk="0">
                  <a:moveTo>
                    <a:pt x="0" y="0"/>
                  </a:moveTo>
                  <a:lnTo>
                    <a:pt x="0" y="0"/>
                  </a:lnTo>
                  <a:cubicBezTo>
                    <a:pt x="4" y="0"/>
                    <a:pt x="8"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5" name="Google Shape;315;p13"/>
            <p:cNvSpPr/>
            <p:nvPr/>
          </p:nvSpPr>
          <p:spPr>
            <a:xfrm>
              <a:off x="4711926" y="3436051"/>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6" name="Google Shape;316;p13"/>
            <p:cNvSpPr/>
            <p:nvPr/>
          </p:nvSpPr>
          <p:spPr>
            <a:xfrm>
              <a:off x="4711926" y="3425469"/>
              <a:ext cx="22676" cy="0"/>
            </a:xfrm>
            <a:custGeom>
              <a:avLst/>
              <a:gdLst/>
              <a:ahLst/>
              <a:cxnLst/>
              <a:rect l="l" t="t" r="r" b="b"/>
              <a:pathLst>
                <a:path w="15" h="120000" fill="none" extrusionOk="0">
                  <a:moveTo>
                    <a:pt x="0" y="0"/>
                  </a:moveTo>
                  <a:lnTo>
                    <a:pt x="0" y="0"/>
                  </a:lnTo>
                  <a:cubicBezTo>
                    <a:pt x="4" y="0"/>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7" name="Google Shape;317;p13"/>
            <p:cNvSpPr/>
            <p:nvPr/>
          </p:nvSpPr>
          <p:spPr>
            <a:xfrm>
              <a:off x="4711926" y="3416398"/>
              <a:ext cx="22676" cy="0"/>
            </a:xfrm>
            <a:custGeom>
              <a:avLst/>
              <a:gdLst/>
              <a:ahLst/>
              <a:cxnLst/>
              <a:rect l="l" t="t" r="r" b="b"/>
              <a:pathLst>
                <a:path w="15" h="120000" fill="none" extrusionOk="0">
                  <a:moveTo>
                    <a:pt x="0" y="0"/>
                  </a:moveTo>
                  <a:lnTo>
                    <a:pt x="0" y="0"/>
                  </a:lnTo>
                  <a:cubicBezTo>
                    <a:pt x="4" y="0"/>
                    <a:pt x="8"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8" name="Google Shape;318;p13"/>
            <p:cNvSpPr/>
            <p:nvPr/>
          </p:nvSpPr>
          <p:spPr>
            <a:xfrm>
              <a:off x="4711926" y="3407327"/>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9" name="Google Shape;319;p13"/>
            <p:cNvSpPr/>
            <p:nvPr/>
          </p:nvSpPr>
          <p:spPr>
            <a:xfrm>
              <a:off x="4708902" y="3398257"/>
              <a:ext cx="25700" cy="0"/>
            </a:xfrm>
            <a:custGeom>
              <a:avLst/>
              <a:gdLst/>
              <a:ahLst/>
              <a:cxnLst/>
              <a:rect l="l" t="t" r="r" b="b"/>
              <a:pathLst>
                <a:path w="17" h="120000" fill="none" extrusionOk="0">
                  <a:moveTo>
                    <a:pt x="0" y="0"/>
                  </a:moveTo>
                  <a:lnTo>
                    <a:pt x="0" y="0"/>
                  </a:lnTo>
                  <a:cubicBezTo>
                    <a:pt x="6" y="0"/>
                    <a:pt x="10" y="0"/>
                    <a:pt x="17"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0" name="Google Shape;320;p13"/>
            <p:cNvSpPr/>
            <p:nvPr/>
          </p:nvSpPr>
          <p:spPr>
            <a:xfrm>
              <a:off x="4708902" y="3384651"/>
              <a:ext cx="22676" cy="3024"/>
            </a:xfrm>
            <a:custGeom>
              <a:avLst/>
              <a:gdLst/>
              <a:ahLst/>
              <a:cxnLst/>
              <a:rect l="l" t="t" r="r" b="b"/>
              <a:pathLst>
                <a:path w="15" h="2" fill="none" extrusionOk="0">
                  <a:moveTo>
                    <a:pt x="0" y="2"/>
                  </a:moveTo>
                  <a:lnTo>
                    <a:pt x="0" y="2"/>
                  </a:lnTo>
                  <a:cubicBezTo>
                    <a:pt x="4" y="0"/>
                    <a:pt x="10"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1" name="Google Shape;321;p13"/>
            <p:cNvSpPr/>
            <p:nvPr/>
          </p:nvSpPr>
          <p:spPr>
            <a:xfrm>
              <a:off x="4711926" y="3375581"/>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2" name="Google Shape;322;p13"/>
            <p:cNvSpPr/>
            <p:nvPr/>
          </p:nvSpPr>
          <p:spPr>
            <a:xfrm>
              <a:off x="4711926" y="3364998"/>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3" name="Google Shape;323;p13"/>
            <p:cNvSpPr/>
            <p:nvPr/>
          </p:nvSpPr>
          <p:spPr>
            <a:xfrm>
              <a:off x="4711926" y="3358951"/>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4" name="Google Shape;324;p13"/>
            <p:cNvSpPr/>
            <p:nvPr/>
          </p:nvSpPr>
          <p:spPr>
            <a:xfrm>
              <a:off x="4711926" y="3349881"/>
              <a:ext cx="22676" cy="0"/>
            </a:xfrm>
            <a:custGeom>
              <a:avLst/>
              <a:gdLst/>
              <a:ahLst/>
              <a:cxnLst/>
              <a:rect l="l" t="t" r="r" b="b"/>
              <a:pathLst>
                <a:path w="15" h="120000" fill="none" extrusionOk="0">
                  <a:moveTo>
                    <a:pt x="0" y="0"/>
                  </a:moveTo>
                  <a:lnTo>
                    <a:pt x="0" y="0"/>
                  </a:lnTo>
                  <a:cubicBezTo>
                    <a:pt x="4" y="0"/>
                    <a:pt x="8"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5" name="Google Shape;325;p13"/>
            <p:cNvSpPr/>
            <p:nvPr/>
          </p:nvSpPr>
          <p:spPr>
            <a:xfrm>
              <a:off x="4711926" y="3337787"/>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6" name="Google Shape;326;p13"/>
            <p:cNvSpPr/>
            <p:nvPr/>
          </p:nvSpPr>
          <p:spPr>
            <a:xfrm>
              <a:off x="4711926" y="3327204"/>
              <a:ext cx="16629" cy="0"/>
            </a:xfrm>
            <a:custGeom>
              <a:avLst/>
              <a:gdLst/>
              <a:ahLst/>
              <a:cxnLst/>
              <a:rect l="l" t="t" r="r" b="b"/>
              <a:pathLst>
                <a:path w="11" h="120000" fill="none" extrusionOk="0">
                  <a:moveTo>
                    <a:pt x="0" y="0"/>
                  </a:moveTo>
                  <a:lnTo>
                    <a:pt x="0" y="0"/>
                  </a:lnTo>
                  <a:cubicBezTo>
                    <a:pt x="4" y="0"/>
                    <a:pt x="6"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7" name="Google Shape;327;p13"/>
            <p:cNvSpPr/>
            <p:nvPr/>
          </p:nvSpPr>
          <p:spPr>
            <a:xfrm>
              <a:off x="4711926" y="3318134"/>
              <a:ext cx="16629" cy="0"/>
            </a:xfrm>
            <a:custGeom>
              <a:avLst/>
              <a:gdLst/>
              <a:ahLst/>
              <a:cxnLst/>
              <a:rect l="l" t="t" r="r" b="b"/>
              <a:pathLst>
                <a:path w="11" h="120000" fill="none" extrusionOk="0">
                  <a:moveTo>
                    <a:pt x="0" y="0"/>
                  </a:moveTo>
                  <a:lnTo>
                    <a:pt x="0" y="0"/>
                  </a:lnTo>
                  <a:cubicBezTo>
                    <a:pt x="4" y="0"/>
                    <a:pt x="8"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8" name="Google Shape;328;p13"/>
            <p:cNvSpPr/>
            <p:nvPr/>
          </p:nvSpPr>
          <p:spPr>
            <a:xfrm>
              <a:off x="4708902" y="3304528"/>
              <a:ext cx="19653" cy="4535"/>
            </a:xfrm>
            <a:custGeom>
              <a:avLst/>
              <a:gdLst/>
              <a:ahLst/>
              <a:cxnLst/>
              <a:rect l="l" t="t" r="r" b="b"/>
              <a:pathLst>
                <a:path w="13" h="3" fill="none" extrusionOk="0">
                  <a:moveTo>
                    <a:pt x="0" y="3"/>
                  </a:moveTo>
                  <a:lnTo>
                    <a:pt x="0" y="3"/>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9" name="Google Shape;329;p13"/>
            <p:cNvSpPr/>
            <p:nvPr/>
          </p:nvSpPr>
          <p:spPr>
            <a:xfrm>
              <a:off x="4711926" y="3298481"/>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30" name="Google Shape;330;p13"/>
            <p:cNvSpPr/>
            <p:nvPr/>
          </p:nvSpPr>
          <p:spPr>
            <a:xfrm>
              <a:off x="4708902" y="3286387"/>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31" name="Google Shape;331;p13"/>
            <p:cNvSpPr/>
            <p:nvPr/>
          </p:nvSpPr>
          <p:spPr>
            <a:xfrm>
              <a:off x="4708902" y="3280340"/>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32" name="Google Shape;332;p13"/>
            <p:cNvSpPr/>
            <p:nvPr/>
          </p:nvSpPr>
          <p:spPr>
            <a:xfrm>
              <a:off x="4711926" y="3266734"/>
              <a:ext cx="16629" cy="0"/>
            </a:xfrm>
            <a:custGeom>
              <a:avLst/>
              <a:gdLst/>
              <a:ahLst/>
              <a:cxnLst/>
              <a:rect l="l" t="t" r="r" b="b"/>
              <a:pathLst>
                <a:path w="11" h="120000" fill="none" extrusionOk="0">
                  <a:moveTo>
                    <a:pt x="0" y="0"/>
                  </a:moveTo>
                  <a:lnTo>
                    <a:pt x="0" y="0"/>
                  </a:lnTo>
                  <a:cubicBezTo>
                    <a:pt x="4" y="0"/>
                    <a:pt x="8"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33" name="Google Shape;333;p13"/>
            <p:cNvSpPr/>
            <p:nvPr/>
          </p:nvSpPr>
          <p:spPr>
            <a:xfrm>
              <a:off x="4708902" y="3257664"/>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34" name="Google Shape;334;p13"/>
            <p:cNvSpPr/>
            <p:nvPr/>
          </p:nvSpPr>
          <p:spPr>
            <a:xfrm>
              <a:off x="4708902" y="3248593"/>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35" name="Google Shape;335;p13"/>
            <p:cNvSpPr/>
            <p:nvPr/>
          </p:nvSpPr>
          <p:spPr>
            <a:xfrm>
              <a:off x="4708902" y="3238011"/>
              <a:ext cx="19653" cy="3024"/>
            </a:xfrm>
            <a:custGeom>
              <a:avLst/>
              <a:gdLst/>
              <a:ahLst/>
              <a:cxnLst/>
              <a:rect l="l" t="t" r="r" b="b"/>
              <a:pathLst>
                <a:path w="13" h="2" fill="none" extrusionOk="0">
                  <a:moveTo>
                    <a:pt x="0" y="2"/>
                  </a:moveTo>
                  <a:lnTo>
                    <a:pt x="0" y="2"/>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36" name="Google Shape;336;p13"/>
            <p:cNvSpPr/>
            <p:nvPr/>
          </p:nvSpPr>
          <p:spPr>
            <a:xfrm>
              <a:off x="4708902" y="3228940"/>
              <a:ext cx="22676" cy="0"/>
            </a:xfrm>
            <a:custGeom>
              <a:avLst/>
              <a:gdLst/>
              <a:ahLst/>
              <a:cxnLst/>
              <a:rect l="l" t="t" r="r" b="b"/>
              <a:pathLst>
                <a:path w="15" h="120000" fill="none" extrusionOk="0">
                  <a:moveTo>
                    <a:pt x="0" y="0"/>
                  </a:moveTo>
                  <a:lnTo>
                    <a:pt x="0" y="0"/>
                  </a:lnTo>
                  <a:cubicBezTo>
                    <a:pt x="4" y="0"/>
                    <a:pt x="10"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37" name="Google Shape;337;p13"/>
            <p:cNvSpPr/>
            <p:nvPr/>
          </p:nvSpPr>
          <p:spPr>
            <a:xfrm>
              <a:off x="4711926" y="3219870"/>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38" name="Google Shape;338;p13"/>
            <p:cNvSpPr/>
            <p:nvPr/>
          </p:nvSpPr>
          <p:spPr>
            <a:xfrm>
              <a:off x="4711926" y="3206264"/>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39" name="Google Shape;339;p13"/>
            <p:cNvSpPr/>
            <p:nvPr/>
          </p:nvSpPr>
          <p:spPr>
            <a:xfrm>
              <a:off x="4711926" y="3194170"/>
              <a:ext cx="16629" cy="3024"/>
            </a:xfrm>
            <a:custGeom>
              <a:avLst/>
              <a:gdLst/>
              <a:ahLst/>
              <a:cxnLst/>
              <a:rect l="l" t="t" r="r" b="b"/>
              <a:pathLst>
                <a:path w="11" h="2" fill="none" extrusionOk="0">
                  <a:moveTo>
                    <a:pt x="0" y="2"/>
                  </a:moveTo>
                  <a:lnTo>
                    <a:pt x="0" y="2"/>
                  </a:lnTo>
                  <a:cubicBezTo>
                    <a:pt x="4" y="2"/>
                    <a:pt x="8"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0" name="Google Shape;340;p13"/>
            <p:cNvSpPr/>
            <p:nvPr/>
          </p:nvSpPr>
          <p:spPr>
            <a:xfrm>
              <a:off x="4711926" y="3188123"/>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1" name="Google Shape;341;p13"/>
            <p:cNvSpPr/>
            <p:nvPr/>
          </p:nvSpPr>
          <p:spPr>
            <a:xfrm>
              <a:off x="4711926" y="3174517"/>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2" name="Google Shape;342;p13"/>
            <p:cNvSpPr/>
            <p:nvPr/>
          </p:nvSpPr>
          <p:spPr>
            <a:xfrm>
              <a:off x="4711926" y="3165446"/>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3" name="Google Shape;343;p13"/>
            <p:cNvSpPr/>
            <p:nvPr/>
          </p:nvSpPr>
          <p:spPr>
            <a:xfrm>
              <a:off x="4711926" y="3159399"/>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4" name="Google Shape;344;p13"/>
            <p:cNvSpPr/>
            <p:nvPr/>
          </p:nvSpPr>
          <p:spPr>
            <a:xfrm>
              <a:off x="4705879" y="3148817"/>
              <a:ext cx="25700" cy="0"/>
            </a:xfrm>
            <a:custGeom>
              <a:avLst/>
              <a:gdLst/>
              <a:ahLst/>
              <a:cxnLst/>
              <a:rect l="l" t="t" r="r" b="b"/>
              <a:pathLst>
                <a:path w="17" h="120000" fill="none" extrusionOk="0">
                  <a:moveTo>
                    <a:pt x="0" y="0"/>
                  </a:moveTo>
                  <a:lnTo>
                    <a:pt x="0" y="0"/>
                  </a:lnTo>
                  <a:cubicBezTo>
                    <a:pt x="6" y="0"/>
                    <a:pt x="10" y="0"/>
                    <a:pt x="17"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5" name="Google Shape;345;p13"/>
            <p:cNvSpPr/>
            <p:nvPr/>
          </p:nvSpPr>
          <p:spPr>
            <a:xfrm>
              <a:off x="4708902" y="3136723"/>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6" name="Google Shape;346;p13"/>
            <p:cNvSpPr/>
            <p:nvPr/>
          </p:nvSpPr>
          <p:spPr>
            <a:xfrm>
              <a:off x="4711926" y="3127652"/>
              <a:ext cx="16629" cy="3024"/>
            </a:xfrm>
            <a:custGeom>
              <a:avLst/>
              <a:gdLst/>
              <a:ahLst/>
              <a:cxnLst/>
              <a:rect l="l" t="t" r="r" b="b"/>
              <a:pathLst>
                <a:path w="11" h="2" fill="none" extrusionOk="0">
                  <a:moveTo>
                    <a:pt x="0" y="2"/>
                  </a:moveTo>
                  <a:lnTo>
                    <a:pt x="0" y="2"/>
                  </a:lnTo>
                  <a:cubicBezTo>
                    <a:pt x="4" y="0"/>
                    <a:pt x="6"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7" name="Google Shape;347;p13"/>
            <p:cNvSpPr/>
            <p:nvPr/>
          </p:nvSpPr>
          <p:spPr>
            <a:xfrm>
              <a:off x="4711926" y="3117070"/>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8" name="Google Shape;348;p13"/>
            <p:cNvSpPr/>
            <p:nvPr/>
          </p:nvSpPr>
          <p:spPr>
            <a:xfrm>
              <a:off x="4711926" y="3111023"/>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9" name="Google Shape;349;p13"/>
            <p:cNvSpPr/>
            <p:nvPr/>
          </p:nvSpPr>
          <p:spPr>
            <a:xfrm>
              <a:off x="4711926" y="3101953"/>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0" name="Google Shape;350;p13"/>
            <p:cNvSpPr/>
            <p:nvPr/>
          </p:nvSpPr>
          <p:spPr>
            <a:xfrm>
              <a:off x="4711926" y="3092882"/>
              <a:ext cx="19653" cy="3024"/>
            </a:xfrm>
            <a:custGeom>
              <a:avLst/>
              <a:gdLst/>
              <a:ahLst/>
              <a:cxnLst/>
              <a:rect l="l" t="t" r="r" b="b"/>
              <a:pathLst>
                <a:path w="13" h="2" fill="none" extrusionOk="0">
                  <a:moveTo>
                    <a:pt x="0" y="2"/>
                  </a:moveTo>
                  <a:lnTo>
                    <a:pt x="0" y="2"/>
                  </a:lnTo>
                  <a:cubicBezTo>
                    <a:pt x="4" y="0"/>
                    <a:pt x="8" y="0"/>
                    <a:pt x="13" y="2"/>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1" name="Google Shape;351;p13"/>
            <p:cNvSpPr/>
            <p:nvPr/>
          </p:nvSpPr>
          <p:spPr>
            <a:xfrm>
              <a:off x="4708902" y="3086835"/>
              <a:ext cx="15118" cy="0"/>
            </a:xfrm>
            <a:custGeom>
              <a:avLst/>
              <a:gdLst/>
              <a:ahLst/>
              <a:cxnLst/>
              <a:rect l="l" t="t" r="r" b="b"/>
              <a:pathLst>
                <a:path w="10" h="120000" fill="none" extrusionOk="0">
                  <a:moveTo>
                    <a:pt x="0" y="0"/>
                  </a:moveTo>
                  <a:lnTo>
                    <a:pt x="0" y="0"/>
                  </a:lnTo>
                  <a:cubicBezTo>
                    <a:pt x="4" y="0"/>
                    <a:pt x="8" y="0"/>
                    <a:pt x="10"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2" name="Google Shape;352;p13"/>
            <p:cNvSpPr/>
            <p:nvPr/>
          </p:nvSpPr>
          <p:spPr>
            <a:xfrm>
              <a:off x="4708902" y="3073229"/>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3" name="Google Shape;353;p13"/>
            <p:cNvSpPr/>
            <p:nvPr/>
          </p:nvSpPr>
          <p:spPr>
            <a:xfrm>
              <a:off x="4711926" y="3064159"/>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4" name="Google Shape;354;p13"/>
            <p:cNvSpPr/>
            <p:nvPr/>
          </p:nvSpPr>
          <p:spPr>
            <a:xfrm>
              <a:off x="4708902" y="3055088"/>
              <a:ext cx="22676" cy="3024"/>
            </a:xfrm>
            <a:custGeom>
              <a:avLst/>
              <a:gdLst/>
              <a:ahLst/>
              <a:cxnLst/>
              <a:rect l="l" t="t" r="r" b="b"/>
              <a:pathLst>
                <a:path w="15" h="2" fill="none" extrusionOk="0">
                  <a:moveTo>
                    <a:pt x="0" y="0"/>
                  </a:moveTo>
                  <a:lnTo>
                    <a:pt x="0" y="0"/>
                  </a:lnTo>
                  <a:cubicBezTo>
                    <a:pt x="6" y="0"/>
                    <a:pt x="10" y="0"/>
                    <a:pt x="15" y="2"/>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5" name="Google Shape;355;p13"/>
            <p:cNvSpPr/>
            <p:nvPr/>
          </p:nvSpPr>
          <p:spPr>
            <a:xfrm>
              <a:off x="4711926" y="3047529"/>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6" name="Google Shape;356;p13"/>
            <p:cNvSpPr/>
            <p:nvPr/>
          </p:nvSpPr>
          <p:spPr>
            <a:xfrm>
              <a:off x="4708902" y="3038459"/>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7" name="Google Shape;357;p13"/>
            <p:cNvSpPr/>
            <p:nvPr/>
          </p:nvSpPr>
          <p:spPr>
            <a:xfrm>
              <a:off x="4708902" y="3032412"/>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8" name="Google Shape;358;p13"/>
            <p:cNvSpPr/>
            <p:nvPr/>
          </p:nvSpPr>
          <p:spPr>
            <a:xfrm>
              <a:off x="4521444" y="2864607"/>
              <a:ext cx="1646309" cy="169317"/>
            </a:xfrm>
            <a:custGeom>
              <a:avLst/>
              <a:gdLst/>
              <a:ahLst/>
              <a:cxnLst/>
              <a:rect l="l" t="t" r="r" b="b"/>
              <a:pathLst>
                <a:path w="1089" h="112" extrusionOk="0">
                  <a:moveTo>
                    <a:pt x="1087" y="8"/>
                  </a:moveTo>
                  <a:lnTo>
                    <a:pt x="1087" y="8"/>
                  </a:lnTo>
                  <a:cubicBezTo>
                    <a:pt x="1089" y="104"/>
                    <a:pt x="1089" y="104"/>
                    <a:pt x="1089" y="104"/>
                  </a:cubicBezTo>
                  <a:cubicBezTo>
                    <a:pt x="1089" y="109"/>
                    <a:pt x="1089" y="109"/>
                    <a:pt x="1089" y="109"/>
                  </a:cubicBezTo>
                  <a:cubicBezTo>
                    <a:pt x="1085" y="109"/>
                    <a:pt x="1085" y="109"/>
                    <a:pt x="1085" y="109"/>
                  </a:cubicBezTo>
                  <a:cubicBezTo>
                    <a:pt x="996" y="111"/>
                    <a:pt x="906" y="111"/>
                    <a:pt x="816" y="111"/>
                  </a:cubicBezTo>
                  <a:cubicBezTo>
                    <a:pt x="725" y="113"/>
                    <a:pt x="635" y="113"/>
                    <a:pt x="547" y="111"/>
                  </a:cubicBezTo>
                  <a:cubicBezTo>
                    <a:pt x="456" y="109"/>
                    <a:pt x="366" y="107"/>
                    <a:pt x="275" y="107"/>
                  </a:cubicBezTo>
                  <a:cubicBezTo>
                    <a:pt x="185" y="107"/>
                    <a:pt x="97" y="109"/>
                    <a:pt x="6" y="109"/>
                  </a:cubicBezTo>
                  <a:cubicBezTo>
                    <a:pt x="2" y="109"/>
                    <a:pt x="2" y="109"/>
                    <a:pt x="2" y="109"/>
                  </a:cubicBezTo>
                  <a:cubicBezTo>
                    <a:pt x="2" y="104"/>
                    <a:pt x="2" y="104"/>
                    <a:pt x="2" y="104"/>
                  </a:cubicBezTo>
                  <a:cubicBezTo>
                    <a:pt x="0" y="8"/>
                    <a:pt x="0" y="8"/>
                    <a:pt x="0" y="8"/>
                  </a:cubicBezTo>
                  <a:cubicBezTo>
                    <a:pt x="0" y="3"/>
                    <a:pt x="0" y="3"/>
                    <a:pt x="0" y="3"/>
                  </a:cubicBezTo>
                  <a:cubicBezTo>
                    <a:pt x="6" y="3"/>
                    <a:pt x="6" y="3"/>
                    <a:pt x="6" y="3"/>
                  </a:cubicBezTo>
                  <a:cubicBezTo>
                    <a:pt x="97" y="1"/>
                    <a:pt x="187" y="1"/>
                    <a:pt x="277" y="1"/>
                  </a:cubicBezTo>
                  <a:cubicBezTo>
                    <a:pt x="368" y="-1"/>
                    <a:pt x="458" y="1"/>
                    <a:pt x="549" y="1"/>
                  </a:cubicBezTo>
                  <a:cubicBezTo>
                    <a:pt x="639" y="1"/>
                    <a:pt x="729" y="3"/>
                    <a:pt x="820" y="3"/>
                  </a:cubicBezTo>
                  <a:lnTo>
                    <a:pt x="1087" y="8"/>
                  </a:lnTo>
                  <a:moveTo>
                    <a:pt x="1085" y="10"/>
                  </a:moveTo>
                  <a:lnTo>
                    <a:pt x="1085" y="10"/>
                  </a:lnTo>
                  <a:cubicBezTo>
                    <a:pt x="812" y="14"/>
                    <a:pt x="812" y="14"/>
                    <a:pt x="812" y="14"/>
                  </a:cubicBezTo>
                  <a:cubicBezTo>
                    <a:pt x="721" y="14"/>
                    <a:pt x="633" y="16"/>
                    <a:pt x="542" y="16"/>
                  </a:cubicBezTo>
                  <a:cubicBezTo>
                    <a:pt x="452" y="16"/>
                    <a:pt x="364" y="18"/>
                    <a:pt x="275" y="16"/>
                  </a:cubicBezTo>
                  <a:cubicBezTo>
                    <a:pt x="185" y="16"/>
                    <a:pt x="97" y="16"/>
                    <a:pt x="6" y="14"/>
                  </a:cubicBezTo>
                  <a:cubicBezTo>
                    <a:pt x="12" y="8"/>
                    <a:pt x="12" y="8"/>
                    <a:pt x="12" y="8"/>
                  </a:cubicBezTo>
                  <a:cubicBezTo>
                    <a:pt x="10" y="104"/>
                    <a:pt x="10" y="104"/>
                    <a:pt x="10" y="104"/>
                  </a:cubicBezTo>
                  <a:cubicBezTo>
                    <a:pt x="6" y="100"/>
                    <a:pt x="6" y="100"/>
                    <a:pt x="6" y="100"/>
                  </a:cubicBezTo>
                  <a:cubicBezTo>
                    <a:pt x="97" y="102"/>
                    <a:pt x="185" y="102"/>
                    <a:pt x="275" y="102"/>
                  </a:cubicBezTo>
                  <a:cubicBezTo>
                    <a:pt x="366" y="102"/>
                    <a:pt x="456" y="100"/>
                    <a:pt x="547" y="98"/>
                  </a:cubicBezTo>
                  <a:cubicBezTo>
                    <a:pt x="635" y="96"/>
                    <a:pt x="725" y="96"/>
                    <a:pt x="816" y="98"/>
                  </a:cubicBezTo>
                  <a:cubicBezTo>
                    <a:pt x="906" y="98"/>
                    <a:pt x="996" y="100"/>
                    <a:pt x="1085" y="102"/>
                  </a:cubicBezTo>
                  <a:cubicBezTo>
                    <a:pt x="1083" y="104"/>
                    <a:pt x="1083" y="104"/>
                    <a:pt x="1083" y="104"/>
                  </a:cubicBezTo>
                  <a:lnTo>
                    <a:pt x="1085" y="1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59" name="Google Shape;359;p13"/>
            <p:cNvSpPr/>
            <p:nvPr/>
          </p:nvSpPr>
          <p:spPr>
            <a:xfrm>
              <a:off x="5951572" y="2873677"/>
              <a:ext cx="37794" cy="152688"/>
            </a:xfrm>
            <a:custGeom>
              <a:avLst/>
              <a:gdLst/>
              <a:ahLst/>
              <a:cxnLst/>
              <a:rect l="l" t="t" r="r" b="b"/>
              <a:pathLst>
                <a:path w="25" h="101" extrusionOk="0">
                  <a:moveTo>
                    <a:pt x="23" y="2"/>
                  </a:moveTo>
                  <a:lnTo>
                    <a:pt x="23" y="2"/>
                  </a:lnTo>
                  <a:cubicBezTo>
                    <a:pt x="25" y="16"/>
                    <a:pt x="25" y="33"/>
                    <a:pt x="25" y="50"/>
                  </a:cubicBezTo>
                  <a:cubicBezTo>
                    <a:pt x="25" y="58"/>
                    <a:pt x="25" y="67"/>
                    <a:pt x="25" y="75"/>
                  </a:cubicBezTo>
                  <a:cubicBezTo>
                    <a:pt x="23" y="82"/>
                    <a:pt x="23" y="90"/>
                    <a:pt x="23" y="98"/>
                  </a:cubicBezTo>
                  <a:cubicBezTo>
                    <a:pt x="23" y="101"/>
                    <a:pt x="23" y="101"/>
                    <a:pt x="23" y="101"/>
                  </a:cubicBezTo>
                  <a:cubicBezTo>
                    <a:pt x="21" y="101"/>
                    <a:pt x="21" y="101"/>
                    <a:pt x="21" y="101"/>
                  </a:cubicBezTo>
                  <a:cubicBezTo>
                    <a:pt x="17" y="101"/>
                    <a:pt x="10" y="101"/>
                    <a:pt x="4" y="101"/>
                  </a:cubicBezTo>
                  <a:cubicBezTo>
                    <a:pt x="2" y="101"/>
                    <a:pt x="2" y="101"/>
                    <a:pt x="2" y="101"/>
                  </a:cubicBezTo>
                  <a:cubicBezTo>
                    <a:pt x="2" y="98"/>
                    <a:pt x="2" y="98"/>
                    <a:pt x="2" y="98"/>
                  </a:cubicBezTo>
                  <a:cubicBezTo>
                    <a:pt x="0" y="84"/>
                    <a:pt x="0" y="67"/>
                    <a:pt x="0" y="50"/>
                  </a:cubicBezTo>
                  <a:cubicBezTo>
                    <a:pt x="0" y="35"/>
                    <a:pt x="0" y="19"/>
                    <a:pt x="2" y="4"/>
                  </a:cubicBezTo>
                  <a:cubicBezTo>
                    <a:pt x="2" y="0"/>
                    <a:pt x="2" y="0"/>
                    <a:pt x="2" y="0"/>
                  </a:cubicBezTo>
                  <a:cubicBezTo>
                    <a:pt x="4" y="0"/>
                    <a:pt x="4" y="0"/>
                    <a:pt x="4" y="0"/>
                  </a:cubicBezTo>
                  <a:cubicBezTo>
                    <a:pt x="10" y="2"/>
                    <a:pt x="17" y="2"/>
                    <a:pt x="23" y="2"/>
                  </a:cubicBezTo>
                  <a:moveTo>
                    <a:pt x="21" y="4"/>
                  </a:moveTo>
                  <a:lnTo>
                    <a:pt x="21" y="4"/>
                  </a:lnTo>
                  <a:cubicBezTo>
                    <a:pt x="15" y="4"/>
                    <a:pt x="10" y="4"/>
                    <a:pt x="4" y="6"/>
                  </a:cubicBezTo>
                  <a:cubicBezTo>
                    <a:pt x="6" y="4"/>
                    <a:pt x="6" y="4"/>
                    <a:pt x="6" y="4"/>
                  </a:cubicBezTo>
                  <a:cubicBezTo>
                    <a:pt x="8" y="19"/>
                    <a:pt x="8" y="35"/>
                    <a:pt x="8" y="50"/>
                  </a:cubicBezTo>
                  <a:cubicBezTo>
                    <a:pt x="8" y="67"/>
                    <a:pt x="8" y="84"/>
                    <a:pt x="6" y="98"/>
                  </a:cubicBezTo>
                  <a:cubicBezTo>
                    <a:pt x="4" y="96"/>
                    <a:pt x="4" y="96"/>
                    <a:pt x="4" y="96"/>
                  </a:cubicBezTo>
                  <a:cubicBezTo>
                    <a:pt x="10" y="96"/>
                    <a:pt x="17" y="96"/>
                    <a:pt x="21" y="96"/>
                  </a:cubicBezTo>
                  <a:cubicBezTo>
                    <a:pt x="21" y="98"/>
                    <a:pt x="21" y="98"/>
                    <a:pt x="21" y="98"/>
                  </a:cubicBezTo>
                  <a:cubicBezTo>
                    <a:pt x="21" y="90"/>
                    <a:pt x="21" y="84"/>
                    <a:pt x="19" y="75"/>
                  </a:cubicBezTo>
                  <a:cubicBezTo>
                    <a:pt x="19" y="67"/>
                    <a:pt x="19" y="61"/>
                    <a:pt x="19" y="52"/>
                  </a:cubicBezTo>
                  <a:cubicBezTo>
                    <a:pt x="19" y="37"/>
                    <a:pt x="19" y="21"/>
                    <a:pt x="21"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60" name="Google Shape;360;p13"/>
            <p:cNvSpPr/>
            <p:nvPr/>
          </p:nvSpPr>
          <p:spPr>
            <a:xfrm>
              <a:off x="4467020" y="2720990"/>
              <a:ext cx="1646309" cy="167805"/>
            </a:xfrm>
            <a:custGeom>
              <a:avLst/>
              <a:gdLst/>
              <a:ahLst/>
              <a:cxnLst/>
              <a:rect l="l" t="t" r="r" b="b"/>
              <a:pathLst>
                <a:path w="1089" h="111" extrusionOk="0">
                  <a:moveTo>
                    <a:pt x="1087" y="8"/>
                  </a:moveTo>
                  <a:lnTo>
                    <a:pt x="1087" y="8"/>
                  </a:lnTo>
                  <a:cubicBezTo>
                    <a:pt x="1089" y="105"/>
                    <a:pt x="1089" y="105"/>
                    <a:pt x="1089" y="105"/>
                  </a:cubicBezTo>
                  <a:cubicBezTo>
                    <a:pt x="1089" y="107"/>
                    <a:pt x="1089" y="107"/>
                    <a:pt x="1089" y="107"/>
                  </a:cubicBezTo>
                  <a:cubicBezTo>
                    <a:pt x="1087" y="107"/>
                    <a:pt x="1087" y="107"/>
                    <a:pt x="1087" y="107"/>
                  </a:cubicBezTo>
                  <a:cubicBezTo>
                    <a:pt x="997" y="109"/>
                    <a:pt x="906" y="111"/>
                    <a:pt x="816" y="111"/>
                  </a:cubicBezTo>
                  <a:cubicBezTo>
                    <a:pt x="725" y="111"/>
                    <a:pt x="637" y="111"/>
                    <a:pt x="547" y="109"/>
                  </a:cubicBezTo>
                  <a:cubicBezTo>
                    <a:pt x="456" y="109"/>
                    <a:pt x="366" y="107"/>
                    <a:pt x="276" y="107"/>
                  </a:cubicBezTo>
                  <a:cubicBezTo>
                    <a:pt x="187" y="107"/>
                    <a:pt x="97" y="107"/>
                    <a:pt x="6" y="109"/>
                  </a:cubicBezTo>
                  <a:cubicBezTo>
                    <a:pt x="2" y="109"/>
                    <a:pt x="2" y="109"/>
                    <a:pt x="2" y="109"/>
                  </a:cubicBezTo>
                  <a:cubicBezTo>
                    <a:pt x="2" y="103"/>
                    <a:pt x="2" y="103"/>
                    <a:pt x="2" y="103"/>
                  </a:cubicBezTo>
                  <a:cubicBezTo>
                    <a:pt x="0" y="8"/>
                    <a:pt x="0" y="8"/>
                    <a:pt x="0" y="8"/>
                  </a:cubicBezTo>
                  <a:cubicBezTo>
                    <a:pt x="0" y="2"/>
                    <a:pt x="0" y="2"/>
                    <a:pt x="0" y="2"/>
                  </a:cubicBezTo>
                  <a:cubicBezTo>
                    <a:pt x="6" y="2"/>
                    <a:pt x="6" y="2"/>
                    <a:pt x="6" y="2"/>
                  </a:cubicBezTo>
                  <a:cubicBezTo>
                    <a:pt x="97" y="0"/>
                    <a:pt x="187" y="0"/>
                    <a:pt x="278" y="0"/>
                  </a:cubicBezTo>
                  <a:cubicBezTo>
                    <a:pt x="368" y="0"/>
                    <a:pt x="458" y="0"/>
                    <a:pt x="549" y="0"/>
                  </a:cubicBezTo>
                  <a:cubicBezTo>
                    <a:pt x="641" y="0"/>
                    <a:pt x="730" y="2"/>
                    <a:pt x="820" y="2"/>
                  </a:cubicBezTo>
                  <a:lnTo>
                    <a:pt x="1087" y="8"/>
                  </a:lnTo>
                  <a:moveTo>
                    <a:pt x="1085" y="8"/>
                  </a:moveTo>
                  <a:lnTo>
                    <a:pt x="1085" y="8"/>
                  </a:lnTo>
                  <a:cubicBezTo>
                    <a:pt x="814" y="12"/>
                    <a:pt x="814" y="12"/>
                    <a:pt x="814" y="12"/>
                  </a:cubicBezTo>
                  <a:cubicBezTo>
                    <a:pt x="723" y="14"/>
                    <a:pt x="633" y="16"/>
                    <a:pt x="543" y="16"/>
                  </a:cubicBezTo>
                  <a:cubicBezTo>
                    <a:pt x="454" y="16"/>
                    <a:pt x="364" y="16"/>
                    <a:pt x="276" y="16"/>
                  </a:cubicBezTo>
                  <a:cubicBezTo>
                    <a:pt x="185" y="16"/>
                    <a:pt x="97" y="14"/>
                    <a:pt x="6" y="14"/>
                  </a:cubicBezTo>
                  <a:cubicBezTo>
                    <a:pt x="13" y="8"/>
                    <a:pt x="13" y="8"/>
                    <a:pt x="13" y="8"/>
                  </a:cubicBezTo>
                  <a:cubicBezTo>
                    <a:pt x="11" y="103"/>
                    <a:pt x="11" y="103"/>
                    <a:pt x="11" y="103"/>
                  </a:cubicBezTo>
                  <a:cubicBezTo>
                    <a:pt x="6" y="98"/>
                    <a:pt x="6" y="98"/>
                    <a:pt x="6" y="98"/>
                  </a:cubicBezTo>
                  <a:cubicBezTo>
                    <a:pt x="97" y="101"/>
                    <a:pt x="187" y="101"/>
                    <a:pt x="276" y="101"/>
                  </a:cubicBezTo>
                  <a:cubicBezTo>
                    <a:pt x="366" y="101"/>
                    <a:pt x="456" y="98"/>
                    <a:pt x="547" y="98"/>
                  </a:cubicBezTo>
                  <a:cubicBezTo>
                    <a:pt x="637" y="96"/>
                    <a:pt x="725" y="96"/>
                    <a:pt x="816" y="96"/>
                  </a:cubicBezTo>
                  <a:cubicBezTo>
                    <a:pt x="906" y="96"/>
                    <a:pt x="997" y="98"/>
                    <a:pt x="1087" y="101"/>
                  </a:cubicBezTo>
                  <a:cubicBezTo>
                    <a:pt x="1083" y="105"/>
                    <a:pt x="1083" y="105"/>
                    <a:pt x="1083" y="105"/>
                  </a:cubicBezTo>
                  <a:lnTo>
                    <a:pt x="1085" y="8"/>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61" name="Google Shape;361;p13"/>
            <p:cNvSpPr/>
            <p:nvPr/>
          </p:nvSpPr>
          <p:spPr>
            <a:xfrm>
              <a:off x="5897149" y="2730060"/>
              <a:ext cx="39306" cy="152688"/>
            </a:xfrm>
            <a:custGeom>
              <a:avLst/>
              <a:gdLst/>
              <a:ahLst/>
              <a:cxnLst/>
              <a:rect l="l" t="t" r="r" b="b"/>
              <a:pathLst>
                <a:path w="26" h="101" extrusionOk="0">
                  <a:moveTo>
                    <a:pt x="23" y="2"/>
                  </a:moveTo>
                  <a:lnTo>
                    <a:pt x="23" y="2"/>
                  </a:lnTo>
                  <a:cubicBezTo>
                    <a:pt x="26" y="17"/>
                    <a:pt x="26" y="31"/>
                    <a:pt x="26" y="48"/>
                  </a:cubicBezTo>
                  <a:cubicBezTo>
                    <a:pt x="26" y="57"/>
                    <a:pt x="26" y="65"/>
                    <a:pt x="26" y="74"/>
                  </a:cubicBezTo>
                  <a:cubicBezTo>
                    <a:pt x="23" y="82"/>
                    <a:pt x="23" y="90"/>
                    <a:pt x="23" y="99"/>
                  </a:cubicBezTo>
                  <a:lnTo>
                    <a:pt x="23" y="99"/>
                  </a:lnTo>
                  <a:lnTo>
                    <a:pt x="23" y="99"/>
                  </a:lnTo>
                  <a:cubicBezTo>
                    <a:pt x="17" y="99"/>
                    <a:pt x="11" y="99"/>
                    <a:pt x="5" y="101"/>
                  </a:cubicBezTo>
                  <a:cubicBezTo>
                    <a:pt x="2" y="101"/>
                    <a:pt x="2" y="101"/>
                    <a:pt x="2" y="101"/>
                  </a:cubicBezTo>
                  <a:cubicBezTo>
                    <a:pt x="2" y="99"/>
                    <a:pt x="2" y="99"/>
                    <a:pt x="2" y="99"/>
                  </a:cubicBezTo>
                  <a:cubicBezTo>
                    <a:pt x="0" y="82"/>
                    <a:pt x="0" y="65"/>
                    <a:pt x="0" y="50"/>
                  </a:cubicBezTo>
                  <a:cubicBezTo>
                    <a:pt x="0" y="34"/>
                    <a:pt x="0" y="19"/>
                    <a:pt x="2" y="2"/>
                  </a:cubicBezTo>
                  <a:cubicBezTo>
                    <a:pt x="2" y="0"/>
                    <a:pt x="2" y="0"/>
                    <a:pt x="2" y="0"/>
                  </a:cubicBezTo>
                  <a:cubicBezTo>
                    <a:pt x="5" y="0"/>
                    <a:pt x="5" y="0"/>
                    <a:pt x="5" y="0"/>
                  </a:cubicBezTo>
                  <a:cubicBezTo>
                    <a:pt x="11" y="0"/>
                    <a:pt x="17" y="0"/>
                    <a:pt x="23" y="2"/>
                  </a:cubicBezTo>
                  <a:moveTo>
                    <a:pt x="23" y="2"/>
                  </a:moveTo>
                  <a:lnTo>
                    <a:pt x="23" y="2"/>
                  </a:lnTo>
                  <a:cubicBezTo>
                    <a:pt x="15" y="2"/>
                    <a:pt x="11" y="4"/>
                    <a:pt x="5" y="4"/>
                  </a:cubicBezTo>
                  <a:cubicBezTo>
                    <a:pt x="7" y="2"/>
                    <a:pt x="7" y="2"/>
                    <a:pt x="7" y="2"/>
                  </a:cubicBezTo>
                  <a:cubicBezTo>
                    <a:pt x="9" y="19"/>
                    <a:pt x="9" y="34"/>
                    <a:pt x="9" y="50"/>
                  </a:cubicBezTo>
                  <a:cubicBezTo>
                    <a:pt x="9" y="65"/>
                    <a:pt x="9" y="82"/>
                    <a:pt x="7" y="99"/>
                  </a:cubicBezTo>
                  <a:cubicBezTo>
                    <a:pt x="5" y="95"/>
                    <a:pt x="5" y="95"/>
                    <a:pt x="5" y="95"/>
                  </a:cubicBezTo>
                  <a:cubicBezTo>
                    <a:pt x="11" y="97"/>
                    <a:pt x="17" y="97"/>
                    <a:pt x="23" y="97"/>
                  </a:cubicBezTo>
                  <a:cubicBezTo>
                    <a:pt x="21" y="99"/>
                    <a:pt x="21" y="99"/>
                    <a:pt x="21" y="99"/>
                  </a:cubicBezTo>
                  <a:cubicBezTo>
                    <a:pt x="21" y="90"/>
                    <a:pt x="21" y="82"/>
                    <a:pt x="21" y="74"/>
                  </a:cubicBezTo>
                  <a:cubicBezTo>
                    <a:pt x="19" y="67"/>
                    <a:pt x="19" y="59"/>
                    <a:pt x="19" y="50"/>
                  </a:cubicBezTo>
                  <a:cubicBezTo>
                    <a:pt x="19" y="36"/>
                    <a:pt x="21" y="21"/>
                    <a:pt x="23"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62" name="Google Shape;362;p13"/>
            <p:cNvSpPr/>
            <p:nvPr/>
          </p:nvSpPr>
          <p:spPr>
            <a:xfrm>
              <a:off x="4521444" y="2574349"/>
              <a:ext cx="1646309" cy="169317"/>
            </a:xfrm>
            <a:custGeom>
              <a:avLst/>
              <a:gdLst/>
              <a:ahLst/>
              <a:cxnLst/>
              <a:rect l="l" t="t" r="r" b="b"/>
              <a:pathLst>
                <a:path w="1089" h="112" extrusionOk="0">
                  <a:moveTo>
                    <a:pt x="1087" y="8"/>
                  </a:moveTo>
                  <a:lnTo>
                    <a:pt x="1087" y="8"/>
                  </a:lnTo>
                  <a:cubicBezTo>
                    <a:pt x="1089" y="105"/>
                    <a:pt x="1089" y="105"/>
                    <a:pt x="1089" y="105"/>
                  </a:cubicBezTo>
                  <a:cubicBezTo>
                    <a:pt x="1089" y="109"/>
                    <a:pt x="1089" y="109"/>
                    <a:pt x="1089" y="109"/>
                  </a:cubicBezTo>
                  <a:cubicBezTo>
                    <a:pt x="1085" y="109"/>
                    <a:pt x="1085" y="109"/>
                    <a:pt x="1085" y="109"/>
                  </a:cubicBezTo>
                  <a:cubicBezTo>
                    <a:pt x="996" y="109"/>
                    <a:pt x="906" y="111"/>
                    <a:pt x="816" y="111"/>
                  </a:cubicBezTo>
                  <a:cubicBezTo>
                    <a:pt x="725" y="113"/>
                    <a:pt x="635" y="113"/>
                    <a:pt x="547" y="111"/>
                  </a:cubicBezTo>
                  <a:cubicBezTo>
                    <a:pt x="456" y="109"/>
                    <a:pt x="366" y="107"/>
                    <a:pt x="275" y="107"/>
                  </a:cubicBezTo>
                  <a:cubicBezTo>
                    <a:pt x="185" y="107"/>
                    <a:pt x="97" y="107"/>
                    <a:pt x="6" y="109"/>
                  </a:cubicBezTo>
                  <a:cubicBezTo>
                    <a:pt x="2" y="109"/>
                    <a:pt x="2" y="109"/>
                    <a:pt x="2" y="109"/>
                  </a:cubicBezTo>
                  <a:cubicBezTo>
                    <a:pt x="2" y="105"/>
                    <a:pt x="2" y="105"/>
                    <a:pt x="2" y="105"/>
                  </a:cubicBezTo>
                  <a:cubicBezTo>
                    <a:pt x="0" y="8"/>
                    <a:pt x="0" y="8"/>
                    <a:pt x="0" y="8"/>
                  </a:cubicBezTo>
                  <a:cubicBezTo>
                    <a:pt x="0" y="2"/>
                    <a:pt x="0" y="2"/>
                    <a:pt x="0" y="2"/>
                  </a:cubicBezTo>
                  <a:cubicBezTo>
                    <a:pt x="6" y="2"/>
                    <a:pt x="6" y="2"/>
                    <a:pt x="6" y="2"/>
                  </a:cubicBezTo>
                  <a:cubicBezTo>
                    <a:pt x="97" y="2"/>
                    <a:pt x="187" y="2"/>
                    <a:pt x="277" y="0"/>
                  </a:cubicBezTo>
                  <a:cubicBezTo>
                    <a:pt x="368" y="0"/>
                    <a:pt x="458" y="0"/>
                    <a:pt x="549" y="2"/>
                  </a:cubicBezTo>
                  <a:cubicBezTo>
                    <a:pt x="639" y="2"/>
                    <a:pt x="729" y="2"/>
                    <a:pt x="820" y="4"/>
                  </a:cubicBezTo>
                  <a:lnTo>
                    <a:pt x="1087" y="8"/>
                  </a:lnTo>
                  <a:moveTo>
                    <a:pt x="1085" y="11"/>
                  </a:moveTo>
                  <a:lnTo>
                    <a:pt x="1085" y="11"/>
                  </a:lnTo>
                  <a:cubicBezTo>
                    <a:pt x="812" y="15"/>
                    <a:pt x="812" y="15"/>
                    <a:pt x="812" y="15"/>
                  </a:cubicBezTo>
                  <a:cubicBezTo>
                    <a:pt x="721" y="15"/>
                    <a:pt x="633" y="17"/>
                    <a:pt x="542" y="17"/>
                  </a:cubicBezTo>
                  <a:cubicBezTo>
                    <a:pt x="454" y="17"/>
                    <a:pt x="364" y="19"/>
                    <a:pt x="275" y="17"/>
                  </a:cubicBezTo>
                  <a:cubicBezTo>
                    <a:pt x="185" y="17"/>
                    <a:pt x="97" y="17"/>
                    <a:pt x="6" y="15"/>
                  </a:cubicBezTo>
                  <a:cubicBezTo>
                    <a:pt x="12" y="8"/>
                    <a:pt x="12" y="8"/>
                    <a:pt x="12" y="8"/>
                  </a:cubicBezTo>
                  <a:cubicBezTo>
                    <a:pt x="10" y="105"/>
                    <a:pt x="10" y="105"/>
                    <a:pt x="10" y="105"/>
                  </a:cubicBezTo>
                  <a:cubicBezTo>
                    <a:pt x="6" y="101"/>
                    <a:pt x="6" y="101"/>
                    <a:pt x="6" y="101"/>
                  </a:cubicBezTo>
                  <a:cubicBezTo>
                    <a:pt x="97" y="101"/>
                    <a:pt x="185" y="103"/>
                    <a:pt x="275" y="103"/>
                  </a:cubicBezTo>
                  <a:cubicBezTo>
                    <a:pt x="366" y="101"/>
                    <a:pt x="456" y="101"/>
                    <a:pt x="547" y="99"/>
                  </a:cubicBezTo>
                  <a:cubicBezTo>
                    <a:pt x="635" y="97"/>
                    <a:pt x="725" y="97"/>
                    <a:pt x="816" y="99"/>
                  </a:cubicBezTo>
                  <a:cubicBezTo>
                    <a:pt x="906" y="99"/>
                    <a:pt x="996" y="99"/>
                    <a:pt x="1085" y="101"/>
                  </a:cubicBezTo>
                  <a:cubicBezTo>
                    <a:pt x="1083" y="105"/>
                    <a:pt x="1083" y="105"/>
                    <a:pt x="1083" y="105"/>
                  </a:cubicBezTo>
                  <a:lnTo>
                    <a:pt x="1085" y="1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63" name="Google Shape;363;p13"/>
            <p:cNvSpPr/>
            <p:nvPr/>
          </p:nvSpPr>
          <p:spPr>
            <a:xfrm>
              <a:off x="5951572" y="2583420"/>
              <a:ext cx="37794" cy="152688"/>
            </a:xfrm>
            <a:custGeom>
              <a:avLst/>
              <a:gdLst/>
              <a:ahLst/>
              <a:cxnLst/>
              <a:rect l="l" t="t" r="r" b="b"/>
              <a:pathLst>
                <a:path w="25" h="101" extrusionOk="0">
                  <a:moveTo>
                    <a:pt x="23" y="2"/>
                  </a:moveTo>
                  <a:lnTo>
                    <a:pt x="23" y="2"/>
                  </a:lnTo>
                  <a:cubicBezTo>
                    <a:pt x="25" y="17"/>
                    <a:pt x="25" y="34"/>
                    <a:pt x="25" y="49"/>
                  </a:cubicBezTo>
                  <a:cubicBezTo>
                    <a:pt x="25" y="57"/>
                    <a:pt x="25" y="65"/>
                    <a:pt x="25" y="74"/>
                  </a:cubicBezTo>
                  <a:cubicBezTo>
                    <a:pt x="23" y="82"/>
                    <a:pt x="23" y="91"/>
                    <a:pt x="23" y="99"/>
                  </a:cubicBezTo>
                  <a:cubicBezTo>
                    <a:pt x="23" y="101"/>
                    <a:pt x="23" y="101"/>
                    <a:pt x="23" y="101"/>
                  </a:cubicBezTo>
                  <a:lnTo>
                    <a:pt x="23" y="101"/>
                  </a:lnTo>
                  <a:cubicBezTo>
                    <a:pt x="17" y="101"/>
                    <a:pt x="10" y="101"/>
                    <a:pt x="4" y="101"/>
                  </a:cubicBezTo>
                  <a:cubicBezTo>
                    <a:pt x="2" y="101"/>
                    <a:pt x="2" y="101"/>
                    <a:pt x="2" y="101"/>
                  </a:cubicBezTo>
                  <a:cubicBezTo>
                    <a:pt x="2" y="99"/>
                    <a:pt x="2" y="99"/>
                    <a:pt x="2" y="99"/>
                  </a:cubicBezTo>
                  <a:cubicBezTo>
                    <a:pt x="0" y="82"/>
                    <a:pt x="0" y="67"/>
                    <a:pt x="0" y="51"/>
                  </a:cubicBezTo>
                  <a:cubicBezTo>
                    <a:pt x="0" y="36"/>
                    <a:pt x="0" y="19"/>
                    <a:pt x="2" y="2"/>
                  </a:cubicBezTo>
                  <a:cubicBezTo>
                    <a:pt x="2" y="0"/>
                    <a:pt x="2" y="0"/>
                    <a:pt x="2" y="0"/>
                  </a:cubicBezTo>
                  <a:cubicBezTo>
                    <a:pt x="4" y="0"/>
                    <a:pt x="4" y="0"/>
                    <a:pt x="4" y="0"/>
                  </a:cubicBezTo>
                  <a:cubicBezTo>
                    <a:pt x="10" y="0"/>
                    <a:pt x="17" y="2"/>
                    <a:pt x="23" y="2"/>
                  </a:cubicBezTo>
                  <a:moveTo>
                    <a:pt x="21" y="2"/>
                  </a:moveTo>
                  <a:lnTo>
                    <a:pt x="21" y="2"/>
                  </a:lnTo>
                  <a:cubicBezTo>
                    <a:pt x="15" y="5"/>
                    <a:pt x="10" y="5"/>
                    <a:pt x="4" y="5"/>
                  </a:cubicBezTo>
                  <a:cubicBezTo>
                    <a:pt x="6" y="2"/>
                    <a:pt x="6" y="2"/>
                    <a:pt x="6" y="2"/>
                  </a:cubicBezTo>
                  <a:cubicBezTo>
                    <a:pt x="8" y="19"/>
                    <a:pt x="8" y="36"/>
                    <a:pt x="8" y="51"/>
                  </a:cubicBezTo>
                  <a:cubicBezTo>
                    <a:pt x="8" y="67"/>
                    <a:pt x="8" y="82"/>
                    <a:pt x="6" y="99"/>
                  </a:cubicBezTo>
                  <a:cubicBezTo>
                    <a:pt x="4" y="97"/>
                    <a:pt x="4" y="97"/>
                    <a:pt x="4" y="97"/>
                  </a:cubicBezTo>
                  <a:cubicBezTo>
                    <a:pt x="10" y="97"/>
                    <a:pt x="17" y="97"/>
                    <a:pt x="23" y="97"/>
                  </a:cubicBezTo>
                  <a:cubicBezTo>
                    <a:pt x="21" y="99"/>
                    <a:pt x="21" y="99"/>
                    <a:pt x="21" y="99"/>
                  </a:cubicBezTo>
                  <a:cubicBezTo>
                    <a:pt x="21" y="91"/>
                    <a:pt x="21" y="82"/>
                    <a:pt x="19" y="76"/>
                  </a:cubicBezTo>
                  <a:cubicBezTo>
                    <a:pt x="19" y="67"/>
                    <a:pt x="19" y="61"/>
                    <a:pt x="19" y="53"/>
                  </a:cubicBezTo>
                  <a:cubicBezTo>
                    <a:pt x="19" y="36"/>
                    <a:pt x="19" y="21"/>
                    <a:pt x="21"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64" name="Google Shape;364;p13"/>
            <p:cNvSpPr/>
            <p:nvPr/>
          </p:nvSpPr>
          <p:spPr>
            <a:xfrm>
              <a:off x="4600055" y="2429221"/>
              <a:ext cx="1647821" cy="170829"/>
            </a:xfrm>
            <a:custGeom>
              <a:avLst/>
              <a:gdLst/>
              <a:ahLst/>
              <a:cxnLst/>
              <a:rect l="l" t="t" r="r" b="b"/>
              <a:pathLst>
                <a:path w="1090" h="113" extrusionOk="0">
                  <a:moveTo>
                    <a:pt x="1088" y="8"/>
                  </a:moveTo>
                  <a:lnTo>
                    <a:pt x="1088" y="8"/>
                  </a:lnTo>
                  <a:cubicBezTo>
                    <a:pt x="1090" y="104"/>
                    <a:pt x="1090" y="104"/>
                    <a:pt x="1090" y="104"/>
                  </a:cubicBezTo>
                  <a:cubicBezTo>
                    <a:pt x="1090" y="109"/>
                    <a:pt x="1090" y="109"/>
                    <a:pt x="1090" y="109"/>
                  </a:cubicBezTo>
                  <a:cubicBezTo>
                    <a:pt x="1088" y="109"/>
                    <a:pt x="1088" y="109"/>
                    <a:pt x="1088" y="109"/>
                  </a:cubicBezTo>
                  <a:cubicBezTo>
                    <a:pt x="997" y="111"/>
                    <a:pt x="907" y="111"/>
                    <a:pt x="816" y="113"/>
                  </a:cubicBezTo>
                  <a:cubicBezTo>
                    <a:pt x="726" y="113"/>
                    <a:pt x="637" y="113"/>
                    <a:pt x="547" y="111"/>
                  </a:cubicBezTo>
                  <a:cubicBezTo>
                    <a:pt x="457" y="111"/>
                    <a:pt x="366" y="109"/>
                    <a:pt x="276" y="109"/>
                  </a:cubicBezTo>
                  <a:cubicBezTo>
                    <a:pt x="188" y="107"/>
                    <a:pt x="97" y="109"/>
                    <a:pt x="7" y="109"/>
                  </a:cubicBezTo>
                  <a:cubicBezTo>
                    <a:pt x="3" y="111"/>
                    <a:pt x="3" y="111"/>
                    <a:pt x="3" y="111"/>
                  </a:cubicBezTo>
                  <a:cubicBezTo>
                    <a:pt x="3" y="104"/>
                    <a:pt x="3" y="104"/>
                    <a:pt x="3" y="104"/>
                  </a:cubicBezTo>
                  <a:cubicBezTo>
                    <a:pt x="0" y="10"/>
                    <a:pt x="0" y="10"/>
                    <a:pt x="0" y="10"/>
                  </a:cubicBezTo>
                  <a:cubicBezTo>
                    <a:pt x="0" y="3"/>
                    <a:pt x="0" y="3"/>
                    <a:pt x="0" y="3"/>
                  </a:cubicBezTo>
                  <a:cubicBezTo>
                    <a:pt x="7" y="3"/>
                    <a:pt x="7" y="3"/>
                    <a:pt x="7" y="3"/>
                  </a:cubicBezTo>
                  <a:cubicBezTo>
                    <a:pt x="97" y="1"/>
                    <a:pt x="188" y="1"/>
                    <a:pt x="278" y="1"/>
                  </a:cubicBezTo>
                  <a:cubicBezTo>
                    <a:pt x="368" y="-1"/>
                    <a:pt x="459" y="1"/>
                    <a:pt x="549" y="1"/>
                  </a:cubicBezTo>
                  <a:cubicBezTo>
                    <a:pt x="640" y="1"/>
                    <a:pt x="730" y="3"/>
                    <a:pt x="821" y="3"/>
                  </a:cubicBezTo>
                  <a:lnTo>
                    <a:pt x="1088" y="8"/>
                  </a:lnTo>
                  <a:moveTo>
                    <a:pt x="1085" y="10"/>
                  </a:moveTo>
                  <a:lnTo>
                    <a:pt x="1085" y="10"/>
                  </a:lnTo>
                  <a:cubicBezTo>
                    <a:pt x="812" y="14"/>
                    <a:pt x="812" y="14"/>
                    <a:pt x="812" y="14"/>
                  </a:cubicBezTo>
                  <a:cubicBezTo>
                    <a:pt x="724" y="16"/>
                    <a:pt x="633" y="16"/>
                    <a:pt x="543" y="16"/>
                  </a:cubicBezTo>
                  <a:cubicBezTo>
                    <a:pt x="455" y="18"/>
                    <a:pt x="364" y="18"/>
                    <a:pt x="276" y="18"/>
                  </a:cubicBezTo>
                  <a:cubicBezTo>
                    <a:pt x="186" y="16"/>
                    <a:pt x="97" y="16"/>
                    <a:pt x="7" y="16"/>
                  </a:cubicBezTo>
                  <a:cubicBezTo>
                    <a:pt x="13" y="10"/>
                    <a:pt x="13" y="10"/>
                    <a:pt x="13" y="10"/>
                  </a:cubicBezTo>
                  <a:cubicBezTo>
                    <a:pt x="11" y="104"/>
                    <a:pt x="11" y="104"/>
                    <a:pt x="11" y="104"/>
                  </a:cubicBezTo>
                  <a:cubicBezTo>
                    <a:pt x="7" y="100"/>
                    <a:pt x="7" y="100"/>
                    <a:pt x="7" y="100"/>
                  </a:cubicBezTo>
                  <a:cubicBezTo>
                    <a:pt x="97" y="102"/>
                    <a:pt x="188" y="102"/>
                    <a:pt x="276" y="102"/>
                  </a:cubicBezTo>
                  <a:cubicBezTo>
                    <a:pt x="366" y="102"/>
                    <a:pt x="457" y="100"/>
                    <a:pt x="547" y="98"/>
                  </a:cubicBezTo>
                  <a:cubicBezTo>
                    <a:pt x="637" y="98"/>
                    <a:pt x="726" y="98"/>
                    <a:pt x="816" y="98"/>
                  </a:cubicBezTo>
                  <a:cubicBezTo>
                    <a:pt x="907" y="98"/>
                    <a:pt x="997" y="100"/>
                    <a:pt x="1088" y="102"/>
                  </a:cubicBezTo>
                  <a:cubicBezTo>
                    <a:pt x="1083" y="104"/>
                    <a:pt x="1083" y="104"/>
                    <a:pt x="1083" y="104"/>
                  </a:cubicBezTo>
                  <a:lnTo>
                    <a:pt x="1085" y="1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65" name="Google Shape;365;p13"/>
            <p:cNvSpPr/>
            <p:nvPr/>
          </p:nvSpPr>
          <p:spPr>
            <a:xfrm>
              <a:off x="6031696" y="2441315"/>
              <a:ext cx="37794" cy="152688"/>
            </a:xfrm>
            <a:custGeom>
              <a:avLst/>
              <a:gdLst/>
              <a:ahLst/>
              <a:cxnLst/>
              <a:rect l="l" t="t" r="r" b="b"/>
              <a:pathLst>
                <a:path w="25" h="101" extrusionOk="0">
                  <a:moveTo>
                    <a:pt x="23" y="2"/>
                  </a:moveTo>
                  <a:lnTo>
                    <a:pt x="23" y="2"/>
                  </a:lnTo>
                  <a:cubicBezTo>
                    <a:pt x="25" y="14"/>
                    <a:pt x="25" y="31"/>
                    <a:pt x="25" y="48"/>
                  </a:cubicBezTo>
                  <a:cubicBezTo>
                    <a:pt x="25" y="56"/>
                    <a:pt x="25" y="65"/>
                    <a:pt x="25" y="73"/>
                  </a:cubicBezTo>
                  <a:cubicBezTo>
                    <a:pt x="23" y="82"/>
                    <a:pt x="23" y="90"/>
                    <a:pt x="23" y="96"/>
                  </a:cubicBezTo>
                  <a:cubicBezTo>
                    <a:pt x="23" y="99"/>
                    <a:pt x="23" y="99"/>
                    <a:pt x="23" y="99"/>
                  </a:cubicBezTo>
                  <a:lnTo>
                    <a:pt x="23" y="99"/>
                  </a:lnTo>
                  <a:cubicBezTo>
                    <a:pt x="16" y="99"/>
                    <a:pt x="10" y="99"/>
                    <a:pt x="4" y="99"/>
                  </a:cubicBezTo>
                  <a:cubicBezTo>
                    <a:pt x="2" y="101"/>
                    <a:pt x="2" y="101"/>
                    <a:pt x="2" y="101"/>
                  </a:cubicBezTo>
                  <a:cubicBezTo>
                    <a:pt x="2" y="96"/>
                    <a:pt x="2" y="96"/>
                    <a:pt x="2" y="96"/>
                  </a:cubicBezTo>
                  <a:cubicBezTo>
                    <a:pt x="0" y="82"/>
                    <a:pt x="0" y="65"/>
                    <a:pt x="0" y="50"/>
                  </a:cubicBezTo>
                  <a:cubicBezTo>
                    <a:pt x="0" y="33"/>
                    <a:pt x="0" y="16"/>
                    <a:pt x="2" y="2"/>
                  </a:cubicBezTo>
                  <a:cubicBezTo>
                    <a:pt x="2" y="0"/>
                    <a:pt x="2" y="0"/>
                    <a:pt x="2" y="0"/>
                  </a:cubicBezTo>
                  <a:cubicBezTo>
                    <a:pt x="4" y="0"/>
                    <a:pt x="4" y="0"/>
                    <a:pt x="4" y="0"/>
                  </a:cubicBezTo>
                  <a:cubicBezTo>
                    <a:pt x="10" y="0"/>
                    <a:pt x="16" y="0"/>
                    <a:pt x="23" y="2"/>
                  </a:cubicBezTo>
                  <a:moveTo>
                    <a:pt x="23" y="2"/>
                  </a:moveTo>
                  <a:lnTo>
                    <a:pt x="23" y="2"/>
                  </a:lnTo>
                  <a:cubicBezTo>
                    <a:pt x="14" y="2"/>
                    <a:pt x="10" y="4"/>
                    <a:pt x="4" y="4"/>
                  </a:cubicBezTo>
                  <a:cubicBezTo>
                    <a:pt x="6" y="2"/>
                    <a:pt x="6" y="2"/>
                    <a:pt x="6" y="2"/>
                  </a:cubicBezTo>
                  <a:cubicBezTo>
                    <a:pt x="8" y="16"/>
                    <a:pt x="8" y="33"/>
                    <a:pt x="8" y="50"/>
                  </a:cubicBezTo>
                  <a:cubicBezTo>
                    <a:pt x="8" y="65"/>
                    <a:pt x="8" y="82"/>
                    <a:pt x="6" y="96"/>
                  </a:cubicBezTo>
                  <a:cubicBezTo>
                    <a:pt x="4" y="94"/>
                    <a:pt x="4" y="94"/>
                    <a:pt x="4" y="94"/>
                  </a:cubicBezTo>
                  <a:cubicBezTo>
                    <a:pt x="10" y="94"/>
                    <a:pt x="16" y="96"/>
                    <a:pt x="23" y="96"/>
                  </a:cubicBezTo>
                  <a:cubicBezTo>
                    <a:pt x="21" y="96"/>
                    <a:pt x="21" y="96"/>
                    <a:pt x="21" y="96"/>
                  </a:cubicBezTo>
                  <a:cubicBezTo>
                    <a:pt x="21" y="90"/>
                    <a:pt x="21" y="82"/>
                    <a:pt x="21" y="73"/>
                  </a:cubicBezTo>
                  <a:cubicBezTo>
                    <a:pt x="18" y="65"/>
                    <a:pt x="18" y="59"/>
                    <a:pt x="18" y="50"/>
                  </a:cubicBezTo>
                  <a:cubicBezTo>
                    <a:pt x="18" y="35"/>
                    <a:pt x="21" y="19"/>
                    <a:pt x="23"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66" name="Google Shape;366;p13"/>
            <p:cNvSpPr/>
            <p:nvPr/>
          </p:nvSpPr>
          <p:spPr>
            <a:xfrm>
              <a:off x="4610638" y="2030117"/>
              <a:ext cx="1576768" cy="423292"/>
            </a:xfrm>
            <a:custGeom>
              <a:avLst/>
              <a:gdLst/>
              <a:ahLst/>
              <a:cxnLst/>
              <a:rect l="l" t="t" r="r" b="b"/>
              <a:pathLst>
                <a:path w="1043" h="280" extrusionOk="0">
                  <a:moveTo>
                    <a:pt x="1036" y="9"/>
                  </a:moveTo>
                  <a:lnTo>
                    <a:pt x="1036" y="9"/>
                  </a:lnTo>
                  <a:cubicBezTo>
                    <a:pt x="1041" y="139"/>
                    <a:pt x="1041" y="139"/>
                    <a:pt x="1041" y="139"/>
                  </a:cubicBezTo>
                  <a:cubicBezTo>
                    <a:pt x="1043" y="274"/>
                    <a:pt x="1043" y="274"/>
                    <a:pt x="1043" y="274"/>
                  </a:cubicBezTo>
                  <a:cubicBezTo>
                    <a:pt x="1043" y="278"/>
                    <a:pt x="1043" y="278"/>
                    <a:pt x="1043" y="278"/>
                  </a:cubicBezTo>
                  <a:cubicBezTo>
                    <a:pt x="1036" y="278"/>
                    <a:pt x="1036" y="278"/>
                    <a:pt x="1036" y="278"/>
                  </a:cubicBezTo>
                  <a:cubicBezTo>
                    <a:pt x="950" y="280"/>
                    <a:pt x="864" y="280"/>
                    <a:pt x="780" y="280"/>
                  </a:cubicBezTo>
                  <a:cubicBezTo>
                    <a:pt x="652" y="280"/>
                    <a:pt x="652" y="280"/>
                    <a:pt x="652" y="280"/>
                  </a:cubicBezTo>
                  <a:cubicBezTo>
                    <a:pt x="521" y="278"/>
                    <a:pt x="521" y="278"/>
                    <a:pt x="521" y="278"/>
                  </a:cubicBezTo>
                  <a:cubicBezTo>
                    <a:pt x="393" y="276"/>
                    <a:pt x="393" y="276"/>
                    <a:pt x="393" y="276"/>
                  </a:cubicBezTo>
                  <a:cubicBezTo>
                    <a:pt x="265" y="276"/>
                    <a:pt x="265" y="276"/>
                    <a:pt x="265" y="276"/>
                  </a:cubicBezTo>
                  <a:cubicBezTo>
                    <a:pt x="136" y="276"/>
                    <a:pt x="136" y="276"/>
                    <a:pt x="136" y="276"/>
                  </a:cubicBezTo>
                  <a:cubicBezTo>
                    <a:pt x="8" y="278"/>
                    <a:pt x="8" y="278"/>
                    <a:pt x="8" y="278"/>
                  </a:cubicBezTo>
                  <a:cubicBezTo>
                    <a:pt x="4" y="278"/>
                    <a:pt x="4" y="278"/>
                    <a:pt x="4" y="278"/>
                  </a:cubicBezTo>
                  <a:cubicBezTo>
                    <a:pt x="4" y="274"/>
                    <a:pt x="4" y="274"/>
                    <a:pt x="4" y="274"/>
                  </a:cubicBezTo>
                  <a:cubicBezTo>
                    <a:pt x="2" y="141"/>
                    <a:pt x="2" y="141"/>
                    <a:pt x="2" y="141"/>
                  </a:cubicBezTo>
                  <a:cubicBezTo>
                    <a:pt x="0" y="11"/>
                    <a:pt x="0" y="11"/>
                    <a:pt x="0" y="11"/>
                  </a:cubicBezTo>
                  <a:cubicBezTo>
                    <a:pt x="0" y="3"/>
                    <a:pt x="0" y="3"/>
                    <a:pt x="0" y="3"/>
                  </a:cubicBezTo>
                  <a:cubicBezTo>
                    <a:pt x="8" y="3"/>
                    <a:pt x="8" y="3"/>
                    <a:pt x="8" y="3"/>
                  </a:cubicBezTo>
                  <a:cubicBezTo>
                    <a:pt x="267" y="0"/>
                    <a:pt x="267" y="0"/>
                    <a:pt x="267" y="0"/>
                  </a:cubicBezTo>
                  <a:cubicBezTo>
                    <a:pt x="525" y="3"/>
                    <a:pt x="525" y="3"/>
                    <a:pt x="525" y="3"/>
                  </a:cubicBezTo>
                  <a:cubicBezTo>
                    <a:pt x="782" y="5"/>
                    <a:pt x="782" y="5"/>
                    <a:pt x="782" y="5"/>
                  </a:cubicBezTo>
                  <a:lnTo>
                    <a:pt x="1036" y="9"/>
                  </a:lnTo>
                  <a:moveTo>
                    <a:pt x="1036" y="11"/>
                  </a:moveTo>
                  <a:lnTo>
                    <a:pt x="1036" y="11"/>
                  </a:lnTo>
                  <a:cubicBezTo>
                    <a:pt x="776" y="15"/>
                    <a:pt x="776" y="15"/>
                    <a:pt x="776" y="15"/>
                  </a:cubicBezTo>
                  <a:cubicBezTo>
                    <a:pt x="519" y="17"/>
                    <a:pt x="519" y="17"/>
                    <a:pt x="519" y="17"/>
                  </a:cubicBezTo>
                  <a:cubicBezTo>
                    <a:pt x="262" y="19"/>
                    <a:pt x="262" y="19"/>
                    <a:pt x="262" y="19"/>
                  </a:cubicBezTo>
                  <a:cubicBezTo>
                    <a:pt x="8" y="17"/>
                    <a:pt x="8" y="17"/>
                    <a:pt x="8" y="17"/>
                  </a:cubicBezTo>
                  <a:cubicBezTo>
                    <a:pt x="17" y="11"/>
                    <a:pt x="17" y="11"/>
                    <a:pt x="17" y="11"/>
                  </a:cubicBezTo>
                  <a:cubicBezTo>
                    <a:pt x="14" y="141"/>
                    <a:pt x="14" y="141"/>
                    <a:pt x="14" y="141"/>
                  </a:cubicBezTo>
                  <a:cubicBezTo>
                    <a:pt x="12" y="274"/>
                    <a:pt x="12" y="274"/>
                    <a:pt x="12" y="274"/>
                  </a:cubicBezTo>
                  <a:cubicBezTo>
                    <a:pt x="8" y="267"/>
                    <a:pt x="8" y="267"/>
                    <a:pt x="8" y="267"/>
                  </a:cubicBezTo>
                  <a:cubicBezTo>
                    <a:pt x="136" y="270"/>
                    <a:pt x="136" y="270"/>
                    <a:pt x="136" y="270"/>
                  </a:cubicBezTo>
                  <a:cubicBezTo>
                    <a:pt x="265" y="270"/>
                    <a:pt x="265" y="270"/>
                    <a:pt x="265" y="270"/>
                  </a:cubicBezTo>
                  <a:cubicBezTo>
                    <a:pt x="393" y="270"/>
                    <a:pt x="393" y="270"/>
                    <a:pt x="393" y="270"/>
                  </a:cubicBezTo>
                  <a:cubicBezTo>
                    <a:pt x="521" y="267"/>
                    <a:pt x="521" y="267"/>
                    <a:pt x="521" y="267"/>
                  </a:cubicBezTo>
                  <a:cubicBezTo>
                    <a:pt x="652" y="265"/>
                    <a:pt x="652" y="265"/>
                    <a:pt x="652" y="265"/>
                  </a:cubicBezTo>
                  <a:cubicBezTo>
                    <a:pt x="780" y="265"/>
                    <a:pt x="780" y="265"/>
                    <a:pt x="780" y="265"/>
                  </a:cubicBezTo>
                  <a:cubicBezTo>
                    <a:pt x="864" y="265"/>
                    <a:pt x="950" y="265"/>
                    <a:pt x="1036" y="267"/>
                  </a:cubicBezTo>
                  <a:cubicBezTo>
                    <a:pt x="1030" y="274"/>
                    <a:pt x="1030" y="274"/>
                    <a:pt x="1030" y="274"/>
                  </a:cubicBezTo>
                  <a:cubicBezTo>
                    <a:pt x="1032" y="143"/>
                    <a:pt x="1032" y="143"/>
                    <a:pt x="1032" y="143"/>
                  </a:cubicBezTo>
                  <a:lnTo>
                    <a:pt x="1036" y="1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67" name="Google Shape;367;p13"/>
            <p:cNvSpPr/>
            <p:nvPr/>
          </p:nvSpPr>
          <p:spPr>
            <a:xfrm>
              <a:off x="5780743" y="2126869"/>
              <a:ext cx="282700" cy="234322"/>
            </a:xfrm>
            <a:custGeom>
              <a:avLst/>
              <a:gdLst/>
              <a:ahLst/>
              <a:cxnLst/>
              <a:rect l="l" t="t" r="r" b="b"/>
              <a:pathLst>
                <a:path w="187" h="155" extrusionOk="0">
                  <a:moveTo>
                    <a:pt x="184" y="4"/>
                  </a:moveTo>
                  <a:lnTo>
                    <a:pt x="184" y="4"/>
                  </a:lnTo>
                  <a:cubicBezTo>
                    <a:pt x="184" y="27"/>
                    <a:pt x="184" y="52"/>
                    <a:pt x="187" y="77"/>
                  </a:cubicBezTo>
                  <a:cubicBezTo>
                    <a:pt x="187" y="100"/>
                    <a:pt x="187" y="126"/>
                    <a:pt x="187" y="151"/>
                  </a:cubicBezTo>
                  <a:cubicBezTo>
                    <a:pt x="187" y="155"/>
                    <a:pt x="187" y="155"/>
                    <a:pt x="187" y="155"/>
                  </a:cubicBezTo>
                  <a:cubicBezTo>
                    <a:pt x="182" y="155"/>
                    <a:pt x="182" y="155"/>
                    <a:pt x="182" y="155"/>
                  </a:cubicBezTo>
                  <a:cubicBezTo>
                    <a:pt x="153" y="155"/>
                    <a:pt x="123" y="153"/>
                    <a:pt x="94" y="153"/>
                  </a:cubicBezTo>
                  <a:cubicBezTo>
                    <a:pt x="63" y="151"/>
                    <a:pt x="33" y="153"/>
                    <a:pt x="4" y="153"/>
                  </a:cubicBezTo>
                  <a:cubicBezTo>
                    <a:pt x="2" y="153"/>
                    <a:pt x="2" y="153"/>
                    <a:pt x="2" y="153"/>
                  </a:cubicBezTo>
                  <a:cubicBezTo>
                    <a:pt x="2" y="151"/>
                    <a:pt x="2" y="151"/>
                    <a:pt x="2" y="151"/>
                  </a:cubicBezTo>
                  <a:cubicBezTo>
                    <a:pt x="0" y="126"/>
                    <a:pt x="0" y="102"/>
                    <a:pt x="0" y="77"/>
                  </a:cubicBezTo>
                  <a:cubicBezTo>
                    <a:pt x="0" y="54"/>
                    <a:pt x="0" y="29"/>
                    <a:pt x="0" y="4"/>
                  </a:cubicBezTo>
                  <a:cubicBezTo>
                    <a:pt x="0" y="0"/>
                    <a:pt x="0" y="0"/>
                    <a:pt x="0" y="0"/>
                  </a:cubicBezTo>
                  <a:cubicBezTo>
                    <a:pt x="4" y="0"/>
                    <a:pt x="4" y="0"/>
                    <a:pt x="4" y="0"/>
                  </a:cubicBezTo>
                  <a:cubicBezTo>
                    <a:pt x="33" y="0"/>
                    <a:pt x="65" y="0"/>
                    <a:pt x="94" y="2"/>
                  </a:cubicBezTo>
                  <a:cubicBezTo>
                    <a:pt x="140" y="4"/>
                    <a:pt x="140" y="4"/>
                    <a:pt x="140" y="4"/>
                  </a:cubicBezTo>
                  <a:lnTo>
                    <a:pt x="184" y="4"/>
                  </a:lnTo>
                  <a:moveTo>
                    <a:pt x="182" y="6"/>
                  </a:moveTo>
                  <a:lnTo>
                    <a:pt x="182" y="6"/>
                  </a:lnTo>
                  <a:cubicBezTo>
                    <a:pt x="136" y="6"/>
                    <a:pt x="136" y="6"/>
                    <a:pt x="136" y="6"/>
                  </a:cubicBezTo>
                  <a:cubicBezTo>
                    <a:pt x="92" y="8"/>
                    <a:pt x="92" y="8"/>
                    <a:pt x="92" y="8"/>
                  </a:cubicBezTo>
                  <a:cubicBezTo>
                    <a:pt x="63" y="8"/>
                    <a:pt x="33" y="8"/>
                    <a:pt x="4" y="8"/>
                  </a:cubicBezTo>
                  <a:cubicBezTo>
                    <a:pt x="8" y="4"/>
                    <a:pt x="8" y="4"/>
                    <a:pt x="8" y="4"/>
                  </a:cubicBezTo>
                  <a:cubicBezTo>
                    <a:pt x="8" y="29"/>
                    <a:pt x="8" y="54"/>
                    <a:pt x="8" y="77"/>
                  </a:cubicBezTo>
                  <a:cubicBezTo>
                    <a:pt x="6" y="102"/>
                    <a:pt x="6" y="126"/>
                    <a:pt x="6" y="151"/>
                  </a:cubicBezTo>
                  <a:cubicBezTo>
                    <a:pt x="4" y="149"/>
                    <a:pt x="4" y="149"/>
                    <a:pt x="4" y="149"/>
                  </a:cubicBezTo>
                  <a:cubicBezTo>
                    <a:pt x="33" y="149"/>
                    <a:pt x="63" y="149"/>
                    <a:pt x="94" y="149"/>
                  </a:cubicBezTo>
                  <a:cubicBezTo>
                    <a:pt x="123" y="149"/>
                    <a:pt x="153" y="147"/>
                    <a:pt x="182" y="147"/>
                  </a:cubicBezTo>
                  <a:cubicBezTo>
                    <a:pt x="180" y="151"/>
                    <a:pt x="180" y="151"/>
                    <a:pt x="180" y="151"/>
                  </a:cubicBezTo>
                  <a:cubicBezTo>
                    <a:pt x="180" y="126"/>
                    <a:pt x="180" y="102"/>
                    <a:pt x="180" y="79"/>
                  </a:cubicBezTo>
                  <a:cubicBezTo>
                    <a:pt x="180" y="54"/>
                    <a:pt x="182" y="31"/>
                    <a:pt x="182" y="6"/>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0800" rIns="90000" bIns="108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68" name="Google Shape;368;p13"/>
            <p:cNvSpPr/>
            <p:nvPr/>
          </p:nvSpPr>
          <p:spPr>
            <a:xfrm>
              <a:off x="4798096" y="2043723"/>
              <a:ext cx="55935" cy="403639"/>
            </a:xfrm>
            <a:custGeom>
              <a:avLst/>
              <a:gdLst/>
              <a:ahLst/>
              <a:cxnLst/>
              <a:rect l="l" t="t" r="r" b="b"/>
              <a:pathLst>
                <a:path w="37" h="267" extrusionOk="0">
                  <a:moveTo>
                    <a:pt x="34" y="0"/>
                  </a:moveTo>
                  <a:lnTo>
                    <a:pt x="34" y="0"/>
                  </a:lnTo>
                  <a:cubicBezTo>
                    <a:pt x="36" y="21"/>
                    <a:pt x="36" y="44"/>
                    <a:pt x="36" y="65"/>
                  </a:cubicBezTo>
                  <a:cubicBezTo>
                    <a:pt x="36" y="86"/>
                    <a:pt x="38" y="109"/>
                    <a:pt x="36" y="130"/>
                  </a:cubicBezTo>
                  <a:cubicBezTo>
                    <a:pt x="38" y="153"/>
                    <a:pt x="36" y="176"/>
                    <a:pt x="36" y="197"/>
                  </a:cubicBezTo>
                  <a:cubicBezTo>
                    <a:pt x="34" y="221"/>
                    <a:pt x="34" y="242"/>
                    <a:pt x="36" y="265"/>
                  </a:cubicBezTo>
                  <a:lnTo>
                    <a:pt x="36" y="265"/>
                  </a:lnTo>
                  <a:cubicBezTo>
                    <a:pt x="34" y="265"/>
                    <a:pt x="34" y="265"/>
                    <a:pt x="34" y="265"/>
                  </a:cubicBezTo>
                  <a:cubicBezTo>
                    <a:pt x="4" y="267"/>
                    <a:pt x="4" y="267"/>
                    <a:pt x="4" y="267"/>
                  </a:cubicBezTo>
                  <a:cubicBezTo>
                    <a:pt x="2" y="267"/>
                    <a:pt x="2" y="267"/>
                    <a:pt x="2" y="267"/>
                  </a:cubicBezTo>
                  <a:cubicBezTo>
                    <a:pt x="2" y="265"/>
                    <a:pt x="2" y="265"/>
                    <a:pt x="2" y="265"/>
                  </a:cubicBezTo>
                  <a:cubicBezTo>
                    <a:pt x="0" y="242"/>
                    <a:pt x="0" y="221"/>
                    <a:pt x="0" y="197"/>
                  </a:cubicBezTo>
                  <a:cubicBezTo>
                    <a:pt x="0" y="176"/>
                    <a:pt x="0" y="153"/>
                    <a:pt x="0" y="132"/>
                  </a:cubicBezTo>
                  <a:cubicBezTo>
                    <a:pt x="0" y="111"/>
                    <a:pt x="0" y="88"/>
                    <a:pt x="0" y="67"/>
                  </a:cubicBezTo>
                  <a:cubicBezTo>
                    <a:pt x="0" y="44"/>
                    <a:pt x="2" y="23"/>
                    <a:pt x="2" y="2"/>
                  </a:cubicBezTo>
                  <a:cubicBezTo>
                    <a:pt x="2" y="0"/>
                    <a:pt x="2" y="0"/>
                    <a:pt x="2" y="0"/>
                  </a:cubicBezTo>
                  <a:cubicBezTo>
                    <a:pt x="4" y="0"/>
                    <a:pt x="4" y="0"/>
                    <a:pt x="4" y="0"/>
                  </a:cubicBezTo>
                  <a:lnTo>
                    <a:pt x="34" y="0"/>
                  </a:lnTo>
                  <a:moveTo>
                    <a:pt x="34" y="2"/>
                  </a:moveTo>
                  <a:lnTo>
                    <a:pt x="34" y="2"/>
                  </a:lnTo>
                  <a:cubicBezTo>
                    <a:pt x="4" y="2"/>
                    <a:pt x="4" y="2"/>
                    <a:pt x="4" y="2"/>
                  </a:cubicBezTo>
                  <a:cubicBezTo>
                    <a:pt x="6" y="2"/>
                    <a:pt x="6" y="2"/>
                    <a:pt x="6" y="2"/>
                  </a:cubicBezTo>
                  <a:cubicBezTo>
                    <a:pt x="6" y="23"/>
                    <a:pt x="6" y="44"/>
                    <a:pt x="8" y="67"/>
                  </a:cubicBezTo>
                  <a:cubicBezTo>
                    <a:pt x="8" y="88"/>
                    <a:pt x="8" y="111"/>
                    <a:pt x="8" y="132"/>
                  </a:cubicBezTo>
                  <a:cubicBezTo>
                    <a:pt x="8" y="153"/>
                    <a:pt x="8" y="176"/>
                    <a:pt x="8" y="197"/>
                  </a:cubicBezTo>
                  <a:cubicBezTo>
                    <a:pt x="8" y="221"/>
                    <a:pt x="6" y="242"/>
                    <a:pt x="6" y="265"/>
                  </a:cubicBezTo>
                  <a:cubicBezTo>
                    <a:pt x="4" y="261"/>
                    <a:pt x="4" y="261"/>
                    <a:pt x="4" y="261"/>
                  </a:cubicBezTo>
                  <a:cubicBezTo>
                    <a:pt x="34" y="263"/>
                    <a:pt x="34" y="263"/>
                    <a:pt x="34" y="263"/>
                  </a:cubicBezTo>
                  <a:cubicBezTo>
                    <a:pt x="31" y="265"/>
                    <a:pt x="31" y="265"/>
                    <a:pt x="31" y="265"/>
                  </a:cubicBezTo>
                  <a:cubicBezTo>
                    <a:pt x="31" y="242"/>
                    <a:pt x="31" y="221"/>
                    <a:pt x="31" y="197"/>
                  </a:cubicBezTo>
                  <a:cubicBezTo>
                    <a:pt x="31" y="176"/>
                    <a:pt x="29" y="155"/>
                    <a:pt x="29" y="134"/>
                  </a:cubicBezTo>
                  <a:cubicBezTo>
                    <a:pt x="29" y="111"/>
                    <a:pt x="31" y="90"/>
                    <a:pt x="31" y="69"/>
                  </a:cubicBezTo>
                  <a:cubicBezTo>
                    <a:pt x="31" y="46"/>
                    <a:pt x="31" y="25"/>
                    <a:pt x="34"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69" name="Google Shape;369;p13"/>
            <p:cNvSpPr/>
            <p:nvPr/>
          </p:nvSpPr>
          <p:spPr>
            <a:xfrm>
              <a:off x="4801120" y="2418638"/>
              <a:ext cx="54423" cy="4535"/>
            </a:xfrm>
            <a:custGeom>
              <a:avLst/>
              <a:gdLst/>
              <a:ahLst/>
              <a:cxnLst/>
              <a:rect l="l" t="t" r="r" b="b"/>
              <a:pathLst>
                <a:path w="36" h="3" fill="none" extrusionOk="0">
                  <a:moveTo>
                    <a:pt x="0" y="2"/>
                  </a:moveTo>
                  <a:lnTo>
                    <a:pt x="0" y="2"/>
                  </a:lnTo>
                  <a:cubicBezTo>
                    <a:pt x="13" y="4"/>
                    <a:pt x="25" y="2"/>
                    <a:pt x="36"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70" name="Google Shape;370;p13"/>
            <p:cNvSpPr/>
            <p:nvPr/>
          </p:nvSpPr>
          <p:spPr>
            <a:xfrm>
              <a:off x="5366520" y="2389915"/>
              <a:ext cx="279676" cy="3024"/>
            </a:xfrm>
            <a:custGeom>
              <a:avLst/>
              <a:gdLst/>
              <a:ahLst/>
              <a:cxnLst/>
              <a:rect l="l" t="t" r="r" b="b"/>
              <a:pathLst>
                <a:path w="185" h="2" extrusionOk="0">
                  <a:moveTo>
                    <a:pt x="0" y="2"/>
                  </a:moveTo>
                  <a:lnTo>
                    <a:pt x="0" y="2"/>
                  </a:lnTo>
                  <a:cubicBezTo>
                    <a:pt x="30" y="0"/>
                    <a:pt x="61" y="0"/>
                    <a:pt x="93" y="0"/>
                  </a:cubicBezTo>
                  <a:cubicBezTo>
                    <a:pt x="124" y="0"/>
                    <a:pt x="154" y="0"/>
                    <a:pt x="185" y="0"/>
                  </a:cubicBezTo>
                  <a:cubicBezTo>
                    <a:pt x="154" y="2"/>
                    <a:pt x="124" y="2"/>
                    <a:pt x="93" y="2"/>
                  </a:cubicBezTo>
                  <a:cubicBezTo>
                    <a:pt x="61" y="2"/>
                    <a:pt x="30"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71" name="Google Shape;371;p13"/>
            <p:cNvSpPr/>
            <p:nvPr/>
          </p:nvSpPr>
          <p:spPr>
            <a:xfrm>
              <a:off x="5668872" y="2389915"/>
              <a:ext cx="19653" cy="3024"/>
            </a:xfrm>
            <a:custGeom>
              <a:avLst/>
              <a:gdLst/>
              <a:ahLst/>
              <a:cxnLst/>
              <a:rect l="l" t="t" r="r" b="b"/>
              <a:pathLst>
                <a:path w="13" h="2" extrusionOk="0">
                  <a:moveTo>
                    <a:pt x="0" y="2"/>
                  </a:moveTo>
                  <a:lnTo>
                    <a:pt x="0" y="2"/>
                  </a:lnTo>
                  <a:cubicBezTo>
                    <a:pt x="2" y="2"/>
                    <a:pt x="4" y="2"/>
                    <a:pt x="6" y="0"/>
                  </a:cubicBezTo>
                  <a:cubicBezTo>
                    <a:pt x="8" y="2"/>
                    <a:pt x="10" y="2"/>
                    <a:pt x="13" y="2"/>
                  </a:cubicBezTo>
                  <a:cubicBezTo>
                    <a:pt x="10" y="2"/>
                    <a:pt x="8" y="2"/>
                    <a:pt x="6" y="2"/>
                  </a:cubicBezTo>
                  <a:cubicBezTo>
                    <a:pt x="4" y="2"/>
                    <a:pt x="2"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72" name="Google Shape;372;p13"/>
            <p:cNvSpPr/>
            <p:nvPr/>
          </p:nvSpPr>
          <p:spPr>
            <a:xfrm>
              <a:off x="4622732" y="2285604"/>
              <a:ext cx="114894" cy="3024"/>
            </a:xfrm>
            <a:custGeom>
              <a:avLst/>
              <a:gdLst/>
              <a:ahLst/>
              <a:cxnLst/>
              <a:rect l="l" t="t" r="r" b="b"/>
              <a:pathLst>
                <a:path w="76" h="2" extrusionOk="0">
                  <a:moveTo>
                    <a:pt x="0" y="2"/>
                  </a:moveTo>
                  <a:lnTo>
                    <a:pt x="0" y="2"/>
                  </a:lnTo>
                  <a:cubicBezTo>
                    <a:pt x="13" y="2"/>
                    <a:pt x="25" y="0"/>
                    <a:pt x="38" y="0"/>
                  </a:cubicBezTo>
                  <a:cubicBezTo>
                    <a:pt x="51" y="0"/>
                    <a:pt x="63" y="2"/>
                    <a:pt x="76" y="2"/>
                  </a:cubicBezTo>
                  <a:cubicBezTo>
                    <a:pt x="63" y="2"/>
                    <a:pt x="51" y="2"/>
                    <a:pt x="38" y="2"/>
                  </a:cubicBezTo>
                  <a:cubicBezTo>
                    <a:pt x="25" y="2"/>
                    <a:pt x="13"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73" name="Google Shape;373;p13"/>
            <p:cNvSpPr/>
            <p:nvPr/>
          </p:nvSpPr>
          <p:spPr>
            <a:xfrm>
              <a:off x="4625755" y="2268974"/>
              <a:ext cx="48376" cy="3024"/>
            </a:xfrm>
            <a:custGeom>
              <a:avLst/>
              <a:gdLst/>
              <a:ahLst/>
              <a:cxnLst/>
              <a:rect l="l" t="t" r="r" b="b"/>
              <a:pathLst>
                <a:path w="32" h="2" extrusionOk="0">
                  <a:moveTo>
                    <a:pt x="0" y="0"/>
                  </a:moveTo>
                  <a:lnTo>
                    <a:pt x="0" y="0"/>
                  </a:lnTo>
                  <a:cubicBezTo>
                    <a:pt x="4" y="0"/>
                    <a:pt x="11" y="0"/>
                    <a:pt x="17" y="0"/>
                  </a:cubicBezTo>
                  <a:cubicBezTo>
                    <a:pt x="21" y="0"/>
                    <a:pt x="28" y="0"/>
                    <a:pt x="32" y="0"/>
                  </a:cubicBezTo>
                  <a:cubicBezTo>
                    <a:pt x="28" y="2"/>
                    <a:pt x="21" y="2"/>
                    <a:pt x="17" y="2"/>
                  </a:cubicBezTo>
                  <a:cubicBezTo>
                    <a:pt x="11" y="2"/>
                    <a:pt x="4"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74" name="Google Shape;374;p13"/>
            <p:cNvSpPr/>
            <p:nvPr/>
          </p:nvSpPr>
          <p:spPr>
            <a:xfrm>
              <a:off x="5458737" y="2909959"/>
              <a:ext cx="285723" cy="4535"/>
            </a:xfrm>
            <a:custGeom>
              <a:avLst/>
              <a:gdLst/>
              <a:ahLst/>
              <a:cxnLst/>
              <a:rect l="l" t="t" r="r" b="b"/>
              <a:pathLst>
                <a:path w="189" h="3" extrusionOk="0">
                  <a:moveTo>
                    <a:pt x="0" y="3"/>
                  </a:moveTo>
                  <a:lnTo>
                    <a:pt x="0" y="3"/>
                  </a:lnTo>
                  <a:cubicBezTo>
                    <a:pt x="32" y="1"/>
                    <a:pt x="63" y="1"/>
                    <a:pt x="95" y="1"/>
                  </a:cubicBezTo>
                  <a:cubicBezTo>
                    <a:pt x="126" y="1"/>
                    <a:pt x="158" y="-1"/>
                    <a:pt x="189" y="1"/>
                  </a:cubicBezTo>
                  <a:cubicBezTo>
                    <a:pt x="158" y="1"/>
                    <a:pt x="126" y="1"/>
                    <a:pt x="95" y="3"/>
                  </a:cubicBezTo>
                  <a:cubicBezTo>
                    <a:pt x="63" y="3"/>
                    <a:pt x="32" y="3"/>
                    <a:pt x="0" y="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75" name="Google Shape;375;p13"/>
            <p:cNvSpPr/>
            <p:nvPr/>
          </p:nvSpPr>
          <p:spPr>
            <a:xfrm>
              <a:off x="5767137" y="2906936"/>
              <a:ext cx="31747" cy="4535"/>
            </a:xfrm>
            <a:custGeom>
              <a:avLst/>
              <a:gdLst/>
              <a:ahLst/>
              <a:cxnLst/>
              <a:rect l="l" t="t" r="r" b="b"/>
              <a:pathLst>
                <a:path w="21" h="3" extrusionOk="0">
                  <a:moveTo>
                    <a:pt x="0" y="1"/>
                  </a:moveTo>
                  <a:lnTo>
                    <a:pt x="0" y="1"/>
                  </a:lnTo>
                  <a:cubicBezTo>
                    <a:pt x="4" y="1"/>
                    <a:pt x="6" y="1"/>
                    <a:pt x="11" y="1"/>
                  </a:cubicBezTo>
                  <a:cubicBezTo>
                    <a:pt x="15" y="1"/>
                    <a:pt x="17" y="-1"/>
                    <a:pt x="21" y="1"/>
                  </a:cubicBezTo>
                  <a:cubicBezTo>
                    <a:pt x="17" y="1"/>
                    <a:pt x="15" y="3"/>
                    <a:pt x="11" y="3"/>
                  </a:cubicBezTo>
                  <a:cubicBezTo>
                    <a:pt x="6" y="3"/>
                    <a:pt x="4" y="3"/>
                    <a:pt x="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76" name="Google Shape;376;p13"/>
            <p:cNvSpPr/>
            <p:nvPr/>
          </p:nvSpPr>
          <p:spPr>
            <a:xfrm>
              <a:off x="5827607" y="2906936"/>
              <a:ext cx="22676" cy="4535"/>
            </a:xfrm>
            <a:custGeom>
              <a:avLst/>
              <a:gdLst/>
              <a:ahLst/>
              <a:cxnLst/>
              <a:rect l="l" t="t" r="r" b="b"/>
              <a:pathLst>
                <a:path w="15" h="3" extrusionOk="0">
                  <a:moveTo>
                    <a:pt x="0" y="1"/>
                  </a:moveTo>
                  <a:lnTo>
                    <a:pt x="0" y="1"/>
                  </a:lnTo>
                  <a:cubicBezTo>
                    <a:pt x="2" y="1"/>
                    <a:pt x="4" y="1"/>
                    <a:pt x="6" y="1"/>
                  </a:cubicBezTo>
                  <a:cubicBezTo>
                    <a:pt x="9" y="1"/>
                    <a:pt x="11" y="-1"/>
                    <a:pt x="15" y="1"/>
                  </a:cubicBezTo>
                  <a:cubicBezTo>
                    <a:pt x="13" y="1"/>
                    <a:pt x="11" y="1"/>
                    <a:pt x="9" y="3"/>
                  </a:cubicBezTo>
                  <a:cubicBezTo>
                    <a:pt x="4" y="3"/>
                    <a:pt x="2" y="3"/>
                    <a:pt x="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77" name="Google Shape;377;p13"/>
            <p:cNvSpPr/>
            <p:nvPr/>
          </p:nvSpPr>
          <p:spPr>
            <a:xfrm>
              <a:off x="4887290" y="2847977"/>
              <a:ext cx="311423" cy="3024"/>
            </a:xfrm>
            <a:custGeom>
              <a:avLst/>
              <a:gdLst/>
              <a:ahLst/>
              <a:cxnLst/>
              <a:rect l="l" t="t" r="r" b="b"/>
              <a:pathLst>
                <a:path w="206" h="2" extrusionOk="0">
                  <a:moveTo>
                    <a:pt x="0" y="2"/>
                  </a:moveTo>
                  <a:lnTo>
                    <a:pt x="0" y="2"/>
                  </a:lnTo>
                  <a:cubicBezTo>
                    <a:pt x="33" y="0"/>
                    <a:pt x="69" y="0"/>
                    <a:pt x="103" y="0"/>
                  </a:cubicBezTo>
                  <a:cubicBezTo>
                    <a:pt x="136" y="0"/>
                    <a:pt x="172" y="0"/>
                    <a:pt x="206" y="0"/>
                  </a:cubicBezTo>
                  <a:cubicBezTo>
                    <a:pt x="172" y="2"/>
                    <a:pt x="136" y="2"/>
                    <a:pt x="103" y="2"/>
                  </a:cubicBezTo>
                  <a:cubicBezTo>
                    <a:pt x="69" y="2"/>
                    <a:pt x="33"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78" name="Google Shape;378;p13"/>
            <p:cNvSpPr/>
            <p:nvPr/>
          </p:nvSpPr>
          <p:spPr>
            <a:xfrm>
              <a:off x="5859354" y="2618190"/>
              <a:ext cx="172341" cy="6047"/>
            </a:xfrm>
            <a:custGeom>
              <a:avLst/>
              <a:gdLst/>
              <a:ahLst/>
              <a:cxnLst/>
              <a:rect l="l" t="t" r="r" b="b"/>
              <a:pathLst>
                <a:path w="114" h="4" extrusionOk="0">
                  <a:moveTo>
                    <a:pt x="0" y="0"/>
                  </a:moveTo>
                  <a:lnTo>
                    <a:pt x="0" y="0"/>
                  </a:lnTo>
                  <a:cubicBezTo>
                    <a:pt x="19" y="0"/>
                    <a:pt x="38" y="0"/>
                    <a:pt x="57" y="0"/>
                  </a:cubicBezTo>
                  <a:cubicBezTo>
                    <a:pt x="76" y="3"/>
                    <a:pt x="95" y="3"/>
                    <a:pt x="114" y="3"/>
                  </a:cubicBezTo>
                  <a:cubicBezTo>
                    <a:pt x="95" y="5"/>
                    <a:pt x="76" y="3"/>
                    <a:pt x="57" y="3"/>
                  </a:cubicBezTo>
                  <a:cubicBezTo>
                    <a:pt x="38" y="3"/>
                    <a:pt x="19" y="3"/>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79" name="Google Shape;379;p13"/>
            <p:cNvSpPr/>
            <p:nvPr/>
          </p:nvSpPr>
          <p:spPr>
            <a:xfrm>
              <a:off x="5850284" y="2640867"/>
              <a:ext cx="31747" cy="3024"/>
            </a:xfrm>
            <a:custGeom>
              <a:avLst/>
              <a:gdLst/>
              <a:ahLst/>
              <a:cxnLst/>
              <a:rect l="l" t="t" r="r" b="b"/>
              <a:pathLst>
                <a:path w="21" h="2" extrusionOk="0">
                  <a:moveTo>
                    <a:pt x="0" y="0"/>
                  </a:moveTo>
                  <a:lnTo>
                    <a:pt x="0" y="0"/>
                  </a:lnTo>
                  <a:cubicBezTo>
                    <a:pt x="2" y="0"/>
                    <a:pt x="6" y="0"/>
                    <a:pt x="10" y="0"/>
                  </a:cubicBezTo>
                  <a:cubicBezTo>
                    <a:pt x="15" y="0"/>
                    <a:pt x="17" y="0"/>
                    <a:pt x="21" y="0"/>
                  </a:cubicBezTo>
                  <a:cubicBezTo>
                    <a:pt x="17" y="2"/>
                    <a:pt x="15" y="2"/>
                    <a:pt x="10" y="2"/>
                  </a:cubicBezTo>
                  <a:cubicBezTo>
                    <a:pt x="6" y="2"/>
                    <a:pt x="2"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80" name="Google Shape;380;p13"/>
            <p:cNvSpPr/>
            <p:nvPr/>
          </p:nvSpPr>
          <p:spPr>
            <a:xfrm>
              <a:off x="5401290" y="2465503"/>
              <a:ext cx="290258" cy="6047"/>
            </a:xfrm>
            <a:custGeom>
              <a:avLst/>
              <a:gdLst/>
              <a:ahLst/>
              <a:cxnLst/>
              <a:rect l="l" t="t" r="r" b="b"/>
              <a:pathLst>
                <a:path w="192" h="4" extrusionOk="0">
                  <a:moveTo>
                    <a:pt x="0" y="0"/>
                  </a:moveTo>
                  <a:lnTo>
                    <a:pt x="0" y="0"/>
                  </a:lnTo>
                  <a:cubicBezTo>
                    <a:pt x="32" y="0"/>
                    <a:pt x="65" y="0"/>
                    <a:pt x="97" y="0"/>
                  </a:cubicBezTo>
                  <a:cubicBezTo>
                    <a:pt x="129" y="3"/>
                    <a:pt x="160" y="3"/>
                    <a:pt x="192" y="3"/>
                  </a:cubicBezTo>
                  <a:cubicBezTo>
                    <a:pt x="160" y="5"/>
                    <a:pt x="129" y="3"/>
                    <a:pt x="97" y="3"/>
                  </a:cubicBezTo>
                  <a:cubicBezTo>
                    <a:pt x="65" y="3"/>
                    <a:pt x="32" y="3"/>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81" name="Google Shape;381;p13"/>
            <p:cNvSpPr/>
            <p:nvPr/>
          </p:nvSpPr>
          <p:spPr>
            <a:xfrm>
              <a:off x="4893338" y="3064159"/>
              <a:ext cx="444458" cy="3024"/>
            </a:xfrm>
            <a:custGeom>
              <a:avLst/>
              <a:gdLst/>
              <a:ahLst/>
              <a:cxnLst/>
              <a:rect l="l" t="t" r="r" b="b"/>
              <a:pathLst>
                <a:path w="294" h="2" extrusionOk="0">
                  <a:moveTo>
                    <a:pt x="0" y="0"/>
                  </a:moveTo>
                  <a:lnTo>
                    <a:pt x="0" y="0"/>
                  </a:lnTo>
                  <a:cubicBezTo>
                    <a:pt x="50" y="0"/>
                    <a:pt x="99" y="0"/>
                    <a:pt x="147" y="0"/>
                  </a:cubicBezTo>
                  <a:cubicBezTo>
                    <a:pt x="198" y="0"/>
                    <a:pt x="246" y="0"/>
                    <a:pt x="294" y="0"/>
                  </a:cubicBezTo>
                  <a:cubicBezTo>
                    <a:pt x="246" y="2"/>
                    <a:pt x="198" y="2"/>
                    <a:pt x="147" y="2"/>
                  </a:cubicBezTo>
                  <a:cubicBezTo>
                    <a:pt x="99" y="2"/>
                    <a:pt x="50"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82" name="Google Shape;382;p13"/>
            <p:cNvSpPr/>
            <p:nvPr/>
          </p:nvSpPr>
          <p:spPr>
            <a:xfrm>
              <a:off x="4844961" y="3064159"/>
              <a:ext cx="28723" cy="3024"/>
            </a:xfrm>
            <a:custGeom>
              <a:avLst/>
              <a:gdLst/>
              <a:ahLst/>
              <a:cxnLst/>
              <a:rect l="l" t="t" r="r" b="b"/>
              <a:pathLst>
                <a:path w="19" h="2" extrusionOk="0">
                  <a:moveTo>
                    <a:pt x="0" y="2"/>
                  </a:moveTo>
                  <a:lnTo>
                    <a:pt x="0" y="2"/>
                  </a:lnTo>
                  <a:cubicBezTo>
                    <a:pt x="5" y="0"/>
                    <a:pt x="7" y="0"/>
                    <a:pt x="11" y="0"/>
                  </a:cubicBezTo>
                  <a:cubicBezTo>
                    <a:pt x="13" y="0"/>
                    <a:pt x="17" y="0"/>
                    <a:pt x="19" y="2"/>
                  </a:cubicBezTo>
                  <a:cubicBezTo>
                    <a:pt x="17" y="2"/>
                    <a:pt x="13" y="2"/>
                    <a:pt x="11" y="2"/>
                  </a:cubicBezTo>
                  <a:cubicBezTo>
                    <a:pt x="7" y="2"/>
                    <a:pt x="5"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83" name="Google Shape;383;p13"/>
            <p:cNvSpPr/>
            <p:nvPr/>
          </p:nvSpPr>
          <p:spPr>
            <a:xfrm>
              <a:off x="5188131" y="3079276"/>
              <a:ext cx="99776" cy="3024"/>
            </a:xfrm>
            <a:custGeom>
              <a:avLst/>
              <a:gdLst/>
              <a:ahLst/>
              <a:cxnLst/>
              <a:rect l="l" t="t" r="r" b="b"/>
              <a:pathLst>
                <a:path w="66" h="2" extrusionOk="0">
                  <a:moveTo>
                    <a:pt x="0" y="2"/>
                  </a:moveTo>
                  <a:lnTo>
                    <a:pt x="0" y="2"/>
                  </a:lnTo>
                  <a:cubicBezTo>
                    <a:pt x="11" y="0"/>
                    <a:pt x="21" y="0"/>
                    <a:pt x="32" y="0"/>
                  </a:cubicBezTo>
                  <a:cubicBezTo>
                    <a:pt x="43" y="0"/>
                    <a:pt x="55" y="0"/>
                    <a:pt x="66" y="2"/>
                  </a:cubicBezTo>
                  <a:cubicBezTo>
                    <a:pt x="55" y="2"/>
                    <a:pt x="43" y="2"/>
                    <a:pt x="32" y="2"/>
                  </a:cubicBezTo>
                  <a:cubicBezTo>
                    <a:pt x="21" y="2"/>
                    <a:pt x="11"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84" name="Google Shape;384;p13"/>
            <p:cNvSpPr/>
            <p:nvPr/>
          </p:nvSpPr>
          <p:spPr>
            <a:xfrm>
              <a:off x="5931919" y="3355928"/>
              <a:ext cx="155712" cy="3024"/>
            </a:xfrm>
            <a:custGeom>
              <a:avLst/>
              <a:gdLst/>
              <a:ahLst/>
              <a:cxnLst/>
              <a:rect l="l" t="t" r="r" b="b"/>
              <a:pathLst>
                <a:path w="103" h="2" extrusionOk="0">
                  <a:moveTo>
                    <a:pt x="0" y="2"/>
                  </a:moveTo>
                  <a:lnTo>
                    <a:pt x="0" y="2"/>
                  </a:lnTo>
                  <a:cubicBezTo>
                    <a:pt x="17" y="2"/>
                    <a:pt x="34" y="0"/>
                    <a:pt x="51" y="0"/>
                  </a:cubicBezTo>
                  <a:cubicBezTo>
                    <a:pt x="68" y="0"/>
                    <a:pt x="84" y="0"/>
                    <a:pt x="103" y="2"/>
                  </a:cubicBezTo>
                  <a:cubicBezTo>
                    <a:pt x="84" y="2"/>
                    <a:pt x="68" y="2"/>
                    <a:pt x="51" y="2"/>
                  </a:cubicBezTo>
                  <a:cubicBezTo>
                    <a:pt x="34" y="2"/>
                    <a:pt x="17"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85" name="Google Shape;385;p13"/>
            <p:cNvSpPr/>
            <p:nvPr/>
          </p:nvSpPr>
          <p:spPr>
            <a:xfrm>
              <a:off x="6027160" y="3346857"/>
              <a:ext cx="31747" cy="3024"/>
            </a:xfrm>
            <a:custGeom>
              <a:avLst/>
              <a:gdLst/>
              <a:ahLst/>
              <a:cxnLst/>
              <a:rect l="l" t="t" r="r" b="b"/>
              <a:pathLst>
                <a:path w="21" h="2" extrusionOk="0">
                  <a:moveTo>
                    <a:pt x="0" y="0"/>
                  </a:moveTo>
                  <a:lnTo>
                    <a:pt x="0" y="0"/>
                  </a:lnTo>
                  <a:cubicBezTo>
                    <a:pt x="3" y="0"/>
                    <a:pt x="7" y="0"/>
                    <a:pt x="11" y="0"/>
                  </a:cubicBezTo>
                  <a:cubicBezTo>
                    <a:pt x="15" y="0"/>
                    <a:pt x="17" y="0"/>
                    <a:pt x="21" y="0"/>
                  </a:cubicBezTo>
                  <a:cubicBezTo>
                    <a:pt x="17" y="2"/>
                    <a:pt x="15" y="2"/>
                    <a:pt x="11" y="2"/>
                  </a:cubicBezTo>
                  <a:cubicBezTo>
                    <a:pt x="7" y="2"/>
                    <a:pt x="3"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86" name="Google Shape;386;p13"/>
            <p:cNvSpPr/>
            <p:nvPr/>
          </p:nvSpPr>
          <p:spPr>
            <a:xfrm>
              <a:off x="4126873" y="1948482"/>
              <a:ext cx="458064" cy="1576763"/>
            </a:xfrm>
            <a:custGeom>
              <a:avLst/>
              <a:gdLst/>
              <a:ahLst/>
              <a:cxnLst/>
              <a:rect l="l" t="t" r="r" b="b"/>
              <a:pathLst>
                <a:path w="303" h="1043" extrusionOk="0">
                  <a:moveTo>
                    <a:pt x="0" y="1015"/>
                  </a:moveTo>
                  <a:lnTo>
                    <a:pt x="0" y="1015"/>
                  </a:lnTo>
                  <a:cubicBezTo>
                    <a:pt x="72" y="1026"/>
                    <a:pt x="72" y="1026"/>
                    <a:pt x="72" y="1026"/>
                  </a:cubicBezTo>
                  <a:cubicBezTo>
                    <a:pt x="95" y="1028"/>
                    <a:pt x="118" y="1030"/>
                    <a:pt x="141" y="1034"/>
                  </a:cubicBezTo>
                  <a:cubicBezTo>
                    <a:pt x="135" y="1038"/>
                    <a:pt x="135" y="1038"/>
                    <a:pt x="135" y="1038"/>
                  </a:cubicBezTo>
                  <a:cubicBezTo>
                    <a:pt x="154" y="910"/>
                    <a:pt x="154" y="910"/>
                    <a:pt x="154" y="910"/>
                  </a:cubicBezTo>
                  <a:cubicBezTo>
                    <a:pt x="173" y="784"/>
                    <a:pt x="173" y="784"/>
                    <a:pt x="173" y="784"/>
                  </a:cubicBezTo>
                  <a:cubicBezTo>
                    <a:pt x="181" y="721"/>
                    <a:pt x="181" y="721"/>
                    <a:pt x="181" y="721"/>
                  </a:cubicBezTo>
                  <a:cubicBezTo>
                    <a:pt x="192" y="658"/>
                    <a:pt x="192" y="658"/>
                    <a:pt x="192" y="658"/>
                  </a:cubicBezTo>
                  <a:cubicBezTo>
                    <a:pt x="202" y="595"/>
                    <a:pt x="202" y="595"/>
                    <a:pt x="202" y="595"/>
                  </a:cubicBezTo>
                  <a:cubicBezTo>
                    <a:pt x="213" y="532"/>
                    <a:pt x="213" y="532"/>
                    <a:pt x="213" y="532"/>
                  </a:cubicBezTo>
                  <a:cubicBezTo>
                    <a:pt x="234" y="408"/>
                    <a:pt x="234" y="408"/>
                    <a:pt x="234" y="408"/>
                  </a:cubicBezTo>
                  <a:cubicBezTo>
                    <a:pt x="242" y="366"/>
                    <a:pt x="248" y="324"/>
                    <a:pt x="254" y="281"/>
                  </a:cubicBezTo>
                  <a:cubicBezTo>
                    <a:pt x="267" y="197"/>
                    <a:pt x="280" y="111"/>
                    <a:pt x="292" y="27"/>
                  </a:cubicBezTo>
                  <a:cubicBezTo>
                    <a:pt x="297" y="33"/>
                    <a:pt x="297" y="33"/>
                    <a:pt x="297" y="33"/>
                  </a:cubicBezTo>
                  <a:cubicBezTo>
                    <a:pt x="156" y="12"/>
                    <a:pt x="156" y="12"/>
                    <a:pt x="156" y="12"/>
                  </a:cubicBezTo>
                  <a:cubicBezTo>
                    <a:pt x="164" y="8"/>
                    <a:pt x="164" y="8"/>
                    <a:pt x="164" y="8"/>
                  </a:cubicBezTo>
                  <a:cubicBezTo>
                    <a:pt x="152" y="92"/>
                    <a:pt x="139" y="176"/>
                    <a:pt x="126" y="258"/>
                  </a:cubicBezTo>
                  <a:cubicBezTo>
                    <a:pt x="114" y="342"/>
                    <a:pt x="101" y="427"/>
                    <a:pt x="86" y="511"/>
                  </a:cubicBezTo>
                  <a:cubicBezTo>
                    <a:pt x="74" y="593"/>
                    <a:pt x="59" y="677"/>
                    <a:pt x="44" y="761"/>
                  </a:cubicBezTo>
                  <a:lnTo>
                    <a:pt x="0" y="1015"/>
                  </a:lnTo>
                  <a:moveTo>
                    <a:pt x="0" y="1017"/>
                  </a:moveTo>
                  <a:lnTo>
                    <a:pt x="0" y="1017"/>
                  </a:lnTo>
                  <a:cubicBezTo>
                    <a:pt x="34" y="767"/>
                    <a:pt x="34" y="767"/>
                    <a:pt x="34" y="767"/>
                  </a:cubicBezTo>
                  <a:cubicBezTo>
                    <a:pt x="46" y="683"/>
                    <a:pt x="57" y="599"/>
                    <a:pt x="70" y="513"/>
                  </a:cubicBezTo>
                  <a:cubicBezTo>
                    <a:pt x="84" y="429"/>
                    <a:pt x="95" y="345"/>
                    <a:pt x="110" y="260"/>
                  </a:cubicBezTo>
                  <a:cubicBezTo>
                    <a:pt x="124" y="174"/>
                    <a:pt x="137" y="90"/>
                    <a:pt x="152" y="6"/>
                  </a:cubicBezTo>
                  <a:cubicBezTo>
                    <a:pt x="152" y="0"/>
                    <a:pt x="152" y="0"/>
                    <a:pt x="152" y="0"/>
                  </a:cubicBezTo>
                  <a:cubicBezTo>
                    <a:pt x="158" y="0"/>
                    <a:pt x="158" y="0"/>
                    <a:pt x="158" y="0"/>
                  </a:cubicBezTo>
                  <a:cubicBezTo>
                    <a:pt x="297" y="25"/>
                    <a:pt x="297" y="25"/>
                    <a:pt x="297" y="25"/>
                  </a:cubicBezTo>
                  <a:cubicBezTo>
                    <a:pt x="303" y="25"/>
                    <a:pt x="303" y="25"/>
                    <a:pt x="303" y="25"/>
                  </a:cubicBezTo>
                  <a:cubicBezTo>
                    <a:pt x="301" y="29"/>
                    <a:pt x="301" y="29"/>
                    <a:pt x="301" y="29"/>
                  </a:cubicBezTo>
                  <a:cubicBezTo>
                    <a:pt x="286" y="113"/>
                    <a:pt x="273" y="197"/>
                    <a:pt x="261" y="281"/>
                  </a:cubicBezTo>
                  <a:cubicBezTo>
                    <a:pt x="254" y="324"/>
                    <a:pt x="248" y="366"/>
                    <a:pt x="242" y="408"/>
                  </a:cubicBezTo>
                  <a:cubicBezTo>
                    <a:pt x="223" y="534"/>
                    <a:pt x="223" y="534"/>
                    <a:pt x="223" y="534"/>
                  </a:cubicBezTo>
                  <a:cubicBezTo>
                    <a:pt x="215" y="597"/>
                    <a:pt x="215" y="597"/>
                    <a:pt x="215" y="597"/>
                  </a:cubicBezTo>
                  <a:cubicBezTo>
                    <a:pt x="206" y="660"/>
                    <a:pt x="206" y="660"/>
                    <a:pt x="206" y="660"/>
                  </a:cubicBezTo>
                  <a:cubicBezTo>
                    <a:pt x="196" y="723"/>
                    <a:pt x="196" y="723"/>
                    <a:pt x="196" y="723"/>
                  </a:cubicBezTo>
                  <a:cubicBezTo>
                    <a:pt x="185" y="786"/>
                    <a:pt x="185" y="786"/>
                    <a:pt x="185" y="786"/>
                  </a:cubicBezTo>
                  <a:cubicBezTo>
                    <a:pt x="166" y="912"/>
                    <a:pt x="166" y="912"/>
                    <a:pt x="166" y="912"/>
                  </a:cubicBezTo>
                  <a:cubicBezTo>
                    <a:pt x="143" y="1038"/>
                    <a:pt x="143" y="1038"/>
                    <a:pt x="143" y="1038"/>
                  </a:cubicBezTo>
                  <a:cubicBezTo>
                    <a:pt x="143" y="1043"/>
                    <a:pt x="143" y="1043"/>
                    <a:pt x="143" y="1043"/>
                  </a:cubicBezTo>
                  <a:cubicBezTo>
                    <a:pt x="139" y="1043"/>
                    <a:pt x="139" y="1043"/>
                    <a:pt x="139" y="1043"/>
                  </a:cubicBezTo>
                  <a:cubicBezTo>
                    <a:pt x="116" y="1038"/>
                    <a:pt x="91" y="1034"/>
                    <a:pt x="67" y="1030"/>
                  </a:cubicBezTo>
                  <a:lnTo>
                    <a:pt x="0" y="1017"/>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87" name="Google Shape;387;p13"/>
            <p:cNvSpPr/>
            <p:nvPr/>
          </p:nvSpPr>
          <p:spPr>
            <a:xfrm>
              <a:off x="4343056" y="2107216"/>
              <a:ext cx="216182" cy="72564"/>
            </a:xfrm>
            <a:custGeom>
              <a:avLst/>
              <a:gdLst/>
              <a:ahLst/>
              <a:cxnLst/>
              <a:rect l="l" t="t" r="r" b="b"/>
              <a:pathLst>
                <a:path w="143" h="48" extrusionOk="0">
                  <a:moveTo>
                    <a:pt x="2" y="23"/>
                  </a:moveTo>
                  <a:lnTo>
                    <a:pt x="2" y="23"/>
                  </a:lnTo>
                  <a:cubicBezTo>
                    <a:pt x="15" y="25"/>
                    <a:pt x="25" y="25"/>
                    <a:pt x="38" y="27"/>
                  </a:cubicBezTo>
                  <a:cubicBezTo>
                    <a:pt x="49" y="29"/>
                    <a:pt x="59" y="29"/>
                    <a:pt x="72" y="32"/>
                  </a:cubicBezTo>
                  <a:cubicBezTo>
                    <a:pt x="82" y="34"/>
                    <a:pt x="93" y="36"/>
                    <a:pt x="103" y="38"/>
                  </a:cubicBezTo>
                  <a:cubicBezTo>
                    <a:pt x="116" y="40"/>
                    <a:pt x="126" y="42"/>
                    <a:pt x="137" y="44"/>
                  </a:cubicBezTo>
                  <a:cubicBezTo>
                    <a:pt x="135" y="46"/>
                    <a:pt x="135" y="46"/>
                    <a:pt x="135" y="46"/>
                  </a:cubicBezTo>
                  <a:cubicBezTo>
                    <a:pt x="137" y="38"/>
                    <a:pt x="137" y="32"/>
                    <a:pt x="139" y="23"/>
                  </a:cubicBezTo>
                  <a:cubicBezTo>
                    <a:pt x="141" y="25"/>
                    <a:pt x="141" y="25"/>
                    <a:pt x="141" y="25"/>
                  </a:cubicBezTo>
                  <a:cubicBezTo>
                    <a:pt x="118" y="23"/>
                    <a:pt x="95" y="21"/>
                    <a:pt x="72" y="17"/>
                  </a:cubicBezTo>
                  <a:cubicBezTo>
                    <a:pt x="61" y="15"/>
                    <a:pt x="49" y="13"/>
                    <a:pt x="38" y="10"/>
                  </a:cubicBezTo>
                  <a:cubicBezTo>
                    <a:pt x="28" y="8"/>
                    <a:pt x="15" y="6"/>
                    <a:pt x="4" y="4"/>
                  </a:cubicBezTo>
                  <a:cubicBezTo>
                    <a:pt x="7" y="2"/>
                    <a:pt x="7" y="2"/>
                    <a:pt x="7" y="2"/>
                  </a:cubicBezTo>
                  <a:cubicBezTo>
                    <a:pt x="7" y="8"/>
                    <a:pt x="4" y="17"/>
                    <a:pt x="2" y="23"/>
                  </a:cubicBezTo>
                  <a:moveTo>
                    <a:pt x="0" y="23"/>
                  </a:moveTo>
                  <a:lnTo>
                    <a:pt x="0" y="23"/>
                  </a:lnTo>
                  <a:cubicBezTo>
                    <a:pt x="2" y="17"/>
                    <a:pt x="2" y="8"/>
                    <a:pt x="2" y="2"/>
                  </a:cubicBezTo>
                  <a:cubicBezTo>
                    <a:pt x="2" y="0"/>
                    <a:pt x="2" y="0"/>
                    <a:pt x="2" y="0"/>
                  </a:cubicBezTo>
                  <a:cubicBezTo>
                    <a:pt x="4" y="0"/>
                    <a:pt x="4" y="0"/>
                    <a:pt x="4" y="0"/>
                  </a:cubicBezTo>
                  <a:cubicBezTo>
                    <a:pt x="17" y="0"/>
                    <a:pt x="28" y="2"/>
                    <a:pt x="40" y="4"/>
                  </a:cubicBezTo>
                  <a:cubicBezTo>
                    <a:pt x="51" y="4"/>
                    <a:pt x="61" y="6"/>
                    <a:pt x="74" y="8"/>
                  </a:cubicBezTo>
                  <a:cubicBezTo>
                    <a:pt x="97" y="13"/>
                    <a:pt x="118" y="17"/>
                    <a:pt x="141" y="21"/>
                  </a:cubicBezTo>
                  <a:cubicBezTo>
                    <a:pt x="143" y="21"/>
                    <a:pt x="143" y="21"/>
                    <a:pt x="143" y="21"/>
                  </a:cubicBezTo>
                  <a:cubicBezTo>
                    <a:pt x="143" y="23"/>
                    <a:pt x="143" y="23"/>
                    <a:pt x="143" y="23"/>
                  </a:cubicBezTo>
                  <a:cubicBezTo>
                    <a:pt x="141" y="32"/>
                    <a:pt x="139" y="38"/>
                    <a:pt x="139" y="46"/>
                  </a:cubicBezTo>
                  <a:cubicBezTo>
                    <a:pt x="139" y="48"/>
                    <a:pt x="139" y="48"/>
                    <a:pt x="139" y="48"/>
                  </a:cubicBezTo>
                  <a:cubicBezTo>
                    <a:pt x="137" y="46"/>
                    <a:pt x="137" y="46"/>
                    <a:pt x="137" y="46"/>
                  </a:cubicBezTo>
                  <a:cubicBezTo>
                    <a:pt x="126" y="44"/>
                    <a:pt x="114" y="44"/>
                    <a:pt x="103" y="42"/>
                  </a:cubicBezTo>
                  <a:cubicBezTo>
                    <a:pt x="91" y="42"/>
                    <a:pt x="78" y="40"/>
                    <a:pt x="67" y="38"/>
                  </a:cubicBezTo>
                  <a:cubicBezTo>
                    <a:pt x="55" y="36"/>
                    <a:pt x="44" y="34"/>
                    <a:pt x="34" y="32"/>
                  </a:cubicBezTo>
                  <a:cubicBezTo>
                    <a:pt x="21" y="29"/>
                    <a:pt x="11" y="27"/>
                    <a:pt x="0" y="2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88" name="Google Shape;388;p13"/>
            <p:cNvSpPr/>
            <p:nvPr/>
          </p:nvSpPr>
          <p:spPr>
            <a:xfrm>
              <a:off x="4152573" y="3292434"/>
              <a:ext cx="213159" cy="72564"/>
            </a:xfrm>
            <a:custGeom>
              <a:avLst/>
              <a:gdLst/>
              <a:ahLst/>
              <a:cxnLst/>
              <a:rect l="l" t="t" r="r" b="b"/>
              <a:pathLst>
                <a:path w="141" h="48" extrusionOk="0">
                  <a:moveTo>
                    <a:pt x="0" y="23"/>
                  </a:moveTo>
                  <a:lnTo>
                    <a:pt x="0" y="23"/>
                  </a:lnTo>
                  <a:cubicBezTo>
                    <a:pt x="13" y="25"/>
                    <a:pt x="23" y="25"/>
                    <a:pt x="36" y="27"/>
                  </a:cubicBezTo>
                  <a:cubicBezTo>
                    <a:pt x="46" y="30"/>
                    <a:pt x="59" y="30"/>
                    <a:pt x="69" y="32"/>
                  </a:cubicBezTo>
                  <a:cubicBezTo>
                    <a:pt x="80" y="34"/>
                    <a:pt x="90" y="36"/>
                    <a:pt x="103" y="38"/>
                  </a:cubicBezTo>
                  <a:cubicBezTo>
                    <a:pt x="114" y="40"/>
                    <a:pt x="124" y="42"/>
                    <a:pt x="137" y="44"/>
                  </a:cubicBezTo>
                  <a:cubicBezTo>
                    <a:pt x="135" y="46"/>
                    <a:pt x="135" y="46"/>
                    <a:pt x="135" y="46"/>
                  </a:cubicBezTo>
                  <a:cubicBezTo>
                    <a:pt x="135" y="38"/>
                    <a:pt x="137" y="32"/>
                    <a:pt x="137" y="23"/>
                  </a:cubicBezTo>
                  <a:cubicBezTo>
                    <a:pt x="139" y="25"/>
                    <a:pt x="139" y="25"/>
                    <a:pt x="139" y="25"/>
                  </a:cubicBezTo>
                  <a:cubicBezTo>
                    <a:pt x="116" y="23"/>
                    <a:pt x="93" y="21"/>
                    <a:pt x="69" y="17"/>
                  </a:cubicBezTo>
                  <a:cubicBezTo>
                    <a:pt x="59" y="15"/>
                    <a:pt x="48" y="13"/>
                    <a:pt x="36" y="11"/>
                  </a:cubicBezTo>
                  <a:cubicBezTo>
                    <a:pt x="25" y="8"/>
                    <a:pt x="15" y="6"/>
                    <a:pt x="2" y="4"/>
                  </a:cubicBezTo>
                  <a:cubicBezTo>
                    <a:pt x="6" y="2"/>
                    <a:pt x="6" y="2"/>
                    <a:pt x="6" y="2"/>
                  </a:cubicBezTo>
                  <a:cubicBezTo>
                    <a:pt x="4" y="8"/>
                    <a:pt x="2" y="17"/>
                    <a:pt x="0" y="23"/>
                  </a:cubicBezTo>
                  <a:moveTo>
                    <a:pt x="0" y="25"/>
                  </a:moveTo>
                  <a:lnTo>
                    <a:pt x="0" y="25"/>
                  </a:lnTo>
                  <a:cubicBezTo>
                    <a:pt x="0" y="17"/>
                    <a:pt x="0" y="8"/>
                    <a:pt x="0" y="2"/>
                  </a:cubicBezTo>
                  <a:cubicBezTo>
                    <a:pt x="2" y="0"/>
                    <a:pt x="2" y="0"/>
                    <a:pt x="2" y="0"/>
                  </a:cubicBezTo>
                  <a:cubicBezTo>
                    <a:pt x="4" y="0"/>
                    <a:pt x="4" y="0"/>
                    <a:pt x="4" y="0"/>
                  </a:cubicBezTo>
                  <a:cubicBezTo>
                    <a:pt x="15" y="0"/>
                    <a:pt x="27" y="2"/>
                    <a:pt x="38" y="4"/>
                  </a:cubicBezTo>
                  <a:cubicBezTo>
                    <a:pt x="48" y="4"/>
                    <a:pt x="61" y="6"/>
                    <a:pt x="72" y="8"/>
                  </a:cubicBezTo>
                  <a:cubicBezTo>
                    <a:pt x="95" y="13"/>
                    <a:pt x="118" y="17"/>
                    <a:pt x="139" y="21"/>
                  </a:cubicBezTo>
                  <a:cubicBezTo>
                    <a:pt x="141" y="21"/>
                    <a:pt x="141" y="21"/>
                    <a:pt x="141" y="21"/>
                  </a:cubicBezTo>
                  <a:cubicBezTo>
                    <a:pt x="141" y="23"/>
                    <a:pt x="141" y="23"/>
                    <a:pt x="141" y="23"/>
                  </a:cubicBezTo>
                  <a:cubicBezTo>
                    <a:pt x="139" y="32"/>
                    <a:pt x="139" y="38"/>
                    <a:pt x="137" y="46"/>
                  </a:cubicBezTo>
                  <a:cubicBezTo>
                    <a:pt x="137" y="48"/>
                    <a:pt x="137" y="48"/>
                    <a:pt x="137" y="48"/>
                  </a:cubicBezTo>
                  <a:cubicBezTo>
                    <a:pt x="135" y="48"/>
                    <a:pt x="135" y="48"/>
                    <a:pt x="135" y="48"/>
                  </a:cubicBezTo>
                  <a:cubicBezTo>
                    <a:pt x="124" y="44"/>
                    <a:pt x="114" y="44"/>
                    <a:pt x="101" y="42"/>
                  </a:cubicBezTo>
                  <a:cubicBezTo>
                    <a:pt x="88" y="42"/>
                    <a:pt x="78" y="40"/>
                    <a:pt x="65" y="38"/>
                  </a:cubicBezTo>
                  <a:cubicBezTo>
                    <a:pt x="55" y="36"/>
                    <a:pt x="42" y="34"/>
                    <a:pt x="32" y="32"/>
                  </a:cubicBezTo>
                  <a:cubicBezTo>
                    <a:pt x="21" y="30"/>
                    <a:pt x="10" y="27"/>
                    <a:pt x="0" y="2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89" name="Google Shape;389;p13"/>
            <p:cNvSpPr/>
            <p:nvPr/>
          </p:nvSpPr>
          <p:spPr>
            <a:xfrm>
              <a:off x="4285609" y="3133699"/>
              <a:ext cx="57447" cy="374916"/>
            </a:xfrm>
            <a:custGeom>
              <a:avLst/>
              <a:gdLst/>
              <a:ahLst/>
              <a:cxnLst/>
              <a:rect l="l" t="t" r="r" b="b"/>
              <a:pathLst>
                <a:path w="38" h="248" extrusionOk="0">
                  <a:moveTo>
                    <a:pt x="0" y="248"/>
                  </a:moveTo>
                  <a:lnTo>
                    <a:pt x="0" y="248"/>
                  </a:lnTo>
                  <a:cubicBezTo>
                    <a:pt x="5" y="208"/>
                    <a:pt x="13" y="166"/>
                    <a:pt x="17" y="124"/>
                  </a:cubicBezTo>
                  <a:cubicBezTo>
                    <a:pt x="26" y="84"/>
                    <a:pt x="32" y="42"/>
                    <a:pt x="38" y="0"/>
                  </a:cubicBezTo>
                  <a:cubicBezTo>
                    <a:pt x="34" y="42"/>
                    <a:pt x="26" y="84"/>
                    <a:pt x="19" y="126"/>
                  </a:cubicBezTo>
                  <a:cubicBezTo>
                    <a:pt x="13" y="166"/>
                    <a:pt x="7" y="208"/>
                    <a:pt x="0" y="248"/>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4275" rIns="90000" bIns="442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90" name="Google Shape;390;p13"/>
            <p:cNvSpPr/>
            <p:nvPr/>
          </p:nvSpPr>
          <p:spPr>
            <a:xfrm>
              <a:off x="4349103" y="3095906"/>
              <a:ext cx="4535" cy="18141"/>
            </a:xfrm>
            <a:custGeom>
              <a:avLst/>
              <a:gdLst/>
              <a:ahLst/>
              <a:cxnLst/>
              <a:rect l="l" t="t" r="r" b="b"/>
              <a:pathLst>
                <a:path w="3" h="12" extrusionOk="0">
                  <a:moveTo>
                    <a:pt x="0" y="12"/>
                  </a:moveTo>
                  <a:lnTo>
                    <a:pt x="0" y="12"/>
                  </a:lnTo>
                  <a:cubicBezTo>
                    <a:pt x="0" y="10"/>
                    <a:pt x="0" y="8"/>
                    <a:pt x="0" y="6"/>
                  </a:cubicBezTo>
                  <a:cubicBezTo>
                    <a:pt x="0" y="4"/>
                    <a:pt x="0" y="2"/>
                    <a:pt x="3" y="0"/>
                  </a:cubicBezTo>
                  <a:cubicBezTo>
                    <a:pt x="3" y="2"/>
                    <a:pt x="3" y="4"/>
                    <a:pt x="3" y="6"/>
                  </a:cubicBezTo>
                  <a:cubicBezTo>
                    <a:pt x="3" y="8"/>
                    <a:pt x="0" y="10"/>
                    <a:pt x="0" y="1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9B02A3E4-1DC6-2137-C597-C26ED2CE85CC}"/>
              </a:ext>
            </a:extLst>
          </p:cNvPr>
          <p:cNvSpPr>
            <a:spLocks noGrp="1"/>
          </p:cNvSpPr>
          <p:nvPr>
            <p:ph type="dt" sz="half" idx="10"/>
          </p:nvPr>
        </p:nvSpPr>
        <p:spPr/>
        <p:txBody>
          <a:bodyPr/>
          <a:lstStyle>
            <a:lvl1pPr>
              <a:defRPr/>
            </a:lvl1pPr>
          </a:lstStyle>
          <a:p>
            <a:pPr defTabSz="685800">
              <a:buClrTx/>
              <a:defRPr/>
            </a:pPr>
            <a:fld id="{A7BE1DBB-ABB0-470A-A865-7737D766BB55}" type="datetimeFigureOut">
              <a:rPr lang="en-US" kern="1200" smtClean="0">
                <a:solidFill>
                  <a:srgbClr val="696464"/>
                </a:solidFill>
                <a:ea typeface="+mn-ea"/>
              </a:rPr>
              <a:pPr defTabSz="685800">
                <a:buClrTx/>
                <a:defRPr/>
              </a:pPr>
              <a:t>15/10/2024</a:t>
            </a:fld>
            <a:endParaRPr lang="en-US" kern="1200">
              <a:solidFill>
                <a:srgbClr val="696464"/>
              </a:solidFill>
              <a:ea typeface="+mn-ea"/>
            </a:endParaRPr>
          </a:p>
        </p:txBody>
      </p:sp>
      <p:sp>
        <p:nvSpPr>
          <p:cNvPr id="5" name="Footer Placeholder 2">
            <a:extLst>
              <a:ext uri="{FF2B5EF4-FFF2-40B4-BE49-F238E27FC236}">
                <a16:creationId xmlns:a16="http://schemas.microsoft.com/office/drawing/2014/main" id="{FD640943-53C4-DAF7-4C05-AAAD75B121B5}"/>
              </a:ext>
            </a:extLst>
          </p:cNvPr>
          <p:cNvSpPr>
            <a:spLocks noGrp="1"/>
          </p:cNvSpPr>
          <p:nvPr>
            <p:ph type="ftr" sz="quarter" idx="11"/>
          </p:nvPr>
        </p:nvSpPr>
        <p:spPr/>
        <p:txBody>
          <a:bodyPr/>
          <a:lstStyle>
            <a:lvl1pPr>
              <a:defRPr/>
            </a:lvl1pPr>
          </a:lstStyle>
          <a:p>
            <a:pPr defTabSz="685800">
              <a:buClrTx/>
              <a:defRPr/>
            </a:pPr>
            <a:endParaRPr lang="en-US" kern="1200">
              <a:solidFill>
                <a:srgbClr val="696464"/>
              </a:solidFill>
              <a:ea typeface="+mn-ea"/>
            </a:endParaRPr>
          </a:p>
        </p:txBody>
      </p:sp>
      <p:sp>
        <p:nvSpPr>
          <p:cNvPr id="6" name="Slide Number Placeholder 22">
            <a:extLst>
              <a:ext uri="{FF2B5EF4-FFF2-40B4-BE49-F238E27FC236}">
                <a16:creationId xmlns:a16="http://schemas.microsoft.com/office/drawing/2014/main" id="{298A37A4-EA94-E687-3E55-18FEC377E5C6}"/>
              </a:ext>
            </a:extLst>
          </p:cNvPr>
          <p:cNvSpPr>
            <a:spLocks noGrp="1"/>
          </p:cNvSpPr>
          <p:nvPr>
            <p:ph type="sldNum" sz="quarter" idx="12"/>
          </p:nvPr>
        </p:nvSpPr>
        <p:spPr/>
        <p:txBody>
          <a:bodyPr/>
          <a:lstStyle>
            <a:lvl1pPr>
              <a:defRPr/>
            </a:lvl1pPr>
          </a:lstStyle>
          <a:p>
            <a:pPr defTabSz="685800">
              <a:buClrTx/>
              <a:defRPr/>
            </a:pPr>
            <a:fld id="{9DFEFE0F-0E99-4ECF-B641-97B7198C8B14}" type="slidenum">
              <a:rPr lang="en-US" altLang="en-US" kern="1200" smtClean="0">
                <a:ea typeface="+mn-ea"/>
                <a:cs typeface="+mn-cs"/>
              </a:rPr>
              <a:pPr defTabSz="685800">
                <a:buClrTx/>
                <a:defRPr/>
              </a:pPr>
              <a:t>‹#›</a:t>
            </a:fld>
            <a:endParaRPr lang="en-US" altLang="en-US" kern="1200">
              <a:ea typeface="+mn-ea"/>
              <a:cs typeface="+mn-cs"/>
            </a:endParaRPr>
          </a:p>
        </p:txBody>
      </p:sp>
    </p:spTree>
    <p:extLst>
      <p:ext uri="{BB962C8B-B14F-4D97-AF65-F5344CB8AC3E}">
        <p14:creationId xmlns:p14="http://schemas.microsoft.com/office/powerpoint/2010/main" val="10173542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2"/>
            <a:ext cx="201168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205981"/>
            <a:ext cx="55626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D7C66AF6-731E-D55A-42D2-C2160C11B1EE}"/>
              </a:ext>
            </a:extLst>
          </p:cNvPr>
          <p:cNvSpPr>
            <a:spLocks noGrp="1"/>
          </p:cNvSpPr>
          <p:nvPr>
            <p:ph type="dt" sz="half" idx="10"/>
          </p:nvPr>
        </p:nvSpPr>
        <p:spPr/>
        <p:txBody>
          <a:bodyPr/>
          <a:lstStyle>
            <a:lvl1pPr>
              <a:defRPr/>
            </a:lvl1pPr>
          </a:lstStyle>
          <a:p>
            <a:pPr defTabSz="685800">
              <a:buClrTx/>
              <a:defRPr/>
            </a:pPr>
            <a:fld id="{984755A5-F18C-4DB7-848E-ACB24926F65C}" type="datetimeFigureOut">
              <a:rPr lang="en-US" kern="1200" smtClean="0">
                <a:solidFill>
                  <a:srgbClr val="696464"/>
                </a:solidFill>
                <a:ea typeface="+mn-ea"/>
              </a:rPr>
              <a:pPr defTabSz="685800">
                <a:buClrTx/>
                <a:defRPr/>
              </a:pPr>
              <a:t>15/10/2024</a:t>
            </a:fld>
            <a:endParaRPr lang="en-US" kern="1200">
              <a:solidFill>
                <a:srgbClr val="696464"/>
              </a:solidFill>
              <a:ea typeface="+mn-ea"/>
            </a:endParaRPr>
          </a:p>
        </p:txBody>
      </p:sp>
      <p:sp>
        <p:nvSpPr>
          <p:cNvPr id="5" name="Footer Placeholder 2">
            <a:extLst>
              <a:ext uri="{FF2B5EF4-FFF2-40B4-BE49-F238E27FC236}">
                <a16:creationId xmlns:a16="http://schemas.microsoft.com/office/drawing/2014/main" id="{067E4F75-03AD-562C-D141-565F964DA40D}"/>
              </a:ext>
            </a:extLst>
          </p:cNvPr>
          <p:cNvSpPr>
            <a:spLocks noGrp="1"/>
          </p:cNvSpPr>
          <p:nvPr>
            <p:ph type="ftr" sz="quarter" idx="11"/>
          </p:nvPr>
        </p:nvSpPr>
        <p:spPr/>
        <p:txBody>
          <a:bodyPr/>
          <a:lstStyle>
            <a:lvl1pPr>
              <a:defRPr/>
            </a:lvl1pPr>
          </a:lstStyle>
          <a:p>
            <a:pPr defTabSz="685800">
              <a:buClrTx/>
              <a:defRPr/>
            </a:pPr>
            <a:endParaRPr lang="en-US" kern="1200">
              <a:solidFill>
                <a:srgbClr val="696464"/>
              </a:solidFill>
              <a:ea typeface="+mn-ea"/>
            </a:endParaRPr>
          </a:p>
        </p:txBody>
      </p:sp>
      <p:sp>
        <p:nvSpPr>
          <p:cNvPr id="6" name="Slide Number Placeholder 22">
            <a:extLst>
              <a:ext uri="{FF2B5EF4-FFF2-40B4-BE49-F238E27FC236}">
                <a16:creationId xmlns:a16="http://schemas.microsoft.com/office/drawing/2014/main" id="{8BDEDC44-2BD2-6A95-9FBA-649F4F3F76E2}"/>
              </a:ext>
            </a:extLst>
          </p:cNvPr>
          <p:cNvSpPr>
            <a:spLocks noGrp="1"/>
          </p:cNvSpPr>
          <p:nvPr>
            <p:ph type="sldNum" sz="quarter" idx="12"/>
          </p:nvPr>
        </p:nvSpPr>
        <p:spPr/>
        <p:txBody>
          <a:bodyPr/>
          <a:lstStyle>
            <a:lvl1pPr>
              <a:defRPr/>
            </a:lvl1pPr>
          </a:lstStyle>
          <a:p>
            <a:pPr defTabSz="685800">
              <a:buClrTx/>
              <a:defRPr/>
            </a:pPr>
            <a:fld id="{FE168766-EB37-4034-AE49-325B4EEDB17B}" type="slidenum">
              <a:rPr lang="en-US" altLang="en-US" kern="1200" smtClean="0">
                <a:ea typeface="+mn-ea"/>
                <a:cs typeface="+mn-cs"/>
              </a:rPr>
              <a:pPr defTabSz="685800">
                <a:buClrTx/>
                <a:defRPr/>
              </a:pPr>
              <a:t>‹#›</a:t>
            </a:fld>
            <a:endParaRPr lang="en-US" altLang="en-US" kern="1200">
              <a:ea typeface="+mn-ea"/>
              <a:cs typeface="+mn-cs"/>
            </a:endParaRPr>
          </a:p>
        </p:txBody>
      </p:sp>
    </p:spTree>
    <p:extLst>
      <p:ext uri="{BB962C8B-B14F-4D97-AF65-F5344CB8AC3E}">
        <p14:creationId xmlns:p14="http://schemas.microsoft.com/office/powerpoint/2010/main" val="13492121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tinyPPT.com">
    <p:spTree>
      <p:nvGrpSpPr>
        <p:cNvPr id="1" name=""/>
        <p:cNvGrpSpPr/>
        <p:nvPr/>
      </p:nvGrpSpPr>
      <p:grpSpPr>
        <a:xfrm>
          <a:off x="0" y="0"/>
          <a:ext cx="0" cy="0"/>
          <a:chOff x="0" y="0"/>
          <a:chExt cx="0" cy="0"/>
        </a:xfrm>
      </p:grpSpPr>
      <p:sp>
        <p:nvSpPr>
          <p:cNvPr id="13" name="Slide Number"/>
          <p:cNvSpPr txBox="1">
            <a:spLocks noGrp="1"/>
          </p:cNvSpPr>
          <p:nvPr>
            <p:ph type="sldNum" sz="quarter" idx="2"/>
          </p:nvPr>
        </p:nvSpPr>
        <p:spPr>
          <a:prstGeom prst="rect">
            <a:avLst/>
          </a:prstGeom>
        </p:spPr>
        <p:txBody>
          <a:bodyPr/>
          <a:lstStyle/>
          <a:p>
            <a:pPr defTabSz="685800">
              <a:buClrTx/>
            </a:pPr>
            <a:fld id="{86CB4B4D-7CA3-9044-876B-883B54F8677D}" type="slidenum">
              <a:rPr lang="en-US" kern="1200" smtClean="0">
                <a:ea typeface="+mn-ea"/>
                <a:cs typeface="+mn-cs"/>
              </a:rPr>
              <a:pPr defTabSz="685800">
                <a:buClrTx/>
              </a:pPr>
              <a:t>‹#›</a:t>
            </a:fld>
            <a:endParaRPr lang="en-US" kern="1200">
              <a:ea typeface="+mn-ea"/>
              <a:cs typeface="+mn-cs"/>
            </a:endParaRPr>
          </a:p>
        </p:txBody>
      </p:sp>
    </p:spTree>
    <p:extLst>
      <p:ext uri="{BB962C8B-B14F-4D97-AF65-F5344CB8AC3E}">
        <p14:creationId xmlns:p14="http://schemas.microsoft.com/office/powerpoint/2010/main" val="766369277"/>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endParaRPr lang="vi-VN"/>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kern="1200">
              <a:solidFill>
                <a:srgbClr val="4B2500"/>
              </a:solidFill>
              <a:ea typeface="+mn-ea"/>
            </a:endParaRPr>
          </a:p>
        </p:txBody>
      </p:sp>
      <p:sp>
        <p:nvSpPr>
          <p:cNvPr id="5" name="Rectangle 5"/>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kern="1200">
              <a:solidFill>
                <a:srgbClr val="4B2500"/>
              </a:solidFill>
              <a:ea typeface="+mn-ea"/>
            </a:endParaRPr>
          </a:p>
        </p:txBody>
      </p:sp>
      <p:sp>
        <p:nvSpPr>
          <p:cNvPr id="6" name="Rectangle 6"/>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1A89DCE7-51CE-477B-BDD8-1F5D51ED178A}" type="slidenum">
              <a:rPr lang="en-US" altLang="en-US" kern="1200" smtClean="0">
                <a:solidFill>
                  <a:srgbClr val="4B2500"/>
                </a:solidFill>
                <a:latin typeface="Arial" panose="020B0604020202020204" pitchFamily="34" charset="0"/>
                <a:ea typeface="+mn-ea"/>
                <a:cs typeface="Arial" panose="020B0604020202020204" pitchFamily="34" charset="0"/>
              </a:rPr>
              <a:pPr defTabSz="685800" fontAlgn="base">
                <a:spcBef>
                  <a:spcPct val="0"/>
                </a:spcBef>
                <a:spcAft>
                  <a:spcPct val="0"/>
                </a:spcAft>
                <a:buClrTx/>
                <a:defRPr/>
              </a:pPr>
              <a:t>‹#›</a:t>
            </a:fld>
            <a:endParaRPr lang="en-US" altLang="en-US" kern="1200">
              <a:solidFill>
                <a:srgbClr val="4B2500"/>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361721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kern="1200">
              <a:solidFill>
                <a:srgbClr val="4B2500"/>
              </a:solidFill>
              <a:ea typeface="+mn-ea"/>
            </a:endParaRPr>
          </a:p>
        </p:txBody>
      </p:sp>
      <p:sp>
        <p:nvSpPr>
          <p:cNvPr id="5" name="Rectangle 5"/>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kern="1200">
              <a:solidFill>
                <a:srgbClr val="4B2500"/>
              </a:solidFill>
              <a:ea typeface="+mn-ea"/>
            </a:endParaRPr>
          </a:p>
        </p:txBody>
      </p:sp>
      <p:sp>
        <p:nvSpPr>
          <p:cNvPr id="6" name="Rectangle 6"/>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756ADD12-5AA6-4AE4-A371-75F9D3E68A19}" type="slidenum">
              <a:rPr lang="en-US" altLang="en-US" kern="1200" smtClean="0">
                <a:solidFill>
                  <a:srgbClr val="4B2500"/>
                </a:solidFill>
                <a:latin typeface="Arial" panose="020B0604020202020204" pitchFamily="34" charset="0"/>
                <a:ea typeface="+mn-ea"/>
                <a:cs typeface="Arial" panose="020B0604020202020204" pitchFamily="34" charset="0"/>
              </a:rPr>
              <a:pPr defTabSz="685800" fontAlgn="base">
                <a:spcBef>
                  <a:spcPct val="0"/>
                </a:spcBef>
                <a:spcAft>
                  <a:spcPct val="0"/>
                </a:spcAft>
                <a:buClrTx/>
                <a:defRPr/>
              </a:pPr>
              <a:t>‹#›</a:t>
            </a:fld>
            <a:endParaRPr lang="en-US" altLang="en-US" kern="1200">
              <a:solidFill>
                <a:srgbClr val="4B2500"/>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7690413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endParaRPr lang="vi-VN"/>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kern="1200">
              <a:solidFill>
                <a:srgbClr val="4B2500"/>
              </a:solidFill>
              <a:ea typeface="+mn-ea"/>
            </a:endParaRPr>
          </a:p>
        </p:txBody>
      </p:sp>
      <p:sp>
        <p:nvSpPr>
          <p:cNvPr id="5" name="Rectangle 5"/>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kern="1200">
              <a:solidFill>
                <a:srgbClr val="4B2500"/>
              </a:solidFill>
              <a:ea typeface="+mn-ea"/>
            </a:endParaRPr>
          </a:p>
        </p:txBody>
      </p:sp>
      <p:sp>
        <p:nvSpPr>
          <p:cNvPr id="6" name="Rectangle 6"/>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E65F1771-266B-47CA-885B-F4F9B75EE70C}" type="slidenum">
              <a:rPr lang="en-US" altLang="en-US" kern="1200" smtClean="0">
                <a:solidFill>
                  <a:srgbClr val="4B2500"/>
                </a:solidFill>
                <a:latin typeface="Arial" panose="020B0604020202020204" pitchFamily="34" charset="0"/>
                <a:ea typeface="+mn-ea"/>
                <a:cs typeface="Arial" panose="020B0604020202020204" pitchFamily="34" charset="0"/>
              </a:rPr>
              <a:pPr defTabSz="685800" fontAlgn="base">
                <a:spcBef>
                  <a:spcPct val="0"/>
                </a:spcBef>
                <a:spcAft>
                  <a:spcPct val="0"/>
                </a:spcAft>
                <a:buClrTx/>
                <a:defRPr/>
              </a:pPr>
              <a:t>‹#›</a:t>
            </a:fld>
            <a:endParaRPr lang="en-US" altLang="en-US" kern="1200">
              <a:solidFill>
                <a:srgbClr val="4B2500"/>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7983791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kern="1200">
              <a:solidFill>
                <a:srgbClr val="4B2500"/>
              </a:solidFill>
              <a:ea typeface="+mn-ea"/>
            </a:endParaRPr>
          </a:p>
        </p:txBody>
      </p:sp>
      <p:sp>
        <p:nvSpPr>
          <p:cNvPr id="6" name="Rectangle 5"/>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kern="1200">
              <a:solidFill>
                <a:srgbClr val="4B2500"/>
              </a:solidFill>
              <a:ea typeface="+mn-ea"/>
            </a:endParaRPr>
          </a:p>
        </p:txBody>
      </p:sp>
      <p:sp>
        <p:nvSpPr>
          <p:cNvPr id="7" name="Rectangle 6"/>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B21C884E-D035-4995-A140-40AD0DB6763B}" type="slidenum">
              <a:rPr lang="en-US" altLang="en-US" kern="1200" smtClean="0">
                <a:solidFill>
                  <a:srgbClr val="4B2500"/>
                </a:solidFill>
                <a:latin typeface="Arial" panose="020B0604020202020204" pitchFamily="34" charset="0"/>
                <a:ea typeface="+mn-ea"/>
                <a:cs typeface="Arial" panose="020B0604020202020204" pitchFamily="34" charset="0"/>
              </a:rPr>
              <a:pPr defTabSz="685800" fontAlgn="base">
                <a:spcBef>
                  <a:spcPct val="0"/>
                </a:spcBef>
                <a:spcAft>
                  <a:spcPct val="0"/>
                </a:spcAft>
                <a:buClrTx/>
                <a:defRPr/>
              </a:pPr>
              <a:t>‹#›</a:t>
            </a:fld>
            <a:endParaRPr lang="en-US" altLang="en-US" kern="1200">
              <a:solidFill>
                <a:srgbClr val="4B2500"/>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8254699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kern="1200">
              <a:solidFill>
                <a:srgbClr val="4B2500"/>
              </a:solidFill>
              <a:ea typeface="+mn-ea"/>
            </a:endParaRPr>
          </a:p>
        </p:txBody>
      </p:sp>
      <p:sp>
        <p:nvSpPr>
          <p:cNvPr id="8" name="Rectangle 5"/>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kern="1200">
              <a:solidFill>
                <a:srgbClr val="4B2500"/>
              </a:solidFill>
              <a:ea typeface="+mn-ea"/>
            </a:endParaRPr>
          </a:p>
        </p:txBody>
      </p:sp>
      <p:sp>
        <p:nvSpPr>
          <p:cNvPr id="9" name="Rectangle 6"/>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C395E14C-5042-46A7-8C4E-BF45E4C1236D}" type="slidenum">
              <a:rPr lang="en-US" altLang="en-US" kern="1200" smtClean="0">
                <a:solidFill>
                  <a:srgbClr val="4B2500"/>
                </a:solidFill>
                <a:latin typeface="Arial" panose="020B0604020202020204" pitchFamily="34" charset="0"/>
                <a:ea typeface="+mn-ea"/>
                <a:cs typeface="Arial" panose="020B0604020202020204" pitchFamily="34" charset="0"/>
              </a:rPr>
              <a:pPr defTabSz="685800" fontAlgn="base">
                <a:spcBef>
                  <a:spcPct val="0"/>
                </a:spcBef>
                <a:spcAft>
                  <a:spcPct val="0"/>
                </a:spcAft>
                <a:buClrTx/>
                <a:defRPr/>
              </a:pPr>
              <a:t>‹#›</a:t>
            </a:fld>
            <a:endParaRPr lang="en-US" altLang="en-US" kern="1200">
              <a:solidFill>
                <a:srgbClr val="4B2500"/>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819609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kern="1200">
              <a:solidFill>
                <a:srgbClr val="4B2500"/>
              </a:solidFill>
              <a:ea typeface="+mn-ea"/>
            </a:endParaRPr>
          </a:p>
        </p:txBody>
      </p:sp>
      <p:sp>
        <p:nvSpPr>
          <p:cNvPr id="4" name="Rectangle 5"/>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kern="1200">
              <a:solidFill>
                <a:srgbClr val="4B2500"/>
              </a:solidFill>
              <a:ea typeface="+mn-ea"/>
            </a:endParaRPr>
          </a:p>
        </p:txBody>
      </p:sp>
      <p:sp>
        <p:nvSpPr>
          <p:cNvPr id="5" name="Rectangle 6"/>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30B831A5-82E6-4EB0-A9BD-AF8A856DE3C5}" type="slidenum">
              <a:rPr lang="en-US" altLang="en-US" kern="1200" smtClean="0">
                <a:solidFill>
                  <a:srgbClr val="4B2500"/>
                </a:solidFill>
                <a:latin typeface="Arial" panose="020B0604020202020204" pitchFamily="34" charset="0"/>
                <a:ea typeface="+mn-ea"/>
                <a:cs typeface="Arial" panose="020B0604020202020204" pitchFamily="34" charset="0"/>
              </a:rPr>
              <a:pPr defTabSz="685800" fontAlgn="base">
                <a:spcBef>
                  <a:spcPct val="0"/>
                </a:spcBef>
                <a:spcAft>
                  <a:spcPct val="0"/>
                </a:spcAft>
                <a:buClrTx/>
                <a:defRPr/>
              </a:pPr>
              <a:t>‹#›</a:t>
            </a:fld>
            <a:endParaRPr lang="en-US" altLang="en-US" kern="1200">
              <a:solidFill>
                <a:srgbClr val="4B2500"/>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3468841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kern="1200">
              <a:solidFill>
                <a:srgbClr val="4B2500"/>
              </a:solidFill>
              <a:ea typeface="+mn-ea"/>
            </a:endParaRPr>
          </a:p>
        </p:txBody>
      </p:sp>
      <p:sp>
        <p:nvSpPr>
          <p:cNvPr id="3" name="Rectangle 5"/>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kern="1200">
              <a:solidFill>
                <a:srgbClr val="4B2500"/>
              </a:solidFill>
              <a:ea typeface="+mn-ea"/>
            </a:endParaRPr>
          </a:p>
        </p:txBody>
      </p:sp>
      <p:sp>
        <p:nvSpPr>
          <p:cNvPr id="4" name="Rectangle 6"/>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B5BC2C0E-09EE-476B-8A64-816F05829244}" type="slidenum">
              <a:rPr lang="en-US" altLang="en-US" kern="1200" smtClean="0">
                <a:solidFill>
                  <a:srgbClr val="4B2500"/>
                </a:solidFill>
                <a:latin typeface="Arial" panose="020B0604020202020204" pitchFamily="34" charset="0"/>
                <a:ea typeface="+mn-ea"/>
                <a:cs typeface="Arial" panose="020B0604020202020204" pitchFamily="34" charset="0"/>
              </a:rPr>
              <a:pPr defTabSz="685800" fontAlgn="base">
                <a:spcBef>
                  <a:spcPct val="0"/>
                </a:spcBef>
                <a:spcAft>
                  <a:spcPct val="0"/>
                </a:spcAft>
                <a:buClrTx/>
                <a:defRPr/>
              </a:pPr>
              <a:t>‹#›</a:t>
            </a:fld>
            <a:endParaRPr lang="en-US" altLang="en-US" kern="1200">
              <a:solidFill>
                <a:srgbClr val="4B2500"/>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129848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p:cSld name="CUSTOM">
    <p:bg>
      <p:bgPr>
        <a:solidFill>
          <a:schemeClr val="dk1"/>
        </a:solidFill>
        <a:effectLst/>
      </p:bgPr>
    </p:bg>
    <p:spTree>
      <p:nvGrpSpPr>
        <p:cNvPr id="1" name="Shape 636"/>
        <p:cNvGrpSpPr/>
        <p:nvPr/>
      </p:nvGrpSpPr>
      <p:grpSpPr>
        <a:xfrm>
          <a:off x="0" y="0"/>
          <a:ext cx="0" cy="0"/>
          <a:chOff x="0" y="0"/>
          <a:chExt cx="0" cy="0"/>
        </a:xfrm>
      </p:grpSpPr>
      <p:pic>
        <p:nvPicPr>
          <p:cNvPr id="637" name="Google Shape;637;p19"/>
          <p:cNvPicPr preferRelativeResize="0"/>
          <p:nvPr/>
        </p:nvPicPr>
        <p:blipFill rotWithShape="1">
          <a:blip r:embed="rId2">
            <a:alphaModFix/>
          </a:blip>
          <a:srcRect b="5526"/>
          <a:stretch/>
        </p:blipFill>
        <p:spPr>
          <a:xfrm>
            <a:off x="201300" y="201300"/>
            <a:ext cx="8741399" cy="4740900"/>
          </a:xfrm>
          <a:prstGeom prst="rect">
            <a:avLst/>
          </a:prstGeom>
          <a:noFill/>
          <a:ln>
            <a:noFill/>
          </a:ln>
          <a:effectLst>
            <a:outerShdw blurRad="57150" dist="19050" dir="5400000" algn="bl" rotWithShape="0">
              <a:srgbClr val="000000">
                <a:alpha val="50000"/>
              </a:srgbClr>
            </a:outerShdw>
          </a:effectLst>
        </p:spPr>
      </p:pic>
      <p:sp>
        <p:nvSpPr>
          <p:cNvPr id="638" name="Google Shape;638;p19"/>
          <p:cNvSpPr txBox="1">
            <a:spLocks noGrp="1"/>
          </p:cNvSpPr>
          <p:nvPr>
            <p:ph type="title"/>
          </p:nvPr>
        </p:nvSpPr>
        <p:spPr>
          <a:xfrm>
            <a:off x="5148475" y="1213963"/>
            <a:ext cx="3282300" cy="15630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639" name="Google Shape;639;p19"/>
          <p:cNvSpPr txBox="1">
            <a:spLocks noGrp="1"/>
          </p:cNvSpPr>
          <p:nvPr>
            <p:ph type="subTitle" idx="1"/>
          </p:nvPr>
        </p:nvSpPr>
        <p:spPr>
          <a:xfrm>
            <a:off x="5148475" y="2776938"/>
            <a:ext cx="3282300" cy="1152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40" name="Google Shape;640;p19"/>
          <p:cNvSpPr>
            <a:spLocks noGrp="1"/>
          </p:cNvSpPr>
          <p:nvPr>
            <p:ph type="pic" idx="2"/>
          </p:nvPr>
        </p:nvSpPr>
        <p:spPr>
          <a:xfrm>
            <a:off x="713225" y="1293601"/>
            <a:ext cx="3884100" cy="2556300"/>
          </a:xfrm>
          <a:prstGeom prst="rect">
            <a:avLst/>
          </a:prstGeom>
          <a:noFill/>
          <a:ln>
            <a:noFill/>
          </a:ln>
        </p:spPr>
      </p:sp>
      <p:grpSp>
        <p:nvGrpSpPr>
          <p:cNvPr id="641" name="Google Shape;641;p19"/>
          <p:cNvGrpSpPr/>
          <p:nvPr/>
        </p:nvGrpSpPr>
        <p:grpSpPr>
          <a:xfrm>
            <a:off x="350950" y="342300"/>
            <a:ext cx="8448500" cy="4454525"/>
            <a:chOff x="350950" y="342300"/>
            <a:chExt cx="8448500" cy="4454525"/>
          </a:xfrm>
        </p:grpSpPr>
        <p:sp>
          <p:nvSpPr>
            <p:cNvPr id="642" name="Google Shape;642;p19"/>
            <p:cNvSpPr/>
            <p:nvPr/>
          </p:nvSpPr>
          <p:spPr>
            <a:xfrm>
              <a:off x="383225" y="4764550"/>
              <a:ext cx="8315801"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43" name="Google Shape;643;p19"/>
            <p:cNvSpPr/>
            <p:nvPr/>
          </p:nvSpPr>
          <p:spPr>
            <a:xfrm rot="-5400000">
              <a:off x="-1836101" y="2536425"/>
              <a:ext cx="4406377"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44" name="Google Shape;644;p19"/>
            <p:cNvSpPr/>
            <p:nvPr/>
          </p:nvSpPr>
          <p:spPr>
            <a:xfrm>
              <a:off x="444975" y="342300"/>
              <a:ext cx="82540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45" name="Google Shape;645;p19"/>
            <p:cNvSpPr/>
            <p:nvPr/>
          </p:nvSpPr>
          <p:spPr>
            <a:xfrm rot="-5400000">
              <a:off x="6571237" y="2545313"/>
              <a:ext cx="4424151"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endParaRPr lang="vi-VN"/>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kern="1200">
              <a:solidFill>
                <a:srgbClr val="4B2500"/>
              </a:solidFill>
              <a:ea typeface="+mn-ea"/>
            </a:endParaRPr>
          </a:p>
        </p:txBody>
      </p:sp>
      <p:sp>
        <p:nvSpPr>
          <p:cNvPr id="6" name="Rectangle 5"/>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kern="1200">
              <a:solidFill>
                <a:srgbClr val="4B2500"/>
              </a:solidFill>
              <a:ea typeface="+mn-ea"/>
            </a:endParaRPr>
          </a:p>
        </p:txBody>
      </p:sp>
      <p:sp>
        <p:nvSpPr>
          <p:cNvPr id="7" name="Rectangle 6"/>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80DE7278-6B3D-4E60-A38D-10E0C75838A5}" type="slidenum">
              <a:rPr lang="en-US" altLang="en-US" kern="1200" smtClean="0">
                <a:solidFill>
                  <a:srgbClr val="4B2500"/>
                </a:solidFill>
                <a:latin typeface="Arial" panose="020B0604020202020204" pitchFamily="34" charset="0"/>
                <a:ea typeface="+mn-ea"/>
                <a:cs typeface="Arial" panose="020B0604020202020204" pitchFamily="34" charset="0"/>
              </a:rPr>
              <a:pPr defTabSz="685800" fontAlgn="base">
                <a:spcBef>
                  <a:spcPct val="0"/>
                </a:spcBef>
                <a:spcAft>
                  <a:spcPct val="0"/>
                </a:spcAft>
                <a:buClrTx/>
                <a:defRPr/>
              </a:pPr>
              <a:t>‹#›</a:t>
            </a:fld>
            <a:endParaRPr lang="en-US" altLang="en-US" kern="1200">
              <a:solidFill>
                <a:srgbClr val="4B2500"/>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612989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endParaRPr lang="vi-VN"/>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vi-VN"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kern="1200">
              <a:solidFill>
                <a:srgbClr val="4B2500"/>
              </a:solidFill>
              <a:ea typeface="+mn-ea"/>
            </a:endParaRPr>
          </a:p>
        </p:txBody>
      </p:sp>
      <p:sp>
        <p:nvSpPr>
          <p:cNvPr id="6" name="Rectangle 5"/>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kern="1200">
              <a:solidFill>
                <a:srgbClr val="4B2500"/>
              </a:solidFill>
              <a:ea typeface="+mn-ea"/>
            </a:endParaRPr>
          </a:p>
        </p:txBody>
      </p:sp>
      <p:sp>
        <p:nvSpPr>
          <p:cNvPr id="7" name="Rectangle 6"/>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B2CC4FD1-86D5-4495-A3A0-9A3758DCE6C5}" type="slidenum">
              <a:rPr lang="en-US" altLang="en-US" kern="1200" smtClean="0">
                <a:solidFill>
                  <a:srgbClr val="4B2500"/>
                </a:solidFill>
                <a:latin typeface="Arial" panose="020B0604020202020204" pitchFamily="34" charset="0"/>
                <a:ea typeface="+mn-ea"/>
                <a:cs typeface="Arial" panose="020B0604020202020204" pitchFamily="34" charset="0"/>
              </a:rPr>
              <a:pPr defTabSz="685800" fontAlgn="base">
                <a:spcBef>
                  <a:spcPct val="0"/>
                </a:spcBef>
                <a:spcAft>
                  <a:spcPct val="0"/>
                </a:spcAft>
                <a:buClrTx/>
                <a:defRPr/>
              </a:pPr>
              <a:t>‹#›</a:t>
            </a:fld>
            <a:endParaRPr lang="en-US" altLang="en-US" kern="1200">
              <a:solidFill>
                <a:srgbClr val="4B2500"/>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1269546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kern="1200">
              <a:solidFill>
                <a:srgbClr val="4B2500"/>
              </a:solidFill>
              <a:ea typeface="+mn-ea"/>
            </a:endParaRPr>
          </a:p>
        </p:txBody>
      </p:sp>
      <p:sp>
        <p:nvSpPr>
          <p:cNvPr id="5" name="Rectangle 5"/>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kern="1200">
              <a:solidFill>
                <a:srgbClr val="4B2500"/>
              </a:solidFill>
              <a:ea typeface="+mn-ea"/>
            </a:endParaRPr>
          </a:p>
        </p:txBody>
      </p:sp>
      <p:sp>
        <p:nvSpPr>
          <p:cNvPr id="6" name="Rectangle 6"/>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0E043474-02B4-4C58-90CE-46E04F16B5A2}" type="slidenum">
              <a:rPr lang="en-US" altLang="en-US" kern="1200" smtClean="0">
                <a:solidFill>
                  <a:srgbClr val="4B2500"/>
                </a:solidFill>
                <a:latin typeface="Arial" panose="020B0604020202020204" pitchFamily="34" charset="0"/>
                <a:ea typeface="+mn-ea"/>
                <a:cs typeface="Arial" panose="020B0604020202020204" pitchFamily="34" charset="0"/>
              </a:rPr>
              <a:pPr defTabSz="685800" fontAlgn="base">
                <a:spcBef>
                  <a:spcPct val="0"/>
                </a:spcBef>
                <a:spcAft>
                  <a:spcPct val="0"/>
                </a:spcAft>
                <a:buClrTx/>
                <a:defRPr/>
              </a:pPr>
              <a:t>‹#›</a:t>
            </a:fld>
            <a:endParaRPr lang="en-US" altLang="en-US" kern="1200">
              <a:solidFill>
                <a:srgbClr val="4B2500"/>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8420805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kern="1200">
              <a:solidFill>
                <a:srgbClr val="4B2500"/>
              </a:solidFill>
              <a:ea typeface="+mn-ea"/>
            </a:endParaRPr>
          </a:p>
        </p:txBody>
      </p:sp>
      <p:sp>
        <p:nvSpPr>
          <p:cNvPr id="5" name="Rectangle 5"/>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kern="1200">
              <a:solidFill>
                <a:srgbClr val="4B2500"/>
              </a:solidFill>
              <a:ea typeface="+mn-ea"/>
            </a:endParaRPr>
          </a:p>
        </p:txBody>
      </p:sp>
      <p:sp>
        <p:nvSpPr>
          <p:cNvPr id="6" name="Rectangle 6"/>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9E85D98E-120A-4740-811B-57BDE26F25C6}" type="slidenum">
              <a:rPr lang="en-US" altLang="en-US" kern="1200" smtClean="0">
                <a:solidFill>
                  <a:srgbClr val="4B2500"/>
                </a:solidFill>
                <a:latin typeface="Arial" panose="020B0604020202020204" pitchFamily="34" charset="0"/>
                <a:ea typeface="+mn-ea"/>
                <a:cs typeface="Arial" panose="020B0604020202020204" pitchFamily="34" charset="0"/>
              </a:rPr>
              <a:pPr defTabSz="685800" fontAlgn="base">
                <a:spcBef>
                  <a:spcPct val="0"/>
                </a:spcBef>
                <a:spcAft>
                  <a:spcPct val="0"/>
                </a:spcAft>
                <a:buClrTx/>
                <a:defRPr/>
              </a:pPr>
              <a:t>‹#›</a:t>
            </a:fld>
            <a:endParaRPr lang="en-US" altLang="en-US" kern="1200">
              <a:solidFill>
                <a:srgbClr val="4B2500"/>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062975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ext 2">
  <p:cSld name="CUSTOM_4_1">
    <p:bg>
      <p:bgPr>
        <a:solidFill>
          <a:schemeClr val="dk1"/>
        </a:solidFill>
        <a:effectLst/>
      </p:bgPr>
    </p:bg>
    <p:spTree>
      <p:nvGrpSpPr>
        <p:cNvPr id="1" name="Shape 655"/>
        <p:cNvGrpSpPr/>
        <p:nvPr/>
      </p:nvGrpSpPr>
      <p:grpSpPr>
        <a:xfrm>
          <a:off x="0" y="0"/>
          <a:ext cx="0" cy="0"/>
          <a:chOff x="0" y="0"/>
          <a:chExt cx="0" cy="0"/>
        </a:xfrm>
      </p:grpSpPr>
      <p:pic>
        <p:nvPicPr>
          <p:cNvPr id="656" name="Google Shape;656;p21"/>
          <p:cNvPicPr preferRelativeResize="0"/>
          <p:nvPr/>
        </p:nvPicPr>
        <p:blipFill rotWithShape="1">
          <a:blip r:embed="rId2">
            <a:alphaModFix/>
          </a:blip>
          <a:srcRect b="5526"/>
          <a:stretch/>
        </p:blipFill>
        <p:spPr>
          <a:xfrm>
            <a:off x="201300" y="201300"/>
            <a:ext cx="8741399" cy="4740900"/>
          </a:xfrm>
          <a:prstGeom prst="rect">
            <a:avLst/>
          </a:prstGeom>
          <a:noFill/>
          <a:ln>
            <a:noFill/>
          </a:ln>
          <a:effectLst>
            <a:outerShdw blurRad="57150" dist="19050" dir="5400000" algn="bl" rotWithShape="0">
              <a:srgbClr val="000000">
                <a:alpha val="50000"/>
              </a:srgbClr>
            </a:outerShdw>
          </a:effectLst>
        </p:spPr>
      </p:pic>
      <p:sp>
        <p:nvSpPr>
          <p:cNvPr id="657" name="Google Shape;657;p21"/>
          <p:cNvSpPr txBox="1">
            <a:spLocks noGrp="1"/>
          </p:cNvSpPr>
          <p:nvPr>
            <p:ph type="title"/>
          </p:nvPr>
        </p:nvSpPr>
        <p:spPr>
          <a:xfrm>
            <a:off x="713225" y="1835650"/>
            <a:ext cx="3631200" cy="608700"/>
          </a:xfrm>
          <a:prstGeom prst="rect">
            <a:avLst/>
          </a:prstGeom>
        </p:spPr>
        <p:txBody>
          <a:bodyPr spcFirstLastPara="1" wrap="square" lIns="91425" tIns="91425" rIns="91425" bIns="91425"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658" name="Google Shape;658;p21"/>
          <p:cNvSpPr txBox="1">
            <a:spLocks noGrp="1"/>
          </p:cNvSpPr>
          <p:nvPr>
            <p:ph type="subTitle" idx="1"/>
          </p:nvPr>
        </p:nvSpPr>
        <p:spPr>
          <a:xfrm>
            <a:off x="713403" y="2368250"/>
            <a:ext cx="3631200" cy="863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59" name="Google Shape;659;p21"/>
          <p:cNvGrpSpPr/>
          <p:nvPr/>
        </p:nvGrpSpPr>
        <p:grpSpPr>
          <a:xfrm>
            <a:off x="350950" y="342300"/>
            <a:ext cx="8448500" cy="4460451"/>
            <a:chOff x="350950" y="342300"/>
            <a:chExt cx="8448500" cy="4460451"/>
          </a:xfrm>
        </p:grpSpPr>
        <p:sp>
          <p:nvSpPr>
            <p:cNvPr id="660" name="Google Shape;660;p21"/>
            <p:cNvSpPr/>
            <p:nvPr/>
          </p:nvSpPr>
          <p:spPr>
            <a:xfrm>
              <a:off x="383225" y="4764550"/>
              <a:ext cx="8315801"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61" name="Google Shape;661;p21"/>
            <p:cNvSpPr/>
            <p:nvPr/>
          </p:nvSpPr>
          <p:spPr>
            <a:xfrm rot="-5400000">
              <a:off x="-1859601" y="2559925"/>
              <a:ext cx="4453377"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62" name="Google Shape;662;p21"/>
            <p:cNvSpPr/>
            <p:nvPr/>
          </p:nvSpPr>
          <p:spPr>
            <a:xfrm>
              <a:off x="444975" y="342300"/>
              <a:ext cx="82540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63" name="Google Shape;663;p21"/>
            <p:cNvSpPr/>
            <p:nvPr/>
          </p:nvSpPr>
          <p:spPr>
            <a:xfrm rot="-5400000">
              <a:off x="6571237" y="2545313"/>
              <a:ext cx="4424151"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bg>
      <p:bgPr>
        <a:solidFill>
          <a:schemeClr val="dk1"/>
        </a:solidFill>
        <a:effectLst/>
      </p:bgPr>
    </p:bg>
    <p:spTree>
      <p:nvGrpSpPr>
        <p:cNvPr id="1" name="Shape 664"/>
        <p:cNvGrpSpPr/>
        <p:nvPr/>
      </p:nvGrpSpPr>
      <p:grpSpPr>
        <a:xfrm>
          <a:off x="0" y="0"/>
          <a:ext cx="0" cy="0"/>
          <a:chOff x="0" y="0"/>
          <a:chExt cx="0" cy="0"/>
        </a:xfrm>
      </p:grpSpPr>
      <p:pic>
        <p:nvPicPr>
          <p:cNvPr id="665" name="Google Shape;665;p22"/>
          <p:cNvPicPr preferRelativeResize="0"/>
          <p:nvPr/>
        </p:nvPicPr>
        <p:blipFill rotWithShape="1">
          <a:blip r:embed="rId2">
            <a:alphaModFix/>
          </a:blip>
          <a:srcRect b="5526"/>
          <a:stretch/>
        </p:blipFill>
        <p:spPr>
          <a:xfrm>
            <a:off x="201300" y="201300"/>
            <a:ext cx="8741399" cy="4740900"/>
          </a:xfrm>
          <a:prstGeom prst="rect">
            <a:avLst/>
          </a:prstGeom>
          <a:noFill/>
          <a:ln>
            <a:noFill/>
          </a:ln>
          <a:effectLst>
            <a:outerShdw blurRad="57150" dist="19050" dir="5400000" algn="bl" rotWithShape="0">
              <a:srgbClr val="000000">
                <a:alpha val="50000"/>
              </a:srgbClr>
            </a:outerShdw>
          </a:effectLst>
        </p:spPr>
      </p:pic>
      <p:sp>
        <p:nvSpPr>
          <p:cNvPr id="666" name="Google Shape;666;p2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667" name="Google Shape;667;p22"/>
          <p:cNvSpPr txBox="1">
            <a:spLocks noGrp="1"/>
          </p:cNvSpPr>
          <p:nvPr>
            <p:ph type="subTitle" idx="1"/>
          </p:nvPr>
        </p:nvSpPr>
        <p:spPr>
          <a:xfrm>
            <a:off x="4974699" y="2924769"/>
            <a:ext cx="2749200" cy="109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68" name="Google Shape;668;p22"/>
          <p:cNvSpPr txBox="1">
            <a:spLocks noGrp="1"/>
          </p:cNvSpPr>
          <p:nvPr>
            <p:ph type="subTitle" idx="2"/>
          </p:nvPr>
        </p:nvSpPr>
        <p:spPr>
          <a:xfrm>
            <a:off x="1420101" y="2924769"/>
            <a:ext cx="2749200" cy="109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69" name="Google Shape;669;p22"/>
          <p:cNvSpPr txBox="1">
            <a:spLocks noGrp="1"/>
          </p:cNvSpPr>
          <p:nvPr>
            <p:ph type="subTitle" idx="3"/>
          </p:nvPr>
        </p:nvSpPr>
        <p:spPr>
          <a:xfrm>
            <a:off x="1420101" y="2520669"/>
            <a:ext cx="2749200" cy="404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Josefin Sans"/>
              <a:buNone/>
              <a:defRPr sz="1900">
                <a:solidFill>
                  <a:schemeClr val="dk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2pPr>
            <a:lvl3pPr lvl="2"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3pPr>
            <a:lvl4pPr lvl="3"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4pPr>
            <a:lvl5pPr lvl="4"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5pPr>
            <a:lvl6pPr lvl="5"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6pPr>
            <a:lvl7pPr lvl="6"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7pPr>
            <a:lvl8pPr lvl="7"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8pPr>
            <a:lvl9pPr lvl="8"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9pPr>
          </a:lstStyle>
          <a:p>
            <a:endParaRPr/>
          </a:p>
        </p:txBody>
      </p:sp>
      <p:sp>
        <p:nvSpPr>
          <p:cNvPr id="670" name="Google Shape;670;p22"/>
          <p:cNvSpPr txBox="1">
            <a:spLocks noGrp="1"/>
          </p:cNvSpPr>
          <p:nvPr>
            <p:ph type="subTitle" idx="4"/>
          </p:nvPr>
        </p:nvSpPr>
        <p:spPr>
          <a:xfrm>
            <a:off x="4974699" y="2520669"/>
            <a:ext cx="2749200" cy="404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Josefin Sans"/>
              <a:buNone/>
              <a:defRPr sz="1900">
                <a:solidFill>
                  <a:schemeClr val="dk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2pPr>
            <a:lvl3pPr lvl="2"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3pPr>
            <a:lvl4pPr lvl="3"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4pPr>
            <a:lvl5pPr lvl="4"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5pPr>
            <a:lvl6pPr lvl="5"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6pPr>
            <a:lvl7pPr lvl="6"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7pPr>
            <a:lvl8pPr lvl="7"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8pPr>
            <a:lvl9pPr lvl="8"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9pPr>
          </a:lstStyle>
          <a:p>
            <a:endParaRPr/>
          </a:p>
        </p:txBody>
      </p:sp>
      <p:grpSp>
        <p:nvGrpSpPr>
          <p:cNvPr id="671" name="Google Shape;671;p22"/>
          <p:cNvGrpSpPr/>
          <p:nvPr/>
        </p:nvGrpSpPr>
        <p:grpSpPr>
          <a:xfrm>
            <a:off x="350950" y="342300"/>
            <a:ext cx="8448500" cy="4454525"/>
            <a:chOff x="350950" y="342300"/>
            <a:chExt cx="8448500" cy="4454525"/>
          </a:xfrm>
        </p:grpSpPr>
        <p:sp>
          <p:nvSpPr>
            <p:cNvPr id="672" name="Google Shape;672;p22"/>
            <p:cNvSpPr/>
            <p:nvPr/>
          </p:nvSpPr>
          <p:spPr>
            <a:xfrm>
              <a:off x="1176825" y="4764550"/>
              <a:ext cx="752220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73" name="Google Shape;673;p22"/>
            <p:cNvSpPr/>
            <p:nvPr/>
          </p:nvSpPr>
          <p:spPr>
            <a:xfrm rot="-5400000">
              <a:off x="-1109476" y="1809800"/>
              <a:ext cx="2953126"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74" name="Google Shape;674;p22"/>
            <p:cNvSpPr/>
            <p:nvPr/>
          </p:nvSpPr>
          <p:spPr>
            <a:xfrm>
              <a:off x="444975" y="342300"/>
              <a:ext cx="82540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75" name="Google Shape;675;p22"/>
            <p:cNvSpPr/>
            <p:nvPr/>
          </p:nvSpPr>
          <p:spPr>
            <a:xfrm rot="-5400000">
              <a:off x="6571237" y="2545313"/>
              <a:ext cx="4424151"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676" name="Google Shape;676;p22"/>
          <p:cNvGrpSpPr/>
          <p:nvPr/>
        </p:nvGrpSpPr>
        <p:grpSpPr>
          <a:xfrm>
            <a:off x="-1388216" y="3722371"/>
            <a:ext cx="2277007" cy="1194421"/>
            <a:chOff x="2924575" y="1948482"/>
            <a:chExt cx="3830121" cy="2009118"/>
          </a:xfrm>
        </p:grpSpPr>
        <p:sp>
          <p:nvSpPr>
            <p:cNvPr id="677" name="Google Shape;677;p22"/>
            <p:cNvSpPr/>
            <p:nvPr/>
          </p:nvSpPr>
          <p:spPr>
            <a:xfrm>
              <a:off x="3161579" y="3655253"/>
              <a:ext cx="172684" cy="302346"/>
            </a:xfrm>
            <a:custGeom>
              <a:avLst/>
              <a:gdLst/>
              <a:ahLst/>
              <a:cxnLst/>
              <a:rect l="l" t="t" r="r" b="b"/>
              <a:pathLst>
                <a:path w="196" h="200" extrusionOk="0">
                  <a:moveTo>
                    <a:pt x="191" y="195"/>
                  </a:moveTo>
                  <a:lnTo>
                    <a:pt x="191" y="195"/>
                  </a:lnTo>
                  <a:cubicBezTo>
                    <a:pt x="162" y="197"/>
                    <a:pt x="130" y="197"/>
                    <a:pt x="99" y="197"/>
                  </a:cubicBezTo>
                  <a:cubicBezTo>
                    <a:pt x="50" y="200"/>
                    <a:pt x="50" y="200"/>
                    <a:pt x="50" y="200"/>
                  </a:cubicBezTo>
                  <a:cubicBezTo>
                    <a:pt x="36" y="200"/>
                    <a:pt x="19" y="200"/>
                    <a:pt x="4" y="197"/>
                  </a:cubicBezTo>
                  <a:cubicBezTo>
                    <a:pt x="0" y="197"/>
                    <a:pt x="0" y="197"/>
                    <a:pt x="0" y="197"/>
                  </a:cubicBezTo>
                  <a:cubicBezTo>
                    <a:pt x="0" y="195"/>
                    <a:pt x="0" y="195"/>
                    <a:pt x="0" y="195"/>
                  </a:cubicBezTo>
                  <a:cubicBezTo>
                    <a:pt x="0" y="164"/>
                    <a:pt x="2" y="132"/>
                    <a:pt x="2" y="101"/>
                  </a:cubicBezTo>
                  <a:cubicBezTo>
                    <a:pt x="2" y="84"/>
                    <a:pt x="2" y="67"/>
                    <a:pt x="2" y="52"/>
                  </a:cubicBezTo>
                  <a:cubicBezTo>
                    <a:pt x="2" y="35"/>
                    <a:pt x="2" y="21"/>
                    <a:pt x="0" y="4"/>
                  </a:cubicBezTo>
                  <a:cubicBezTo>
                    <a:pt x="0" y="2"/>
                    <a:pt x="0" y="2"/>
                    <a:pt x="0" y="2"/>
                  </a:cubicBezTo>
                  <a:cubicBezTo>
                    <a:pt x="4" y="2"/>
                    <a:pt x="4" y="2"/>
                    <a:pt x="4" y="2"/>
                  </a:cubicBezTo>
                  <a:cubicBezTo>
                    <a:pt x="36" y="2"/>
                    <a:pt x="65" y="0"/>
                    <a:pt x="97" y="0"/>
                  </a:cubicBezTo>
                  <a:cubicBezTo>
                    <a:pt x="145" y="0"/>
                    <a:pt x="145" y="0"/>
                    <a:pt x="145" y="0"/>
                  </a:cubicBezTo>
                  <a:cubicBezTo>
                    <a:pt x="160" y="0"/>
                    <a:pt x="177" y="0"/>
                    <a:pt x="191" y="0"/>
                  </a:cubicBezTo>
                  <a:cubicBezTo>
                    <a:pt x="196" y="0"/>
                    <a:pt x="196" y="0"/>
                    <a:pt x="196" y="0"/>
                  </a:cubicBezTo>
                  <a:cubicBezTo>
                    <a:pt x="196" y="4"/>
                    <a:pt x="196" y="4"/>
                    <a:pt x="196" y="4"/>
                  </a:cubicBezTo>
                  <a:cubicBezTo>
                    <a:pt x="196" y="38"/>
                    <a:pt x="196" y="69"/>
                    <a:pt x="196" y="101"/>
                  </a:cubicBezTo>
                  <a:lnTo>
                    <a:pt x="191" y="195"/>
                  </a:lnTo>
                  <a:moveTo>
                    <a:pt x="191" y="195"/>
                  </a:moveTo>
                  <a:lnTo>
                    <a:pt x="191" y="195"/>
                  </a:lnTo>
                  <a:cubicBezTo>
                    <a:pt x="189" y="99"/>
                    <a:pt x="189" y="99"/>
                    <a:pt x="189" y="99"/>
                  </a:cubicBezTo>
                  <a:cubicBezTo>
                    <a:pt x="189" y="67"/>
                    <a:pt x="187" y="35"/>
                    <a:pt x="187" y="4"/>
                  </a:cubicBezTo>
                  <a:cubicBezTo>
                    <a:pt x="191" y="8"/>
                    <a:pt x="191" y="8"/>
                    <a:pt x="191" y="8"/>
                  </a:cubicBezTo>
                  <a:cubicBezTo>
                    <a:pt x="177" y="8"/>
                    <a:pt x="160" y="8"/>
                    <a:pt x="145" y="8"/>
                  </a:cubicBezTo>
                  <a:cubicBezTo>
                    <a:pt x="97" y="8"/>
                    <a:pt x="97" y="8"/>
                    <a:pt x="97" y="8"/>
                  </a:cubicBezTo>
                  <a:cubicBezTo>
                    <a:pt x="65" y="8"/>
                    <a:pt x="36" y="8"/>
                    <a:pt x="4" y="6"/>
                  </a:cubicBezTo>
                  <a:cubicBezTo>
                    <a:pt x="6" y="4"/>
                    <a:pt x="6" y="4"/>
                    <a:pt x="6" y="4"/>
                  </a:cubicBezTo>
                  <a:cubicBezTo>
                    <a:pt x="6" y="21"/>
                    <a:pt x="4" y="35"/>
                    <a:pt x="4" y="52"/>
                  </a:cubicBezTo>
                  <a:cubicBezTo>
                    <a:pt x="4" y="67"/>
                    <a:pt x="4" y="84"/>
                    <a:pt x="4" y="101"/>
                  </a:cubicBezTo>
                  <a:cubicBezTo>
                    <a:pt x="4" y="132"/>
                    <a:pt x="6" y="164"/>
                    <a:pt x="6" y="195"/>
                  </a:cubicBezTo>
                  <a:cubicBezTo>
                    <a:pt x="4" y="191"/>
                    <a:pt x="4" y="191"/>
                    <a:pt x="4" y="191"/>
                  </a:cubicBezTo>
                  <a:cubicBezTo>
                    <a:pt x="19" y="191"/>
                    <a:pt x="34" y="191"/>
                    <a:pt x="50" y="191"/>
                  </a:cubicBezTo>
                  <a:cubicBezTo>
                    <a:pt x="97" y="191"/>
                    <a:pt x="97" y="191"/>
                    <a:pt x="97" y="191"/>
                  </a:cubicBezTo>
                  <a:cubicBezTo>
                    <a:pt x="128" y="193"/>
                    <a:pt x="160" y="193"/>
                    <a:pt x="191" y="19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7000" rIns="90000" bIns="27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78" name="Google Shape;678;p22"/>
            <p:cNvSpPr/>
            <p:nvPr/>
          </p:nvSpPr>
          <p:spPr>
            <a:xfrm>
              <a:off x="3187129" y="3661300"/>
              <a:ext cx="7929" cy="216178"/>
            </a:xfrm>
            <a:custGeom>
              <a:avLst/>
              <a:gdLst/>
              <a:ahLst/>
              <a:cxnLst/>
              <a:rect l="l" t="t" r="r" b="b"/>
              <a:pathLst>
                <a:path w="9" h="143" extrusionOk="0">
                  <a:moveTo>
                    <a:pt x="5" y="0"/>
                  </a:moveTo>
                  <a:lnTo>
                    <a:pt x="5" y="0"/>
                  </a:lnTo>
                  <a:cubicBezTo>
                    <a:pt x="9" y="25"/>
                    <a:pt x="9" y="48"/>
                    <a:pt x="9" y="71"/>
                  </a:cubicBezTo>
                  <a:cubicBezTo>
                    <a:pt x="9" y="97"/>
                    <a:pt x="9" y="120"/>
                    <a:pt x="5" y="143"/>
                  </a:cubicBezTo>
                  <a:cubicBezTo>
                    <a:pt x="3" y="120"/>
                    <a:pt x="0" y="97"/>
                    <a:pt x="0" y="71"/>
                  </a:cubicBezTo>
                  <a:cubicBezTo>
                    <a:pt x="0" y="48"/>
                    <a:pt x="3" y="25"/>
                    <a:pt x="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6475" rIns="90000" bIns="64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79" name="Google Shape;679;p22"/>
            <p:cNvSpPr/>
            <p:nvPr/>
          </p:nvSpPr>
          <p:spPr>
            <a:xfrm>
              <a:off x="3203869" y="3661300"/>
              <a:ext cx="7929" cy="146638"/>
            </a:xfrm>
            <a:custGeom>
              <a:avLst/>
              <a:gdLst/>
              <a:ahLst/>
              <a:cxnLst/>
              <a:rect l="l" t="t" r="r" b="b"/>
              <a:pathLst>
                <a:path w="9" h="97" extrusionOk="0">
                  <a:moveTo>
                    <a:pt x="5" y="0"/>
                  </a:moveTo>
                  <a:lnTo>
                    <a:pt x="5" y="0"/>
                  </a:lnTo>
                  <a:cubicBezTo>
                    <a:pt x="7" y="17"/>
                    <a:pt x="9" y="31"/>
                    <a:pt x="9" y="48"/>
                  </a:cubicBezTo>
                  <a:cubicBezTo>
                    <a:pt x="9" y="63"/>
                    <a:pt x="7" y="80"/>
                    <a:pt x="5" y="97"/>
                  </a:cubicBezTo>
                  <a:cubicBezTo>
                    <a:pt x="0" y="80"/>
                    <a:pt x="0" y="63"/>
                    <a:pt x="0" y="48"/>
                  </a:cubicBezTo>
                  <a:cubicBezTo>
                    <a:pt x="0" y="31"/>
                    <a:pt x="0" y="17"/>
                    <a:pt x="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80" name="Google Shape;680;p22"/>
            <p:cNvSpPr/>
            <p:nvPr/>
          </p:nvSpPr>
          <p:spPr>
            <a:xfrm>
              <a:off x="3282282" y="3661300"/>
              <a:ext cx="7048" cy="190478"/>
            </a:xfrm>
            <a:custGeom>
              <a:avLst/>
              <a:gdLst/>
              <a:ahLst/>
              <a:cxnLst/>
              <a:rect l="l" t="t" r="r" b="b"/>
              <a:pathLst>
                <a:path w="8" h="126" extrusionOk="0">
                  <a:moveTo>
                    <a:pt x="4" y="0"/>
                  </a:moveTo>
                  <a:lnTo>
                    <a:pt x="4" y="0"/>
                  </a:lnTo>
                  <a:cubicBezTo>
                    <a:pt x="8" y="21"/>
                    <a:pt x="8" y="42"/>
                    <a:pt x="8" y="63"/>
                  </a:cubicBezTo>
                  <a:cubicBezTo>
                    <a:pt x="8" y="84"/>
                    <a:pt x="8" y="105"/>
                    <a:pt x="4" y="126"/>
                  </a:cubicBezTo>
                  <a:cubicBezTo>
                    <a:pt x="2" y="105"/>
                    <a:pt x="0" y="84"/>
                    <a:pt x="0" y="63"/>
                  </a:cubicBezTo>
                  <a:cubicBezTo>
                    <a:pt x="0" y="42"/>
                    <a:pt x="2" y="21"/>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50" rIns="90000" bIns="3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81" name="Google Shape;681;p22"/>
            <p:cNvSpPr/>
            <p:nvPr/>
          </p:nvSpPr>
          <p:spPr>
            <a:xfrm>
              <a:off x="3239111" y="3788286"/>
              <a:ext cx="7929" cy="117915"/>
            </a:xfrm>
            <a:custGeom>
              <a:avLst/>
              <a:gdLst/>
              <a:ahLst/>
              <a:cxnLst/>
              <a:rect l="l" t="t" r="r" b="b"/>
              <a:pathLst>
                <a:path w="9" h="78" extrusionOk="0">
                  <a:moveTo>
                    <a:pt x="5" y="0"/>
                  </a:moveTo>
                  <a:lnTo>
                    <a:pt x="5" y="0"/>
                  </a:lnTo>
                  <a:cubicBezTo>
                    <a:pt x="9" y="13"/>
                    <a:pt x="9" y="25"/>
                    <a:pt x="9" y="38"/>
                  </a:cubicBezTo>
                  <a:cubicBezTo>
                    <a:pt x="9" y="51"/>
                    <a:pt x="9" y="65"/>
                    <a:pt x="5" y="78"/>
                  </a:cubicBezTo>
                  <a:cubicBezTo>
                    <a:pt x="2" y="65"/>
                    <a:pt x="0" y="51"/>
                    <a:pt x="0" y="38"/>
                  </a:cubicBezTo>
                  <a:cubicBezTo>
                    <a:pt x="0" y="25"/>
                    <a:pt x="2" y="13"/>
                    <a:pt x="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82" name="Google Shape;682;p22"/>
            <p:cNvSpPr/>
            <p:nvPr/>
          </p:nvSpPr>
          <p:spPr>
            <a:xfrm>
              <a:off x="6208912" y="3655245"/>
              <a:ext cx="234419" cy="302355"/>
            </a:xfrm>
            <a:custGeom>
              <a:avLst/>
              <a:gdLst/>
              <a:ahLst/>
              <a:cxnLst/>
              <a:rect l="l" t="t" r="r" b="b"/>
              <a:pathLst>
                <a:path w="198" h="200" extrusionOk="0">
                  <a:moveTo>
                    <a:pt x="194" y="195"/>
                  </a:moveTo>
                  <a:lnTo>
                    <a:pt x="194" y="195"/>
                  </a:lnTo>
                  <a:cubicBezTo>
                    <a:pt x="162" y="197"/>
                    <a:pt x="131" y="197"/>
                    <a:pt x="99" y="197"/>
                  </a:cubicBezTo>
                  <a:cubicBezTo>
                    <a:pt x="51" y="200"/>
                    <a:pt x="51" y="200"/>
                    <a:pt x="51" y="200"/>
                  </a:cubicBezTo>
                  <a:cubicBezTo>
                    <a:pt x="36" y="200"/>
                    <a:pt x="19" y="200"/>
                    <a:pt x="4" y="197"/>
                  </a:cubicBezTo>
                  <a:cubicBezTo>
                    <a:pt x="0" y="197"/>
                    <a:pt x="0" y="197"/>
                    <a:pt x="0" y="197"/>
                  </a:cubicBezTo>
                  <a:cubicBezTo>
                    <a:pt x="0" y="195"/>
                    <a:pt x="0" y="195"/>
                    <a:pt x="0" y="195"/>
                  </a:cubicBezTo>
                  <a:cubicBezTo>
                    <a:pt x="0" y="164"/>
                    <a:pt x="2" y="132"/>
                    <a:pt x="2" y="101"/>
                  </a:cubicBezTo>
                  <a:cubicBezTo>
                    <a:pt x="2" y="84"/>
                    <a:pt x="2" y="67"/>
                    <a:pt x="2" y="52"/>
                  </a:cubicBezTo>
                  <a:cubicBezTo>
                    <a:pt x="2" y="35"/>
                    <a:pt x="2" y="21"/>
                    <a:pt x="2" y="4"/>
                  </a:cubicBezTo>
                  <a:cubicBezTo>
                    <a:pt x="2" y="2"/>
                    <a:pt x="2" y="2"/>
                    <a:pt x="2" y="2"/>
                  </a:cubicBezTo>
                  <a:cubicBezTo>
                    <a:pt x="4" y="2"/>
                    <a:pt x="4" y="2"/>
                    <a:pt x="4" y="2"/>
                  </a:cubicBezTo>
                  <a:cubicBezTo>
                    <a:pt x="36" y="2"/>
                    <a:pt x="67" y="0"/>
                    <a:pt x="99" y="0"/>
                  </a:cubicBezTo>
                  <a:cubicBezTo>
                    <a:pt x="145" y="0"/>
                    <a:pt x="145" y="0"/>
                    <a:pt x="145" y="0"/>
                  </a:cubicBezTo>
                  <a:cubicBezTo>
                    <a:pt x="162" y="0"/>
                    <a:pt x="177" y="0"/>
                    <a:pt x="192" y="0"/>
                  </a:cubicBezTo>
                  <a:cubicBezTo>
                    <a:pt x="198" y="0"/>
                    <a:pt x="198" y="0"/>
                    <a:pt x="198" y="0"/>
                  </a:cubicBezTo>
                  <a:cubicBezTo>
                    <a:pt x="198" y="4"/>
                    <a:pt x="198" y="4"/>
                    <a:pt x="198" y="4"/>
                  </a:cubicBezTo>
                  <a:cubicBezTo>
                    <a:pt x="198" y="38"/>
                    <a:pt x="196" y="69"/>
                    <a:pt x="196" y="101"/>
                  </a:cubicBezTo>
                  <a:lnTo>
                    <a:pt x="194" y="195"/>
                  </a:lnTo>
                  <a:moveTo>
                    <a:pt x="192" y="195"/>
                  </a:moveTo>
                  <a:lnTo>
                    <a:pt x="192" y="195"/>
                  </a:lnTo>
                  <a:cubicBezTo>
                    <a:pt x="189" y="99"/>
                    <a:pt x="189" y="99"/>
                    <a:pt x="189" y="99"/>
                  </a:cubicBezTo>
                  <a:cubicBezTo>
                    <a:pt x="189" y="67"/>
                    <a:pt x="187" y="35"/>
                    <a:pt x="187" y="4"/>
                  </a:cubicBezTo>
                  <a:cubicBezTo>
                    <a:pt x="192" y="8"/>
                    <a:pt x="192" y="8"/>
                    <a:pt x="192" y="8"/>
                  </a:cubicBezTo>
                  <a:cubicBezTo>
                    <a:pt x="177" y="8"/>
                    <a:pt x="162" y="8"/>
                    <a:pt x="145" y="8"/>
                  </a:cubicBezTo>
                  <a:cubicBezTo>
                    <a:pt x="99" y="8"/>
                    <a:pt x="99" y="8"/>
                    <a:pt x="99" y="8"/>
                  </a:cubicBezTo>
                  <a:cubicBezTo>
                    <a:pt x="67" y="8"/>
                    <a:pt x="36" y="8"/>
                    <a:pt x="4" y="6"/>
                  </a:cubicBezTo>
                  <a:cubicBezTo>
                    <a:pt x="7" y="4"/>
                    <a:pt x="7" y="4"/>
                    <a:pt x="7" y="4"/>
                  </a:cubicBezTo>
                  <a:cubicBezTo>
                    <a:pt x="7" y="21"/>
                    <a:pt x="4" y="35"/>
                    <a:pt x="4" y="52"/>
                  </a:cubicBezTo>
                  <a:cubicBezTo>
                    <a:pt x="4" y="67"/>
                    <a:pt x="4" y="84"/>
                    <a:pt x="4" y="101"/>
                  </a:cubicBezTo>
                  <a:cubicBezTo>
                    <a:pt x="4" y="132"/>
                    <a:pt x="7" y="164"/>
                    <a:pt x="7" y="195"/>
                  </a:cubicBezTo>
                  <a:cubicBezTo>
                    <a:pt x="4" y="191"/>
                    <a:pt x="4" y="191"/>
                    <a:pt x="4" y="191"/>
                  </a:cubicBezTo>
                  <a:cubicBezTo>
                    <a:pt x="19" y="191"/>
                    <a:pt x="34" y="191"/>
                    <a:pt x="51" y="191"/>
                  </a:cubicBezTo>
                  <a:cubicBezTo>
                    <a:pt x="97" y="191"/>
                    <a:pt x="97" y="191"/>
                    <a:pt x="97" y="191"/>
                  </a:cubicBezTo>
                  <a:cubicBezTo>
                    <a:pt x="128" y="193"/>
                    <a:pt x="160" y="193"/>
                    <a:pt x="192" y="19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7000" rIns="90000" bIns="27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83" name="Google Shape;683;p22"/>
            <p:cNvSpPr/>
            <p:nvPr/>
          </p:nvSpPr>
          <p:spPr>
            <a:xfrm>
              <a:off x="6265741" y="3661292"/>
              <a:ext cx="10655" cy="216184"/>
            </a:xfrm>
            <a:custGeom>
              <a:avLst/>
              <a:gdLst/>
              <a:ahLst/>
              <a:cxnLst/>
              <a:rect l="l" t="t" r="r" b="b"/>
              <a:pathLst>
                <a:path w="9" h="143" extrusionOk="0">
                  <a:moveTo>
                    <a:pt x="5" y="0"/>
                  </a:moveTo>
                  <a:lnTo>
                    <a:pt x="5" y="0"/>
                  </a:lnTo>
                  <a:cubicBezTo>
                    <a:pt x="7" y="25"/>
                    <a:pt x="9" y="48"/>
                    <a:pt x="9" y="71"/>
                  </a:cubicBezTo>
                  <a:cubicBezTo>
                    <a:pt x="9" y="97"/>
                    <a:pt x="7" y="120"/>
                    <a:pt x="5" y="143"/>
                  </a:cubicBezTo>
                  <a:cubicBezTo>
                    <a:pt x="0" y="120"/>
                    <a:pt x="0" y="97"/>
                    <a:pt x="0" y="71"/>
                  </a:cubicBezTo>
                  <a:cubicBezTo>
                    <a:pt x="0" y="48"/>
                    <a:pt x="0" y="25"/>
                    <a:pt x="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6475" rIns="90000" bIns="64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84" name="Google Shape;684;p22"/>
            <p:cNvSpPr/>
            <p:nvPr/>
          </p:nvSpPr>
          <p:spPr>
            <a:xfrm>
              <a:off x="6288236" y="3661292"/>
              <a:ext cx="5920" cy="146642"/>
            </a:xfrm>
            <a:custGeom>
              <a:avLst/>
              <a:gdLst/>
              <a:ahLst/>
              <a:cxnLst/>
              <a:rect l="l" t="t" r="r" b="b"/>
              <a:pathLst>
                <a:path w="5" h="97" extrusionOk="0">
                  <a:moveTo>
                    <a:pt x="2" y="0"/>
                  </a:moveTo>
                  <a:lnTo>
                    <a:pt x="2" y="0"/>
                  </a:lnTo>
                  <a:cubicBezTo>
                    <a:pt x="5" y="17"/>
                    <a:pt x="5" y="31"/>
                    <a:pt x="5" y="48"/>
                  </a:cubicBezTo>
                  <a:cubicBezTo>
                    <a:pt x="5" y="63"/>
                    <a:pt x="5" y="80"/>
                    <a:pt x="2" y="97"/>
                  </a:cubicBezTo>
                  <a:cubicBezTo>
                    <a:pt x="0" y="80"/>
                    <a:pt x="0" y="63"/>
                    <a:pt x="0" y="48"/>
                  </a:cubicBezTo>
                  <a:cubicBezTo>
                    <a:pt x="0" y="31"/>
                    <a:pt x="0" y="17"/>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85" name="Google Shape;685;p22"/>
            <p:cNvSpPr/>
            <p:nvPr/>
          </p:nvSpPr>
          <p:spPr>
            <a:xfrm>
              <a:off x="6393606" y="3661292"/>
              <a:ext cx="9471" cy="190484"/>
            </a:xfrm>
            <a:custGeom>
              <a:avLst/>
              <a:gdLst/>
              <a:ahLst/>
              <a:cxnLst/>
              <a:rect l="l" t="t" r="r" b="b"/>
              <a:pathLst>
                <a:path w="8" h="126" extrusionOk="0">
                  <a:moveTo>
                    <a:pt x="4" y="0"/>
                  </a:moveTo>
                  <a:lnTo>
                    <a:pt x="4" y="0"/>
                  </a:lnTo>
                  <a:cubicBezTo>
                    <a:pt x="6" y="21"/>
                    <a:pt x="8" y="42"/>
                    <a:pt x="8" y="63"/>
                  </a:cubicBezTo>
                  <a:cubicBezTo>
                    <a:pt x="8" y="84"/>
                    <a:pt x="6" y="105"/>
                    <a:pt x="4" y="126"/>
                  </a:cubicBezTo>
                  <a:cubicBezTo>
                    <a:pt x="0" y="105"/>
                    <a:pt x="0" y="84"/>
                    <a:pt x="0" y="63"/>
                  </a:cubicBezTo>
                  <a:cubicBezTo>
                    <a:pt x="0" y="42"/>
                    <a:pt x="0" y="21"/>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50" rIns="90000" bIns="3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86" name="Google Shape;686;p22"/>
            <p:cNvSpPr/>
            <p:nvPr/>
          </p:nvSpPr>
          <p:spPr>
            <a:xfrm>
              <a:off x="6346249" y="3712692"/>
              <a:ext cx="9471" cy="193507"/>
            </a:xfrm>
            <a:custGeom>
              <a:avLst/>
              <a:gdLst/>
              <a:ahLst/>
              <a:cxnLst/>
              <a:rect l="l" t="t" r="r" b="b"/>
              <a:pathLst>
                <a:path w="8" h="128" extrusionOk="0">
                  <a:moveTo>
                    <a:pt x="4" y="0"/>
                  </a:moveTo>
                  <a:lnTo>
                    <a:pt x="4" y="0"/>
                  </a:lnTo>
                  <a:cubicBezTo>
                    <a:pt x="6" y="21"/>
                    <a:pt x="8" y="42"/>
                    <a:pt x="8" y="65"/>
                  </a:cubicBezTo>
                  <a:cubicBezTo>
                    <a:pt x="8" y="86"/>
                    <a:pt x="6" y="107"/>
                    <a:pt x="4" y="128"/>
                  </a:cubicBezTo>
                  <a:cubicBezTo>
                    <a:pt x="0" y="107"/>
                    <a:pt x="0" y="86"/>
                    <a:pt x="0" y="65"/>
                  </a:cubicBezTo>
                  <a:cubicBezTo>
                    <a:pt x="0" y="42"/>
                    <a:pt x="0" y="21"/>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075" rIns="90000" bIns="10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87" name="Google Shape;687;p22"/>
            <p:cNvSpPr/>
            <p:nvPr/>
          </p:nvSpPr>
          <p:spPr>
            <a:xfrm>
              <a:off x="2924575" y="3514650"/>
              <a:ext cx="3830121" cy="157222"/>
            </a:xfrm>
            <a:custGeom>
              <a:avLst/>
              <a:gdLst/>
              <a:ahLst/>
              <a:cxnLst/>
              <a:rect l="l" t="t" r="r" b="b"/>
              <a:pathLst>
                <a:path w="5551" h="104" extrusionOk="0">
                  <a:moveTo>
                    <a:pt x="5551" y="97"/>
                  </a:moveTo>
                  <a:lnTo>
                    <a:pt x="5551" y="97"/>
                  </a:lnTo>
                  <a:cubicBezTo>
                    <a:pt x="4167" y="103"/>
                    <a:pt x="4167" y="103"/>
                    <a:pt x="4167" y="103"/>
                  </a:cubicBezTo>
                  <a:cubicBezTo>
                    <a:pt x="3705" y="103"/>
                    <a:pt x="3242" y="105"/>
                    <a:pt x="2780" y="103"/>
                  </a:cubicBezTo>
                  <a:cubicBezTo>
                    <a:pt x="1392" y="101"/>
                    <a:pt x="1392" y="101"/>
                    <a:pt x="1392" y="101"/>
                  </a:cubicBezTo>
                  <a:cubicBezTo>
                    <a:pt x="1045" y="99"/>
                    <a:pt x="1045" y="99"/>
                    <a:pt x="1045" y="99"/>
                  </a:cubicBezTo>
                  <a:cubicBezTo>
                    <a:pt x="698" y="101"/>
                    <a:pt x="698" y="101"/>
                    <a:pt x="698" y="101"/>
                  </a:cubicBezTo>
                  <a:cubicBezTo>
                    <a:pt x="4" y="101"/>
                    <a:pt x="4" y="101"/>
                    <a:pt x="4" y="101"/>
                  </a:cubicBezTo>
                  <a:cubicBezTo>
                    <a:pt x="0" y="101"/>
                    <a:pt x="0" y="101"/>
                    <a:pt x="0" y="101"/>
                  </a:cubicBezTo>
                  <a:cubicBezTo>
                    <a:pt x="0" y="97"/>
                    <a:pt x="0" y="97"/>
                    <a:pt x="0" y="97"/>
                  </a:cubicBezTo>
                  <a:cubicBezTo>
                    <a:pt x="0" y="9"/>
                    <a:pt x="0" y="9"/>
                    <a:pt x="0" y="9"/>
                  </a:cubicBezTo>
                  <a:cubicBezTo>
                    <a:pt x="0" y="5"/>
                    <a:pt x="0" y="5"/>
                    <a:pt x="0" y="5"/>
                  </a:cubicBezTo>
                  <a:cubicBezTo>
                    <a:pt x="4" y="5"/>
                    <a:pt x="4" y="5"/>
                    <a:pt x="4" y="5"/>
                  </a:cubicBezTo>
                  <a:cubicBezTo>
                    <a:pt x="1392" y="0"/>
                    <a:pt x="1392" y="0"/>
                    <a:pt x="1392" y="0"/>
                  </a:cubicBezTo>
                  <a:cubicBezTo>
                    <a:pt x="2777" y="0"/>
                    <a:pt x="2777" y="0"/>
                    <a:pt x="2777" y="0"/>
                  </a:cubicBezTo>
                  <a:cubicBezTo>
                    <a:pt x="3471" y="0"/>
                    <a:pt x="3471" y="0"/>
                    <a:pt x="3471" y="0"/>
                  </a:cubicBezTo>
                  <a:cubicBezTo>
                    <a:pt x="4163" y="2"/>
                    <a:pt x="4163" y="2"/>
                    <a:pt x="4163" y="2"/>
                  </a:cubicBezTo>
                  <a:cubicBezTo>
                    <a:pt x="4626" y="5"/>
                    <a:pt x="5088" y="5"/>
                    <a:pt x="5551" y="7"/>
                  </a:cubicBezTo>
                  <a:lnTo>
                    <a:pt x="5551" y="7"/>
                  </a:lnTo>
                  <a:cubicBezTo>
                    <a:pt x="5551" y="9"/>
                    <a:pt x="5551" y="9"/>
                    <a:pt x="5551" y="9"/>
                  </a:cubicBezTo>
                  <a:lnTo>
                    <a:pt x="5551" y="97"/>
                  </a:lnTo>
                  <a:moveTo>
                    <a:pt x="5549" y="97"/>
                  </a:moveTo>
                  <a:lnTo>
                    <a:pt x="5549" y="97"/>
                  </a:lnTo>
                  <a:cubicBezTo>
                    <a:pt x="5549" y="9"/>
                    <a:pt x="5549" y="9"/>
                    <a:pt x="5549" y="9"/>
                  </a:cubicBezTo>
                  <a:cubicBezTo>
                    <a:pt x="5551" y="11"/>
                    <a:pt x="5551" y="11"/>
                    <a:pt x="5551" y="11"/>
                  </a:cubicBezTo>
                  <a:cubicBezTo>
                    <a:pt x="5088" y="13"/>
                    <a:pt x="4626" y="13"/>
                    <a:pt x="4163" y="15"/>
                  </a:cubicBezTo>
                  <a:cubicBezTo>
                    <a:pt x="3471" y="17"/>
                    <a:pt x="3471" y="17"/>
                    <a:pt x="3471" y="17"/>
                  </a:cubicBezTo>
                  <a:cubicBezTo>
                    <a:pt x="2777" y="17"/>
                    <a:pt x="2777" y="17"/>
                    <a:pt x="2777" y="17"/>
                  </a:cubicBezTo>
                  <a:cubicBezTo>
                    <a:pt x="1392" y="17"/>
                    <a:pt x="1392" y="17"/>
                    <a:pt x="1392" y="17"/>
                  </a:cubicBezTo>
                  <a:cubicBezTo>
                    <a:pt x="4" y="13"/>
                    <a:pt x="4" y="13"/>
                    <a:pt x="4" y="13"/>
                  </a:cubicBezTo>
                  <a:cubicBezTo>
                    <a:pt x="10" y="9"/>
                    <a:pt x="10" y="9"/>
                    <a:pt x="10" y="9"/>
                  </a:cubicBezTo>
                  <a:cubicBezTo>
                    <a:pt x="8" y="97"/>
                    <a:pt x="8" y="97"/>
                    <a:pt x="8" y="97"/>
                  </a:cubicBezTo>
                  <a:cubicBezTo>
                    <a:pt x="4" y="93"/>
                    <a:pt x="4" y="93"/>
                    <a:pt x="4" y="93"/>
                  </a:cubicBezTo>
                  <a:cubicBezTo>
                    <a:pt x="698" y="95"/>
                    <a:pt x="698" y="95"/>
                    <a:pt x="698" y="95"/>
                  </a:cubicBezTo>
                  <a:cubicBezTo>
                    <a:pt x="1045" y="95"/>
                    <a:pt x="1045" y="95"/>
                    <a:pt x="1045" y="95"/>
                  </a:cubicBezTo>
                  <a:cubicBezTo>
                    <a:pt x="1390" y="95"/>
                    <a:pt x="1390" y="95"/>
                    <a:pt x="1390" y="95"/>
                  </a:cubicBezTo>
                  <a:cubicBezTo>
                    <a:pt x="2775" y="91"/>
                    <a:pt x="2775" y="91"/>
                    <a:pt x="2775" y="91"/>
                  </a:cubicBezTo>
                  <a:cubicBezTo>
                    <a:pt x="3236" y="91"/>
                    <a:pt x="3698" y="91"/>
                    <a:pt x="4161" y="93"/>
                  </a:cubicBezTo>
                  <a:lnTo>
                    <a:pt x="5549" y="97"/>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88" name="Google Shape;688;p22"/>
            <p:cNvSpPr/>
            <p:nvPr/>
          </p:nvSpPr>
          <p:spPr>
            <a:xfrm>
              <a:off x="2928102" y="3560014"/>
              <a:ext cx="1011437" cy="12094"/>
            </a:xfrm>
            <a:custGeom>
              <a:avLst/>
              <a:gdLst/>
              <a:ahLst/>
              <a:cxnLst/>
              <a:rect l="l" t="t" r="r" b="b"/>
              <a:pathLst>
                <a:path w="1148" h="8" extrusionOk="0">
                  <a:moveTo>
                    <a:pt x="0" y="4"/>
                  </a:moveTo>
                  <a:lnTo>
                    <a:pt x="0" y="4"/>
                  </a:lnTo>
                  <a:cubicBezTo>
                    <a:pt x="97" y="2"/>
                    <a:pt x="192" y="2"/>
                    <a:pt x="288" y="2"/>
                  </a:cubicBezTo>
                  <a:cubicBezTo>
                    <a:pt x="336" y="2"/>
                    <a:pt x="383" y="2"/>
                    <a:pt x="431" y="2"/>
                  </a:cubicBezTo>
                  <a:cubicBezTo>
                    <a:pt x="480" y="4"/>
                    <a:pt x="526" y="2"/>
                    <a:pt x="574" y="2"/>
                  </a:cubicBezTo>
                  <a:cubicBezTo>
                    <a:pt x="671" y="2"/>
                    <a:pt x="765" y="0"/>
                    <a:pt x="862" y="0"/>
                  </a:cubicBezTo>
                  <a:cubicBezTo>
                    <a:pt x="908" y="0"/>
                    <a:pt x="957" y="2"/>
                    <a:pt x="1005" y="2"/>
                  </a:cubicBezTo>
                  <a:cubicBezTo>
                    <a:pt x="1054" y="2"/>
                    <a:pt x="1100" y="2"/>
                    <a:pt x="1148" y="4"/>
                  </a:cubicBezTo>
                  <a:lnTo>
                    <a:pt x="1148" y="4"/>
                  </a:lnTo>
                  <a:cubicBezTo>
                    <a:pt x="1100" y="6"/>
                    <a:pt x="1054" y="6"/>
                    <a:pt x="1005" y="6"/>
                  </a:cubicBezTo>
                  <a:cubicBezTo>
                    <a:pt x="957" y="6"/>
                    <a:pt x="908" y="8"/>
                    <a:pt x="862" y="8"/>
                  </a:cubicBezTo>
                  <a:cubicBezTo>
                    <a:pt x="765" y="8"/>
                    <a:pt x="671" y="6"/>
                    <a:pt x="574" y="6"/>
                  </a:cubicBezTo>
                  <a:cubicBezTo>
                    <a:pt x="526" y="6"/>
                    <a:pt x="480" y="4"/>
                    <a:pt x="431" y="4"/>
                  </a:cubicBezTo>
                  <a:cubicBezTo>
                    <a:pt x="383" y="6"/>
                    <a:pt x="336" y="6"/>
                    <a:pt x="288" y="6"/>
                  </a:cubicBezTo>
                  <a:cubicBezTo>
                    <a:pt x="192" y="6"/>
                    <a:pt x="97" y="6"/>
                    <a:pt x="0"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89" name="Google Shape;689;p22"/>
            <p:cNvSpPr/>
            <p:nvPr/>
          </p:nvSpPr>
          <p:spPr>
            <a:xfrm>
              <a:off x="5390812" y="3590239"/>
              <a:ext cx="1355606" cy="10582"/>
            </a:xfrm>
            <a:custGeom>
              <a:avLst/>
              <a:gdLst/>
              <a:ahLst/>
              <a:cxnLst/>
              <a:rect l="l" t="t" r="r" b="b"/>
              <a:pathLst>
                <a:path w="1145" h="7" extrusionOk="0">
                  <a:moveTo>
                    <a:pt x="0" y="3"/>
                  </a:moveTo>
                  <a:lnTo>
                    <a:pt x="0" y="3"/>
                  </a:lnTo>
                  <a:cubicBezTo>
                    <a:pt x="94" y="1"/>
                    <a:pt x="191" y="1"/>
                    <a:pt x="285" y="1"/>
                  </a:cubicBezTo>
                  <a:cubicBezTo>
                    <a:pt x="334" y="1"/>
                    <a:pt x="380" y="3"/>
                    <a:pt x="428" y="3"/>
                  </a:cubicBezTo>
                  <a:cubicBezTo>
                    <a:pt x="477" y="3"/>
                    <a:pt x="525" y="3"/>
                    <a:pt x="571" y="1"/>
                  </a:cubicBezTo>
                  <a:cubicBezTo>
                    <a:pt x="668" y="1"/>
                    <a:pt x="763" y="-1"/>
                    <a:pt x="859" y="1"/>
                  </a:cubicBezTo>
                  <a:cubicBezTo>
                    <a:pt x="908" y="1"/>
                    <a:pt x="954" y="1"/>
                    <a:pt x="1002" y="1"/>
                  </a:cubicBezTo>
                  <a:cubicBezTo>
                    <a:pt x="1051" y="1"/>
                    <a:pt x="1099" y="1"/>
                    <a:pt x="1145" y="3"/>
                  </a:cubicBezTo>
                  <a:lnTo>
                    <a:pt x="1145" y="3"/>
                  </a:lnTo>
                  <a:cubicBezTo>
                    <a:pt x="1099" y="5"/>
                    <a:pt x="1051" y="5"/>
                    <a:pt x="1002" y="5"/>
                  </a:cubicBezTo>
                  <a:cubicBezTo>
                    <a:pt x="954" y="5"/>
                    <a:pt x="908" y="7"/>
                    <a:pt x="859" y="7"/>
                  </a:cubicBezTo>
                  <a:cubicBezTo>
                    <a:pt x="763" y="7"/>
                    <a:pt x="668" y="5"/>
                    <a:pt x="571" y="5"/>
                  </a:cubicBezTo>
                  <a:cubicBezTo>
                    <a:pt x="525" y="5"/>
                    <a:pt x="477" y="3"/>
                    <a:pt x="428" y="5"/>
                  </a:cubicBezTo>
                  <a:cubicBezTo>
                    <a:pt x="380" y="5"/>
                    <a:pt x="334" y="5"/>
                    <a:pt x="285" y="5"/>
                  </a:cubicBezTo>
                  <a:cubicBezTo>
                    <a:pt x="191" y="7"/>
                    <a:pt x="94" y="5"/>
                    <a:pt x="0" y="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90" name="Google Shape;690;p22"/>
            <p:cNvSpPr/>
            <p:nvPr/>
          </p:nvSpPr>
          <p:spPr>
            <a:xfrm>
              <a:off x="3299022" y="3588737"/>
              <a:ext cx="534793" cy="9070"/>
            </a:xfrm>
            <a:custGeom>
              <a:avLst/>
              <a:gdLst/>
              <a:ahLst/>
              <a:cxnLst/>
              <a:rect l="l" t="t" r="r" b="b"/>
              <a:pathLst>
                <a:path w="607" h="6" extrusionOk="0">
                  <a:moveTo>
                    <a:pt x="0" y="2"/>
                  </a:moveTo>
                  <a:lnTo>
                    <a:pt x="0" y="2"/>
                  </a:lnTo>
                  <a:cubicBezTo>
                    <a:pt x="50" y="0"/>
                    <a:pt x="101" y="0"/>
                    <a:pt x="153" y="0"/>
                  </a:cubicBezTo>
                  <a:cubicBezTo>
                    <a:pt x="178" y="0"/>
                    <a:pt x="204" y="2"/>
                    <a:pt x="229" y="2"/>
                  </a:cubicBezTo>
                  <a:cubicBezTo>
                    <a:pt x="254" y="2"/>
                    <a:pt x="279" y="2"/>
                    <a:pt x="305" y="2"/>
                  </a:cubicBezTo>
                  <a:cubicBezTo>
                    <a:pt x="355" y="0"/>
                    <a:pt x="406" y="0"/>
                    <a:pt x="456" y="0"/>
                  </a:cubicBezTo>
                  <a:cubicBezTo>
                    <a:pt x="506" y="0"/>
                    <a:pt x="557" y="0"/>
                    <a:pt x="607" y="2"/>
                  </a:cubicBezTo>
                  <a:cubicBezTo>
                    <a:pt x="607" y="4"/>
                    <a:pt x="607" y="4"/>
                    <a:pt x="607" y="4"/>
                  </a:cubicBezTo>
                  <a:cubicBezTo>
                    <a:pt x="557" y="4"/>
                    <a:pt x="506" y="6"/>
                    <a:pt x="456" y="6"/>
                  </a:cubicBezTo>
                  <a:cubicBezTo>
                    <a:pt x="406" y="6"/>
                    <a:pt x="355" y="6"/>
                    <a:pt x="305" y="4"/>
                  </a:cubicBezTo>
                  <a:cubicBezTo>
                    <a:pt x="279" y="4"/>
                    <a:pt x="254" y="4"/>
                    <a:pt x="229" y="4"/>
                  </a:cubicBezTo>
                  <a:cubicBezTo>
                    <a:pt x="204" y="4"/>
                    <a:pt x="178" y="4"/>
                    <a:pt x="153" y="6"/>
                  </a:cubicBezTo>
                  <a:cubicBezTo>
                    <a:pt x="101" y="6"/>
                    <a:pt x="50" y="6"/>
                    <a:pt x="0" y="4"/>
                  </a:cubicBezTo>
                  <a:lnTo>
                    <a:pt x="0" y="2"/>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91" name="Google Shape;691;p22"/>
            <p:cNvSpPr/>
            <p:nvPr/>
          </p:nvSpPr>
          <p:spPr>
            <a:xfrm>
              <a:off x="4439974" y="3606878"/>
              <a:ext cx="534793" cy="16629"/>
            </a:xfrm>
            <a:custGeom>
              <a:avLst/>
              <a:gdLst/>
              <a:ahLst/>
              <a:cxnLst/>
              <a:rect l="l" t="t" r="r" b="b"/>
              <a:pathLst>
                <a:path w="607" h="11" extrusionOk="0">
                  <a:moveTo>
                    <a:pt x="0" y="4"/>
                  </a:moveTo>
                  <a:lnTo>
                    <a:pt x="0" y="4"/>
                  </a:lnTo>
                  <a:cubicBezTo>
                    <a:pt x="50" y="2"/>
                    <a:pt x="101" y="0"/>
                    <a:pt x="151" y="2"/>
                  </a:cubicBezTo>
                  <a:cubicBezTo>
                    <a:pt x="176" y="2"/>
                    <a:pt x="202" y="4"/>
                    <a:pt x="227" y="4"/>
                  </a:cubicBezTo>
                  <a:cubicBezTo>
                    <a:pt x="252" y="4"/>
                    <a:pt x="277" y="4"/>
                    <a:pt x="303" y="2"/>
                  </a:cubicBezTo>
                  <a:cubicBezTo>
                    <a:pt x="353" y="2"/>
                    <a:pt x="404" y="0"/>
                    <a:pt x="454" y="0"/>
                  </a:cubicBezTo>
                  <a:cubicBezTo>
                    <a:pt x="504" y="2"/>
                    <a:pt x="555" y="2"/>
                    <a:pt x="607" y="4"/>
                  </a:cubicBezTo>
                  <a:cubicBezTo>
                    <a:pt x="607" y="6"/>
                    <a:pt x="607" y="6"/>
                    <a:pt x="607" y="6"/>
                  </a:cubicBezTo>
                  <a:cubicBezTo>
                    <a:pt x="555" y="9"/>
                    <a:pt x="504" y="9"/>
                    <a:pt x="454" y="11"/>
                  </a:cubicBezTo>
                  <a:cubicBezTo>
                    <a:pt x="404" y="11"/>
                    <a:pt x="353" y="9"/>
                    <a:pt x="303" y="9"/>
                  </a:cubicBezTo>
                  <a:cubicBezTo>
                    <a:pt x="277" y="6"/>
                    <a:pt x="252" y="6"/>
                    <a:pt x="227" y="6"/>
                  </a:cubicBezTo>
                  <a:cubicBezTo>
                    <a:pt x="202" y="6"/>
                    <a:pt x="176" y="9"/>
                    <a:pt x="151" y="9"/>
                  </a:cubicBezTo>
                  <a:cubicBezTo>
                    <a:pt x="101" y="9"/>
                    <a:pt x="50" y="9"/>
                    <a:pt x="0" y="6"/>
                  </a:cubicBezTo>
                  <a:lnTo>
                    <a:pt x="0" y="4"/>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92" name="Google Shape;692;p22"/>
            <p:cNvSpPr/>
            <p:nvPr/>
          </p:nvSpPr>
          <p:spPr>
            <a:xfrm>
              <a:off x="4929683" y="3621984"/>
              <a:ext cx="1139859" cy="13606"/>
            </a:xfrm>
            <a:custGeom>
              <a:avLst/>
              <a:gdLst/>
              <a:ahLst/>
              <a:cxnLst/>
              <a:rect l="l" t="t" r="r" b="b"/>
              <a:pathLst>
                <a:path w="1652" h="9" extrusionOk="0">
                  <a:moveTo>
                    <a:pt x="1652" y="5"/>
                  </a:moveTo>
                  <a:lnTo>
                    <a:pt x="1652" y="5"/>
                  </a:lnTo>
                  <a:cubicBezTo>
                    <a:pt x="1516" y="7"/>
                    <a:pt x="1377" y="9"/>
                    <a:pt x="1240" y="7"/>
                  </a:cubicBezTo>
                  <a:cubicBezTo>
                    <a:pt x="1171" y="7"/>
                    <a:pt x="1101" y="5"/>
                    <a:pt x="1034" y="5"/>
                  </a:cubicBezTo>
                  <a:cubicBezTo>
                    <a:pt x="965" y="5"/>
                    <a:pt x="895" y="5"/>
                    <a:pt x="826" y="7"/>
                  </a:cubicBezTo>
                  <a:cubicBezTo>
                    <a:pt x="689" y="7"/>
                    <a:pt x="551" y="9"/>
                    <a:pt x="414" y="9"/>
                  </a:cubicBezTo>
                  <a:cubicBezTo>
                    <a:pt x="344" y="9"/>
                    <a:pt x="275" y="7"/>
                    <a:pt x="208" y="7"/>
                  </a:cubicBezTo>
                  <a:cubicBezTo>
                    <a:pt x="138" y="7"/>
                    <a:pt x="69" y="7"/>
                    <a:pt x="0" y="5"/>
                  </a:cubicBezTo>
                  <a:cubicBezTo>
                    <a:pt x="0" y="3"/>
                    <a:pt x="0" y="3"/>
                    <a:pt x="0" y="3"/>
                  </a:cubicBezTo>
                  <a:cubicBezTo>
                    <a:pt x="69" y="3"/>
                    <a:pt x="138" y="1"/>
                    <a:pt x="208" y="1"/>
                  </a:cubicBezTo>
                  <a:cubicBezTo>
                    <a:pt x="275" y="1"/>
                    <a:pt x="344" y="1"/>
                    <a:pt x="414" y="1"/>
                  </a:cubicBezTo>
                  <a:cubicBezTo>
                    <a:pt x="551" y="-1"/>
                    <a:pt x="689" y="1"/>
                    <a:pt x="826" y="3"/>
                  </a:cubicBezTo>
                  <a:cubicBezTo>
                    <a:pt x="895" y="3"/>
                    <a:pt x="965" y="3"/>
                    <a:pt x="1034" y="3"/>
                  </a:cubicBezTo>
                  <a:cubicBezTo>
                    <a:pt x="1101" y="3"/>
                    <a:pt x="1171" y="1"/>
                    <a:pt x="1240" y="1"/>
                  </a:cubicBezTo>
                  <a:cubicBezTo>
                    <a:pt x="1377" y="1"/>
                    <a:pt x="1516" y="1"/>
                    <a:pt x="1652" y="3"/>
                  </a:cubicBezTo>
                  <a:lnTo>
                    <a:pt x="1652" y="5"/>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93" name="Google Shape;693;p22"/>
            <p:cNvSpPr/>
            <p:nvPr/>
          </p:nvSpPr>
          <p:spPr>
            <a:xfrm>
              <a:off x="4489697" y="3600832"/>
              <a:ext cx="450505" cy="12094"/>
            </a:xfrm>
            <a:custGeom>
              <a:avLst/>
              <a:gdLst/>
              <a:ahLst/>
              <a:cxnLst/>
              <a:rect l="l" t="t" r="r" b="b"/>
              <a:pathLst>
                <a:path w="298" h="8" extrusionOk="0">
                  <a:moveTo>
                    <a:pt x="0" y="4"/>
                  </a:moveTo>
                  <a:lnTo>
                    <a:pt x="0" y="4"/>
                  </a:lnTo>
                  <a:cubicBezTo>
                    <a:pt x="25" y="2"/>
                    <a:pt x="50" y="0"/>
                    <a:pt x="73" y="0"/>
                  </a:cubicBezTo>
                  <a:cubicBezTo>
                    <a:pt x="99" y="0"/>
                    <a:pt x="124" y="0"/>
                    <a:pt x="149" y="0"/>
                  </a:cubicBezTo>
                  <a:cubicBezTo>
                    <a:pt x="174" y="0"/>
                    <a:pt x="198" y="0"/>
                    <a:pt x="223" y="0"/>
                  </a:cubicBezTo>
                  <a:cubicBezTo>
                    <a:pt x="261" y="2"/>
                    <a:pt x="261" y="2"/>
                    <a:pt x="261" y="2"/>
                  </a:cubicBezTo>
                  <a:cubicBezTo>
                    <a:pt x="273" y="2"/>
                    <a:pt x="286" y="2"/>
                    <a:pt x="298" y="4"/>
                  </a:cubicBezTo>
                  <a:cubicBezTo>
                    <a:pt x="286" y="4"/>
                    <a:pt x="273" y="4"/>
                    <a:pt x="261" y="6"/>
                  </a:cubicBezTo>
                  <a:cubicBezTo>
                    <a:pt x="223" y="6"/>
                    <a:pt x="223" y="6"/>
                    <a:pt x="223" y="6"/>
                  </a:cubicBezTo>
                  <a:cubicBezTo>
                    <a:pt x="198" y="8"/>
                    <a:pt x="174" y="8"/>
                    <a:pt x="149" y="8"/>
                  </a:cubicBezTo>
                  <a:cubicBezTo>
                    <a:pt x="124" y="8"/>
                    <a:pt x="99" y="8"/>
                    <a:pt x="73" y="6"/>
                  </a:cubicBezTo>
                  <a:cubicBezTo>
                    <a:pt x="50" y="6"/>
                    <a:pt x="25" y="4"/>
                    <a:pt x="0"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94" name="Google Shape;694;p22"/>
            <p:cNvSpPr/>
            <p:nvPr/>
          </p:nvSpPr>
          <p:spPr>
            <a:xfrm>
              <a:off x="3913991" y="3623507"/>
              <a:ext cx="149777" cy="12094"/>
            </a:xfrm>
            <a:custGeom>
              <a:avLst/>
              <a:gdLst/>
              <a:ahLst/>
              <a:cxnLst/>
              <a:rect l="l" t="t" r="r" b="b"/>
              <a:pathLst>
                <a:path w="170" h="8" extrusionOk="0">
                  <a:moveTo>
                    <a:pt x="0" y="2"/>
                  </a:moveTo>
                  <a:lnTo>
                    <a:pt x="0" y="2"/>
                  </a:lnTo>
                  <a:cubicBezTo>
                    <a:pt x="14" y="0"/>
                    <a:pt x="29" y="0"/>
                    <a:pt x="42" y="0"/>
                  </a:cubicBezTo>
                  <a:cubicBezTo>
                    <a:pt x="50" y="0"/>
                    <a:pt x="56" y="2"/>
                    <a:pt x="65" y="2"/>
                  </a:cubicBezTo>
                  <a:cubicBezTo>
                    <a:pt x="71" y="2"/>
                    <a:pt x="77" y="2"/>
                    <a:pt x="86" y="2"/>
                  </a:cubicBezTo>
                  <a:cubicBezTo>
                    <a:pt x="100" y="0"/>
                    <a:pt x="113" y="0"/>
                    <a:pt x="128" y="0"/>
                  </a:cubicBezTo>
                  <a:cubicBezTo>
                    <a:pt x="143" y="0"/>
                    <a:pt x="157" y="0"/>
                    <a:pt x="170" y="2"/>
                  </a:cubicBezTo>
                  <a:cubicBezTo>
                    <a:pt x="170" y="4"/>
                    <a:pt x="170" y="4"/>
                    <a:pt x="170" y="4"/>
                  </a:cubicBezTo>
                  <a:cubicBezTo>
                    <a:pt x="157" y="6"/>
                    <a:pt x="143" y="8"/>
                    <a:pt x="128" y="8"/>
                  </a:cubicBezTo>
                  <a:cubicBezTo>
                    <a:pt x="113" y="8"/>
                    <a:pt x="100" y="8"/>
                    <a:pt x="86" y="6"/>
                  </a:cubicBezTo>
                  <a:cubicBezTo>
                    <a:pt x="77" y="4"/>
                    <a:pt x="71" y="4"/>
                    <a:pt x="65" y="4"/>
                  </a:cubicBezTo>
                  <a:cubicBezTo>
                    <a:pt x="56" y="4"/>
                    <a:pt x="50" y="6"/>
                    <a:pt x="42" y="6"/>
                  </a:cubicBezTo>
                  <a:cubicBezTo>
                    <a:pt x="29" y="8"/>
                    <a:pt x="14" y="6"/>
                    <a:pt x="0" y="4"/>
                  </a:cubicBezTo>
                  <a:lnTo>
                    <a:pt x="0" y="2"/>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95" name="Google Shape;695;p22"/>
            <p:cNvSpPr/>
            <p:nvPr/>
          </p:nvSpPr>
          <p:spPr>
            <a:xfrm>
              <a:off x="4584938" y="3008224"/>
              <a:ext cx="1519321" cy="520045"/>
            </a:xfrm>
            <a:custGeom>
              <a:avLst/>
              <a:gdLst/>
              <a:ahLst/>
              <a:cxnLst/>
              <a:rect l="l" t="t" r="r" b="b"/>
              <a:pathLst>
                <a:path w="1005" h="344" extrusionOk="0">
                  <a:moveTo>
                    <a:pt x="999" y="7"/>
                  </a:moveTo>
                  <a:lnTo>
                    <a:pt x="999" y="7"/>
                  </a:lnTo>
                  <a:cubicBezTo>
                    <a:pt x="1003" y="171"/>
                    <a:pt x="1003" y="171"/>
                    <a:pt x="1003" y="171"/>
                  </a:cubicBezTo>
                  <a:cubicBezTo>
                    <a:pt x="1003" y="226"/>
                    <a:pt x="1005" y="281"/>
                    <a:pt x="1005" y="335"/>
                  </a:cubicBezTo>
                  <a:cubicBezTo>
                    <a:pt x="1005" y="342"/>
                    <a:pt x="1005" y="342"/>
                    <a:pt x="1005" y="342"/>
                  </a:cubicBezTo>
                  <a:cubicBezTo>
                    <a:pt x="999" y="342"/>
                    <a:pt x="999" y="342"/>
                    <a:pt x="999" y="342"/>
                  </a:cubicBezTo>
                  <a:cubicBezTo>
                    <a:pt x="917" y="342"/>
                    <a:pt x="835" y="344"/>
                    <a:pt x="751" y="344"/>
                  </a:cubicBezTo>
                  <a:cubicBezTo>
                    <a:pt x="669" y="344"/>
                    <a:pt x="586" y="342"/>
                    <a:pt x="505" y="340"/>
                  </a:cubicBezTo>
                  <a:cubicBezTo>
                    <a:pt x="420" y="340"/>
                    <a:pt x="338" y="337"/>
                    <a:pt x="256" y="337"/>
                  </a:cubicBezTo>
                  <a:cubicBezTo>
                    <a:pt x="132" y="340"/>
                    <a:pt x="132" y="340"/>
                    <a:pt x="132" y="340"/>
                  </a:cubicBezTo>
                  <a:cubicBezTo>
                    <a:pt x="8" y="340"/>
                    <a:pt x="8" y="340"/>
                    <a:pt x="8" y="340"/>
                  </a:cubicBezTo>
                  <a:cubicBezTo>
                    <a:pt x="4" y="340"/>
                    <a:pt x="4" y="340"/>
                    <a:pt x="4" y="340"/>
                  </a:cubicBezTo>
                  <a:cubicBezTo>
                    <a:pt x="4" y="335"/>
                    <a:pt x="4" y="335"/>
                    <a:pt x="4" y="335"/>
                  </a:cubicBezTo>
                  <a:cubicBezTo>
                    <a:pt x="2" y="171"/>
                    <a:pt x="2" y="171"/>
                    <a:pt x="2" y="171"/>
                  </a:cubicBezTo>
                  <a:cubicBezTo>
                    <a:pt x="0" y="9"/>
                    <a:pt x="0" y="9"/>
                    <a:pt x="0" y="9"/>
                  </a:cubicBezTo>
                  <a:cubicBezTo>
                    <a:pt x="0" y="1"/>
                    <a:pt x="0" y="1"/>
                    <a:pt x="0" y="1"/>
                  </a:cubicBezTo>
                  <a:cubicBezTo>
                    <a:pt x="8" y="1"/>
                    <a:pt x="8" y="1"/>
                    <a:pt x="8" y="1"/>
                  </a:cubicBezTo>
                  <a:cubicBezTo>
                    <a:pt x="92" y="1"/>
                    <a:pt x="175" y="-1"/>
                    <a:pt x="259" y="1"/>
                  </a:cubicBezTo>
                  <a:cubicBezTo>
                    <a:pt x="507" y="1"/>
                    <a:pt x="507" y="1"/>
                    <a:pt x="507" y="1"/>
                  </a:cubicBezTo>
                  <a:cubicBezTo>
                    <a:pt x="755" y="5"/>
                    <a:pt x="755" y="5"/>
                    <a:pt x="755" y="5"/>
                  </a:cubicBezTo>
                  <a:lnTo>
                    <a:pt x="999" y="7"/>
                  </a:lnTo>
                  <a:moveTo>
                    <a:pt x="999" y="9"/>
                  </a:moveTo>
                  <a:lnTo>
                    <a:pt x="999" y="9"/>
                  </a:lnTo>
                  <a:cubicBezTo>
                    <a:pt x="748" y="14"/>
                    <a:pt x="748" y="14"/>
                    <a:pt x="748" y="14"/>
                  </a:cubicBezTo>
                  <a:cubicBezTo>
                    <a:pt x="500" y="16"/>
                    <a:pt x="500" y="16"/>
                    <a:pt x="500" y="16"/>
                  </a:cubicBezTo>
                  <a:cubicBezTo>
                    <a:pt x="254" y="18"/>
                    <a:pt x="254" y="18"/>
                    <a:pt x="254" y="18"/>
                  </a:cubicBezTo>
                  <a:cubicBezTo>
                    <a:pt x="172" y="18"/>
                    <a:pt x="90" y="18"/>
                    <a:pt x="8" y="16"/>
                  </a:cubicBezTo>
                  <a:cubicBezTo>
                    <a:pt x="17" y="9"/>
                    <a:pt x="17" y="9"/>
                    <a:pt x="17" y="9"/>
                  </a:cubicBezTo>
                  <a:cubicBezTo>
                    <a:pt x="15" y="171"/>
                    <a:pt x="15" y="171"/>
                    <a:pt x="15" y="171"/>
                  </a:cubicBezTo>
                  <a:cubicBezTo>
                    <a:pt x="13" y="335"/>
                    <a:pt x="13" y="335"/>
                    <a:pt x="13" y="335"/>
                  </a:cubicBezTo>
                  <a:cubicBezTo>
                    <a:pt x="8" y="331"/>
                    <a:pt x="8" y="331"/>
                    <a:pt x="8" y="331"/>
                  </a:cubicBezTo>
                  <a:cubicBezTo>
                    <a:pt x="132" y="333"/>
                    <a:pt x="132" y="333"/>
                    <a:pt x="132" y="333"/>
                  </a:cubicBezTo>
                  <a:cubicBezTo>
                    <a:pt x="256" y="333"/>
                    <a:pt x="256" y="333"/>
                    <a:pt x="256" y="333"/>
                  </a:cubicBezTo>
                  <a:cubicBezTo>
                    <a:pt x="338" y="333"/>
                    <a:pt x="420" y="333"/>
                    <a:pt x="505" y="331"/>
                  </a:cubicBezTo>
                  <a:cubicBezTo>
                    <a:pt x="586" y="329"/>
                    <a:pt x="669" y="329"/>
                    <a:pt x="751" y="329"/>
                  </a:cubicBezTo>
                  <a:cubicBezTo>
                    <a:pt x="835" y="327"/>
                    <a:pt x="917" y="329"/>
                    <a:pt x="999" y="329"/>
                  </a:cubicBezTo>
                  <a:cubicBezTo>
                    <a:pt x="992" y="335"/>
                    <a:pt x="992" y="335"/>
                    <a:pt x="992" y="335"/>
                  </a:cubicBezTo>
                  <a:cubicBezTo>
                    <a:pt x="992" y="283"/>
                    <a:pt x="994" y="228"/>
                    <a:pt x="994" y="173"/>
                  </a:cubicBezTo>
                  <a:lnTo>
                    <a:pt x="999" y="9"/>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96" name="Google Shape;696;p22"/>
            <p:cNvSpPr/>
            <p:nvPr/>
          </p:nvSpPr>
          <p:spPr>
            <a:xfrm>
              <a:off x="4985555" y="3018806"/>
              <a:ext cx="37794" cy="498880"/>
            </a:xfrm>
            <a:custGeom>
              <a:avLst/>
              <a:gdLst/>
              <a:ahLst/>
              <a:cxnLst/>
              <a:rect l="l" t="t" r="r" b="b"/>
              <a:pathLst>
                <a:path w="25" h="330" extrusionOk="0">
                  <a:moveTo>
                    <a:pt x="21" y="0"/>
                  </a:moveTo>
                  <a:lnTo>
                    <a:pt x="21" y="0"/>
                  </a:lnTo>
                  <a:cubicBezTo>
                    <a:pt x="23" y="28"/>
                    <a:pt x="23" y="55"/>
                    <a:pt x="23" y="80"/>
                  </a:cubicBezTo>
                  <a:cubicBezTo>
                    <a:pt x="23" y="107"/>
                    <a:pt x="25" y="135"/>
                    <a:pt x="25" y="164"/>
                  </a:cubicBezTo>
                  <a:cubicBezTo>
                    <a:pt x="23" y="192"/>
                    <a:pt x="23" y="219"/>
                    <a:pt x="23" y="246"/>
                  </a:cubicBezTo>
                  <a:cubicBezTo>
                    <a:pt x="23" y="274"/>
                    <a:pt x="23" y="301"/>
                    <a:pt x="23" y="328"/>
                  </a:cubicBezTo>
                  <a:cubicBezTo>
                    <a:pt x="23" y="330"/>
                    <a:pt x="23" y="330"/>
                    <a:pt x="23" y="330"/>
                  </a:cubicBezTo>
                  <a:cubicBezTo>
                    <a:pt x="21" y="330"/>
                    <a:pt x="21" y="330"/>
                    <a:pt x="21" y="330"/>
                  </a:cubicBezTo>
                  <a:cubicBezTo>
                    <a:pt x="4" y="330"/>
                    <a:pt x="4" y="330"/>
                    <a:pt x="4" y="330"/>
                  </a:cubicBezTo>
                  <a:cubicBezTo>
                    <a:pt x="2" y="330"/>
                    <a:pt x="2" y="330"/>
                    <a:pt x="2" y="330"/>
                  </a:cubicBezTo>
                  <a:cubicBezTo>
                    <a:pt x="2" y="328"/>
                    <a:pt x="2" y="328"/>
                    <a:pt x="2" y="328"/>
                  </a:cubicBezTo>
                  <a:cubicBezTo>
                    <a:pt x="2" y="301"/>
                    <a:pt x="0" y="274"/>
                    <a:pt x="0" y="246"/>
                  </a:cubicBezTo>
                  <a:cubicBezTo>
                    <a:pt x="0" y="219"/>
                    <a:pt x="0" y="192"/>
                    <a:pt x="0" y="164"/>
                  </a:cubicBezTo>
                  <a:cubicBezTo>
                    <a:pt x="0" y="137"/>
                    <a:pt x="0" y="110"/>
                    <a:pt x="2" y="82"/>
                  </a:cubicBezTo>
                  <a:cubicBezTo>
                    <a:pt x="2" y="55"/>
                    <a:pt x="2" y="28"/>
                    <a:pt x="4" y="0"/>
                  </a:cubicBezTo>
                  <a:lnTo>
                    <a:pt x="4" y="0"/>
                  </a:lnTo>
                  <a:lnTo>
                    <a:pt x="4" y="0"/>
                  </a:lnTo>
                  <a:lnTo>
                    <a:pt x="21" y="0"/>
                  </a:lnTo>
                  <a:moveTo>
                    <a:pt x="21" y="0"/>
                  </a:moveTo>
                  <a:lnTo>
                    <a:pt x="21" y="0"/>
                  </a:lnTo>
                  <a:cubicBezTo>
                    <a:pt x="4" y="2"/>
                    <a:pt x="4" y="2"/>
                    <a:pt x="4" y="2"/>
                  </a:cubicBezTo>
                  <a:cubicBezTo>
                    <a:pt x="6" y="0"/>
                    <a:pt x="6" y="0"/>
                    <a:pt x="6" y="0"/>
                  </a:cubicBezTo>
                  <a:cubicBezTo>
                    <a:pt x="6" y="28"/>
                    <a:pt x="8" y="55"/>
                    <a:pt x="8" y="82"/>
                  </a:cubicBezTo>
                  <a:cubicBezTo>
                    <a:pt x="8" y="110"/>
                    <a:pt x="8" y="137"/>
                    <a:pt x="8" y="164"/>
                  </a:cubicBezTo>
                  <a:cubicBezTo>
                    <a:pt x="8" y="192"/>
                    <a:pt x="8" y="219"/>
                    <a:pt x="8" y="246"/>
                  </a:cubicBezTo>
                  <a:cubicBezTo>
                    <a:pt x="8" y="274"/>
                    <a:pt x="8" y="301"/>
                    <a:pt x="6" y="328"/>
                  </a:cubicBezTo>
                  <a:cubicBezTo>
                    <a:pt x="4" y="326"/>
                    <a:pt x="4" y="326"/>
                    <a:pt x="4" y="326"/>
                  </a:cubicBezTo>
                  <a:cubicBezTo>
                    <a:pt x="21" y="326"/>
                    <a:pt x="21" y="326"/>
                    <a:pt x="21" y="326"/>
                  </a:cubicBezTo>
                  <a:cubicBezTo>
                    <a:pt x="19" y="328"/>
                    <a:pt x="19" y="328"/>
                    <a:pt x="19" y="328"/>
                  </a:cubicBezTo>
                  <a:cubicBezTo>
                    <a:pt x="19" y="301"/>
                    <a:pt x="19" y="274"/>
                    <a:pt x="19" y="246"/>
                  </a:cubicBezTo>
                  <a:cubicBezTo>
                    <a:pt x="19" y="219"/>
                    <a:pt x="17" y="194"/>
                    <a:pt x="17" y="166"/>
                  </a:cubicBezTo>
                  <a:cubicBezTo>
                    <a:pt x="17" y="139"/>
                    <a:pt x="19" y="112"/>
                    <a:pt x="19" y="84"/>
                  </a:cubicBezTo>
                  <a:cubicBezTo>
                    <a:pt x="19" y="57"/>
                    <a:pt x="19" y="30"/>
                    <a:pt x="2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97" name="Google Shape;697;p22"/>
            <p:cNvSpPr/>
            <p:nvPr/>
          </p:nvSpPr>
          <p:spPr>
            <a:xfrm>
              <a:off x="5662825" y="3136723"/>
              <a:ext cx="37794" cy="264558"/>
            </a:xfrm>
            <a:custGeom>
              <a:avLst/>
              <a:gdLst/>
              <a:ahLst/>
              <a:cxnLst/>
              <a:rect l="l" t="t" r="r" b="b"/>
              <a:pathLst>
                <a:path w="25" h="175" extrusionOk="0">
                  <a:moveTo>
                    <a:pt x="23" y="0"/>
                  </a:moveTo>
                  <a:lnTo>
                    <a:pt x="23" y="0"/>
                  </a:lnTo>
                  <a:cubicBezTo>
                    <a:pt x="23" y="15"/>
                    <a:pt x="23" y="27"/>
                    <a:pt x="25" y="42"/>
                  </a:cubicBezTo>
                  <a:cubicBezTo>
                    <a:pt x="25" y="57"/>
                    <a:pt x="25" y="72"/>
                    <a:pt x="25" y="86"/>
                  </a:cubicBezTo>
                  <a:cubicBezTo>
                    <a:pt x="25" y="99"/>
                    <a:pt x="25" y="116"/>
                    <a:pt x="23" y="128"/>
                  </a:cubicBezTo>
                  <a:cubicBezTo>
                    <a:pt x="23" y="143"/>
                    <a:pt x="23" y="158"/>
                    <a:pt x="23" y="173"/>
                  </a:cubicBezTo>
                  <a:cubicBezTo>
                    <a:pt x="23" y="175"/>
                    <a:pt x="23" y="175"/>
                    <a:pt x="23" y="175"/>
                  </a:cubicBezTo>
                  <a:lnTo>
                    <a:pt x="23" y="175"/>
                  </a:lnTo>
                  <a:cubicBezTo>
                    <a:pt x="4" y="175"/>
                    <a:pt x="4" y="175"/>
                    <a:pt x="4" y="175"/>
                  </a:cubicBezTo>
                  <a:cubicBezTo>
                    <a:pt x="2" y="175"/>
                    <a:pt x="2" y="175"/>
                    <a:pt x="2" y="175"/>
                  </a:cubicBezTo>
                  <a:cubicBezTo>
                    <a:pt x="2" y="173"/>
                    <a:pt x="2" y="173"/>
                    <a:pt x="2" y="173"/>
                  </a:cubicBezTo>
                  <a:cubicBezTo>
                    <a:pt x="2" y="158"/>
                    <a:pt x="0" y="143"/>
                    <a:pt x="0" y="130"/>
                  </a:cubicBezTo>
                  <a:cubicBezTo>
                    <a:pt x="0" y="116"/>
                    <a:pt x="0" y="101"/>
                    <a:pt x="0" y="86"/>
                  </a:cubicBezTo>
                  <a:cubicBezTo>
                    <a:pt x="0" y="59"/>
                    <a:pt x="0" y="29"/>
                    <a:pt x="2" y="0"/>
                  </a:cubicBezTo>
                  <a:lnTo>
                    <a:pt x="2" y="0"/>
                  </a:lnTo>
                  <a:cubicBezTo>
                    <a:pt x="4" y="0"/>
                    <a:pt x="4" y="0"/>
                    <a:pt x="4" y="0"/>
                  </a:cubicBezTo>
                  <a:lnTo>
                    <a:pt x="23" y="0"/>
                  </a:lnTo>
                  <a:moveTo>
                    <a:pt x="21" y="2"/>
                  </a:moveTo>
                  <a:lnTo>
                    <a:pt x="21" y="2"/>
                  </a:lnTo>
                  <a:cubicBezTo>
                    <a:pt x="4" y="2"/>
                    <a:pt x="4" y="2"/>
                    <a:pt x="4" y="2"/>
                  </a:cubicBezTo>
                  <a:cubicBezTo>
                    <a:pt x="6" y="0"/>
                    <a:pt x="6" y="0"/>
                    <a:pt x="6" y="0"/>
                  </a:cubicBezTo>
                  <a:cubicBezTo>
                    <a:pt x="8" y="29"/>
                    <a:pt x="8" y="59"/>
                    <a:pt x="8" y="86"/>
                  </a:cubicBezTo>
                  <a:cubicBezTo>
                    <a:pt x="8" y="101"/>
                    <a:pt x="8" y="116"/>
                    <a:pt x="8" y="130"/>
                  </a:cubicBezTo>
                  <a:cubicBezTo>
                    <a:pt x="8" y="143"/>
                    <a:pt x="8" y="158"/>
                    <a:pt x="6" y="173"/>
                  </a:cubicBezTo>
                  <a:cubicBezTo>
                    <a:pt x="4" y="170"/>
                    <a:pt x="4" y="170"/>
                    <a:pt x="4" y="170"/>
                  </a:cubicBezTo>
                  <a:cubicBezTo>
                    <a:pt x="23" y="170"/>
                    <a:pt x="23" y="170"/>
                    <a:pt x="23" y="170"/>
                  </a:cubicBezTo>
                  <a:cubicBezTo>
                    <a:pt x="21" y="173"/>
                    <a:pt x="21" y="173"/>
                    <a:pt x="21" y="173"/>
                  </a:cubicBezTo>
                  <a:cubicBezTo>
                    <a:pt x="21" y="158"/>
                    <a:pt x="21" y="143"/>
                    <a:pt x="21" y="130"/>
                  </a:cubicBezTo>
                  <a:cubicBezTo>
                    <a:pt x="19" y="116"/>
                    <a:pt x="19" y="103"/>
                    <a:pt x="19" y="88"/>
                  </a:cubicBezTo>
                  <a:cubicBezTo>
                    <a:pt x="19" y="74"/>
                    <a:pt x="19" y="61"/>
                    <a:pt x="19" y="46"/>
                  </a:cubicBezTo>
                  <a:cubicBezTo>
                    <a:pt x="21" y="32"/>
                    <a:pt x="21" y="17"/>
                    <a:pt x="21"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8000" rIns="90000" bIns="18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98" name="Google Shape;698;p22"/>
            <p:cNvSpPr/>
            <p:nvPr/>
          </p:nvSpPr>
          <p:spPr>
            <a:xfrm>
              <a:off x="5729343" y="3108000"/>
              <a:ext cx="37794" cy="322004"/>
            </a:xfrm>
            <a:custGeom>
              <a:avLst/>
              <a:gdLst/>
              <a:ahLst/>
              <a:cxnLst/>
              <a:rect l="l" t="t" r="r" b="b"/>
              <a:pathLst>
                <a:path w="25" h="213" extrusionOk="0">
                  <a:moveTo>
                    <a:pt x="23" y="2"/>
                  </a:moveTo>
                  <a:lnTo>
                    <a:pt x="23" y="2"/>
                  </a:lnTo>
                  <a:cubicBezTo>
                    <a:pt x="23" y="19"/>
                    <a:pt x="25" y="36"/>
                    <a:pt x="25" y="53"/>
                  </a:cubicBezTo>
                  <a:cubicBezTo>
                    <a:pt x="25" y="69"/>
                    <a:pt x="25" y="86"/>
                    <a:pt x="25" y="105"/>
                  </a:cubicBezTo>
                  <a:cubicBezTo>
                    <a:pt x="25" y="122"/>
                    <a:pt x="25" y="139"/>
                    <a:pt x="23" y="158"/>
                  </a:cubicBezTo>
                  <a:cubicBezTo>
                    <a:pt x="23" y="175"/>
                    <a:pt x="23" y="192"/>
                    <a:pt x="23" y="208"/>
                  </a:cubicBezTo>
                  <a:cubicBezTo>
                    <a:pt x="23" y="210"/>
                    <a:pt x="23" y="210"/>
                    <a:pt x="23" y="210"/>
                  </a:cubicBezTo>
                  <a:lnTo>
                    <a:pt x="23" y="210"/>
                  </a:lnTo>
                  <a:cubicBezTo>
                    <a:pt x="4" y="213"/>
                    <a:pt x="4" y="213"/>
                    <a:pt x="4" y="213"/>
                  </a:cubicBezTo>
                  <a:cubicBezTo>
                    <a:pt x="2" y="213"/>
                    <a:pt x="2" y="213"/>
                    <a:pt x="2" y="213"/>
                  </a:cubicBezTo>
                  <a:cubicBezTo>
                    <a:pt x="2" y="208"/>
                    <a:pt x="2" y="208"/>
                    <a:pt x="2" y="208"/>
                  </a:cubicBezTo>
                  <a:cubicBezTo>
                    <a:pt x="2" y="192"/>
                    <a:pt x="2" y="175"/>
                    <a:pt x="0" y="158"/>
                  </a:cubicBezTo>
                  <a:cubicBezTo>
                    <a:pt x="0" y="141"/>
                    <a:pt x="0" y="122"/>
                    <a:pt x="0" y="105"/>
                  </a:cubicBezTo>
                  <a:cubicBezTo>
                    <a:pt x="0" y="72"/>
                    <a:pt x="2" y="36"/>
                    <a:pt x="2" y="2"/>
                  </a:cubicBezTo>
                  <a:cubicBezTo>
                    <a:pt x="4" y="0"/>
                    <a:pt x="4" y="0"/>
                    <a:pt x="4" y="0"/>
                  </a:cubicBezTo>
                  <a:lnTo>
                    <a:pt x="4" y="0"/>
                  </a:lnTo>
                  <a:lnTo>
                    <a:pt x="23" y="2"/>
                  </a:lnTo>
                  <a:moveTo>
                    <a:pt x="23" y="2"/>
                  </a:moveTo>
                  <a:lnTo>
                    <a:pt x="23" y="2"/>
                  </a:lnTo>
                  <a:cubicBezTo>
                    <a:pt x="4" y="4"/>
                    <a:pt x="4" y="4"/>
                    <a:pt x="4" y="4"/>
                  </a:cubicBezTo>
                  <a:cubicBezTo>
                    <a:pt x="6" y="2"/>
                    <a:pt x="6" y="2"/>
                    <a:pt x="6" y="2"/>
                  </a:cubicBezTo>
                  <a:cubicBezTo>
                    <a:pt x="8" y="36"/>
                    <a:pt x="8" y="72"/>
                    <a:pt x="8" y="105"/>
                  </a:cubicBezTo>
                  <a:cubicBezTo>
                    <a:pt x="8" y="122"/>
                    <a:pt x="8" y="141"/>
                    <a:pt x="8" y="158"/>
                  </a:cubicBezTo>
                  <a:cubicBezTo>
                    <a:pt x="8" y="175"/>
                    <a:pt x="8" y="192"/>
                    <a:pt x="6" y="208"/>
                  </a:cubicBezTo>
                  <a:cubicBezTo>
                    <a:pt x="4" y="206"/>
                    <a:pt x="4" y="206"/>
                    <a:pt x="4" y="206"/>
                  </a:cubicBezTo>
                  <a:cubicBezTo>
                    <a:pt x="23" y="208"/>
                    <a:pt x="23" y="208"/>
                    <a:pt x="23" y="208"/>
                  </a:cubicBezTo>
                  <a:cubicBezTo>
                    <a:pt x="21" y="208"/>
                    <a:pt x="21" y="208"/>
                    <a:pt x="21" y="208"/>
                  </a:cubicBezTo>
                  <a:cubicBezTo>
                    <a:pt x="21" y="192"/>
                    <a:pt x="21" y="175"/>
                    <a:pt x="21" y="158"/>
                  </a:cubicBezTo>
                  <a:cubicBezTo>
                    <a:pt x="21" y="141"/>
                    <a:pt x="19" y="124"/>
                    <a:pt x="19" y="107"/>
                  </a:cubicBezTo>
                  <a:cubicBezTo>
                    <a:pt x="19" y="91"/>
                    <a:pt x="19" y="74"/>
                    <a:pt x="19" y="55"/>
                  </a:cubicBezTo>
                  <a:cubicBezTo>
                    <a:pt x="21" y="38"/>
                    <a:pt x="21" y="21"/>
                    <a:pt x="23"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1675" rIns="90000" bIns="316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99" name="Google Shape;699;p22"/>
            <p:cNvSpPr/>
            <p:nvPr/>
          </p:nvSpPr>
          <p:spPr>
            <a:xfrm>
              <a:off x="5954596" y="3018806"/>
              <a:ext cx="34771" cy="498880"/>
            </a:xfrm>
            <a:custGeom>
              <a:avLst/>
              <a:gdLst/>
              <a:ahLst/>
              <a:cxnLst/>
              <a:rect l="l" t="t" r="r" b="b"/>
              <a:pathLst>
                <a:path w="23" h="330" extrusionOk="0">
                  <a:moveTo>
                    <a:pt x="21" y="0"/>
                  </a:moveTo>
                  <a:lnTo>
                    <a:pt x="21" y="0"/>
                  </a:lnTo>
                  <a:cubicBezTo>
                    <a:pt x="21" y="28"/>
                    <a:pt x="23" y="55"/>
                    <a:pt x="23" y="80"/>
                  </a:cubicBezTo>
                  <a:cubicBezTo>
                    <a:pt x="23" y="107"/>
                    <a:pt x="23" y="135"/>
                    <a:pt x="23" y="164"/>
                  </a:cubicBezTo>
                  <a:cubicBezTo>
                    <a:pt x="23" y="192"/>
                    <a:pt x="23" y="219"/>
                    <a:pt x="21" y="246"/>
                  </a:cubicBezTo>
                  <a:cubicBezTo>
                    <a:pt x="21" y="274"/>
                    <a:pt x="21" y="301"/>
                    <a:pt x="21" y="328"/>
                  </a:cubicBezTo>
                  <a:cubicBezTo>
                    <a:pt x="23" y="330"/>
                    <a:pt x="23" y="330"/>
                    <a:pt x="23" y="330"/>
                  </a:cubicBezTo>
                  <a:cubicBezTo>
                    <a:pt x="21" y="330"/>
                    <a:pt x="21" y="330"/>
                    <a:pt x="21" y="330"/>
                  </a:cubicBezTo>
                  <a:cubicBezTo>
                    <a:pt x="4" y="330"/>
                    <a:pt x="4" y="330"/>
                    <a:pt x="4" y="330"/>
                  </a:cubicBezTo>
                  <a:cubicBezTo>
                    <a:pt x="2" y="330"/>
                    <a:pt x="2" y="330"/>
                    <a:pt x="2" y="330"/>
                  </a:cubicBezTo>
                  <a:cubicBezTo>
                    <a:pt x="2" y="328"/>
                    <a:pt x="2" y="328"/>
                    <a:pt x="2" y="328"/>
                  </a:cubicBezTo>
                  <a:cubicBezTo>
                    <a:pt x="0" y="301"/>
                    <a:pt x="0" y="274"/>
                    <a:pt x="0" y="246"/>
                  </a:cubicBezTo>
                  <a:cubicBezTo>
                    <a:pt x="0" y="219"/>
                    <a:pt x="0" y="192"/>
                    <a:pt x="0" y="164"/>
                  </a:cubicBezTo>
                  <a:cubicBezTo>
                    <a:pt x="0" y="137"/>
                    <a:pt x="0" y="110"/>
                    <a:pt x="0" y="82"/>
                  </a:cubicBezTo>
                  <a:cubicBezTo>
                    <a:pt x="0" y="55"/>
                    <a:pt x="2" y="28"/>
                    <a:pt x="2" y="0"/>
                  </a:cubicBezTo>
                  <a:lnTo>
                    <a:pt x="2" y="0"/>
                  </a:lnTo>
                  <a:cubicBezTo>
                    <a:pt x="4" y="0"/>
                    <a:pt x="4" y="0"/>
                    <a:pt x="4" y="0"/>
                  </a:cubicBezTo>
                  <a:lnTo>
                    <a:pt x="21" y="0"/>
                  </a:lnTo>
                  <a:moveTo>
                    <a:pt x="19" y="2"/>
                  </a:moveTo>
                  <a:lnTo>
                    <a:pt x="19" y="2"/>
                  </a:lnTo>
                  <a:cubicBezTo>
                    <a:pt x="4" y="2"/>
                    <a:pt x="4" y="2"/>
                    <a:pt x="4" y="2"/>
                  </a:cubicBezTo>
                  <a:cubicBezTo>
                    <a:pt x="4" y="0"/>
                    <a:pt x="4" y="0"/>
                    <a:pt x="4" y="0"/>
                  </a:cubicBezTo>
                  <a:cubicBezTo>
                    <a:pt x="6" y="28"/>
                    <a:pt x="6" y="55"/>
                    <a:pt x="8" y="82"/>
                  </a:cubicBezTo>
                  <a:cubicBezTo>
                    <a:pt x="8" y="110"/>
                    <a:pt x="8" y="137"/>
                    <a:pt x="8" y="164"/>
                  </a:cubicBezTo>
                  <a:cubicBezTo>
                    <a:pt x="8" y="192"/>
                    <a:pt x="8" y="219"/>
                    <a:pt x="8" y="246"/>
                  </a:cubicBezTo>
                  <a:cubicBezTo>
                    <a:pt x="8" y="274"/>
                    <a:pt x="6" y="301"/>
                    <a:pt x="6" y="328"/>
                  </a:cubicBezTo>
                  <a:cubicBezTo>
                    <a:pt x="4" y="326"/>
                    <a:pt x="4" y="326"/>
                    <a:pt x="4" y="326"/>
                  </a:cubicBezTo>
                  <a:cubicBezTo>
                    <a:pt x="21" y="326"/>
                    <a:pt x="21" y="326"/>
                    <a:pt x="21" y="326"/>
                  </a:cubicBezTo>
                  <a:cubicBezTo>
                    <a:pt x="19" y="328"/>
                    <a:pt x="19" y="328"/>
                    <a:pt x="19" y="328"/>
                  </a:cubicBezTo>
                  <a:cubicBezTo>
                    <a:pt x="19" y="301"/>
                    <a:pt x="19" y="274"/>
                    <a:pt x="19" y="246"/>
                  </a:cubicBezTo>
                  <a:cubicBezTo>
                    <a:pt x="19" y="219"/>
                    <a:pt x="17" y="194"/>
                    <a:pt x="17" y="166"/>
                  </a:cubicBezTo>
                  <a:cubicBezTo>
                    <a:pt x="17" y="139"/>
                    <a:pt x="17" y="112"/>
                    <a:pt x="17" y="84"/>
                  </a:cubicBezTo>
                  <a:cubicBezTo>
                    <a:pt x="19" y="57"/>
                    <a:pt x="19" y="30"/>
                    <a:pt x="19"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00" name="Google Shape;700;p22"/>
            <p:cNvSpPr/>
            <p:nvPr/>
          </p:nvSpPr>
          <p:spPr>
            <a:xfrm>
              <a:off x="5960643" y="3499545"/>
              <a:ext cx="25700" cy="0"/>
            </a:xfrm>
            <a:custGeom>
              <a:avLst/>
              <a:gdLst/>
              <a:ahLst/>
              <a:cxnLst/>
              <a:rect l="l" t="t" r="r" b="b"/>
              <a:pathLst>
                <a:path w="17" h="120000" fill="none" extrusionOk="0">
                  <a:moveTo>
                    <a:pt x="0" y="0"/>
                  </a:moveTo>
                  <a:lnTo>
                    <a:pt x="0" y="0"/>
                  </a:lnTo>
                  <a:cubicBezTo>
                    <a:pt x="7" y="0"/>
                    <a:pt x="11" y="0"/>
                    <a:pt x="17"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01" name="Google Shape;701;p22"/>
            <p:cNvSpPr/>
            <p:nvPr/>
          </p:nvSpPr>
          <p:spPr>
            <a:xfrm>
              <a:off x="5963666" y="3490474"/>
              <a:ext cx="22676" cy="0"/>
            </a:xfrm>
            <a:custGeom>
              <a:avLst/>
              <a:gdLst/>
              <a:ahLst/>
              <a:cxnLst/>
              <a:rect l="l" t="t" r="r" b="b"/>
              <a:pathLst>
                <a:path w="15" h="120000" fill="none" extrusionOk="0">
                  <a:moveTo>
                    <a:pt x="0" y="0"/>
                  </a:moveTo>
                  <a:lnTo>
                    <a:pt x="0" y="0"/>
                  </a:lnTo>
                  <a:cubicBezTo>
                    <a:pt x="5" y="0"/>
                    <a:pt x="9"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02" name="Google Shape;702;p22"/>
            <p:cNvSpPr/>
            <p:nvPr/>
          </p:nvSpPr>
          <p:spPr>
            <a:xfrm>
              <a:off x="5960643" y="3479892"/>
              <a:ext cx="22676" cy="0"/>
            </a:xfrm>
            <a:custGeom>
              <a:avLst/>
              <a:gdLst/>
              <a:ahLst/>
              <a:cxnLst/>
              <a:rect l="l" t="t" r="r" b="b"/>
              <a:pathLst>
                <a:path w="15" h="120000" fill="none" extrusionOk="0">
                  <a:moveTo>
                    <a:pt x="0" y="0"/>
                  </a:moveTo>
                  <a:lnTo>
                    <a:pt x="0" y="0"/>
                  </a:lnTo>
                  <a:cubicBezTo>
                    <a:pt x="7" y="0"/>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03" name="Google Shape;703;p22"/>
            <p:cNvSpPr/>
            <p:nvPr/>
          </p:nvSpPr>
          <p:spPr>
            <a:xfrm>
              <a:off x="5963666" y="3470821"/>
              <a:ext cx="25700" cy="0"/>
            </a:xfrm>
            <a:custGeom>
              <a:avLst/>
              <a:gdLst/>
              <a:ahLst/>
              <a:cxnLst/>
              <a:rect l="l" t="t" r="r" b="b"/>
              <a:pathLst>
                <a:path w="17" h="120000" fill="none" extrusionOk="0">
                  <a:moveTo>
                    <a:pt x="0" y="0"/>
                  </a:moveTo>
                  <a:lnTo>
                    <a:pt x="0" y="0"/>
                  </a:lnTo>
                  <a:cubicBezTo>
                    <a:pt x="7" y="0"/>
                    <a:pt x="11" y="0"/>
                    <a:pt x="17"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04" name="Google Shape;704;p22"/>
            <p:cNvSpPr/>
            <p:nvPr/>
          </p:nvSpPr>
          <p:spPr>
            <a:xfrm>
              <a:off x="5966690" y="3461751"/>
              <a:ext cx="22676" cy="0"/>
            </a:xfrm>
            <a:custGeom>
              <a:avLst/>
              <a:gdLst/>
              <a:ahLst/>
              <a:cxnLst/>
              <a:rect l="l" t="t" r="r" b="b"/>
              <a:pathLst>
                <a:path w="15" h="120000" fill="none" extrusionOk="0">
                  <a:moveTo>
                    <a:pt x="0" y="0"/>
                  </a:moveTo>
                  <a:lnTo>
                    <a:pt x="0" y="0"/>
                  </a:lnTo>
                  <a:cubicBezTo>
                    <a:pt x="5" y="0"/>
                    <a:pt x="9"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05" name="Google Shape;705;p22"/>
            <p:cNvSpPr/>
            <p:nvPr/>
          </p:nvSpPr>
          <p:spPr>
            <a:xfrm>
              <a:off x="5963666" y="3454192"/>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06" name="Google Shape;706;p22"/>
            <p:cNvSpPr/>
            <p:nvPr/>
          </p:nvSpPr>
          <p:spPr>
            <a:xfrm>
              <a:off x="5963666" y="3445121"/>
              <a:ext cx="22676" cy="1512"/>
            </a:xfrm>
            <a:custGeom>
              <a:avLst/>
              <a:gdLst/>
              <a:ahLst/>
              <a:cxnLst/>
              <a:rect l="l" t="t" r="r" b="b"/>
              <a:pathLst>
                <a:path w="15" h="1" fill="none" extrusionOk="0">
                  <a:moveTo>
                    <a:pt x="0" y="0"/>
                  </a:moveTo>
                  <a:lnTo>
                    <a:pt x="0" y="0"/>
                  </a:lnTo>
                  <a:cubicBezTo>
                    <a:pt x="5" y="2"/>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07" name="Google Shape;707;p22"/>
            <p:cNvSpPr/>
            <p:nvPr/>
          </p:nvSpPr>
          <p:spPr>
            <a:xfrm>
              <a:off x="5963666" y="3436051"/>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08" name="Google Shape;708;p22"/>
            <p:cNvSpPr/>
            <p:nvPr/>
          </p:nvSpPr>
          <p:spPr>
            <a:xfrm>
              <a:off x="5963666" y="3425469"/>
              <a:ext cx="22676" cy="0"/>
            </a:xfrm>
            <a:custGeom>
              <a:avLst/>
              <a:gdLst/>
              <a:ahLst/>
              <a:cxnLst/>
              <a:rect l="l" t="t" r="r" b="b"/>
              <a:pathLst>
                <a:path w="15" h="120000" fill="none" extrusionOk="0">
                  <a:moveTo>
                    <a:pt x="0" y="0"/>
                  </a:moveTo>
                  <a:lnTo>
                    <a:pt x="0" y="0"/>
                  </a:lnTo>
                  <a:cubicBezTo>
                    <a:pt x="7" y="0"/>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09" name="Google Shape;709;p22"/>
            <p:cNvSpPr/>
            <p:nvPr/>
          </p:nvSpPr>
          <p:spPr>
            <a:xfrm>
              <a:off x="5966690" y="3416398"/>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10" name="Google Shape;710;p22"/>
            <p:cNvSpPr/>
            <p:nvPr/>
          </p:nvSpPr>
          <p:spPr>
            <a:xfrm>
              <a:off x="5963666" y="3407327"/>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11" name="Google Shape;711;p22"/>
            <p:cNvSpPr/>
            <p:nvPr/>
          </p:nvSpPr>
          <p:spPr>
            <a:xfrm>
              <a:off x="5963666" y="3398257"/>
              <a:ext cx="22676" cy="0"/>
            </a:xfrm>
            <a:custGeom>
              <a:avLst/>
              <a:gdLst/>
              <a:ahLst/>
              <a:cxnLst/>
              <a:rect l="l" t="t" r="r" b="b"/>
              <a:pathLst>
                <a:path w="15" h="120000" fill="none" extrusionOk="0">
                  <a:moveTo>
                    <a:pt x="0" y="0"/>
                  </a:moveTo>
                  <a:lnTo>
                    <a:pt x="0" y="0"/>
                  </a:lnTo>
                  <a:cubicBezTo>
                    <a:pt x="5" y="0"/>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12" name="Google Shape;712;p22"/>
            <p:cNvSpPr/>
            <p:nvPr/>
          </p:nvSpPr>
          <p:spPr>
            <a:xfrm>
              <a:off x="5960643" y="3384651"/>
              <a:ext cx="22676" cy="3024"/>
            </a:xfrm>
            <a:custGeom>
              <a:avLst/>
              <a:gdLst/>
              <a:ahLst/>
              <a:cxnLst/>
              <a:rect l="l" t="t" r="r" b="b"/>
              <a:pathLst>
                <a:path w="15" h="2" fill="none" extrusionOk="0">
                  <a:moveTo>
                    <a:pt x="0" y="2"/>
                  </a:moveTo>
                  <a:lnTo>
                    <a:pt x="0" y="2"/>
                  </a:lnTo>
                  <a:cubicBezTo>
                    <a:pt x="7" y="0"/>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13" name="Google Shape;713;p22"/>
            <p:cNvSpPr/>
            <p:nvPr/>
          </p:nvSpPr>
          <p:spPr>
            <a:xfrm>
              <a:off x="5963666" y="3375581"/>
              <a:ext cx="19653" cy="3024"/>
            </a:xfrm>
            <a:custGeom>
              <a:avLst/>
              <a:gdLst/>
              <a:ahLst/>
              <a:cxnLst/>
              <a:rect l="l" t="t" r="r" b="b"/>
              <a:pathLst>
                <a:path w="13" h="2" fill="none" extrusionOk="0">
                  <a:moveTo>
                    <a:pt x="0" y="0"/>
                  </a:moveTo>
                  <a:lnTo>
                    <a:pt x="0" y="0"/>
                  </a:lnTo>
                  <a:cubicBezTo>
                    <a:pt x="5" y="0"/>
                    <a:pt x="9" y="0"/>
                    <a:pt x="13" y="2"/>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14" name="Google Shape;714;p22"/>
            <p:cNvSpPr/>
            <p:nvPr/>
          </p:nvSpPr>
          <p:spPr>
            <a:xfrm>
              <a:off x="5963666" y="3364998"/>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15" name="Google Shape;715;p22"/>
            <p:cNvSpPr/>
            <p:nvPr/>
          </p:nvSpPr>
          <p:spPr>
            <a:xfrm>
              <a:off x="5963666" y="3358951"/>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16" name="Google Shape;716;p22"/>
            <p:cNvSpPr/>
            <p:nvPr/>
          </p:nvSpPr>
          <p:spPr>
            <a:xfrm>
              <a:off x="5963666" y="3349881"/>
              <a:ext cx="22676" cy="0"/>
            </a:xfrm>
            <a:custGeom>
              <a:avLst/>
              <a:gdLst/>
              <a:ahLst/>
              <a:cxnLst/>
              <a:rect l="l" t="t" r="r" b="b"/>
              <a:pathLst>
                <a:path w="15" h="120000" fill="none" extrusionOk="0">
                  <a:moveTo>
                    <a:pt x="0" y="0"/>
                  </a:moveTo>
                  <a:lnTo>
                    <a:pt x="0" y="0"/>
                  </a:lnTo>
                  <a:cubicBezTo>
                    <a:pt x="7" y="0"/>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17" name="Google Shape;717;p22"/>
            <p:cNvSpPr/>
            <p:nvPr/>
          </p:nvSpPr>
          <p:spPr>
            <a:xfrm>
              <a:off x="5963666" y="3337787"/>
              <a:ext cx="19653" cy="1512"/>
            </a:xfrm>
            <a:custGeom>
              <a:avLst/>
              <a:gdLst/>
              <a:ahLst/>
              <a:cxnLst/>
              <a:rect l="l" t="t" r="r" b="b"/>
              <a:pathLst>
                <a:path w="13" h="1" fill="none" extrusionOk="0">
                  <a:moveTo>
                    <a:pt x="0" y="0"/>
                  </a:moveTo>
                  <a:lnTo>
                    <a:pt x="0" y="0"/>
                  </a:lnTo>
                  <a:cubicBezTo>
                    <a:pt x="5" y="2"/>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18" name="Google Shape;718;p22"/>
            <p:cNvSpPr/>
            <p:nvPr/>
          </p:nvSpPr>
          <p:spPr>
            <a:xfrm>
              <a:off x="5963666" y="3327204"/>
              <a:ext cx="16629" cy="0"/>
            </a:xfrm>
            <a:custGeom>
              <a:avLst/>
              <a:gdLst/>
              <a:ahLst/>
              <a:cxnLst/>
              <a:rect l="l" t="t" r="r" b="b"/>
              <a:pathLst>
                <a:path w="11" h="120000" fill="none" extrusionOk="0">
                  <a:moveTo>
                    <a:pt x="0" y="0"/>
                  </a:moveTo>
                  <a:lnTo>
                    <a:pt x="0" y="0"/>
                  </a:lnTo>
                  <a:cubicBezTo>
                    <a:pt x="5" y="0"/>
                    <a:pt x="9"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19" name="Google Shape;719;p22"/>
            <p:cNvSpPr/>
            <p:nvPr/>
          </p:nvSpPr>
          <p:spPr>
            <a:xfrm>
              <a:off x="5963666" y="3318134"/>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20" name="Google Shape;720;p22"/>
            <p:cNvSpPr/>
            <p:nvPr/>
          </p:nvSpPr>
          <p:spPr>
            <a:xfrm>
              <a:off x="5963666" y="3304528"/>
              <a:ext cx="19653" cy="4535"/>
            </a:xfrm>
            <a:custGeom>
              <a:avLst/>
              <a:gdLst/>
              <a:ahLst/>
              <a:cxnLst/>
              <a:rect l="l" t="t" r="r" b="b"/>
              <a:pathLst>
                <a:path w="13" h="3" fill="none" extrusionOk="0">
                  <a:moveTo>
                    <a:pt x="0" y="3"/>
                  </a:moveTo>
                  <a:lnTo>
                    <a:pt x="0" y="3"/>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21" name="Google Shape;721;p22"/>
            <p:cNvSpPr/>
            <p:nvPr/>
          </p:nvSpPr>
          <p:spPr>
            <a:xfrm>
              <a:off x="5963666" y="3298481"/>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22" name="Google Shape;722;p22"/>
            <p:cNvSpPr/>
            <p:nvPr/>
          </p:nvSpPr>
          <p:spPr>
            <a:xfrm>
              <a:off x="5963666" y="3286387"/>
              <a:ext cx="16629" cy="0"/>
            </a:xfrm>
            <a:custGeom>
              <a:avLst/>
              <a:gdLst/>
              <a:ahLst/>
              <a:cxnLst/>
              <a:rect l="l" t="t" r="r" b="b"/>
              <a:pathLst>
                <a:path w="11" h="120000" fill="none" extrusionOk="0">
                  <a:moveTo>
                    <a:pt x="0" y="0"/>
                  </a:moveTo>
                  <a:lnTo>
                    <a:pt x="0" y="0"/>
                  </a:lnTo>
                  <a:cubicBezTo>
                    <a:pt x="5" y="0"/>
                    <a:pt x="7"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23" name="Google Shape;723;p22"/>
            <p:cNvSpPr/>
            <p:nvPr/>
          </p:nvSpPr>
          <p:spPr>
            <a:xfrm>
              <a:off x="5963666" y="3280340"/>
              <a:ext cx="16629" cy="0"/>
            </a:xfrm>
            <a:custGeom>
              <a:avLst/>
              <a:gdLst/>
              <a:ahLst/>
              <a:cxnLst/>
              <a:rect l="l" t="t" r="r" b="b"/>
              <a:pathLst>
                <a:path w="11" h="120000" fill="none" extrusionOk="0">
                  <a:moveTo>
                    <a:pt x="0" y="0"/>
                  </a:moveTo>
                  <a:lnTo>
                    <a:pt x="0" y="0"/>
                  </a:lnTo>
                  <a:cubicBezTo>
                    <a:pt x="2" y="0"/>
                    <a:pt x="7"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24" name="Google Shape;724;p22"/>
            <p:cNvSpPr/>
            <p:nvPr/>
          </p:nvSpPr>
          <p:spPr>
            <a:xfrm>
              <a:off x="5963666" y="3266734"/>
              <a:ext cx="16629" cy="0"/>
            </a:xfrm>
            <a:custGeom>
              <a:avLst/>
              <a:gdLst/>
              <a:ahLst/>
              <a:cxnLst/>
              <a:rect l="l" t="t" r="r" b="b"/>
              <a:pathLst>
                <a:path w="11" h="120000" fill="none" extrusionOk="0">
                  <a:moveTo>
                    <a:pt x="0" y="0"/>
                  </a:moveTo>
                  <a:lnTo>
                    <a:pt x="0" y="0"/>
                  </a:lnTo>
                  <a:cubicBezTo>
                    <a:pt x="5" y="0"/>
                    <a:pt x="9"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25" name="Google Shape;725;p22"/>
            <p:cNvSpPr/>
            <p:nvPr/>
          </p:nvSpPr>
          <p:spPr>
            <a:xfrm>
              <a:off x="5963666" y="3257664"/>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26" name="Google Shape;726;p22"/>
            <p:cNvSpPr/>
            <p:nvPr/>
          </p:nvSpPr>
          <p:spPr>
            <a:xfrm>
              <a:off x="5960643" y="3248593"/>
              <a:ext cx="19653" cy="0"/>
            </a:xfrm>
            <a:custGeom>
              <a:avLst/>
              <a:gdLst/>
              <a:ahLst/>
              <a:cxnLst/>
              <a:rect l="l" t="t" r="r" b="b"/>
              <a:pathLst>
                <a:path w="13" h="120000" fill="none" extrusionOk="0">
                  <a:moveTo>
                    <a:pt x="0" y="0"/>
                  </a:moveTo>
                  <a:lnTo>
                    <a:pt x="0" y="0"/>
                  </a:lnTo>
                  <a:cubicBezTo>
                    <a:pt x="4"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27" name="Google Shape;727;p22"/>
            <p:cNvSpPr/>
            <p:nvPr/>
          </p:nvSpPr>
          <p:spPr>
            <a:xfrm>
              <a:off x="5960643" y="3238011"/>
              <a:ext cx="19653" cy="3024"/>
            </a:xfrm>
            <a:custGeom>
              <a:avLst/>
              <a:gdLst/>
              <a:ahLst/>
              <a:cxnLst/>
              <a:rect l="l" t="t" r="r" b="b"/>
              <a:pathLst>
                <a:path w="13" h="2" fill="none" extrusionOk="0">
                  <a:moveTo>
                    <a:pt x="0" y="2"/>
                  </a:moveTo>
                  <a:lnTo>
                    <a:pt x="0" y="2"/>
                  </a:lnTo>
                  <a:cubicBezTo>
                    <a:pt x="4"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28" name="Google Shape;728;p22"/>
            <p:cNvSpPr/>
            <p:nvPr/>
          </p:nvSpPr>
          <p:spPr>
            <a:xfrm>
              <a:off x="5960643" y="3228940"/>
              <a:ext cx="22676" cy="0"/>
            </a:xfrm>
            <a:custGeom>
              <a:avLst/>
              <a:gdLst/>
              <a:ahLst/>
              <a:cxnLst/>
              <a:rect l="l" t="t" r="r" b="b"/>
              <a:pathLst>
                <a:path w="15" h="120000" fill="none" extrusionOk="0">
                  <a:moveTo>
                    <a:pt x="0" y="0"/>
                  </a:moveTo>
                  <a:lnTo>
                    <a:pt x="0" y="0"/>
                  </a:lnTo>
                  <a:cubicBezTo>
                    <a:pt x="4" y="0"/>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29" name="Google Shape;729;p22"/>
            <p:cNvSpPr/>
            <p:nvPr/>
          </p:nvSpPr>
          <p:spPr>
            <a:xfrm>
              <a:off x="5963666" y="3219870"/>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30" name="Google Shape;730;p22"/>
            <p:cNvSpPr/>
            <p:nvPr/>
          </p:nvSpPr>
          <p:spPr>
            <a:xfrm>
              <a:off x="5963666" y="3206264"/>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31" name="Google Shape;731;p22"/>
            <p:cNvSpPr/>
            <p:nvPr/>
          </p:nvSpPr>
          <p:spPr>
            <a:xfrm>
              <a:off x="5963666" y="3194170"/>
              <a:ext cx="19653" cy="3024"/>
            </a:xfrm>
            <a:custGeom>
              <a:avLst/>
              <a:gdLst/>
              <a:ahLst/>
              <a:cxnLst/>
              <a:rect l="l" t="t" r="r" b="b"/>
              <a:pathLst>
                <a:path w="13" h="2" fill="none" extrusionOk="0">
                  <a:moveTo>
                    <a:pt x="0" y="2"/>
                  </a:moveTo>
                  <a:lnTo>
                    <a:pt x="0" y="2"/>
                  </a:lnTo>
                  <a:cubicBezTo>
                    <a:pt x="5" y="2"/>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32" name="Google Shape;732;p22"/>
            <p:cNvSpPr/>
            <p:nvPr/>
          </p:nvSpPr>
          <p:spPr>
            <a:xfrm>
              <a:off x="5963666" y="3188123"/>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33" name="Google Shape;733;p22"/>
            <p:cNvSpPr/>
            <p:nvPr/>
          </p:nvSpPr>
          <p:spPr>
            <a:xfrm>
              <a:off x="5963666" y="3174517"/>
              <a:ext cx="19653" cy="3024"/>
            </a:xfrm>
            <a:custGeom>
              <a:avLst/>
              <a:gdLst/>
              <a:ahLst/>
              <a:cxnLst/>
              <a:rect l="l" t="t" r="r" b="b"/>
              <a:pathLst>
                <a:path w="13" h="2" fill="none" extrusionOk="0">
                  <a:moveTo>
                    <a:pt x="0" y="0"/>
                  </a:moveTo>
                  <a:lnTo>
                    <a:pt x="0" y="0"/>
                  </a:lnTo>
                  <a:cubicBezTo>
                    <a:pt x="5" y="0"/>
                    <a:pt x="9" y="0"/>
                    <a:pt x="13" y="2"/>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34" name="Google Shape;734;p22"/>
            <p:cNvSpPr/>
            <p:nvPr/>
          </p:nvSpPr>
          <p:spPr>
            <a:xfrm>
              <a:off x="5966690" y="3165446"/>
              <a:ext cx="16629" cy="0"/>
            </a:xfrm>
            <a:custGeom>
              <a:avLst/>
              <a:gdLst/>
              <a:ahLst/>
              <a:cxnLst/>
              <a:rect l="l" t="t" r="r" b="b"/>
              <a:pathLst>
                <a:path w="11" h="120000" fill="none" extrusionOk="0">
                  <a:moveTo>
                    <a:pt x="0" y="0"/>
                  </a:moveTo>
                  <a:lnTo>
                    <a:pt x="0" y="0"/>
                  </a:lnTo>
                  <a:cubicBezTo>
                    <a:pt x="3" y="0"/>
                    <a:pt x="7"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35" name="Google Shape;735;p22"/>
            <p:cNvSpPr/>
            <p:nvPr/>
          </p:nvSpPr>
          <p:spPr>
            <a:xfrm>
              <a:off x="5963666" y="3159399"/>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36" name="Google Shape;736;p22"/>
            <p:cNvSpPr/>
            <p:nvPr/>
          </p:nvSpPr>
          <p:spPr>
            <a:xfrm>
              <a:off x="5960643" y="3148817"/>
              <a:ext cx="22676" cy="0"/>
            </a:xfrm>
            <a:custGeom>
              <a:avLst/>
              <a:gdLst/>
              <a:ahLst/>
              <a:cxnLst/>
              <a:rect l="l" t="t" r="r" b="b"/>
              <a:pathLst>
                <a:path w="15" h="120000" fill="none" extrusionOk="0">
                  <a:moveTo>
                    <a:pt x="0" y="0"/>
                  </a:moveTo>
                  <a:lnTo>
                    <a:pt x="0" y="0"/>
                  </a:lnTo>
                  <a:cubicBezTo>
                    <a:pt x="4" y="0"/>
                    <a:pt x="9"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37" name="Google Shape;737;p22"/>
            <p:cNvSpPr/>
            <p:nvPr/>
          </p:nvSpPr>
          <p:spPr>
            <a:xfrm>
              <a:off x="5960643" y="3136723"/>
              <a:ext cx="22676" cy="1512"/>
            </a:xfrm>
            <a:custGeom>
              <a:avLst/>
              <a:gdLst/>
              <a:ahLst/>
              <a:cxnLst/>
              <a:rect l="l" t="t" r="r" b="b"/>
              <a:pathLst>
                <a:path w="15" h="1" fill="none" extrusionOk="0">
                  <a:moveTo>
                    <a:pt x="0" y="0"/>
                  </a:moveTo>
                  <a:lnTo>
                    <a:pt x="0" y="0"/>
                  </a:lnTo>
                  <a:cubicBezTo>
                    <a:pt x="4" y="2"/>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38" name="Google Shape;738;p22"/>
            <p:cNvSpPr/>
            <p:nvPr/>
          </p:nvSpPr>
          <p:spPr>
            <a:xfrm>
              <a:off x="5963666" y="3127652"/>
              <a:ext cx="16629" cy="3024"/>
            </a:xfrm>
            <a:custGeom>
              <a:avLst/>
              <a:gdLst/>
              <a:ahLst/>
              <a:cxnLst/>
              <a:rect l="l" t="t" r="r" b="b"/>
              <a:pathLst>
                <a:path w="11" h="2" fill="none" extrusionOk="0">
                  <a:moveTo>
                    <a:pt x="0" y="2"/>
                  </a:moveTo>
                  <a:lnTo>
                    <a:pt x="0" y="2"/>
                  </a:lnTo>
                  <a:cubicBezTo>
                    <a:pt x="5" y="0"/>
                    <a:pt x="9"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39" name="Google Shape;739;p22"/>
            <p:cNvSpPr/>
            <p:nvPr/>
          </p:nvSpPr>
          <p:spPr>
            <a:xfrm>
              <a:off x="5963666" y="3117070"/>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0" name="Google Shape;740;p22"/>
            <p:cNvSpPr/>
            <p:nvPr/>
          </p:nvSpPr>
          <p:spPr>
            <a:xfrm>
              <a:off x="5966690" y="3111023"/>
              <a:ext cx="16629" cy="3024"/>
            </a:xfrm>
            <a:custGeom>
              <a:avLst/>
              <a:gdLst/>
              <a:ahLst/>
              <a:cxnLst/>
              <a:rect l="l" t="t" r="r" b="b"/>
              <a:pathLst>
                <a:path w="11" h="2" fill="none" extrusionOk="0">
                  <a:moveTo>
                    <a:pt x="0" y="2"/>
                  </a:moveTo>
                  <a:lnTo>
                    <a:pt x="0" y="2"/>
                  </a:lnTo>
                  <a:cubicBezTo>
                    <a:pt x="5" y="0"/>
                    <a:pt x="9"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1" name="Google Shape;741;p22"/>
            <p:cNvSpPr/>
            <p:nvPr/>
          </p:nvSpPr>
          <p:spPr>
            <a:xfrm>
              <a:off x="5963666" y="3101953"/>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2" name="Google Shape;742;p22"/>
            <p:cNvSpPr/>
            <p:nvPr/>
          </p:nvSpPr>
          <p:spPr>
            <a:xfrm>
              <a:off x="5963666" y="3092882"/>
              <a:ext cx="19653" cy="3024"/>
            </a:xfrm>
            <a:custGeom>
              <a:avLst/>
              <a:gdLst/>
              <a:ahLst/>
              <a:cxnLst/>
              <a:rect l="l" t="t" r="r" b="b"/>
              <a:pathLst>
                <a:path w="13" h="2" fill="none" extrusionOk="0">
                  <a:moveTo>
                    <a:pt x="0" y="2"/>
                  </a:moveTo>
                  <a:lnTo>
                    <a:pt x="0" y="2"/>
                  </a:lnTo>
                  <a:cubicBezTo>
                    <a:pt x="5" y="0"/>
                    <a:pt x="9" y="0"/>
                    <a:pt x="13" y="2"/>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3" name="Google Shape;743;p22"/>
            <p:cNvSpPr/>
            <p:nvPr/>
          </p:nvSpPr>
          <p:spPr>
            <a:xfrm>
              <a:off x="5960643" y="3086835"/>
              <a:ext cx="19653" cy="0"/>
            </a:xfrm>
            <a:custGeom>
              <a:avLst/>
              <a:gdLst/>
              <a:ahLst/>
              <a:cxnLst/>
              <a:rect l="l" t="t" r="r" b="b"/>
              <a:pathLst>
                <a:path w="13" h="120000" fill="none" extrusionOk="0">
                  <a:moveTo>
                    <a:pt x="0" y="0"/>
                  </a:moveTo>
                  <a:lnTo>
                    <a:pt x="0" y="0"/>
                  </a:lnTo>
                  <a:cubicBezTo>
                    <a:pt x="4"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4" name="Google Shape;744;p22"/>
            <p:cNvSpPr/>
            <p:nvPr/>
          </p:nvSpPr>
          <p:spPr>
            <a:xfrm>
              <a:off x="5960643" y="3073229"/>
              <a:ext cx="19653" cy="0"/>
            </a:xfrm>
            <a:custGeom>
              <a:avLst/>
              <a:gdLst/>
              <a:ahLst/>
              <a:cxnLst/>
              <a:rect l="l" t="t" r="r" b="b"/>
              <a:pathLst>
                <a:path w="13" h="120000" fill="none" extrusionOk="0">
                  <a:moveTo>
                    <a:pt x="0" y="0"/>
                  </a:moveTo>
                  <a:lnTo>
                    <a:pt x="0" y="0"/>
                  </a:lnTo>
                  <a:cubicBezTo>
                    <a:pt x="4"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5" name="Google Shape;745;p22"/>
            <p:cNvSpPr/>
            <p:nvPr/>
          </p:nvSpPr>
          <p:spPr>
            <a:xfrm>
              <a:off x="5963666" y="3064159"/>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6" name="Google Shape;746;p22"/>
            <p:cNvSpPr/>
            <p:nvPr/>
          </p:nvSpPr>
          <p:spPr>
            <a:xfrm>
              <a:off x="5963666" y="3055088"/>
              <a:ext cx="19653" cy="3024"/>
            </a:xfrm>
            <a:custGeom>
              <a:avLst/>
              <a:gdLst/>
              <a:ahLst/>
              <a:cxnLst/>
              <a:rect l="l" t="t" r="r" b="b"/>
              <a:pathLst>
                <a:path w="13" h="2" fill="none" extrusionOk="0">
                  <a:moveTo>
                    <a:pt x="0" y="0"/>
                  </a:moveTo>
                  <a:lnTo>
                    <a:pt x="0" y="0"/>
                  </a:lnTo>
                  <a:cubicBezTo>
                    <a:pt x="5" y="0"/>
                    <a:pt x="9" y="0"/>
                    <a:pt x="13" y="2"/>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7" name="Google Shape;747;p22"/>
            <p:cNvSpPr/>
            <p:nvPr/>
          </p:nvSpPr>
          <p:spPr>
            <a:xfrm>
              <a:off x="5963666" y="3047529"/>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8" name="Google Shape;748;p22"/>
            <p:cNvSpPr/>
            <p:nvPr/>
          </p:nvSpPr>
          <p:spPr>
            <a:xfrm>
              <a:off x="5960643" y="3038459"/>
              <a:ext cx="19653" cy="0"/>
            </a:xfrm>
            <a:custGeom>
              <a:avLst/>
              <a:gdLst/>
              <a:ahLst/>
              <a:cxnLst/>
              <a:rect l="l" t="t" r="r" b="b"/>
              <a:pathLst>
                <a:path w="13" h="120000" fill="none" extrusionOk="0">
                  <a:moveTo>
                    <a:pt x="0" y="0"/>
                  </a:moveTo>
                  <a:lnTo>
                    <a:pt x="0" y="0"/>
                  </a:lnTo>
                  <a:cubicBezTo>
                    <a:pt x="4"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9" name="Google Shape;749;p22"/>
            <p:cNvSpPr/>
            <p:nvPr/>
          </p:nvSpPr>
          <p:spPr>
            <a:xfrm>
              <a:off x="5963666" y="3032412"/>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50" name="Google Shape;750;p22"/>
            <p:cNvSpPr/>
            <p:nvPr/>
          </p:nvSpPr>
          <p:spPr>
            <a:xfrm>
              <a:off x="4702855" y="3018806"/>
              <a:ext cx="34771" cy="498880"/>
            </a:xfrm>
            <a:custGeom>
              <a:avLst/>
              <a:gdLst/>
              <a:ahLst/>
              <a:cxnLst/>
              <a:rect l="l" t="t" r="r" b="b"/>
              <a:pathLst>
                <a:path w="23" h="330" extrusionOk="0">
                  <a:moveTo>
                    <a:pt x="21" y="0"/>
                  </a:moveTo>
                  <a:lnTo>
                    <a:pt x="21" y="0"/>
                  </a:lnTo>
                  <a:cubicBezTo>
                    <a:pt x="21" y="28"/>
                    <a:pt x="23" y="55"/>
                    <a:pt x="23" y="80"/>
                  </a:cubicBezTo>
                  <a:cubicBezTo>
                    <a:pt x="23" y="107"/>
                    <a:pt x="23" y="135"/>
                    <a:pt x="23" y="164"/>
                  </a:cubicBezTo>
                  <a:cubicBezTo>
                    <a:pt x="23" y="192"/>
                    <a:pt x="23" y="219"/>
                    <a:pt x="21" y="246"/>
                  </a:cubicBezTo>
                  <a:cubicBezTo>
                    <a:pt x="21" y="274"/>
                    <a:pt x="21" y="301"/>
                    <a:pt x="23" y="328"/>
                  </a:cubicBezTo>
                  <a:cubicBezTo>
                    <a:pt x="23" y="330"/>
                    <a:pt x="23" y="330"/>
                    <a:pt x="23" y="330"/>
                  </a:cubicBezTo>
                  <a:cubicBezTo>
                    <a:pt x="21" y="330"/>
                    <a:pt x="21" y="330"/>
                    <a:pt x="21" y="330"/>
                  </a:cubicBezTo>
                  <a:cubicBezTo>
                    <a:pt x="4" y="330"/>
                    <a:pt x="4" y="330"/>
                    <a:pt x="4" y="330"/>
                  </a:cubicBezTo>
                  <a:cubicBezTo>
                    <a:pt x="2" y="330"/>
                    <a:pt x="2" y="330"/>
                    <a:pt x="2" y="330"/>
                  </a:cubicBezTo>
                  <a:cubicBezTo>
                    <a:pt x="2" y="328"/>
                    <a:pt x="2" y="328"/>
                    <a:pt x="2" y="328"/>
                  </a:cubicBezTo>
                  <a:cubicBezTo>
                    <a:pt x="0" y="301"/>
                    <a:pt x="0" y="274"/>
                    <a:pt x="0" y="246"/>
                  </a:cubicBezTo>
                  <a:cubicBezTo>
                    <a:pt x="0" y="219"/>
                    <a:pt x="0" y="192"/>
                    <a:pt x="0" y="164"/>
                  </a:cubicBezTo>
                  <a:cubicBezTo>
                    <a:pt x="0" y="137"/>
                    <a:pt x="0" y="110"/>
                    <a:pt x="0" y="82"/>
                  </a:cubicBezTo>
                  <a:cubicBezTo>
                    <a:pt x="2" y="55"/>
                    <a:pt x="2" y="28"/>
                    <a:pt x="2" y="0"/>
                  </a:cubicBezTo>
                  <a:lnTo>
                    <a:pt x="2" y="0"/>
                  </a:lnTo>
                  <a:cubicBezTo>
                    <a:pt x="4" y="0"/>
                    <a:pt x="4" y="0"/>
                    <a:pt x="4" y="0"/>
                  </a:cubicBezTo>
                  <a:lnTo>
                    <a:pt x="21" y="0"/>
                  </a:lnTo>
                  <a:moveTo>
                    <a:pt x="21" y="0"/>
                  </a:moveTo>
                  <a:lnTo>
                    <a:pt x="21" y="0"/>
                  </a:lnTo>
                  <a:cubicBezTo>
                    <a:pt x="4" y="2"/>
                    <a:pt x="4" y="2"/>
                    <a:pt x="4" y="2"/>
                  </a:cubicBezTo>
                  <a:cubicBezTo>
                    <a:pt x="4" y="0"/>
                    <a:pt x="4" y="0"/>
                    <a:pt x="4" y="0"/>
                  </a:cubicBezTo>
                  <a:cubicBezTo>
                    <a:pt x="6" y="28"/>
                    <a:pt x="6" y="55"/>
                    <a:pt x="8" y="82"/>
                  </a:cubicBezTo>
                  <a:cubicBezTo>
                    <a:pt x="8" y="110"/>
                    <a:pt x="8" y="137"/>
                    <a:pt x="8" y="164"/>
                  </a:cubicBezTo>
                  <a:cubicBezTo>
                    <a:pt x="8" y="192"/>
                    <a:pt x="8" y="219"/>
                    <a:pt x="8" y="246"/>
                  </a:cubicBezTo>
                  <a:cubicBezTo>
                    <a:pt x="8" y="274"/>
                    <a:pt x="6" y="301"/>
                    <a:pt x="6" y="328"/>
                  </a:cubicBezTo>
                  <a:cubicBezTo>
                    <a:pt x="4" y="326"/>
                    <a:pt x="4" y="326"/>
                    <a:pt x="4" y="326"/>
                  </a:cubicBezTo>
                  <a:cubicBezTo>
                    <a:pt x="21" y="326"/>
                    <a:pt x="21" y="326"/>
                    <a:pt x="21" y="326"/>
                  </a:cubicBezTo>
                  <a:cubicBezTo>
                    <a:pt x="19" y="328"/>
                    <a:pt x="19" y="328"/>
                    <a:pt x="19" y="328"/>
                  </a:cubicBezTo>
                  <a:cubicBezTo>
                    <a:pt x="19" y="301"/>
                    <a:pt x="19" y="274"/>
                    <a:pt x="19" y="246"/>
                  </a:cubicBezTo>
                  <a:cubicBezTo>
                    <a:pt x="19" y="219"/>
                    <a:pt x="17" y="194"/>
                    <a:pt x="17" y="166"/>
                  </a:cubicBezTo>
                  <a:cubicBezTo>
                    <a:pt x="17" y="139"/>
                    <a:pt x="17" y="112"/>
                    <a:pt x="17" y="84"/>
                  </a:cubicBezTo>
                  <a:cubicBezTo>
                    <a:pt x="19" y="57"/>
                    <a:pt x="19" y="30"/>
                    <a:pt x="2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51" name="Google Shape;751;p22"/>
            <p:cNvSpPr/>
            <p:nvPr/>
          </p:nvSpPr>
          <p:spPr>
            <a:xfrm>
              <a:off x="4708902" y="3496521"/>
              <a:ext cx="25700" cy="3024"/>
            </a:xfrm>
            <a:custGeom>
              <a:avLst/>
              <a:gdLst/>
              <a:ahLst/>
              <a:cxnLst/>
              <a:rect l="l" t="t" r="r" b="b"/>
              <a:pathLst>
                <a:path w="17" h="2" fill="none" extrusionOk="0">
                  <a:moveTo>
                    <a:pt x="0" y="2"/>
                  </a:moveTo>
                  <a:lnTo>
                    <a:pt x="0" y="2"/>
                  </a:lnTo>
                  <a:cubicBezTo>
                    <a:pt x="6" y="2"/>
                    <a:pt x="10" y="2"/>
                    <a:pt x="17"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52" name="Google Shape;752;p22"/>
            <p:cNvSpPr/>
            <p:nvPr/>
          </p:nvSpPr>
          <p:spPr>
            <a:xfrm>
              <a:off x="4708902" y="3485939"/>
              <a:ext cx="25700" cy="4535"/>
            </a:xfrm>
            <a:custGeom>
              <a:avLst/>
              <a:gdLst/>
              <a:ahLst/>
              <a:cxnLst/>
              <a:rect l="l" t="t" r="r" b="b"/>
              <a:pathLst>
                <a:path w="17" h="3" fill="none" extrusionOk="0">
                  <a:moveTo>
                    <a:pt x="0" y="3"/>
                  </a:moveTo>
                  <a:lnTo>
                    <a:pt x="0" y="3"/>
                  </a:lnTo>
                  <a:cubicBezTo>
                    <a:pt x="6" y="3"/>
                    <a:pt x="10" y="3"/>
                    <a:pt x="17"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53" name="Google Shape;753;p22"/>
            <p:cNvSpPr/>
            <p:nvPr/>
          </p:nvSpPr>
          <p:spPr>
            <a:xfrm>
              <a:off x="4708902" y="3479892"/>
              <a:ext cx="22676" cy="0"/>
            </a:xfrm>
            <a:custGeom>
              <a:avLst/>
              <a:gdLst/>
              <a:ahLst/>
              <a:cxnLst/>
              <a:rect l="l" t="t" r="r" b="b"/>
              <a:pathLst>
                <a:path w="15" h="120000" fill="none" extrusionOk="0">
                  <a:moveTo>
                    <a:pt x="0" y="0"/>
                  </a:moveTo>
                  <a:lnTo>
                    <a:pt x="0" y="0"/>
                  </a:lnTo>
                  <a:cubicBezTo>
                    <a:pt x="6" y="0"/>
                    <a:pt x="10"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54" name="Google Shape;754;p22"/>
            <p:cNvSpPr/>
            <p:nvPr/>
          </p:nvSpPr>
          <p:spPr>
            <a:xfrm>
              <a:off x="4711926" y="3470821"/>
              <a:ext cx="22676" cy="0"/>
            </a:xfrm>
            <a:custGeom>
              <a:avLst/>
              <a:gdLst/>
              <a:ahLst/>
              <a:cxnLst/>
              <a:rect l="l" t="t" r="r" b="b"/>
              <a:pathLst>
                <a:path w="15" h="120000" fill="none" extrusionOk="0">
                  <a:moveTo>
                    <a:pt x="0" y="0"/>
                  </a:moveTo>
                  <a:lnTo>
                    <a:pt x="0" y="0"/>
                  </a:lnTo>
                  <a:cubicBezTo>
                    <a:pt x="6" y="0"/>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55" name="Google Shape;755;p22"/>
            <p:cNvSpPr/>
            <p:nvPr/>
          </p:nvSpPr>
          <p:spPr>
            <a:xfrm>
              <a:off x="4714949" y="3461751"/>
              <a:ext cx="19653" cy="0"/>
            </a:xfrm>
            <a:custGeom>
              <a:avLst/>
              <a:gdLst/>
              <a:ahLst/>
              <a:cxnLst/>
              <a:rect l="l" t="t" r="r" b="b"/>
              <a:pathLst>
                <a:path w="13" h="120000" fill="none" extrusionOk="0">
                  <a:moveTo>
                    <a:pt x="0" y="0"/>
                  </a:moveTo>
                  <a:lnTo>
                    <a:pt x="0" y="0"/>
                  </a:lnTo>
                  <a:cubicBezTo>
                    <a:pt x="4"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56" name="Google Shape;756;p22"/>
            <p:cNvSpPr/>
            <p:nvPr/>
          </p:nvSpPr>
          <p:spPr>
            <a:xfrm>
              <a:off x="4711926" y="3454192"/>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57" name="Google Shape;757;p22"/>
            <p:cNvSpPr/>
            <p:nvPr/>
          </p:nvSpPr>
          <p:spPr>
            <a:xfrm>
              <a:off x="4711926" y="3445121"/>
              <a:ext cx="22676" cy="0"/>
            </a:xfrm>
            <a:custGeom>
              <a:avLst/>
              <a:gdLst/>
              <a:ahLst/>
              <a:cxnLst/>
              <a:rect l="l" t="t" r="r" b="b"/>
              <a:pathLst>
                <a:path w="15" h="120000" fill="none" extrusionOk="0">
                  <a:moveTo>
                    <a:pt x="0" y="0"/>
                  </a:moveTo>
                  <a:lnTo>
                    <a:pt x="0" y="0"/>
                  </a:lnTo>
                  <a:cubicBezTo>
                    <a:pt x="4" y="0"/>
                    <a:pt x="8"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58" name="Google Shape;758;p22"/>
            <p:cNvSpPr/>
            <p:nvPr/>
          </p:nvSpPr>
          <p:spPr>
            <a:xfrm>
              <a:off x="4711926" y="3436051"/>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59" name="Google Shape;759;p22"/>
            <p:cNvSpPr/>
            <p:nvPr/>
          </p:nvSpPr>
          <p:spPr>
            <a:xfrm>
              <a:off x="4711926" y="3425469"/>
              <a:ext cx="22676" cy="0"/>
            </a:xfrm>
            <a:custGeom>
              <a:avLst/>
              <a:gdLst/>
              <a:ahLst/>
              <a:cxnLst/>
              <a:rect l="l" t="t" r="r" b="b"/>
              <a:pathLst>
                <a:path w="15" h="120000" fill="none" extrusionOk="0">
                  <a:moveTo>
                    <a:pt x="0" y="0"/>
                  </a:moveTo>
                  <a:lnTo>
                    <a:pt x="0" y="0"/>
                  </a:lnTo>
                  <a:cubicBezTo>
                    <a:pt x="4" y="0"/>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0" name="Google Shape;760;p22"/>
            <p:cNvSpPr/>
            <p:nvPr/>
          </p:nvSpPr>
          <p:spPr>
            <a:xfrm>
              <a:off x="4711926" y="3416398"/>
              <a:ext cx="22676" cy="0"/>
            </a:xfrm>
            <a:custGeom>
              <a:avLst/>
              <a:gdLst/>
              <a:ahLst/>
              <a:cxnLst/>
              <a:rect l="l" t="t" r="r" b="b"/>
              <a:pathLst>
                <a:path w="15" h="120000" fill="none" extrusionOk="0">
                  <a:moveTo>
                    <a:pt x="0" y="0"/>
                  </a:moveTo>
                  <a:lnTo>
                    <a:pt x="0" y="0"/>
                  </a:lnTo>
                  <a:cubicBezTo>
                    <a:pt x="4" y="0"/>
                    <a:pt x="8"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1" name="Google Shape;761;p22"/>
            <p:cNvSpPr/>
            <p:nvPr/>
          </p:nvSpPr>
          <p:spPr>
            <a:xfrm>
              <a:off x="4711926" y="3407327"/>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2" name="Google Shape;762;p22"/>
            <p:cNvSpPr/>
            <p:nvPr/>
          </p:nvSpPr>
          <p:spPr>
            <a:xfrm>
              <a:off x="4708902" y="3398257"/>
              <a:ext cx="25700" cy="0"/>
            </a:xfrm>
            <a:custGeom>
              <a:avLst/>
              <a:gdLst/>
              <a:ahLst/>
              <a:cxnLst/>
              <a:rect l="l" t="t" r="r" b="b"/>
              <a:pathLst>
                <a:path w="17" h="120000" fill="none" extrusionOk="0">
                  <a:moveTo>
                    <a:pt x="0" y="0"/>
                  </a:moveTo>
                  <a:lnTo>
                    <a:pt x="0" y="0"/>
                  </a:lnTo>
                  <a:cubicBezTo>
                    <a:pt x="6" y="0"/>
                    <a:pt x="10" y="0"/>
                    <a:pt x="17"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3" name="Google Shape;763;p22"/>
            <p:cNvSpPr/>
            <p:nvPr/>
          </p:nvSpPr>
          <p:spPr>
            <a:xfrm>
              <a:off x="4708902" y="3384651"/>
              <a:ext cx="22676" cy="3024"/>
            </a:xfrm>
            <a:custGeom>
              <a:avLst/>
              <a:gdLst/>
              <a:ahLst/>
              <a:cxnLst/>
              <a:rect l="l" t="t" r="r" b="b"/>
              <a:pathLst>
                <a:path w="15" h="2" fill="none" extrusionOk="0">
                  <a:moveTo>
                    <a:pt x="0" y="2"/>
                  </a:moveTo>
                  <a:lnTo>
                    <a:pt x="0" y="2"/>
                  </a:lnTo>
                  <a:cubicBezTo>
                    <a:pt x="4" y="0"/>
                    <a:pt x="10"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4" name="Google Shape;764;p22"/>
            <p:cNvSpPr/>
            <p:nvPr/>
          </p:nvSpPr>
          <p:spPr>
            <a:xfrm>
              <a:off x="4711926" y="3375581"/>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5" name="Google Shape;765;p22"/>
            <p:cNvSpPr/>
            <p:nvPr/>
          </p:nvSpPr>
          <p:spPr>
            <a:xfrm>
              <a:off x="4711926" y="3364998"/>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6" name="Google Shape;766;p22"/>
            <p:cNvSpPr/>
            <p:nvPr/>
          </p:nvSpPr>
          <p:spPr>
            <a:xfrm>
              <a:off x="4711926" y="3358951"/>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7" name="Google Shape;767;p22"/>
            <p:cNvSpPr/>
            <p:nvPr/>
          </p:nvSpPr>
          <p:spPr>
            <a:xfrm>
              <a:off x="4711926" y="3349881"/>
              <a:ext cx="22676" cy="0"/>
            </a:xfrm>
            <a:custGeom>
              <a:avLst/>
              <a:gdLst/>
              <a:ahLst/>
              <a:cxnLst/>
              <a:rect l="l" t="t" r="r" b="b"/>
              <a:pathLst>
                <a:path w="15" h="120000" fill="none" extrusionOk="0">
                  <a:moveTo>
                    <a:pt x="0" y="0"/>
                  </a:moveTo>
                  <a:lnTo>
                    <a:pt x="0" y="0"/>
                  </a:lnTo>
                  <a:cubicBezTo>
                    <a:pt x="4" y="0"/>
                    <a:pt x="8"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8" name="Google Shape;768;p22"/>
            <p:cNvSpPr/>
            <p:nvPr/>
          </p:nvSpPr>
          <p:spPr>
            <a:xfrm>
              <a:off x="4711926" y="3337787"/>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9" name="Google Shape;769;p22"/>
            <p:cNvSpPr/>
            <p:nvPr/>
          </p:nvSpPr>
          <p:spPr>
            <a:xfrm>
              <a:off x="4711926" y="3327204"/>
              <a:ext cx="16629" cy="0"/>
            </a:xfrm>
            <a:custGeom>
              <a:avLst/>
              <a:gdLst/>
              <a:ahLst/>
              <a:cxnLst/>
              <a:rect l="l" t="t" r="r" b="b"/>
              <a:pathLst>
                <a:path w="11" h="120000" fill="none" extrusionOk="0">
                  <a:moveTo>
                    <a:pt x="0" y="0"/>
                  </a:moveTo>
                  <a:lnTo>
                    <a:pt x="0" y="0"/>
                  </a:lnTo>
                  <a:cubicBezTo>
                    <a:pt x="4" y="0"/>
                    <a:pt x="6"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70" name="Google Shape;770;p22"/>
            <p:cNvSpPr/>
            <p:nvPr/>
          </p:nvSpPr>
          <p:spPr>
            <a:xfrm>
              <a:off x="4711926" y="3318134"/>
              <a:ext cx="16629" cy="0"/>
            </a:xfrm>
            <a:custGeom>
              <a:avLst/>
              <a:gdLst/>
              <a:ahLst/>
              <a:cxnLst/>
              <a:rect l="l" t="t" r="r" b="b"/>
              <a:pathLst>
                <a:path w="11" h="120000" fill="none" extrusionOk="0">
                  <a:moveTo>
                    <a:pt x="0" y="0"/>
                  </a:moveTo>
                  <a:lnTo>
                    <a:pt x="0" y="0"/>
                  </a:lnTo>
                  <a:cubicBezTo>
                    <a:pt x="4" y="0"/>
                    <a:pt x="8"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71" name="Google Shape;771;p22"/>
            <p:cNvSpPr/>
            <p:nvPr/>
          </p:nvSpPr>
          <p:spPr>
            <a:xfrm>
              <a:off x="4708902" y="3304528"/>
              <a:ext cx="19653" cy="4535"/>
            </a:xfrm>
            <a:custGeom>
              <a:avLst/>
              <a:gdLst/>
              <a:ahLst/>
              <a:cxnLst/>
              <a:rect l="l" t="t" r="r" b="b"/>
              <a:pathLst>
                <a:path w="13" h="3" fill="none" extrusionOk="0">
                  <a:moveTo>
                    <a:pt x="0" y="3"/>
                  </a:moveTo>
                  <a:lnTo>
                    <a:pt x="0" y="3"/>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72" name="Google Shape;772;p22"/>
            <p:cNvSpPr/>
            <p:nvPr/>
          </p:nvSpPr>
          <p:spPr>
            <a:xfrm>
              <a:off x="4711926" y="3298481"/>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73" name="Google Shape;773;p22"/>
            <p:cNvSpPr/>
            <p:nvPr/>
          </p:nvSpPr>
          <p:spPr>
            <a:xfrm>
              <a:off x="4708902" y="3286387"/>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74" name="Google Shape;774;p22"/>
            <p:cNvSpPr/>
            <p:nvPr/>
          </p:nvSpPr>
          <p:spPr>
            <a:xfrm>
              <a:off x="4708902" y="3280340"/>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75" name="Google Shape;775;p22"/>
            <p:cNvSpPr/>
            <p:nvPr/>
          </p:nvSpPr>
          <p:spPr>
            <a:xfrm>
              <a:off x="4711926" y="3266734"/>
              <a:ext cx="16629" cy="0"/>
            </a:xfrm>
            <a:custGeom>
              <a:avLst/>
              <a:gdLst/>
              <a:ahLst/>
              <a:cxnLst/>
              <a:rect l="l" t="t" r="r" b="b"/>
              <a:pathLst>
                <a:path w="11" h="120000" fill="none" extrusionOk="0">
                  <a:moveTo>
                    <a:pt x="0" y="0"/>
                  </a:moveTo>
                  <a:lnTo>
                    <a:pt x="0" y="0"/>
                  </a:lnTo>
                  <a:cubicBezTo>
                    <a:pt x="4" y="0"/>
                    <a:pt x="8"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76" name="Google Shape;776;p22"/>
            <p:cNvSpPr/>
            <p:nvPr/>
          </p:nvSpPr>
          <p:spPr>
            <a:xfrm>
              <a:off x="4708902" y="3257664"/>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77" name="Google Shape;777;p22"/>
            <p:cNvSpPr/>
            <p:nvPr/>
          </p:nvSpPr>
          <p:spPr>
            <a:xfrm>
              <a:off x="4708902" y="3248593"/>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78" name="Google Shape;778;p22"/>
            <p:cNvSpPr/>
            <p:nvPr/>
          </p:nvSpPr>
          <p:spPr>
            <a:xfrm>
              <a:off x="4708902" y="3238011"/>
              <a:ext cx="19653" cy="3024"/>
            </a:xfrm>
            <a:custGeom>
              <a:avLst/>
              <a:gdLst/>
              <a:ahLst/>
              <a:cxnLst/>
              <a:rect l="l" t="t" r="r" b="b"/>
              <a:pathLst>
                <a:path w="13" h="2" fill="none" extrusionOk="0">
                  <a:moveTo>
                    <a:pt x="0" y="2"/>
                  </a:moveTo>
                  <a:lnTo>
                    <a:pt x="0" y="2"/>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79" name="Google Shape;779;p22"/>
            <p:cNvSpPr/>
            <p:nvPr/>
          </p:nvSpPr>
          <p:spPr>
            <a:xfrm>
              <a:off x="4708902" y="3228940"/>
              <a:ext cx="22676" cy="0"/>
            </a:xfrm>
            <a:custGeom>
              <a:avLst/>
              <a:gdLst/>
              <a:ahLst/>
              <a:cxnLst/>
              <a:rect l="l" t="t" r="r" b="b"/>
              <a:pathLst>
                <a:path w="15" h="120000" fill="none" extrusionOk="0">
                  <a:moveTo>
                    <a:pt x="0" y="0"/>
                  </a:moveTo>
                  <a:lnTo>
                    <a:pt x="0" y="0"/>
                  </a:lnTo>
                  <a:cubicBezTo>
                    <a:pt x="4" y="0"/>
                    <a:pt x="10"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0" name="Google Shape;780;p22"/>
            <p:cNvSpPr/>
            <p:nvPr/>
          </p:nvSpPr>
          <p:spPr>
            <a:xfrm>
              <a:off x="4711926" y="3219870"/>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1" name="Google Shape;781;p22"/>
            <p:cNvSpPr/>
            <p:nvPr/>
          </p:nvSpPr>
          <p:spPr>
            <a:xfrm>
              <a:off x="4711926" y="3206264"/>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2" name="Google Shape;782;p22"/>
            <p:cNvSpPr/>
            <p:nvPr/>
          </p:nvSpPr>
          <p:spPr>
            <a:xfrm>
              <a:off x="4711926" y="3194170"/>
              <a:ext cx="16629" cy="3024"/>
            </a:xfrm>
            <a:custGeom>
              <a:avLst/>
              <a:gdLst/>
              <a:ahLst/>
              <a:cxnLst/>
              <a:rect l="l" t="t" r="r" b="b"/>
              <a:pathLst>
                <a:path w="11" h="2" fill="none" extrusionOk="0">
                  <a:moveTo>
                    <a:pt x="0" y="2"/>
                  </a:moveTo>
                  <a:lnTo>
                    <a:pt x="0" y="2"/>
                  </a:lnTo>
                  <a:cubicBezTo>
                    <a:pt x="4" y="2"/>
                    <a:pt x="8"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3" name="Google Shape;783;p22"/>
            <p:cNvSpPr/>
            <p:nvPr/>
          </p:nvSpPr>
          <p:spPr>
            <a:xfrm>
              <a:off x="4711926" y="3188123"/>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4" name="Google Shape;784;p22"/>
            <p:cNvSpPr/>
            <p:nvPr/>
          </p:nvSpPr>
          <p:spPr>
            <a:xfrm>
              <a:off x="4711926" y="3174517"/>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5" name="Google Shape;785;p22"/>
            <p:cNvSpPr/>
            <p:nvPr/>
          </p:nvSpPr>
          <p:spPr>
            <a:xfrm>
              <a:off x="4711926" y="3165446"/>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6" name="Google Shape;786;p22"/>
            <p:cNvSpPr/>
            <p:nvPr/>
          </p:nvSpPr>
          <p:spPr>
            <a:xfrm>
              <a:off x="4711926" y="3159399"/>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7" name="Google Shape;787;p22"/>
            <p:cNvSpPr/>
            <p:nvPr/>
          </p:nvSpPr>
          <p:spPr>
            <a:xfrm>
              <a:off x="4705879" y="3148817"/>
              <a:ext cx="25700" cy="0"/>
            </a:xfrm>
            <a:custGeom>
              <a:avLst/>
              <a:gdLst/>
              <a:ahLst/>
              <a:cxnLst/>
              <a:rect l="l" t="t" r="r" b="b"/>
              <a:pathLst>
                <a:path w="17" h="120000" fill="none" extrusionOk="0">
                  <a:moveTo>
                    <a:pt x="0" y="0"/>
                  </a:moveTo>
                  <a:lnTo>
                    <a:pt x="0" y="0"/>
                  </a:lnTo>
                  <a:cubicBezTo>
                    <a:pt x="6" y="0"/>
                    <a:pt x="10" y="0"/>
                    <a:pt x="17"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8" name="Google Shape;788;p22"/>
            <p:cNvSpPr/>
            <p:nvPr/>
          </p:nvSpPr>
          <p:spPr>
            <a:xfrm>
              <a:off x="4708902" y="3136723"/>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9" name="Google Shape;789;p22"/>
            <p:cNvSpPr/>
            <p:nvPr/>
          </p:nvSpPr>
          <p:spPr>
            <a:xfrm>
              <a:off x="4711926" y="3127652"/>
              <a:ext cx="16629" cy="3024"/>
            </a:xfrm>
            <a:custGeom>
              <a:avLst/>
              <a:gdLst/>
              <a:ahLst/>
              <a:cxnLst/>
              <a:rect l="l" t="t" r="r" b="b"/>
              <a:pathLst>
                <a:path w="11" h="2" fill="none" extrusionOk="0">
                  <a:moveTo>
                    <a:pt x="0" y="2"/>
                  </a:moveTo>
                  <a:lnTo>
                    <a:pt x="0" y="2"/>
                  </a:lnTo>
                  <a:cubicBezTo>
                    <a:pt x="4" y="0"/>
                    <a:pt x="6"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90" name="Google Shape;790;p22"/>
            <p:cNvSpPr/>
            <p:nvPr/>
          </p:nvSpPr>
          <p:spPr>
            <a:xfrm>
              <a:off x="4711926" y="3117070"/>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91" name="Google Shape;791;p22"/>
            <p:cNvSpPr/>
            <p:nvPr/>
          </p:nvSpPr>
          <p:spPr>
            <a:xfrm>
              <a:off x="4711926" y="3111023"/>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92" name="Google Shape;792;p22"/>
            <p:cNvSpPr/>
            <p:nvPr/>
          </p:nvSpPr>
          <p:spPr>
            <a:xfrm>
              <a:off x="4711926" y="3101953"/>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93" name="Google Shape;793;p22"/>
            <p:cNvSpPr/>
            <p:nvPr/>
          </p:nvSpPr>
          <p:spPr>
            <a:xfrm>
              <a:off x="4711926" y="3092882"/>
              <a:ext cx="19653" cy="3024"/>
            </a:xfrm>
            <a:custGeom>
              <a:avLst/>
              <a:gdLst/>
              <a:ahLst/>
              <a:cxnLst/>
              <a:rect l="l" t="t" r="r" b="b"/>
              <a:pathLst>
                <a:path w="13" h="2" fill="none" extrusionOk="0">
                  <a:moveTo>
                    <a:pt x="0" y="2"/>
                  </a:moveTo>
                  <a:lnTo>
                    <a:pt x="0" y="2"/>
                  </a:lnTo>
                  <a:cubicBezTo>
                    <a:pt x="4" y="0"/>
                    <a:pt x="8" y="0"/>
                    <a:pt x="13" y="2"/>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94" name="Google Shape;794;p22"/>
            <p:cNvSpPr/>
            <p:nvPr/>
          </p:nvSpPr>
          <p:spPr>
            <a:xfrm>
              <a:off x="4708902" y="3086835"/>
              <a:ext cx="15118" cy="0"/>
            </a:xfrm>
            <a:custGeom>
              <a:avLst/>
              <a:gdLst/>
              <a:ahLst/>
              <a:cxnLst/>
              <a:rect l="l" t="t" r="r" b="b"/>
              <a:pathLst>
                <a:path w="10" h="120000" fill="none" extrusionOk="0">
                  <a:moveTo>
                    <a:pt x="0" y="0"/>
                  </a:moveTo>
                  <a:lnTo>
                    <a:pt x="0" y="0"/>
                  </a:lnTo>
                  <a:cubicBezTo>
                    <a:pt x="4" y="0"/>
                    <a:pt x="8" y="0"/>
                    <a:pt x="10"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95" name="Google Shape;795;p22"/>
            <p:cNvSpPr/>
            <p:nvPr/>
          </p:nvSpPr>
          <p:spPr>
            <a:xfrm>
              <a:off x="4708902" y="3073229"/>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96" name="Google Shape;796;p22"/>
            <p:cNvSpPr/>
            <p:nvPr/>
          </p:nvSpPr>
          <p:spPr>
            <a:xfrm>
              <a:off x="4711926" y="3064159"/>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97" name="Google Shape;797;p22"/>
            <p:cNvSpPr/>
            <p:nvPr/>
          </p:nvSpPr>
          <p:spPr>
            <a:xfrm>
              <a:off x="4708902" y="3055088"/>
              <a:ext cx="22676" cy="3024"/>
            </a:xfrm>
            <a:custGeom>
              <a:avLst/>
              <a:gdLst/>
              <a:ahLst/>
              <a:cxnLst/>
              <a:rect l="l" t="t" r="r" b="b"/>
              <a:pathLst>
                <a:path w="15" h="2" fill="none" extrusionOk="0">
                  <a:moveTo>
                    <a:pt x="0" y="0"/>
                  </a:moveTo>
                  <a:lnTo>
                    <a:pt x="0" y="0"/>
                  </a:lnTo>
                  <a:cubicBezTo>
                    <a:pt x="6" y="0"/>
                    <a:pt x="10" y="0"/>
                    <a:pt x="15" y="2"/>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98" name="Google Shape;798;p22"/>
            <p:cNvSpPr/>
            <p:nvPr/>
          </p:nvSpPr>
          <p:spPr>
            <a:xfrm>
              <a:off x="4711926" y="3047529"/>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99" name="Google Shape;799;p22"/>
            <p:cNvSpPr/>
            <p:nvPr/>
          </p:nvSpPr>
          <p:spPr>
            <a:xfrm>
              <a:off x="4708902" y="3038459"/>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00" name="Google Shape;800;p22"/>
            <p:cNvSpPr/>
            <p:nvPr/>
          </p:nvSpPr>
          <p:spPr>
            <a:xfrm>
              <a:off x="4708902" y="3032412"/>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01" name="Google Shape;801;p22"/>
            <p:cNvSpPr/>
            <p:nvPr/>
          </p:nvSpPr>
          <p:spPr>
            <a:xfrm>
              <a:off x="4521444" y="2864607"/>
              <a:ext cx="1646309" cy="169317"/>
            </a:xfrm>
            <a:custGeom>
              <a:avLst/>
              <a:gdLst/>
              <a:ahLst/>
              <a:cxnLst/>
              <a:rect l="l" t="t" r="r" b="b"/>
              <a:pathLst>
                <a:path w="1089" h="112" extrusionOk="0">
                  <a:moveTo>
                    <a:pt x="1087" y="8"/>
                  </a:moveTo>
                  <a:lnTo>
                    <a:pt x="1087" y="8"/>
                  </a:lnTo>
                  <a:cubicBezTo>
                    <a:pt x="1089" y="104"/>
                    <a:pt x="1089" y="104"/>
                    <a:pt x="1089" y="104"/>
                  </a:cubicBezTo>
                  <a:cubicBezTo>
                    <a:pt x="1089" y="109"/>
                    <a:pt x="1089" y="109"/>
                    <a:pt x="1089" y="109"/>
                  </a:cubicBezTo>
                  <a:cubicBezTo>
                    <a:pt x="1085" y="109"/>
                    <a:pt x="1085" y="109"/>
                    <a:pt x="1085" y="109"/>
                  </a:cubicBezTo>
                  <a:cubicBezTo>
                    <a:pt x="996" y="111"/>
                    <a:pt x="906" y="111"/>
                    <a:pt x="816" y="111"/>
                  </a:cubicBezTo>
                  <a:cubicBezTo>
                    <a:pt x="725" y="113"/>
                    <a:pt x="635" y="113"/>
                    <a:pt x="547" y="111"/>
                  </a:cubicBezTo>
                  <a:cubicBezTo>
                    <a:pt x="456" y="109"/>
                    <a:pt x="366" y="107"/>
                    <a:pt x="275" y="107"/>
                  </a:cubicBezTo>
                  <a:cubicBezTo>
                    <a:pt x="185" y="107"/>
                    <a:pt x="97" y="109"/>
                    <a:pt x="6" y="109"/>
                  </a:cubicBezTo>
                  <a:cubicBezTo>
                    <a:pt x="2" y="109"/>
                    <a:pt x="2" y="109"/>
                    <a:pt x="2" y="109"/>
                  </a:cubicBezTo>
                  <a:cubicBezTo>
                    <a:pt x="2" y="104"/>
                    <a:pt x="2" y="104"/>
                    <a:pt x="2" y="104"/>
                  </a:cubicBezTo>
                  <a:cubicBezTo>
                    <a:pt x="0" y="8"/>
                    <a:pt x="0" y="8"/>
                    <a:pt x="0" y="8"/>
                  </a:cubicBezTo>
                  <a:cubicBezTo>
                    <a:pt x="0" y="3"/>
                    <a:pt x="0" y="3"/>
                    <a:pt x="0" y="3"/>
                  </a:cubicBezTo>
                  <a:cubicBezTo>
                    <a:pt x="6" y="3"/>
                    <a:pt x="6" y="3"/>
                    <a:pt x="6" y="3"/>
                  </a:cubicBezTo>
                  <a:cubicBezTo>
                    <a:pt x="97" y="1"/>
                    <a:pt x="187" y="1"/>
                    <a:pt x="277" y="1"/>
                  </a:cubicBezTo>
                  <a:cubicBezTo>
                    <a:pt x="368" y="-1"/>
                    <a:pt x="458" y="1"/>
                    <a:pt x="549" y="1"/>
                  </a:cubicBezTo>
                  <a:cubicBezTo>
                    <a:pt x="639" y="1"/>
                    <a:pt x="729" y="3"/>
                    <a:pt x="820" y="3"/>
                  </a:cubicBezTo>
                  <a:lnTo>
                    <a:pt x="1087" y="8"/>
                  </a:lnTo>
                  <a:moveTo>
                    <a:pt x="1085" y="10"/>
                  </a:moveTo>
                  <a:lnTo>
                    <a:pt x="1085" y="10"/>
                  </a:lnTo>
                  <a:cubicBezTo>
                    <a:pt x="812" y="14"/>
                    <a:pt x="812" y="14"/>
                    <a:pt x="812" y="14"/>
                  </a:cubicBezTo>
                  <a:cubicBezTo>
                    <a:pt x="721" y="14"/>
                    <a:pt x="633" y="16"/>
                    <a:pt x="542" y="16"/>
                  </a:cubicBezTo>
                  <a:cubicBezTo>
                    <a:pt x="452" y="16"/>
                    <a:pt x="364" y="18"/>
                    <a:pt x="275" y="16"/>
                  </a:cubicBezTo>
                  <a:cubicBezTo>
                    <a:pt x="185" y="16"/>
                    <a:pt x="97" y="16"/>
                    <a:pt x="6" y="14"/>
                  </a:cubicBezTo>
                  <a:cubicBezTo>
                    <a:pt x="12" y="8"/>
                    <a:pt x="12" y="8"/>
                    <a:pt x="12" y="8"/>
                  </a:cubicBezTo>
                  <a:cubicBezTo>
                    <a:pt x="10" y="104"/>
                    <a:pt x="10" y="104"/>
                    <a:pt x="10" y="104"/>
                  </a:cubicBezTo>
                  <a:cubicBezTo>
                    <a:pt x="6" y="100"/>
                    <a:pt x="6" y="100"/>
                    <a:pt x="6" y="100"/>
                  </a:cubicBezTo>
                  <a:cubicBezTo>
                    <a:pt x="97" y="102"/>
                    <a:pt x="185" y="102"/>
                    <a:pt x="275" y="102"/>
                  </a:cubicBezTo>
                  <a:cubicBezTo>
                    <a:pt x="366" y="102"/>
                    <a:pt x="456" y="100"/>
                    <a:pt x="547" y="98"/>
                  </a:cubicBezTo>
                  <a:cubicBezTo>
                    <a:pt x="635" y="96"/>
                    <a:pt x="725" y="96"/>
                    <a:pt x="816" y="98"/>
                  </a:cubicBezTo>
                  <a:cubicBezTo>
                    <a:pt x="906" y="98"/>
                    <a:pt x="996" y="100"/>
                    <a:pt x="1085" y="102"/>
                  </a:cubicBezTo>
                  <a:cubicBezTo>
                    <a:pt x="1083" y="104"/>
                    <a:pt x="1083" y="104"/>
                    <a:pt x="1083" y="104"/>
                  </a:cubicBezTo>
                  <a:lnTo>
                    <a:pt x="1085" y="1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02" name="Google Shape;802;p22"/>
            <p:cNvSpPr/>
            <p:nvPr/>
          </p:nvSpPr>
          <p:spPr>
            <a:xfrm>
              <a:off x="5951572" y="2873677"/>
              <a:ext cx="37794" cy="152688"/>
            </a:xfrm>
            <a:custGeom>
              <a:avLst/>
              <a:gdLst/>
              <a:ahLst/>
              <a:cxnLst/>
              <a:rect l="l" t="t" r="r" b="b"/>
              <a:pathLst>
                <a:path w="25" h="101" extrusionOk="0">
                  <a:moveTo>
                    <a:pt x="23" y="2"/>
                  </a:moveTo>
                  <a:lnTo>
                    <a:pt x="23" y="2"/>
                  </a:lnTo>
                  <a:cubicBezTo>
                    <a:pt x="25" y="16"/>
                    <a:pt x="25" y="33"/>
                    <a:pt x="25" y="50"/>
                  </a:cubicBezTo>
                  <a:cubicBezTo>
                    <a:pt x="25" y="58"/>
                    <a:pt x="25" y="67"/>
                    <a:pt x="25" y="75"/>
                  </a:cubicBezTo>
                  <a:cubicBezTo>
                    <a:pt x="23" y="82"/>
                    <a:pt x="23" y="90"/>
                    <a:pt x="23" y="98"/>
                  </a:cubicBezTo>
                  <a:cubicBezTo>
                    <a:pt x="23" y="101"/>
                    <a:pt x="23" y="101"/>
                    <a:pt x="23" y="101"/>
                  </a:cubicBezTo>
                  <a:cubicBezTo>
                    <a:pt x="21" y="101"/>
                    <a:pt x="21" y="101"/>
                    <a:pt x="21" y="101"/>
                  </a:cubicBezTo>
                  <a:cubicBezTo>
                    <a:pt x="17" y="101"/>
                    <a:pt x="10" y="101"/>
                    <a:pt x="4" y="101"/>
                  </a:cubicBezTo>
                  <a:cubicBezTo>
                    <a:pt x="2" y="101"/>
                    <a:pt x="2" y="101"/>
                    <a:pt x="2" y="101"/>
                  </a:cubicBezTo>
                  <a:cubicBezTo>
                    <a:pt x="2" y="98"/>
                    <a:pt x="2" y="98"/>
                    <a:pt x="2" y="98"/>
                  </a:cubicBezTo>
                  <a:cubicBezTo>
                    <a:pt x="0" y="84"/>
                    <a:pt x="0" y="67"/>
                    <a:pt x="0" y="50"/>
                  </a:cubicBezTo>
                  <a:cubicBezTo>
                    <a:pt x="0" y="35"/>
                    <a:pt x="0" y="19"/>
                    <a:pt x="2" y="4"/>
                  </a:cubicBezTo>
                  <a:cubicBezTo>
                    <a:pt x="2" y="0"/>
                    <a:pt x="2" y="0"/>
                    <a:pt x="2" y="0"/>
                  </a:cubicBezTo>
                  <a:cubicBezTo>
                    <a:pt x="4" y="0"/>
                    <a:pt x="4" y="0"/>
                    <a:pt x="4" y="0"/>
                  </a:cubicBezTo>
                  <a:cubicBezTo>
                    <a:pt x="10" y="2"/>
                    <a:pt x="17" y="2"/>
                    <a:pt x="23" y="2"/>
                  </a:cubicBezTo>
                  <a:moveTo>
                    <a:pt x="21" y="4"/>
                  </a:moveTo>
                  <a:lnTo>
                    <a:pt x="21" y="4"/>
                  </a:lnTo>
                  <a:cubicBezTo>
                    <a:pt x="15" y="4"/>
                    <a:pt x="10" y="4"/>
                    <a:pt x="4" y="6"/>
                  </a:cubicBezTo>
                  <a:cubicBezTo>
                    <a:pt x="6" y="4"/>
                    <a:pt x="6" y="4"/>
                    <a:pt x="6" y="4"/>
                  </a:cubicBezTo>
                  <a:cubicBezTo>
                    <a:pt x="8" y="19"/>
                    <a:pt x="8" y="35"/>
                    <a:pt x="8" y="50"/>
                  </a:cubicBezTo>
                  <a:cubicBezTo>
                    <a:pt x="8" y="67"/>
                    <a:pt x="8" y="84"/>
                    <a:pt x="6" y="98"/>
                  </a:cubicBezTo>
                  <a:cubicBezTo>
                    <a:pt x="4" y="96"/>
                    <a:pt x="4" y="96"/>
                    <a:pt x="4" y="96"/>
                  </a:cubicBezTo>
                  <a:cubicBezTo>
                    <a:pt x="10" y="96"/>
                    <a:pt x="17" y="96"/>
                    <a:pt x="21" y="96"/>
                  </a:cubicBezTo>
                  <a:cubicBezTo>
                    <a:pt x="21" y="98"/>
                    <a:pt x="21" y="98"/>
                    <a:pt x="21" y="98"/>
                  </a:cubicBezTo>
                  <a:cubicBezTo>
                    <a:pt x="21" y="90"/>
                    <a:pt x="21" y="84"/>
                    <a:pt x="19" y="75"/>
                  </a:cubicBezTo>
                  <a:cubicBezTo>
                    <a:pt x="19" y="67"/>
                    <a:pt x="19" y="61"/>
                    <a:pt x="19" y="52"/>
                  </a:cubicBezTo>
                  <a:cubicBezTo>
                    <a:pt x="19" y="37"/>
                    <a:pt x="19" y="21"/>
                    <a:pt x="21"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03" name="Google Shape;803;p22"/>
            <p:cNvSpPr/>
            <p:nvPr/>
          </p:nvSpPr>
          <p:spPr>
            <a:xfrm>
              <a:off x="4467020" y="2720990"/>
              <a:ext cx="1646309" cy="167805"/>
            </a:xfrm>
            <a:custGeom>
              <a:avLst/>
              <a:gdLst/>
              <a:ahLst/>
              <a:cxnLst/>
              <a:rect l="l" t="t" r="r" b="b"/>
              <a:pathLst>
                <a:path w="1089" h="111" extrusionOk="0">
                  <a:moveTo>
                    <a:pt x="1087" y="8"/>
                  </a:moveTo>
                  <a:lnTo>
                    <a:pt x="1087" y="8"/>
                  </a:lnTo>
                  <a:cubicBezTo>
                    <a:pt x="1089" y="105"/>
                    <a:pt x="1089" y="105"/>
                    <a:pt x="1089" y="105"/>
                  </a:cubicBezTo>
                  <a:cubicBezTo>
                    <a:pt x="1089" y="107"/>
                    <a:pt x="1089" y="107"/>
                    <a:pt x="1089" y="107"/>
                  </a:cubicBezTo>
                  <a:cubicBezTo>
                    <a:pt x="1087" y="107"/>
                    <a:pt x="1087" y="107"/>
                    <a:pt x="1087" y="107"/>
                  </a:cubicBezTo>
                  <a:cubicBezTo>
                    <a:pt x="997" y="109"/>
                    <a:pt x="906" y="111"/>
                    <a:pt x="816" y="111"/>
                  </a:cubicBezTo>
                  <a:cubicBezTo>
                    <a:pt x="725" y="111"/>
                    <a:pt x="637" y="111"/>
                    <a:pt x="547" y="109"/>
                  </a:cubicBezTo>
                  <a:cubicBezTo>
                    <a:pt x="456" y="109"/>
                    <a:pt x="366" y="107"/>
                    <a:pt x="276" y="107"/>
                  </a:cubicBezTo>
                  <a:cubicBezTo>
                    <a:pt x="187" y="107"/>
                    <a:pt x="97" y="107"/>
                    <a:pt x="6" y="109"/>
                  </a:cubicBezTo>
                  <a:cubicBezTo>
                    <a:pt x="2" y="109"/>
                    <a:pt x="2" y="109"/>
                    <a:pt x="2" y="109"/>
                  </a:cubicBezTo>
                  <a:cubicBezTo>
                    <a:pt x="2" y="103"/>
                    <a:pt x="2" y="103"/>
                    <a:pt x="2" y="103"/>
                  </a:cubicBezTo>
                  <a:cubicBezTo>
                    <a:pt x="0" y="8"/>
                    <a:pt x="0" y="8"/>
                    <a:pt x="0" y="8"/>
                  </a:cubicBezTo>
                  <a:cubicBezTo>
                    <a:pt x="0" y="2"/>
                    <a:pt x="0" y="2"/>
                    <a:pt x="0" y="2"/>
                  </a:cubicBezTo>
                  <a:cubicBezTo>
                    <a:pt x="6" y="2"/>
                    <a:pt x="6" y="2"/>
                    <a:pt x="6" y="2"/>
                  </a:cubicBezTo>
                  <a:cubicBezTo>
                    <a:pt x="97" y="0"/>
                    <a:pt x="187" y="0"/>
                    <a:pt x="278" y="0"/>
                  </a:cubicBezTo>
                  <a:cubicBezTo>
                    <a:pt x="368" y="0"/>
                    <a:pt x="458" y="0"/>
                    <a:pt x="549" y="0"/>
                  </a:cubicBezTo>
                  <a:cubicBezTo>
                    <a:pt x="641" y="0"/>
                    <a:pt x="730" y="2"/>
                    <a:pt x="820" y="2"/>
                  </a:cubicBezTo>
                  <a:lnTo>
                    <a:pt x="1087" y="8"/>
                  </a:lnTo>
                  <a:moveTo>
                    <a:pt x="1085" y="8"/>
                  </a:moveTo>
                  <a:lnTo>
                    <a:pt x="1085" y="8"/>
                  </a:lnTo>
                  <a:cubicBezTo>
                    <a:pt x="814" y="12"/>
                    <a:pt x="814" y="12"/>
                    <a:pt x="814" y="12"/>
                  </a:cubicBezTo>
                  <a:cubicBezTo>
                    <a:pt x="723" y="14"/>
                    <a:pt x="633" y="16"/>
                    <a:pt x="543" y="16"/>
                  </a:cubicBezTo>
                  <a:cubicBezTo>
                    <a:pt x="454" y="16"/>
                    <a:pt x="364" y="16"/>
                    <a:pt x="276" y="16"/>
                  </a:cubicBezTo>
                  <a:cubicBezTo>
                    <a:pt x="185" y="16"/>
                    <a:pt x="97" y="14"/>
                    <a:pt x="6" y="14"/>
                  </a:cubicBezTo>
                  <a:cubicBezTo>
                    <a:pt x="13" y="8"/>
                    <a:pt x="13" y="8"/>
                    <a:pt x="13" y="8"/>
                  </a:cubicBezTo>
                  <a:cubicBezTo>
                    <a:pt x="11" y="103"/>
                    <a:pt x="11" y="103"/>
                    <a:pt x="11" y="103"/>
                  </a:cubicBezTo>
                  <a:cubicBezTo>
                    <a:pt x="6" y="98"/>
                    <a:pt x="6" y="98"/>
                    <a:pt x="6" y="98"/>
                  </a:cubicBezTo>
                  <a:cubicBezTo>
                    <a:pt x="97" y="101"/>
                    <a:pt x="187" y="101"/>
                    <a:pt x="276" y="101"/>
                  </a:cubicBezTo>
                  <a:cubicBezTo>
                    <a:pt x="366" y="101"/>
                    <a:pt x="456" y="98"/>
                    <a:pt x="547" y="98"/>
                  </a:cubicBezTo>
                  <a:cubicBezTo>
                    <a:pt x="637" y="96"/>
                    <a:pt x="725" y="96"/>
                    <a:pt x="816" y="96"/>
                  </a:cubicBezTo>
                  <a:cubicBezTo>
                    <a:pt x="906" y="96"/>
                    <a:pt x="997" y="98"/>
                    <a:pt x="1087" y="101"/>
                  </a:cubicBezTo>
                  <a:cubicBezTo>
                    <a:pt x="1083" y="105"/>
                    <a:pt x="1083" y="105"/>
                    <a:pt x="1083" y="105"/>
                  </a:cubicBezTo>
                  <a:lnTo>
                    <a:pt x="1085" y="8"/>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04" name="Google Shape;804;p22"/>
            <p:cNvSpPr/>
            <p:nvPr/>
          </p:nvSpPr>
          <p:spPr>
            <a:xfrm>
              <a:off x="5897149" y="2730060"/>
              <a:ext cx="39306" cy="152688"/>
            </a:xfrm>
            <a:custGeom>
              <a:avLst/>
              <a:gdLst/>
              <a:ahLst/>
              <a:cxnLst/>
              <a:rect l="l" t="t" r="r" b="b"/>
              <a:pathLst>
                <a:path w="26" h="101" extrusionOk="0">
                  <a:moveTo>
                    <a:pt x="23" y="2"/>
                  </a:moveTo>
                  <a:lnTo>
                    <a:pt x="23" y="2"/>
                  </a:lnTo>
                  <a:cubicBezTo>
                    <a:pt x="26" y="17"/>
                    <a:pt x="26" y="31"/>
                    <a:pt x="26" y="48"/>
                  </a:cubicBezTo>
                  <a:cubicBezTo>
                    <a:pt x="26" y="57"/>
                    <a:pt x="26" y="65"/>
                    <a:pt x="26" y="74"/>
                  </a:cubicBezTo>
                  <a:cubicBezTo>
                    <a:pt x="23" y="82"/>
                    <a:pt x="23" y="90"/>
                    <a:pt x="23" y="99"/>
                  </a:cubicBezTo>
                  <a:lnTo>
                    <a:pt x="23" y="99"/>
                  </a:lnTo>
                  <a:lnTo>
                    <a:pt x="23" y="99"/>
                  </a:lnTo>
                  <a:cubicBezTo>
                    <a:pt x="17" y="99"/>
                    <a:pt x="11" y="99"/>
                    <a:pt x="5" y="101"/>
                  </a:cubicBezTo>
                  <a:cubicBezTo>
                    <a:pt x="2" y="101"/>
                    <a:pt x="2" y="101"/>
                    <a:pt x="2" y="101"/>
                  </a:cubicBezTo>
                  <a:cubicBezTo>
                    <a:pt x="2" y="99"/>
                    <a:pt x="2" y="99"/>
                    <a:pt x="2" y="99"/>
                  </a:cubicBezTo>
                  <a:cubicBezTo>
                    <a:pt x="0" y="82"/>
                    <a:pt x="0" y="65"/>
                    <a:pt x="0" y="50"/>
                  </a:cubicBezTo>
                  <a:cubicBezTo>
                    <a:pt x="0" y="34"/>
                    <a:pt x="0" y="19"/>
                    <a:pt x="2" y="2"/>
                  </a:cubicBezTo>
                  <a:cubicBezTo>
                    <a:pt x="2" y="0"/>
                    <a:pt x="2" y="0"/>
                    <a:pt x="2" y="0"/>
                  </a:cubicBezTo>
                  <a:cubicBezTo>
                    <a:pt x="5" y="0"/>
                    <a:pt x="5" y="0"/>
                    <a:pt x="5" y="0"/>
                  </a:cubicBezTo>
                  <a:cubicBezTo>
                    <a:pt x="11" y="0"/>
                    <a:pt x="17" y="0"/>
                    <a:pt x="23" y="2"/>
                  </a:cubicBezTo>
                  <a:moveTo>
                    <a:pt x="23" y="2"/>
                  </a:moveTo>
                  <a:lnTo>
                    <a:pt x="23" y="2"/>
                  </a:lnTo>
                  <a:cubicBezTo>
                    <a:pt x="15" y="2"/>
                    <a:pt x="11" y="4"/>
                    <a:pt x="5" y="4"/>
                  </a:cubicBezTo>
                  <a:cubicBezTo>
                    <a:pt x="7" y="2"/>
                    <a:pt x="7" y="2"/>
                    <a:pt x="7" y="2"/>
                  </a:cubicBezTo>
                  <a:cubicBezTo>
                    <a:pt x="9" y="19"/>
                    <a:pt x="9" y="34"/>
                    <a:pt x="9" y="50"/>
                  </a:cubicBezTo>
                  <a:cubicBezTo>
                    <a:pt x="9" y="65"/>
                    <a:pt x="9" y="82"/>
                    <a:pt x="7" y="99"/>
                  </a:cubicBezTo>
                  <a:cubicBezTo>
                    <a:pt x="5" y="95"/>
                    <a:pt x="5" y="95"/>
                    <a:pt x="5" y="95"/>
                  </a:cubicBezTo>
                  <a:cubicBezTo>
                    <a:pt x="11" y="97"/>
                    <a:pt x="17" y="97"/>
                    <a:pt x="23" y="97"/>
                  </a:cubicBezTo>
                  <a:cubicBezTo>
                    <a:pt x="21" y="99"/>
                    <a:pt x="21" y="99"/>
                    <a:pt x="21" y="99"/>
                  </a:cubicBezTo>
                  <a:cubicBezTo>
                    <a:pt x="21" y="90"/>
                    <a:pt x="21" y="82"/>
                    <a:pt x="21" y="74"/>
                  </a:cubicBezTo>
                  <a:cubicBezTo>
                    <a:pt x="19" y="67"/>
                    <a:pt x="19" y="59"/>
                    <a:pt x="19" y="50"/>
                  </a:cubicBezTo>
                  <a:cubicBezTo>
                    <a:pt x="19" y="36"/>
                    <a:pt x="21" y="21"/>
                    <a:pt x="23"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05" name="Google Shape;805;p22"/>
            <p:cNvSpPr/>
            <p:nvPr/>
          </p:nvSpPr>
          <p:spPr>
            <a:xfrm>
              <a:off x="4521444" y="2574349"/>
              <a:ext cx="1646309" cy="169317"/>
            </a:xfrm>
            <a:custGeom>
              <a:avLst/>
              <a:gdLst/>
              <a:ahLst/>
              <a:cxnLst/>
              <a:rect l="l" t="t" r="r" b="b"/>
              <a:pathLst>
                <a:path w="1089" h="112" extrusionOk="0">
                  <a:moveTo>
                    <a:pt x="1087" y="8"/>
                  </a:moveTo>
                  <a:lnTo>
                    <a:pt x="1087" y="8"/>
                  </a:lnTo>
                  <a:cubicBezTo>
                    <a:pt x="1089" y="105"/>
                    <a:pt x="1089" y="105"/>
                    <a:pt x="1089" y="105"/>
                  </a:cubicBezTo>
                  <a:cubicBezTo>
                    <a:pt x="1089" y="109"/>
                    <a:pt x="1089" y="109"/>
                    <a:pt x="1089" y="109"/>
                  </a:cubicBezTo>
                  <a:cubicBezTo>
                    <a:pt x="1085" y="109"/>
                    <a:pt x="1085" y="109"/>
                    <a:pt x="1085" y="109"/>
                  </a:cubicBezTo>
                  <a:cubicBezTo>
                    <a:pt x="996" y="109"/>
                    <a:pt x="906" y="111"/>
                    <a:pt x="816" y="111"/>
                  </a:cubicBezTo>
                  <a:cubicBezTo>
                    <a:pt x="725" y="113"/>
                    <a:pt x="635" y="113"/>
                    <a:pt x="547" y="111"/>
                  </a:cubicBezTo>
                  <a:cubicBezTo>
                    <a:pt x="456" y="109"/>
                    <a:pt x="366" y="107"/>
                    <a:pt x="275" y="107"/>
                  </a:cubicBezTo>
                  <a:cubicBezTo>
                    <a:pt x="185" y="107"/>
                    <a:pt x="97" y="107"/>
                    <a:pt x="6" y="109"/>
                  </a:cubicBezTo>
                  <a:cubicBezTo>
                    <a:pt x="2" y="109"/>
                    <a:pt x="2" y="109"/>
                    <a:pt x="2" y="109"/>
                  </a:cubicBezTo>
                  <a:cubicBezTo>
                    <a:pt x="2" y="105"/>
                    <a:pt x="2" y="105"/>
                    <a:pt x="2" y="105"/>
                  </a:cubicBezTo>
                  <a:cubicBezTo>
                    <a:pt x="0" y="8"/>
                    <a:pt x="0" y="8"/>
                    <a:pt x="0" y="8"/>
                  </a:cubicBezTo>
                  <a:cubicBezTo>
                    <a:pt x="0" y="2"/>
                    <a:pt x="0" y="2"/>
                    <a:pt x="0" y="2"/>
                  </a:cubicBezTo>
                  <a:cubicBezTo>
                    <a:pt x="6" y="2"/>
                    <a:pt x="6" y="2"/>
                    <a:pt x="6" y="2"/>
                  </a:cubicBezTo>
                  <a:cubicBezTo>
                    <a:pt x="97" y="2"/>
                    <a:pt x="187" y="2"/>
                    <a:pt x="277" y="0"/>
                  </a:cubicBezTo>
                  <a:cubicBezTo>
                    <a:pt x="368" y="0"/>
                    <a:pt x="458" y="0"/>
                    <a:pt x="549" y="2"/>
                  </a:cubicBezTo>
                  <a:cubicBezTo>
                    <a:pt x="639" y="2"/>
                    <a:pt x="729" y="2"/>
                    <a:pt x="820" y="4"/>
                  </a:cubicBezTo>
                  <a:lnTo>
                    <a:pt x="1087" y="8"/>
                  </a:lnTo>
                  <a:moveTo>
                    <a:pt x="1085" y="11"/>
                  </a:moveTo>
                  <a:lnTo>
                    <a:pt x="1085" y="11"/>
                  </a:lnTo>
                  <a:cubicBezTo>
                    <a:pt x="812" y="15"/>
                    <a:pt x="812" y="15"/>
                    <a:pt x="812" y="15"/>
                  </a:cubicBezTo>
                  <a:cubicBezTo>
                    <a:pt x="721" y="15"/>
                    <a:pt x="633" y="17"/>
                    <a:pt x="542" y="17"/>
                  </a:cubicBezTo>
                  <a:cubicBezTo>
                    <a:pt x="454" y="17"/>
                    <a:pt x="364" y="19"/>
                    <a:pt x="275" y="17"/>
                  </a:cubicBezTo>
                  <a:cubicBezTo>
                    <a:pt x="185" y="17"/>
                    <a:pt x="97" y="17"/>
                    <a:pt x="6" y="15"/>
                  </a:cubicBezTo>
                  <a:cubicBezTo>
                    <a:pt x="12" y="8"/>
                    <a:pt x="12" y="8"/>
                    <a:pt x="12" y="8"/>
                  </a:cubicBezTo>
                  <a:cubicBezTo>
                    <a:pt x="10" y="105"/>
                    <a:pt x="10" y="105"/>
                    <a:pt x="10" y="105"/>
                  </a:cubicBezTo>
                  <a:cubicBezTo>
                    <a:pt x="6" y="101"/>
                    <a:pt x="6" y="101"/>
                    <a:pt x="6" y="101"/>
                  </a:cubicBezTo>
                  <a:cubicBezTo>
                    <a:pt x="97" y="101"/>
                    <a:pt x="185" y="103"/>
                    <a:pt x="275" y="103"/>
                  </a:cubicBezTo>
                  <a:cubicBezTo>
                    <a:pt x="366" y="101"/>
                    <a:pt x="456" y="101"/>
                    <a:pt x="547" y="99"/>
                  </a:cubicBezTo>
                  <a:cubicBezTo>
                    <a:pt x="635" y="97"/>
                    <a:pt x="725" y="97"/>
                    <a:pt x="816" y="99"/>
                  </a:cubicBezTo>
                  <a:cubicBezTo>
                    <a:pt x="906" y="99"/>
                    <a:pt x="996" y="99"/>
                    <a:pt x="1085" y="101"/>
                  </a:cubicBezTo>
                  <a:cubicBezTo>
                    <a:pt x="1083" y="105"/>
                    <a:pt x="1083" y="105"/>
                    <a:pt x="1083" y="105"/>
                  </a:cubicBezTo>
                  <a:lnTo>
                    <a:pt x="1085" y="1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06" name="Google Shape;806;p22"/>
            <p:cNvSpPr/>
            <p:nvPr/>
          </p:nvSpPr>
          <p:spPr>
            <a:xfrm>
              <a:off x="5951572" y="2583420"/>
              <a:ext cx="37794" cy="152688"/>
            </a:xfrm>
            <a:custGeom>
              <a:avLst/>
              <a:gdLst/>
              <a:ahLst/>
              <a:cxnLst/>
              <a:rect l="l" t="t" r="r" b="b"/>
              <a:pathLst>
                <a:path w="25" h="101" extrusionOk="0">
                  <a:moveTo>
                    <a:pt x="23" y="2"/>
                  </a:moveTo>
                  <a:lnTo>
                    <a:pt x="23" y="2"/>
                  </a:lnTo>
                  <a:cubicBezTo>
                    <a:pt x="25" y="17"/>
                    <a:pt x="25" y="34"/>
                    <a:pt x="25" y="49"/>
                  </a:cubicBezTo>
                  <a:cubicBezTo>
                    <a:pt x="25" y="57"/>
                    <a:pt x="25" y="65"/>
                    <a:pt x="25" y="74"/>
                  </a:cubicBezTo>
                  <a:cubicBezTo>
                    <a:pt x="23" y="82"/>
                    <a:pt x="23" y="91"/>
                    <a:pt x="23" y="99"/>
                  </a:cubicBezTo>
                  <a:cubicBezTo>
                    <a:pt x="23" y="101"/>
                    <a:pt x="23" y="101"/>
                    <a:pt x="23" y="101"/>
                  </a:cubicBezTo>
                  <a:lnTo>
                    <a:pt x="23" y="101"/>
                  </a:lnTo>
                  <a:cubicBezTo>
                    <a:pt x="17" y="101"/>
                    <a:pt x="10" y="101"/>
                    <a:pt x="4" y="101"/>
                  </a:cubicBezTo>
                  <a:cubicBezTo>
                    <a:pt x="2" y="101"/>
                    <a:pt x="2" y="101"/>
                    <a:pt x="2" y="101"/>
                  </a:cubicBezTo>
                  <a:cubicBezTo>
                    <a:pt x="2" y="99"/>
                    <a:pt x="2" y="99"/>
                    <a:pt x="2" y="99"/>
                  </a:cubicBezTo>
                  <a:cubicBezTo>
                    <a:pt x="0" y="82"/>
                    <a:pt x="0" y="67"/>
                    <a:pt x="0" y="51"/>
                  </a:cubicBezTo>
                  <a:cubicBezTo>
                    <a:pt x="0" y="36"/>
                    <a:pt x="0" y="19"/>
                    <a:pt x="2" y="2"/>
                  </a:cubicBezTo>
                  <a:cubicBezTo>
                    <a:pt x="2" y="0"/>
                    <a:pt x="2" y="0"/>
                    <a:pt x="2" y="0"/>
                  </a:cubicBezTo>
                  <a:cubicBezTo>
                    <a:pt x="4" y="0"/>
                    <a:pt x="4" y="0"/>
                    <a:pt x="4" y="0"/>
                  </a:cubicBezTo>
                  <a:cubicBezTo>
                    <a:pt x="10" y="0"/>
                    <a:pt x="17" y="2"/>
                    <a:pt x="23" y="2"/>
                  </a:cubicBezTo>
                  <a:moveTo>
                    <a:pt x="21" y="2"/>
                  </a:moveTo>
                  <a:lnTo>
                    <a:pt x="21" y="2"/>
                  </a:lnTo>
                  <a:cubicBezTo>
                    <a:pt x="15" y="5"/>
                    <a:pt x="10" y="5"/>
                    <a:pt x="4" y="5"/>
                  </a:cubicBezTo>
                  <a:cubicBezTo>
                    <a:pt x="6" y="2"/>
                    <a:pt x="6" y="2"/>
                    <a:pt x="6" y="2"/>
                  </a:cubicBezTo>
                  <a:cubicBezTo>
                    <a:pt x="8" y="19"/>
                    <a:pt x="8" y="36"/>
                    <a:pt x="8" y="51"/>
                  </a:cubicBezTo>
                  <a:cubicBezTo>
                    <a:pt x="8" y="67"/>
                    <a:pt x="8" y="82"/>
                    <a:pt x="6" y="99"/>
                  </a:cubicBezTo>
                  <a:cubicBezTo>
                    <a:pt x="4" y="97"/>
                    <a:pt x="4" y="97"/>
                    <a:pt x="4" y="97"/>
                  </a:cubicBezTo>
                  <a:cubicBezTo>
                    <a:pt x="10" y="97"/>
                    <a:pt x="17" y="97"/>
                    <a:pt x="23" y="97"/>
                  </a:cubicBezTo>
                  <a:cubicBezTo>
                    <a:pt x="21" y="99"/>
                    <a:pt x="21" y="99"/>
                    <a:pt x="21" y="99"/>
                  </a:cubicBezTo>
                  <a:cubicBezTo>
                    <a:pt x="21" y="91"/>
                    <a:pt x="21" y="82"/>
                    <a:pt x="19" y="76"/>
                  </a:cubicBezTo>
                  <a:cubicBezTo>
                    <a:pt x="19" y="67"/>
                    <a:pt x="19" y="61"/>
                    <a:pt x="19" y="53"/>
                  </a:cubicBezTo>
                  <a:cubicBezTo>
                    <a:pt x="19" y="36"/>
                    <a:pt x="19" y="21"/>
                    <a:pt x="21"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07" name="Google Shape;807;p22"/>
            <p:cNvSpPr/>
            <p:nvPr/>
          </p:nvSpPr>
          <p:spPr>
            <a:xfrm>
              <a:off x="4600055" y="2429221"/>
              <a:ext cx="1647821" cy="170829"/>
            </a:xfrm>
            <a:custGeom>
              <a:avLst/>
              <a:gdLst/>
              <a:ahLst/>
              <a:cxnLst/>
              <a:rect l="l" t="t" r="r" b="b"/>
              <a:pathLst>
                <a:path w="1090" h="113" extrusionOk="0">
                  <a:moveTo>
                    <a:pt x="1088" y="8"/>
                  </a:moveTo>
                  <a:lnTo>
                    <a:pt x="1088" y="8"/>
                  </a:lnTo>
                  <a:cubicBezTo>
                    <a:pt x="1090" y="104"/>
                    <a:pt x="1090" y="104"/>
                    <a:pt x="1090" y="104"/>
                  </a:cubicBezTo>
                  <a:cubicBezTo>
                    <a:pt x="1090" y="109"/>
                    <a:pt x="1090" y="109"/>
                    <a:pt x="1090" y="109"/>
                  </a:cubicBezTo>
                  <a:cubicBezTo>
                    <a:pt x="1088" y="109"/>
                    <a:pt x="1088" y="109"/>
                    <a:pt x="1088" y="109"/>
                  </a:cubicBezTo>
                  <a:cubicBezTo>
                    <a:pt x="997" y="111"/>
                    <a:pt x="907" y="111"/>
                    <a:pt x="816" y="113"/>
                  </a:cubicBezTo>
                  <a:cubicBezTo>
                    <a:pt x="726" y="113"/>
                    <a:pt x="637" y="113"/>
                    <a:pt x="547" y="111"/>
                  </a:cubicBezTo>
                  <a:cubicBezTo>
                    <a:pt x="457" y="111"/>
                    <a:pt x="366" y="109"/>
                    <a:pt x="276" y="109"/>
                  </a:cubicBezTo>
                  <a:cubicBezTo>
                    <a:pt x="188" y="107"/>
                    <a:pt x="97" y="109"/>
                    <a:pt x="7" y="109"/>
                  </a:cubicBezTo>
                  <a:cubicBezTo>
                    <a:pt x="3" y="111"/>
                    <a:pt x="3" y="111"/>
                    <a:pt x="3" y="111"/>
                  </a:cubicBezTo>
                  <a:cubicBezTo>
                    <a:pt x="3" y="104"/>
                    <a:pt x="3" y="104"/>
                    <a:pt x="3" y="104"/>
                  </a:cubicBezTo>
                  <a:cubicBezTo>
                    <a:pt x="0" y="10"/>
                    <a:pt x="0" y="10"/>
                    <a:pt x="0" y="10"/>
                  </a:cubicBezTo>
                  <a:cubicBezTo>
                    <a:pt x="0" y="3"/>
                    <a:pt x="0" y="3"/>
                    <a:pt x="0" y="3"/>
                  </a:cubicBezTo>
                  <a:cubicBezTo>
                    <a:pt x="7" y="3"/>
                    <a:pt x="7" y="3"/>
                    <a:pt x="7" y="3"/>
                  </a:cubicBezTo>
                  <a:cubicBezTo>
                    <a:pt x="97" y="1"/>
                    <a:pt x="188" y="1"/>
                    <a:pt x="278" y="1"/>
                  </a:cubicBezTo>
                  <a:cubicBezTo>
                    <a:pt x="368" y="-1"/>
                    <a:pt x="459" y="1"/>
                    <a:pt x="549" y="1"/>
                  </a:cubicBezTo>
                  <a:cubicBezTo>
                    <a:pt x="640" y="1"/>
                    <a:pt x="730" y="3"/>
                    <a:pt x="821" y="3"/>
                  </a:cubicBezTo>
                  <a:lnTo>
                    <a:pt x="1088" y="8"/>
                  </a:lnTo>
                  <a:moveTo>
                    <a:pt x="1085" y="10"/>
                  </a:moveTo>
                  <a:lnTo>
                    <a:pt x="1085" y="10"/>
                  </a:lnTo>
                  <a:cubicBezTo>
                    <a:pt x="812" y="14"/>
                    <a:pt x="812" y="14"/>
                    <a:pt x="812" y="14"/>
                  </a:cubicBezTo>
                  <a:cubicBezTo>
                    <a:pt x="724" y="16"/>
                    <a:pt x="633" y="16"/>
                    <a:pt x="543" y="16"/>
                  </a:cubicBezTo>
                  <a:cubicBezTo>
                    <a:pt x="455" y="18"/>
                    <a:pt x="364" y="18"/>
                    <a:pt x="276" y="18"/>
                  </a:cubicBezTo>
                  <a:cubicBezTo>
                    <a:pt x="186" y="16"/>
                    <a:pt x="97" y="16"/>
                    <a:pt x="7" y="16"/>
                  </a:cubicBezTo>
                  <a:cubicBezTo>
                    <a:pt x="13" y="10"/>
                    <a:pt x="13" y="10"/>
                    <a:pt x="13" y="10"/>
                  </a:cubicBezTo>
                  <a:cubicBezTo>
                    <a:pt x="11" y="104"/>
                    <a:pt x="11" y="104"/>
                    <a:pt x="11" y="104"/>
                  </a:cubicBezTo>
                  <a:cubicBezTo>
                    <a:pt x="7" y="100"/>
                    <a:pt x="7" y="100"/>
                    <a:pt x="7" y="100"/>
                  </a:cubicBezTo>
                  <a:cubicBezTo>
                    <a:pt x="97" y="102"/>
                    <a:pt x="188" y="102"/>
                    <a:pt x="276" y="102"/>
                  </a:cubicBezTo>
                  <a:cubicBezTo>
                    <a:pt x="366" y="102"/>
                    <a:pt x="457" y="100"/>
                    <a:pt x="547" y="98"/>
                  </a:cubicBezTo>
                  <a:cubicBezTo>
                    <a:pt x="637" y="98"/>
                    <a:pt x="726" y="98"/>
                    <a:pt x="816" y="98"/>
                  </a:cubicBezTo>
                  <a:cubicBezTo>
                    <a:pt x="907" y="98"/>
                    <a:pt x="997" y="100"/>
                    <a:pt x="1088" y="102"/>
                  </a:cubicBezTo>
                  <a:cubicBezTo>
                    <a:pt x="1083" y="104"/>
                    <a:pt x="1083" y="104"/>
                    <a:pt x="1083" y="104"/>
                  </a:cubicBezTo>
                  <a:lnTo>
                    <a:pt x="1085" y="1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08" name="Google Shape;808;p22"/>
            <p:cNvSpPr/>
            <p:nvPr/>
          </p:nvSpPr>
          <p:spPr>
            <a:xfrm>
              <a:off x="6031696" y="2441315"/>
              <a:ext cx="37794" cy="152688"/>
            </a:xfrm>
            <a:custGeom>
              <a:avLst/>
              <a:gdLst/>
              <a:ahLst/>
              <a:cxnLst/>
              <a:rect l="l" t="t" r="r" b="b"/>
              <a:pathLst>
                <a:path w="25" h="101" extrusionOk="0">
                  <a:moveTo>
                    <a:pt x="23" y="2"/>
                  </a:moveTo>
                  <a:lnTo>
                    <a:pt x="23" y="2"/>
                  </a:lnTo>
                  <a:cubicBezTo>
                    <a:pt x="25" y="14"/>
                    <a:pt x="25" y="31"/>
                    <a:pt x="25" y="48"/>
                  </a:cubicBezTo>
                  <a:cubicBezTo>
                    <a:pt x="25" y="56"/>
                    <a:pt x="25" y="65"/>
                    <a:pt x="25" y="73"/>
                  </a:cubicBezTo>
                  <a:cubicBezTo>
                    <a:pt x="23" y="82"/>
                    <a:pt x="23" y="90"/>
                    <a:pt x="23" y="96"/>
                  </a:cubicBezTo>
                  <a:cubicBezTo>
                    <a:pt x="23" y="99"/>
                    <a:pt x="23" y="99"/>
                    <a:pt x="23" y="99"/>
                  </a:cubicBezTo>
                  <a:lnTo>
                    <a:pt x="23" y="99"/>
                  </a:lnTo>
                  <a:cubicBezTo>
                    <a:pt x="16" y="99"/>
                    <a:pt x="10" y="99"/>
                    <a:pt x="4" y="99"/>
                  </a:cubicBezTo>
                  <a:cubicBezTo>
                    <a:pt x="2" y="101"/>
                    <a:pt x="2" y="101"/>
                    <a:pt x="2" y="101"/>
                  </a:cubicBezTo>
                  <a:cubicBezTo>
                    <a:pt x="2" y="96"/>
                    <a:pt x="2" y="96"/>
                    <a:pt x="2" y="96"/>
                  </a:cubicBezTo>
                  <a:cubicBezTo>
                    <a:pt x="0" y="82"/>
                    <a:pt x="0" y="65"/>
                    <a:pt x="0" y="50"/>
                  </a:cubicBezTo>
                  <a:cubicBezTo>
                    <a:pt x="0" y="33"/>
                    <a:pt x="0" y="16"/>
                    <a:pt x="2" y="2"/>
                  </a:cubicBezTo>
                  <a:cubicBezTo>
                    <a:pt x="2" y="0"/>
                    <a:pt x="2" y="0"/>
                    <a:pt x="2" y="0"/>
                  </a:cubicBezTo>
                  <a:cubicBezTo>
                    <a:pt x="4" y="0"/>
                    <a:pt x="4" y="0"/>
                    <a:pt x="4" y="0"/>
                  </a:cubicBezTo>
                  <a:cubicBezTo>
                    <a:pt x="10" y="0"/>
                    <a:pt x="16" y="0"/>
                    <a:pt x="23" y="2"/>
                  </a:cubicBezTo>
                  <a:moveTo>
                    <a:pt x="23" y="2"/>
                  </a:moveTo>
                  <a:lnTo>
                    <a:pt x="23" y="2"/>
                  </a:lnTo>
                  <a:cubicBezTo>
                    <a:pt x="14" y="2"/>
                    <a:pt x="10" y="4"/>
                    <a:pt x="4" y="4"/>
                  </a:cubicBezTo>
                  <a:cubicBezTo>
                    <a:pt x="6" y="2"/>
                    <a:pt x="6" y="2"/>
                    <a:pt x="6" y="2"/>
                  </a:cubicBezTo>
                  <a:cubicBezTo>
                    <a:pt x="8" y="16"/>
                    <a:pt x="8" y="33"/>
                    <a:pt x="8" y="50"/>
                  </a:cubicBezTo>
                  <a:cubicBezTo>
                    <a:pt x="8" y="65"/>
                    <a:pt x="8" y="82"/>
                    <a:pt x="6" y="96"/>
                  </a:cubicBezTo>
                  <a:cubicBezTo>
                    <a:pt x="4" y="94"/>
                    <a:pt x="4" y="94"/>
                    <a:pt x="4" y="94"/>
                  </a:cubicBezTo>
                  <a:cubicBezTo>
                    <a:pt x="10" y="94"/>
                    <a:pt x="16" y="96"/>
                    <a:pt x="23" y="96"/>
                  </a:cubicBezTo>
                  <a:cubicBezTo>
                    <a:pt x="21" y="96"/>
                    <a:pt x="21" y="96"/>
                    <a:pt x="21" y="96"/>
                  </a:cubicBezTo>
                  <a:cubicBezTo>
                    <a:pt x="21" y="90"/>
                    <a:pt x="21" y="82"/>
                    <a:pt x="21" y="73"/>
                  </a:cubicBezTo>
                  <a:cubicBezTo>
                    <a:pt x="18" y="65"/>
                    <a:pt x="18" y="59"/>
                    <a:pt x="18" y="50"/>
                  </a:cubicBezTo>
                  <a:cubicBezTo>
                    <a:pt x="18" y="35"/>
                    <a:pt x="21" y="19"/>
                    <a:pt x="23"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09" name="Google Shape;809;p22"/>
            <p:cNvSpPr/>
            <p:nvPr/>
          </p:nvSpPr>
          <p:spPr>
            <a:xfrm>
              <a:off x="4610638" y="2030117"/>
              <a:ext cx="1576768" cy="423292"/>
            </a:xfrm>
            <a:custGeom>
              <a:avLst/>
              <a:gdLst/>
              <a:ahLst/>
              <a:cxnLst/>
              <a:rect l="l" t="t" r="r" b="b"/>
              <a:pathLst>
                <a:path w="1043" h="280" extrusionOk="0">
                  <a:moveTo>
                    <a:pt x="1036" y="9"/>
                  </a:moveTo>
                  <a:lnTo>
                    <a:pt x="1036" y="9"/>
                  </a:lnTo>
                  <a:cubicBezTo>
                    <a:pt x="1041" y="139"/>
                    <a:pt x="1041" y="139"/>
                    <a:pt x="1041" y="139"/>
                  </a:cubicBezTo>
                  <a:cubicBezTo>
                    <a:pt x="1043" y="274"/>
                    <a:pt x="1043" y="274"/>
                    <a:pt x="1043" y="274"/>
                  </a:cubicBezTo>
                  <a:cubicBezTo>
                    <a:pt x="1043" y="278"/>
                    <a:pt x="1043" y="278"/>
                    <a:pt x="1043" y="278"/>
                  </a:cubicBezTo>
                  <a:cubicBezTo>
                    <a:pt x="1036" y="278"/>
                    <a:pt x="1036" y="278"/>
                    <a:pt x="1036" y="278"/>
                  </a:cubicBezTo>
                  <a:cubicBezTo>
                    <a:pt x="950" y="280"/>
                    <a:pt x="864" y="280"/>
                    <a:pt x="780" y="280"/>
                  </a:cubicBezTo>
                  <a:cubicBezTo>
                    <a:pt x="652" y="280"/>
                    <a:pt x="652" y="280"/>
                    <a:pt x="652" y="280"/>
                  </a:cubicBezTo>
                  <a:cubicBezTo>
                    <a:pt x="521" y="278"/>
                    <a:pt x="521" y="278"/>
                    <a:pt x="521" y="278"/>
                  </a:cubicBezTo>
                  <a:cubicBezTo>
                    <a:pt x="393" y="276"/>
                    <a:pt x="393" y="276"/>
                    <a:pt x="393" y="276"/>
                  </a:cubicBezTo>
                  <a:cubicBezTo>
                    <a:pt x="265" y="276"/>
                    <a:pt x="265" y="276"/>
                    <a:pt x="265" y="276"/>
                  </a:cubicBezTo>
                  <a:cubicBezTo>
                    <a:pt x="136" y="276"/>
                    <a:pt x="136" y="276"/>
                    <a:pt x="136" y="276"/>
                  </a:cubicBezTo>
                  <a:cubicBezTo>
                    <a:pt x="8" y="278"/>
                    <a:pt x="8" y="278"/>
                    <a:pt x="8" y="278"/>
                  </a:cubicBezTo>
                  <a:cubicBezTo>
                    <a:pt x="4" y="278"/>
                    <a:pt x="4" y="278"/>
                    <a:pt x="4" y="278"/>
                  </a:cubicBezTo>
                  <a:cubicBezTo>
                    <a:pt x="4" y="274"/>
                    <a:pt x="4" y="274"/>
                    <a:pt x="4" y="274"/>
                  </a:cubicBezTo>
                  <a:cubicBezTo>
                    <a:pt x="2" y="141"/>
                    <a:pt x="2" y="141"/>
                    <a:pt x="2" y="141"/>
                  </a:cubicBezTo>
                  <a:cubicBezTo>
                    <a:pt x="0" y="11"/>
                    <a:pt x="0" y="11"/>
                    <a:pt x="0" y="11"/>
                  </a:cubicBezTo>
                  <a:cubicBezTo>
                    <a:pt x="0" y="3"/>
                    <a:pt x="0" y="3"/>
                    <a:pt x="0" y="3"/>
                  </a:cubicBezTo>
                  <a:cubicBezTo>
                    <a:pt x="8" y="3"/>
                    <a:pt x="8" y="3"/>
                    <a:pt x="8" y="3"/>
                  </a:cubicBezTo>
                  <a:cubicBezTo>
                    <a:pt x="267" y="0"/>
                    <a:pt x="267" y="0"/>
                    <a:pt x="267" y="0"/>
                  </a:cubicBezTo>
                  <a:cubicBezTo>
                    <a:pt x="525" y="3"/>
                    <a:pt x="525" y="3"/>
                    <a:pt x="525" y="3"/>
                  </a:cubicBezTo>
                  <a:cubicBezTo>
                    <a:pt x="782" y="5"/>
                    <a:pt x="782" y="5"/>
                    <a:pt x="782" y="5"/>
                  </a:cubicBezTo>
                  <a:lnTo>
                    <a:pt x="1036" y="9"/>
                  </a:lnTo>
                  <a:moveTo>
                    <a:pt x="1036" y="11"/>
                  </a:moveTo>
                  <a:lnTo>
                    <a:pt x="1036" y="11"/>
                  </a:lnTo>
                  <a:cubicBezTo>
                    <a:pt x="776" y="15"/>
                    <a:pt x="776" y="15"/>
                    <a:pt x="776" y="15"/>
                  </a:cubicBezTo>
                  <a:cubicBezTo>
                    <a:pt x="519" y="17"/>
                    <a:pt x="519" y="17"/>
                    <a:pt x="519" y="17"/>
                  </a:cubicBezTo>
                  <a:cubicBezTo>
                    <a:pt x="262" y="19"/>
                    <a:pt x="262" y="19"/>
                    <a:pt x="262" y="19"/>
                  </a:cubicBezTo>
                  <a:cubicBezTo>
                    <a:pt x="8" y="17"/>
                    <a:pt x="8" y="17"/>
                    <a:pt x="8" y="17"/>
                  </a:cubicBezTo>
                  <a:cubicBezTo>
                    <a:pt x="17" y="11"/>
                    <a:pt x="17" y="11"/>
                    <a:pt x="17" y="11"/>
                  </a:cubicBezTo>
                  <a:cubicBezTo>
                    <a:pt x="14" y="141"/>
                    <a:pt x="14" y="141"/>
                    <a:pt x="14" y="141"/>
                  </a:cubicBezTo>
                  <a:cubicBezTo>
                    <a:pt x="12" y="274"/>
                    <a:pt x="12" y="274"/>
                    <a:pt x="12" y="274"/>
                  </a:cubicBezTo>
                  <a:cubicBezTo>
                    <a:pt x="8" y="267"/>
                    <a:pt x="8" y="267"/>
                    <a:pt x="8" y="267"/>
                  </a:cubicBezTo>
                  <a:cubicBezTo>
                    <a:pt x="136" y="270"/>
                    <a:pt x="136" y="270"/>
                    <a:pt x="136" y="270"/>
                  </a:cubicBezTo>
                  <a:cubicBezTo>
                    <a:pt x="265" y="270"/>
                    <a:pt x="265" y="270"/>
                    <a:pt x="265" y="270"/>
                  </a:cubicBezTo>
                  <a:cubicBezTo>
                    <a:pt x="393" y="270"/>
                    <a:pt x="393" y="270"/>
                    <a:pt x="393" y="270"/>
                  </a:cubicBezTo>
                  <a:cubicBezTo>
                    <a:pt x="521" y="267"/>
                    <a:pt x="521" y="267"/>
                    <a:pt x="521" y="267"/>
                  </a:cubicBezTo>
                  <a:cubicBezTo>
                    <a:pt x="652" y="265"/>
                    <a:pt x="652" y="265"/>
                    <a:pt x="652" y="265"/>
                  </a:cubicBezTo>
                  <a:cubicBezTo>
                    <a:pt x="780" y="265"/>
                    <a:pt x="780" y="265"/>
                    <a:pt x="780" y="265"/>
                  </a:cubicBezTo>
                  <a:cubicBezTo>
                    <a:pt x="864" y="265"/>
                    <a:pt x="950" y="265"/>
                    <a:pt x="1036" y="267"/>
                  </a:cubicBezTo>
                  <a:cubicBezTo>
                    <a:pt x="1030" y="274"/>
                    <a:pt x="1030" y="274"/>
                    <a:pt x="1030" y="274"/>
                  </a:cubicBezTo>
                  <a:cubicBezTo>
                    <a:pt x="1032" y="143"/>
                    <a:pt x="1032" y="143"/>
                    <a:pt x="1032" y="143"/>
                  </a:cubicBezTo>
                  <a:lnTo>
                    <a:pt x="1036" y="1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10" name="Google Shape;810;p22"/>
            <p:cNvSpPr/>
            <p:nvPr/>
          </p:nvSpPr>
          <p:spPr>
            <a:xfrm>
              <a:off x="5780743" y="2126869"/>
              <a:ext cx="282700" cy="234322"/>
            </a:xfrm>
            <a:custGeom>
              <a:avLst/>
              <a:gdLst/>
              <a:ahLst/>
              <a:cxnLst/>
              <a:rect l="l" t="t" r="r" b="b"/>
              <a:pathLst>
                <a:path w="187" h="155" extrusionOk="0">
                  <a:moveTo>
                    <a:pt x="184" y="4"/>
                  </a:moveTo>
                  <a:lnTo>
                    <a:pt x="184" y="4"/>
                  </a:lnTo>
                  <a:cubicBezTo>
                    <a:pt x="184" y="27"/>
                    <a:pt x="184" y="52"/>
                    <a:pt x="187" y="77"/>
                  </a:cubicBezTo>
                  <a:cubicBezTo>
                    <a:pt x="187" y="100"/>
                    <a:pt x="187" y="126"/>
                    <a:pt x="187" y="151"/>
                  </a:cubicBezTo>
                  <a:cubicBezTo>
                    <a:pt x="187" y="155"/>
                    <a:pt x="187" y="155"/>
                    <a:pt x="187" y="155"/>
                  </a:cubicBezTo>
                  <a:cubicBezTo>
                    <a:pt x="182" y="155"/>
                    <a:pt x="182" y="155"/>
                    <a:pt x="182" y="155"/>
                  </a:cubicBezTo>
                  <a:cubicBezTo>
                    <a:pt x="153" y="155"/>
                    <a:pt x="123" y="153"/>
                    <a:pt x="94" y="153"/>
                  </a:cubicBezTo>
                  <a:cubicBezTo>
                    <a:pt x="63" y="151"/>
                    <a:pt x="33" y="153"/>
                    <a:pt x="4" y="153"/>
                  </a:cubicBezTo>
                  <a:cubicBezTo>
                    <a:pt x="2" y="153"/>
                    <a:pt x="2" y="153"/>
                    <a:pt x="2" y="153"/>
                  </a:cubicBezTo>
                  <a:cubicBezTo>
                    <a:pt x="2" y="151"/>
                    <a:pt x="2" y="151"/>
                    <a:pt x="2" y="151"/>
                  </a:cubicBezTo>
                  <a:cubicBezTo>
                    <a:pt x="0" y="126"/>
                    <a:pt x="0" y="102"/>
                    <a:pt x="0" y="77"/>
                  </a:cubicBezTo>
                  <a:cubicBezTo>
                    <a:pt x="0" y="54"/>
                    <a:pt x="0" y="29"/>
                    <a:pt x="0" y="4"/>
                  </a:cubicBezTo>
                  <a:cubicBezTo>
                    <a:pt x="0" y="0"/>
                    <a:pt x="0" y="0"/>
                    <a:pt x="0" y="0"/>
                  </a:cubicBezTo>
                  <a:cubicBezTo>
                    <a:pt x="4" y="0"/>
                    <a:pt x="4" y="0"/>
                    <a:pt x="4" y="0"/>
                  </a:cubicBezTo>
                  <a:cubicBezTo>
                    <a:pt x="33" y="0"/>
                    <a:pt x="65" y="0"/>
                    <a:pt x="94" y="2"/>
                  </a:cubicBezTo>
                  <a:cubicBezTo>
                    <a:pt x="140" y="4"/>
                    <a:pt x="140" y="4"/>
                    <a:pt x="140" y="4"/>
                  </a:cubicBezTo>
                  <a:lnTo>
                    <a:pt x="184" y="4"/>
                  </a:lnTo>
                  <a:moveTo>
                    <a:pt x="182" y="6"/>
                  </a:moveTo>
                  <a:lnTo>
                    <a:pt x="182" y="6"/>
                  </a:lnTo>
                  <a:cubicBezTo>
                    <a:pt x="136" y="6"/>
                    <a:pt x="136" y="6"/>
                    <a:pt x="136" y="6"/>
                  </a:cubicBezTo>
                  <a:cubicBezTo>
                    <a:pt x="92" y="8"/>
                    <a:pt x="92" y="8"/>
                    <a:pt x="92" y="8"/>
                  </a:cubicBezTo>
                  <a:cubicBezTo>
                    <a:pt x="63" y="8"/>
                    <a:pt x="33" y="8"/>
                    <a:pt x="4" y="8"/>
                  </a:cubicBezTo>
                  <a:cubicBezTo>
                    <a:pt x="8" y="4"/>
                    <a:pt x="8" y="4"/>
                    <a:pt x="8" y="4"/>
                  </a:cubicBezTo>
                  <a:cubicBezTo>
                    <a:pt x="8" y="29"/>
                    <a:pt x="8" y="54"/>
                    <a:pt x="8" y="77"/>
                  </a:cubicBezTo>
                  <a:cubicBezTo>
                    <a:pt x="6" y="102"/>
                    <a:pt x="6" y="126"/>
                    <a:pt x="6" y="151"/>
                  </a:cubicBezTo>
                  <a:cubicBezTo>
                    <a:pt x="4" y="149"/>
                    <a:pt x="4" y="149"/>
                    <a:pt x="4" y="149"/>
                  </a:cubicBezTo>
                  <a:cubicBezTo>
                    <a:pt x="33" y="149"/>
                    <a:pt x="63" y="149"/>
                    <a:pt x="94" y="149"/>
                  </a:cubicBezTo>
                  <a:cubicBezTo>
                    <a:pt x="123" y="149"/>
                    <a:pt x="153" y="147"/>
                    <a:pt x="182" y="147"/>
                  </a:cubicBezTo>
                  <a:cubicBezTo>
                    <a:pt x="180" y="151"/>
                    <a:pt x="180" y="151"/>
                    <a:pt x="180" y="151"/>
                  </a:cubicBezTo>
                  <a:cubicBezTo>
                    <a:pt x="180" y="126"/>
                    <a:pt x="180" y="102"/>
                    <a:pt x="180" y="79"/>
                  </a:cubicBezTo>
                  <a:cubicBezTo>
                    <a:pt x="180" y="54"/>
                    <a:pt x="182" y="31"/>
                    <a:pt x="182" y="6"/>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0800" rIns="90000" bIns="108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11" name="Google Shape;811;p22"/>
            <p:cNvSpPr/>
            <p:nvPr/>
          </p:nvSpPr>
          <p:spPr>
            <a:xfrm>
              <a:off x="4798096" y="2043723"/>
              <a:ext cx="55935" cy="403639"/>
            </a:xfrm>
            <a:custGeom>
              <a:avLst/>
              <a:gdLst/>
              <a:ahLst/>
              <a:cxnLst/>
              <a:rect l="l" t="t" r="r" b="b"/>
              <a:pathLst>
                <a:path w="37" h="267" extrusionOk="0">
                  <a:moveTo>
                    <a:pt x="34" y="0"/>
                  </a:moveTo>
                  <a:lnTo>
                    <a:pt x="34" y="0"/>
                  </a:lnTo>
                  <a:cubicBezTo>
                    <a:pt x="36" y="21"/>
                    <a:pt x="36" y="44"/>
                    <a:pt x="36" y="65"/>
                  </a:cubicBezTo>
                  <a:cubicBezTo>
                    <a:pt x="36" y="86"/>
                    <a:pt x="38" y="109"/>
                    <a:pt x="36" y="130"/>
                  </a:cubicBezTo>
                  <a:cubicBezTo>
                    <a:pt x="38" y="153"/>
                    <a:pt x="36" y="176"/>
                    <a:pt x="36" y="197"/>
                  </a:cubicBezTo>
                  <a:cubicBezTo>
                    <a:pt x="34" y="221"/>
                    <a:pt x="34" y="242"/>
                    <a:pt x="36" y="265"/>
                  </a:cubicBezTo>
                  <a:lnTo>
                    <a:pt x="36" y="265"/>
                  </a:lnTo>
                  <a:cubicBezTo>
                    <a:pt x="34" y="265"/>
                    <a:pt x="34" y="265"/>
                    <a:pt x="34" y="265"/>
                  </a:cubicBezTo>
                  <a:cubicBezTo>
                    <a:pt x="4" y="267"/>
                    <a:pt x="4" y="267"/>
                    <a:pt x="4" y="267"/>
                  </a:cubicBezTo>
                  <a:cubicBezTo>
                    <a:pt x="2" y="267"/>
                    <a:pt x="2" y="267"/>
                    <a:pt x="2" y="267"/>
                  </a:cubicBezTo>
                  <a:cubicBezTo>
                    <a:pt x="2" y="265"/>
                    <a:pt x="2" y="265"/>
                    <a:pt x="2" y="265"/>
                  </a:cubicBezTo>
                  <a:cubicBezTo>
                    <a:pt x="0" y="242"/>
                    <a:pt x="0" y="221"/>
                    <a:pt x="0" y="197"/>
                  </a:cubicBezTo>
                  <a:cubicBezTo>
                    <a:pt x="0" y="176"/>
                    <a:pt x="0" y="153"/>
                    <a:pt x="0" y="132"/>
                  </a:cubicBezTo>
                  <a:cubicBezTo>
                    <a:pt x="0" y="111"/>
                    <a:pt x="0" y="88"/>
                    <a:pt x="0" y="67"/>
                  </a:cubicBezTo>
                  <a:cubicBezTo>
                    <a:pt x="0" y="44"/>
                    <a:pt x="2" y="23"/>
                    <a:pt x="2" y="2"/>
                  </a:cubicBezTo>
                  <a:cubicBezTo>
                    <a:pt x="2" y="0"/>
                    <a:pt x="2" y="0"/>
                    <a:pt x="2" y="0"/>
                  </a:cubicBezTo>
                  <a:cubicBezTo>
                    <a:pt x="4" y="0"/>
                    <a:pt x="4" y="0"/>
                    <a:pt x="4" y="0"/>
                  </a:cubicBezTo>
                  <a:lnTo>
                    <a:pt x="34" y="0"/>
                  </a:lnTo>
                  <a:moveTo>
                    <a:pt x="34" y="2"/>
                  </a:moveTo>
                  <a:lnTo>
                    <a:pt x="34" y="2"/>
                  </a:lnTo>
                  <a:cubicBezTo>
                    <a:pt x="4" y="2"/>
                    <a:pt x="4" y="2"/>
                    <a:pt x="4" y="2"/>
                  </a:cubicBezTo>
                  <a:cubicBezTo>
                    <a:pt x="6" y="2"/>
                    <a:pt x="6" y="2"/>
                    <a:pt x="6" y="2"/>
                  </a:cubicBezTo>
                  <a:cubicBezTo>
                    <a:pt x="6" y="23"/>
                    <a:pt x="6" y="44"/>
                    <a:pt x="8" y="67"/>
                  </a:cubicBezTo>
                  <a:cubicBezTo>
                    <a:pt x="8" y="88"/>
                    <a:pt x="8" y="111"/>
                    <a:pt x="8" y="132"/>
                  </a:cubicBezTo>
                  <a:cubicBezTo>
                    <a:pt x="8" y="153"/>
                    <a:pt x="8" y="176"/>
                    <a:pt x="8" y="197"/>
                  </a:cubicBezTo>
                  <a:cubicBezTo>
                    <a:pt x="8" y="221"/>
                    <a:pt x="6" y="242"/>
                    <a:pt x="6" y="265"/>
                  </a:cubicBezTo>
                  <a:cubicBezTo>
                    <a:pt x="4" y="261"/>
                    <a:pt x="4" y="261"/>
                    <a:pt x="4" y="261"/>
                  </a:cubicBezTo>
                  <a:cubicBezTo>
                    <a:pt x="34" y="263"/>
                    <a:pt x="34" y="263"/>
                    <a:pt x="34" y="263"/>
                  </a:cubicBezTo>
                  <a:cubicBezTo>
                    <a:pt x="31" y="265"/>
                    <a:pt x="31" y="265"/>
                    <a:pt x="31" y="265"/>
                  </a:cubicBezTo>
                  <a:cubicBezTo>
                    <a:pt x="31" y="242"/>
                    <a:pt x="31" y="221"/>
                    <a:pt x="31" y="197"/>
                  </a:cubicBezTo>
                  <a:cubicBezTo>
                    <a:pt x="31" y="176"/>
                    <a:pt x="29" y="155"/>
                    <a:pt x="29" y="134"/>
                  </a:cubicBezTo>
                  <a:cubicBezTo>
                    <a:pt x="29" y="111"/>
                    <a:pt x="31" y="90"/>
                    <a:pt x="31" y="69"/>
                  </a:cubicBezTo>
                  <a:cubicBezTo>
                    <a:pt x="31" y="46"/>
                    <a:pt x="31" y="25"/>
                    <a:pt x="34"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12" name="Google Shape;812;p22"/>
            <p:cNvSpPr/>
            <p:nvPr/>
          </p:nvSpPr>
          <p:spPr>
            <a:xfrm>
              <a:off x="4801120" y="2418638"/>
              <a:ext cx="54423" cy="4535"/>
            </a:xfrm>
            <a:custGeom>
              <a:avLst/>
              <a:gdLst/>
              <a:ahLst/>
              <a:cxnLst/>
              <a:rect l="l" t="t" r="r" b="b"/>
              <a:pathLst>
                <a:path w="36" h="3" fill="none" extrusionOk="0">
                  <a:moveTo>
                    <a:pt x="0" y="2"/>
                  </a:moveTo>
                  <a:lnTo>
                    <a:pt x="0" y="2"/>
                  </a:lnTo>
                  <a:cubicBezTo>
                    <a:pt x="13" y="4"/>
                    <a:pt x="25" y="2"/>
                    <a:pt x="36"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13" name="Google Shape;813;p22"/>
            <p:cNvSpPr/>
            <p:nvPr/>
          </p:nvSpPr>
          <p:spPr>
            <a:xfrm>
              <a:off x="5366520" y="2389915"/>
              <a:ext cx="279676" cy="3024"/>
            </a:xfrm>
            <a:custGeom>
              <a:avLst/>
              <a:gdLst/>
              <a:ahLst/>
              <a:cxnLst/>
              <a:rect l="l" t="t" r="r" b="b"/>
              <a:pathLst>
                <a:path w="185" h="2" extrusionOk="0">
                  <a:moveTo>
                    <a:pt x="0" y="2"/>
                  </a:moveTo>
                  <a:lnTo>
                    <a:pt x="0" y="2"/>
                  </a:lnTo>
                  <a:cubicBezTo>
                    <a:pt x="30" y="0"/>
                    <a:pt x="61" y="0"/>
                    <a:pt x="93" y="0"/>
                  </a:cubicBezTo>
                  <a:cubicBezTo>
                    <a:pt x="124" y="0"/>
                    <a:pt x="154" y="0"/>
                    <a:pt x="185" y="0"/>
                  </a:cubicBezTo>
                  <a:cubicBezTo>
                    <a:pt x="154" y="2"/>
                    <a:pt x="124" y="2"/>
                    <a:pt x="93" y="2"/>
                  </a:cubicBezTo>
                  <a:cubicBezTo>
                    <a:pt x="61" y="2"/>
                    <a:pt x="30"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14" name="Google Shape;814;p22"/>
            <p:cNvSpPr/>
            <p:nvPr/>
          </p:nvSpPr>
          <p:spPr>
            <a:xfrm>
              <a:off x="5668872" y="2389915"/>
              <a:ext cx="19653" cy="3024"/>
            </a:xfrm>
            <a:custGeom>
              <a:avLst/>
              <a:gdLst/>
              <a:ahLst/>
              <a:cxnLst/>
              <a:rect l="l" t="t" r="r" b="b"/>
              <a:pathLst>
                <a:path w="13" h="2" extrusionOk="0">
                  <a:moveTo>
                    <a:pt x="0" y="2"/>
                  </a:moveTo>
                  <a:lnTo>
                    <a:pt x="0" y="2"/>
                  </a:lnTo>
                  <a:cubicBezTo>
                    <a:pt x="2" y="2"/>
                    <a:pt x="4" y="2"/>
                    <a:pt x="6" y="0"/>
                  </a:cubicBezTo>
                  <a:cubicBezTo>
                    <a:pt x="8" y="2"/>
                    <a:pt x="10" y="2"/>
                    <a:pt x="13" y="2"/>
                  </a:cubicBezTo>
                  <a:cubicBezTo>
                    <a:pt x="10" y="2"/>
                    <a:pt x="8" y="2"/>
                    <a:pt x="6" y="2"/>
                  </a:cubicBezTo>
                  <a:cubicBezTo>
                    <a:pt x="4" y="2"/>
                    <a:pt x="2"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15" name="Google Shape;815;p22"/>
            <p:cNvSpPr/>
            <p:nvPr/>
          </p:nvSpPr>
          <p:spPr>
            <a:xfrm>
              <a:off x="4622732" y="2285604"/>
              <a:ext cx="114894" cy="3024"/>
            </a:xfrm>
            <a:custGeom>
              <a:avLst/>
              <a:gdLst/>
              <a:ahLst/>
              <a:cxnLst/>
              <a:rect l="l" t="t" r="r" b="b"/>
              <a:pathLst>
                <a:path w="76" h="2" extrusionOk="0">
                  <a:moveTo>
                    <a:pt x="0" y="2"/>
                  </a:moveTo>
                  <a:lnTo>
                    <a:pt x="0" y="2"/>
                  </a:lnTo>
                  <a:cubicBezTo>
                    <a:pt x="13" y="2"/>
                    <a:pt x="25" y="0"/>
                    <a:pt x="38" y="0"/>
                  </a:cubicBezTo>
                  <a:cubicBezTo>
                    <a:pt x="51" y="0"/>
                    <a:pt x="63" y="2"/>
                    <a:pt x="76" y="2"/>
                  </a:cubicBezTo>
                  <a:cubicBezTo>
                    <a:pt x="63" y="2"/>
                    <a:pt x="51" y="2"/>
                    <a:pt x="38" y="2"/>
                  </a:cubicBezTo>
                  <a:cubicBezTo>
                    <a:pt x="25" y="2"/>
                    <a:pt x="13"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16" name="Google Shape;816;p22"/>
            <p:cNvSpPr/>
            <p:nvPr/>
          </p:nvSpPr>
          <p:spPr>
            <a:xfrm>
              <a:off x="4625755" y="2268974"/>
              <a:ext cx="48376" cy="3024"/>
            </a:xfrm>
            <a:custGeom>
              <a:avLst/>
              <a:gdLst/>
              <a:ahLst/>
              <a:cxnLst/>
              <a:rect l="l" t="t" r="r" b="b"/>
              <a:pathLst>
                <a:path w="32" h="2" extrusionOk="0">
                  <a:moveTo>
                    <a:pt x="0" y="0"/>
                  </a:moveTo>
                  <a:lnTo>
                    <a:pt x="0" y="0"/>
                  </a:lnTo>
                  <a:cubicBezTo>
                    <a:pt x="4" y="0"/>
                    <a:pt x="11" y="0"/>
                    <a:pt x="17" y="0"/>
                  </a:cubicBezTo>
                  <a:cubicBezTo>
                    <a:pt x="21" y="0"/>
                    <a:pt x="28" y="0"/>
                    <a:pt x="32" y="0"/>
                  </a:cubicBezTo>
                  <a:cubicBezTo>
                    <a:pt x="28" y="2"/>
                    <a:pt x="21" y="2"/>
                    <a:pt x="17" y="2"/>
                  </a:cubicBezTo>
                  <a:cubicBezTo>
                    <a:pt x="11" y="2"/>
                    <a:pt x="4"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17" name="Google Shape;817;p22"/>
            <p:cNvSpPr/>
            <p:nvPr/>
          </p:nvSpPr>
          <p:spPr>
            <a:xfrm>
              <a:off x="5458737" y="2909959"/>
              <a:ext cx="285723" cy="4535"/>
            </a:xfrm>
            <a:custGeom>
              <a:avLst/>
              <a:gdLst/>
              <a:ahLst/>
              <a:cxnLst/>
              <a:rect l="l" t="t" r="r" b="b"/>
              <a:pathLst>
                <a:path w="189" h="3" extrusionOk="0">
                  <a:moveTo>
                    <a:pt x="0" y="3"/>
                  </a:moveTo>
                  <a:lnTo>
                    <a:pt x="0" y="3"/>
                  </a:lnTo>
                  <a:cubicBezTo>
                    <a:pt x="32" y="1"/>
                    <a:pt x="63" y="1"/>
                    <a:pt x="95" y="1"/>
                  </a:cubicBezTo>
                  <a:cubicBezTo>
                    <a:pt x="126" y="1"/>
                    <a:pt x="158" y="-1"/>
                    <a:pt x="189" y="1"/>
                  </a:cubicBezTo>
                  <a:cubicBezTo>
                    <a:pt x="158" y="1"/>
                    <a:pt x="126" y="1"/>
                    <a:pt x="95" y="3"/>
                  </a:cubicBezTo>
                  <a:cubicBezTo>
                    <a:pt x="63" y="3"/>
                    <a:pt x="32" y="3"/>
                    <a:pt x="0" y="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18" name="Google Shape;818;p22"/>
            <p:cNvSpPr/>
            <p:nvPr/>
          </p:nvSpPr>
          <p:spPr>
            <a:xfrm>
              <a:off x="5767137" y="2906936"/>
              <a:ext cx="31747" cy="4535"/>
            </a:xfrm>
            <a:custGeom>
              <a:avLst/>
              <a:gdLst/>
              <a:ahLst/>
              <a:cxnLst/>
              <a:rect l="l" t="t" r="r" b="b"/>
              <a:pathLst>
                <a:path w="21" h="3" extrusionOk="0">
                  <a:moveTo>
                    <a:pt x="0" y="1"/>
                  </a:moveTo>
                  <a:lnTo>
                    <a:pt x="0" y="1"/>
                  </a:lnTo>
                  <a:cubicBezTo>
                    <a:pt x="4" y="1"/>
                    <a:pt x="6" y="1"/>
                    <a:pt x="11" y="1"/>
                  </a:cubicBezTo>
                  <a:cubicBezTo>
                    <a:pt x="15" y="1"/>
                    <a:pt x="17" y="-1"/>
                    <a:pt x="21" y="1"/>
                  </a:cubicBezTo>
                  <a:cubicBezTo>
                    <a:pt x="17" y="1"/>
                    <a:pt x="15" y="3"/>
                    <a:pt x="11" y="3"/>
                  </a:cubicBezTo>
                  <a:cubicBezTo>
                    <a:pt x="6" y="3"/>
                    <a:pt x="4" y="3"/>
                    <a:pt x="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19" name="Google Shape;819;p22"/>
            <p:cNvSpPr/>
            <p:nvPr/>
          </p:nvSpPr>
          <p:spPr>
            <a:xfrm>
              <a:off x="5827607" y="2906936"/>
              <a:ext cx="22676" cy="4535"/>
            </a:xfrm>
            <a:custGeom>
              <a:avLst/>
              <a:gdLst/>
              <a:ahLst/>
              <a:cxnLst/>
              <a:rect l="l" t="t" r="r" b="b"/>
              <a:pathLst>
                <a:path w="15" h="3" extrusionOk="0">
                  <a:moveTo>
                    <a:pt x="0" y="1"/>
                  </a:moveTo>
                  <a:lnTo>
                    <a:pt x="0" y="1"/>
                  </a:lnTo>
                  <a:cubicBezTo>
                    <a:pt x="2" y="1"/>
                    <a:pt x="4" y="1"/>
                    <a:pt x="6" y="1"/>
                  </a:cubicBezTo>
                  <a:cubicBezTo>
                    <a:pt x="9" y="1"/>
                    <a:pt x="11" y="-1"/>
                    <a:pt x="15" y="1"/>
                  </a:cubicBezTo>
                  <a:cubicBezTo>
                    <a:pt x="13" y="1"/>
                    <a:pt x="11" y="1"/>
                    <a:pt x="9" y="3"/>
                  </a:cubicBezTo>
                  <a:cubicBezTo>
                    <a:pt x="4" y="3"/>
                    <a:pt x="2" y="3"/>
                    <a:pt x="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20" name="Google Shape;820;p22"/>
            <p:cNvSpPr/>
            <p:nvPr/>
          </p:nvSpPr>
          <p:spPr>
            <a:xfrm>
              <a:off x="4887290" y="2847977"/>
              <a:ext cx="311423" cy="3024"/>
            </a:xfrm>
            <a:custGeom>
              <a:avLst/>
              <a:gdLst/>
              <a:ahLst/>
              <a:cxnLst/>
              <a:rect l="l" t="t" r="r" b="b"/>
              <a:pathLst>
                <a:path w="206" h="2" extrusionOk="0">
                  <a:moveTo>
                    <a:pt x="0" y="2"/>
                  </a:moveTo>
                  <a:lnTo>
                    <a:pt x="0" y="2"/>
                  </a:lnTo>
                  <a:cubicBezTo>
                    <a:pt x="33" y="0"/>
                    <a:pt x="69" y="0"/>
                    <a:pt x="103" y="0"/>
                  </a:cubicBezTo>
                  <a:cubicBezTo>
                    <a:pt x="136" y="0"/>
                    <a:pt x="172" y="0"/>
                    <a:pt x="206" y="0"/>
                  </a:cubicBezTo>
                  <a:cubicBezTo>
                    <a:pt x="172" y="2"/>
                    <a:pt x="136" y="2"/>
                    <a:pt x="103" y="2"/>
                  </a:cubicBezTo>
                  <a:cubicBezTo>
                    <a:pt x="69" y="2"/>
                    <a:pt x="33"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21" name="Google Shape;821;p22"/>
            <p:cNvSpPr/>
            <p:nvPr/>
          </p:nvSpPr>
          <p:spPr>
            <a:xfrm>
              <a:off x="5859354" y="2618190"/>
              <a:ext cx="172341" cy="6047"/>
            </a:xfrm>
            <a:custGeom>
              <a:avLst/>
              <a:gdLst/>
              <a:ahLst/>
              <a:cxnLst/>
              <a:rect l="l" t="t" r="r" b="b"/>
              <a:pathLst>
                <a:path w="114" h="4" extrusionOk="0">
                  <a:moveTo>
                    <a:pt x="0" y="0"/>
                  </a:moveTo>
                  <a:lnTo>
                    <a:pt x="0" y="0"/>
                  </a:lnTo>
                  <a:cubicBezTo>
                    <a:pt x="19" y="0"/>
                    <a:pt x="38" y="0"/>
                    <a:pt x="57" y="0"/>
                  </a:cubicBezTo>
                  <a:cubicBezTo>
                    <a:pt x="76" y="3"/>
                    <a:pt x="95" y="3"/>
                    <a:pt x="114" y="3"/>
                  </a:cubicBezTo>
                  <a:cubicBezTo>
                    <a:pt x="95" y="5"/>
                    <a:pt x="76" y="3"/>
                    <a:pt x="57" y="3"/>
                  </a:cubicBezTo>
                  <a:cubicBezTo>
                    <a:pt x="38" y="3"/>
                    <a:pt x="19" y="3"/>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22" name="Google Shape;822;p22"/>
            <p:cNvSpPr/>
            <p:nvPr/>
          </p:nvSpPr>
          <p:spPr>
            <a:xfrm>
              <a:off x="5850284" y="2640867"/>
              <a:ext cx="31747" cy="3024"/>
            </a:xfrm>
            <a:custGeom>
              <a:avLst/>
              <a:gdLst/>
              <a:ahLst/>
              <a:cxnLst/>
              <a:rect l="l" t="t" r="r" b="b"/>
              <a:pathLst>
                <a:path w="21" h="2" extrusionOk="0">
                  <a:moveTo>
                    <a:pt x="0" y="0"/>
                  </a:moveTo>
                  <a:lnTo>
                    <a:pt x="0" y="0"/>
                  </a:lnTo>
                  <a:cubicBezTo>
                    <a:pt x="2" y="0"/>
                    <a:pt x="6" y="0"/>
                    <a:pt x="10" y="0"/>
                  </a:cubicBezTo>
                  <a:cubicBezTo>
                    <a:pt x="15" y="0"/>
                    <a:pt x="17" y="0"/>
                    <a:pt x="21" y="0"/>
                  </a:cubicBezTo>
                  <a:cubicBezTo>
                    <a:pt x="17" y="2"/>
                    <a:pt x="15" y="2"/>
                    <a:pt x="10" y="2"/>
                  </a:cubicBezTo>
                  <a:cubicBezTo>
                    <a:pt x="6" y="2"/>
                    <a:pt x="2"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23" name="Google Shape;823;p22"/>
            <p:cNvSpPr/>
            <p:nvPr/>
          </p:nvSpPr>
          <p:spPr>
            <a:xfrm>
              <a:off x="5401290" y="2465503"/>
              <a:ext cx="290258" cy="6047"/>
            </a:xfrm>
            <a:custGeom>
              <a:avLst/>
              <a:gdLst/>
              <a:ahLst/>
              <a:cxnLst/>
              <a:rect l="l" t="t" r="r" b="b"/>
              <a:pathLst>
                <a:path w="192" h="4" extrusionOk="0">
                  <a:moveTo>
                    <a:pt x="0" y="0"/>
                  </a:moveTo>
                  <a:lnTo>
                    <a:pt x="0" y="0"/>
                  </a:lnTo>
                  <a:cubicBezTo>
                    <a:pt x="32" y="0"/>
                    <a:pt x="65" y="0"/>
                    <a:pt x="97" y="0"/>
                  </a:cubicBezTo>
                  <a:cubicBezTo>
                    <a:pt x="129" y="3"/>
                    <a:pt x="160" y="3"/>
                    <a:pt x="192" y="3"/>
                  </a:cubicBezTo>
                  <a:cubicBezTo>
                    <a:pt x="160" y="5"/>
                    <a:pt x="129" y="3"/>
                    <a:pt x="97" y="3"/>
                  </a:cubicBezTo>
                  <a:cubicBezTo>
                    <a:pt x="65" y="3"/>
                    <a:pt x="32" y="3"/>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24" name="Google Shape;824;p22"/>
            <p:cNvSpPr/>
            <p:nvPr/>
          </p:nvSpPr>
          <p:spPr>
            <a:xfrm>
              <a:off x="4893338" y="3064159"/>
              <a:ext cx="444458" cy="3024"/>
            </a:xfrm>
            <a:custGeom>
              <a:avLst/>
              <a:gdLst/>
              <a:ahLst/>
              <a:cxnLst/>
              <a:rect l="l" t="t" r="r" b="b"/>
              <a:pathLst>
                <a:path w="294" h="2" extrusionOk="0">
                  <a:moveTo>
                    <a:pt x="0" y="0"/>
                  </a:moveTo>
                  <a:lnTo>
                    <a:pt x="0" y="0"/>
                  </a:lnTo>
                  <a:cubicBezTo>
                    <a:pt x="50" y="0"/>
                    <a:pt x="99" y="0"/>
                    <a:pt x="147" y="0"/>
                  </a:cubicBezTo>
                  <a:cubicBezTo>
                    <a:pt x="198" y="0"/>
                    <a:pt x="246" y="0"/>
                    <a:pt x="294" y="0"/>
                  </a:cubicBezTo>
                  <a:cubicBezTo>
                    <a:pt x="246" y="2"/>
                    <a:pt x="198" y="2"/>
                    <a:pt x="147" y="2"/>
                  </a:cubicBezTo>
                  <a:cubicBezTo>
                    <a:pt x="99" y="2"/>
                    <a:pt x="50"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25" name="Google Shape;825;p22"/>
            <p:cNvSpPr/>
            <p:nvPr/>
          </p:nvSpPr>
          <p:spPr>
            <a:xfrm>
              <a:off x="4844961" y="3064159"/>
              <a:ext cx="28723" cy="3024"/>
            </a:xfrm>
            <a:custGeom>
              <a:avLst/>
              <a:gdLst/>
              <a:ahLst/>
              <a:cxnLst/>
              <a:rect l="l" t="t" r="r" b="b"/>
              <a:pathLst>
                <a:path w="19" h="2" extrusionOk="0">
                  <a:moveTo>
                    <a:pt x="0" y="2"/>
                  </a:moveTo>
                  <a:lnTo>
                    <a:pt x="0" y="2"/>
                  </a:lnTo>
                  <a:cubicBezTo>
                    <a:pt x="5" y="0"/>
                    <a:pt x="7" y="0"/>
                    <a:pt x="11" y="0"/>
                  </a:cubicBezTo>
                  <a:cubicBezTo>
                    <a:pt x="13" y="0"/>
                    <a:pt x="17" y="0"/>
                    <a:pt x="19" y="2"/>
                  </a:cubicBezTo>
                  <a:cubicBezTo>
                    <a:pt x="17" y="2"/>
                    <a:pt x="13" y="2"/>
                    <a:pt x="11" y="2"/>
                  </a:cubicBezTo>
                  <a:cubicBezTo>
                    <a:pt x="7" y="2"/>
                    <a:pt x="5"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26" name="Google Shape;826;p22"/>
            <p:cNvSpPr/>
            <p:nvPr/>
          </p:nvSpPr>
          <p:spPr>
            <a:xfrm>
              <a:off x="5188131" y="3079276"/>
              <a:ext cx="99776" cy="3024"/>
            </a:xfrm>
            <a:custGeom>
              <a:avLst/>
              <a:gdLst/>
              <a:ahLst/>
              <a:cxnLst/>
              <a:rect l="l" t="t" r="r" b="b"/>
              <a:pathLst>
                <a:path w="66" h="2" extrusionOk="0">
                  <a:moveTo>
                    <a:pt x="0" y="2"/>
                  </a:moveTo>
                  <a:lnTo>
                    <a:pt x="0" y="2"/>
                  </a:lnTo>
                  <a:cubicBezTo>
                    <a:pt x="11" y="0"/>
                    <a:pt x="21" y="0"/>
                    <a:pt x="32" y="0"/>
                  </a:cubicBezTo>
                  <a:cubicBezTo>
                    <a:pt x="43" y="0"/>
                    <a:pt x="55" y="0"/>
                    <a:pt x="66" y="2"/>
                  </a:cubicBezTo>
                  <a:cubicBezTo>
                    <a:pt x="55" y="2"/>
                    <a:pt x="43" y="2"/>
                    <a:pt x="32" y="2"/>
                  </a:cubicBezTo>
                  <a:cubicBezTo>
                    <a:pt x="21" y="2"/>
                    <a:pt x="11"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27" name="Google Shape;827;p22"/>
            <p:cNvSpPr/>
            <p:nvPr/>
          </p:nvSpPr>
          <p:spPr>
            <a:xfrm>
              <a:off x="5931919" y="3355928"/>
              <a:ext cx="155712" cy="3024"/>
            </a:xfrm>
            <a:custGeom>
              <a:avLst/>
              <a:gdLst/>
              <a:ahLst/>
              <a:cxnLst/>
              <a:rect l="l" t="t" r="r" b="b"/>
              <a:pathLst>
                <a:path w="103" h="2" extrusionOk="0">
                  <a:moveTo>
                    <a:pt x="0" y="2"/>
                  </a:moveTo>
                  <a:lnTo>
                    <a:pt x="0" y="2"/>
                  </a:lnTo>
                  <a:cubicBezTo>
                    <a:pt x="17" y="2"/>
                    <a:pt x="34" y="0"/>
                    <a:pt x="51" y="0"/>
                  </a:cubicBezTo>
                  <a:cubicBezTo>
                    <a:pt x="68" y="0"/>
                    <a:pt x="84" y="0"/>
                    <a:pt x="103" y="2"/>
                  </a:cubicBezTo>
                  <a:cubicBezTo>
                    <a:pt x="84" y="2"/>
                    <a:pt x="68" y="2"/>
                    <a:pt x="51" y="2"/>
                  </a:cubicBezTo>
                  <a:cubicBezTo>
                    <a:pt x="34" y="2"/>
                    <a:pt x="17"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28" name="Google Shape;828;p22"/>
            <p:cNvSpPr/>
            <p:nvPr/>
          </p:nvSpPr>
          <p:spPr>
            <a:xfrm>
              <a:off x="6027160" y="3346857"/>
              <a:ext cx="31747" cy="3024"/>
            </a:xfrm>
            <a:custGeom>
              <a:avLst/>
              <a:gdLst/>
              <a:ahLst/>
              <a:cxnLst/>
              <a:rect l="l" t="t" r="r" b="b"/>
              <a:pathLst>
                <a:path w="21" h="2" extrusionOk="0">
                  <a:moveTo>
                    <a:pt x="0" y="0"/>
                  </a:moveTo>
                  <a:lnTo>
                    <a:pt x="0" y="0"/>
                  </a:lnTo>
                  <a:cubicBezTo>
                    <a:pt x="3" y="0"/>
                    <a:pt x="7" y="0"/>
                    <a:pt x="11" y="0"/>
                  </a:cubicBezTo>
                  <a:cubicBezTo>
                    <a:pt x="15" y="0"/>
                    <a:pt x="17" y="0"/>
                    <a:pt x="21" y="0"/>
                  </a:cubicBezTo>
                  <a:cubicBezTo>
                    <a:pt x="17" y="2"/>
                    <a:pt x="15" y="2"/>
                    <a:pt x="11" y="2"/>
                  </a:cubicBezTo>
                  <a:cubicBezTo>
                    <a:pt x="7" y="2"/>
                    <a:pt x="3"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29" name="Google Shape;829;p22"/>
            <p:cNvSpPr/>
            <p:nvPr/>
          </p:nvSpPr>
          <p:spPr>
            <a:xfrm>
              <a:off x="4126873" y="1948482"/>
              <a:ext cx="458064" cy="1576763"/>
            </a:xfrm>
            <a:custGeom>
              <a:avLst/>
              <a:gdLst/>
              <a:ahLst/>
              <a:cxnLst/>
              <a:rect l="l" t="t" r="r" b="b"/>
              <a:pathLst>
                <a:path w="303" h="1043" extrusionOk="0">
                  <a:moveTo>
                    <a:pt x="0" y="1015"/>
                  </a:moveTo>
                  <a:lnTo>
                    <a:pt x="0" y="1015"/>
                  </a:lnTo>
                  <a:cubicBezTo>
                    <a:pt x="72" y="1026"/>
                    <a:pt x="72" y="1026"/>
                    <a:pt x="72" y="1026"/>
                  </a:cubicBezTo>
                  <a:cubicBezTo>
                    <a:pt x="95" y="1028"/>
                    <a:pt x="118" y="1030"/>
                    <a:pt x="141" y="1034"/>
                  </a:cubicBezTo>
                  <a:cubicBezTo>
                    <a:pt x="135" y="1038"/>
                    <a:pt x="135" y="1038"/>
                    <a:pt x="135" y="1038"/>
                  </a:cubicBezTo>
                  <a:cubicBezTo>
                    <a:pt x="154" y="910"/>
                    <a:pt x="154" y="910"/>
                    <a:pt x="154" y="910"/>
                  </a:cubicBezTo>
                  <a:cubicBezTo>
                    <a:pt x="173" y="784"/>
                    <a:pt x="173" y="784"/>
                    <a:pt x="173" y="784"/>
                  </a:cubicBezTo>
                  <a:cubicBezTo>
                    <a:pt x="181" y="721"/>
                    <a:pt x="181" y="721"/>
                    <a:pt x="181" y="721"/>
                  </a:cubicBezTo>
                  <a:cubicBezTo>
                    <a:pt x="192" y="658"/>
                    <a:pt x="192" y="658"/>
                    <a:pt x="192" y="658"/>
                  </a:cubicBezTo>
                  <a:cubicBezTo>
                    <a:pt x="202" y="595"/>
                    <a:pt x="202" y="595"/>
                    <a:pt x="202" y="595"/>
                  </a:cubicBezTo>
                  <a:cubicBezTo>
                    <a:pt x="213" y="532"/>
                    <a:pt x="213" y="532"/>
                    <a:pt x="213" y="532"/>
                  </a:cubicBezTo>
                  <a:cubicBezTo>
                    <a:pt x="234" y="408"/>
                    <a:pt x="234" y="408"/>
                    <a:pt x="234" y="408"/>
                  </a:cubicBezTo>
                  <a:cubicBezTo>
                    <a:pt x="242" y="366"/>
                    <a:pt x="248" y="324"/>
                    <a:pt x="254" y="281"/>
                  </a:cubicBezTo>
                  <a:cubicBezTo>
                    <a:pt x="267" y="197"/>
                    <a:pt x="280" y="111"/>
                    <a:pt x="292" y="27"/>
                  </a:cubicBezTo>
                  <a:cubicBezTo>
                    <a:pt x="297" y="33"/>
                    <a:pt x="297" y="33"/>
                    <a:pt x="297" y="33"/>
                  </a:cubicBezTo>
                  <a:cubicBezTo>
                    <a:pt x="156" y="12"/>
                    <a:pt x="156" y="12"/>
                    <a:pt x="156" y="12"/>
                  </a:cubicBezTo>
                  <a:cubicBezTo>
                    <a:pt x="164" y="8"/>
                    <a:pt x="164" y="8"/>
                    <a:pt x="164" y="8"/>
                  </a:cubicBezTo>
                  <a:cubicBezTo>
                    <a:pt x="152" y="92"/>
                    <a:pt x="139" y="176"/>
                    <a:pt x="126" y="258"/>
                  </a:cubicBezTo>
                  <a:cubicBezTo>
                    <a:pt x="114" y="342"/>
                    <a:pt x="101" y="427"/>
                    <a:pt x="86" y="511"/>
                  </a:cubicBezTo>
                  <a:cubicBezTo>
                    <a:pt x="74" y="593"/>
                    <a:pt x="59" y="677"/>
                    <a:pt x="44" y="761"/>
                  </a:cubicBezTo>
                  <a:lnTo>
                    <a:pt x="0" y="1015"/>
                  </a:lnTo>
                  <a:moveTo>
                    <a:pt x="0" y="1017"/>
                  </a:moveTo>
                  <a:lnTo>
                    <a:pt x="0" y="1017"/>
                  </a:lnTo>
                  <a:cubicBezTo>
                    <a:pt x="34" y="767"/>
                    <a:pt x="34" y="767"/>
                    <a:pt x="34" y="767"/>
                  </a:cubicBezTo>
                  <a:cubicBezTo>
                    <a:pt x="46" y="683"/>
                    <a:pt x="57" y="599"/>
                    <a:pt x="70" y="513"/>
                  </a:cubicBezTo>
                  <a:cubicBezTo>
                    <a:pt x="84" y="429"/>
                    <a:pt x="95" y="345"/>
                    <a:pt x="110" y="260"/>
                  </a:cubicBezTo>
                  <a:cubicBezTo>
                    <a:pt x="124" y="174"/>
                    <a:pt x="137" y="90"/>
                    <a:pt x="152" y="6"/>
                  </a:cubicBezTo>
                  <a:cubicBezTo>
                    <a:pt x="152" y="0"/>
                    <a:pt x="152" y="0"/>
                    <a:pt x="152" y="0"/>
                  </a:cubicBezTo>
                  <a:cubicBezTo>
                    <a:pt x="158" y="0"/>
                    <a:pt x="158" y="0"/>
                    <a:pt x="158" y="0"/>
                  </a:cubicBezTo>
                  <a:cubicBezTo>
                    <a:pt x="297" y="25"/>
                    <a:pt x="297" y="25"/>
                    <a:pt x="297" y="25"/>
                  </a:cubicBezTo>
                  <a:cubicBezTo>
                    <a:pt x="303" y="25"/>
                    <a:pt x="303" y="25"/>
                    <a:pt x="303" y="25"/>
                  </a:cubicBezTo>
                  <a:cubicBezTo>
                    <a:pt x="301" y="29"/>
                    <a:pt x="301" y="29"/>
                    <a:pt x="301" y="29"/>
                  </a:cubicBezTo>
                  <a:cubicBezTo>
                    <a:pt x="286" y="113"/>
                    <a:pt x="273" y="197"/>
                    <a:pt x="261" y="281"/>
                  </a:cubicBezTo>
                  <a:cubicBezTo>
                    <a:pt x="254" y="324"/>
                    <a:pt x="248" y="366"/>
                    <a:pt x="242" y="408"/>
                  </a:cubicBezTo>
                  <a:cubicBezTo>
                    <a:pt x="223" y="534"/>
                    <a:pt x="223" y="534"/>
                    <a:pt x="223" y="534"/>
                  </a:cubicBezTo>
                  <a:cubicBezTo>
                    <a:pt x="215" y="597"/>
                    <a:pt x="215" y="597"/>
                    <a:pt x="215" y="597"/>
                  </a:cubicBezTo>
                  <a:cubicBezTo>
                    <a:pt x="206" y="660"/>
                    <a:pt x="206" y="660"/>
                    <a:pt x="206" y="660"/>
                  </a:cubicBezTo>
                  <a:cubicBezTo>
                    <a:pt x="196" y="723"/>
                    <a:pt x="196" y="723"/>
                    <a:pt x="196" y="723"/>
                  </a:cubicBezTo>
                  <a:cubicBezTo>
                    <a:pt x="185" y="786"/>
                    <a:pt x="185" y="786"/>
                    <a:pt x="185" y="786"/>
                  </a:cubicBezTo>
                  <a:cubicBezTo>
                    <a:pt x="166" y="912"/>
                    <a:pt x="166" y="912"/>
                    <a:pt x="166" y="912"/>
                  </a:cubicBezTo>
                  <a:cubicBezTo>
                    <a:pt x="143" y="1038"/>
                    <a:pt x="143" y="1038"/>
                    <a:pt x="143" y="1038"/>
                  </a:cubicBezTo>
                  <a:cubicBezTo>
                    <a:pt x="143" y="1043"/>
                    <a:pt x="143" y="1043"/>
                    <a:pt x="143" y="1043"/>
                  </a:cubicBezTo>
                  <a:cubicBezTo>
                    <a:pt x="139" y="1043"/>
                    <a:pt x="139" y="1043"/>
                    <a:pt x="139" y="1043"/>
                  </a:cubicBezTo>
                  <a:cubicBezTo>
                    <a:pt x="116" y="1038"/>
                    <a:pt x="91" y="1034"/>
                    <a:pt x="67" y="1030"/>
                  </a:cubicBezTo>
                  <a:lnTo>
                    <a:pt x="0" y="1017"/>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30" name="Google Shape;830;p22"/>
            <p:cNvSpPr/>
            <p:nvPr/>
          </p:nvSpPr>
          <p:spPr>
            <a:xfrm>
              <a:off x="4343056" y="2107216"/>
              <a:ext cx="216182" cy="72564"/>
            </a:xfrm>
            <a:custGeom>
              <a:avLst/>
              <a:gdLst/>
              <a:ahLst/>
              <a:cxnLst/>
              <a:rect l="l" t="t" r="r" b="b"/>
              <a:pathLst>
                <a:path w="143" h="48" extrusionOk="0">
                  <a:moveTo>
                    <a:pt x="2" y="23"/>
                  </a:moveTo>
                  <a:lnTo>
                    <a:pt x="2" y="23"/>
                  </a:lnTo>
                  <a:cubicBezTo>
                    <a:pt x="15" y="25"/>
                    <a:pt x="25" y="25"/>
                    <a:pt x="38" y="27"/>
                  </a:cubicBezTo>
                  <a:cubicBezTo>
                    <a:pt x="49" y="29"/>
                    <a:pt x="59" y="29"/>
                    <a:pt x="72" y="32"/>
                  </a:cubicBezTo>
                  <a:cubicBezTo>
                    <a:pt x="82" y="34"/>
                    <a:pt x="93" y="36"/>
                    <a:pt x="103" y="38"/>
                  </a:cubicBezTo>
                  <a:cubicBezTo>
                    <a:pt x="116" y="40"/>
                    <a:pt x="126" y="42"/>
                    <a:pt x="137" y="44"/>
                  </a:cubicBezTo>
                  <a:cubicBezTo>
                    <a:pt x="135" y="46"/>
                    <a:pt x="135" y="46"/>
                    <a:pt x="135" y="46"/>
                  </a:cubicBezTo>
                  <a:cubicBezTo>
                    <a:pt x="137" y="38"/>
                    <a:pt x="137" y="32"/>
                    <a:pt x="139" y="23"/>
                  </a:cubicBezTo>
                  <a:cubicBezTo>
                    <a:pt x="141" y="25"/>
                    <a:pt x="141" y="25"/>
                    <a:pt x="141" y="25"/>
                  </a:cubicBezTo>
                  <a:cubicBezTo>
                    <a:pt x="118" y="23"/>
                    <a:pt x="95" y="21"/>
                    <a:pt x="72" y="17"/>
                  </a:cubicBezTo>
                  <a:cubicBezTo>
                    <a:pt x="61" y="15"/>
                    <a:pt x="49" y="13"/>
                    <a:pt x="38" y="10"/>
                  </a:cubicBezTo>
                  <a:cubicBezTo>
                    <a:pt x="28" y="8"/>
                    <a:pt x="15" y="6"/>
                    <a:pt x="4" y="4"/>
                  </a:cubicBezTo>
                  <a:cubicBezTo>
                    <a:pt x="7" y="2"/>
                    <a:pt x="7" y="2"/>
                    <a:pt x="7" y="2"/>
                  </a:cubicBezTo>
                  <a:cubicBezTo>
                    <a:pt x="7" y="8"/>
                    <a:pt x="4" y="17"/>
                    <a:pt x="2" y="23"/>
                  </a:cubicBezTo>
                  <a:moveTo>
                    <a:pt x="0" y="23"/>
                  </a:moveTo>
                  <a:lnTo>
                    <a:pt x="0" y="23"/>
                  </a:lnTo>
                  <a:cubicBezTo>
                    <a:pt x="2" y="17"/>
                    <a:pt x="2" y="8"/>
                    <a:pt x="2" y="2"/>
                  </a:cubicBezTo>
                  <a:cubicBezTo>
                    <a:pt x="2" y="0"/>
                    <a:pt x="2" y="0"/>
                    <a:pt x="2" y="0"/>
                  </a:cubicBezTo>
                  <a:cubicBezTo>
                    <a:pt x="4" y="0"/>
                    <a:pt x="4" y="0"/>
                    <a:pt x="4" y="0"/>
                  </a:cubicBezTo>
                  <a:cubicBezTo>
                    <a:pt x="17" y="0"/>
                    <a:pt x="28" y="2"/>
                    <a:pt x="40" y="4"/>
                  </a:cubicBezTo>
                  <a:cubicBezTo>
                    <a:pt x="51" y="4"/>
                    <a:pt x="61" y="6"/>
                    <a:pt x="74" y="8"/>
                  </a:cubicBezTo>
                  <a:cubicBezTo>
                    <a:pt x="97" y="13"/>
                    <a:pt x="118" y="17"/>
                    <a:pt x="141" y="21"/>
                  </a:cubicBezTo>
                  <a:cubicBezTo>
                    <a:pt x="143" y="21"/>
                    <a:pt x="143" y="21"/>
                    <a:pt x="143" y="21"/>
                  </a:cubicBezTo>
                  <a:cubicBezTo>
                    <a:pt x="143" y="23"/>
                    <a:pt x="143" y="23"/>
                    <a:pt x="143" y="23"/>
                  </a:cubicBezTo>
                  <a:cubicBezTo>
                    <a:pt x="141" y="32"/>
                    <a:pt x="139" y="38"/>
                    <a:pt x="139" y="46"/>
                  </a:cubicBezTo>
                  <a:cubicBezTo>
                    <a:pt x="139" y="48"/>
                    <a:pt x="139" y="48"/>
                    <a:pt x="139" y="48"/>
                  </a:cubicBezTo>
                  <a:cubicBezTo>
                    <a:pt x="137" y="46"/>
                    <a:pt x="137" y="46"/>
                    <a:pt x="137" y="46"/>
                  </a:cubicBezTo>
                  <a:cubicBezTo>
                    <a:pt x="126" y="44"/>
                    <a:pt x="114" y="44"/>
                    <a:pt x="103" y="42"/>
                  </a:cubicBezTo>
                  <a:cubicBezTo>
                    <a:pt x="91" y="42"/>
                    <a:pt x="78" y="40"/>
                    <a:pt x="67" y="38"/>
                  </a:cubicBezTo>
                  <a:cubicBezTo>
                    <a:pt x="55" y="36"/>
                    <a:pt x="44" y="34"/>
                    <a:pt x="34" y="32"/>
                  </a:cubicBezTo>
                  <a:cubicBezTo>
                    <a:pt x="21" y="29"/>
                    <a:pt x="11" y="27"/>
                    <a:pt x="0" y="2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31" name="Google Shape;831;p22"/>
            <p:cNvSpPr/>
            <p:nvPr/>
          </p:nvSpPr>
          <p:spPr>
            <a:xfrm>
              <a:off x="4152573" y="3292434"/>
              <a:ext cx="213159" cy="72564"/>
            </a:xfrm>
            <a:custGeom>
              <a:avLst/>
              <a:gdLst/>
              <a:ahLst/>
              <a:cxnLst/>
              <a:rect l="l" t="t" r="r" b="b"/>
              <a:pathLst>
                <a:path w="141" h="48" extrusionOk="0">
                  <a:moveTo>
                    <a:pt x="0" y="23"/>
                  </a:moveTo>
                  <a:lnTo>
                    <a:pt x="0" y="23"/>
                  </a:lnTo>
                  <a:cubicBezTo>
                    <a:pt x="13" y="25"/>
                    <a:pt x="23" y="25"/>
                    <a:pt x="36" y="27"/>
                  </a:cubicBezTo>
                  <a:cubicBezTo>
                    <a:pt x="46" y="30"/>
                    <a:pt x="59" y="30"/>
                    <a:pt x="69" y="32"/>
                  </a:cubicBezTo>
                  <a:cubicBezTo>
                    <a:pt x="80" y="34"/>
                    <a:pt x="90" y="36"/>
                    <a:pt x="103" y="38"/>
                  </a:cubicBezTo>
                  <a:cubicBezTo>
                    <a:pt x="114" y="40"/>
                    <a:pt x="124" y="42"/>
                    <a:pt x="137" y="44"/>
                  </a:cubicBezTo>
                  <a:cubicBezTo>
                    <a:pt x="135" y="46"/>
                    <a:pt x="135" y="46"/>
                    <a:pt x="135" y="46"/>
                  </a:cubicBezTo>
                  <a:cubicBezTo>
                    <a:pt x="135" y="38"/>
                    <a:pt x="137" y="32"/>
                    <a:pt x="137" y="23"/>
                  </a:cubicBezTo>
                  <a:cubicBezTo>
                    <a:pt x="139" y="25"/>
                    <a:pt x="139" y="25"/>
                    <a:pt x="139" y="25"/>
                  </a:cubicBezTo>
                  <a:cubicBezTo>
                    <a:pt x="116" y="23"/>
                    <a:pt x="93" y="21"/>
                    <a:pt x="69" y="17"/>
                  </a:cubicBezTo>
                  <a:cubicBezTo>
                    <a:pt x="59" y="15"/>
                    <a:pt x="48" y="13"/>
                    <a:pt x="36" y="11"/>
                  </a:cubicBezTo>
                  <a:cubicBezTo>
                    <a:pt x="25" y="8"/>
                    <a:pt x="15" y="6"/>
                    <a:pt x="2" y="4"/>
                  </a:cubicBezTo>
                  <a:cubicBezTo>
                    <a:pt x="6" y="2"/>
                    <a:pt x="6" y="2"/>
                    <a:pt x="6" y="2"/>
                  </a:cubicBezTo>
                  <a:cubicBezTo>
                    <a:pt x="4" y="8"/>
                    <a:pt x="2" y="17"/>
                    <a:pt x="0" y="23"/>
                  </a:cubicBezTo>
                  <a:moveTo>
                    <a:pt x="0" y="25"/>
                  </a:moveTo>
                  <a:lnTo>
                    <a:pt x="0" y="25"/>
                  </a:lnTo>
                  <a:cubicBezTo>
                    <a:pt x="0" y="17"/>
                    <a:pt x="0" y="8"/>
                    <a:pt x="0" y="2"/>
                  </a:cubicBezTo>
                  <a:cubicBezTo>
                    <a:pt x="2" y="0"/>
                    <a:pt x="2" y="0"/>
                    <a:pt x="2" y="0"/>
                  </a:cubicBezTo>
                  <a:cubicBezTo>
                    <a:pt x="4" y="0"/>
                    <a:pt x="4" y="0"/>
                    <a:pt x="4" y="0"/>
                  </a:cubicBezTo>
                  <a:cubicBezTo>
                    <a:pt x="15" y="0"/>
                    <a:pt x="27" y="2"/>
                    <a:pt x="38" y="4"/>
                  </a:cubicBezTo>
                  <a:cubicBezTo>
                    <a:pt x="48" y="4"/>
                    <a:pt x="61" y="6"/>
                    <a:pt x="72" y="8"/>
                  </a:cubicBezTo>
                  <a:cubicBezTo>
                    <a:pt x="95" y="13"/>
                    <a:pt x="118" y="17"/>
                    <a:pt x="139" y="21"/>
                  </a:cubicBezTo>
                  <a:cubicBezTo>
                    <a:pt x="141" y="21"/>
                    <a:pt x="141" y="21"/>
                    <a:pt x="141" y="21"/>
                  </a:cubicBezTo>
                  <a:cubicBezTo>
                    <a:pt x="141" y="23"/>
                    <a:pt x="141" y="23"/>
                    <a:pt x="141" y="23"/>
                  </a:cubicBezTo>
                  <a:cubicBezTo>
                    <a:pt x="139" y="32"/>
                    <a:pt x="139" y="38"/>
                    <a:pt x="137" y="46"/>
                  </a:cubicBezTo>
                  <a:cubicBezTo>
                    <a:pt x="137" y="48"/>
                    <a:pt x="137" y="48"/>
                    <a:pt x="137" y="48"/>
                  </a:cubicBezTo>
                  <a:cubicBezTo>
                    <a:pt x="135" y="48"/>
                    <a:pt x="135" y="48"/>
                    <a:pt x="135" y="48"/>
                  </a:cubicBezTo>
                  <a:cubicBezTo>
                    <a:pt x="124" y="44"/>
                    <a:pt x="114" y="44"/>
                    <a:pt x="101" y="42"/>
                  </a:cubicBezTo>
                  <a:cubicBezTo>
                    <a:pt x="88" y="42"/>
                    <a:pt x="78" y="40"/>
                    <a:pt x="65" y="38"/>
                  </a:cubicBezTo>
                  <a:cubicBezTo>
                    <a:pt x="55" y="36"/>
                    <a:pt x="42" y="34"/>
                    <a:pt x="32" y="32"/>
                  </a:cubicBezTo>
                  <a:cubicBezTo>
                    <a:pt x="21" y="30"/>
                    <a:pt x="10" y="27"/>
                    <a:pt x="0" y="2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32" name="Google Shape;832;p22"/>
            <p:cNvSpPr/>
            <p:nvPr/>
          </p:nvSpPr>
          <p:spPr>
            <a:xfrm>
              <a:off x="4285609" y="3133699"/>
              <a:ext cx="57447" cy="374916"/>
            </a:xfrm>
            <a:custGeom>
              <a:avLst/>
              <a:gdLst/>
              <a:ahLst/>
              <a:cxnLst/>
              <a:rect l="l" t="t" r="r" b="b"/>
              <a:pathLst>
                <a:path w="38" h="248" extrusionOk="0">
                  <a:moveTo>
                    <a:pt x="0" y="248"/>
                  </a:moveTo>
                  <a:lnTo>
                    <a:pt x="0" y="248"/>
                  </a:lnTo>
                  <a:cubicBezTo>
                    <a:pt x="5" y="208"/>
                    <a:pt x="13" y="166"/>
                    <a:pt x="17" y="124"/>
                  </a:cubicBezTo>
                  <a:cubicBezTo>
                    <a:pt x="26" y="84"/>
                    <a:pt x="32" y="42"/>
                    <a:pt x="38" y="0"/>
                  </a:cubicBezTo>
                  <a:cubicBezTo>
                    <a:pt x="34" y="42"/>
                    <a:pt x="26" y="84"/>
                    <a:pt x="19" y="126"/>
                  </a:cubicBezTo>
                  <a:cubicBezTo>
                    <a:pt x="13" y="166"/>
                    <a:pt x="7" y="208"/>
                    <a:pt x="0" y="248"/>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4275" rIns="90000" bIns="442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33" name="Google Shape;833;p22"/>
            <p:cNvSpPr/>
            <p:nvPr/>
          </p:nvSpPr>
          <p:spPr>
            <a:xfrm>
              <a:off x="4349103" y="3095906"/>
              <a:ext cx="4535" cy="18141"/>
            </a:xfrm>
            <a:custGeom>
              <a:avLst/>
              <a:gdLst/>
              <a:ahLst/>
              <a:cxnLst/>
              <a:rect l="l" t="t" r="r" b="b"/>
              <a:pathLst>
                <a:path w="3" h="12" extrusionOk="0">
                  <a:moveTo>
                    <a:pt x="0" y="12"/>
                  </a:moveTo>
                  <a:lnTo>
                    <a:pt x="0" y="12"/>
                  </a:lnTo>
                  <a:cubicBezTo>
                    <a:pt x="0" y="10"/>
                    <a:pt x="0" y="8"/>
                    <a:pt x="0" y="6"/>
                  </a:cubicBezTo>
                  <a:cubicBezTo>
                    <a:pt x="0" y="4"/>
                    <a:pt x="0" y="2"/>
                    <a:pt x="3" y="0"/>
                  </a:cubicBezTo>
                  <a:cubicBezTo>
                    <a:pt x="3" y="2"/>
                    <a:pt x="3" y="4"/>
                    <a:pt x="3" y="6"/>
                  </a:cubicBezTo>
                  <a:cubicBezTo>
                    <a:pt x="3" y="8"/>
                    <a:pt x="0" y="10"/>
                    <a:pt x="0" y="1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bg>
      <p:bgPr>
        <a:solidFill>
          <a:schemeClr val="dk1"/>
        </a:solidFill>
        <a:effectLst/>
      </p:bgPr>
    </p:bg>
    <p:spTree>
      <p:nvGrpSpPr>
        <p:cNvPr id="1" name="Shape 834"/>
        <p:cNvGrpSpPr/>
        <p:nvPr/>
      </p:nvGrpSpPr>
      <p:grpSpPr>
        <a:xfrm>
          <a:off x="0" y="0"/>
          <a:ext cx="0" cy="0"/>
          <a:chOff x="0" y="0"/>
          <a:chExt cx="0" cy="0"/>
        </a:xfrm>
      </p:grpSpPr>
      <p:pic>
        <p:nvPicPr>
          <p:cNvPr id="835" name="Google Shape;835;p23"/>
          <p:cNvPicPr preferRelativeResize="0"/>
          <p:nvPr/>
        </p:nvPicPr>
        <p:blipFill rotWithShape="1">
          <a:blip r:embed="rId2">
            <a:alphaModFix/>
          </a:blip>
          <a:srcRect b="5526"/>
          <a:stretch/>
        </p:blipFill>
        <p:spPr>
          <a:xfrm>
            <a:off x="201300" y="201300"/>
            <a:ext cx="8741399" cy="4740900"/>
          </a:xfrm>
          <a:prstGeom prst="rect">
            <a:avLst/>
          </a:prstGeom>
          <a:noFill/>
          <a:ln>
            <a:noFill/>
          </a:ln>
          <a:effectLst>
            <a:outerShdw blurRad="57150" dist="19050" dir="5400000" algn="bl" rotWithShape="0">
              <a:srgbClr val="000000">
                <a:alpha val="50000"/>
              </a:srgbClr>
            </a:outerShdw>
          </a:effectLst>
        </p:spPr>
      </p:pic>
      <p:sp>
        <p:nvSpPr>
          <p:cNvPr id="836" name="Google Shape;836;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837" name="Google Shape;837;p23"/>
          <p:cNvSpPr txBox="1">
            <a:spLocks noGrp="1"/>
          </p:cNvSpPr>
          <p:nvPr>
            <p:ph type="subTitle" idx="1"/>
          </p:nvPr>
        </p:nvSpPr>
        <p:spPr>
          <a:xfrm>
            <a:off x="4802889" y="1873850"/>
            <a:ext cx="3254100" cy="1943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38" name="Google Shape;838;p23"/>
          <p:cNvSpPr txBox="1">
            <a:spLocks noGrp="1"/>
          </p:cNvSpPr>
          <p:nvPr>
            <p:ph type="subTitle" idx="2"/>
          </p:nvPr>
        </p:nvSpPr>
        <p:spPr>
          <a:xfrm>
            <a:off x="1087011" y="1873850"/>
            <a:ext cx="3254100" cy="1943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39" name="Google Shape;839;p23"/>
          <p:cNvGrpSpPr/>
          <p:nvPr/>
        </p:nvGrpSpPr>
        <p:grpSpPr>
          <a:xfrm>
            <a:off x="350950" y="342300"/>
            <a:ext cx="8448500" cy="4454525"/>
            <a:chOff x="350950" y="342300"/>
            <a:chExt cx="8448500" cy="4454525"/>
          </a:xfrm>
        </p:grpSpPr>
        <p:sp>
          <p:nvSpPr>
            <p:cNvPr id="840" name="Google Shape;840;p23"/>
            <p:cNvSpPr/>
            <p:nvPr/>
          </p:nvSpPr>
          <p:spPr>
            <a:xfrm>
              <a:off x="1208650" y="4764550"/>
              <a:ext cx="7490377"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41" name="Google Shape;841;p23"/>
            <p:cNvSpPr/>
            <p:nvPr/>
          </p:nvSpPr>
          <p:spPr>
            <a:xfrm rot="-5400000">
              <a:off x="-1257776" y="1958100"/>
              <a:ext cx="3249727"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42" name="Google Shape;842;p23"/>
            <p:cNvSpPr/>
            <p:nvPr/>
          </p:nvSpPr>
          <p:spPr>
            <a:xfrm>
              <a:off x="444975" y="342300"/>
              <a:ext cx="82540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43" name="Google Shape;843;p23"/>
            <p:cNvSpPr/>
            <p:nvPr/>
          </p:nvSpPr>
          <p:spPr>
            <a:xfrm rot="-5400000">
              <a:off x="6571237" y="2545313"/>
              <a:ext cx="4424151"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844" name="Google Shape;844;p23"/>
          <p:cNvGrpSpPr/>
          <p:nvPr/>
        </p:nvGrpSpPr>
        <p:grpSpPr>
          <a:xfrm>
            <a:off x="-631915" y="4022366"/>
            <a:ext cx="1488946" cy="955802"/>
            <a:chOff x="-1053822" y="5316830"/>
            <a:chExt cx="1773822" cy="1138537"/>
          </a:xfrm>
        </p:grpSpPr>
        <p:sp>
          <p:nvSpPr>
            <p:cNvPr id="845" name="Google Shape;845;p23"/>
            <p:cNvSpPr/>
            <p:nvPr/>
          </p:nvSpPr>
          <p:spPr>
            <a:xfrm flipH="1">
              <a:off x="349972" y="6284030"/>
              <a:ext cx="169624" cy="171338"/>
            </a:xfrm>
            <a:custGeom>
              <a:avLst/>
              <a:gdLst/>
              <a:ahLst/>
              <a:cxnLst/>
              <a:rect l="l" t="t" r="r" b="b"/>
              <a:pathLst>
                <a:path w="198" h="200" extrusionOk="0">
                  <a:moveTo>
                    <a:pt x="194" y="195"/>
                  </a:moveTo>
                  <a:lnTo>
                    <a:pt x="194" y="195"/>
                  </a:lnTo>
                  <a:cubicBezTo>
                    <a:pt x="162" y="197"/>
                    <a:pt x="131" y="197"/>
                    <a:pt x="99" y="197"/>
                  </a:cubicBezTo>
                  <a:cubicBezTo>
                    <a:pt x="51" y="200"/>
                    <a:pt x="51" y="200"/>
                    <a:pt x="51" y="200"/>
                  </a:cubicBezTo>
                  <a:cubicBezTo>
                    <a:pt x="36" y="200"/>
                    <a:pt x="19" y="200"/>
                    <a:pt x="4" y="197"/>
                  </a:cubicBezTo>
                  <a:cubicBezTo>
                    <a:pt x="0" y="197"/>
                    <a:pt x="0" y="197"/>
                    <a:pt x="0" y="197"/>
                  </a:cubicBezTo>
                  <a:cubicBezTo>
                    <a:pt x="0" y="195"/>
                    <a:pt x="0" y="195"/>
                    <a:pt x="0" y="195"/>
                  </a:cubicBezTo>
                  <a:cubicBezTo>
                    <a:pt x="0" y="164"/>
                    <a:pt x="2" y="132"/>
                    <a:pt x="2" y="101"/>
                  </a:cubicBezTo>
                  <a:cubicBezTo>
                    <a:pt x="2" y="84"/>
                    <a:pt x="2" y="67"/>
                    <a:pt x="2" y="52"/>
                  </a:cubicBezTo>
                  <a:cubicBezTo>
                    <a:pt x="2" y="35"/>
                    <a:pt x="2" y="21"/>
                    <a:pt x="2" y="4"/>
                  </a:cubicBezTo>
                  <a:cubicBezTo>
                    <a:pt x="2" y="2"/>
                    <a:pt x="2" y="2"/>
                    <a:pt x="2" y="2"/>
                  </a:cubicBezTo>
                  <a:cubicBezTo>
                    <a:pt x="4" y="2"/>
                    <a:pt x="4" y="2"/>
                    <a:pt x="4" y="2"/>
                  </a:cubicBezTo>
                  <a:cubicBezTo>
                    <a:pt x="36" y="2"/>
                    <a:pt x="67" y="0"/>
                    <a:pt x="99" y="0"/>
                  </a:cubicBezTo>
                  <a:cubicBezTo>
                    <a:pt x="145" y="0"/>
                    <a:pt x="145" y="0"/>
                    <a:pt x="145" y="0"/>
                  </a:cubicBezTo>
                  <a:cubicBezTo>
                    <a:pt x="162" y="0"/>
                    <a:pt x="177" y="0"/>
                    <a:pt x="192" y="0"/>
                  </a:cubicBezTo>
                  <a:cubicBezTo>
                    <a:pt x="198" y="0"/>
                    <a:pt x="198" y="0"/>
                    <a:pt x="198" y="0"/>
                  </a:cubicBezTo>
                  <a:cubicBezTo>
                    <a:pt x="198" y="4"/>
                    <a:pt x="198" y="4"/>
                    <a:pt x="198" y="4"/>
                  </a:cubicBezTo>
                  <a:cubicBezTo>
                    <a:pt x="198" y="38"/>
                    <a:pt x="196" y="69"/>
                    <a:pt x="196" y="101"/>
                  </a:cubicBezTo>
                  <a:lnTo>
                    <a:pt x="194" y="195"/>
                  </a:lnTo>
                  <a:moveTo>
                    <a:pt x="192" y="195"/>
                  </a:moveTo>
                  <a:lnTo>
                    <a:pt x="192" y="195"/>
                  </a:lnTo>
                  <a:cubicBezTo>
                    <a:pt x="189" y="99"/>
                    <a:pt x="189" y="99"/>
                    <a:pt x="189" y="99"/>
                  </a:cubicBezTo>
                  <a:cubicBezTo>
                    <a:pt x="189" y="67"/>
                    <a:pt x="187" y="35"/>
                    <a:pt x="187" y="4"/>
                  </a:cubicBezTo>
                  <a:cubicBezTo>
                    <a:pt x="192" y="8"/>
                    <a:pt x="192" y="8"/>
                    <a:pt x="192" y="8"/>
                  </a:cubicBezTo>
                  <a:cubicBezTo>
                    <a:pt x="177" y="8"/>
                    <a:pt x="162" y="8"/>
                    <a:pt x="145" y="8"/>
                  </a:cubicBezTo>
                  <a:cubicBezTo>
                    <a:pt x="99" y="8"/>
                    <a:pt x="99" y="8"/>
                    <a:pt x="99" y="8"/>
                  </a:cubicBezTo>
                  <a:cubicBezTo>
                    <a:pt x="67" y="8"/>
                    <a:pt x="36" y="8"/>
                    <a:pt x="4" y="6"/>
                  </a:cubicBezTo>
                  <a:cubicBezTo>
                    <a:pt x="7" y="4"/>
                    <a:pt x="7" y="4"/>
                    <a:pt x="7" y="4"/>
                  </a:cubicBezTo>
                  <a:cubicBezTo>
                    <a:pt x="7" y="21"/>
                    <a:pt x="4" y="35"/>
                    <a:pt x="4" y="52"/>
                  </a:cubicBezTo>
                  <a:cubicBezTo>
                    <a:pt x="4" y="67"/>
                    <a:pt x="4" y="84"/>
                    <a:pt x="4" y="101"/>
                  </a:cubicBezTo>
                  <a:cubicBezTo>
                    <a:pt x="4" y="132"/>
                    <a:pt x="7" y="164"/>
                    <a:pt x="7" y="195"/>
                  </a:cubicBezTo>
                  <a:cubicBezTo>
                    <a:pt x="4" y="191"/>
                    <a:pt x="4" y="191"/>
                    <a:pt x="4" y="191"/>
                  </a:cubicBezTo>
                  <a:cubicBezTo>
                    <a:pt x="19" y="191"/>
                    <a:pt x="34" y="191"/>
                    <a:pt x="51" y="191"/>
                  </a:cubicBezTo>
                  <a:cubicBezTo>
                    <a:pt x="97" y="191"/>
                    <a:pt x="97" y="191"/>
                    <a:pt x="97" y="191"/>
                  </a:cubicBezTo>
                  <a:cubicBezTo>
                    <a:pt x="128" y="193"/>
                    <a:pt x="160" y="193"/>
                    <a:pt x="192" y="19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7000" rIns="90000" bIns="27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46" name="Google Shape;846;p23"/>
            <p:cNvSpPr/>
            <p:nvPr/>
          </p:nvSpPr>
          <p:spPr>
            <a:xfrm flipH="1">
              <a:off x="470764" y="6287457"/>
              <a:ext cx="7710" cy="122506"/>
            </a:xfrm>
            <a:custGeom>
              <a:avLst/>
              <a:gdLst/>
              <a:ahLst/>
              <a:cxnLst/>
              <a:rect l="l" t="t" r="r" b="b"/>
              <a:pathLst>
                <a:path w="9" h="143" extrusionOk="0">
                  <a:moveTo>
                    <a:pt x="5" y="0"/>
                  </a:moveTo>
                  <a:lnTo>
                    <a:pt x="5" y="0"/>
                  </a:lnTo>
                  <a:cubicBezTo>
                    <a:pt x="7" y="25"/>
                    <a:pt x="9" y="48"/>
                    <a:pt x="9" y="71"/>
                  </a:cubicBezTo>
                  <a:cubicBezTo>
                    <a:pt x="9" y="97"/>
                    <a:pt x="7" y="120"/>
                    <a:pt x="5" y="143"/>
                  </a:cubicBezTo>
                  <a:cubicBezTo>
                    <a:pt x="0" y="120"/>
                    <a:pt x="0" y="97"/>
                    <a:pt x="0" y="71"/>
                  </a:cubicBezTo>
                  <a:cubicBezTo>
                    <a:pt x="0" y="48"/>
                    <a:pt x="0" y="25"/>
                    <a:pt x="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6475" rIns="90000" bIns="64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47" name="Google Shape;847;p23"/>
            <p:cNvSpPr/>
            <p:nvPr/>
          </p:nvSpPr>
          <p:spPr>
            <a:xfrm flipH="1">
              <a:off x="457914" y="6287457"/>
              <a:ext cx="4283" cy="83099"/>
            </a:xfrm>
            <a:custGeom>
              <a:avLst/>
              <a:gdLst/>
              <a:ahLst/>
              <a:cxnLst/>
              <a:rect l="l" t="t" r="r" b="b"/>
              <a:pathLst>
                <a:path w="5" h="97" extrusionOk="0">
                  <a:moveTo>
                    <a:pt x="2" y="0"/>
                  </a:moveTo>
                  <a:lnTo>
                    <a:pt x="2" y="0"/>
                  </a:lnTo>
                  <a:cubicBezTo>
                    <a:pt x="5" y="17"/>
                    <a:pt x="5" y="31"/>
                    <a:pt x="5" y="48"/>
                  </a:cubicBezTo>
                  <a:cubicBezTo>
                    <a:pt x="5" y="63"/>
                    <a:pt x="5" y="80"/>
                    <a:pt x="2" y="97"/>
                  </a:cubicBezTo>
                  <a:cubicBezTo>
                    <a:pt x="0" y="80"/>
                    <a:pt x="0" y="63"/>
                    <a:pt x="0" y="48"/>
                  </a:cubicBezTo>
                  <a:cubicBezTo>
                    <a:pt x="0" y="31"/>
                    <a:pt x="0" y="17"/>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48" name="Google Shape;848;p23"/>
            <p:cNvSpPr/>
            <p:nvPr/>
          </p:nvSpPr>
          <p:spPr>
            <a:xfrm flipH="1">
              <a:off x="379099" y="6287457"/>
              <a:ext cx="6853" cy="107943"/>
            </a:xfrm>
            <a:custGeom>
              <a:avLst/>
              <a:gdLst/>
              <a:ahLst/>
              <a:cxnLst/>
              <a:rect l="l" t="t" r="r" b="b"/>
              <a:pathLst>
                <a:path w="8" h="126" extrusionOk="0">
                  <a:moveTo>
                    <a:pt x="4" y="0"/>
                  </a:moveTo>
                  <a:lnTo>
                    <a:pt x="4" y="0"/>
                  </a:lnTo>
                  <a:cubicBezTo>
                    <a:pt x="6" y="21"/>
                    <a:pt x="8" y="42"/>
                    <a:pt x="8" y="63"/>
                  </a:cubicBezTo>
                  <a:cubicBezTo>
                    <a:pt x="8" y="84"/>
                    <a:pt x="6" y="105"/>
                    <a:pt x="4" y="126"/>
                  </a:cubicBezTo>
                  <a:cubicBezTo>
                    <a:pt x="0" y="105"/>
                    <a:pt x="0" y="84"/>
                    <a:pt x="0" y="63"/>
                  </a:cubicBezTo>
                  <a:cubicBezTo>
                    <a:pt x="0" y="42"/>
                    <a:pt x="0" y="21"/>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50" rIns="90000" bIns="3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49" name="Google Shape;849;p23"/>
            <p:cNvSpPr/>
            <p:nvPr/>
          </p:nvSpPr>
          <p:spPr>
            <a:xfrm flipH="1">
              <a:off x="413366" y="6316584"/>
              <a:ext cx="6853" cy="109656"/>
            </a:xfrm>
            <a:custGeom>
              <a:avLst/>
              <a:gdLst/>
              <a:ahLst/>
              <a:cxnLst/>
              <a:rect l="l" t="t" r="r" b="b"/>
              <a:pathLst>
                <a:path w="8" h="128" extrusionOk="0">
                  <a:moveTo>
                    <a:pt x="4" y="0"/>
                  </a:moveTo>
                  <a:lnTo>
                    <a:pt x="4" y="0"/>
                  </a:lnTo>
                  <a:cubicBezTo>
                    <a:pt x="6" y="21"/>
                    <a:pt x="8" y="42"/>
                    <a:pt x="8" y="65"/>
                  </a:cubicBezTo>
                  <a:cubicBezTo>
                    <a:pt x="8" y="86"/>
                    <a:pt x="6" y="107"/>
                    <a:pt x="4" y="128"/>
                  </a:cubicBezTo>
                  <a:cubicBezTo>
                    <a:pt x="0" y="107"/>
                    <a:pt x="0" y="86"/>
                    <a:pt x="0" y="65"/>
                  </a:cubicBezTo>
                  <a:cubicBezTo>
                    <a:pt x="0" y="42"/>
                    <a:pt x="0" y="21"/>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075" rIns="90000" bIns="10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50" name="Google Shape;850;p23"/>
            <p:cNvSpPr/>
            <p:nvPr/>
          </p:nvSpPr>
          <p:spPr>
            <a:xfrm flipH="1">
              <a:off x="-1053822" y="6204350"/>
              <a:ext cx="1773822" cy="89100"/>
            </a:xfrm>
            <a:custGeom>
              <a:avLst/>
              <a:gdLst/>
              <a:ahLst/>
              <a:cxnLst/>
              <a:rect l="l" t="t" r="r" b="b"/>
              <a:pathLst>
                <a:path w="5551" h="104" extrusionOk="0">
                  <a:moveTo>
                    <a:pt x="5551" y="97"/>
                  </a:moveTo>
                  <a:lnTo>
                    <a:pt x="5551" y="97"/>
                  </a:lnTo>
                  <a:cubicBezTo>
                    <a:pt x="4167" y="103"/>
                    <a:pt x="4167" y="103"/>
                    <a:pt x="4167" y="103"/>
                  </a:cubicBezTo>
                  <a:cubicBezTo>
                    <a:pt x="3705" y="103"/>
                    <a:pt x="3242" y="105"/>
                    <a:pt x="2780" y="103"/>
                  </a:cubicBezTo>
                  <a:cubicBezTo>
                    <a:pt x="1392" y="101"/>
                    <a:pt x="1392" y="101"/>
                    <a:pt x="1392" y="101"/>
                  </a:cubicBezTo>
                  <a:cubicBezTo>
                    <a:pt x="1045" y="99"/>
                    <a:pt x="1045" y="99"/>
                    <a:pt x="1045" y="99"/>
                  </a:cubicBezTo>
                  <a:cubicBezTo>
                    <a:pt x="698" y="101"/>
                    <a:pt x="698" y="101"/>
                    <a:pt x="698" y="101"/>
                  </a:cubicBezTo>
                  <a:cubicBezTo>
                    <a:pt x="4" y="101"/>
                    <a:pt x="4" y="101"/>
                    <a:pt x="4" y="101"/>
                  </a:cubicBezTo>
                  <a:cubicBezTo>
                    <a:pt x="0" y="101"/>
                    <a:pt x="0" y="101"/>
                    <a:pt x="0" y="101"/>
                  </a:cubicBezTo>
                  <a:cubicBezTo>
                    <a:pt x="0" y="97"/>
                    <a:pt x="0" y="97"/>
                    <a:pt x="0" y="97"/>
                  </a:cubicBezTo>
                  <a:cubicBezTo>
                    <a:pt x="0" y="9"/>
                    <a:pt x="0" y="9"/>
                    <a:pt x="0" y="9"/>
                  </a:cubicBezTo>
                  <a:cubicBezTo>
                    <a:pt x="0" y="5"/>
                    <a:pt x="0" y="5"/>
                    <a:pt x="0" y="5"/>
                  </a:cubicBezTo>
                  <a:cubicBezTo>
                    <a:pt x="4" y="5"/>
                    <a:pt x="4" y="5"/>
                    <a:pt x="4" y="5"/>
                  </a:cubicBezTo>
                  <a:cubicBezTo>
                    <a:pt x="1392" y="0"/>
                    <a:pt x="1392" y="0"/>
                    <a:pt x="1392" y="0"/>
                  </a:cubicBezTo>
                  <a:cubicBezTo>
                    <a:pt x="2777" y="0"/>
                    <a:pt x="2777" y="0"/>
                    <a:pt x="2777" y="0"/>
                  </a:cubicBezTo>
                  <a:cubicBezTo>
                    <a:pt x="3471" y="0"/>
                    <a:pt x="3471" y="0"/>
                    <a:pt x="3471" y="0"/>
                  </a:cubicBezTo>
                  <a:cubicBezTo>
                    <a:pt x="4163" y="2"/>
                    <a:pt x="4163" y="2"/>
                    <a:pt x="4163" y="2"/>
                  </a:cubicBezTo>
                  <a:cubicBezTo>
                    <a:pt x="4626" y="5"/>
                    <a:pt x="5088" y="5"/>
                    <a:pt x="5551" y="7"/>
                  </a:cubicBezTo>
                  <a:lnTo>
                    <a:pt x="5551" y="7"/>
                  </a:lnTo>
                  <a:cubicBezTo>
                    <a:pt x="5551" y="9"/>
                    <a:pt x="5551" y="9"/>
                    <a:pt x="5551" y="9"/>
                  </a:cubicBezTo>
                  <a:lnTo>
                    <a:pt x="5551" y="97"/>
                  </a:lnTo>
                  <a:moveTo>
                    <a:pt x="5549" y="97"/>
                  </a:moveTo>
                  <a:lnTo>
                    <a:pt x="5549" y="97"/>
                  </a:lnTo>
                  <a:cubicBezTo>
                    <a:pt x="5549" y="9"/>
                    <a:pt x="5549" y="9"/>
                    <a:pt x="5549" y="9"/>
                  </a:cubicBezTo>
                  <a:cubicBezTo>
                    <a:pt x="5551" y="11"/>
                    <a:pt x="5551" y="11"/>
                    <a:pt x="5551" y="11"/>
                  </a:cubicBezTo>
                  <a:cubicBezTo>
                    <a:pt x="5088" y="13"/>
                    <a:pt x="4626" y="13"/>
                    <a:pt x="4163" y="15"/>
                  </a:cubicBezTo>
                  <a:cubicBezTo>
                    <a:pt x="3471" y="17"/>
                    <a:pt x="3471" y="17"/>
                    <a:pt x="3471" y="17"/>
                  </a:cubicBezTo>
                  <a:cubicBezTo>
                    <a:pt x="2777" y="17"/>
                    <a:pt x="2777" y="17"/>
                    <a:pt x="2777" y="17"/>
                  </a:cubicBezTo>
                  <a:cubicBezTo>
                    <a:pt x="1392" y="17"/>
                    <a:pt x="1392" y="17"/>
                    <a:pt x="1392" y="17"/>
                  </a:cubicBezTo>
                  <a:cubicBezTo>
                    <a:pt x="4" y="13"/>
                    <a:pt x="4" y="13"/>
                    <a:pt x="4" y="13"/>
                  </a:cubicBezTo>
                  <a:cubicBezTo>
                    <a:pt x="10" y="9"/>
                    <a:pt x="10" y="9"/>
                    <a:pt x="10" y="9"/>
                  </a:cubicBezTo>
                  <a:cubicBezTo>
                    <a:pt x="8" y="97"/>
                    <a:pt x="8" y="97"/>
                    <a:pt x="8" y="97"/>
                  </a:cubicBezTo>
                  <a:cubicBezTo>
                    <a:pt x="4" y="93"/>
                    <a:pt x="4" y="93"/>
                    <a:pt x="4" y="93"/>
                  </a:cubicBezTo>
                  <a:cubicBezTo>
                    <a:pt x="698" y="95"/>
                    <a:pt x="698" y="95"/>
                    <a:pt x="698" y="95"/>
                  </a:cubicBezTo>
                  <a:cubicBezTo>
                    <a:pt x="1045" y="95"/>
                    <a:pt x="1045" y="95"/>
                    <a:pt x="1045" y="95"/>
                  </a:cubicBezTo>
                  <a:cubicBezTo>
                    <a:pt x="1390" y="95"/>
                    <a:pt x="1390" y="95"/>
                    <a:pt x="1390" y="95"/>
                  </a:cubicBezTo>
                  <a:cubicBezTo>
                    <a:pt x="2775" y="91"/>
                    <a:pt x="2775" y="91"/>
                    <a:pt x="2775" y="91"/>
                  </a:cubicBezTo>
                  <a:cubicBezTo>
                    <a:pt x="3236" y="91"/>
                    <a:pt x="3698" y="91"/>
                    <a:pt x="4161" y="93"/>
                  </a:cubicBezTo>
                  <a:lnTo>
                    <a:pt x="5549" y="97"/>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51" name="Google Shape;851;p23"/>
            <p:cNvSpPr/>
            <p:nvPr/>
          </p:nvSpPr>
          <p:spPr>
            <a:xfrm flipH="1">
              <a:off x="-963225" y="6265175"/>
              <a:ext cx="1218523" cy="7725"/>
            </a:xfrm>
            <a:custGeom>
              <a:avLst/>
              <a:gdLst/>
              <a:ahLst/>
              <a:cxnLst/>
              <a:rect l="l" t="t" r="r" b="b"/>
              <a:pathLst>
                <a:path w="1652" h="9" extrusionOk="0">
                  <a:moveTo>
                    <a:pt x="1652" y="5"/>
                  </a:moveTo>
                  <a:lnTo>
                    <a:pt x="1652" y="5"/>
                  </a:lnTo>
                  <a:cubicBezTo>
                    <a:pt x="1516" y="7"/>
                    <a:pt x="1377" y="9"/>
                    <a:pt x="1240" y="7"/>
                  </a:cubicBezTo>
                  <a:cubicBezTo>
                    <a:pt x="1171" y="7"/>
                    <a:pt x="1101" y="5"/>
                    <a:pt x="1034" y="5"/>
                  </a:cubicBezTo>
                  <a:cubicBezTo>
                    <a:pt x="965" y="5"/>
                    <a:pt x="895" y="5"/>
                    <a:pt x="826" y="7"/>
                  </a:cubicBezTo>
                  <a:cubicBezTo>
                    <a:pt x="689" y="7"/>
                    <a:pt x="551" y="9"/>
                    <a:pt x="414" y="9"/>
                  </a:cubicBezTo>
                  <a:cubicBezTo>
                    <a:pt x="344" y="9"/>
                    <a:pt x="275" y="7"/>
                    <a:pt x="208" y="7"/>
                  </a:cubicBezTo>
                  <a:cubicBezTo>
                    <a:pt x="138" y="7"/>
                    <a:pt x="69" y="7"/>
                    <a:pt x="0" y="5"/>
                  </a:cubicBezTo>
                  <a:cubicBezTo>
                    <a:pt x="0" y="3"/>
                    <a:pt x="0" y="3"/>
                    <a:pt x="0" y="3"/>
                  </a:cubicBezTo>
                  <a:cubicBezTo>
                    <a:pt x="69" y="3"/>
                    <a:pt x="138" y="1"/>
                    <a:pt x="208" y="1"/>
                  </a:cubicBezTo>
                  <a:cubicBezTo>
                    <a:pt x="275" y="1"/>
                    <a:pt x="344" y="1"/>
                    <a:pt x="414" y="1"/>
                  </a:cubicBezTo>
                  <a:cubicBezTo>
                    <a:pt x="551" y="-1"/>
                    <a:pt x="689" y="1"/>
                    <a:pt x="826" y="3"/>
                  </a:cubicBezTo>
                  <a:cubicBezTo>
                    <a:pt x="895" y="3"/>
                    <a:pt x="965" y="3"/>
                    <a:pt x="1034" y="3"/>
                  </a:cubicBezTo>
                  <a:cubicBezTo>
                    <a:pt x="1101" y="3"/>
                    <a:pt x="1171" y="1"/>
                    <a:pt x="1240" y="1"/>
                  </a:cubicBezTo>
                  <a:cubicBezTo>
                    <a:pt x="1377" y="1"/>
                    <a:pt x="1516" y="1"/>
                    <a:pt x="1652" y="3"/>
                  </a:cubicBezTo>
                  <a:lnTo>
                    <a:pt x="1652" y="5"/>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52" name="Google Shape;852;p23"/>
            <p:cNvSpPr/>
            <p:nvPr/>
          </p:nvSpPr>
          <p:spPr>
            <a:xfrm flipH="1">
              <a:off x="48828" y="6253189"/>
              <a:ext cx="255293" cy="6854"/>
            </a:xfrm>
            <a:custGeom>
              <a:avLst/>
              <a:gdLst/>
              <a:ahLst/>
              <a:cxnLst/>
              <a:rect l="l" t="t" r="r" b="b"/>
              <a:pathLst>
                <a:path w="298" h="8" extrusionOk="0">
                  <a:moveTo>
                    <a:pt x="0" y="4"/>
                  </a:moveTo>
                  <a:lnTo>
                    <a:pt x="0" y="4"/>
                  </a:lnTo>
                  <a:cubicBezTo>
                    <a:pt x="25" y="2"/>
                    <a:pt x="50" y="0"/>
                    <a:pt x="73" y="0"/>
                  </a:cubicBezTo>
                  <a:cubicBezTo>
                    <a:pt x="99" y="0"/>
                    <a:pt x="124" y="0"/>
                    <a:pt x="149" y="0"/>
                  </a:cubicBezTo>
                  <a:cubicBezTo>
                    <a:pt x="174" y="0"/>
                    <a:pt x="198" y="0"/>
                    <a:pt x="223" y="0"/>
                  </a:cubicBezTo>
                  <a:cubicBezTo>
                    <a:pt x="261" y="2"/>
                    <a:pt x="261" y="2"/>
                    <a:pt x="261" y="2"/>
                  </a:cubicBezTo>
                  <a:cubicBezTo>
                    <a:pt x="273" y="2"/>
                    <a:pt x="286" y="2"/>
                    <a:pt x="298" y="4"/>
                  </a:cubicBezTo>
                  <a:cubicBezTo>
                    <a:pt x="286" y="4"/>
                    <a:pt x="273" y="4"/>
                    <a:pt x="261" y="6"/>
                  </a:cubicBezTo>
                  <a:cubicBezTo>
                    <a:pt x="223" y="6"/>
                    <a:pt x="223" y="6"/>
                    <a:pt x="223" y="6"/>
                  </a:cubicBezTo>
                  <a:cubicBezTo>
                    <a:pt x="198" y="8"/>
                    <a:pt x="174" y="8"/>
                    <a:pt x="149" y="8"/>
                  </a:cubicBezTo>
                  <a:cubicBezTo>
                    <a:pt x="124" y="8"/>
                    <a:pt x="99" y="8"/>
                    <a:pt x="73" y="6"/>
                  </a:cubicBezTo>
                  <a:cubicBezTo>
                    <a:pt x="50" y="6"/>
                    <a:pt x="25" y="4"/>
                    <a:pt x="0"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53" name="Google Shape;853;p23"/>
            <p:cNvSpPr/>
            <p:nvPr/>
          </p:nvSpPr>
          <p:spPr>
            <a:xfrm flipH="1">
              <a:off x="-610821" y="5917368"/>
              <a:ext cx="860971" cy="294700"/>
            </a:xfrm>
            <a:custGeom>
              <a:avLst/>
              <a:gdLst/>
              <a:ahLst/>
              <a:cxnLst/>
              <a:rect l="l" t="t" r="r" b="b"/>
              <a:pathLst>
                <a:path w="1005" h="344" extrusionOk="0">
                  <a:moveTo>
                    <a:pt x="999" y="7"/>
                  </a:moveTo>
                  <a:lnTo>
                    <a:pt x="999" y="7"/>
                  </a:lnTo>
                  <a:cubicBezTo>
                    <a:pt x="1003" y="171"/>
                    <a:pt x="1003" y="171"/>
                    <a:pt x="1003" y="171"/>
                  </a:cubicBezTo>
                  <a:cubicBezTo>
                    <a:pt x="1003" y="226"/>
                    <a:pt x="1005" y="281"/>
                    <a:pt x="1005" y="335"/>
                  </a:cubicBezTo>
                  <a:cubicBezTo>
                    <a:pt x="1005" y="342"/>
                    <a:pt x="1005" y="342"/>
                    <a:pt x="1005" y="342"/>
                  </a:cubicBezTo>
                  <a:cubicBezTo>
                    <a:pt x="999" y="342"/>
                    <a:pt x="999" y="342"/>
                    <a:pt x="999" y="342"/>
                  </a:cubicBezTo>
                  <a:cubicBezTo>
                    <a:pt x="917" y="342"/>
                    <a:pt x="835" y="344"/>
                    <a:pt x="751" y="344"/>
                  </a:cubicBezTo>
                  <a:cubicBezTo>
                    <a:pt x="669" y="344"/>
                    <a:pt x="586" y="342"/>
                    <a:pt x="505" y="340"/>
                  </a:cubicBezTo>
                  <a:cubicBezTo>
                    <a:pt x="420" y="340"/>
                    <a:pt x="338" y="337"/>
                    <a:pt x="256" y="337"/>
                  </a:cubicBezTo>
                  <a:cubicBezTo>
                    <a:pt x="132" y="340"/>
                    <a:pt x="132" y="340"/>
                    <a:pt x="132" y="340"/>
                  </a:cubicBezTo>
                  <a:cubicBezTo>
                    <a:pt x="8" y="340"/>
                    <a:pt x="8" y="340"/>
                    <a:pt x="8" y="340"/>
                  </a:cubicBezTo>
                  <a:cubicBezTo>
                    <a:pt x="4" y="340"/>
                    <a:pt x="4" y="340"/>
                    <a:pt x="4" y="340"/>
                  </a:cubicBezTo>
                  <a:cubicBezTo>
                    <a:pt x="4" y="335"/>
                    <a:pt x="4" y="335"/>
                    <a:pt x="4" y="335"/>
                  </a:cubicBezTo>
                  <a:cubicBezTo>
                    <a:pt x="2" y="171"/>
                    <a:pt x="2" y="171"/>
                    <a:pt x="2" y="171"/>
                  </a:cubicBezTo>
                  <a:cubicBezTo>
                    <a:pt x="0" y="9"/>
                    <a:pt x="0" y="9"/>
                    <a:pt x="0" y="9"/>
                  </a:cubicBezTo>
                  <a:cubicBezTo>
                    <a:pt x="0" y="1"/>
                    <a:pt x="0" y="1"/>
                    <a:pt x="0" y="1"/>
                  </a:cubicBezTo>
                  <a:cubicBezTo>
                    <a:pt x="8" y="1"/>
                    <a:pt x="8" y="1"/>
                    <a:pt x="8" y="1"/>
                  </a:cubicBezTo>
                  <a:cubicBezTo>
                    <a:pt x="92" y="1"/>
                    <a:pt x="175" y="-1"/>
                    <a:pt x="259" y="1"/>
                  </a:cubicBezTo>
                  <a:cubicBezTo>
                    <a:pt x="507" y="1"/>
                    <a:pt x="507" y="1"/>
                    <a:pt x="507" y="1"/>
                  </a:cubicBezTo>
                  <a:cubicBezTo>
                    <a:pt x="755" y="5"/>
                    <a:pt x="755" y="5"/>
                    <a:pt x="755" y="5"/>
                  </a:cubicBezTo>
                  <a:lnTo>
                    <a:pt x="999" y="7"/>
                  </a:lnTo>
                  <a:moveTo>
                    <a:pt x="999" y="9"/>
                  </a:moveTo>
                  <a:lnTo>
                    <a:pt x="999" y="9"/>
                  </a:lnTo>
                  <a:cubicBezTo>
                    <a:pt x="748" y="14"/>
                    <a:pt x="748" y="14"/>
                    <a:pt x="748" y="14"/>
                  </a:cubicBezTo>
                  <a:cubicBezTo>
                    <a:pt x="500" y="16"/>
                    <a:pt x="500" y="16"/>
                    <a:pt x="500" y="16"/>
                  </a:cubicBezTo>
                  <a:cubicBezTo>
                    <a:pt x="254" y="18"/>
                    <a:pt x="254" y="18"/>
                    <a:pt x="254" y="18"/>
                  </a:cubicBezTo>
                  <a:cubicBezTo>
                    <a:pt x="172" y="18"/>
                    <a:pt x="90" y="18"/>
                    <a:pt x="8" y="16"/>
                  </a:cubicBezTo>
                  <a:cubicBezTo>
                    <a:pt x="17" y="9"/>
                    <a:pt x="17" y="9"/>
                    <a:pt x="17" y="9"/>
                  </a:cubicBezTo>
                  <a:cubicBezTo>
                    <a:pt x="15" y="171"/>
                    <a:pt x="15" y="171"/>
                    <a:pt x="15" y="171"/>
                  </a:cubicBezTo>
                  <a:cubicBezTo>
                    <a:pt x="13" y="335"/>
                    <a:pt x="13" y="335"/>
                    <a:pt x="13" y="335"/>
                  </a:cubicBezTo>
                  <a:cubicBezTo>
                    <a:pt x="8" y="331"/>
                    <a:pt x="8" y="331"/>
                    <a:pt x="8" y="331"/>
                  </a:cubicBezTo>
                  <a:cubicBezTo>
                    <a:pt x="132" y="333"/>
                    <a:pt x="132" y="333"/>
                    <a:pt x="132" y="333"/>
                  </a:cubicBezTo>
                  <a:cubicBezTo>
                    <a:pt x="256" y="333"/>
                    <a:pt x="256" y="333"/>
                    <a:pt x="256" y="333"/>
                  </a:cubicBezTo>
                  <a:cubicBezTo>
                    <a:pt x="338" y="333"/>
                    <a:pt x="420" y="333"/>
                    <a:pt x="505" y="331"/>
                  </a:cubicBezTo>
                  <a:cubicBezTo>
                    <a:pt x="586" y="329"/>
                    <a:pt x="669" y="329"/>
                    <a:pt x="751" y="329"/>
                  </a:cubicBezTo>
                  <a:cubicBezTo>
                    <a:pt x="835" y="327"/>
                    <a:pt x="917" y="329"/>
                    <a:pt x="999" y="329"/>
                  </a:cubicBezTo>
                  <a:cubicBezTo>
                    <a:pt x="992" y="335"/>
                    <a:pt x="992" y="335"/>
                    <a:pt x="992" y="335"/>
                  </a:cubicBezTo>
                  <a:cubicBezTo>
                    <a:pt x="992" y="283"/>
                    <a:pt x="994" y="228"/>
                    <a:pt x="994" y="173"/>
                  </a:cubicBezTo>
                  <a:lnTo>
                    <a:pt x="999" y="9"/>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54" name="Google Shape;854;p23"/>
            <p:cNvSpPr/>
            <p:nvPr/>
          </p:nvSpPr>
          <p:spPr>
            <a:xfrm flipH="1">
              <a:off x="1710" y="5923365"/>
              <a:ext cx="21417" cy="282707"/>
            </a:xfrm>
            <a:custGeom>
              <a:avLst/>
              <a:gdLst/>
              <a:ahLst/>
              <a:cxnLst/>
              <a:rect l="l" t="t" r="r" b="b"/>
              <a:pathLst>
                <a:path w="25" h="330" extrusionOk="0">
                  <a:moveTo>
                    <a:pt x="21" y="0"/>
                  </a:moveTo>
                  <a:lnTo>
                    <a:pt x="21" y="0"/>
                  </a:lnTo>
                  <a:cubicBezTo>
                    <a:pt x="23" y="28"/>
                    <a:pt x="23" y="55"/>
                    <a:pt x="23" y="80"/>
                  </a:cubicBezTo>
                  <a:cubicBezTo>
                    <a:pt x="23" y="107"/>
                    <a:pt x="25" y="135"/>
                    <a:pt x="25" y="164"/>
                  </a:cubicBezTo>
                  <a:cubicBezTo>
                    <a:pt x="23" y="192"/>
                    <a:pt x="23" y="219"/>
                    <a:pt x="23" y="246"/>
                  </a:cubicBezTo>
                  <a:cubicBezTo>
                    <a:pt x="23" y="274"/>
                    <a:pt x="23" y="301"/>
                    <a:pt x="23" y="328"/>
                  </a:cubicBezTo>
                  <a:cubicBezTo>
                    <a:pt x="23" y="330"/>
                    <a:pt x="23" y="330"/>
                    <a:pt x="23" y="330"/>
                  </a:cubicBezTo>
                  <a:cubicBezTo>
                    <a:pt x="21" y="330"/>
                    <a:pt x="21" y="330"/>
                    <a:pt x="21" y="330"/>
                  </a:cubicBezTo>
                  <a:cubicBezTo>
                    <a:pt x="4" y="330"/>
                    <a:pt x="4" y="330"/>
                    <a:pt x="4" y="330"/>
                  </a:cubicBezTo>
                  <a:cubicBezTo>
                    <a:pt x="2" y="330"/>
                    <a:pt x="2" y="330"/>
                    <a:pt x="2" y="330"/>
                  </a:cubicBezTo>
                  <a:cubicBezTo>
                    <a:pt x="2" y="328"/>
                    <a:pt x="2" y="328"/>
                    <a:pt x="2" y="328"/>
                  </a:cubicBezTo>
                  <a:cubicBezTo>
                    <a:pt x="2" y="301"/>
                    <a:pt x="0" y="274"/>
                    <a:pt x="0" y="246"/>
                  </a:cubicBezTo>
                  <a:cubicBezTo>
                    <a:pt x="0" y="219"/>
                    <a:pt x="0" y="192"/>
                    <a:pt x="0" y="164"/>
                  </a:cubicBezTo>
                  <a:cubicBezTo>
                    <a:pt x="0" y="137"/>
                    <a:pt x="0" y="110"/>
                    <a:pt x="2" y="82"/>
                  </a:cubicBezTo>
                  <a:cubicBezTo>
                    <a:pt x="2" y="55"/>
                    <a:pt x="2" y="28"/>
                    <a:pt x="4" y="0"/>
                  </a:cubicBezTo>
                  <a:lnTo>
                    <a:pt x="4" y="0"/>
                  </a:lnTo>
                  <a:lnTo>
                    <a:pt x="4" y="0"/>
                  </a:lnTo>
                  <a:lnTo>
                    <a:pt x="21" y="0"/>
                  </a:lnTo>
                  <a:moveTo>
                    <a:pt x="21" y="0"/>
                  </a:moveTo>
                  <a:lnTo>
                    <a:pt x="21" y="0"/>
                  </a:lnTo>
                  <a:cubicBezTo>
                    <a:pt x="4" y="2"/>
                    <a:pt x="4" y="2"/>
                    <a:pt x="4" y="2"/>
                  </a:cubicBezTo>
                  <a:cubicBezTo>
                    <a:pt x="6" y="0"/>
                    <a:pt x="6" y="0"/>
                    <a:pt x="6" y="0"/>
                  </a:cubicBezTo>
                  <a:cubicBezTo>
                    <a:pt x="6" y="28"/>
                    <a:pt x="8" y="55"/>
                    <a:pt x="8" y="82"/>
                  </a:cubicBezTo>
                  <a:cubicBezTo>
                    <a:pt x="8" y="110"/>
                    <a:pt x="8" y="137"/>
                    <a:pt x="8" y="164"/>
                  </a:cubicBezTo>
                  <a:cubicBezTo>
                    <a:pt x="8" y="192"/>
                    <a:pt x="8" y="219"/>
                    <a:pt x="8" y="246"/>
                  </a:cubicBezTo>
                  <a:cubicBezTo>
                    <a:pt x="8" y="274"/>
                    <a:pt x="8" y="301"/>
                    <a:pt x="6" y="328"/>
                  </a:cubicBezTo>
                  <a:cubicBezTo>
                    <a:pt x="4" y="326"/>
                    <a:pt x="4" y="326"/>
                    <a:pt x="4" y="326"/>
                  </a:cubicBezTo>
                  <a:cubicBezTo>
                    <a:pt x="21" y="326"/>
                    <a:pt x="21" y="326"/>
                    <a:pt x="21" y="326"/>
                  </a:cubicBezTo>
                  <a:cubicBezTo>
                    <a:pt x="19" y="328"/>
                    <a:pt x="19" y="328"/>
                    <a:pt x="19" y="328"/>
                  </a:cubicBezTo>
                  <a:cubicBezTo>
                    <a:pt x="19" y="301"/>
                    <a:pt x="19" y="274"/>
                    <a:pt x="19" y="246"/>
                  </a:cubicBezTo>
                  <a:cubicBezTo>
                    <a:pt x="19" y="219"/>
                    <a:pt x="17" y="194"/>
                    <a:pt x="17" y="166"/>
                  </a:cubicBezTo>
                  <a:cubicBezTo>
                    <a:pt x="17" y="139"/>
                    <a:pt x="19" y="112"/>
                    <a:pt x="19" y="84"/>
                  </a:cubicBezTo>
                  <a:cubicBezTo>
                    <a:pt x="19" y="57"/>
                    <a:pt x="19" y="30"/>
                    <a:pt x="2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55" name="Google Shape;855;p23"/>
            <p:cNvSpPr/>
            <p:nvPr/>
          </p:nvSpPr>
          <p:spPr>
            <a:xfrm flipH="1">
              <a:off x="-382086" y="5990186"/>
              <a:ext cx="21417" cy="149920"/>
            </a:xfrm>
            <a:custGeom>
              <a:avLst/>
              <a:gdLst/>
              <a:ahLst/>
              <a:cxnLst/>
              <a:rect l="l" t="t" r="r" b="b"/>
              <a:pathLst>
                <a:path w="25" h="175" extrusionOk="0">
                  <a:moveTo>
                    <a:pt x="23" y="0"/>
                  </a:moveTo>
                  <a:lnTo>
                    <a:pt x="23" y="0"/>
                  </a:lnTo>
                  <a:cubicBezTo>
                    <a:pt x="23" y="15"/>
                    <a:pt x="23" y="27"/>
                    <a:pt x="25" y="42"/>
                  </a:cubicBezTo>
                  <a:cubicBezTo>
                    <a:pt x="25" y="57"/>
                    <a:pt x="25" y="72"/>
                    <a:pt x="25" y="86"/>
                  </a:cubicBezTo>
                  <a:cubicBezTo>
                    <a:pt x="25" y="99"/>
                    <a:pt x="25" y="116"/>
                    <a:pt x="23" y="128"/>
                  </a:cubicBezTo>
                  <a:cubicBezTo>
                    <a:pt x="23" y="143"/>
                    <a:pt x="23" y="158"/>
                    <a:pt x="23" y="173"/>
                  </a:cubicBezTo>
                  <a:cubicBezTo>
                    <a:pt x="23" y="175"/>
                    <a:pt x="23" y="175"/>
                    <a:pt x="23" y="175"/>
                  </a:cubicBezTo>
                  <a:lnTo>
                    <a:pt x="23" y="175"/>
                  </a:lnTo>
                  <a:cubicBezTo>
                    <a:pt x="4" y="175"/>
                    <a:pt x="4" y="175"/>
                    <a:pt x="4" y="175"/>
                  </a:cubicBezTo>
                  <a:cubicBezTo>
                    <a:pt x="2" y="175"/>
                    <a:pt x="2" y="175"/>
                    <a:pt x="2" y="175"/>
                  </a:cubicBezTo>
                  <a:cubicBezTo>
                    <a:pt x="2" y="173"/>
                    <a:pt x="2" y="173"/>
                    <a:pt x="2" y="173"/>
                  </a:cubicBezTo>
                  <a:cubicBezTo>
                    <a:pt x="2" y="158"/>
                    <a:pt x="0" y="143"/>
                    <a:pt x="0" y="130"/>
                  </a:cubicBezTo>
                  <a:cubicBezTo>
                    <a:pt x="0" y="116"/>
                    <a:pt x="0" y="101"/>
                    <a:pt x="0" y="86"/>
                  </a:cubicBezTo>
                  <a:cubicBezTo>
                    <a:pt x="0" y="59"/>
                    <a:pt x="0" y="29"/>
                    <a:pt x="2" y="0"/>
                  </a:cubicBezTo>
                  <a:lnTo>
                    <a:pt x="2" y="0"/>
                  </a:lnTo>
                  <a:cubicBezTo>
                    <a:pt x="4" y="0"/>
                    <a:pt x="4" y="0"/>
                    <a:pt x="4" y="0"/>
                  </a:cubicBezTo>
                  <a:lnTo>
                    <a:pt x="23" y="0"/>
                  </a:lnTo>
                  <a:moveTo>
                    <a:pt x="21" y="2"/>
                  </a:moveTo>
                  <a:lnTo>
                    <a:pt x="21" y="2"/>
                  </a:lnTo>
                  <a:cubicBezTo>
                    <a:pt x="4" y="2"/>
                    <a:pt x="4" y="2"/>
                    <a:pt x="4" y="2"/>
                  </a:cubicBezTo>
                  <a:cubicBezTo>
                    <a:pt x="6" y="0"/>
                    <a:pt x="6" y="0"/>
                    <a:pt x="6" y="0"/>
                  </a:cubicBezTo>
                  <a:cubicBezTo>
                    <a:pt x="8" y="29"/>
                    <a:pt x="8" y="59"/>
                    <a:pt x="8" y="86"/>
                  </a:cubicBezTo>
                  <a:cubicBezTo>
                    <a:pt x="8" y="101"/>
                    <a:pt x="8" y="116"/>
                    <a:pt x="8" y="130"/>
                  </a:cubicBezTo>
                  <a:cubicBezTo>
                    <a:pt x="8" y="143"/>
                    <a:pt x="8" y="158"/>
                    <a:pt x="6" y="173"/>
                  </a:cubicBezTo>
                  <a:cubicBezTo>
                    <a:pt x="4" y="170"/>
                    <a:pt x="4" y="170"/>
                    <a:pt x="4" y="170"/>
                  </a:cubicBezTo>
                  <a:cubicBezTo>
                    <a:pt x="23" y="170"/>
                    <a:pt x="23" y="170"/>
                    <a:pt x="23" y="170"/>
                  </a:cubicBezTo>
                  <a:cubicBezTo>
                    <a:pt x="21" y="173"/>
                    <a:pt x="21" y="173"/>
                    <a:pt x="21" y="173"/>
                  </a:cubicBezTo>
                  <a:cubicBezTo>
                    <a:pt x="21" y="158"/>
                    <a:pt x="21" y="143"/>
                    <a:pt x="21" y="130"/>
                  </a:cubicBezTo>
                  <a:cubicBezTo>
                    <a:pt x="19" y="116"/>
                    <a:pt x="19" y="103"/>
                    <a:pt x="19" y="88"/>
                  </a:cubicBezTo>
                  <a:cubicBezTo>
                    <a:pt x="19" y="74"/>
                    <a:pt x="19" y="61"/>
                    <a:pt x="19" y="46"/>
                  </a:cubicBezTo>
                  <a:cubicBezTo>
                    <a:pt x="21" y="32"/>
                    <a:pt x="21" y="17"/>
                    <a:pt x="21"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8000" rIns="90000" bIns="18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56" name="Google Shape;856;p23"/>
            <p:cNvSpPr/>
            <p:nvPr/>
          </p:nvSpPr>
          <p:spPr>
            <a:xfrm flipH="1">
              <a:off x="-419780" y="5973909"/>
              <a:ext cx="21417" cy="182474"/>
            </a:xfrm>
            <a:custGeom>
              <a:avLst/>
              <a:gdLst/>
              <a:ahLst/>
              <a:cxnLst/>
              <a:rect l="l" t="t" r="r" b="b"/>
              <a:pathLst>
                <a:path w="25" h="213" extrusionOk="0">
                  <a:moveTo>
                    <a:pt x="23" y="2"/>
                  </a:moveTo>
                  <a:lnTo>
                    <a:pt x="23" y="2"/>
                  </a:lnTo>
                  <a:cubicBezTo>
                    <a:pt x="23" y="19"/>
                    <a:pt x="25" y="36"/>
                    <a:pt x="25" y="53"/>
                  </a:cubicBezTo>
                  <a:cubicBezTo>
                    <a:pt x="25" y="69"/>
                    <a:pt x="25" y="86"/>
                    <a:pt x="25" y="105"/>
                  </a:cubicBezTo>
                  <a:cubicBezTo>
                    <a:pt x="25" y="122"/>
                    <a:pt x="25" y="139"/>
                    <a:pt x="23" y="158"/>
                  </a:cubicBezTo>
                  <a:cubicBezTo>
                    <a:pt x="23" y="175"/>
                    <a:pt x="23" y="192"/>
                    <a:pt x="23" y="208"/>
                  </a:cubicBezTo>
                  <a:cubicBezTo>
                    <a:pt x="23" y="210"/>
                    <a:pt x="23" y="210"/>
                    <a:pt x="23" y="210"/>
                  </a:cubicBezTo>
                  <a:lnTo>
                    <a:pt x="23" y="210"/>
                  </a:lnTo>
                  <a:cubicBezTo>
                    <a:pt x="4" y="213"/>
                    <a:pt x="4" y="213"/>
                    <a:pt x="4" y="213"/>
                  </a:cubicBezTo>
                  <a:cubicBezTo>
                    <a:pt x="2" y="213"/>
                    <a:pt x="2" y="213"/>
                    <a:pt x="2" y="213"/>
                  </a:cubicBezTo>
                  <a:cubicBezTo>
                    <a:pt x="2" y="208"/>
                    <a:pt x="2" y="208"/>
                    <a:pt x="2" y="208"/>
                  </a:cubicBezTo>
                  <a:cubicBezTo>
                    <a:pt x="2" y="192"/>
                    <a:pt x="2" y="175"/>
                    <a:pt x="0" y="158"/>
                  </a:cubicBezTo>
                  <a:cubicBezTo>
                    <a:pt x="0" y="141"/>
                    <a:pt x="0" y="122"/>
                    <a:pt x="0" y="105"/>
                  </a:cubicBezTo>
                  <a:cubicBezTo>
                    <a:pt x="0" y="72"/>
                    <a:pt x="2" y="36"/>
                    <a:pt x="2" y="2"/>
                  </a:cubicBezTo>
                  <a:cubicBezTo>
                    <a:pt x="4" y="0"/>
                    <a:pt x="4" y="0"/>
                    <a:pt x="4" y="0"/>
                  </a:cubicBezTo>
                  <a:lnTo>
                    <a:pt x="4" y="0"/>
                  </a:lnTo>
                  <a:lnTo>
                    <a:pt x="23" y="2"/>
                  </a:lnTo>
                  <a:moveTo>
                    <a:pt x="23" y="2"/>
                  </a:moveTo>
                  <a:lnTo>
                    <a:pt x="23" y="2"/>
                  </a:lnTo>
                  <a:cubicBezTo>
                    <a:pt x="4" y="4"/>
                    <a:pt x="4" y="4"/>
                    <a:pt x="4" y="4"/>
                  </a:cubicBezTo>
                  <a:cubicBezTo>
                    <a:pt x="6" y="2"/>
                    <a:pt x="6" y="2"/>
                    <a:pt x="6" y="2"/>
                  </a:cubicBezTo>
                  <a:cubicBezTo>
                    <a:pt x="8" y="36"/>
                    <a:pt x="8" y="72"/>
                    <a:pt x="8" y="105"/>
                  </a:cubicBezTo>
                  <a:cubicBezTo>
                    <a:pt x="8" y="122"/>
                    <a:pt x="8" y="141"/>
                    <a:pt x="8" y="158"/>
                  </a:cubicBezTo>
                  <a:cubicBezTo>
                    <a:pt x="8" y="175"/>
                    <a:pt x="8" y="192"/>
                    <a:pt x="6" y="208"/>
                  </a:cubicBezTo>
                  <a:cubicBezTo>
                    <a:pt x="4" y="206"/>
                    <a:pt x="4" y="206"/>
                    <a:pt x="4" y="206"/>
                  </a:cubicBezTo>
                  <a:cubicBezTo>
                    <a:pt x="23" y="208"/>
                    <a:pt x="23" y="208"/>
                    <a:pt x="23" y="208"/>
                  </a:cubicBezTo>
                  <a:cubicBezTo>
                    <a:pt x="21" y="208"/>
                    <a:pt x="21" y="208"/>
                    <a:pt x="21" y="208"/>
                  </a:cubicBezTo>
                  <a:cubicBezTo>
                    <a:pt x="21" y="192"/>
                    <a:pt x="21" y="175"/>
                    <a:pt x="21" y="158"/>
                  </a:cubicBezTo>
                  <a:cubicBezTo>
                    <a:pt x="21" y="141"/>
                    <a:pt x="19" y="124"/>
                    <a:pt x="19" y="107"/>
                  </a:cubicBezTo>
                  <a:cubicBezTo>
                    <a:pt x="19" y="91"/>
                    <a:pt x="19" y="74"/>
                    <a:pt x="19" y="55"/>
                  </a:cubicBezTo>
                  <a:cubicBezTo>
                    <a:pt x="21" y="38"/>
                    <a:pt x="21" y="21"/>
                    <a:pt x="23"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1675" rIns="90000" bIns="316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57" name="Google Shape;857;p23"/>
            <p:cNvSpPr/>
            <p:nvPr/>
          </p:nvSpPr>
          <p:spPr>
            <a:xfrm flipH="1">
              <a:off x="-545713" y="5923365"/>
              <a:ext cx="19704" cy="282707"/>
            </a:xfrm>
            <a:custGeom>
              <a:avLst/>
              <a:gdLst/>
              <a:ahLst/>
              <a:cxnLst/>
              <a:rect l="l" t="t" r="r" b="b"/>
              <a:pathLst>
                <a:path w="23" h="330" extrusionOk="0">
                  <a:moveTo>
                    <a:pt x="21" y="0"/>
                  </a:moveTo>
                  <a:lnTo>
                    <a:pt x="21" y="0"/>
                  </a:lnTo>
                  <a:cubicBezTo>
                    <a:pt x="21" y="28"/>
                    <a:pt x="23" y="55"/>
                    <a:pt x="23" y="80"/>
                  </a:cubicBezTo>
                  <a:cubicBezTo>
                    <a:pt x="23" y="107"/>
                    <a:pt x="23" y="135"/>
                    <a:pt x="23" y="164"/>
                  </a:cubicBezTo>
                  <a:cubicBezTo>
                    <a:pt x="23" y="192"/>
                    <a:pt x="23" y="219"/>
                    <a:pt x="21" y="246"/>
                  </a:cubicBezTo>
                  <a:cubicBezTo>
                    <a:pt x="21" y="274"/>
                    <a:pt x="21" y="301"/>
                    <a:pt x="21" y="328"/>
                  </a:cubicBezTo>
                  <a:cubicBezTo>
                    <a:pt x="23" y="330"/>
                    <a:pt x="23" y="330"/>
                    <a:pt x="23" y="330"/>
                  </a:cubicBezTo>
                  <a:cubicBezTo>
                    <a:pt x="21" y="330"/>
                    <a:pt x="21" y="330"/>
                    <a:pt x="21" y="330"/>
                  </a:cubicBezTo>
                  <a:cubicBezTo>
                    <a:pt x="4" y="330"/>
                    <a:pt x="4" y="330"/>
                    <a:pt x="4" y="330"/>
                  </a:cubicBezTo>
                  <a:cubicBezTo>
                    <a:pt x="2" y="330"/>
                    <a:pt x="2" y="330"/>
                    <a:pt x="2" y="330"/>
                  </a:cubicBezTo>
                  <a:cubicBezTo>
                    <a:pt x="2" y="328"/>
                    <a:pt x="2" y="328"/>
                    <a:pt x="2" y="328"/>
                  </a:cubicBezTo>
                  <a:cubicBezTo>
                    <a:pt x="0" y="301"/>
                    <a:pt x="0" y="274"/>
                    <a:pt x="0" y="246"/>
                  </a:cubicBezTo>
                  <a:cubicBezTo>
                    <a:pt x="0" y="219"/>
                    <a:pt x="0" y="192"/>
                    <a:pt x="0" y="164"/>
                  </a:cubicBezTo>
                  <a:cubicBezTo>
                    <a:pt x="0" y="137"/>
                    <a:pt x="0" y="110"/>
                    <a:pt x="0" y="82"/>
                  </a:cubicBezTo>
                  <a:cubicBezTo>
                    <a:pt x="0" y="55"/>
                    <a:pt x="2" y="28"/>
                    <a:pt x="2" y="0"/>
                  </a:cubicBezTo>
                  <a:lnTo>
                    <a:pt x="2" y="0"/>
                  </a:lnTo>
                  <a:cubicBezTo>
                    <a:pt x="4" y="0"/>
                    <a:pt x="4" y="0"/>
                    <a:pt x="4" y="0"/>
                  </a:cubicBezTo>
                  <a:lnTo>
                    <a:pt x="21" y="0"/>
                  </a:lnTo>
                  <a:moveTo>
                    <a:pt x="19" y="2"/>
                  </a:moveTo>
                  <a:lnTo>
                    <a:pt x="19" y="2"/>
                  </a:lnTo>
                  <a:cubicBezTo>
                    <a:pt x="4" y="2"/>
                    <a:pt x="4" y="2"/>
                    <a:pt x="4" y="2"/>
                  </a:cubicBezTo>
                  <a:cubicBezTo>
                    <a:pt x="4" y="0"/>
                    <a:pt x="4" y="0"/>
                    <a:pt x="4" y="0"/>
                  </a:cubicBezTo>
                  <a:cubicBezTo>
                    <a:pt x="6" y="28"/>
                    <a:pt x="6" y="55"/>
                    <a:pt x="8" y="82"/>
                  </a:cubicBezTo>
                  <a:cubicBezTo>
                    <a:pt x="8" y="110"/>
                    <a:pt x="8" y="137"/>
                    <a:pt x="8" y="164"/>
                  </a:cubicBezTo>
                  <a:cubicBezTo>
                    <a:pt x="8" y="192"/>
                    <a:pt x="8" y="219"/>
                    <a:pt x="8" y="246"/>
                  </a:cubicBezTo>
                  <a:cubicBezTo>
                    <a:pt x="8" y="274"/>
                    <a:pt x="6" y="301"/>
                    <a:pt x="6" y="328"/>
                  </a:cubicBezTo>
                  <a:cubicBezTo>
                    <a:pt x="4" y="326"/>
                    <a:pt x="4" y="326"/>
                    <a:pt x="4" y="326"/>
                  </a:cubicBezTo>
                  <a:cubicBezTo>
                    <a:pt x="21" y="326"/>
                    <a:pt x="21" y="326"/>
                    <a:pt x="21" y="326"/>
                  </a:cubicBezTo>
                  <a:cubicBezTo>
                    <a:pt x="19" y="328"/>
                    <a:pt x="19" y="328"/>
                    <a:pt x="19" y="328"/>
                  </a:cubicBezTo>
                  <a:cubicBezTo>
                    <a:pt x="19" y="301"/>
                    <a:pt x="19" y="274"/>
                    <a:pt x="19" y="246"/>
                  </a:cubicBezTo>
                  <a:cubicBezTo>
                    <a:pt x="19" y="219"/>
                    <a:pt x="17" y="194"/>
                    <a:pt x="17" y="166"/>
                  </a:cubicBezTo>
                  <a:cubicBezTo>
                    <a:pt x="17" y="139"/>
                    <a:pt x="17" y="112"/>
                    <a:pt x="17" y="84"/>
                  </a:cubicBezTo>
                  <a:cubicBezTo>
                    <a:pt x="19" y="57"/>
                    <a:pt x="19" y="30"/>
                    <a:pt x="19"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58" name="Google Shape;858;p23"/>
            <p:cNvSpPr/>
            <p:nvPr/>
          </p:nvSpPr>
          <p:spPr>
            <a:xfrm rot="10800000">
              <a:off x="-540573" y="5934502"/>
              <a:ext cx="11137" cy="0"/>
            </a:xfrm>
            <a:custGeom>
              <a:avLst/>
              <a:gdLst/>
              <a:ahLst/>
              <a:cxnLst/>
              <a:rect l="l" t="t" r="r" b="b"/>
              <a:pathLst>
                <a:path w="13" h="120000" fill="none" extrusionOk="0">
                  <a:moveTo>
                    <a:pt x="0" y="0"/>
                  </a:moveTo>
                  <a:lnTo>
                    <a:pt x="0" y="0"/>
                  </a:lnTo>
                  <a:cubicBezTo>
                    <a:pt x="4"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59" name="Google Shape;859;p23"/>
            <p:cNvSpPr/>
            <p:nvPr/>
          </p:nvSpPr>
          <p:spPr>
            <a:xfrm rot="10800000">
              <a:off x="-542287" y="5931075"/>
              <a:ext cx="11137"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60" name="Google Shape;860;p23"/>
            <p:cNvSpPr/>
            <p:nvPr/>
          </p:nvSpPr>
          <p:spPr>
            <a:xfrm flipH="1">
              <a:off x="163624" y="5923365"/>
              <a:ext cx="19704" cy="282707"/>
            </a:xfrm>
            <a:custGeom>
              <a:avLst/>
              <a:gdLst/>
              <a:ahLst/>
              <a:cxnLst/>
              <a:rect l="l" t="t" r="r" b="b"/>
              <a:pathLst>
                <a:path w="23" h="330" extrusionOk="0">
                  <a:moveTo>
                    <a:pt x="21" y="0"/>
                  </a:moveTo>
                  <a:lnTo>
                    <a:pt x="21" y="0"/>
                  </a:lnTo>
                  <a:cubicBezTo>
                    <a:pt x="21" y="28"/>
                    <a:pt x="23" y="55"/>
                    <a:pt x="23" y="80"/>
                  </a:cubicBezTo>
                  <a:cubicBezTo>
                    <a:pt x="23" y="107"/>
                    <a:pt x="23" y="135"/>
                    <a:pt x="23" y="164"/>
                  </a:cubicBezTo>
                  <a:cubicBezTo>
                    <a:pt x="23" y="192"/>
                    <a:pt x="23" y="219"/>
                    <a:pt x="21" y="246"/>
                  </a:cubicBezTo>
                  <a:cubicBezTo>
                    <a:pt x="21" y="274"/>
                    <a:pt x="21" y="301"/>
                    <a:pt x="23" y="328"/>
                  </a:cubicBezTo>
                  <a:cubicBezTo>
                    <a:pt x="23" y="330"/>
                    <a:pt x="23" y="330"/>
                    <a:pt x="23" y="330"/>
                  </a:cubicBezTo>
                  <a:cubicBezTo>
                    <a:pt x="21" y="330"/>
                    <a:pt x="21" y="330"/>
                    <a:pt x="21" y="330"/>
                  </a:cubicBezTo>
                  <a:cubicBezTo>
                    <a:pt x="4" y="330"/>
                    <a:pt x="4" y="330"/>
                    <a:pt x="4" y="330"/>
                  </a:cubicBezTo>
                  <a:cubicBezTo>
                    <a:pt x="2" y="330"/>
                    <a:pt x="2" y="330"/>
                    <a:pt x="2" y="330"/>
                  </a:cubicBezTo>
                  <a:cubicBezTo>
                    <a:pt x="2" y="328"/>
                    <a:pt x="2" y="328"/>
                    <a:pt x="2" y="328"/>
                  </a:cubicBezTo>
                  <a:cubicBezTo>
                    <a:pt x="0" y="301"/>
                    <a:pt x="0" y="274"/>
                    <a:pt x="0" y="246"/>
                  </a:cubicBezTo>
                  <a:cubicBezTo>
                    <a:pt x="0" y="219"/>
                    <a:pt x="0" y="192"/>
                    <a:pt x="0" y="164"/>
                  </a:cubicBezTo>
                  <a:cubicBezTo>
                    <a:pt x="0" y="137"/>
                    <a:pt x="0" y="110"/>
                    <a:pt x="0" y="82"/>
                  </a:cubicBezTo>
                  <a:cubicBezTo>
                    <a:pt x="2" y="55"/>
                    <a:pt x="2" y="28"/>
                    <a:pt x="2" y="0"/>
                  </a:cubicBezTo>
                  <a:lnTo>
                    <a:pt x="2" y="0"/>
                  </a:lnTo>
                  <a:cubicBezTo>
                    <a:pt x="4" y="0"/>
                    <a:pt x="4" y="0"/>
                    <a:pt x="4" y="0"/>
                  </a:cubicBezTo>
                  <a:lnTo>
                    <a:pt x="21" y="0"/>
                  </a:lnTo>
                  <a:moveTo>
                    <a:pt x="21" y="0"/>
                  </a:moveTo>
                  <a:lnTo>
                    <a:pt x="21" y="0"/>
                  </a:lnTo>
                  <a:cubicBezTo>
                    <a:pt x="4" y="2"/>
                    <a:pt x="4" y="2"/>
                    <a:pt x="4" y="2"/>
                  </a:cubicBezTo>
                  <a:cubicBezTo>
                    <a:pt x="4" y="0"/>
                    <a:pt x="4" y="0"/>
                    <a:pt x="4" y="0"/>
                  </a:cubicBezTo>
                  <a:cubicBezTo>
                    <a:pt x="6" y="28"/>
                    <a:pt x="6" y="55"/>
                    <a:pt x="8" y="82"/>
                  </a:cubicBezTo>
                  <a:cubicBezTo>
                    <a:pt x="8" y="110"/>
                    <a:pt x="8" y="137"/>
                    <a:pt x="8" y="164"/>
                  </a:cubicBezTo>
                  <a:cubicBezTo>
                    <a:pt x="8" y="192"/>
                    <a:pt x="8" y="219"/>
                    <a:pt x="8" y="246"/>
                  </a:cubicBezTo>
                  <a:cubicBezTo>
                    <a:pt x="8" y="274"/>
                    <a:pt x="6" y="301"/>
                    <a:pt x="6" y="328"/>
                  </a:cubicBezTo>
                  <a:cubicBezTo>
                    <a:pt x="4" y="326"/>
                    <a:pt x="4" y="326"/>
                    <a:pt x="4" y="326"/>
                  </a:cubicBezTo>
                  <a:cubicBezTo>
                    <a:pt x="21" y="326"/>
                    <a:pt x="21" y="326"/>
                    <a:pt x="21" y="326"/>
                  </a:cubicBezTo>
                  <a:cubicBezTo>
                    <a:pt x="19" y="328"/>
                    <a:pt x="19" y="328"/>
                    <a:pt x="19" y="328"/>
                  </a:cubicBezTo>
                  <a:cubicBezTo>
                    <a:pt x="19" y="301"/>
                    <a:pt x="19" y="274"/>
                    <a:pt x="19" y="246"/>
                  </a:cubicBezTo>
                  <a:cubicBezTo>
                    <a:pt x="19" y="219"/>
                    <a:pt x="17" y="194"/>
                    <a:pt x="17" y="166"/>
                  </a:cubicBezTo>
                  <a:cubicBezTo>
                    <a:pt x="17" y="139"/>
                    <a:pt x="17" y="112"/>
                    <a:pt x="17" y="84"/>
                  </a:cubicBezTo>
                  <a:cubicBezTo>
                    <a:pt x="19" y="57"/>
                    <a:pt x="19" y="30"/>
                    <a:pt x="2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61" name="Google Shape;861;p23"/>
            <p:cNvSpPr/>
            <p:nvPr/>
          </p:nvSpPr>
          <p:spPr>
            <a:xfrm flipH="1">
              <a:off x="-646802" y="5835983"/>
              <a:ext cx="932933" cy="95949"/>
            </a:xfrm>
            <a:custGeom>
              <a:avLst/>
              <a:gdLst/>
              <a:ahLst/>
              <a:cxnLst/>
              <a:rect l="l" t="t" r="r" b="b"/>
              <a:pathLst>
                <a:path w="1089" h="112" extrusionOk="0">
                  <a:moveTo>
                    <a:pt x="1087" y="8"/>
                  </a:moveTo>
                  <a:lnTo>
                    <a:pt x="1087" y="8"/>
                  </a:lnTo>
                  <a:cubicBezTo>
                    <a:pt x="1089" y="104"/>
                    <a:pt x="1089" y="104"/>
                    <a:pt x="1089" y="104"/>
                  </a:cubicBezTo>
                  <a:cubicBezTo>
                    <a:pt x="1089" y="109"/>
                    <a:pt x="1089" y="109"/>
                    <a:pt x="1089" y="109"/>
                  </a:cubicBezTo>
                  <a:cubicBezTo>
                    <a:pt x="1085" y="109"/>
                    <a:pt x="1085" y="109"/>
                    <a:pt x="1085" y="109"/>
                  </a:cubicBezTo>
                  <a:cubicBezTo>
                    <a:pt x="996" y="111"/>
                    <a:pt x="906" y="111"/>
                    <a:pt x="816" y="111"/>
                  </a:cubicBezTo>
                  <a:cubicBezTo>
                    <a:pt x="725" y="113"/>
                    <a:pt x="635" y="113"/>
                    <a:pt x="547" y="111"/>
                  </a:cubicBezTo>
                  <a:cubicBezTo>
                    <a:pt x="456" y="109"/>
                    <a:pt x="366" y="107"/>
                    <a:pt x="275" y="107"/>
                  </a:cubicBezTo>
                  <a:cubicBezTo>
                    <a:pt x="185" y="107"/>
                    <a:pt x="97" y="109"/>
                    <a:pt x="6" y="109"/>
                  </a:cubicBezTo>
                  <a:cubicBezTo>
                    <a:pt x="2" y="109"/>
                    <a:pt x="2" y="109"/>
                    <a:pt x="2" y="109"/>
                  </a:cubicBezTo>
                  <a:cubicBezTo>
                    <a:pt x="2" y="104"/>
                    <a:pt x="2" y="104"/>
                    <a:pt x="2" y="104"/>
                  </a:cubicBezTo>
                  <a:cubicBezTo>
                    <a:pt x="0" y="8"/>
                    <a:pt x="0" y="8"/>
                    <a:pt x="0" y="8"/>
                  </a:cubicBezTo>
                  <a:cubicBezTo>
                    <a:pt x="0" y="3"/>
                    <a:pt x="0" y="3"/>
                    <a:pt x="0" y="3"/>
                  </a:cubicBezTo>
                  <a:cubicBezTo>
                    <a:pt x="6" y="3"/>
                    <a:pt x="6" y="3"/>
                    <a:pt x="6" y="3"/>
                  </a:cubicBezTo>
                  <a:cubicBezTo>
                    <a:pt x="97" y="1"/>
                    <a:pt x="187" y="1"/>
                    <a:pt x="277" y="1"/>
                  </a:cubicBezTo>
                  <a:cubicBezTo>
                    <a:pt x="368" y="-1"/>
                    <a:pt x="458" y="1"/>
                    <a:pt x="549" y="1"/>
                  </a:cubicBezTo>
                  <a:cubicBezTo>
                    <a:pt x="639" y="1"/>
                    <a:pt x="729" y="3"/>
                    <a:pt x="820" y="3"/>
                  </a:cubicBezTo>
                  <a:lnTo>
                    <a:pt x="1087" y="8"/>
                  </a:lnTo>
                  <a:moveTo>
                    <a:pt x="1085" y="10"/>
                  </a:moveTo>
                  <a:lnTo>
                    <a:pt x="1085" y="10"/>
                  </a:lnTo>
                  <a:cubicBezTo>
                    <a:pt x="812" y="14"/>
                    <a:pt x="812" y="14"/>
                    <a:pt x="812" y="14"/>
                  </a:cubicBezTo>
                  <a:cubicBezTo>
                    <a:pt x="721" y="14"/>
                    <a:pt x="633" y="16"/>
                    <a:pt x="542" y="16"/>
                  </a:cubicBezTo>
                  <a:cubicBezTo>
                    <a:pt x="452" y="16"/>
                    <a:pt x="364" y="18"/>
                    <a:pt x="275" y="16"/>
                  </a:cubicBezTo>
                  <a:cubicBezTo>
                    <a:pt x="185" y="16"/>
                    <a:pt x="97" y="16"/>
                    <a:pt x="6" y="14"/>
                  </a:cubicBezTo>
                  <a:cubicBezTo>
                    <a:pt x="12" y="8"/>
                    <a:pt x="12" y="8"/>
                    <a:pt x="12" y="8"/>
                  </a:cubicBezTo>
                  <a:cubicBezTo>
                    <a:pt x="10" y="104"/>
                    <a:pt x="10" y="104"/>
                    <a:pt x="10" y="104"/>
                  </a:cubicBezTo>
                  <a:cubicBezTo>
                    <a:pt x="6" y="100"/>
                    <a:pt x="6" y="100"/>
                    <a:pt x="6" y="100"/>
                  </a:cubicBezTo>
                  <a:cubicBezTo>
                    <a:pt x="97" y="102"/>
                    <a:pt x="185" y="102"/>
                    <a:pt x="275" y="102"/>
                  </a:cubicBezTo>
                  <a:cubicBezTo>
                    <a:pt x="366" y="102"/>
                    <a:pt x="456" y="100"/>
                    <a:pt x="547" y="98"/>
                  </a:cubicBezTo>
                  <a:cubicBezTo>
                    <a:pt x="635" y="96"/>
                    <a:pt x="725" y="96"/>
                    <a:pt x="816" y="98"/>
                  </a:cubicBezTo>
                  <a:cubicBezTo>
                    <a:pt x="906" y="98"/>
                    <a:pt x="996" y="100"/>
                    <a:pt x="1085" y="102"/>
                  </a:cubicBezTo>
                  <a:cubicBezTo>
                    <a:pt x="1083" y="104"/>
                    <a:pt x="1083" y="104"/>
                    <a:pt x="1083" y="104"/>
                  </a:cubicBezTo>
                  <a:lnTo>
                    <a:pt x="1085" y="1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62" name="Google Shape;862;p23"/>
            <p:cNvSpPr/>
            <p:nvPr/>
          </p:nvSpPr>
          <p:spPr>
            <a:xfrm flipH="1">
              <a:off x="-545713" y="5841123"/>
              <a:ext cx="21417" cy="86525"/>
            </a:xfrm>
            <a:custGeom>
              <a:avLst/>
              <a:gdLst/>
              <a:ahLst/>
              <a:cxnLst/>
              <a:rect l="l" t="t" r="r" b="b"/>
              <a:pathLst>
                <a:path w="25" h="101" extrusionOk="0">
                  <a:moveTo>
                    <a:pt x="23" y="2"/>
                  </a:moveTo>
                  <a:lnTo>
                    <a:pt x="23" y="2"/>
                  </a:lnTo>
                  <a:cubicBezTo>
                    <a:pt x="25" y="16"/>
                    <a:pt x="25" y="33"/>
                    <a:pt x="25" y="50"/>
                  </a:cubicBezTo>
                  <a:cubicBezTo>
                    <a:pt x="25" y="58"/>
                    <a:pt x="25" y="67"/>
                    <a:pt x="25" y="75"/>
                  </a:cubicBezTo>
                  <a:cubicBezTo>
                    <a:pt x="23" y="82"/>
                    <a:pt x="23" y="90"/>
                    <a:pt x="23" y="98"/>
                  </a:cubicBezTo>
                  <a:cubicBezTo>
                    <a:pt x="23" y="101"/>
                    <a:pt x="23" y="101"/>
                    <a:pt x="23" y="101"/>
                  </a:cubicBezTo>
                  <a:cubicBezTo>
                    <a:pt x="21" y="101"/>
                    <a:pt x="21" y="101"/>
                    <a:pt x="21" y="101"/>
                  </a:cubicBezTo>
                  <a:cubicBezTo>
                    <a:pt x="17" y="101"/>
                    <a:pt x="10" y="101"/>
                    <a:pt x="4" y="101"/>
                  </a:cubicBezTo>
                  <a:cubicBezTo>
                    <a:pt x="2" y="101"/>
                    <a:pt x="2" y="101"/>
                    <a:pt x="2" y="101"/>
                  </a:cubicBezTo>
                  <a:cubicBezTo>
                    <a:pt x="2" y="98"/>
                    <a:pt x="2" y="98"/>
                    <a:pt x="2" y="98"/>
                  </a:cubicBezTo>
                  <a:cubicBezTo>
                    <a:pt x="0" y="84"/>
                    <a:pt x="0" y="67"/>
                    <a:pt x="0" y="50"/>
                  </a:cubicBezTo>
                  <a:cubicBezTo>
                    <a:pt x="0" y="35"/>
                    <a:pt x="0" y="19"/>
                    <a:pt x="2" y="4"/>
                  </a:cubicBezTo>
                  <a:cubicBezTo>
                    <a:pt x="2" y="0"/>
                    <a:pt x="2" y="0"/>
                    <a:pt x="2" y="0"/>
                  </a:cubicBezTo>
                  <a:cubicBezTo>
                    <a:pt x="4" y="0"/>
                    <a:pt x="4" y="0"/>
                    <a:pt x="4" y="0"/>
                  </a:cubicBezTo>
                  <a:cubicBezTo>
                    <a:pt x="10" y="2"/>
                    <a:pt x="17" y="2"/>
                    <a:pt x="23" y="2"/>
                  </a:cubicBezTo>
                  <a:moveTo>
                    <a:pt x="21" y="4"/>
                  </a:moveTo>
                  <a:lnTo>
                    <a:pt x="21" y="4"/>
                  </a:lnTo>
                  <a:cubicBezTo>
                    <a:pt x="15" y="4"/>
                    <a:pt x="10" y="4"/>
                    <a:pt x="4" y="6"/>
                  </a:cubicBezTo>
                  <a:cubicBezTo>
                    <a:pt x="6" y="4"/>
                    <a:pt x="6" y="4"/>
                    <a:pt x="6" y="4"/>
                  </a:cubicBezTo>
                  <a:cubicBezTo>
                    <a:pt x="8" y="19"/>
                    <a:pt x="8" y="35"/>
                    <a:pt x="8" y="50"/>
                  </a:cubicBezTo>
                  <a:cubicBezTo>
                    <a:pt x="8" y="67"/>
                    <a:pt x="8" y="84"/>
                    <a:pt x="6" y="98"/>
                  </a:cubicBezTo>
                  <a:cubicBezTo>
                    <a:pt x="4" y="96"/>
                    <a:pt x="4" y="96"/>
                    <a:pt x="4" y="96"/>
                  </a:cubicBezTo>
                  <a:cubicBezTo>
                    <a:pt x="10" y="96"/>
                    <a:pt x="17" y="96"/>
                    <a:pt x="21" y="96"/>
                  </a:cubicBezTo>
                  <a:cubicBezTo>
                    <a:pt x="21" y="98"/>
                    <a:pt x="21" y="98"/>
                    <a:pt x="21" y="98"/>
                  </a:cubicBezTo>
                  <a:cubicBezTo>
                    <a:pt x="21" y="90"/>
                    <a:pt x="21" y="84"/>
                    <a:pt x="19" y="75"/>
                  </a:cubicBezTo>
                  <a:cubicBezTo>
                    <a:pt x="19" y="67"/>
                    <a:pt x="19" y="61"/>
                    <a:pt x="19" y="52"/>
                  </a:cubicBezTo>
                  <a:cubicBezTo>
                    <a:pt x="19" y="37"/>
                    <a:pt x="19" y="21"/>
                    <a:pt x="21"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63" name="Google Shape;863;p23"/>
            <p:cNvSpPr/>
            <p:nvPr/>
          </p:nvSpPr>
          <p:spPr>
            <a:xfrm flipH="1">
              <a:off x="-615961" y="5754597"/>
              <a:ext cx="932933" cy="95092"/>
            </a:xfrm>
            <a:custGeom>
              <a:avLst/>
              <a:gdLst/>
              <a:ahLst/>
              <a:cxnLst/>
              <a:rect l="l" t="t" r="r" b="b"/>
              <a:pathLst>
                <a:path w="1089" h="111" extrusionOk="0">
                  <a:moveTo>
                    <a:pt x="1087" y="8"/>
                  </a:moveTo>
                  <a:lnTo>
                    <a:pt x="1087" y="8"/>
                  </a:lnTo>
                  <a:cubicBezTo>
                    <a:pt x="1089" y="105"/>
                    <a:pt x="1089" y="105"/>
                    <a:pt x="1089" y="105"/>
                  </a:cubicBezTo>
                  <a:cubicBezTo>
                    <a:pt x="1089" y="107"/>
                    <a:pt x="1089" y="107"/>
                    <a:pt x="1089" y="107"/>
                  </a:cubicBezTo>
                  <a:cubicBezTo>
                    <a:pt x="1087" y="107"/>
                    <a:pt x="1087" y="107"/>
                    <a:pt x="1087" y="107"/>
                  </a:cubicBezTo>
                  <a:cubicBezTo>
                    <a:pt x="997" y="109"/>
                    <a:pt x="906" y="111"/>
                    <a:pt x="816" y="111"/>
                  </a:cubicBezTo>
                  <a:cubicBezTo>
                    <a:pt x="725" y="111"/>
                    <a:pt x="637" y="111"/>
                    <a:pt x="547" y="109"/>
                  </a:cubicBezTo>
                  <a:cubicBezTo>
                    <a:pt x="456" y="109"/>
                    <a:pt x="366" y="107"/>
                    <a:pt x="276" y="107"/>
                  </a:cubicBezTo>
                  <a:cubicBezTo>
                    <a:pt x="187" y="107"/>
                    <a:pt x="97" y="107"/>
                    <a:pt x="6" y="109"/>
                  </a:cubicBezTo>
                  <a:cubicBezTo>
                    <a:pt x="2" y="109"/>
                    <a:pt x="2" y="109"/>
                    <a:pt x="2" y="109"/>
                  </a:cubicBezTo>
                  <a:cubicBezTo>
                    <a:pt x="2" y="103"/>
                    <a:pt x="2" y="103"/>
                    <a:pt x="2" y="103"/>
                  </a:cubicBezTo>
                  <a:cubicBezTo>
                    <a:pt x="0" y="8"/>
                    <a:pt x="0" y="8"/>
                    <a:pt x="0" y="8"/>
                  </a:cubicBezTo>
                  <a:cubicBezTo>
                    <a:pt x="0" y="2"/>
                    <a:pt x="0" y="2"/>
                    <a:pt x="0" y="2"/>
                  </a:cubicBezTo>
                  <a:cubicBezTo>
                    <a:pt x="6" y="2"/>
                    <a:pt x="6" y="2"/>
                    <a:pt x="6" y="2"/>
                  </a:cubicBezTo>
                  <a:cubicBezTo>
                    <a:pt x="97" y="0"/>
                    <a:pt x="187" y="0"/>
                    <a:pt x="278" y="0"/>
                  </a:cubicBezTo>
                  <a:cubicBezTo>
                    <a:pt x="368" y="0"/>
                    <a:pt x="458" y="0"/>
                    <a:pt x="549" y="0"/>
                  </a:cubicBezTo>
                  <a:cubicBezTo>
                    <a:pt x="641" y="0"/>
                    <a:pt x="730" y="2"/>
                    <a:pt x="820" y="2"/>
                  </a:cubicBezTo>
                  <a:lnTo>
                    <a:pt x="1087" y="8"/>
                  </a:lnTo>
                  <a:moveTo>
                    <a:pt x="1085" y="8"/>
                  </a:moveTo>
                  <a:lnTo>
                    <a:pt x="1085" y="8"/>
                  </a:lnTo>
                  <a:cubicBezTo>
                    <a:pt x="814" y="12"/>
                    <a:pt x="814" y="12"/>
                    <a:pt x="814" y="12"/>
                  </a:cubicBezTo>
                  <a:cubicBezTo>
                    <a:pt x="723" y="14"/>
                    <a:pt x="633" y="16"/>
                    <a:pt x="543" y="16"/>
                  </a:cubicBezTo>
                  <a:cubicBezTo>
                    <a:pt x="454" y="16"/>
                    <a:pt x="364" y="16"/>
                    <a:pt x="276" y="16"/>
                  </a:cubicBezTo>
                  <a:cubicBezTo>
                    <a:pt x="185" y="16"/>
                    <a:pt x="97" y="14"/>
                    <a:pt x="6" y="14"/>
                  </a:cubicBezTo>
                  <a:cubicBezTo>
                    <a:pt x="13" y="8"/>
                    <a:pt x="13" y="8"/>
                    <a:pt x="13" y="8"/>
                  </a:cubicBezTo>
                  <a:cubicBezTo>
                    <a:pt x="11" y="103"/>
                    <a:pt x="11" y="103"/>
                    <a:pt x="11" y="103"/>
                  </a:cubicBezTo>
                  <a:cubicBezTo>
                    <a:pt x="6" y="98"/>
                    <a:pt x="6" y="98"/>
                    <a:pt x="6" y="98"/>
                  </a:cubicBezTo>
                  <a:cubicBezTo>
                    <a:pt x="97" y="101"/>
                    <a:pt x="187" y="101"/>
                    <a:pt x="276" y="101"/>
                  </a:cubicBezTo>
                  <a:cubicBezTo>
                    <a:pt x="366" y="101"/>
                    <a:pt x="456" y="98"/>
                    <a:pt x="547" y="98"/>
                  </a:cubicBezTo>
                  <a:cubicBezTo>
                    <a:pt x="637" y="96"/>
                    <a:pt x="725" y="96"/>
                    <a:pt x="816" y="96"/>
                  </a:cubicBezTo>
                  <a:cubicBezTo>
                    <a:pt x="906" y="96"/>
                    <a:pt x="997" y="98"/>
                    <a:pt x="1087" y="101"/>
                  </a:cubicBezTo>
                  <a:cubicBezTo>
                    <a:pt x="1083" y="105"/>
                    <a:pt x="1083" y="105"/>
                    <a:pt x="1083" y="105"/>
                  </a:cubicBezTo>
                  <a:lnTo>
                    <a:pt x="1085" y="8"/>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64" name="Google Shape;864;p23"/>
            <p:cNvSpPr/>
            <p:nvPr/>
          </p:nvSpPr>
          <p:spPr>
            <a:xfrm flipH="1">
              <a:off x="-515729" y="5759738"/>
              <a:ext cx="22274" cy="86525"/>
            </a:xfrm>
            <a:custGeom>
              <a:avLst/>
              <a:gdLst/>
              <a:ahLst/>
              <a:cxnLst/>
              <a:rect l="l" t="t" r="r" b="b"/>
              <a:pathLst>
                <a:path w="26" h="101" extrusionOk="0">
                  <a:moveTo>
                    <a:pt x="23" y="2"/>
                  </a:moveTo>
                  <a:lnTo>
                    <a:pt x="23" y="2"/>
                  </a:lnTo>
                  <a:cubicBezTo>
                    <a:pt x="26" y="17"/>
                    <a:pt x="26" y="31"/>
                    <a:pt x="26" y="48"/>
                  </a:cubicBezTo>
                  <a:cubicBezTo>
                    <a:pt x="26" y="57"/>
                    <a:pt x="26" y="65"/>
                    <a:pt x="26" y="74"/>
                  </a:cubicBezTo>
                  <a:cubicBezTo>
                    <a:pt x="23" y="82"/>
                    <a:pt x="23" y="90"/>
                    <a:pt x="23" y="99"/>
                  </a:cubicBezTo>
                  <a:lnTo>
                    <a:pt x="23" y="99"/>
                  </a:lnTo>
                  <a:lnTo>
                    <a:pt x="23" y="99"/>
                  </a:lnTo>
                  <a:cubicBezTo>
                    <a:pt x="17" y="99"/>
                    <a:pt x="11" y="99"/>
                    <a:pt x="5" y="101"/>
                  </a:cubicBezTo>
                  <a:cubicBezTo>
                    <a:pt x="2" y="101"/>
                    <a:pt x="2" y="101"/>
                    <a:pt x="2" y="101"/>
                  </a:cubicBezTo>
                  <a:cubicBezTo>
                    <a:pt x="2" y="99"/>
                    <a:pt x="2" y="99"/>
                    <a:pt x="2" y="99"/>
                  </a:cubicBezTo>
                  <a:cubicBezTo>
                    <a:pt x="0" y="82"/>
                    <a:pt x="0" y="65"/>
                    <a:pt x="0" y="50"/>
                  </a:cubicBezTo>
                  <a:cubicBezTo>
                    <a:pt x="0" y="34"/>
                    <a:pt x="0" y="19"/>
                    <a:pt x="2" y="2"/>
                  </a:cubicBezTo>
                  <a:cubicBezTo>
                    <a:pt x="2" y="0"/>
                    <a:pt x="2" y="0"/>
                    <a:pt x="2" y="0"/>
                  </a:cubicBezTo>
                  <a:cubicBezTo>
                    <a:pt x="5" y="0"/>
                    <a:pt x="5" y="0"/>
                    <a:pt x="5" y="0"/>
                  </a:cubicBezTo>
                  <a:cubicBezTo>
                    <a:pt x="11" y="0"/>
                    <a:pt x="17" y="0"/>
                    <a:pt x="23" y="2"/>
                  </a:cubicBezTo>
                  <a:moveTo>
                    <a:pt x="23" y="2"/>
                  </a:moveTo>
                  <a:lnTo>
                    <a:pt x="23" y="2"/>
                  </a:lnTo>
                  <a:cubicBezTo>
                    <a:pt x="15" y="2"/>
                    <a:pt x="11" y="4"/>
                    <a:pt x="5" y="4"/>
                  </a:cubicBezTo>
                  <a:cubicBezTo>
                    <a:pt x="7" y="2"/>
                    <a:pt x="7" y="2"/>
                    <a:pt x="7" y="2"/>
                  </a:cubicBezTo>
                  <a:cubicBezTo>
                    <a:pt x="9" y="19"/>
                    <a:pt x="9" y="34"/>
                    <a:pt x="9" y="50"/>
                  </a:cubicBezTo>
                  <a:cubicBezTo>
                    <a:pt x="9" y="65"/>
                    <a:pt x="9" y="82"/>
                    <a:pt x="7" y="99"/>
                  </a:cubicBezTo>
                  <a:cubicBezTo>
                    <a:pt x="5" y="95"/>
                    <a:pt x="5" y="95"/>
                    <a:pt x="5" y="95"/>
                  </a:cubicBezTo>
                  <a:cubicBezTo>
                    <a:pt x="11" y="97"/>
                    <a:pt x="17" y="97"/>
                    <a:pt x="23" y="97"/>
                  </a:cubicBezTo>
                  <a:cubicBezTo>
                    <a:pt x="21" y="99"/>
                    <a:pt x="21" y="99"/>
                    <a:pt x="21" y="99"/>
                  </a:cubicBezTo>
                  <a:cubicBezTo>
                    <a:pt x="21" y="90"/>
                    <a:pt x="21" y="82"/>
                    <a:pt x="21" y="74"/>
                  </a:cubicBezTo>
                  <a:cubicBezTo>
                    <a:pt x="19" y="67"/>
                    <a:pt x="19" y="59"/>
                    <a:pt x="19" y="50"/>
                  </a:cubicBezTo>
                  <a:cubicBezTo>
                    <a:pt x="19" y="36"/>
                    <a:pt x="21" y="21"/>
                    <a:pt x="23"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65" name="Google Shape;865;p23"/>
            <p:cNvSpPr/>
            <p:nvPr/>
          </p:nvSpPr>
          <p:spPr>
            <a:xfrm flipH="1">
              <a:off x="-646802" y="5671499"/>
              <a:ext cx="932933" cy="95949"/>
            </a:xfrm>
            <a:custGeom>
              <a:avLst/>
              <a:gdLst/>
              <a:ahLst/>
              <a:cxnLst/>
              <a:rect l="l" t="t" r="r" b="b"/>
              <a:pathLst>
                <a:path w="1089" h="112" extrusionOk="0">
                  <a:moveTo>
                    <a:pt x="1087" y="8"/>
                  </a:moveTo>
                  <a:lnTo>
                    <a:pt x="1087" y="8"/>
                  </a:lnTo>
                  <a:cubicBezTo>
                    <a:pt x="1089" y="105"/>
                    <a:pt x="1089" y="105"/>
                    <a:pt x="1089" y="105"/>
                  </a:cubicBezTo>
                  <a:cubicBezTo>
                    <a:pt x="1089" y="109"/>
                    <a:pt x="1089" y="109"/>
                    <a:pt x="1089" y="109"/>
                  </a:cubicBezTo>
                  <a:cubicBezTo>
                    <a:pt x="1085" y="109"/>
                    <a:pt x="1085" y="109"/>
                    <a:pt x="1085" y="109"/>
                  </a:cubicBezTo>
                  <a:cubicBezTo>
                    <a:pt x="996" y="109"/>
                    <a:pt x="906" y="111"/>
                    <a:pt x="816" y="111"/>
                  </a:cubicBezTo>
                  <a:cubicBezTo>
                    <a:pt x="725" y="113"/>
                    <a:pt x="635" y="113"/>
                    <a:pt x="547" y="111"/>
                  </a:cubicBezTo>
                  <a:cubicBezTo>
                    <a:pt x="456" y="109"/>
                    <a:pt x="366" y="107"/>
                    <a:pt x="275" y="107"/>
                  </a:cubicBezTo>
                  <a:cubicBezTo>
                    <a:pt x="185" y="107"/>
                    <a:pt x="97" y="107"/>
                    <a:pt x="6" y="109"/>
                  </a:cubicBezTo>
                  <a:cubicBezTo>
                    <a:pt x="2" y="109"/>
                    <a:pt x="2" y="109"/>
                    <a:pt x="2" y="109"/>
                  </a:cubicBezTo>
                  <a:cubicBezTo>
                    <a:pt x="2" y="105"/>
                    <a:pt x="2" y="105"/>
                    <a:pt x="2" y="105"/>
                  </a:cubicBezTo>
                  <a:cubicBezTo>
                    <a:pt x="0" y="8"/>
                    <a:pt x="0" y="8"/>
                    <a:pt x="0" y="8"/>
                  </a:cubicBezTo>
                  <a:cubicBezTo>
                    <a:pt x="0" y="2"/>
                    <a:pt x="0" y="2"/>
                    <a:pt x="0" y="2"/>
                  </a:cubicBezTo>
                  <a:cubicBezTo>
                    <a:pt x="6" y="2"/>
                    <a:pt x="6" y="2"/>
                    <a:pt x="6" y="2"/>
                  </a:cubicBezTo>
                  <a:cubicBezTo>
                    <a:pt x="97" y="2"/>
                    <a:pt x="187" y="2"/>
                    <a:pt x="277" y="0"/>
                  </a:cubicBezTo>
                  <a:cubicBezTo>
                    <a:pt x="368" y="0"/>
                    <a:pt x="458" y="0"/>
                    <a:pt x="549" y="2"/>
                  </a:cubicBezTo>
                  <a:cubicBezTo>
                    <a:pt x="639" y="2"/>
                    <a:pt x="729" y="2"/>
                    <a:pt x="820" y="4"/>
                  </a:cubicBezTo>
                  <a:lnTo>
                    <a:pt x="1087" y="8"/>
                  </a:lnTo>
                  <a:moveTo>
                    <a:pt x="1085" y="11"/>
                  </a:moveTo>
                  <a:lnTo>
                    <a:pt x="1085" y="11"/>
                  </a:lnTo>
                  <a:cubicBezTo>
                    <a:pt x="812" y="15"/>
                    <a:pt x="812" y="15"/>
                    <a:pt x="812" y="15"/>
                  </a:cubicBezTo>
                  <a:cubicBezTo>
                    <a:pt x="721" y="15"/>
                    <a:pt x="633" y="17"/>
                    <a:pt x="542" y="17"/>
                  </a:cubicBezTo>
                  <a:cubicBezTo>
                    <a:pt x="454" y="17"/>
                    <a:pt x="364" y="19"/>
                    <a:pt x="275" y="17"/>
                  </a:cubicBezTo>
                  <a:cubicBezTo>
                    <a:pt x="185" y="17"/>
                    <a:pt x="97" y="17"/>
                    <a:pt x="6" y="15"/>
                  </a:cubicBezTo>
                  <a:cubicBezTo>
                    <a:pt x="12" y="8"/>
                    <a:pt x="12" y="8"/>
                    <a:pt x="12" y="8"/>
                  </a:cubicBezTo>
                  <a:cubicBezTo>
                    <a:pt x="10" y="105"/>
                    <a:pt x="10" y="105"/>
                    <a:pt x="10" y="105"/>
                  </a:cubicBezTo>
                  <a:cubicBezTo>
                    <a:pt x="6" y="101"/>
                    <a:pt x="6" y="101"/>
                    <a:pt x="6" y="101"/>
                  </a:cubicBezTo>
                  <a:cubicBezTo>
                    <a:pt x="97" y="101"/>
                    <a:pt x="185" y="103"/>
                    <a:pt x="275" y="103"/>
                  </a:cubicBezTo>
                  <a:cubicBezTo>
                    <a:pt x="366" y="101"/>
                    <a:pt x="456" y="101"/>
                    <a:pt x="547" y="99"/>
                  </a:cubicBezTo>
                  <a:cubicBezTo>
                    <a:pt x="635" y="97"/>
                    <a:pt x="725" y="97"/>
                    <a:pt x="816" y="99"/>
                  </a:cubicBezTo>
                  <a:cubicBezTo>
                    <a:pt x="906" y="99"/>
                    <a:pt x="996" y="99"/>
                    <a:pt x="1085" y="101"/>
                  </a:cubicBezTo>
                  <a:cubicBezTo>
                    <a:pt x="1083" y="105"/>
                    <a:pt x="1083" y="105"/>
                    <a:pt x="1083" y="105"/>
                  </a:cubicBezTo>
                  <a:lnTo>
                    <a:pt x="1085" y="1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66" name="Google Shape;866;p23"/>
            <p:cNvSpPr/>
            <p:nvPr/>
          </p:nvSpPr>
          <p:spPr>
            <a:xfrm flipH="1">
              <a:off x="-545713" y="5676639"/>
              <a:ext cx="21417" cy="86525"/>
            </a:xfrm>
            <a:custGeom>
              <a:avLst/>
              <a:gdLst/>
              <a:ahLst/>
              <a:cxnLst/>
              <a:rect l="l" t="t" r="r" b="b"/>
              <a:pathLst>
                <a:path w="25" h="101" extrusionOk="0">
                  <a:moveTo>
                    <a:pt x="23" y="2"/>
                  </a:moveTo>
                  <a:lnTo>
                    <a:pt x="23" y="2"/>
                  </a:lnTo>
                  <a:cubicBezTo>
                    <a:pt x="25" y="17"/>
                    <a:pt x="25" y="34"/>
                    <a:pt x="25" y="49"/>
                  </a:cubicBezTo>
                  <a:cubicBezTo>
                    <a:pt x="25" y="57"/>
                    <a:pt x="25" y="65"/>
                    <a:pt x="25" y="74"/>
                  </a:cubicBezTo>
                  <a:cubicBezTo>
                    <a:pt x="23" y="82"/>
                    <a:pt x="23" y="91"/>
                    <a:pt x="23" y="99"/>
                  </a:cubicBezTo>
                  <a:cubicBezTo>
                    <a:pt x="23" y="101"/>
                    <a:pt x="23" y="101"/>
                    <a:pt x="23" y="101"/>
                  </a:cubicBezTo>
                  <a:lnTo>
                    <a:pt x="23" y="101"/>
                  </a:lnTo>
                  <a:cubicBezTo>
                    <a:pt x="17" y="101"/>
                    <a:pt x="10" y="101"/>
                    <a:pt x="4" y="101"/>
                  </a:cubicBezTo>
                  <a:cubicBezTo>
                    <a:pt x="2" y="101"/>
                    <a:pt x="2" y="101"/>
                    <a:pt x="2" y="101"/>
                  </a:cubicBezTo>
                  <a:cubicBezTo>
                    <a:pt x="2" y="99"/>
                    <a:pt x="2" y="99"/>
                    <a:pt x="2" y="99"/>
                  </a:cubicBezTo>
                  <a:cubicBezTo>
                    <a:pt x="0" y="82"/>
                    <a:pt x="0" y="67"/>
                    <a:pt x="0" y="51"/>
                  </a:cubicBezTo>
                  <a:cubicBezTo>
                    <a:pt x="0" y="36"/>
                    <a:pt x="0" y="19"/>
                    <a:pt x="2" y="2"/>
                  </a:cubicBezTo>
                  <a:cubicBezTo>
                    <a:pt x="2" y="0"/>
                    <a:pt x="2" y="0"/>
                    <a:pt x="2" y="0"/>
                  </a:cubicBezTo>
                  <a:cubicBezTo>
                    <a:pt x="4" y="0"/>
                    <a:pt x="4" y="0"/>
                    <a:pt x="4" y="0"/>
                  </a:cubicBezTo>
                  <a:cubicBezTo>
                    <a:pt x="10" y="0"/>
                    <a:pt x="17" y="2"/>
                    <a:pt x="23" y="2"/>
                  </a:cubicBezTo>
                  <a:moveTo>
                    <a:pt x="21" y="2"/>
                  </a:moveTo>
                  <a:lnTo>
                    <a:pt x="21" y="2"/>
                  </a:lnTo>
                  <a:cubicBezTo>
                    <a:pt x="15" y="5"/>
                    <a:pt x="10" y="5"/>
                    <a:pt x="4" y="5"/>
                  </a:cubicBezTo>
                  <a:cubicBezTo>
                    <a:pt x="6" y="2"/>
                    <a:pt x="6" y="2"/>
                    <a:pt x="6" y="2"/>
                  </a:cubicBezTo>
                  <a:cubicBezTo>
                    <a:pt x="8" y="19"/>
                    <a:pt x="8" y="36"/>
                    <a:pt x="8" y="51"/>
                  </a:cubicBezTo>
                  <a:cubicBezTo>
                    <a:pt x="8" y="67"/>
                    <a:pt x="8" y="82"/>
                    <a:pt x="6" y="99"/>
                  </a:cubicBezTo>
                  <a:cubicBezTo>
                    <a:pt x="4" y="97"/>
                    <a:pt x="4" y="97"/>
                    <a:pt x="4" y="97"/>
                  </a:cubicBezTo>
                  <a:cubicBezTo>
                    <a:pt x="10" y="97"/>
                    <a:pt x="17" y="97"/>
                    <a:pt x="23" y="97"/>
                  </a:cubicBezTo>
                  <a:cubicBezTo>
                    <a:pt x="21" y="99"/>
                    <a:pt x="21" y="99"/>
                    <a:pt x="21" y="99"/>
                  </a:cubicBezTo>
                  <a:cubicBezTo>
                    <a:pt x="21" y="91"/>
                    <a:pt x="21" y="82"/>
                    <a:pt x="19" y="76"/>
                  </a:cubicBezTo>
                  <a:cubicBezTo>
                    <a:pt x="19" y="67"/>
                    <a:pt x="19" y="61"/>
                    <a:pt x="19" y="53"/>
                  </a:cubicBezTo>
                  <a:cubicBezTo>
                    <a:pt x="19" y="36"/>
                    <a:pt x="19" y="21"/>
                    <a:pt x="21"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67" name="Google Shape;867;p23"/>
            <p:cNvSpPr/>
            <p:nvPr/>
          </p:nvSpPr>
          <p:spPr>
            <a:xfrm flipH="1">
              <a:off x="-692206" y="5589257"/>
              <a:ext cx="933789" cy="96806"/>
            </a:xfrm>
            <a:custGeom>
              <a:avLst/>
              <a:gdLst/>
              <a:ahLst/>
              <a:cxnLst/>
              <a:rect l="l" t="t" r="r" b="b"/>
              <a:pathLst>
                <a:path w="1090" h="113" extrusionOk="0">
                  <a:moveTo>
                    <a:pt x="1088" y="8"/>
                  </a:moveTo>
                  <a:lnTo>
                    <a:pt x="1088" y="8"/>
                  </a:lnTo>
                  <a:cubicBezTo>
                    <a:pt x="1090" y="104"/>
                    <a:pt x="1090" y="104"/>
                    <a:pt x="1090" y="104"/>
                  </a:cubicBezTo>
                  <a:cubicBezTo>
                    <a:pt x="1090" y="109"/>
                    <a:pt x="1090" y="109"/>
                    <a:pt x="1090" y="109"/>
                  </a:cubicBezTo>
                  <a:cubicBezTo>
                    <a:pt x="1088" y="109"/>
                    <a:pt x="1088" y="109"/>
                    <a:pt x="1088" y="109"/>
                  </a:cubicBezTo>
                  <a:cubicBezTo>
                    <a:pt x="997" y="111"/>
                    <a:pt x="907" y="111"/>
                    <a:pt x="816" y="113"/>
                  </a:cubicBezTo>
                  <a:cubicBezTo>
                    <a:pt x="726" y="113"/>
                    <a:pt x="637" y="113"/>
                    <a:pt x="547" y="111"/>
                  </a:cubicBezTo>
                  <a:cubicBezTo>
                    <a:pt x="457" y="111"/>
                    <a:pt x="366" y="109"/>
                    <a:pt x="276" y="109"/>
                  </a:cubicBezTo>
                  <a:cubicBezTo>
                    <a:pt x="188" y="107"/>
                    <a:pt x="97" y="109"/>
                    <a:pt x="7" y="109"/>
                  </a:cubicBezTo>
                  <a:cubicBezTo>
                    <a:pt x="3" y="111"/>
                    <a:pt x="3" y="111"/>
                    <a:pt x="3" y="111"/>
                  </a:cubicBezTo>
                  <a:cubicBezTo>
                    <a:pt x="3" y="104"/>
                    <a:pt x="3" y="104"/>
                    <a:pt x="3" y="104"/>
                  </a:cubicBezTo>
                  <a:cubicBezTo>
                    <a:pt x="0" y="10"/>
                    <a:pt x="0" y="10"/>
                    <a:pt x="0" y="10"/>
                  </a:cubicBezTo>
                  <a:cubicBezTo>
                    <a:pt x="0" y="3"/>
                    <a:pt x="0" y="3"/>
                    <a:pt x="0" y="3"/>
                  </a:cubicBezTo>
                  <a:cubicBezTo>
                    <a:pt x="7" y="3"/>
                    <a:pt x="7" y="3"/>
                    <a:pt x="7" y="3"/>
                  </a:cubicBezTo>
                  <a:cubicBezTo>
                    <a:pt x="97" y="1"/>
                    <a:pt x="188" y="1"/>
                    <a:pt x="278" y="1"/>
                  </a:cubicBezTo>
                  <a:cubicBezTo>
                    <a:pt x="368" y="-1"/>
                    <a:pt x="459" y="1"/>
                    <a:pt x="549" y="1"/>
                  </a:cubicBezTo>
                  <a:cubicBezTo>
                    <a:pt x="640" y="1"/>
                    <a:pt x="730" y="3"/>
                    <a:pt x="821" y="3"/>
                  </a:cubicBezTo>
                  <a:lnTo>
                    <a:pt x="1088" y="8"/>
                  </a:lnTo>
                  <a:moveTo>
                    <a:pt x="1085" y="10"/>
                  </a:moveTo>
                  <a:lnTo>
                    <a:pt x="1085" y="10"/>
                  </a:lnTo>
                  <a:cubicBezTo>
                    <a:pt x="812" y="14"/>
                    <a:pt x="812" y="14"/>
                    <a:pt x="812" y="14"/>
                  </a:cubicBezTo>
                  <a:cubicBezTo>
                    <a:pt x="724" y="16"/>
                    <a:pt x="633" y="16"/>
                    <a:pt x="543" y="16"/>
                  </a:cubicBezTo>
                  <a:cubicBezTo>
                    <a:pt x="455" y="18"/>
                    <a:pt x="364" y="18"/>
                    <a:pt x="276" y="18"/>
                  </a:cubicBezTo>
                  <a:cubicBezTo>
                    <a:pt x="186" y="16"/>
                    <a:pt x="97" y="16"/>
                    <a:pt x="7" y="16"/>
                  </a:cubicBezTo>
                  <a:cubicBezTo>
                    <a:pt x="13" y="10"/>
                    <a:pt x="13" y="10"/>
                    <a:pt x="13" y="10"/>
                  </a:cubicBezTo>
                  <a:cubicBezTo>
                    <a:pt x="11" y="104"/>
                    <a:pt x="11" y="104"/>
                    <a:pt x="11" y="104"/>
                  </a:cubicBezTo>
                  <a:cubicBezTo>
                    <a:pt x="7" y="100"/>
                    <a:pt x="7" y="100"/>
                    <a:pt x="7" y="100"/>
                  </a:cubicBezTo>
                  <a:cubicBezTo>
                    <a:pt x="97" y="102"/>
                    <a:pt x="188" y="102"/>
                    <a:pt x="276" y="102"/>
                  </a:cubicBezTo>
                  <a:cubicBezTo>
                    <a:pt x="366" y="102"/>
                    <a:pt x="457" y="100"/>
                    <a:pt x="547" y="98"/>
                  </a:cubicBezTo>
                  <a:cubicBezTo>
                    <a:pt x="637" y="98"/>
                    <a:pt x="726" y="98"/>
                    <a:pt x="816" y="98"/>
                  </a:cubicBezTo>
                  <a:cubicBezTo>
                    <a:pt x="907" y="98"/>
                    <a:pt x="997" y="100"/>
                    <a:pt x="1088" y="102"/>
                  </a:cubicBezTo>
                  <a:cubicBezTo>
                    <a:pt x="1083" y="104"/>
                    <a:pt x="1083" y="104"/>
                    <a:pt x="1083" y="104"/>
                  </a:cubicBezTo>
                  <a:lnTo>
                    <a:pt x="1085" y="1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68" name="Google Shape;868;p23"/>
            <p:cNvSpPr/>
            <p:nvPr/>
          </p:nvSpPr>
          <p:spPr>
            <a:xfrm flipH="1">
              <a:off x="-591118" y="5596110"/>
              <a:ext cx="21417" cy="86525"/>
            </a:xfrm>
            <a:custGeom>
              <a:avLst/>
              <a:gdLst/>
              <a:ahLst/>
              <a:cxnLst/>
              <a:rect l="l" t="t" r="r" b="b"/>
              <a:pathLst>
                <a:path w="25" h="101" extrusionOk="0">
                  <a:moveTo>
                    <a:pt x="23" y="2"/>
                  </a:moveTo>
                  <a:lnTo>
                    <a:pt x="23" y="2"/>
                  </a:lnTo>
                  <a:cubicBezTo>
                    <a:pt x="25" y="14"/>
                    <a:pt x="25" y="31"/>
                    <a:pt x="25" y="48"/>
                  </a:cubicBezTo>
                  <a:cubicBezTo>
                    <a:pt x="25" y="56"/>
                    <a:pt x="25" y="65"/>
                    <a:pt x="25" y="73"/>
                  </a:cubicBezTo>
                  <a:cubicBezTo>
                    <a:pt x="23" y="82"/>
                    <a:pt x="23" y="90"/>
                    <a:pt x="23" y="96"/>
                  </a:cubicBezTo>
                  <a:cubicBezTo>
                    <a:pt x="23" y="99"/>
                    <a:pt x="23" y="99"/>
                    <a:pt x="23" y="99"/>
                  </a:cubicBezTo>
                  <a:lnTo>
                    <a:pt x="23" y="99"/>
                  </a:lnTo>
                  <a:cubicBezTo>
                    <a:pt x="16" y="99"/>
                    <a:pt x="10" y="99"/>
                    <a:pt x="4" y="99"/>
                  </a:cubicBezTo>
                  <a:cubicBezTo>
                    <a:pt x="2" y="101"/>
                    <a:pt x="2" y="101"/>
                    <a:pt x="2" y="101"/>
                  </a:cubicBezTo>
                  <a:cubicBezTo>
                    <a:pt x="2" y="96"/>
                    <a:pt x="2" y="96"/>
                    <a:pt x="2" y="96"/>
                  </a:cubicBezTo>
                  <a:cubicBezTo>
                    <a:pt x="0" y="82"/>
                    <a:pt x="0" y="65"/>
                    <a:pt x="0" y="50"/>
                  </a:cubicBezTo>
                  <a:cubicBezTo>
                    <a:pt x="0" y="33"/>
                    <a:pt x="0" y="16"/>
                    <a:pt x="2" y="2"/>
                  </a:cubicBezTo>
                  <a:cubicBezTo>
                    <a:pt x="2" y="0"/>
                    <a:pt x="2" y="0"/>
                    <a:pt x="2" y="0"/>
                  </a:cubicBezTo>
                  <a:cubicBezTo>
                    <a:pt x="4" y="0"/>
                    <a:pt x="4" y="0"/>
                    <a:pt x="4" y="0"/>
                  </a:cubicBezTo>
                  <a:cubicBezTo>
                    <a:pt x="10" y="0"/>
                    <a:pt x="16" y="0"/>
                    <a:pt x="23" y="2"/>
                  </a:cubicBezTo>
                  <a:moveTo>
                    <a:pt x="23" y="2"/>
                  </a:moveTo>
                  <a:lnTo>
                    <a:pt x="23" y="2"/>
                  </a:lnTo>
                  <a:cubicBezTo>
                    <a:pt x="14" y="2"/>
                    <a:pt x="10" y="4"/>
                    <a:pt x="4" y="4"/>
                  </a:cubicBezTo>
                  <a:cubicBezTo>
                    <a:pt x="6" y="2"/>
                    <a:pt x="6" y="2"/>
                    <a:pt x="6" y="2"/>
                  </a:cubicBezTo>
                  <a:cubicBezTo>
                    <a:pt x="8" y="16"/>
                    <a:pt x="8" y="33"/>
                    <a:pt x="8" y="50"/>
                  </a:cubicBezTo>
                  <a:cubicBezTo>
                    <a:pt x="8" y="65"/>
                    <a:pt x="8" y="82"/>
                    <a:pt x="6" y="96"/>
                  </a:cubicBezTo>
                  <a:cubicBezTo>
                    <a:pt x="4" y="94"/>
                    <a:pt x="4" y="94"/>
                    <a:pt x="4" y="94"/>
                  </a:cubicBezTo>
                  <a:cubicBezTo>
                    <a:pt x="10" y="94"/>
                    <a:pt x="16" y="96"/>
                    <a:pt x="23" y="96"/>
                  </a:cubicBezTo>
                  <a:cubicBezTo>
                    <a:pt x="21" y="96"/>
                    <a:pt x="21" y="96"/>
                    <a:pt x="21" y="96"/>
                  </a:cubicBezTo>
                  <a:cubicBezTo>
                    <a:pt x="21" y="90"/>
                    <a:pt x="21" y="82"/>
                    <a:pt x="21" y="73"/>
                  </a:cubicBezTo>
                  <a:cubicBezTo>
                    <a:pt x="18" y="65"/>
                    <a:pt x="18" y="59"/>
                    <a:pt x="18" y="50"/>
                  </a:cubicBezTo>
                  <a:cubicBezTo>
                    <a:pt x="18" y="35"/>
                    <a:pt x="21" y="19"/>
                    <a:pt x="23"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69" name="Google Shape;869;p23"/>
            <p:cNvSpPr/>
            <p:nvPr/>
          </p:nvSpPr>
          <p:spPr>
            <a:xfrm flipH="1">
              <a:off x="-657939" y="5363091"/>
              <a:ext cx="893525" cy="239872"/>
            </a:xfrm>
            <a:custGeom>
              <a:avLst/>
              <a:gdLst/>
              <a:ahLst/>
              <a:cxnLst/>
              <a:rect l="l" t="t" r="r" b="b"/>
              <a:pathLst>
                <a:path w="1043" h="280" extrusionOk="0">
                  <a:moveTo>
                    <a:pt x="1036" y="9"/>
                  </a:moveTo>
                  <a:lnTo>
                    <a:pt x="1036" y="9"/>
                  </a:lnTo>
                  <a:cubicBezTo>
                    <a:pt x="1041" y="139"/>
                    <a:pt x="1041" y="139"/>
                    <a:pt x="1041" y="139"/>
                  </a:cubicBezTo>
                  <a:cubicBezTo>
                    <a:pt x="1043" y="274"/>
                    <a:pt x="1043" y="274"/>
                    <a:pt x="1043" y="274"/>
                  </a:cubicBezTo>
                  <a:cubicBezTo>
                    <a:pt x="1043" y="278"/>
                    <a:pt x="1043" y="278"/>
                    <a:pt x="1043" y="278"/>
                  </a:cubicBezTo>
                  <a:cubicBezTo>
                    <a:pt x="1036" y="278"/>
                    <a:pt x="1036" y="278"/>
                    <a:pt x="1036" y="278"/>
                  </a:cubicBezTo>
                  <a:cubicBezTo>
                    <a:pt x="950" y="280"/>
                    <a:pt x="864" y="280"/>
                    <a:pt x="780" y="280"/>
                  </a:cubicBezTo>
                  <a:cubicBezTo>
                    <a:pt x="652" y="280"/>
                    <a:pt x="652" y="280"/>
                    <a:pt x="652" y="280"/>
                  </a:cubicBezTo>
                  <a:cubicBezTo>
                    <a:pt x="521" y="278"/>
                    <a:pt x="521" y="278"/>
                    <a:pt x="521" y="278"/>
                  </a:cubicBezTo>
                  <a:cubicBezTo>
                    <a:pt x="393" y="276"/>
                    <a:pt x="393" y="276"/>
                    <a:pt x="393" y="276"/>
                  </a:cubicBezTo>
                  <a:cubicBezTo>
                    <a:pt x="265" y="276"/>
                    <a:pt x="265" y="276"/>
                    <a:pt x="265" y="276"/>
                  </a:cubicBezTo>
                  <a:cubicBezTo>
                    <a:pt x="136" y="276"/>
                    <a:pt x="136" y="276"/>
                    <a:pt x="136" y="276"/>
                  </a:cubicBezTo>
                  <a:cubicBezTo>
                    <a:pt x="8" y="278"/>
                    <a:pt x="8" y="278"/>
                    <a:pt x="8" y="278"/>
                  </a:cubicBezTo>
                  <a:cubicBezTo>
                    <a:pt x="4" y="278"/>
                    <a:pt x="4" y="278"/>
                    <a:pt x="4" y="278"/>
                  </a:cubicBezTo>
                  <a:cubicBezTo>
                    <a:pt x="4" y="274"/>
                    <a:pt x="4" y="274"/>
                    <a:pt x="4" y="274"/>
                  </a:cubicBezTo>
                  <a:cubicBezTo>
                    <a:pt x="2" y="141"/>
                    <a:pt x="2" y="141"/>
                    <a:pt x="2" y="141"/>
                  </a:cubicBezTo>
                  <a:cubicBezTo>
                    <a:pt x="0" y="11"/>
                    <a:pt x="0" y="11"/>
                    <a:pt x="0" y="11"/>
                  </a:cubicBezTo>
                  <a:cubicBezTo>
                    <a:pt x="0" y="3"/>
                    <a:pt x="0" y="3"/>
                    <a:pt x="0" y="3"/>
                  </a:cubicBezTo>
                  <a:cubicBezTo>
                    <a:pt x="8" y="3"/>
                    <a:pt x="8" y="3"/>
                    <a:pt x="8" y="3"/>
                  </a:cubicBezTo>
                  <a:cubicBezTo>
                    <a:pt x="267" y="0"/>
                    <a:pt x="267" y="0"/>
                    <a:pt x="267" y="0"/>
                  </a:cubicBezTo>
                  <a:cubicBezTo>
                    <a:pt x="525" y="3"/>
                    <a:pt x="525" y="3"/>
                    <a:pt x="525" y="3"/>
                  </a:cubicBezTo>
                  <a:cubicBezTo>
                    <a:pt x="782" y="5"/>
                    <a:pt x="782" y="5"/>
                    <a:pt x="782" y="5"/>
                  </a:cubicBezTo>
                  <a:lnTo>
                    <a:pt x="1036" y="9"/>
                  </a:lnTo>
                  <a:moveTo>
                    <a:pt x="1036" y="11"/>
                  </a:moveTo>
                  <a:lnTo>
                    <a:pt x="1036" y="11"/>
                  </a:lnTo>
                  <a:cubicBezTo>
                    <a:pt x="776" y="15"/>
                    <a:pt x="776" y="15"/>
                    <a:pt x="776" y="15"/>
                  </a:cubicBezTo>
                  <a:cubicBezTo>
                    <a:pt x="519" y="17"/>
                    <a:pt x="519" y="17"/>
                    <a:pt x="519" y="17"/>
                  </a:cubicBezTo>
                  <a:cubicBezTo>
                    <a:pt x="262" y="19"/>
                    <a:pt x="262" y="19"/>
                    <a:pt x="262" y="19"/>
                  </a:cubicBezTo>
                  <a:cubicBezTo>
                    <a:pt x="8" y="17"/>
                    <a:pt x="8" y="17"/>
                    <a:pt x="8" y="17"/>
                  </a:cubicBezTo>
                  <a:cubicBezTo>
                    <a:pt x="17" y="11"/>
                    <a:pt x="17" y="11"/>
                    <a:pt x="17" y="11"/>
                  </a:cubicBezTo>
                  <a:cubicBezTo>
                    <a:pt x="14" y="141"/>
                    <a:pt x="14" y="141"/>
                    <a:pt x="14" y="141"/>
                  </a:cubicBezTo>
                  <a:cubicBezTo>
                    <a:pt x="12" y="274"/>
                    <a:pt x="12" y="274"/>
                    <a:pt x="12" y="274"/>
                  </a:cubicBezTo>
                  <a:cubicBezTo>
                    <a:pt x="8" y="267"/>
                    <a:pt x="8" y="267"/>
                    <a:pt x="8" y="267"/>
                  </a:cubicBezTo>
                  <a:cubicBezTo>
                    <a:pt x="136" y="270"/>
                    <a:pt x="136" y="270"/>
                    <a:pt x="136" y="270"/>
                  </a:cubicBezTo>
                  <a:cubicBezTo>
                    <a:pt x="265" y="270"/>
                    <a:pt x="265" y="270"/>
                    <a:pt x="265" y="270"/>
                  </a:cubicBezTo>
                  <a:cubicBezTo>
                    <a:pt x="393" y="270"/>
                    <a:pt x="393" y="270"/>
                    <a:pt x="393" y="270"/>
                  </a:cubicBezTo>
                  <a:cubicBezTo>
                    <a:pt x="521" y="267"/>
                    <a:pt x="521" y="267"/>
                    <a:pt x="521" y="267"/>
                  </a:cubicBezTo>
                  <a:cubicBezTo>
                    <a:pt x="652" y="265"/>
                    <a:pt x="652" y="265"/>
                    <a:pt x="652" y="265"/>
                  </a:cubicBezTo>
                  <a:cubicBezTo>
                    <a:pt x="780" y="265"/>
                    <a:pt x="780" y="265"/>
                    <a:pt x="780" y="265"/>
                  </a:cubicBezTo>
                  <a:cubicBezTo>
                    <a:pt x="864" y="265"/>
                    <a:pt x="950" y="265"/>
                    <a:pt x="1036" y="267"/>
                  </a:cubicBezTo>
                  <a:cubicBezTo>
                    <a:pt x="1030" y="274"/>
                    <a:pt x="1030" y="274"/>
                    <a:pt x="1030" y="274"/>
                  </a:cubicBezTo>
                  <a:cubicBezTo>
                    <a:pt x="1032" y="143"/>
                    <a:pt x="1032" y="143"/>
                    <a:pt x="1032" y="143"/>
                  </a:cubicBezTo>
                  <a:lnTo>
                    <a:pt x="1036" y="1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70" name="Google Shape;870;p23"/>
            <p:cNvSpPr/>
            <p:nvPr/>
          </p:nvSpPr>
          <p:spPr>
            <a:xfrm flipH="1">
              <a:off x="-587691" y="5417919"/>
              <a:ext cx="160201" cy="132787"/>
            </a:xfrm>
            <a:custGeom>
              <a:avLst/>
              <a:gdLst/>
              <a:ahLst/>
              <a:cxnLst/>
              <a:rect l="l" t="t" r="r" b="b"/>
              <a:pathLst>
                <a:path w="187" h="155" extrusionOk="0">
                  <a:moveTo>
                    <a:pt x="184" y="4"/>
                  </a:moveTo>
                  <a:lnTo>
                    <a:pt x="184" y="4"/>
                  </a:lnTo>
                  <a:cubicBezTo>
                    <a:pt x="184" y="27"/>
                    <a:pt x="184" y="52"/>
                    <a:pt x="187" y="77"/>
                  </a:cubicBezTo>
                  <a:cubicBezTo>
                    <a:pt x="187" y="100"/>
                    <a:pt x="187" y="126"/>
                    <a:pt x="187" y="151"/>
                  </a:cubicBezTo>
                  <a:cubicBezTo>
                    <a:pt x="187" y="155"/>
                    <a:pt x="187" y="155"/>
                    <a:pt x="187" y="155"/>
                  </a:cubicBezTo>
                  <a:cubicBezTo>
                    <a:pt x="182" y="155"/>
                    <a:pt x="182" y="155"/>
                    <a:pt x="182" y="155"/>
                  </a:cubicBezTo>
                  <a:cubicBezTo>
                    <a:pt x="153" y="155"/>
                    <a:pt x="123" y="153"/>
                    <a:pt x="94" y="153"/>
                  </a:cubicBezTo>
                  <a:cubicBezTo>
                    <a:pt x="63" y="151"/>
                    <a:pt x="33" y="153"/>
                    <a:pt x="4" y="153"/>
                  </a:cubicBezTo>
                  <a:cubicBezTo>
                    <a:pt x="2" y="153"/>
                    <a:pt x="2" y="153"/>
                    <a:pt x="2" y="153"/>
                  </a:cubicBezTo>
                  <a:cubicBezTo>
                    <a:pt x="2" y="151"/>
                    <a:pt x="2" y="151"/>
                    <a:pt x="2" y="151"/>
                  </a:cubicBezTo>
                  <a:cubicBezTo>
                    <a:pt x="0" y="126"/>
                    <a:pt x="0" y="102"/>
                    <a:pt x="0" y="77"/>
                  </a:cubicBezTo>
                  <a:cubicBezTo>
                    <a:pt x="0" y="54"/>
                    <a:pt x="0" y="29"/>
                    <a:pt x="0" y="4"/>
                  </a:cubicBezTo>
                  <a:cubicBezTo>
                    <a:pt x="0" y="0"/>
                    <a:pt x="0" y="0"/>
                    <a:pt x="0" y="0"/>
                  </a:cubicBezTo>
                  <a:cubicBezTo>
                    <a:pt x="4" y="0"/>
                    <a:pt x="4" y="0"/>
                    <a:pt x="4" y="0"/>
                  </a:cubicBezTo>
                  <a:cubicBezTo>
                    <a:pt x="33" y="0"/>
                    <a:pt x="65" y="0"/>
                    <a:pt x="94" y="2"/>
                  </a:cubicBezTo>
                  <a:cubicBezTo>
                    <a:pt x="140" y="4"/>
                    <a:pt x="140" y="4"/>
                    <a:pt x="140" y="4"/>
                  </a:cubicBezTo>
                  <a:lnTo>
                    <a:pt x="184" y="4"/>
                  </a:lnTo>
                  <a:moveTo>
                    <a:pt x="182" y="6"/>
                  </a:moveTo>
                  <a:lnTo>
                    <a:pt x="182" y="6"/>
                  </a:lnTo>
                  <a:cubicBezTo>
                    <a:pt x="136" y="6"/>
                    <a:pt x="136" y="6"/>
                    <a:pt x="136" y="6"/>
                  </a:cubicBezTo>
                  <a:cubicBezTo>
                    <a:pt x="92" y="8"/>
                    <a:pt x="92" y="8"/>
                    <a:pt x="92" y="8"/>
                  </a:cubicBezTo>
                  <a:cubicBezTo>
                    <a:pt x="63" y="8"/>
                    <a:pt x="33" y="8"/>
                    <a:pt x="4" y="8"/>
                  </a:cubicBezTo>
                  <a:cubicBezTo>
                    <a:pt x="8" y="4"/>
                    <a:pt x="8" y="4"/>
                    <a:pt x="8" y="4"/>
                  </a:cubicBezTo>
                  <a:cubicBezTo>
                    <a:pt x="8" y="29"/>
                    <a:pt x="8" y="54"/>
                    <a:pt x="8" y="77"/>
                  </a:cubicBezTo>
                  <a:cubicBezTo>
                    <a:pt x="6" y="102"/>
                    <a:pt x="6" y="126"/>
                    <a:pt x="6" y="151"/>
                  </a:cubicBezTo>
                  <a:cubicBezTo>
                    <a:pt x="4" y="149"/>
                    <a:pt x="4" y="149"/>
                    <a:pt x="4" y="149"/>
                  </a:cubicBezTo>
                  <a:cubicBezTo>
                    <a:pt x="33" y="149"/>
                    <a:pt x="63" y="149"/>
                    <a:pt x="94" y="149"/>
                  </a:cubicBezTo>
                  <a:cubicBezTo>
                    <a:pt x="123" y="149"/>
                    <a:pt x="153" y="147"/>
                    <a:pt x="182" y="147"/>
                  </a:cubicBezTo>
                  <a:cubicBezTo>
                    <a:pt x="180" y="151"/>
                    <a:pt x="180" y="151"/>
                    <a:pt x="180" y="151"/>
                  </a:cubicBezTo>
                  <a:cubicBezTo>
                    <a:pt x="180" y="126"/>
                    <a:pt x="180" y="102"/>
                    <a:pt x="180" y="79"/>
                  </a:cubicBezTo>
                  <a:cubicBezTo>
                    <a:pt x="180" y="54"/>
                    <a:pt x="182" y="31"/>
                    <a:pt x="182" y="6"/>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0800" rIns="90000" bIns="108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71" name="Google Shape;871;p23"/>
            <p:cNvSpPr/>
            <p:nvPr/>
          </p:nvSpPr>
          <p:spPr>
            <a:xfrm flipH="1">
              <a:off x="97659" y="5370802"/>
              <a:ext cx="31697" cy="228736"/>
            </a:xfrm>
            <a:custGeom>
              <a:avLst/>
              <a:gdLst/>
              <a:ahLst/>
              <a:cxnLst/>
              <a:rect l="l" t="t" r="r" b="b"/>
              <a:pathLst>
                <a:path w="37" h="267" extrusionOk="0">
                  <a:moveTo>
                    <a:pt x="34" y="0"/>
                  </a:moveTo>
                  <a:lnTo>
                    <a:pt x="34" y="0"/>
                  </a:lnTo>
                  <a:cubicBezTo>
                    <a:pt x="36" y="21"/>
                    <a:pt x="36" y="44"/>
                    <a:pt x="36" y="65"/>
                  </a:cubicBezTo>
                  <a:cubicBezTo>
                    <a:pt x="36" y="86"/>
                    <a:pt x="38" y="109"/>
                    <a:pt x="36" y="130"/>
                  </a:cubicBezTo>
                  <a:cubicBezTo>
                    <a:pt x="38" y="153"/>
                    <a:pt x="36" y="176"/>
                    <a:pt x="36" y="197"/>
                  </a:cubicBezTo>
                  <a:cubicBezTo>
                    <a:pt x="34" y="221"/>
                    <a:pt x="34" y="242"/>
                    <a:pt x="36" y="265"/>
                  </a:cubicBezTo>
                  <a:lnTo>
                    <a:pt x="36" y="265"/>
                  </a:lnTo>
                  <a:cubicBezTo>
                    <a:pt x="34" y="265"/>
                    <a:pt x="34" y="265"/>
                    <a:pt x="34" y="265"/>
                  </a:cubicBezTo>
                  <a:cubicBezTo>
                    <a:pt x="4" y="267"/>
                    <a:pt x="4" y="267"/>
                    <a:pt x="4" y="267"/>
                  </a:cubicBezTo>
                  <a:cubicBezTo>
                    <a:pt x="2" y="267"/>
                    <a:pt x="2" y="267"/>
                    <a:pt x="2" y="267"/>
                  </a:cubicBezTo>
                  <a:cubicBezTo>
                    <a:pt x="2" y="265"/>
                    <a:pt x="2" y="265"/>
                    <a:pt x="2" y="265"/>
                  </a:cubicBezTo>
                  <a:cubicBezTo>
                    <a:pt x="0" y="242"/>
                    <a:pt x="0" y="221"/>
                    <a:pt x="0" y="197"/>
                  </a:cubicBezTo>
                  <a:cubicBezTo>
                    <a:pt x="0" y="176"/>
                    <a:pt x="0" y="153"/>
                    <a:pt x="0" y="132"/>
                  </a:cubicBezTo>
                  <a:cubicBezTo>
                    <a:pt x="0" y="111"/>
                    <a:pt x="0" y="88"/>
                    <a:pt x="0" y="67"/>
                  </a:cubicBezTo>
                  <a:cubicBezTo>
                    <a:pt x="0" y="44"/>
                    <a:pt x="2" y="23"/>
                    <a:pt x="2" y="2"/>
                  </a:cubicBezTo>
                  <a:cubicBezTo>
                    <a:pt x="2" y="0"/>
                    <a:pt x="2" y="0"/>
                    <a:pt x="2" y="0"/>
                  </a:cubicBezTo>
                  <a:cubicBezTo>
                    <a:pt x="4" y="0"/>
                    <a:pt x="4" y="0"/>
                    <a:pt x="4" y="0"/>
                  </a:cubicBezTo>
                  <a:lnTo>
                    <a:pt x="34" y="0"/>
                  </a:lnTo>
                  <a:moveTo>
                    <a:pt x="34" y="2"/>
                  </a:moveTo>
                  <a:lnTo>
                    <a:pt x="34" y="2"/>
                  </a:lnTo>
                  <a:cubicBezTo>
                    <a:pt x="4" y="2"/>
                    <a:pt x="4" y="2"/>
                    <a:pt x="4" y="2"/>
                  </a:cubicBezTo>
                  <a:cubicBezTo>
                    <a:pt x="6" y="2"/>
                    <a:pt x="6" y="2"/>
                    <a:pt x="6" y="2"/>
                  </a:cubicBezTo>
                  <a:cubicBezTo>
                    <a:pt x="6" y="23"/>
                    <a:pt x="6" y="44"/>
                    <a:pt x="8" y="67"/>
                  </a:cubicBezTo>
                  <a:cubicBezTo>
                    <a:pt x="8" y="88"/>
                    <a:pt x="8" y="111"/>
                    <a:pt x="8" y="132"/>
                  </a:cubicBezTo>
                  <a:cubicBezTo>
                    <a:pt x="8" y="153"/>
                    <a:pt x="8" y="176"/>
                    <a:pt x="8" y="197"/>
                  </a:cubicBezTo>
                  <a:cubicBezTo>
                    <a:pt x="8" y="221"/>
                    <a:pt x="6" y="242"/>
                    <a:pt x="6" y="265"/>
                  </a:cubicBezTo>
                  <a:cubicBezTo>
                    <a:pt x="4" y="261"/>
                    <a:pt x="4" y="261"/>
                    <a:pt x="4" y="261"/>
                  </a:cubicBezTo>
                  <a:cubicBezTo>
                    <a:pt x="34" y="263"/>
                    <a:pt x="34" y="263"/>
                    <a:pt x="34" y="263"/>
                  </a:cubicBezTo>
                  <a:cubicBezTo>
                    <a:pt x="31" y="265"/>
                    <a:pt x="31" y="265"/>
                    <a:pt x="31" y="265"/>
                  </a:cubicBezTo>
                  <a:cubicBezTo>
                    <a:pt x="31" y="242"/>
                    <a:pt x="31" y="221"/>
                    <a:pt x="31" y="197"/>
                  </a:cubicBezTo>
                  <a:cubicBezTo>
                    <a:pt x="31" y="176"/>
                    <a:pt x="29" y="155"/>
                    <a:pt x="29" y="134"/>
                  </a:cubicBezTo>
                  <a:cubicBezTo>
                    <a:pt x="29" y="111"/>
                    <a:pt x="31" y="90"/>
                    <a:pt x="31" y="69"/>
                  </a:cubicBezTo>
                  <a:cubicBezTo>
                    <a:pt x="31" y="46"/>
                    <a:pt x="31" y="25"/>
                    <a:pt x="34"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72" name="Google Shape;872;p23"/>
            <p:cNvSpPr/>
            <p:nvPr/>
          </p:nvSpPr>
          <p:spPr>
            <a:xfrm flipH="1">
              <a:off x="-351245" y="5566983"/>
              <a:ext cx="158487" cy="1713"/>
            </a:xfrm>
            <a:custGeom>
              <a:avLst/>
              <a:gdLst/>
              <a:ahLst/>
              <a:cxnLst/>
              <a:rect l="l" t="t" r="r" b="b"/>
              <a:pathLst>
                <a:path w="185" h="2" extrusionOk="0">
                  <a:moveTo>
                    <a:pt x="0" y="2"/>
                  </a:moveTo>
                  <a:lnTo>
                    <a:pt x="0" y="2"/>
                  </a:lnTo>
                  <a:cubicBezTo>
                    <a:pt x="30" y="0"/>
                    <a:pt x="61" y="0"/>
                    <a:pt x="93" y="0"/>
                  </a:cubicBezTo>
                  <a:cubicBezTo>
                    <a:pt x="124" y="0"/>
                    <a:pt x="154" y="0"/>
                    <a:pt x="185" y="0"/>
                  </a:cubicBezTo>
                  <a:cubicBezTo>
                    <a:pt x="154" y="2"/>
                    <a:pt x="124" y="2"/>
                    <a:pt x="93" y="2"/>
                  </a:cubicBezTo>
                  <a:cubicBezTo>
                    <a:pt x="61" y="2"/>
                    <a:pt x="30"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73" name="Google Shape;873;p23"/>
            <p:cNvSpPr/>
            <p:nvPr/>
          </p:nvSpPr>
          <p:spPr>
            <a:xfrm flipH="1">
              <a:off x="-375232" y="5566983"/>
              <a:ext cx="11137" cy="1713"/>
            </a:xfrm>
            <a:custGeom>
              <a:avLst/>
              <a:gdLst/>
              <a:ahLst/>
              <a:cxnLst/>
              <a:rect l="l" t="t" r="r" b="b"/>
              <a:pathLst>
                <a:path w="13" h="2" extrusionOk="0">
                  <a:moveTo>
                    <a:pt x="0" y="2"/>
                  </a:moveTo>
                  <a:lnTo>
                    <a:pt x="0" y="2"/>
                  </a:lnTo>
                  <a:cubicBezTo>
                    <a:pt x="2" y="2"/>
                    <a:pt x="4" y="2"/>
                    <a:pt x="6" y="0"/>
                  </a:cubicBezTo>
                  <a:cubicBezTo>
                    <a:pt x="8" y="2"/>
                    <a:pt x="10" y="2"/>
                    <a:pt x="13" y="2"/>
                  </a:cubicBezTo>
                  <a:cubicBezTo>
                    <a:pt x="10" y="2"/>
                    <a:pt x="8" y="2"/>
                    <a:pt x="6" y="2"/>
                  </a:cubicBezTo>
                  <a:cubicBezTo>
                    <a:pt x="4" y="2"/>
                    <a:pt x="2"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74" name="Google Shape;874;p23"/>
            <p:cNvSpPr/>
            <p:nvPr/>
          </p:nvSpPr>
          <p:spPr>
            <a:xfrm flipH="1">
              <a:off x="163624" y="5507872"/>
              <a:ext cx="65108" cy="1713"/>
            </a:xfrm>
            <a:custGeom>
              <a:avLst/>
              <a:gdLst/>
              <a:ahLst/>
              <a:cxnLst/>
              <a:rect l="l" t="t" r="r" b="b"/>
              <a:pathLst>
                <a:path w="76" h="2" extrusionOk="0">
                  <a:moveTo>
                    <a:pt x="0" y="2"/>
                  </a:moveTo>
                  <a:lnTo>
                    <a:pt x="0" y="2"/>
                  </a:lnTo>
                  <a:cubicBezTo>
                    <a:pt x="13" y="2"/>
                    <a:pt x="25" y="0"/>
                    <a:pt x="38" y="0"/>
                  </a:cubicBezTo>
                  <a:cubicBezTo>
                    <a:pt x="51" y="0"/>
                    <a:pt x="63" y="2"/>
                    <a:pt x="76" y="2"/>
                  </a:cubicBezTo>
                  <a:cubicBezTo>
                    <a:pt x="63" y="2"/>
                    <a:pt x="51" y="2"/>
                    <a:pt x="38" y="2"/>
                  </a:cubicBezTo>
                  <a:cubicBezTo>
                    <a:pt x="25" y="2"/>
                    <a:pt x="13"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75" name="Google Shape;875;p23"/>
            <p:cNvSpPr/>
            <p:nvPr/>
          </p:nvSpPr>
          <p:spPr>
            <a:xfrm flipH="1">
              <a:off x="199605" y="5498448"/>
              <a:ext cx="27414" cy="1713"/>
            </a:xfrm>
            <a:custGeom>
              <a:avLst/>
              <a:gdLst/>
              <a:ahLst/>
              <a:cxnLst/>
              <a:rect l="l" t="t" r="r" b="b"/>
              <a:pathLst>
                <a:path w="32" h="2" extrusionOk="0">
                  <a:moveTo>
                    <a:pt x="0" y="0"/>
                  </a:moveTo>
                  <a:lnTo>
                    <a:pt x="0" y="0"/>
                  </a:lnTo>
                  <a:cubicBezTo>
                    <a:pt x="4" y="0"/>
                    <a:pt x="11" y="0"/>
                    <a:pt x="17" y="0"/>
                  </a:cubicBezTo>
                  <a:cubicBezTo>
                    <a:pt x="21" y="0"/>
                    <a:pt x="28" y="0"/>
                    <a:pt x="32" y="0"/>
                  </a:cubicBezTo>
                  <a:cubicBezTo>
                    <a:pt x="28" y="2"/>
                    <a:pt x="21" y="2"/>
                    <a:pt x="17" y="2"/>
                  </a:cubicBezTo>
                  <a:cubicBezTo>
                    <a:pt x="11" y="2"/>
                    <a:pt x="4"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76" name="Google Shape;876;p23"/>
            <p:cNvSpPr/>
            <p:nvPr/>
          </p:nvSpPr>
          <p:spPr>
            <a:xfrm flipH="1">
              <a:off x="-406930" y="5861683"/>
              <a:ext cx="161914" cy="2570"/>
            </a:xfrm>
            <a:custGeom>
              <a:avLst/>
              <a:gdLst/>
              <a:ahLst/>
              <a:cxnLst/>
              <a:rect l="l" t="t" r="r" b="b"/>
              <a:pathLst>
                <a:path w="189" h="3" extrusionOk="0">
                  <a:moveTo>
                    <a:pt x="0" y="3"/>
                  </a:moveTo>
                  <a:lnTo>
                    <a:pt x="0" y="3"/>
                  </a:lnTo>
                  <a:cubicBezTo>
                    <a:pt x="32" y="1"/>
                    <a:pt x="63" y="1"/>
                    <a:pt x="95" y="1"/>
                  </a:cubicBezTo>
                  <a:cubicBezTo>
                    <a:pt x="126" y="1"/>
                    <a:pt x="158" y="-1"/>
                    <a:pt x="189" y="1"/>
                  </a:cubicBezTo>
                  <a:cubicBezTo>
                    <a:pt x="158" y="1"/>
                    <a:pt x="126" y="1"/>
                    <a:pt x="95" y="3"/>
                  </a:cubicBezTo>
                  <a:cubicBezTo>
                    <a:pt x="63" y="3"/>
                    <a:pt x="32" y="3"/>
                    <a:pt x="0" y="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77" name="Google Shape;877;p23"/>
            <p:cNvSpPr/>
            <p:nvPr/>
          </p:nvSpPr>
          <p:spPr>
            <a:xfrm flipH="1">
              <a:off x="-437771" y="5859970"/>
              <a:ext cx="17990" cy="2570"/>
            </a:xfrm>
            <a:custGeom>
              <a:avLst/>
              <a:gdLst/>
              <a:ahLst/>
              <a:cxnLst/>
              <a:rect l="l" t="t" r="r" b="b"/>
              <a:pathLst>
                <a:path w="21" h="3" extrusionOk="0">
                  <a:moveTo>
                    <a:pt x="0" y="1"/>
                  </a:moveTo>
                  <a:lnTo>
                    <a:pt x="0" y="1"/>
                  </a:lnTo>
                  <a:cubicBezTo>
                    <a:pt x="4" y="1"/>
                    <a:pt x="6" y="1"/>
                    <a:pt x="11" y="1"/>
                  </a:cubicBezTo>
                  <a:cubicBezTo>
                    <a:pt x="15" y="1"/>
                    <a:pt x="17" y="-1"/>
                    <a:pt x="21" y="1"/>
                  </a:cubicBezTo>
                  <a:cubicBezTo>
                    <a:pt x="17" y="1"/>
                    <a:pt x="15" y="3"/>
                    <a:pt x="11" y="3"/>
                  </a:cubicBezTo>
                  <a:cubicBezTo>
                    <a:pt x="6" y="3"/>
                    <a:pt x="4" y="3"/>
                    <a:pt x="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78" name="Google Shape;878;p23"/>
            <p:cNvSpPr/>
            <p:nvPr/>
          </p:nvSpPr>
          <p:spPr>
            <a:xfrm flipH="1">
              <a:off x="-466898" y="5859970"/>
              <a:ext cx="12850" cy="2570"/>
            </a:xfrm>
            <a:custGeom>
              <a:avLst/>
              <a:gdLst/>
              <a:ahLst/>
              <a:cxnLst/>
              <a:rect l="l" t="t" r="r" b="b"/>
              <a:pathLst>
                <a:path w="15" h="3" extrusionOk="0">
                  <a:moveTo>
                    <a:pt x="0" y="1"/>
                  </a:moveTo>
                  <a:lnTo>
                    <a:pt x="0" y="1"/>
                  </a:lnTo>
                  <a:cubicBezTo>
                    <a:pt x="2" y="1"/>
                    <a:pt x="4" y="1"/>
                    <a:pt x="6" y="1"/>
                  </a:cubicBezTo>
                  <a:cubicBezTo>
                    <a:pt x="9" y="1"/>
                    <a:pt x="11" y="-1"/>
                    <a:pt x="15" y="1"/>
                  </a:cubicBezTo>
                  <a:cubicBezTo>
                    <a:pt x="13" y="1"/>
                    <a:pt x="11" y="1"/>
                    <a:pt x="9" y="3"/>
                  </a:cubicBezTo>
                  <a:cubicBezTo>
                    <a:pt x="4" y="3"/>
                    <a:pt x="2" y="3"/>
                    <a:pt x="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79" name="Google Shape;879;p23"/>
            <p:cNvSpPr/>
            <p:nvPr/>
          </p:nvSpPr>
          <p:spPr>
            <a:xfrm flipH="1">
              <a:off x="-97665" y="5826559"/>
              <a:ext cx="176478" cy="1713"/>
            </a:xfrm>
            <a:custGeom>
              <a:avLst/>
              <a:gdLst/>
              <a:ahLst/>
              <a:cxnLst/>
              <a:rect l="l" t="t" r="r" b="b"/>
              <a:pathLst>
                <a:path w="206" h="2" extrusionOk="0">
                  <a:moveTo>
                    <a:pt x="0" y="2"/>
                  </a:moveTo>
                  <a:lnTo>
                    <a:pt x="0" y="2"/>
                  </a:lnTo>
                  <a:cubicBezTo>
                    <a:pt x="33" y="0"/>
                    <a:pt x="69" y="0"/>
                    <a:pt x="103" y="0"/>
                  </a:cubicBezTo>
                  <a:cubicBezTo>
                    <a:pt x="136" y="0"/>
                    <a:pt x="172" y="0"/>
                    <a:pt x="206" y="0"/>
                  </a:cubicBezTo>
                  <a:cubicBezTo>
                    <a:pt x="172" y="2"/>
                    <a:pt x="136" y="2"/>
                    <a:pt x="103" y="2"/>
                  </a:cubicBezTo>
                  <a:cubicBezTo>
                    <a:pt x="69" y="2"/>
                    <a:pt x="33"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80" name="Google Shape;880;p23"/>
            <p:cNvSpPr/>
            <p:nvPr/>
          </p:nvSpPr>
          <p:spPr>
            <a:xfrm flipH="1">
              <a:off x="-569701" y="5696343"/>
              <a:ext cx="97662" cy="3427"/>
            </a:xfrm>
            <a:custGeom>
              <a:avLst/>
              <a:gdLst/>
              <a:ahLst/>
              <a:cxnLst/>
              <a:rect l="l" t="t" r="r" b="b"/>
              <a:pathLst>
                <a:path w="114" h="4" extrusionOk="0">
                  <a:moveTo>
                    <a:pt x="0" y="0"/>
                  </a:moveTo>
                  <a:lnTo>
                    <a:pt x="0" y="0"/>
                  </a:lnTo>
                  <a:cubicBezTo>
                    <a:pt x="19" y="0"/>
                    <a:pt x="38" y="0"/>
                    <a:pt x="57" y="0"/>
                  </a:cubicBezTo>
                  <a:cubicBezTo>
                    <a:pt x="76" y="3"/>
                    <a:pt x="95" y="3"/>
                    <a:pt x="114" y="3"/>
                  </a:cubicBezTo>
                  <a:cubicBezTo>
                    <a:pt x="95" y="5"/>
                    <a:pt x="76" y="3"/>
                    <a:pt x="57" y="3"/>
                  </a:cubicBezTo>
                  <a:cubicBezTo>
                    <a:pt x="38" y="3"/>
                    <a:pt x="19" y="3"/>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81" name="Google Shape;881;p23"/>
            <p:cNvSpPr/>
            <p:nvPr/>
          </p:nvSpPr>
          <p:spPr>
            <a:xfrm flipH="1">
              <a:off x="-484888" y="5709193"/>
              <a:ext cx="17990" cy="1713"/>
            </a:xfrm>
            <a:custGeom>
              <a:avLst/>
              <a:gdLst/>
              <a:ahLst/>
              <a:cxnLst/>
              <a:rect l="l" t="t" r="r" b="b"/>
              <a:pathLst>
                <a:path w="21" h="2" extrusionOk="0">
                  <a:moveTo>
                    <a:pt x="0" y="0"/>
                  </a:moveTo>
                  <a:lnTo>
                    <a:pt x="0" y="0"/>
                  </a:lnTo>
                  <a:cubicBezTo>
                    <a:pt x="2" y="0"/>
                    <a:pt x="6" y="0"/>
                    <a:pt x="10" y="0"/>
                  </a:cubicBezTo>
                  <a:cubicBezTo>
                    <a:pt x="15" y="0"/>
                    <a:pt x="17" y="0"/>
                    <a:pt x="21" y="0"/>
                  </a:cubicBezTo>
                  <a:cubicBezTo>
                    <a:pt x="17" y="2"/>
                    <a:pt x="15" y="2"/>
                    <a:pt x="10" y="2"/>
                  </a:cubicBezTo>
                  <a:cubicBezTo>
                    <a:pt x="6" y="2"/>
                    <a:pt x="2"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82" name="Google Shape;882;p23"/>
            <p:cNvSpPr/>
            <p:nvPr/>
          </p:nvSpPr>
          <p:spPr>
            <a:xfrm flipH="1">
              <a:off x="-376946" y="5609817"/>
              <a:ext cx="164484" cy="3427"/>
            </a:xfrm>
            <a:custGeom>
              <a:avLst/>
              <a:gdLst/>
              <a:ahLst/>
              <a:cxnLst/>
              <a:rect l="l" t="t" r="r" b="b"/>
              <a:pathLst>
                <a:path w="192" h="4" extrusionOk="0">
                  <a:moveTo>
                    <a:pt x="0" y="0"/>
                  </a:moveTo>
                  <a:lnTo>
                    <a:pt x="0" y="0"/>
                  </a:lnTo>
                  <a:cubicBezTo>
                    <a:pt x="32" y="0"/>
                    <a:pt x="65" y="0"/>
                    <a:pt x="97" y="0"/>
                  </a:cubicBezTo>
                  <a:cubicBezTo>
                    <a:pt x="129" y="3"/>
                    <a:pt x="160" y="3"/>
                    <a:pt x="192" y="3"/>
                  </a:cubicBezTo>
                  <a:cubicBezTo>
                    <a:pt x="160" y="5"/>
                    <a:pt x="129" y="3"/>
                    <a:pt x="97" y="3"/>
                  </a:cubicBezTo>
                  <a:cubicBezTo>
                    <a:pt x="65" y="3"/>
                    <a:pt x="32" y="3"/>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83" name="Google Shape;883;p23"/>
            <p:cNvSpPr/>
            <p:nvPr/>
          </p:nvSpPr>
          <p:spPr>
            <a:xfrm flipH="1">
              <a:off x="-176481" y="5949065"/>
              <a:ext cx="251866" cy="1713"/>
            </a:xfrm>
            <a:custGeom>
              <a:avLst/>
              <a:gdLst/>
              <a:ahLst/>
              <a:cxnLst/>
              <a:rect l="l" t="t" r="r" b="b"/>
              <a:pathLst>
                <a:path w="294" h="2" extrusionOk="0">
                  <a:moveTo>
                    <a:pt x="0" y="0"/>
                  </a:moveTo>
                  <a:lnTo>
                    <a:pt x="0" y="0"/>
                  </a:lnTo>
                  <a:cubicBezTo>
                    <a:pt x="50" y="0"/>
                    <a:pt x="99" y="0"/>
                    <a:pt x="147" y="0"/>
                  </a:cubicBezTo>
                  <a:cubicBezTo>
                    <a:pt x="198" y="0"/>
                    <a:pt x="246" y="0"/>
                    <a:pt x="294" y="0"/>
                  </a:cubicBezTo>
                  <a:cubicBezTo>
                    <a:pt x="246" y="2"/>
                    <a:pt x="198" y="2"/>
                    <a:pt x="147" y="2"/>
                  </a:cubicBezTo>
                  <a:cubicBezTo>
                    <a:pt x="99" y="2"/>
                    <a:pt x="50"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84" name="Google Shape;884;p23"/>
            <p:cNvSpPr/>
            <p:nvPr/>
          </p:nvSpPr>
          <p:spPr>
            <a:xfrm flipH="1">
              <a:off x="86523" y="5949065"/>
              <a:ext cx="16277" cy="1713"/>
            </a:xfrm>
            <a:custGeom>
              <a:avLst/>
              <a:gdLst/>
              <a:ahLst/>
              <a:cxnLst/>
              <a:rect l="l" t="t" r="r" b="b"/>
              <a:pathLst>
                <a:path w="19" h="2" extrusionOk="0">
                  <a:moveTo>
                    <a:pt x="0" y="2"/>
                  </a:moveTo>
                  <a:lnTo>
                    <a:pt x="0" y="2"/>
                  </a:lnTo>
                  <a:cubicBezTo>
                    <a:pt x="5" y="0"/>
                    <a:pt x="7" y="0"/>
                    <a:pt x="11" y="0"/>
                  </a:cubicBezTo>
                  <a:cubicBezTo>
                    <a:pt x="13" y="0"/>
                    <a:pt x="17" y="0"/>
                    <a:pt x="19" y="2"/>
                  </a:cubicBezTo>
                  <a:cubicBezTo>
                    <a:pt x="17" y="2"/>
                    <a:pt x="13" y="2"/>
                    <a:pt x="11" y="2"/>
                  </a:cubicBezTo>
                  <a:cubicBezTo>
                    <a:pt x="7" y="2"/>
                    <a:pt x="5"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85" name="Google Shape;885;p23"/>
            <p:cNvSpPr/>
            <p:nvPr/>
          </p:nvSpPr>
          <p:spPr>
            <a:xfrm flipH="1">
              <a:off x="-148210" y="5957632"/>
              <a:ext cx="56541" cy="1713"/>
            </a:xfrm>
            <a:custGeom>
              <a:avLst/>
              <a:gdLst/>
              <a:ahLst/>
              <a:cxnLst/>
              <a:rect l="l" t="t" r="r" b="b"/>
              <a:pathLst>
                <a:path w="66" h="2" extrusionOk="0">
                  <a:moveTo>
                    <a:pt x="0" y="2"/>
                  </a:moveTo>
                  <a:lnTo>
                    <a:pt x="0" y="2"/>
                  </a:lnTo>
                  <a:cubicBezTo>
                    <a:pt x="11" y="0"/>
                    <a:pt x="21" y="0"/>
                    <a:pt x="32" y="0"/>
                  </a:cubicBezTo>
                  <a:cubicBezTo>
                    <a:pt x="43" y="0"/>
                    <a:pt x="55" y="0"/>
                    <a:pt x="66" y="2"/>
                  </a:cubicBezTo>
                  <a:cubicBezTo>
                    <a:pt x="55" y="2"/>
                    <a:pt x="43" y="2"/>
                    <a:pt x="32" y="2"/>
                  </a:cubicBezTo>
                  <a:cubicBezTo>
                    <a:pt x="21" y="2"/>
                    <a:pt x="11"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86" name="Google Shape;886;p23"/>
            <p:cNvSpPr/>
            <p:nvPr/>
          </p:nvSpPr>
          <p:spPr>
            <a:xfrm flipH="1">
              <a:off x="-601398" y="6114406"/>
              <a:ext cx="88239" cy="1713"/>
            </a:xfrm>
            <a:custGeom>
              <a:avLst/>
              <a:gdLst/>
              <a:ahLst/>
              <a:cxnLst/>
              <a:rect l="l" t="t" r="r" b="b"/>
              <a:pathLst>
                <a:path w="103" h="2" extrusionOk="0">
                  <a:moveTo>
                    <a:pt x="0" y="2"/>
                  </a:moveTo>
                  <a:lnTo>
                    <a:pt x="0" y="2"/>
                  </a:lnTo>
                  <a:cubicBezTo>
                    <a:pt x="17" y="2"/>
                    <a:pt x="34" y="0"/>
                    <a:pt x="51" y="0"/>
                  </a:cubicBezTo>
                  <a:cubicBezTo>
                    <a:pt x="68" y="0"/>
                    <a:pt x="84" y="0"/>
                    <a:pt x="103" y="2"/>
                  </a:cubicBezTo>
                  <a:cubicBezTo>
                    <a:pt x="84" y="2"/>
                    <a:pt x="68" y="2"/>
                    <a:pt x="51" y="2"/>
                  </a:cubicBezTo>
                  <a:cubicBezTo>
                    <a:pt x="34" y="2"/>
                    <a:pt x="17"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87" name="Google Shape;887;p23"/>
            <p:cNvSpPr/>
            <p:nvPr/>
          </p:nvSpPr>
          <p:spPr>
            <a:xfrm flipH="1">
              <a:off x="-585121" y="6109266"/>
              <a:ext cx="17990" cy="1713"/>
            </a:xfrm>
            <a:custGeom>
              <a:avLst/>
              <a:gdLst/>
              <a:ahLst/>
              <a:cxnLst/>
              <a:rect l="l" t="t" r="r" b="b"/>
              <a:pathLst>
                <a:path w="21" h="2" extrusionOk="0">
                  <a:moveTo>
                    <a:pt x="0" y="0"/>
                  </a:moveTo>
                  <a:lnTo>
                    <a:pt x="0" y="0"/>
                  </a:lnTo>
                  <a:cubicBezTo>
                    <a:pt x="3" y="0"/>
                    <a:pt x="7" y="0"/>
                    <a:pt x="11" y="0"/>
                  </a:cubicBezTo>
                  <a:cubicBezTo>
                    <a:pt x="15" y="0"/>
                    <a:pt x="17" y="0"/>
                    <a:pt x="21" y="0"/>
                  </a:cubicBezTo>
                  <a:cubicBezTo>
                    <a:pt x="17" y="2"/>
                    <a:pt x="15" y="2"/>
                    <a:pt x="11" y="2"/>
                  </a:cubicBezTo>
                  <a:cubicBezTo>
                    <a:pt x="7" y="2"/>
                    <a:pt x="3"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88" name="Google Shape;888;p23"/>
            <p:cNvSpPr/>
            <p:nvPr/>
          </p:nvSpPr>
          <p:spPr>
            <a:xfrm flipH="1">
              <a:off x="250150" y="5316830"/>
              <a:ext cx="259576" cy="893525"/>
            </a:xfrm>
            <a:custGeom>
              <a:avLst/>
              <a:gdLst/>
              <a:ahLst/>
              <a:cxnLst/>
              <a:rect l="l" t="t" r="r" b="b"/>
              <a:pathLst>
                <a:path w="303" h="1043" extrusionOk="0">
                  <a:moveTo>
                    <a:pt x="0" y="1015"/>
                  </a:moveTo>
                  <a:lnTo>
                    <a:pt x="0" y="1015"/>
                  </a:lnTo>
                  <a:cubicBezTo>
                    <a:pt x="72" y="1026"/>
                    <a:pt x="72" y="1026"/>
                    <a:pt x="72" y="1026"/>
                  </a:cubicBezTo>
                  <a:cubicBezTo>
                    <a:pt x="95" y="1028"/>
                    <a:pt x="118" y="1030"/>
                    <a:pt x="141" y="1034"/>
                  </a:cubicBezTo>
                  <a:cubicBezTo>
                    <a:pt x="135" y="1038"/>
                    <a:pt x="135" y="1038"/>
                    <a:pt x="135" y="1038"/>
                  </a:cubicBezTo>
                  <a:cubicBezTo>
                    <a:pt x="154" y="910"/>
                    <a:pt x="154" y="910"/>
                    <a:pt x="154" y="910"/>
                  </a:cubicBezTo>
                  <a:cubicBezTo>
                    <a:pt x="173" y="784"/>
                    <a:pt x="173" y="784"/>
                    <a:pt x="173" y="784"/>
                  </a:cubicBezTo>
                  <a:cubicBezTo>
                    <a:pt x="181" y="721"/>
                    <a:pt x="181" y="721"/>
                    <a:pt x="181" y="721"/>
                  </a:cubicBezTo>
                  <a:cubicBezTo>
                    <a:pt x="192" y="658"/>
                    <a:pt x="192" y="658"/>
                    <a:pt x="192" y="658"/>
                  </a:cubicBezTo>
                  <a:cubicBezTo>
                    <a:pt x="202" y="595"/>
                    <a:pt x="202" y="595"/>
                    <a:pt x="202" y="595"/>
                  </a:cubicBezTo>
                  <a:cubicBezTo>
                    <a:pt x="213" y="532"/>
                    <a:pt x="213" y="532"/>
                    <a:pt x="213" y="532"/>
                  </a:cubicBezTo>
                  <a:cubicBezTo>
                    <a:pt x="234" y="408"/>
                    <a:pt x="234" y="408"/>
                    <a:pt x="234" y="408"/>
                  </a:cubicBezTo>
                  <a:cubicBezTo>
                    <a:pt x="242" y="366"/>
                    <a:pt x="248" y="324"/>
                    <a:pt x="254" y="281"/>
                  </a:cubicBezTo>
                  <a:cubicBezTo>
                    <a:pt x="267" y="197"/>
                    <a:pt x="280" y="111"/>
                    <a:pt x="292" y="27"/>
                  </a:cubicBezTo>
                  <a:cubicBezTo>
                    <a:pt x="297" y="33"/>
                    <a:pt x="297" y="33"/>
                    <a:pt x="297" y="33"/>
                  </a:cubicBezTo>
                  <a:cubicBezTo>
                    <a:pt x="156" y="12"/>
                    <a:pt x="156" y="12"/>
                    <a:pt x="156" y="12"/>
                  </a:cubicBezTo>
                  <a:cubicBezTo>
                    <a:pt x="164" y="8"/>
                    <a:pt x="164" y="8"/>
                    <a:pt x="164" y="8"/>
                  </a:cubicBezTo>
                  <a:cubicBezTo>
                    <a:pt x="152" y="92"/>
                    <a:pt x="139" y="176"/>
                    <a:pt x="126" y="258"/>
                  </a:cubicBezTo>
                  <a:cubicBezTo>
                    <a:pt x="114" y="342"/>
                    <a:pt x="101" y="427"/>
                    <a:pt x="86" y="511"/>
                  </a:cubicBezTo>
                  <a:cubicBezTo>
                    <a:pt x="74" y="593"/>
                    <a:pt x="59" y="677"/>
                    <a:pt x="44" y="761"/>
                  </a:cubicBezTo>
                  <a:lnTo>
                    <a:pt x="0" y="1015"/>
                  </a:lnTo>
                  <a:moveTo>
                    <a:pt x="0" y="1017"/>
                  </a:moveTo>
                  <a:lnTo>
                    <a:pt x="0" y="1017"/>
                  </a:lnTo>
                  <a:cubicBezTo>
                    <a:pt x="34" y="767"/>
                    <a:pt x="34" y="767"/>
                    <a:pt x="34" y="767"/>
                  </a:cubicBezTo>
                  <a:cubicBezTo>
                    <a:pt x="46" y="683"/>
                    <a:pt x="57" y="599"/>
                    <a:pt x="70" y="513"/>
                  </a:cubicBezTo>
                  <a:cubicBezTo>
                    <a:pt x="84" y="429"/>
                    <a:pt x="95" y="345"/>
                    <a:pt x="110" y="260"/>
                  </a:cubicBezTo>
                  <a:cubicBezTo>
                    <a:pt x="124" y="174"/>
                    <a:pt x="137" y="90"/>
                    <a:pt x="152" y="6"/>
                  </a:cubicBezTo>
                  <a:cubicBezTo>
                    <a:pt x="152" y="0"/>
                    <a:pt x="152" y="0"/>
                    <a:pt x="152" y="0"/>
                  </a:cubicBezTo>
                  <a:cubicBezTo>
                    <a:pt x="158" y="0"/>
                    <a:pt x="158" y="0"/>
                    <a:pt x="158" y="0"/>
                  </a:cubicBezTo>
                  <a:cubicBezTo>
                    <a:pt x="297" y="25"/>
                    <a:pt x="297" y="25"/>
                    <a:pt x="297" y="25"/>
                  </a:cubicBezTo>
                  <a:cubicBezTo>
                    <a:pt x="303" y="25"/>
                    <a:pt x="303" y="25"/>
                    <a:pt x="303" y="25"/>
                  </a:cubicBezTo>
                  <a:cubicBezTo>
                    <a:pt x="301" y="29"/>
                    <a:pt x="301" y="29"/>
                    <a:pt x="301" y="29"/>
                  </a:cubicBezTo>
                  <a:cubicBezTo>
                    <a:pt x="286" y="113"/>
                    <a:pt x="273" y="197"/>
                    <a:pt x="261" y="281"/>
                  </a:cubicBezTo>
                  <a:cubicBezTo>
                    <a:pt x="254" y="324"/>
                    <a:pt x="248" y="366"/>
                    <a:pt x="242" y="408"/>
                  </a:cubicBezTo>
                  <a:cubicBezTo>
                    <a:pt x="223" y="534"/>
                    <a:pt x="223" y="534"/>
                    <a:pt x="223" y="534"/>
                  </a:cubicBezTo>
                  <a:cubicBezTo>
                    <a:pt x="215" y="597"/>
                    <a:pt x="215" y="597"/>
                    <a:pt x="215" y="597"/>
                  </a:cubicBezTo>
                  <a:cubicBezTo>
                    <a:pt x="206" y="660"/>
                    <a:pt x="206" y="660"/>
                    <a:pt x="206" y="660"/>
                  </a:cubicBezTo>
                  <a:cubicBezTo>
                    <a:pt x="196" y="723"/>
                    <a:pt x="196" y="723"/>
                    <a:pt x="196" y="723"/>
                  </a:cubicBezTo>
                  <a:cubicBezTo>
                    <a:pt x="185" y="786"/>
                    <a:pt x="185" y="786"/>
                    <a:pt x="185" y="786"/>
                  </a:cubicBezTo>
                  <a:cubicBezTo>
                    <a:pt x="166" y="912"/>
                    <a:pt x="166" y="912"/>
                    <a:pt x="166" y="912"/>
                  </a:cubicBezTo>
                  <a:cubicBezTo>
                    <a:pt x="143" y="1038"/>
                    <a:pt x="143" y="1038"/>
                    <a:pt x="143" y="1038"/>
                  </a:cubicBezTo>
                  <a:cubicBezTo>
                    <a:pt x="143" y="1043"/>
                    <a:pt x="143" y="1043"/>
                    <a:pt x="143" y="1043"/>
                  </a:cubicBezTo>
                  <a:cubicBezTo>
                    <a:pt x="139" y="1043"/>
                    <a:pt x="139" y="1043"/>
                    <a:pt x="139" y="1043"/>
                  </a:cubicBezTo>
                  <a:cubicBezTo>
                    <a:pt x="116" y="1038"/>
                    <a:pt x="91" y="1034"/>
                    <a:pt x="67" y="1030"/>
                  </a:cubicBezTo>
                  <a:lnTo>
                    <a:pt x="0" y="1017"/>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89" name="Google Shape;889;p23"/>
            <p:cNvSpPr/>
            <p:nvPr/>
          </p:nvSpPr>
          <p:spPr>
            <a:xfrm flipH="1">
              <a:off x="264714" y="5406783"/>
              <a:ext cx="122506" cy="41121"/>
            </a:xfrm>
            <a:custGeom>
              <a:avLst/>
              <a:gdLst/>
              <a:ahLst/>
              <a:cxnLst/>
              <a:rect l="l" t="t" r="r" b="b"/>
              <a:pathLst>
                <a:path w="143" h="48" extrusionOk="0">
                  <a:moveTo>
                    <a:pt x="2" y="23"/>
                  </a:moveTo>
                  <a:lnTo>
                    <a:pt x="2" y="23"/>
                  </a:lnTo>
                  <a:cubicBezTo>
                    <a:pt x="15" y="25"/>
                    <a:pt x="25" y="25"/>
                    <a:pt x="38" y="27"/>
                  </a:cubicBezTo>
                  <a:cubicBezTo>
                    <a:pt x="49" y="29"/>
                    <a:pt x="59" y="29"/>
                    <a:pt x="72" y="32"/>
                  </a:cubicBezTo>
                  <a:cubicBezTo>
                    <a:pt x="82" y="34"/>
                    <a:pt x="93" y="36"/>
                    <a:pt x="103" y="38"/>
                  </a:cubicBezTo>
                  <a:cubicBezTo>
                    <a:pt x="116" y="40"/>
                    <a:pt x="126" y="42"/>
                    <a:pt x="137" y="44"/>
                  </a:cubicBezTo>
                  <a:cubicBezTo>
                    <a:pt x="135" y="46"/>
                    <a:pt x="135" y="46"/>
                    <a:pt x="135" y="46"/>
                  </a:cubicBezTo>
                  <a:cubicBezTo>
                    <a:pt x="137" y="38"/>
                    <a:pt x="137" y="32"/>
                    <a:pt x="139" y="23"/>
                  </a:cubicBezTo>
                  <a:cubicBezTo>
                    <a:pt x="141" y="25"/>
                    <a:pt x="141" y="25"/>
                    <a:pt x="141" y="25"/>
                  </a:cubicBezTo>
                  <a:cubicBezTo>
                    <a:pt x="118" y="23"/>
                    <a:pt x="95" y="21"/>
                    <a:pt x="72" y="17"/>
                  </a:cubicBezTo>
                  <a:cubicBezTo>
                    <a:pt x="61" y="15"/>
                    <a:pt x="49" y="13"/>
                    <a:pt x="38" y="10"/>
                  </a:cubicBezTo>
                  <a:cubicBezTo>
                    <a:pt x="28" y="8"/>
                    <a:pt x="15" y="6"/>
                    <a:pt x="4" y="4"/>
                  </a:cubicBezTo>
                  <a:cubicBezTo>
                    <a:pt x="7" y="2"/>
                    <a:pt x="7" y="2"/>
                    <a:pt x="7" y="2"/>
                  </a:cubicBezTo>
                  <a:cubicBezTo>
                    <a:pt x="7" y="8"/>
                    <a:pt x="4" y="17"/>
                    <a:pt x="2" y="23"/>
                  </a:cubicBezTo>
                  <a:moveTo>
                    <a:pt x="0" y="23"/>
                  </a:moveTo>
                  <a:lnTo>
                    <a:pt x="0" y="23"/>
                  </a:lnTo>
                  <a:cubicBezTo>
                    <a:pt x="2" y="17"/>
                    <a:pt x="2" y="8"/>
                    <a:pt x="2" y="2"/>
                  </a:cubicBezTo>
                  <a:cubicBezTo>
                    <a:pt x="2" y="0"/>
                    <a:pt x="2" y="0"/>
                    <a:pt x="2" y="0"/>
                  </a:cubicBezTo>
                  <a:cubicBezTo>
                    <a:pt x="4" y="0"/>
                    <a:pt x="4" y="0"/>
                    <a:pt x="4" y="0"/>
                  </a:cubicBezTo>
                  <a:cubicBezTo>
                    <a:pt x="17" y="0"/>
                    <a:pt x="28" y="2"/>
                    <a:pt x="40" y="4"/>
                  </a:cubicBezTo>
                  <a:cubicBezTo>
                    <a:pt x="51" y="4"/>
                    <a:pt x="61" y="6"/>
                    <a:pt x="74" y="8"/>
                  </a:cubicBezTo>
                  <a:cubicBezTo>
                    <a:pt x="97" y="13"/>
                    <a:pt x="118" y="17"/>
                    <a:pt x="141" y="21"/>
                  </a:cubicBezTo>
                  <a:cubicBezTo>
                    <a:pt x="143" y="21"/>
                    <a:pt x="143" y="21"/>
                    <a:pt x="143" y="21"/>
                  </a:cubicBezTo>
                  <a:cubicBezTo>
                    <a:pt x="143" y="23"/>
                    <a:pt x="143" y="23"/>
                    <a:pt x="143" y="23"/>
                  </a:cubicBezTo>
                  <a:cubicBezTo>
                    <a:pt x="141" y="32"/>
                    <a:pt x="139" y="38"/>
                    <a:pt x="139" y="46"/>
                  </a:cubicBezTo>
                  <a:cubicBezTo>
                    <a:pt x="139" y="48"/>
                    <a:pt x="139" y="48"/>
                    <a:pt x="139" y="48"/>
                  </a:cubicBezTo>
                  <a:cubicBezTo>
                    <a:pt x="137" y="46"/>
                    <a:pt x="137" y="46"/>
                    <a:pt x="137" y="46"/>
                  </a:cubicBezTo>
                  <a:cubicBezTo>
                    <a:pt x="126" y="44"/>
                    <a:pt x="114" y="44"/>
                    <a:pt x="103" y="42"/>
                  </a:cubicBezTo>
                  <a:cubicBezTo>
                    <a:pt x="91" y="42"/>
                    <a:pt x="78" y="40"/>
                    <a:pt x="67" y="38"/>
                  </a:cubicBezTo>
                  <a:cubicBezTo>
                    <a:pt x="55" y="36"/>
                    <a:pt x="44" y="34"/>
                    <a:pt x="34" y="32"/>
                  </a:cubicBezTo>
                  <a:cubicBezTo>
                    <a:pt x="21" y="29"/>
                    <a:pt x="11" y="27"/>
                    <a:pt x="0" y="2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90" name="Google Shape;890;p23"/>
            <p:cNvSpPr/>
            <p:nvPr/>
          </p:nvSpPr>
          <p:spPr>
            <a:xfrm flipH="1">
              <a:off x="374370" y="6078425"/>
              <a:ext cx="120793" cy="41121"/>
            </a:xfrm>
            <a:custGeom>
              <a:avLst/>
              <a:gdLst/>
              <a:ahLst/>
              <a:cxnLst/>
              <a:rect l="l" t="t" r="r" b="b"/>
              <a:pathLst>
                <a:path w="141" h="48" extrusionOk="0">
                  <a:moveTo>
                    <a:pt x="0" y="23"/>
                  </a:moveTo>
                  <a:lnTo>
                    <a:pt x="0" y="23"/>
                  </a:lnTo>
                  <a:cubicBezTo>
                    <a:pt x="13" y="25"/>
                    <a:pt x="23" y="25"/>
                    <a:pt x="36" y="27"/>
                  </a:cubicBezTo>
                  <a:cubicBezTo>
                    <a:pt x="46" y="30"/>
                    <a:pt x="59" y="30"/>
                    <a:pt x="69" y="32"/>
                  </a:cubicBezTo>
                  <a:cubicBezTo>
                    <a:pt x="80" y="34"/>
                    <a:pt x="90" y="36"/>
                    <a:pt x="103" y="38"/>
                  </a:cubicBezTo>
                  <a:cubicBezTo>
                    <a:pt x="114" y="40"/>
                    <a:pt x="124" y="42"/>
                    <a:pt x="137" y="44"/>
                  </a:cubicBezTo>
                  <a:cubicBezTo>
                    <a:pt x="135" y="46"/>
                    <a:pt x="135" y="46"/>
                    <a:pt x="135" y="46"/>
                  </a:cubicBezTo>
                  <a:cubicBezTo>
                    <a:pt x="135" y="38"/>
                    <a:pt x="137" y="32"/>
                    <a:pt x="137" y="23"/>
                  </a:cubicBezTo>
                  <a:cubicBezTo>
                    <a:pt x="139" y="25"/>
                    <a:pt x="139" y="25"/>
                    <a:pt x="139" y="25"/>
                  </a:cubicBezTo>
                  <a:cubicBezTo>
                    <a:pt x="116" y="23"/>
                    <a:pt x="93" y="21"/>
                    <a:pt x="69" y="17"/>
                  </a:cubicBezTo>
                  <a:cubicBezTo>
                    <a:pt x="59" y="15"/>
                    <a:pt x="48" y="13"/>
                    <a:pt x="36" y="11"/>
                  </a:cubicBezTo>
                  <a:cubicBezTo>
                    <a:pt x="25" y="8"/>
                    <a:pt x="15" y="6"/>
                    <a:pt x="2" y="4"/>
                  </a:cubicBezTo>
                  <a:cubicBezTo>
                    <a:pt x="6" y="2"/>
                    <a:pt x="6" y="2"/>
                    <a:pt x="6" y="2"/>
                  </a:cubicBezTo>
                  <a:cubicBezTo>
                    <a:pt x="4" y="8"/>
                    <a:pt x="2" y="17"/>
                    <a:pt x="0" y="23"/>
                  </a:cubicBezTo>
                  <a:moveTo>
                    <a:pt x="0" y="25"/>
                  </a:moveTo>
                  <a:lnTo>
                    <a:pt x="0" y="25"/>
                  </a:lnTo>
                  <a:cubicBezTo>
                    <a:pt x="0" y="17"/>
                    <a:pt x="0" y="8"/>
                    <a:pt x="0" y="2"/>
                  </a:cubicBezTo>
                  <a:cubicBezTo>
                    <a:pt x="2" y="0"/>
                    <a:pt x="2" y="0"/>
                    <a:pt x="2" y="0"/>
                  </a:cubicBezTo>
                  <a:cubicBezTo>
                    <a:pt x="4" y="0"/>
                    <a:pt x="4" y="0"/>
                    <a:pt x="4" y="0"/>
                  </a:cubicBezTo>
                  <a:cubicBezTo>
                    <a:pt x="15" y="0"/>
                    <a:pt x="27" y="2"/>
                    <a:pt x="38" y="4"/>
                  </a:cubicBezTo>
                  <a:cubicBezTo>
                    <a:pt x="48" y="4"/>
                    <a:pt x="61" y="6"/>
                    <a:pt x="72" y="8"/>
                  </a:cubicBezTo>
                  <a:cubicBezTo>
                    <a:pt x="95" y="13"/>
                    <a:pt x="118" y="17"/>
                    <a:pt x="139" y="21"/>
                  </a:cubicBezTo>
                  <a:cubicBezTo>
                    <a:pt x="141" y="21"/>
                    <a:pt x="141" y="21"/>
                    <a:pt x="141" y="21"/>
                  </a:cubicBezTo>
                  <a:cubicBezTo>
                    <a:pt x="141" y="23"/>
                    <a:pt x="141" y="23"/>
                    <a:pt x="141" y="23"/>
                  </a:cubicBezTo>
                  <a:cubicBezTo>
                    <a:pt x="139" y="32"/>
                    <a:pt x="139" y="38"/>
                    <a:pt x="137" y="46"/>
                  </a:cubicBezTo>
                  <a:cubicBezTo>
                    <a:pt x="137" y="48"/>
                    <a:pt x="137" y="48"/>
                    <a:pt x="137" y="48"/>
                  </a:cubicBezTo>
                  <a:cubicBezTo>
                    <a:pt x="135" y="48"/>
                    <a:pt x="135" y="48"/>
                    <a:pt x="135" y="48"/>
                  </a:cubicBezTo>
                  <a:cubicBezTo>
                    <a:pt x="124" y="44"/>
                    <a:pt x="114" y="44"/>
                    <a:pt x="101" y="42"/>
                  </a:cubicBezTo>
                  <a:cubicBezTo>
                    <a:pt x="88" y="42"/>
                    <a:pt x="78" y="40"/>
                    <a:pt x="65" y="38"/>
                  </a:cubicBezTo>
                  <a:cubicBezTo>
                    <a:pt x="55" y="36"/>
                    <a:pt x="42" y="34"/>
                    <a:pt x="32" y="32"/>
                  </a:cubicBezTo>
                  <a:cubicBezTo>
                    <a:pt x="21" y="30"/>
                    <a:pt x="10" y="27"/>
                    <a:pt x="0" y="2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91" name="Google Shape;891;p23"/>
            <p:cNvSpPr/>
            <p:nvPr/>
          </p:nvSpPr>
          <p:spPr>
            <a:xfrm flipH="1">
              <a:off x="387220" y="5988473"/>
              <a:ext cx="32554" cy="212458"/>
            </a:xfrm>
            <a:custGeom>
              <a:avLst/>
              <a:gdLst/>
              <a:ahLst/>
              <a:cxnLst/>
              <a:rect l="l" t="t" r="r" b="b"/>
              <a:pathLst>
                <a:path w="38" h="248" extrusionOk="0">
                  <a:moveTo>
                    <a:pt x="0" y="248"/>
                  </a:moveTo>
                  <a:lnTo>
                    <a:pt x="0" y="248"/>
                  </a:lnTo>
                  <a:cubicBezTo>
                    <a:pt x="5" y="208"/>
                    <a:pt x="13" y="166"/>
                    <a:pt x="17" y="124"/>
                  </a:cubicBezTo>
                  <a:cubicBezTo>
                    <a:pt x="26" y="84"/>
                    <a:pt x="32" y="42"/>
                    <a:pt x="38" y="0"/>
                  </a:cubicBezTo>
                  <a:cubicBezTo>
                    <a:pt x="34" y="42"/>
                    <a:pt x="26" y="84"/>
                    <a:pt x="19" y="126"/>
                  </a:cubicBezTo>
                  <a:cubicBezTo>
                    <a:pt x="13" y="166"/>
                    <a:pt x="7" y="208"/>
                    <a:pt x="0" y="248"/>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4275" rIns="90000" bIns="442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92" name="Google Shape;892;p23"/>
            <p:cNvSpPr/>
            <p:nvPr/>
          </p:nvSpPr>
          <p:spPr>
            <a:xfrm flipH="1">
              <a:off x="381223" y="5967056"/>
              <a:ext cx="2570" cy="10280"/>
            </a:xfrm>
            <a:custGeom>
              <a:avLst/>
              <a:gdLst/>
              <a:ahLst/>
              <a:cxnLst/>
              <a:rect l="l" t="t" r="r" b="b"/>
              <a:pathLst>
                <a:path w="3" h="12" extrusionOk="0">
                  <a:moveTo>
                    <a:pt x="0" y="12"/>
                  </a:moveTo>
                  <a:lnTo>
                    <a:pt x="0" y="12"/>
                  </a:lnTo>
                  <a:cubicBezTo>
                    <a:pt x="0" y="10"/>
                    <a:pt x="0" y="8"/>
                    <a:pt x="0" y="6"/>
                  </a:cubicBezTo>
                  <a:cubicBezTo>
                    <a:pt x="0" y="4"/>
                    <a:pt x="0" y="2"/>
                    <a:pt x="3" y="0"/>
                  </a:cubicBezTo>
                  <a:cubicBezTo>
                    <a:pt x="3" y="2"/>
                    <a:pt x="3" y="4"/>
                    <a:pt x="3" y="6"/>
                  </a:cubicBezTo>
                  <a:cubicBezTo>
                    <a:pt x="3" y="8"/>
                    <a:pt x="0" y="10"/>
                    <a:pt x="0" y="1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21" Type="http://schemas.openxmlformats.org/officeDocument/2006/relationships/slideLayout" Target="../slideLayouts/slideLayout37.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200"/>
              <a:buFont typeface="Josefin Sans SemiBold"/>
              <a:buNone/>
              <a:defRPr sz="3200">
                <a:solidFill>
                  <a:schemeClr val="dk1"/>
                </a:solidFill>
                <a:latin typeface="Josefin Sans SemiBold"/>
                <a:ea typeface="Josefin Sans SemiBold"/>
                <a:cs typeface="Josefin Sans SemiBold"/>
                <a:sym typeface="Josefin Sans SemiBold"/>
              </a:defRPr>
            </a:lvl1pPr>
            <a:lvl2pPr lvl="1" rtl="0">
              <a:spcBef>
                <a:spcPts val="0"/>
              </a:spcBef>
              <a:spcAft>
                <a:spcPts val="0"/>
              </a:spcAft>
              <a:buClr>
                <a:schemeClr val="dk1"/>
              </a:buClr>
              <a:buSzPts val="3200"/>
              <a:buFont typeface="Josefin Sans SemiBold"/>
              <a:buNone/>
              <a:defRPr sz="3200">
                <a:solidFill>
                  <a:schemeClr val="dk1"/>
                </a:solidFill>
                <a:latin typeface="Josefin Sans SemiBold"/>
                <a:ea typeface="Josefin Sans SemiBold"/>
                <a:cs typeface="Josefin Sans SemiBold"/>
                <a:sym typeface="Josefin Sans SemiBold"/>
              </a:defRPr>
            </a:lvl2pPr>
            <a:lvl3pPr lvl="2" rtl="0">
              <a:spcBef>
                <a:spcPts val="0"/>
              </a:spcBef>
              <a:spcAft>
                <a:spcPts val="0"/>
              </a:spcAft>
              <a:buClr>
                <a:schemeClr val="dk1"/>
              </a:buClr>
              <a:buSzPts val="3200"/>
              <a:buFont typeface="Josefin Sans SemiBold"/>
              <a:buNone/>
              <a:defRPr sz="3200">
                <a:solidFill>
                  <a:schemeClr val="dk1"/>
                </a:solidFill>
                <a:latin typeface="Josefin Sans SemiBold"/>
                <a:ea typeface="Josefin Sans SemiBold"/>
                <a:cs typeface="Josefin Sans SemiBold"/>
                <a:sym typeface="Josefin Sans SemiBold"/>
              </a:defRPr>
            </a:lvl3pPr>
            <a:lvl4pPr lvl="3" rtl="0">
              <a:spcBef>
                <a:spcPts val="0"/>
              </a:spcBef>
              <a:spcAft>
                <a:spcPts val="0"/>
              </a:spcAft>
              <a:buClr>
                <a:schemeClr val="dk1"/>
              </a:buClr>
              <a:buSzPts val="3200"/>
              <a:buFont typeface="Josefin Sans SemiBold"/>
              <a:buNone/>
              <a:defRPr sz="3200">
                <a:solidFill>
                  <a:schemeClr val="dk1"/>
                </a:solidFill>
                <a:latin typeface="Josefin Sans SemiBold"/>
                <a:ea typeface="Josefin Sans SemiBold"/>
                <a:cs typeface="Josefin Sans SemiBold"/>
                <a:sym typeface="Josefin Sans SemiBold"/>
              </a:defRPr>
            </a:lvl4pPr>
            <a:lvl5pPr lvl="4" rtl="0">
              <a:spcBef>
                <a:spcPts val="0"/>
              </a:spcBef>
              <a:spcAft>
                <a:spcPts val="0"/>
              </a:spcAft>
              <a:buClr>
                <a:schemeClr val="dk1"/>
              </a:buClr>
              <a:buSzPts val="3200"/>
              <a:buFont typeface="Josefin Sans SemiBold"/>
              <a:buNone/>
              <a:defRPr sz="3200">
                <a:solidFill>
                  <a:schemeClr val="dk1"/>
                </a:solidFill>
                <a:latin typeface="Josefin Sans SemiBold"/>
                <a:ea typeface="Josefin Sans SemiBold"/>
                <a:cs typeface="Josefin Sans SemiBold"/>
                <a:sym typeface="Josefin Sans SemiBold"/>
              </a:defRPr>
            </a:lvl5pPr>
            <a:lvl6pPr lvl="5" rtl="0">
              <a:spcBef>
                <a:spcPts val="0"/>
              </a:spcBef>
              <a:spcAft>
                <a:spcPts val="0"/>
              </a:spcAft>
              <a:buClr>
                <a:schemeClr val="dk1"/>
              </a:buClr>
              <a:buSzPts val="3200"/>
              <a:buFont typeface="Josefin Sans SemiBold"/>
              <a:buNone/>
              <a:defRPr sz="3200">
                <a:solidFill>
                  <a:schemeClr val="dk1"/>
                </a:solidFill>
                <a:latin typeface="Josefin Sans SemiBold"/>
                <a:ea typeface="Josefin Sans SemiBold"/>
                <a:cs typeface="Josefin Sans SemiBold"/>
                <a:sym typeface="Josefin Sans SemiBold"/>
              </a:defRPr>
            </a:lvl6pPr>
            <a:lvl7pPr lvl="6" rtl="0">
              <a:spcBef>
                <a:spcPts val="0"/>
              </a:spcBef>
              <a:spcAft>
                <a:spcPts val="0"/>
              </a:spcAft>
              <a:buClr>
                <a:schemeClr val="dk1"/>
              </a:buClr>
              <a:buSzPts val="3200"/>
              <a:buFont typeface="Josefin Sans SemiBold"/>
              <a:buNone/>
              <a:defRPr sz="3200">
                <a:solidFill>
                  <a:schemeClr val="dk1"/>
                </a:solidFill>
                <a:latin typeface="Josefin Sans SemiBold"/>
                <a:ea typeface="Josefin Sans SemiBold"/>
                <a:cs typeface="Josefin Sans SemiBold"/>
                <a:sym typeface="Josefin Sans SemiBold"/>
              </a:defRPr>
            </a:lvl7pPr>
            <a:lvl8pPr lvl="7" rtl="0">
              <a:spcBef>
                <a:spcPts val="0"/>
              </a:spcBef>
              <a:spcAft>
                <a:spcPts val="0"/>
              </a:spcAft>
              <a:buClr>
                <a:schemeClr val="dk1"/>
              </a:buClr>
              <a:buSzPts val="3200"/>
              <a:buFont typeface="Josefin Sans SemiBold"/>
              <a:buNone/>
              <a:defRPr sz="3200">
                <a:solidFill>
                  <a:schemeClr val="dk1"/>
                </a:solidFill>
                <a:latin typeface="Josefin Sans SemiBold"/>
                <a:ea typeface="Josefin Sans SemiBold"/>
                <a:cs typeface="Josefin Sans SemiBold"/>
                <a:sym typeface="Josefin Sans SemiBold"/>
              </a:defRPr>
            </a:lvl8pPr>
            <a:lvl9pPr lvl="8" rtl="0">
              <a:spcBef>
                <a:spcPts val="0"/>
              </a:spcBef>
              <a:spcAft>
                <a:spcPts val="0"/>
              </a:spcAft>
              <a:buClr>
                <a:schemeClr val="dk1"/>
              </a:buClr>
              <a:buSzPts val="3200"/>
              <a:buFont typeface="Josefin Sans SemiBold"/>
              <a:buNone/>
              <a:defRPr sz="3200">
                <a:solidFill>
                  <a:schemeClr val="dk1"/>
                </a:solidFill>
                <a:latin typeface="Josefin Sans SemiBold"/>
                <a:ea typeface="Josefin Sans SemiBold"/>
                <a:cs typeface="Josefin Sans SemiBold"/>
                <a:sym typeface="Josefin Sans SemiBold"/>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1pPr>
            <a:lvl2pPr marL="914400" lvl="1"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2pPr>
            <a:lvl3pPr marL="1371600" lvl="2"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3pPr>
            <a:lvl4pPr marL="1828800" lvl="3"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4pPr>
            <a:lvl5pPr marL="2286000" lvl="4"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5pPr>
            <a:lvl6pPr marL="2743200" lvl="5"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6pPr>
            <a:lvl7pPr marL="3200400" lvl="6"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7pPr>
            <a:lvl8pPr marL="3657600" lvl="7"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8pPr>
            <a:lvl9pPr marL="4114800" lvl="8"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3" r:id="rId2"/>
    <p:sldLayoutId id="2147483655" r:id="rId3"/>
    <p:sldLayoutId id="2147483656" r:id="rId4"/>
    <p:sldLayoutId id="2147483659" r:id="rId5"/>
    <p:sldLayoutId id="2147483665" r:id="rId6"/>
    <p:sldLayoutId id="2147483667" r:id="rId7"/>
    <p:sldLayoutId id="2147483668" r:id="rId8"/>
    <p:sldLayoutId id="2147483669" r:id="rId9"/>
    <p:sldLayoutId id="2147483671" r:id="rId10"/>
    <p:sldLayoutId id="2147483672" r:id="rId11"/>
    <p:sldLayoutId id="2147483673" r:id="rId12"/>
    <p:sldLayoutId id="2147483675" r:id="rId13"/>
    <p:sldLayoutId id="2147483676" r:id="rId14"/>
    <p:sldLayoutId id="2147483678" r:id="rId15"/>
    <p:sldLayoutId id="2147483732"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200"/>
              <a:buFont typeface="Josefin Sans SemiBold"/>
              <a:buNone/>
              <a:defRPr sz="3200">
                <a:solidFill>
                  <a:schemeClr val="dk1"/>
                </a:solidFill>
                <a:latin typeface="Josefin Sans SemiBold"/>
                <a:ea typeface="Josefin Sans SemiBold"/>
                <a:cs typeface="Josefin Sans SemiBold"/>
                <a:sym typeface="Josefin Sans SemiBold"/>
              </a:defRPr>
            </a:lvl1pPr>
            <a:lvl2pPr lvl="1" rtl="0">
              <a:spcBef>
                <a:spcPts val="0"/>
              </a:spcBef>
              <a:spcAft>
                <a:spcPts val="0"/>
              </a:spcAft>
              <a:buClr>
                <a:schemeClr val="dk1"/>
              </a:buClr>
              <a:buSzPts val="3200"/>
              <a:buFont typeface="Josefin Sans SemiBold"/>
              <a:buNone/>
              <a:defRPr sz="3200">
                <a:solidFill>
                  <a:schemeClr val="dk1"/>
                </a:solidFill>
                <a:latin typeface="Josefin Sans SemiBold"/>
                <a:ea typeface="Josefin Sans SemiBold"/>
                <a:cs typeface="Josefin Sans SemiBold"/>
                <a:sym typeface="Josefin Sans SemiBold"/>
              </a:defRPr>
            </a:lvl2pPr>
            <a:lvl3pPr lvl="2" rtl="0">
              <a:spcBef>
                <a:spcPts val="0"/>
              </a:spcBef>
              <a:spcAft>
                <a:spcPts val="0"/>
              </a:spcAft>
              <a:buClr>
                <a:schemeClr val="dk1"/>
              </a:buClr>
              <a:buSzPts val="3200"/>
              <a:buFont typeface="Josefin Sans SemiBold"/>
              <a:buNone/>
              <a:defRPr sz="3200">
                <a:solidFill>
                  <a:schemeClr val="dk1"/>
                </a:solidFill>
                <a:latin typeface="Josefin Sans SemiBold"/>
                <a:ea typeface="Josefin Sans SemiBold"/>
                <a:cs typeface="Josefin Sans SemiBold"/>
                <a:sym typeface="Josefin Sans SemiBold"/>
              </a:defRPr>
            </a:lvl3pPr>
            <a:lvl4pPr lvl="3" rtl="0">
              <a:spcBef>
                <a:spcPts val="0"/>
              </a:spcBef>
              <a:spcAft>
                <a:spcPts val="0"/>
              </a:spcAft>
              <a:buClr>
                <a:schemeClr val="dk1"/>
              </a:buClr>
              <a:buSzPts val="3200"/>
              <a:buFont typeface="Josefin Sans SemiBold"/>
              <a:buNone/>
              <a:defRPr sz="3200">
                <a:solidFill>
                  <a:schemeClr val="dk1"/>
                </a:solidFill>
                <a:latin typeface="Josefin Sans SemiBold"/>
                <a:ea typeface="Josefin Sans SemiBold"/>
                <a:cs typeface="Josefin Sans SemiBold"/>
                <a:sym typeface="Josefin Sans SemiBold"/>
              </a:defRPr>
            </a:lvl4pPr>
            <a:lvl5pPr lvl="4" rtl="0">
              <a:spcBef>
                <a:spcPts val="0"/>
              </a:spcBef>
              <a:spcAft>
                <a:spcPts val="0"/>
              </a:spcAft>
              <a:buClr>
                <a:schemeClr val="dk1"/>
              </a:buClr>
              <a:buSzPts val="3200"/>
              <a:buFont typeface="Josefin Sans SemiBold"/>
              <a:buNone/>
              <a:defRPr sz="3200">
                <a:solidFill>
                  <a:schemeClr val="dk1"/>
                </a:solidFill>
                <a:latin typeface="Josefin Sans SemiBold"/>
                <a:ea typeface="Josefin Sans SemiBold"/>
                <a:cs typeface="Josefin Sans SemiBold"/>
                <a:sym typeface="Josefin Sans SemiBold"/>
              </a:defRPr>
            </a:lvl5pPr>
            <a:lvl6pPr lvl="5" rtl="0">
              <a:spcBef>
                <a:spcPts val="0"/>
              </a:spcBef>
              <a:spcAft>
                <a:spcPts val="0"/>
              </a:spcAft>
              <a:buClr>
                <a:schemeClr val="dk1"/>
              </a:buClr>
              <a:buSzPts val="3200"/>
              <a:buFont typeface="Josefin Sans SemiBold"/>
              <a:buNone/>
              <a:defRPr sz="3200">
                <a:solidFill>
                  <a:schemeClr val="dk1"/>
                </a:solidFill>
                <a:latin typeface="Josefin Sans SemiBold"/>
                <a:ea typeface="Josefin Sans SemiBold"/>
                <a:cs typeface="Josefin Sans SemiBold"/>
                <a:sym typeface="Josefin Sans SemiBold"/>
              </a:defRPr>
            </a:lvl6pPr>
            <a:lvl7pPr lvl="6" rtl="0">
              <a:spcBef>
                <a:spcPts val="0"/>
              </a:spcBef>
              <a:spcAft>
                <a:spcPts val="0"/>
              </a:spcAft>
              <a:buClr>
                <a:schemeClr val="dk1"/>
              </a:buClr>
              <a:buSzPts val="3200"/>
              <a:buFont typeface="Josefin Sans SemiBold"/>
              <a:buNone/>
              <a:defRPr sz="3200">
                <a:solidFill>
                  <a:schemeClr val="dk1"/>
                </a:solidFill>
                <a:latin typeface="Josefin Sans SemiBold"/>
                <a:ea typeface="Josefin Sans SemiBold"/>
                <a:cs typeface="Josefin Sans SemiBold"/>
                <a:sym typeface="Josefin Sans SemiBold"/>
              </a:defRPr>
            </a:lvl7pPr>
            <a:lvl8pPr lvl="7" rtl="0">
              <a:spcBef>
                <a:spcPts val="0"/>
              </a:spcBef>
              <a:spcAft>
                <a:spcPts val="0"/>
              </a:spcAft>
              <a:buClr>
                <a:schemeClr val="dk1"/>
              </a:buClr>
              <a:buSzPts val="3200"/>
              <a:buFont typeface="Josefin Sans SemiBold"/>
              <a:buNone/>
              <a:defRPr sz="3200">
                <a:solidFill>
                  <a:schemeClr val="dk1"/>
                </a:solidFill>
                <a:latin typeface="Josefin Sans SemiBold"/>
                <a:ea typeface="Josefin Sans SemiBold"/>
                <a:cs typeface="Josefin Sans SemiBold"/>
                <a:sym typeface="Josefin Sans SemiBold"/>
              </a:defRPr>
            </a:lvl8pPr>
            <a:lvl9pPr lvl="8" rtl="0">
              <a:spcBef>
                <a:spcPts val="0"/>
              </a:spcBef>
              <a:spcAft>
                <a:spcPts val="0"/>
              </a:spcAft>
              <a:buClr>
                <a:schemeClr val="dk1"/>
              </a:buClr>
              <a:buSzPts val="3200"/>
              <a:buFont typeface="Josefin Sans SemiBold"/>
              <a:buNone/>
              <a:defRPr sz="3200">
                <a:solidFill>
                  <a:schemeClr val="dk1"/>
                </a:solidFill>
                <a:latin typeface="Josefin Sans SemiBold"/>
                <a:ea typeface="Josefin Sans SemiBold"/>
                <a:cs typeface="Josefin Sans SemiBold"/>
                <a:sym typeface="Josefin Sans SemiBold"/>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1pPr>
            <a:lvl2pPr marL="914400" lvl="1"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2pPr>
            <a:lvl3pPr marL="1371600" lvl="2"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3pPr>
            <a:lvl4pPr marL="1828800" lvl="3"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4pPr>
            <a:lvl5pPr marL="2286000" lvl="4"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5pPr>
            <a:lvl6pPr marL="2743200" lvl="5"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6pPr>
            <a:lvl7pPr marL="3200400" lvl="6"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7pPr>
            <a:lvl8pPr marL="3657600" lvl="7"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8pPr>
            <a:lvl9pPr marL="4114800" lvl="8"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9pPr>
          </a:lstStyle>
          <a:p>
            <a:endParaRPr/>
          </a:p>
        </p:txBody>
      </p:sp>
    </p:spTree>
    <p:extLst>
      <p:ext uri="{BB962C8B-B14F-4D97-AF65-F5344CB8AC3E}">
        <p14:creationId xmlns:p14="http://schemas.microsoft.com/office/powerpoint/2010/main" val="2022073615"/>
      </p:ext>
    </p:extLst>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703" r:id="rId21"/>
    <p:sldLayoutId id="2147483704" r:id="rId22"/>
    <p:sldLayoutId id="2147483705" r:id="rId23"/>
    <p:sldLayoutId id="2147483706" r:id="rId2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38F266-9031-E640-BBB7-1025F540A5D1}"/>
              </a:ext>
            </a:extLst>
          </p:cNvPr>
          <p:cNvSpPr/>
          <p:nvPr/>
        </p:nvSpPr>
        <p:spPr>
          <a:xfrm>
            <a:off x="0" y="0"/>
            <a:ext cx="9144000" cy="51435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Perpetua"/>
              <a:ea typeface="+mn-ea"/>
              <a:cs typeface="+mn-cs"/>
            </a:endParaRPr>
          </a:p>
        </p:txBody>
      </p:sp>
      <p:sp useBgFill="1">
        <p:nvSpPr>
          <p:cNvPr id="8" name="Rounded Rectangle 7">
            <a:extLst>
              <a:ext uri="{FF2B5EF4-FFF2-40B4-BE49-F238E27FC236}">
                <a16:creationId xmlns:a16="http://schemas.microsoft.com/office/drawing/2014/main" id="{00F8B59F-F38F-3BE0-4F0E-A8167583F37D}"/>
              </a:ext>
            </a:extLst>
          </p:cNvPr>
          <p:cNvSpPr/>
          <p:nvPr/>
        </p:nvSpPr>
        <p:spPr>
          <a:xfrm>
            <a:off x="63501" y="52388"/>
            <a:ext cx="9013825" cy="5019675"/>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Perpetua"/>
              <a:ea typeface="+mn-ea"/>
              <a:cs typeface="+mn-cs"/>
            </a:endParaRPr>
          </a:p>
        </p:txBody>
      </p:sp>
      <p:sp>
        <p:nvSpPr>
          <p:cNvPr id="1028" name="Title Placeholder 21">
            <a:extLst>
              <a:ext uri="{FF2B5EF4-FFF2-40B4-BE49-F238E27FC236}">
                <a16:creationId xmlns:a16="http://schemas.microsoft.com/office/drawing/2014/main" id="{05A6E095-ECD7-3596-EE97-57746789CD04}"/>
              </a:ext>
            </a:extLst>
          </p:cNvPr>
          <p:cNvSpPr>
            <a:spLocks noGrp="1"/>
          </p:cNvSpPr>
          <p:nvPr>
            <p:ph type="title"/>
          </p:nvPr>
        </p:nvSpPr>
        <p:spPr bwMode="auto">
          <a:xfrm>
            <a:off x="914400" y="205979"/>
            <a:ext cx="77724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91440" numCol="1" anchor="b" anchorCtr="0" compatLnSpc="1">
            <a:prstTxWarp prst="textNoShape">
              <a:avLst/>
            </a:prstTxWarp>
          </a:bodyPr>
          <a:lstStyle/>
          <a:p>
            <a:pPr lvl="0"/>
            <a:r>
              <a:rPr lang="en-US" altLang="en-US"/>
              <a:t>Click to edit Master title style</a:t>
            </a:r>
          </a:p>
        </p:txBody>
      </p:sp>
      <p:sp>
        <p:nvSpPr>
          <p:cNvPr id="1029" name="Text Placeholder 12">
            <a:extLst>
              <a:ext uri="{FF2B5EF4-FFF2-40B4-BE49-F238E27FC236}">
                <a16:creationId xmlns:a16="http://schemas.microsoft.com/office/drawing/2014/main" id="{C4301F73-CDFA-3FB4-0E8F-8A3362A85A7D}"/>
              </a:ext>
            </a:extLst>
          </p:cNvPr>
          <p:cNvSpPr>
            <a:spLocks noGrp="1"/>
          </p:cNvSpPr>
          <p:nvPr>
            <p:ph type="body" idx="1"/>
          </p:nvPr>
        </p:nvSpPr>
        <p:spPr bwMode="auto">
          <a:xfrm>
            <a:off x="914400" y="1085850"/>
            <a:ext cx="77724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a:extLst>
              <a:ext uri="{FF2B5EF4-FFF2-40B4-BE49-F238E27FC236}">
                <a16:creationId xmlns:a16="http://schemas.microsoft.com/office/drawing/2014/main" id="{0C134D72-6A7B-225C-5A71-1CCCDD15179B}"/>
              </a:ext>
            </a:extLst>
          </p:cNvPr>
          <p:cNvSpPr>
            <a:spLocks noGrp="1"/>
          </p:cNvSpPr>
          <p:nvPr>
            <p:ph type="dt" sz="half" idx="2"/>
          </p:nvPr>
        </p:nvSpPr>
        <p:spPr>
          <a:xfrm>
            <a:off x="6172200" y="4643437"/>
            <a:ext cx="2476500" cy="357188"/>
          </a:xfrm>
          <a:prstGeom prst="rect">
            <a:avLst/>
          </a:prstGeom>
        </p:spPr>
        <p:txBody>
          <a:bodyPr anchor="ctr" anchorCtr="0"/>
          <a:lstStyle>
            <a:lvl1pPr algn="r" eaLnBrk="1" latinLnBrk="0" hangingPunct="1">
              <a:defRPr kumimoji="0" sz="1050">
                <a:solidFill>
                  <a:schemeClr val="tx2"/>
                </a:solidFill>
                <a:latin typeface="Arial" charset="0"/>
                <a:cs typeface="Arial" charset="0"/>
              </a:defRPr>
            </a:lvl1pPr>
          </a:lstStyle>
          <a:p>
            <a:pPr defTabSz="685800">
              <a:buClrTx/>
              <a:defRPr/>
            </a:pPr>
            <a:fld id="{ABF27CA4-ECB1-45B8-BC4E-BA8B3A81A214}" type="datetimeFigureOut">
              <a:rPr lang="en-US" kern="1200" smtClean="0">
                <a:solidFill>
                  <a:srgbClr val="696464"/>
                </a:solidFill>
                <a:ea typeface="+mn-ea"/>
              </a:rPr>
              <a:pPr defTabSz="685800">
                <a:buClrTx/>
                <a:defRPr/>
              </a:pPr>
              <a:t>15/10/2024</a:t>
            </a:fld>
            <a:endParaRPr lang="en-US" kern="1200">
              <a:solidFill>
                <a:srgbClr val="696464"/>
              </a:solidFill>
              <a:ea typeface="+mn-ea"/>
            </a:endParaRPr>
          </a:p>
        </p:txBody>
      </p:sp>
      <p:sp>
        <p:nvSpPr>
          <p:cNvPr id="3" name="Footer Placeholder 2">
            <a:extLst>
              <a:ext uri="{FF2B5EF4-FFF2-40B4-BE49-F238E27FC236}">
                <a16:creationId xmlns:a16="http://schemas.microsoft.com/office/drawing/2014/main" id="{2DA8C9C6-000C-0C08-32F1-5F71D6C053DA}"/>
              </a:ext>
            </a:extLst>
          </p:cNvPr>
          <p:cNvSpPr>
            <a:spLocks noGrp="1"/>
          </p:cNvSpPr>
          <p:nvPr>
            <p:ph type="ftr" sz="quarter" idx="3"/>
          </p:nvPr>
        </p:nvSpPr>
        <p:spPr>
          <a:xfrm>
            <a:off x="914400" y="4629150"/>
            <a:ext cx="3962400" cy="342900"/>
          </a:xfrm>
          <a:prstGeom prst="rect">
            <a:avLst/>
          </a:prstGeom>
        </p:spPr>
        <p:txBody>
          <a:bodyPr anchor="ctr" anchorCtr="0"/>
          <a:lstStyle>
            <a:lvl1pPr eaLnBrk="1" latinLnBrk="0" hangingPunct="1">
              <a:defRPr kumimoji="0" sz="1050">
                <a:solidFill>
                  <a:schemeClr val="tx2"/>
                </a:solidFill>
                <a:latin typeface="Arial" charset="0"/>
                <a:cs typeface="Arial" charset="0"/>
              </a:defRPr>
            </a:lvl1pPr>
          </a:lstStyle>
          <a:p>
            <a:pPr defTabSz="685800">
              <a:buClrTx/>
              <a:defRPr/>
            </a:pPr>
            <a:endParaRPr lang="en-US" kern="1200">
              <a:solidFill>
                <a:srgbClr val="696464"/>
              </a:solidFill>
              <a:ea typeface="+mn-ea"/>
            </a:endParaRPr>
          </a:p>
        </p:txBody>
      </p:sp>
      <p:sp>
        <p:nvSpPr>
          <p:cNvPr id="23" name="Slide Number Placeholder 22">
            <a:extLst>
              <a:ext uri="{FF2B5EF4-FFF2-40B4-BE49-F238E27FC236}">
                <a16:creationId xmlns:a16="http://schemas.microsoft.com/office/drawing/2014/main" id="{48AC45DB-E046-3E96-008D-B5FE081D6188}"/>
              </a:ext>
            </a:extLst>
          </p:cNvPr>
          <p:cNvSpPr>
            <a:spLocks noGrp="1"/>
          </p:cNvSpPr>
          <p:nvPr>
            <p:ph type="sldNum" sz="quarter" idx="4"/>
          </p:nvPr>
        </p:nvSpPr>
        <p:spPr>
          <a:xfrm>
            <a:off x="146050" y="4657725"/>
            <a:ext cx="457200" cy="342900"/>
          </a:xfrm>
          <a:prstGeom prst="ellipse">
            <a:avLst/>
          </a:prstGeom>
          <a:solidFill>
            <a:schemeClr val="accent1"/>
          </a:solidFill>
        </p:spPr>
        <p:txBody>
          <a:bodyPr vert="horz" wrap="none" lIns="0" tIns="0" rIns="0" bIns="0" numCol="1" anchor="ctr" anchorCtr="1" compatLnSpc="1">
            <a:prstTxWarp prst="textNoShape">
              <a:avLst/>
            </a:prstTxWarp>
            <a:noAutofit/>
          </a:bodyPr>
          <a:lstStyle>
            <a:lvl1pPr algn="ctr" eaLnBrk="1" hangingPunct="1">
              <a:defRPr sz="1050">
                <a:solidFill>
                  <a:srgbClr val="FFFFFF"/>
                </a:solidFill>
                <a:latin typeface="Franklin Gothic Book" panose="020B0503020102020204" pitchFamily="34" charset="0"/>
              </a:defRPr>
            </a:lvl1pPr>
          </a:lstStyle>
          <a:p>
            <a:pPr defTabSz="685800">
              <a:buClrTx/>
              <a:defRPr/>
            </a:pPr>
            <a:fld id="{4B91C13C-921A-469C-B996-686A56DCF654}" type="slidenum">
              <a:rPr lang="en-US" altLang="en-US" kern="1200" smtClean="0">
                <a:ea typeface="+mn-ea"/>
                <a:cs typeface="+mn-cs"/>
              </a:rPr>
              <a:pPr defTabSz="685800">
                <a:buClrTx/>
                <a:defRPr/>
              </a:pPr>
              <a:t>‹#›</a:t>
            </a:fld>
            <a:endParaRPr lang="en-US" altLang="en-US" kern="1200">
              <a:ea typeface="+mn-ea"/>
              <a:cs typeface="+mn-cs"/>
            </a:endParaRPr>
          </a:p>
        </p:txBody>
      </p:sp>
    </p:spTree>
    <p:extLst>
      <p:ext uri="{BB962C8B-B14F-4D97-AF65-F5344CB8AC3E}">
        <p14:creationId xmlns:p14="http://schemas.microsoft.com/office/powerpoint/2010/main" val="3428352313"/>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Lst>
  <p:txStyles>
    <p:titleStyle>
      <a:lvl1pPr algn="l" rtl="0" eaLnBrk="0" fontAlgn="base" hangingPunct="0">
        <a:spcBef>
          <a:spcPct val="0"/>
        </a:spcBef>
        <a:spcAft>
          <a:spcPct val="0"/>
        </a:spcAft>
        <a:defRPr sz="3000" kern="1200">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Franklin Gothic Book" pitchFamily="34" charset="0"/>
        </a:defRPr>
      </a:lvl2pPr>
      <a:lvl3pPr algn="l" rtl="0" eaLnBrk="0" fontAlgn="base" hangingPunct="0">
        <a:spcBef>
          <a:spcPct val="0"/>
        </a:spcBef>
        <a:spcAft>
          <a:spcPct val="0"/>
        </a:spcAft>
        <a:defRPr sz="3000">
          <a:solidFill>
            <a:schemeClr val="tx2"/>
          </a:solidFill>
          <a:latin typeface="Franklin Gothic Book" pitchFamily="34" charset="0"/>
        </a:defRPr>
      </a:lvl3pPr>
      <a:lvl4pPr algn="l" rtl="0" eaLnBrk="0" fontAlgn="base" hangingPunct="0">
        <a:spcBef>
          <a:spcPct val="0"/>
        </a:spcBef>
        <a:spcAft>
          <a:spcPct val="0"/>
        </a:spcAft>
        <a:defRPr sz="3000">
          <a:solidFill>
            <a:schemeClr val="tx2"/>
          </a:solidFill>
          <a:latin typeface="Franklin Gothic Book" pitchFamily="34" charset="0"/>
        </a:defRPr>
      </a:lvl4pPr>
      <a:lvl5pPr algn="l" rtl="0" eaLnBrk="0" fontAlgn="base" hangingPunct="0">
        <a:spcBef>
          <a:spcPct val="0"/>
        </a:spcBef>
        <a:spcAft>
          <a:spcPct val="0"/>
        </a:spcAft>
        <a:defRPr sz="3000">
          <a:solidFill>
            <a:schemeClr val="tx2"/>
          </a:solidFill>
          <a:latin typeface="Franklin Gothic Book" pitchFamily="34" charset="0"/>
        </a:defRPr>
      </a:lvl5pPr>
      <a:lvl6pPr marL="342900" algn="l" rtl="0" fontAlgn="base">
        <a:spcBef>
          <a:spcPct val="0"/>
        </a:spcBef>
        <a:spcAft>
          <a:spcPct val="0"/>
        </a:spcAft>
        <a:defRPr sz="3000">
          <a:solidFill>
            <a:schemeClr val="tx2"/>
          </a:solidFill>
          <a:latin typeface="Franklin Gothic Book" pitchFamily="34" charset="0"/>
        </a:defRPr>
      </a:lvl6pPr>
      <a:lvl7pPr marL="685800" algn="l" rtl="0" fontAlgn="base">
        <a:spcBef>
          <a:spcPct val="0"/>
        </a:spcBef>
        <a:spcAft>
          <a:spcPct val="0"/>
        </a:spcAft>
        <a:defRPr sz="3000">
          <a:solidFill>
            <a:schemeClr val="tx2"/>
          </a:solidFill>
          <a:latin typeface="Franklin Gothic Book" pitchFamily="34" charset="0"/>
        </a:defRPr>
      </a:lvl7pPr>
      <a:lvl8pPr marL="1028700" algn="l" rtl="0" fontAlgn="base">
        <a:spcBef>
          <a:spcPct val="0"/>
        </a:spcBef>
        <a:spcAft>
          <a:spcPct val="0"/>
        </a:spcAft>
        <a:defRPr sz="3000">
          <a:solidFill>
            <a:schemeClr val="tx2"/>
          </a:solidFill>
          <a:latin typeface="Franklin Gothic Book" pitchFamily="34" charset="0"/>
        </a:defRPr>
      </a:lvl8pPr>
      <a:lvl9pPr marL="1371600" algn="l" rtl="0" fontAlgn="base">
        <a:spcBef>
          <a:spcPct val="0"/>
        </a:spcBef>
        <a:spcAft>
          <a:spcPct val="0"/>
        </a:spcAft>
        <a:defRPr sz="3000">
          <a:solidFill>
            <a:schemeClr val="tx2"/>
          </a:solidFill>
          <a:latin typeface="Franklin Gothic Book" pitchFamily="34" charset="0"/>
        </a:defRPr>
      </a:lvl9pPr>
    </p:titleStyle>
    <p:bodyStyle>
      <a:lvl1pPr marL="204788" indent="-204788" algn="l" rtl="0" eaLnBrk="0" fontAlgn="base" hangingPunct="0">
        <a:spcBef>
          <a:spcPts val="431"/>
        </a:spcBef>
        <a:spcAft>
          <a:spcPct val="0"/>
        </a:spcAft>
        <a:buClr>
          <a:schemeClr val="accent1"/>
        </a:buClr>
        <a:buSzPct val="85000"/>
        <a:buFont typeface="Wingdings 2" panose="05020102010507070707" pitchFamily="18" charset="2"/>
        <a:buChar char=""/>
        <a:defRPr sz="1950" kern="1200">
          <a:solidFill>
            <a:schemeClr val="tx1"/>
          </a:solidFill>
          <a:latin typeface="+mn-lt"/>
          <a:ea typeface="+mn-ea"/>
          <a:cs typeface="+mn-cs"/>
        </a:defRPr>
      </a:lvl1pPr>
      <a:lvl2pPr marL="410766" indent="-171450" algn="l" rtl="0" eaLnBrk="0" fontAlgn="base" hangingPunct="0">
        <a:spcBef>
          <a:spcPts val="281"/>
        </a:spcBef>
        <a:spcAft>
          <a:spcPct val="0"/>
        </a:spcAft>
        <a:buClr>
          <a:schemeClr val="accent2"/>
        </a:buClr>
        <a:buSzPct val="85000"/>
        <a:buFont typeface="Wingdings 2" panose="05020102010507070707" pitchFamily="18" charset="2"/>
        <a:buChar char=""/>
        <a:defRPr sz="1800" kern="1200">
          <a:solidFill>
            <a:schemeClr val="tx1"/>
          </a:solidFill>
          <a:latin typeface="+mn-lt"/>
          <a:ea typeface="+mn-ea"/>
          <a:cs typeface="+mn-cs"/>
        </a:defRPr>
      </a:lvl2pPr>
      <a:lvl3pPr marL="616744" indent="-171450" algn="l" rtl="0" eaLnBrk="0" fontAlgn="base" hangingPunct="0">
        <a:spcBef>
          <a:spcPts val="281"/>
        </a:spcBef>
        <a:spcAft>
          <a:spcPct val="0"/>
        </a:spcAft>
        <a:buClr>
          <a:srgbClr val="E6B1AB"/>
        </a:buClr>
        <a:buSzPct val="85000"/>
        <a:buFont typeface="Wingdings 2" panose="05020102010507070707" pitchFamily="18" charset="2"/>
        <a:buChar char=""/>
        <a:defRPr sz="1500" kern="1200">
          <a:solidFill>
            <a:schemeClr val="tx1"/>
          </a:solidFill>
          <a:latin typeface="+mn-lt"/>
          <a:ea typeface="+mn-ea"/>
          <a:cs typeface="+mn-cs"/>
        </a:defRPr>
      </a:lvl3pPr>
      <a:lvl4pPr marL="822722" indent="-171450" algn="l" rtl="0" eaLnBrk="0" fontAlgn="base" hangingPunct="0">
        <a:spcBef>
          <a:spcPts val="281"/>
        </a:spcBef>
        <a:spcAft>
          <a:spcPct val="0"/>
        </a:spcAft>
        <a:buClr>
          <a:srgbClr val="A28E6A"/>
        </a:buClr>
        <a:buSzPct val="80000"/>
        <a:buFont typeface="Wingdings 2" panose="05020102010507070707" pitchFamily="18" charset="2"/>
        <a:buChar char=""/>
        <a:defRPr sz="1500" kern="1200">
          <a:solidFill>
            <a:schemeClr val="tx1"/>
          </a:solidFill>
          <a:latin typeface="+mn-lt"/>
          <a:ea typeface="+mn-ea"/>
          <a:cs typeface="+mn-cs"/>
        </a:defRPr>
      </a:lvl4pPr>
      <a:lvl5pPr marL="1028700" indent="-171450" algn="l" rtl="0" eaLnBrk="0" fontAlgn="base" hangingPunct="0">
        <a:spcBef>
          <a:spcPts val="281"/>
        </a:spcBef>
        <a:spcAft>
          <a:spcPct val="0"/>
        </a:spcAft>
        <a:buClr>
          <a:srgbClr val="A28E6A"/>
        </a:buClr>
        <a:buChar char="o"/>
        <a:defRPr sz="1500" kern="1200">
          <a:solidFill>
            <a:schemeClr val="tx1"/>
          </a:solidFill>
          <a:latin typeface="+mn-lt"/>
          <a:ea typeface="+mn-ea"/>
          <a:cs typeface="+mn-cs"/>
        </a:defRPr>
      </a:lvl5pPr>
      <a:lvl6pPr marL="1234440" indent="-171450" algn="l" rtl="0" eaLnBrk="1" latinLnBrk="0" hangingPunct="1">
        <a:spcBef>
          <a:spcPts val="278"/>
        </a:spcBef>
        <a:buClr>
          <a:schemeClr val="accent3"/>
        </a:buClr>
        <a:buChar char="•"/>
        <a:defRPr kumimoji="0" sz="1350" kern="1200" baseline="0">
          <a:solidFill>
            <a:schemeClr val="tx1"/>
          </a:solidFill>
          <a:latin typeface="+mn-lt"/>
          <a:ea typeface="+mn-ea"/>
          <a:cs typeface="+mn-cs"/>
        </a:defRPr>
      </a:lvl6pPr>
      <a:lvl7pPr marL="1440180" indent="-171450" algn="l" rtl="0" eaLnBrk="1" latinLnBrk="0" hangingPunct="1">
        <a:spcBef>
          <a:spcPts val="278"/>
        </a:spcBef>
        <a:buClr>
          <a:schemeClr val="accent2"/>
        </a:buClr>
        <a:buChar char="•"/>
        <a:defRPr kumimoji="0" sz="1350" kern="1200">
          <a:solidFill>
            <a:schemeClr val="tx1"/>
          </a:solidFill>
          <a:latin typeface="+mn-lt"/>
          <a:ea typeface="+mn-ea"/>
          <a:cs typeface="+mn-cs"/>
        </a:defRPr>
      </a:lvl7pPr>
      <a:lvl8pPr marL="1645920" indent="-171450" algn="l" rtl="0" eaLnBrk="1" latinLnBrk="0" hangingPunct="1">
        <a:spcBef>
          <a:spcPts val="278"/>
        </a:spcBef>
        <a:buClr>
          <a:schemeClr val="accent1">
            <a:tint val="60000"/>
          </a:schemeClr>
        </a:buClr>
        <a:buChar char="•"/>
        <a:defRPr kumimoji="0" sz="1350" kern="1200">
          <a:solidFill>
            <a:schemeClr val="tx1"/>
          </a:solidFill>
          <a:latin typeface="+mn-lt"/>
          <a:ea typeface="+mn-ea"/>
          <a:cs typeface="+mn-cs"/>
        </a:defRPr>
      </a:lvl8pPr>
      <a:lvl9pPr marL="1851660" indent="-171450" algn="l" rtl="0" eaLnBrk="1" latinLnBrk="0" hangingPunct="1">
        <a:spcBef>
          <a:spcPts val="278"/>
        </a:spcBef>
        <a:buClr>
          <a:schemeClr val="accent2">
            <a:tint val="60000"/>
          </a:schemeClr>
        </a:buClr>
        <a:buChar char="•"/>
        <a:defRPr kumimoji="0" sz="135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50">
                <a:latin typeface="Arial" charset="0"/>
                <a:cs typeface="+mn-cs"/>
              </a:defRPr>
            </a:lvl1pPr>
          </a:lstStyle>
          <a:p>
            <a:pPr defTabSz="685800" fontAlgn="base">
              <a:spcBef>
                <a:spcPct val="0"/>
              </a:spcBef>
              <a:spcAft>
                <a:spcPct val="0"/>
              </a:spcAft>
              <a:buClrTx/>
              <a:defRPr/>
            </a:pPr>
            <a:endParaRPr lang="en-US" kern="1200">
              <a:solidFill>
                <a:srgbClr val="4B2500"/>
              </a:solidFill>
              <a:ea typeface="+mn-ea"/>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50">
                <a:latin typeface="Arial" charset="0"/>
                <a:cs typeface="+mn-cs"/>
              </a:defRPr>
            </a:lvl1pPr>
          </a:lstStyle>
          <a:p>
            <a:pPr defTabSz="685800" fontAlgn="base">
              <a:spcBef>
                <a:spcPct val="0"/>
              </a:spcBef>
              <a:spcAft>
                <a:spcPct val="0"/>
              </a:spcAft>
              <a:buClrTx/>
              <a:defRPr/>
            </a:pPr>
            <a:endParaRPr lang="en-US" kern="1200">
              <a:solidFill>
                <a:srgbClr val="4B2500"/>
              </a:solidFill>
              <a:ea typeface="+mn-ea"/>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50"/>
            </a:lvl1pPr>
          </a:lstStyle>
          <a:p>
            <a:pPr defTabSz="685800" fontAlgn="base">
              <a:spcBef>
                <a:spcPct val="0"/>
              </a:spcBef>
              <a:spcAft>
                <a:spcPct val="0"/>
              </a:spcAft>
              <a:buClrTx/>
              <a:defRPr/>
            </a:pPr>
            <a:fld id="{E12BA511-7684-4A6E-BB42-17CE5D17F52C}" type="slidenum">
              <a:rPr lang="en-US" altLang="en-US" kern="1200" smtClean="0">
                <a:solidFill>
                  <a:srgbClr val="4B2500"/>
                </a:solidFill>
                <a:latin typeface="Arial" panose="020B0604020202020204" pitchFamily="34" charset="0"/>
                <a:ea typeface="+mn-ea"/>
                <a:cs typeface="Arial" panose="020B0604020202020204" pitchFamily="34" charset="0"/>
              </a:rPr>
              <a:pPr defTabSz="685800" fontAlgn="base">
                <a:spcBef>
                  <a:spcPct val="0"/>
                </a:spcBef>
                <a:spcAft>
                  <a:spcPct val="0"/>
                </a:spcAft>
                <a:buClrTx/>
                <a:defRPr/>
              </a:pPr>
              <a:t>‹#›</a:t>
            </a:fld>
            <a:endParaRPr lang="en-US" altLang="en-US" kern="1200">
              <a:solidFill>
                <a:srgbClr val="4B2500"/>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5532950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iterate type="lt">
                                    <p:tmPct val="10000"/>
                                  </p:iterate>
                                  <p:childTnLst>
                                    <p:set>
                                      <p:cBhvr>
                                        <p:cTn id="6" dur="1" fill="hold">
                                          <p:stCondLst>
                                            <p:cond delay="0"/>
                                          </p:stCondLst>
                                        </p:cTn>
                                        <p:tgtEl>
                                          <p:spTgt spid="1026"/>
                                        </p:tgtEl>
                                        <p:attrNameLst>
                                          <p:attrName>style.visibility</p:attrName>
                                        </p:attrNameLst>
                                      </p:cBhvr>
                                      <p:to>
                                        <p:strVal val="visible"/>
                                      </p:to>
                                    </p:set>
                                    <p:animEffect transition="in" filter="fade">
                                      <p:cBhvr>
                                        <p:cTn id="7" dur="1000">
                                          <p:stCondLst>
                                            <p:cond delay="0"/>
                                          </p:stCondLst>
                                        </p:cTn>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iterate type="lt">
                                    <p:tmPct val="10000"/>
                                  </p:iterate>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fade">
                                      <p:cBhvr>
                                        <p:cTn id="12" dur="500">
                                          <p:stCondLst>
                                            <p:cond delay="0"/>
                                          </p:stCondLst>
                                        </p:cTn>
                                        <p:tgtEl>
                                          <p:spTgt spid="1027">
                                            <p:txEl>
                                              <p:pRg st="0" end="0"/>
                                            </p:txEl>
                                          </p:spTgt>
                                        </p:tgtEl>
                                      </p:cBhvr>
                                    </p:animEffect>
                                  </p:childTnLst>
                                </p:cTn>
                              </p:par>
                              <p:par>
                                <p:cTn id="13" presetID="10" presetClass="entr" presetSubtype="0" fill="hold" nodeType="withEffect">
                                  <p:stCondLst>
                                    <p:cond delay="0"/>
                                  </p:stCondLst>
                                  <p:iterate type="lt">
                                    <p:tmPct val="10000"/>
                                  </p:iterate>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fade">
                                      <p:cBhvr>
                                        <p:cTn id="15" dur="500">
                                          <p:stCondLst>
                                            <p:cond delay="0"/>
                                          </p:stCondLst>
                                        </p:cTn>
                                        <p:tgtEl>
                                          <p:spTgt spid="1027">
                                            <p:txEl>
                                              <p:pRg st="1" end="1"/>
                                            </p:txEl>
                                          </p:spTgt>
                                        </p:tgtEl>
                                      </p:cBhvr>
                                    </p:animEffect>
                                  </p:childTnLst>
                                </p:cTn>
                              </p:par>
                              <p:par>
                                <p:cTn id="16" presetID="10" presetClass="entr" presetSubtype="0" fill="hold" nodeType="withEffect">
                                  <p:stCondLst>
                                    <p:cond delay="0"/>
                                  </p:stCondLst>
                                  <p:iterate type="lt">
                                    <p:tmPct val="10000"/>
                                  </p:iterate>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fade">
                                      <p:cBhvr>
                                        <p:cTn id="18" dur="500">
                                          <p:stCondLst>
                                            <p:cond delay="0"/>
                                          </p:stCondLst>
                                        </p:cTn>
                                        <p:tgtEl>
                                          <p:spTgt spid="1027">
                                            <p:txEl>
                                              <p:pRg st="2" end="2"/>
                                            </p:txEl>
                                          </p:spTgt>
                                        </p:tgtEl>
                                      </p:cBhvr>
                                    </p:animEffect>
                                  </p:childTnLst>
                                </p:cTn>
                              </p:par>
                              <p:par>
                                <p:cTn id="19" presetID="10" presetClass="entr" presetSubtype="0" fill="hold" nodeType="withEffect">
                                  <p:stCondLst>
                                    <p:cond delay="0"/>
                                  </p:stCondLst>
                                  <p:iterate type="lt">
                                    <p:tmPct val="10000"/>
                                  </p:iterate>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fade">
                                      <p:cBhvr>
                                        <p:cTn id="21" dur="500">
                                          <p:stCondLst>
                                            <p:cond delay="0"/>
                                          </p:stCondLst>
                                        </p:cTn>
                                        <p:tgtEl>
                                          <p:spTgt spid="1027">
                                            <p:txEl>
                                              <p:pRg st="3" end="3"/>
                                            </p:txEl>
                                          </p:spTgt>
                                        </p:tgtEl>
                                      </p:cBhvr>
                                    </p:animEffect>
                                  </p:childTnLst>
                                </p:cTn>
                              </p:par>
                              <p:par>
                                <p:cTn id="22" presetID="10" presetClass="entr" presetSubtype="0" fill="hold" nodeType="withEffect">
                                  <p:stCondLst>
                                    <p:cond delay="0"/>
                                  </p:stCondLst>
                                  <p:iterate type="lt">
                                    <p:tmPct val="10000"/>
                                  </p:iterate>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fade">
                                      <p:cBhvr>
                                        <p:cTn id="24" dur="500">
                                          <p:stCondLst>
                                            <p:cond delay="0"/>
                                          </p:stCondLst>
                                        </p:cTn>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10" presetClass="entr" presetSubtype="0" fill="hold" nodeType="clickEffect">
                  <p:stCondLst>
                    <p:cond delay="0"/>
                  </p:stCondLst>
                  <p:iterate type="lt">
                    <p:tmPct val="10000"/>
                  </p:iterate>
                  <p:childTnLst>
                    <p:set>
                      <p:cBhvr>
                        <p:cTn dur="1" fill="hold">
                          <p:stCondLst>
                            <p:cond delay="0"/>
                          </p:stCondLst>
                        </p:cTn>
                        <p:tgtEl>
                          <p:spTgt spid="1027"/>
                        </p:tgtEl>
                        <p:attrNameLst>
                          <p:attrName>style.visibility</p:attrName>
                        </p:attrNameLst>
                      </p:cBhvr>
                      <p:to>
                        <p:strVal val="visible"/>
                      </p:to>
                    </p:set>
                    <p:animEffect transition="in" filter="fade">
                      <p:cBhvr>
                        <p:cTn dur="500">
                          <p:stCondLst>
                            <p:cond delay="0"/>
                          </p:stCondLst>
                        </p:cTn>
                        <p:tgtEl>
                          <p:spTgt spid="1027"/>
                        </p:tgtEl>
                      </p:cBhvr>
                    </p:animEffect>
                  </p:childTnLst>
                </p:cTn>
              </p:par>
            </p:tnLst>
          </p:tmpl>
          <p:tmpl lvl="2">
            <p:tnLst>
              <p:par>
                <p:cTn presetID="10" presetClass="entr" presetSubtype="0" fill="hold" nodeType="withEffect">
                  <p:stCondLst>
                    <p:cond delay="0"/>
                  </p:stCondLst>
                  <p:iterate type="lt">
                    <p:tmPct val="10000"/>
                  </p:iterate>
                  <p:childTnLst>
                    <p:set>
                      <p:cBhvr>
                        <p:cTn dur="1" fill="hold">
                          <p:stCondLst>
                            <p:cond delay="0"/>
                          </p:stCondLst>
                        </p:cTn>
                        <p:tgtEl>
                          <p:spTgt spid="1027"/>
                        </p:tgtEl>
                        <p:attrNameLst>
                          <p:attrName>style.visibility</p:attrName>
                        </p:attrNameLst>
                      </p:cBhvr>
                      <p:to>
                        <p:strVal val="visible"/>
                      </p:to>
                    </p:set>
                    <p:animEffect transition="in" filter="fade">
                      <p:cBhvr>
                        <p:cTn dur="500">
                          <p:stCondLst>
                            <p:cond delay="0"/>
                          </p:stCondLst>
                        </p:cTn>
                        <p:tgtEl>
                          <p:spTgt spid="1027"/>
                        </p:tgtEl>
                      </p:cBhvr>
                    </p:animEffect>
                  </p:childTnLst>
                </p:cTn>
              </p:par>
            </p:tnLst>
          </p:tmpl>
          <p:tmpl lvl="3">
            <p:tnLst>
              <p:par>
                <p:cTn presetID="10" presetClass="entr" presetSubtype="0" fill="hold" nodeType="withEffect">
                  <p:stCondLst>
                    <p:cond delay="0"/>
                  </p:stCondLst>
                  <p:iterate type="lt">
                    <p:tmPct val="10000"/>
                  </p:iterate>
                  <p:childTnLst>
                    <p:set>
                      <p:cBhvr>
                        <p:cTn dur="1" fill="hold">
                          <p:stCondLst>
                            <p:cond delay="0"/>
                          </p:stCondLst>
                        </p:cTn>
                        <p:tgtEl>
                          <p:spTgt spid="1027"/>
                        </p:tgtEl>
                        <p:attrNameLst>
                          <p:attrName>style.visibility</p:attrName>
                        </p:attrNameLst>
                      </p:cBhvr>
                      <p:to>
                        <p:strVal val="visible"/>
                      </p:to>
                    </p:set>
                    <p:animEffect transition="in" filter="fade">
                      <p:cBhvr>
                        <p:cTn dur="500">
                          <p:stCondLst>
                            <p:cond delay="0"/>
                          </p:stCondLst>
                        </p:cTn>
                        <p:tgtEl>
                          <p:spTgt spid="1027"/>
                        </p:tgtEl>
                      </p:cBhvr>
                    </p:animEffect>
                  </p:childTnLst>
                </p:cTn>
              </p:par>
            </p:tnLst>
          </p:tmpl>
          <p:tmpl lvl="4">
            <p:tnLst>
              <p:par>
                <p:cTn presetID="10" presetClass="entr" presetSubtype="0" fill="hold" nodeType="withEffect">
                  <p:stCondLst>
                    <p:cond delay="0"/>
                  </p:stCondLst>
                  <p:iterate type="lt">
                    <p:tmPct val="10000"/>
                  </p:iterate>
                  <p:childTnLst>
                    <p:set>
                      <p:cBhvr>
                        <p:cTn dur="1" fill="hold">
                          <p:stCondLst>
                            <p:cond delay="0"/>
                          </p:stCondLst>
                        </p:cTn>
                        <p:tgtEl>
                          <p:spTgt spid="1027"/>
                        </p:tgtEl>
                        <p:attrNameLst>
                          <p:attrName>style.visibility</p:attrName>
                        </p:attrNameLst>
                      </p:cBhvr>
                      <p:to>
                        <p:strVal val="visible"/>
                      </p:to>
                    </p:set>
                    <p:animEffect transition="in" filter="fade">
                      <p:cBhvr>
                        <p:cTn dur="500">
                          <p:stCondLst>
                            <p:cond delay="0"/>
                          </p:stCondLst>
                        </p:cTn>
                        <p:tgtEl>
                          <p:spTgt spid="1027"/>
                        </p:tgtEl>
                      </p:cBhvr>
                    </p:animEffect>
                  </p:childTnLst>
                </p:cTn>
              </p:par>
            </p:tnLst>
          </p:tmpl>
          <p:tmpl lvl="5">
            <p:tnLst>
              <p:par>
                <p:cTn presetID="10" presetClass="entr" presetSubtype="0" fill="hold" nodeType="withEffect">
                  <p:stCondLst>
                    <p:cond delay="0"/>
                  </p:stCondLst>
                  <p:iterate type="lt">
                    <p:tmPct val="10000"/>
                  </p:iterate>
                  <p:childTnLst>
                    <p:set>
                      <p:cBhvr>
                        <p:cTn dur="1" fill="hold">
                          <p:stCondLst>
                            <p:cond delay="0"/>
                          </p:stCondLst>
                        </p:cTn>
                        <p:tgtEl>
                          <p:spTgt spid="1027"/>
                        </p:tgtEl>
                        <p:attrNameLst>
                          <p:attrName>style.visibility</p:attrName>
                        </p:attrNameLst>
                      </p:cBhvr>
                      <p:to>
                        <p:strVal val="visible"/>
                      </p:to>
                    </p:set>
                    <p:animEffect transition="in" filter="fade">
                      <p:cBhvr>
                        <p:cTn dur="500">
                          <p:stCondLst>
                            <p:cond delay="0"/>
                          </p:stCondLst>
                        </p:cTn>
                        <p:tgtEl>
                          <p:spTgt spid="1027"/>
                        </p:tgtEl>
                      </p:cBhvr>
                    </p:animEffect>
                  </p:childTnLst>
                </p:cTn>
              </p:par>
            </p:tnLst>
          </p:tmpl>
        </p:tmplLst>
      </p:bldP>
    </p:bldLst>
  </p:timing>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charset="0"/>
        </a:defRPr>
      </a:lvl2pPr>
      <a:lvl3pPr algn="ctr" rtl="0" eaLnBrk="0" fontAlgn="base" hangingPunct="0">
        <a:spcBef>
          <a:spcPct val="0"/>
        </a:spcBef>
        <a:spcAft>
          <a:spcPct val="0"/>
        </a:spcAft>
        <a:defRPr sz="3300">
          <a:solidFill>
            <a:schemeClr val="tx2"/>
          </a:solidFill>
          <a:latin typeface="Arial" charset="0"/>
        </a:defRPr>
      </a:lvl3pPr>
      <a:lvl4pPr algn="ctr" rtl="0" eaLnBrk="0" fontAlgn="base" hangingPunct="0">
        <a:spcBef>
          <a:spcPct val="0"/>
        </a:spcBef>
        <a:spcAft>
          <a:spcPct val="0"/>
        </a:spcAft>
        <a:defRPr sz="3300">
          <a:solidFill>
            <a:schemeClr val="tx2"/>
          </a:solidFill>
          <a:latin typeface="Arial" charset="0"/>
        </a:defRPr>
      </a:lvl4pPr>
      <a:lvl5pPr algn="ctr" rtl="0" eaLnBrk="0" fontAlgn="base" hangingPunct="0">
        <a:spcBef>
          <a:spcPct val="0"/>
        </a:spcBef>
        <a:spcAft>
          <a:spcPct val="0"/>
        </a:spcAft>
        <a:defRPr sz="3300">
          <a:solidFill>
            <a:schemeClr val="tx2"/>
          </a:solidFill>
          <a:latin typeface="Arial" charset="0"/>
        </a:defRPr>
      </a:lvl5pPr>
      <a:lvl6pPr marL="342900" algn="ctr" rtl="0" fontAlgn="base">
        <a:spcBef>
          <a:spcPct val="0"/>
        </a:spcBef>
        <a:spcAft>
          <a:spcPct val="0"/>
        </a:spcAft>
        <a:defRPr sz="3300">
          <a:solidFill>
            <a:schemeClr val="tx2"/>
          </a:solidFill>
          <a:latin typeface="Arial" charset="0"/>
        </a:defRPr>
      </a:lvl6pPr>
      <a:lvl7pPr marL="685800" algn="ctr" rtl="0" fontAlgn="base">
        <a:spcBef>
          <a:spcPct val="0"/>
        </a:spcBef>
        <a:spcAft>
          <a:spcPct val="0"/>
        </a:spcAft>
        <a:defRPr sz="3300">
          <a:solidFill>
            <a:schemeClr val="tx2"/>
          </a:solidFill>
          <a:latin typeface="Arial" charset="0"/>
        </a:defRPr>
      </a:lvl7pPr>
      <a:lvl8pPr marL="1028700" algn="ctr" rtl="0" fontAlgn="base">
        <a:spcBef>
          <a:spcPct val="0"/>
        </a:spcBef>
        <a:spcAft>
          <a:spcPct val="0"/>
        </a:spcAft>
        <a:defRPr sz="3300">
          <a:solidFill>
            <a:schemeClr val="tx2"/>
          </a:solidFill>
          <a:latin typeface="Arial" charset="0"/>
        </a:defRPr>
      </a:lvl8pPr>
      <a:lvl9pPr marL="1371600" algn="ctr" rtl="0" fontAlgn="base">
        <a:spcBef>
          <a:spcPct val="0"/>
        </a:spcBef>
        <a:spcAft>
          <a:spcPct val="0"/>
        </a:spcAft>
        <a:defRPr sz="3300">
          <a:solidFill>
            <a:schemeClr val="tx2"/>
          </a:solidFill>
          <a:latin typeface="Arial"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2.jpg"/><Relationship Id="rId5" Type="http://schemas.openxmlformats.org/officeDocument/2006/relationships/image" Target="../media/image11.jpeg"/><Relationship Id="rId4" Type="http://schemas.openxmlformats.org/officeDocument/2006/relationships/image" Target="../media/image10.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4.jpg"/></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7.jpg"/></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0.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31.jpg"/></Relationships>
</file>

<file path=ppt/slides/_rels/slide2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eg"/><Relationship Id="rId1" Type="http://schemas.openxmlformats.org/officeDocument/2006/relationships/slideLayout" Target="../slideLayouts/slideLayout4.xml"/><Relationship Id="rId4" Type="http://schemas.openxmlformats.org/officeDocument/2006/relationships/image" Target="../media/image34.jp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39.jp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56.sv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3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4.xml"/><Relationship Id="rId4" Type="http://schemas.openxmlformats.org/officeDocument/2006/relationships/image" Target="../media/image47.jpg"/></Relationships>
</file>

<file path=ppt/slides/_rels/slide3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gif"/><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57"/>
        <p:cNvGrpSpPr/>
        <p:nvPr/>
      </p:nvGrpSpPr>
      <p:grpSpPr>
        <a:xfrm>
          <a:off x="0" y="0"/>
          <a:ext cx="0" cy="0"/>
          <a:chOff x="0" y="0"/>
          <a:chExt cx="0" cy="0"/>
        </a:xfrm>
      </p:grpSpPr>
      <p:grpSp>
        <p:nvGrpSpPr>
          <p:cNvPr id="1160" name="Google Shape;1160;p36"/>
          <p:cNvGrpSpPr/>
          <p:nvPr/>
        </p:nvGrpSpPr>
        <p:grpSpPr>
          <a:xfrm>
            <a:off x="-83751" y="2806983"/>
            <a:ext cx="1446754" cy="2075621"/>
            <a:chOff x="4327920" y="3383640"/>
            <a:chExt cx="1592640" cy="2284920"/>
          </a:xfrm>
        </p:grpSpPr>
        <p:sp>
          <p:nvSpPr>
            <p:cNvPr id="1161" name="Google Shape;1161;p36"/>
            <p:cNvSpPr/>
            <p:nvPr/>
          </p:nvSpPr>
          <p:spPr>
            <a:xfrm>
              <a:off x="4327920" y="3383640"/>
              <a:ext cx="1592640" cy="2284920"/>
            </a:xfrm>
            <a:custGeom>
              <a:avLst/>
              <a:gdLst/>
              <a:ahLst/>
              <a:cxnLst/>
              <a:rect l="l" t="t" r="r" b="b"/>
              <a:pathLst>
                <a:path w="4424" h="6347" extrusionOk="0">
                  <a:moveTo>
                    <a:pt x="4064" y="1759"/>
                  </a:moveTo>
                  <a:lnTo>
                    <a:pt x="4064" y="1759"/>
                  </a:lnTo>
                  <a:cubicBezTo>
                    <a:pt x="4074" y="1749"/>
                    <a:pt x="4091" y="1755"/>
                    <a:pt x="4101" y="1752"/>
                  </a:cubicBezTo>
                  <a:cubicBezTo>
                    <a:pt x="4111" y="1749"/>
                    <a:pt x="4118" y="1745"/>
                    <a:pt x="4128" y="1742"/>
                  </a:cubicBezTo>
                  <a:cubicBezTo>
                    <a:pt x="4138" y="1742"/>
                    <a:pt x="4148" y="1739"/>
                    <a:pt x="4154" y="1732"/>
                  </a:cubicBezTo>
                  <a:cubicBezTo>
                    <a:pt x="4195" y="1732"/>
                    <a:pt x="4235" y="1739"/>
                    <a:pt x="4275" y="1742"/>
                  </a:cubicBezTo>
                  <a:cubicBezTo>
                    <a:pt x="4286" y="1745"/>
                    <a:pt x="4299" y="1752"/>
                    <a:pt x="4309" y="1739"/>
                  </a:cubicBezTo>
                  <a:cubicBezTo>
                    <a:pt x="4363" y="1718"/>
                    <a:pt x="4383" y="1681"/>
                    <a:pt x="4400" y="1641"/>
                  </a:cubicBezTo>
                  <a:lnTo>
                    <a:pt x="4400" y="1641"/>
                  </a:lnTo>
                  <a:cubicBezTo>
                    <a:pt x="4423" y="1567"/>
                    <a:pt x="4440" y="1497"/>
                    <a:pt x="4400" y="1426"/>
                  </a:cubicBezTo>
                  <a:cubicBezTo>
                    <a:pt x="4403" y="1423"/>
                    <a:pt x="4400" y="1420"/>
                    <a:pt x="4400" y="1420"/>
                  </a:cubicBezTo>
                  <a:cubicBezTo>
                    <a:pt x="4400" y="1406"/>
                    <a:pt x="4396" y="1399"/>
                    <a:pt x="4386" y="1393"/>
                  </a:cubicBezTo>
                  <a:cubicBezTo>
                    <a:pt x="4383" y="1389"/>
                    <a:pt x="4383" y="1389"/>
                    <a:pt x="4383" y="1389"/>
                  </a:cubicBezTo>
                  <a:cubicBezTo>
                    <a:pt x="4383" y="1386"/>
                    <a:pt x="4383" y="1379"/>
                    <a:pt x="4373" y="1376"/>
                  </a:cubicBezTo>
                  <a:cubicBezTo>
                    <a:pt x="4376" y="1376"/>
                    <a:pt x="4376" y="1373"/>
                    <a:pt x="4369" y="1373"/>
                  </a:cubicBezTo>
                  <a:cubicBezTo>
                    <a:pt x="4373" y="1366"/>
                    <a:pt x="4369" y="1363"/>
                    <a:pt x="4363" y="1363"/>
                  </a:cubicBezTo>
                  <a:cubicBezTo>
                    <a:pt x="4363" y="1353"/>
                    <a:pt x="4359" y="1349"/>
                    <a:pt x="4349" y="1342"/>
                  </a:cubicBezTo>
                  <a:lnTo>
                    <a:pt x="4349" y="1342"/>
                  </a:lnTo>
                  <a:lnTo>
                    <a:pt x="4349" y="1342"/>
                  </a:lnTo>
                  <a:lnTo>
                    <a:pt x="4349" y="1342"/>
                  </a:lnTo>
                  <a:lnTo>
                    <a:pt x="4349" y="1342"/>
                  </a:lnTo>
                  <a:cubicBezTo>
                    <a:pt x="4339" y="1326"/>
                    <a:pt x="4329" y="1306"/>
                    <a:pt x="4296" y="1299"/>
                  </a:cubicBezTo>
                  <a:cubicBezTo>
                    <a:pt x="4265" y="1279"/>
                    <a:pt x="4229" y="1275"/>
                    <a:pt x="4192" y="1272"/>
                  </a:cubicBezTo>
                  <a:cubicBezTo>
                    <a:pt x="4171" y="1265"/>
                    <a:pt x="4151" y="1259"/>
                    <a:pt x="4128" y="1262"/>
                  </a:cubicBezTo>
                  <a:cubicBezTo>
                    <a:pt x="4114" y="1252"/>
                    <a:pt x="4097" y="1252"/>
                    <a:pt x="4077" y="1252"/>
                  </a:cubicBezTo>
                  <a:cubicBezTo>
                    <a:pt x="4061" y="1242"/>
                    <a:pt x="4057" y="1228"/>
                    <a:pt x="4067" y="1215"/>
                  </a:cubicBezTo>
                  <a:cubicBezTo>
                    <a:pt x="4074" y="1198"/>
                    <a:pt x="4077" y="1181"/>
                    <a:pt x="4077" y="1161"/>
                  </a:cubicBezTo>
                  <a:cubicBezTo>
                    <a:pt x="4091" y="1141"/>
                    <a:pt x="4091" y="1117"/>
                    <a:pt x="4084" y="1094"/>
                  </a:cubicBezTo>
                  <a:cubicBezTo>
                    <a:pt x="4074" y="1054"/>
                    <a:pt x="4077" y="1014"/>
                    <a:pt x="4081" y="973"/>
                  </a:cubicBezTo>
                  <a:cubicBezTo>
                    <a:pt x="4091" y="886"/>
                    <a:pt x="4101" y="799"/>
                    <a:pt x="4104" y="711"/>
                  </a:cubicBezTo>
                  <a:lnTo>
                    <a:pt x="4104" y="711"/>
                  </a:lnTo>
                  <a:lnTo>
                    <a:pt x="4104" y="711"/>
                  </a:lnTo>
                  <a:cubicBezTo>
                    <a:pt x="4107" y="711"/>
                    <a:pt x="4111" y="711"/>
                    <a:pt x="4114" y="708"/>
                  </a:cubicBezTo>
                  <a:cubicBezTo>
                    <a:pt x="4111" y="654"/>
                    <a:pt x="4121" y="597"/>
                    <a:pt x="4091" y="544"/>
                  </a:cubicBezTo>
                  <a:cubicBezTo>
                    <a:pt x="4094" y="520"/>
                    <a:pt x="4074" y="507"/>
                    <a:pt x="4064" y="490"/>
                  </a:cubicBezTo>
                  <a:lnTo>
                    <a:pt x="4064" y="490"/>
                  </a:lnTo>
                  <a:lnTo>
                    <a:pt x="4064" y="490"/>
                  </a:lnTo>
                  <a:cubicBezTo>
                    <a:pt x="4044" y="463"/>
                    <a:pt x="4017" y="436"/>
                    <a:pt x="3987" y="416"/>
                  </a:cubicBezTo>
                  <a:lnTo>
                    <a:pt x="3987" y="416"/>
                  </a:lnTo>
                  <a:cubicBezTo>
                    <a:pt x="3977" y="396"/>
                    <a:pt x="3957" y="382"/>
                    <a:pt x="3936" y="369"/>
                  </a:cubicBezTo>
                  <a:cubicBezTo>
                    <a:pt x="3936" y="362"/>
                    <a:pt x="3933" y="356"/>
                    <a:pt x="3923" y="352"/>
                  </a:cubicBezTo>
                  <a:cubicBezTo>
                    <a:pt x="3920" y="352"/>
                    <a:pt x="3920" y="352"/>
                    <a:pt x="3920" y="352"/>
                  </a:cubicBezTo>
                  <a:lnTo>
                    <a:pt x="3920" y="352"/>
                  </a:lnTo>
                  <a:cubicBezTo>
                    <a:pt x="3923" y="352"/>
                    <a:pt x="3923" y="352"/>
                    <a:pt x="3923" y="352"/>
                  </a:cubicBezTo>
                  <a:cubicBezTo>
                    <a:pt x="3920" y="346"/>
                    <a:pt x="3916" y="342"/>
                    <a:pt x="3910" y="342"/>
                  </a:cubicBezTo>
                  <a:lnTo>
                    <a:pt x="3910" y="342"/>
                  </a:lnTo>
                  <a:lnTo>
                    <a:pt x="3910" y="342"/>
                  </a:lnTo>
                  <a:cubicBezTo>
                    <a:pt x="3910" y="335"/>
                    <a:pt x="3906" y="332"/>
                    <a:pt x="3900" y="332"/>
                  </a:cubicBezTo>
                  <a:cubicBezTo>
                    <a:pt x="3896" y="325"/>
                    <a:pt x="3893" y="319"/>
                    <a:pt x="3883" y="315"/>
                  </a:cubicBezTo>
                  <a:cubicBezTo>
                    <a:pt x="3879" y="315"/>
                    <a:pt x="3879" y="315"/>
                    <a:pt x="3879" y="315"/>
                  </a:cubicBezTo>
                  <a:cubicBezTo>
                    <a:pt x="3876" y="305"/>
                    <a:pt x="3869" y="299"/>
                    <a:pt x="3856" y="295"/>
                  </a:cubicBezTo>
                  <a:lnTo>
                    <a:pt x="3856" y="295"/>
                  </a:lnTo>
                  <a:cubicBezTo>
                    <a:pt x="3856" y="292"/>
                    <a:pt x="3853" y="289"/>
                    <a:pt x="3846" y="285"/>
                  </a:cubicBezTo>
                  <a:cubicBezTo>
                    <a:pt x="3839" y="278"/>
                    <a:pt x="3829" y="278"/>
                    <a:pt x="3819" y="278"/>
                  </a:cubicBezTo>
                  <a:lnTo>
                    <a:pt x="3819" y="278"/>
                  </a:lnTo>
                  <a:lnTo>
                    <a:pt x="3819" y="278"/>
                  </a:lnTo>
                  <a:lnTo>
                    <a:pt x="3819" y="278"/>
                  </a:lnTo>
                  <a:lnTo>
                    <a:pt x="3819" y="278"/>
                  </a:lnTo>
                  <a:cubicBezTo>
                    <a:pt x="3802" y="268"/>
                    <a:pt x="3786" y="268"/>
                    <a:pt x="3765" y="268"/>
                  </a:cubicBezTo>
                  <a:cubicBezTo>
                    <a:pt x="3762" y="268"/>
                    <a:pt x="3758" y="265"/>
                    <a:pt x="3755" y="268"/>
                  </a:cubicBezTo>
                  <a:cubicBezTo>
                    <a:pt x="3732" y="255"/>
                    <a:pt x="3705" y="258"/>
                    <a:pt x="3678" y="258"/>
                  </a:cubicBezTo>
                  <a:cubicBezTo>
                    <a:pt x="3651" y="242"/>
                    <a:pt x="3618" y="245"/>
                    <a:pt x="3587" y="245"/>
                  </a:cubicBezTo>
                  <a:cubicBezTo>
                    <a:pt x="3530" y="238"/>
                    <a:pt x="3477" y="225"/>
                    <a:pt x="3419" y="221"/>
                  </a:cubicBezTo>
                  <a:cubicBezTo>
                    <a:pt x="3413" y="215"/>
                    <a:pt x="3403" y="215"/>
                    <a:pt x="3393" y="215"/>
                  </a:cubicBezTo>
                  <a:cubicBezTo>
                    <a:pt x="3383" y="208"/>
                    <a:pt x="3369" y="205"/>
                    <a:pt x="3356" y="205"/>
                  </a:cubicBezTo>
                  <a:cubicBezTo>
                    <a:pt x="3339" y="195"/>
                    <a:pt x="3322" y="195"/>
                    <a:pt x="3302" y="195"/>
                  </a:cubicBezTo>
                  <a:cubicBezTo>
                    <a:pt x="3255" y="164"/>
                    <a:pt x="3188" y="161"/>
                    <a:pt x="3131" y="141"/>
                  </a:cubicBezTo>
                  <a:cubicBezTo>
                    <a:pt x="3047" y="117"/>
                    <a:pt x="2960" y="94"/>
                    <a:pt x="2872" y="70"/>
                  </a:cubicBezTo>
                  <a:cubicBezTo>
                    <a:pt x="2852" y="64"/>
                    <a:pt x="2832" y="57"/>
                    <a:pt x="2812" y="57"/>
                  </a:cubicBezTo>
                  <a:cubicBezTo>
                    <a:pt x="2779" y="50"/>
                    <a:pt x="2748" y="33"/>
                    <a:pt x="2708" y="37"/>
                  </a:cubicBezTo>
                  <a:cubicBezTo>
                    <a:pt x="2698" y="30"/>
                    <a:pt x="2688" y="17"/>
                    <a:pt x="2668" y="30"/>
                  </a:cubicBezTo>
                  <a:cubicBezTo>
                    <a:pt x="2664" y="27"/>
                    <a:pt x="2661" y="27"/>
                    <a:pt x="2658" y="27"/>
                  </a:cubicBezTo>
                  <a:cubicBezTo>
                    <a:pt x="2634" y="3"/>
                    <a:pt x="2597" y="13"/>
                    <a:pt x="2567" y="10"/>
                  </a:cubicBezTo>
                  <a:lnTo>
                    <a:pt x="2567" y="10"/>
                  </a:lnTo>
                  <a:lnTo>
                    <a:pt x="2567" y="10"/>
                  </a:lnTo>
                  <a:cubicBezTo>
                    <a:pt x="2540" y="-7"/>
                    <a:pt x="2507" y="3"/>
                    <a:pt x="2476" y="3"/>
                  </a:cubicBezTo>
                  <a:cubicBezTo>
                    <a:pt x="2473" y="3"/>
                    <a:pt x="2466" y="3"/>
                    <a:pt x="2463" y="3"/>
                  </a:cubicBezTo>
                  <a:cubicBezTo>
                    <a:pt x="2416" y="3"/>
                    <a:pt x="2369" y="0"/>
                    <a:pt x="2322" y="10"/>
                  </a:cubicBezTo>
                  <a:cubicBezTo>
                    <a:pt x="2318" y="10"/>
                    <a:pt x="2312" y="10"/>
                    <a:pt x="2308" y="13"/>
                  </a:cubicBezTo>
                  <a:cubicBezTo>
                    <a:pt x="2288" y="10"/>
                    <a:pt x="2265" y="7"/>
                    <a:pt x="2245" y="13"/>
                  </a:cubicBezTo>
                  <a:cubicBezTo>
                    <a:pt x="2184" y="10"/>
                    <a:pt x="2124" y="7"/>
                    <a:pt x="2064" y="3"/>
                  </a:cubicBezTo>
                  <a:lnTo>
                    <a:pt x="2064" y="3"/>
                  </a:lnTo>
                  <a:cubicBezTo>
                    <a:pt x="2060" y="3"/>
                    <a:pt x="2054" y="3"/>
                    <a:pt x="2050" y="3"/>
                  </a:cubicBezTo>
                  <a:cubicBezTo>
                    <a:pt x="1940" y="3"/>
                    <a:pt x="1833" y="7"/>
                    <a:pt x="1722" y="13"/>
                  </a:cubicBezTo>
                  <a:cubicBezTo>
                    <a:pt x="1715" y="13"/>
                    <a:pt x="1709" y="17"/>
                    <a:pt x="1699" y="20"/>
                  </a:cubicBezTo>
                  <a:lnTo>
                    <a:pt x="1699" y="20"/>
                  </a:lnTo>
                  <a:cubicBezTo>
                    <a:pt x="1692" y="20"/>
                    <a:pt x="1685" y="20"/>
                    <a:pt x="1679" y="20"/>
                  </a:cubicBezTo>
                  <a:cubicBezTo>
                    <a:pt x="1672" y="13"/>
                    <a:pt x="1669" y="13"/>
                    <a:pt x="1662" y="20"/>
                  </a:cubicBezTo>
                  <a:lnTo>
                    <a:pt x="1662" y="20"/>
                  </a:lnTo>
                  <a:lnTo>
                    <a:pt x="1662" y="20"/>
                  </a:lnTo>
                  <a:cubicBezTo>
                    <a:pt x="1581" y="17"/>
                    <a:pt x="1501" y="7"/>
                    <a:pt x="1420" y="20"/>
                  </a:cubicBezTo>
                  <a:lnTo>
                    <a:pt x="1420" y="20"/>
                  </a:lnTo>
                  <a:lnTo>
                    <a:pt x="1420" y="20"/>
                  </a:lnTo>
                  <a:cubicBezTo>
                    <a:pt x="1390" y="10"/>
                    <a:pt x="1356" y="10"/>
                    <a:pt x="1326" y="20"/>
                  </a:cubicBezTo>
                  <a:cubicBezTo>
                    <a:pt x="1242" y="13"/>
                    <a:pt x="1155" y="10"/>
                    <a:pt x="1071" y="13"/>
                  </a:cubicBezTo>
                  <a:lnTo>
                    <a:pt x="1071" y="13"/>
                  </a:lnTo>
                  <a:lnTo>
                    <a:pt x="1071" y="13"/>
                  </a:lnTo>
                  <a:cubicBezTo>
                    <a:pt x="1041" y="20"/>
                    <a:pt x="1011" y="3"/>
                    <a:pt x="980" y="20"/>
                  </a:cubicBezTo>
                  <a:lnTo>
                    <a:pt x="980" y="20"/>
                  </a:lnTo>
                  <a:lnTo>
                    <a:pt x="980" y="20"/>
                  </a:lnTo>
                  <a:lnTo>
                    <a:pt x="980" y="20"/>
                  </a:lnTo>
                  <a:lnTo>
                    <a:pt x="980" y="20"/>
                  </a:lnTo>
                  <a:cubicBezTo>
                    <a:pt x="930" y="7"/>
                    <a:pt x="876" y="7"/>
                    <a:pt x="826" y="20"/>
                  </a:cubicBezTo>
                  <a:lnTo>
                    <a:pt x="826" y="20"/>
                  </a:lnTo>
                  <a:lnTo>
                    <a:pt x="826" y="20"/>
                  </a:lnTo>
                  <a:cubicBezTo>
                    <a:pt x="819" y="20"/>
                    <a:pt x="809" y="20"/>
                    <a:pt x="802" y="17"/>
                  </a:cubicBezTo>
                  <a:cubicBezTo>
                    <a:pt x="729" y="7"/>
                    <a:pt x="651" y="7"/>
                    <a:pt x="577" y="20"/>
                  </a:cubicBezTo>
                  <a:lnTo>
                    <a:pt x="577" y="20"/>
                  </a:lnTo>
                  <a:cubicBezTo>
                    <a:pt x="544" y="10"/>
                    <a:pt x="510" y="13"/>
                    <a:pt x="477" y="20"/>
                  </a:cubicBezTo>
                  <a:lnTo>
                    <a:pt x="477" y="20"/>
                  </a:lnTo>
                  <a:cubicBezTo>
                    <a:pt x="467" y="10"/>
                    <a:pt x="450" y="13"/>
                    <a:pt x="437" y="13"/>
                  </a:cubicBezTo>
                  <a:cubicBezTo>
                    <a:pt x="420" y="13"/>
                    <a:pt x="400" y="10"/>
                    <a:pt x="390" y="23"/>
                  </a:cubicBezTo>
                  <a:cubicBezTo>
                    <a:pt x="383" y="40"/>
                    <a:pt x="386" y="53"/>
                    <a:pt x="403" y="67"/>
                  </a:cubicBezTo>
                  <a:cubicBezTo>
                    <a:pt x="426" y="84"/>
                    <a:pt x="453" y="100"/>
                    <a:pt x="490" y="97"/>
                  </a:cubicBezTo>
                  <a:cubicBezTo>
                    <a:pt x="530" y="94"/>
                    <a:pt x="567" y="104"/>
                    <a:pt x="605" y="97"/>
                  </a:cubicBezTo>
                  <a:cubicBezTo>
                    <a:pt x="695" y="94"/>
                    <a:pt x="786" y="94"/>
                    <a:pt x="876" y="94"/>
                  </a:cubicBezTo>
                  <a:cubicBezTo>
                    <a:pt x="923" y="90"/>
                    <a:pt x="970" y="87"/>
                    <a:pt x="1017" y="87"/>
                  </a:cubicBezTo>
                  <a:cubicBezTo>
                    <a:pt x="1027" y="90"/>
                    <a:pt x="1037" y="87"/>
                    <a:pt x="1044" y="84"/>
                  </a:cubicBezTo>
                  <a:cubicBezTo>
                    <a:pt x="1081" y="87"/>
                    <a:pt x="1115" y="90"/>
                    <a:pt x="1151" y="87"/>
                  </a:cubicBezTo>
                  <a:cubicBezTo>
                    <a:pt x="1155" y="87"/>
                    <a:pt x="1158" y="87"/>
                    <a:pt x="1162" y="84"/>
                  </a:cubicBezTo>
                  <a:lnTo>
                    <a:pt x="1162" y="84"/>
                  </a:lnTo>
                  <a:lnTo>
                    <a:pt x="1162" y="80"/>
                  </a:lnTo>
                  <a:cubicBezTo>
                    <a:pt x="1162" y="84"/>
                    <a:pt x="1162" y="84"/>
                    <a:pt x="1162" y="84"/>
                  </a:cubicBezTo>
                  <a:cubicBezTo>
                    <a:pt x="1229" y="87"/>
                    <a:pt x="1299" y="94"/>
                    <a:pt x="1366" y="84"/>
                  </a:cubicBezTo>
                  <a:cubicBezTo>
                    <a:pt x="1403" y="84"/>
                    <a:pt x="1437" y="84"/>
                    <a:pt x="1470" y="84"/>
                  </a:cubicBezTo>
                  <a:cubicBezTo>
                    <a:pt x="1474" y="84"/>
                    <a:pt x="1480" y="84"/>
                    <a:pt x="1484" y="84"/>
                  </a:cubicBezTo>
                  <a:cubicBezTo>
                    <a:pt x="1534" y="84"/>
                    <a:pt x="1588" y="90"/>
                    <a:pt x="1638" y="77"/>
                  </a:cubicBezTo>
                  <a:cubicBezTo>
                    <a:pt x="1652" y="80"/>
                    <a:pt x="1665" y="87"/>
                    <a:pt x="1679" y="77"/>
                  </a:cubicBezTo>
                  <a:cubicBezTo>
                    <a:pt x="1682" y="77"/>
                    <a:pt x="1685" y="77"/>
                    <a:pt x="1689" y="77"/>
                  </a:cubicBezTo>
                  <a:cubicBezTo>
                    <a:pt x="1739" y="80"/>
                    <a:pt x="1786" y="84"/>
                    <a:pt x="1833" y="67"/>
                  </a:cubicBezTo>
                  <a:cubicBezTo>
                    <a:pt x="1853" y="74"/>
                    <a:pt x="1873" y="70"/>
                    <a:pt x="1897" y="67"/>
                  </a:cubicBezTo>
                  <a:cubicBezTo>
                    <a:pt x="1944" y="70"/>
                    <a:pt x="1990" y="67"/>
                    <a:pt x="2036" y="67"/>
                  </a:cubicBezTo>
                  <a:cubicBezTo>
                    <a:pt x="2047" y="67"/>
                    <a:pt x="2054" y="67"/>
                    <a:pt x="2064" y="67"/>
                  </a:cubicBezTo>
                  <a:cubicBezTo>
                    <a:pt x="2107" y="67"/>
                    <a:pt x="2151" y="70"/>
                    <a:pt x="2194" y="60"/>
                  </a:cubicBezTo>
                  <a:cubicBezTo>
                    <a:pt x="2191" y="57"/>
                    <a:pt x="2191" y="57"/>
                    <a:pt x="2191" y="53"/>
                  </a:cubicBezTo>
                  <a:lnTo>
                    <a:pt x="2191" y="53"/>
                  </a:lnTo>
                  <a:cubicBezTo>
                    <a:pt x="2191" y="57"/>
                    <a:pt x="2191" y="57"/>
                    <a:pt x="2194" y="60"/>
                  </a:cubicBezTo>
                  <a:cubicBezTo>
                    <a:pt x="2235" y="60"/>
                    <a:pt x="2278" y="57"/>
                    <a:pt x="2318" y="53"/>
                  </a:cubicBezTo>
                  <a:cubicBezTo>
                    <a:pt x="2329" y="53"/>
                    <a:pt x="2339" y="53"/>
                    <a:pt x="2349" y="50"/>
                  </a:cubicBezTo>
                  <a:cubicBezTo>
                    <a:pt x="2386" y="53"/>
                    <a:pt x="2416" y="40"/>
                    <a:pt x="2450" y="37"/>
                  </a:cubicBezTo>
                  <a:cubicBezTo>
                    <a:pt x="2453" y="40"/>
                    <a:pt x="2460" y="40"/>
                    <a:pt x="2463" y="40"/>
                  </a:cubicBezTo>
                  <a:lnTo>
                    <a:pt x="2463" y="40"/>
                  </a:lnTo>
                  <a:lnTo>
                    <a:pt x="2463" y="40"/>
                  </a:lnTo>
                  <a:cubicBezTo>
                    <a:pt x="2480" y="43"/>
                    <a:pt x="2497" y="40"/>
                    <a:pt x="2513" y="40"/>
                  </a:cubicBezTo>
                  <a:lnTo>
                    <a:pt x="2513" y="40"/>
                  </a:lnTo>
                  <a:lnTo>
                    <a:pt x="2513" y="40"/>
                  </a:lnTo>
                  <a:cubicBezTo>
                    <a:pt x="2537" y="50"/>
                    <a:pt x="2567" y="47"/>
                    <a:pt x="2590" y="47"/>
                  </a:cubicBezTo>
                  <a:cubicBezTo>
                    <a:pt x="2594" y="53"/>
                    <a:pt x="2597" y="53"/>
                    <a:pt x="2604" y="53"/>
                  </a:cubicBezTo>
                  <a:cubicBezTo>
                    <a:pt x="2607" y="57"/>
                    <a:pt x="2611" y="57"/>
                    <a:pt x="2614" y="57"/>
                  </a:cubicBezTo>
                  <a:lnTo>
                    <a:pt x="2614" y="57"/>
                  </a:lnTo>
                  <a:cubicBezTo>
                    <a:pt x="2624" y="64"/>
                    <a:pt x="2634" y="67"/>
                    <a:pt x="2644" y="67"/>
                  </a:cubicBezTo>
                  <a:lnTo>
                    <a:pt x="2644" y="67"/>
                  </a:lnTo>
                  <a:lnTo>
                    <a:pt x="2644" y="67"/>
                  </a:lnTo>
                  <a:lnTo>
                    <a:pt x="2644" y="67"/>
                  </a:lnTo>
                  <a:cubicBezTo>
                    <a:pt x="2658" y="77"/>
                    <a:pt x="2678" y="74"/>
                    <a:pt x="2694" y="77"/>
                  </a:cubicBezTo>
                  <a:cubicBezTo>
                    <a:pt x="2698" y="77"/>
                    <a:pt x="2698" y="77"/>
                    <a:pt x="2698" y="77"/>
                  </a:cubicBezTo>
                  <a:cubicBezTo>
                    <a:pt x="2701" y="77"/>
                    <a:pt x="2701" y="77"/>
                    <a:pt x="2701" y="77"/>
                  </a:cubicBezTo>
                  <a:lnTo>
                    <a:pt x="2701" y="77"/>
                  </a:lnTo>
                  <a:lnTo>
                    <a:pt x="2701" y="77"/>
                  </a:lnTo>
                  <a:cubicBezTo>
                    <a:pt x="2704" y="80"/>
                    <a:pt x="2711" y="84"/>
                    <a:pt x="2721" y="84"/>
                  </a:cubicBezTo>
                  <a:cubicBezTo>
                    <a:pt x="2725" y="87"/>
                    <a:pt x="2728" y="87"/>
                    <a:pt x="2732" y="87"/>
                  </a:cubicBezTo>
                  <a:lnTo>
                    <a:pt x="2732" y="87"/>
                  </a:lnTo>
                  <a:cubicBezTo>
                    <a:pt x="2738" y="90"/>
                    <a:pt x="2748" y="94"/>
                    <a:pt x="2758" y="94"/>
                  </a:cubicBezTo>
                  <a:cubicBezTo>
                    <a:pt x="2768" y="100"/>
                    <a:pt x="2785" y="104"/>
                    <a:pt x="2799" y="104"/>
                  </a:cubicBezTo>
                  <a:lnTo>
                    <a:pt x="2799" y="104"/>
                  </a:lnTo>
                  <a:cubicBezTo>
                    <a:pt x="2836" y="117"/>
                    <a:pt x="2872" y="127"/>
                    <a:pt x="2913" y="134"/>
                  </a:cubicBezTo>
                  <a:cubicBezTo>
                    <a:pt x="2929" y="141"/>
                    <a:pt x="2946" y="147"/>
                    <a:pt x="2966" y="151"/>
                  </a:cubicBezTo>
                  <a:cubicBezTo>
                    <a:pt x="2976" y="161"/>
                    <a:pt x="2990" y="161"/>
                    <a:pt x="3003" y="157"/>
                  </a:cubicBezTo>
                  <a:cubicBezTo>
                    <a:pt x="3007" y="161"/>
                    <a:pt x="3010" y="161"/>
                    <a:pt x="3013" y="161"/>
                  </a:cubicBezTo>
                  <a:lnTo>
                    <a:pt x="3013" y="161"/>
                  </a:lnTo>
                  <a:cubicBezTo>
                    <a:pt x="3050" y="171"/>
                    <a:pt x="3087" y="185"/>
                    <a:pt x="3131" y="188"/>
                  </a:cubicBezTo>
                  <a:lnTo>
                    <a:pt x="3131" y="188"/>
                  </a:lnTo>
                  <a:cubicBezTo>
                    <a:pt x="3138" y="195"/>
                    <a:pt x="3148" y="195"/>
                    <a:pt x="3161" y="195"/>
                  </a:cubicBezTo>
                  <a:cubicBezTo>
                    <a:pt x="3161" y="198"/>
                    <a:pt x="3164" y="198"/>
                    <a:pt x="3168" y="198"/>
                  </a:cubicBezTo>
                  <a:lnTo>
                    <a:pt x="3168" y="198"/>
                  </a:lnTo>
                  <a:cubicBezTo>
                    <a:pt x="3178" y="205"/>
                    <a:pt x="3188" y="205"/>
                    <a:pt x="3198" y="205"/>
                  </a:cubicBezTo>
                  <a:cubicBezTo>
                    <a:pt x="3222" y="221"/>
                    <a:pt x="3258" y="218"/>
                    <a:pt x="3289" y="235"/>
                  </a:cubicBezTo>
                  <a:cubicBezTo>
                    <a:pt x="3258" y="245"/>
                    <a:pt x="3235" y="235"/>
                    <a:pt x="3211" y="242"/>
                  </a:cubicBezTo>
                  <a:cubicBezTo>
                    <a:pt x="3208" y="238"/>
                    <a:pt x="3205" y="238"/>
                    <a:pt x="3201" y="242"/>
                  </a:cubicBezTo>
                  <a:cubicBezTo>
                    <a:pt x="3188" y="235"/>
                    <a:pt x="3171" y="231"/>
                    <a:pt x="3158" y="242"/>
                  </a:cubicBezTo>
                  <a:cubicBezTo>
                    <a:pt x="3151" y="242"/>
                    <a:pt x="3141" y="242"/>
                    <a:pt x="3134" y="242"/>
                  </a:cubicBezTo>
                  <a:cubicBezTo>
                    <a:pt x="3084" y="228"/>
                    <a:pt x="3033" y="231"/>
                    <a:pt x="2983" y="235"/>
                  </a:cubicBezTo>
                  <a:cubicBezTo>
                    <a:pt x="2903" y="242"/>
                    <a:pt x="2822" y="235"/>
                    <a:pt x="2742" y="238"/>
                  </a:cubicBezTo>
                  <a:cubicBezTo>
                    <a:pt x="2671" y="242"/>
                    <a:pt x="2597" y="235"/>
                    <a:pt x="2527" y="248"/>
                  </a:cubicBezTo>
                  <a:cubicBezTo>
                    <a:pt x="2523" y="248"/>
                    <a:pt x="2520" y="248"/>
                    <a:pt x="2517" y="248"/>
                  </a:cubicBezTo>
                  <a:lnTo>
                    <a:pt x="2517" y="248"/>
                  </a:lnTo>
                  <a:lnTo>
                    <a:pt x="2517" y="248"/>
                  </a:lnTo>
                  <a:lnTo>
                    <a:pt x="2517" y="248"/>
                  </a:lnTo>
                  <a:cubicBezTo>
                    <a:pt x="2480" y="235"/>
                    <a:pt x="2436" y="245"/>
                    <a:pt x="2396" y="242"/>
                  </a:cubicBezTo>
                  <a:cubicBezTo>
                    <a:pt x="2362" y="238"/>
                    <a:pt x="2329" y="242"/>
                    <a:pt x="2295" y="242"/>
                  </a:cubicBezTo>
                  <a:cubicBezTo>
                    <a:pt x="2231" y="231"/>
                    <a:pt x="2168" y="235"/>
                    <a:pt x="2104" y="242"/>
                  </a:cubicBezTo>
                  <a:cubicBezTo>
                    <a:pt x="2067" y="231"/>
                    <a:pt x="2033" y="242"/>
                    <a:pt x="2000" y="242"/>
                  </a:cubicBezTo>
                  <a:cubicBezTo>
                    <a:pt x="1927" y="238"/>
                    <a:pt x="1853" y="245"/>
                    <a:pt x="1779" y="252"/>
                  </a:cubicBezTo>
                  <a:cubicBezTo>
                    <a:pt x="1766" y="248"/>
                    <a:pt x="1756" y="248"/>
                    <a:pt x="1742" y="252"/>
                  </a:cubicBezTo>
                  <a:lnTo>
                    <a:pt x="1742" y="252"/>
                  </a:lnTo>
                  <a:lnTo>
                    <a:pt x="1742" y="252"/>
                  </a:lnTo>
                  <a:cubicBezTo>
                    <a:pt x="1719" y="248"/>
                    <a:pt x="1699" y="248"/>
                    <a:pt x="1679" y="252"/>
                  </a:cubicBezTo>
                  <a:lnTo>
                    <a:pt x="1679" y="252"/>
                  </a:lnTo>
                  <a:cubicBezTo>
                    <a:pt x="1655" y="245"/>
                    <a:pt x="1635" y="248"/>
                    <a:pt x="1612" y="248"/>
                  </a:cubicBezTo>
                  <a:cubicBezTo>
                    <a:pt x="1564" y="238"/>
                    <a:pt x="1514" y="242"/>
                    <a:pt x="1467" y="245"/>
                  </a:cubicBezTo>
                  <a:cubicBezTo>
                    <a:pt x="1410" y="245"/>
                    <a:pt x="1353" y="248"/>
                    <a:pt x="1293" y="248"/>
                  </a:cubicBezTo>
                  <a:cubicBezTo>
                    <a:pt x="1293" y="248"/>
                    <a:pt x="1289" y="245"/>
                    <a:pt x="1289" y="242"/>
                  </a:cubicBezTo>
                  <a:cubicBezTo>
                    <a:pt x="1262" y="231"/>
                    <a:pt x="1235" y="238"/>
                    <a:pt x="1212" y="242"/>
                  </a:cubicBezTo>
                  <a:cubicBezTo>
                    <a:pt x="1205" y="242"/>
                    <a:pt x="1202" y="245"/>
                    <a:pt x="1198" y="248"/>
                  </a:cubicBezTo>
                  <a:cubicBezTo>
                    <a:pt x="1195" y="248"/>
                    <a:pt x="1195" y="248"/>
                    <a:pt x="1195" y="248"/>
                  </a:cubicBezTo>
                  <a:cubicBezTo>
                    <a:pt x="1188" y="248"/>
                    <a:pt x="1182" y="248"/>
                    <a:pt x="1175" y="248"/>
                  </a:cubicBezTo>
                  <a:cubicBezTo>
                    <a:pt x="1172" y="248"/>
                    <a:pt x="1165" y="245"/>
                    <a:pt x="1155" y="245"/>
                  </a:cubicBezTo>
                  <a:cubicBezTo>
                    <a:pt x="1118" y="242"/>
                    <a:pt x="1081" y="248"/>
                    <a:pt x="1044" y="245"/>
                  </a:cubicBezTo>
                  <a:cubicBezTo>
                    <a:pt x="1041" y="252"/>
                    <a:pt x="1037" y="255"/>
                    <a:pt x="1034" y="255"/>
                  </a:cubicBezTo>
                  <a:cubicBezTo>
                    <a:pt x="1034" y="255"/>
                    <a:pt x="1034" y="252"/>
                    <a:pt x="1031" y="252"/>
                  </a:cubicBezTo>
                  <a:cubicBezTo>
                    <a:pt x="1027" y="252"/>
                    <a:pt x="1024" y="252"/>
                    <a:pt x="1021" y="252"/>
                  </a:cubicBezTo>
                  <a:cubicBezTo>
                    <a:pt x="1017" y="248"/>
                    <a:pt x="1014" y="245"/>
                    <a:pt x="1007" y="245"/>
                  </a:cubicBezTo>
                  <a:cubicBezTo>
                    <a:pt x="960" y="245"/>
                    <a:pt x="910" y="245"/>
                    <a:pt x="863" y="245"/>
                  </a:cubicBezTo>
                  <a:cubicBezTo>
                    <a:pt x="853" y="245"/>
                    <a:pt x="843" y="248"/>
                    <a:pt x="829" y="248"/>
                  </a:cubicBezTo>
                  <a:cubicBezTo>
                    <a:pt x="826" y="248"/>
                    <a:pt x="819" y="248"/>
                    <a:pt x="816" y="248"/>
                  </a:cubicBezTo>
                  <a:cubicBezTo>
                    <a:pt x="806" y="252"/>
                    <a:pt x="792" y="245"/>
                    <a:pt x="782" y="248"/>
                  </a:cubicBezTo>
                  <a:lnTo>
                    <a:pt x="782" y="252"/>
                  </a:lnTo>
                  <a:cubicBezTo>
                    <a:pt x="779" y="252"/>
                    <a:pt x="776" y="252"/>
                    <a:pt x="772" y="252"/>
                  </a:cubicBezTo>
                  <a:cubicBezTo>
                    <a:pt x="766" y="252"/>
                    <a:pt x="755" y="252"/>
                    <a:pt x="749" y="252"/>
                  </a:cubicBezTo>
                  <a:cubicBezTo>
                    <a:pt x="742" y="252"/>
                    <a:pt x="739" y="252"/>
                    <a:pt x="735" y="252"/>
                  </a:cubicBezTo>
                  <a:cubicBezTo>
                    <a:pt x="705" y="252"/>
                    <a:pt x="675" y="252"/>
                    <a:pt x="645" y="252"/>
                  </a:cubicBezTo>
                  <a:cubicBezTo>
                    <a:pt x="645" y="252"/>
                    <a:pt x="645" y="255"/>
                    <a:pt x="645" y="258"/>
                  </a:cubicBezTo>
                  <a:lnTo>
                    <a:pt x="648" y="262"/>
                  </a:lnTo>
                  <a:lnTo>
                    <a:pt x="645" y="262"/>
                  </a:lnTo>
                  <a:cubicBezTo>
                    <a:pt x="645" y="258"/>
                    <a:pt x="645" y="258"/>
                    <a:pt x="645" y="258"/>
                  </a:cubicBezTo>
                  <a:cubicBezTo>
                    <a:pt x="628" y="255"/>
                    <a:pt x="611" y="255"/>
                    <a:pt x="594" y="258"/>
                  </a:cubicBezTo>
                  <a:cubicBezTo>
                    <a:pt x="587" y="258"/>
                    <a:pt x="584" y="258"/>
                    <a:pt x="581" y="262"/>
                  </a:cubicBezTo>
                  <a:lnTo>
                    <a:pt x="581" y="262"/>
                  </a:lnTo>
                  <a:lnTo>
                    <a:pt x="581" y="262"/>
                  </a:lnTo>
                  <a:cubicBezTo>
                    <a:pt x="571" y="262"/>
                    <a:pt x="564" y="262"/>
                    <a:pt x="554" y="262"/>
                  </a:cubicBezTo>
                  <a:cubicBezTo>
                    <a:pt x="507" y="258"/>
                    <a:pt x="463" y="258"/>
                    <a:pt x="416" y="262"/>
                  </a:cubicBezTo>
                  <a:cubicBezTo>
                    <a:pt x="426" y="282"/>
                    <a:pt x="453" y="275"/>
                    <a:pt x="473" y="282"/>
                  </a:cubicBezTo>
                  <a:cubicBezTo>
                    <a:pt x="470" y="312"/>
                    <a:pt x="504" y="302"/>
                    <a:pt x="527" y="305"/>
                  </a:cubicBezTo>
                  <a:cubicBezTo>
                    <a:pt x="527" y="302"/>
                    <a:pt x="527" y="299"/>
                    <a:pt x="530" y="299"/>
                  </a:cubicBezTo>
                  <a:cubicBezTo>
                    <a:pt x="615" y="299"/>
                    <a:pt x="702" y="299"/>
                    <a:pt x="786" y="289"/>
                  </a:cubicBezTo>
                  <a:lnTo>
                    <a:pt x="786" y="289"/>
                  </a:lnTo>
                  <a:cubicBezTo>
                    <a:pt x="802" y="289"/>
                    <a:pt x="819" y="289"/>
                    <a:pt x="836" y="289"/>
                  </a:cubicBezTo>
                  <a:cubicBezTo>
                    <a:pt x="843" y="289"/>
                    <a:pt x="849" y="292"/>
                    <a:pt x="856" y="292"/>
                  </a:cubicBezTo>
                  <a:cubicBezTo>
                    <a:pt x="1007" y="295"/>
                    <a:pt x="1155" y="289"/>
                    <a:pt x="1306" y="299"/>
                  </a:cubicBezTo>
                  <a:cubicBezTo>
                    <a:pt x="1316" y="292"/>
                    <a:pt x="1323" y="289"/>
                    <a:pt x="1326" y="285"/>
                  </a:cubicBezTo>
                  <a:cubicBezTo>
                    <a:pt x="1326" y="285"/>
                    <a:pt x="1329" y="285"/>
                    <a:pt x="1329" y="289"/>
                  </a:cubicBezTo>
                  <a:cubicBezTo>
                    <a:pt x="1366" y="309"/>
                    <a:pt x="1410" y="299"/>
                    <a:pt x="1450" y="299"/>
                  </a:cubicBezTo>
                  <a:cubicBezTo>
                    <a:pt x="1517" y="299"/>
                    <a:pt x="1581" y="305"/>
                    <a:pt x="1645" y="285"/>
                  </a:cubicBezTo>
                  <a:cubicBezTo>
                    <a:pt x="1648" y="282"/>
                    <a:pt x="1648" y="278"/>
                    <a:pt x="1652" y="278"/>
                  </a:cubicBezTo>
                  <a:lnTo>
                    <a:pt x="1652" y="278"/>
                  </a:lnTo>
                  <a:cubicBezTo>
                    <a:pt x="1658" y="282"/>
                    <a:pt x="1669" y="282"/>
                    <a:pt x="1675" y="278"/>
                  </a:cubicBezTo>
                  <a:cubicBezTo>
                    <a:pt x="1679" y="282"/>
                    <a:pt x="1682" y="282"/>
                    <a:pt x="1689" y="285"/>
                  </a:cubicBezTo>
                  <a:cubicBezTo>
                    <a:pt x="1709" y="289"/>
                    <a:pt x="1732" y="292"/>
                    <a:pt x="1752" y="282"/>
                  </a:cubicBezTo>
                  <a:lnTo>
                    <a:pt x="1752" y="282"/>
                  </a:lnTo>
                  <a:cubicBezTo>
                    <a:pt x="1762" y="285"/>
                    <a:pt x="1772" y="285"/>
                    <a:pt x="1779" y="278"/>
                  </a:cubicBezTo>
                  <a:lnTo>
                    <a:pt x="1779" y="278"/>
                  </a:lnTo>
                  <a:cubicBezTo>
                    <a:pt x="1783" y="282"/>
                    <a:pt x="1789" y="285"/>
                    <a:pt x="1796" y="285"/>
                  </a:cubicBezTo>
                  <a:cubicBezTo>
                    <a:pt x="1866" y="292"/>
                    <a:pt x="1940" y="305"/>
                    <a:pt x="2007" y="278"/>
                  </a:cubicBezTo>
                  <a:cubicBezTo>
                    <a:pt x="2010" y="282"/>
                    <a:pt x="2017" y="285"/>
                    <a:pt x="2020" y="285"/>
                  </a:cubicBezTo>
                  <a:cubicBezTo>
                    <a:pt x="2117" y="299"/>
                    <a:pt x="2211" y="289"/>
                    <a:pt x="2308" y="292"/>
                  </a:cubicBezTo>
                  <a:cubicBezTo>
                    <a:pt x="2365" y="295"/>
                    <a:pt x="2423" y="292"/>
                    <a:pt x="2483" y="292"/>
                  </a:cubicBezTo>
                  <a:cubicBezTo>
                    <a:pt x="2503" y="292"/>
                    <a:pt x="2527" y="292"/>
                    <a:pt x="2547" y="282"/>
                  </a:cubicBezTo>
                  <a:cubicBezTo>
                    <a:pt x="2550" y="285"/>
                    <a:pt x="2554" y="285"/>
                    <a:pt x="2560" y="289"/>
                  </a:cubicBezTo>
                  <a:cubicBezTo>
                    <a:pt x="2574" y="292"/>
                    <a:pt x="2587" y="299"/>
                    <a:pt x="2600" y="295"/>
                  </a:cubicBezTo>
                  <a:cubicBezTo>
                    <a:pt x="2768" y="289"/>
                    <a:pt x="2936" y="312"/>
                    <a:pt x="3101" y="299"/>
                  </a:cubicBezTo>
                  <a:cubicBezTo>
                    <a:pt x="3107" y="299"/>
                    <a:pt x="3114" y="295"/>
                    <a:pt x="3121" y="295"/>
                  </a:cubicBezTo>
                  <a:cubicBezTo>
                    <a:pt x="3131" y="289"/>
                    <a:pt x="3134" y="285"/>
                    <a:pt x="3134" y="278"/>
                  </a:cubicBezTo>
                  <a:lnTo>
                    <a:pt x="3134" y="278"/>
                  </a:lnTo>
                  <a:lnTo>
                    <a:pt x="3134" y="278"/>
                  </a:lnTo>
                  <a:cubicBezTo>
                    <a:pt x="3171" y="282"/>
                    <a:pt x="3208" y="285"/>
                    <a:pt x="3245" y="282"/>
                  </a:cubicBezTo>
                  <a:cubicBezTo>
                    <a:pt x="3258" y="285"/>
                    <a:pt x="3275" y="285"/>
                    <a:pt x="3289" y="289"/>
                  </a:cubicBezTo>
                  <a:cubicBezTo>
                    <a:pt x="3295" y="289"/>
                    <a:pt x="3302" y="289"/>
                    <a:pt x="3309" y="289"/>
                  </a:cubicBezTo>
                  <a:cubicBezTo>
                    <a:pt x="3315" y="289"/>
                    <a:pt x="3325" y="285"/>
                    <a:pt x="3332" y="285"/>
                  </a:cubicBezTo>
                  <a:cubicBezTo>
                    <a:pt x="3369" y="289"/>
                    <a:pt x="3406" y="289"/>
                    <a:pt x="3443" y="285"/>
                  </a:cubicBezTo>
                  <a:cubicBezTo>
                    <a:pt x="3470" y="289"/>
                    <a:pt x="3497" y="299"/>
                    <a:pt x="3524" y="289"/>
                  </a:cubicBezTo>
                  <a:cubicBezTo>
                    <a:pt x="3561" y="295"/>
                    <a:pt x="3597" y="299"/>
                    <a:pt x="3638" y="295"/>
                  </a:cubicBezTo>
                  <a:lnTo>
                    <a:pt x="3638" y="295"/>
                  </a:lnTo>
                  <a:cubicBezTo>
                    <a:pt x="3675" y="285"/>
                    <a:pt x="3701" y="309"/>
                    <a:pt x="3738" y="309"/>
                  </a:cubicBezTo>
                  <a:cubicBezTo>
                    <a:pt x="3779" y="339"/>
                    <a:pt x="3836" y="352"/>
                    <a:pt x="3879" y="379"/>
                  </a:cubicBezTo>
                  <a:lnTo>
                    <a:pt x="3879" y="379"/>
                  </a:lnTo>
                  <a:cubicBezTo>
                    <a:pt x="3900" y="392"/>
                    <a:pt x="3920" y="409"/>
                    <a:pt x="3933" y="426"/>
                  </a:cubicBezTo>
                  <a:cubicBezTo>
                    <a:pt x="3936" y="429"/>
                    <a:pt x="3940" y="433"/>
                    <a:pt x="3947" y="433"/>
                  </a:cubicBezTo>
                  <a:lnTo>
                    <a:pt x="3947" y="433"/>
                  </a:lnTo>
                  <a:cubicBezTo>
                    <a:pt x="3947" y="439"/>
                    <a:pt x="3953" y="443"/>
                    <a:pt x="3960" y="446"/>
                  </a:cubicBezTo>
                  <a:cubicBezTo>
                    <a:pt x="3967" y="460"/>
                    <a:pt x="3977" y="473"/>
                    <a:pt x="3987" y="490"/>
                  </a:cubicBezTo>
                  <a:cubicBezTo>
                    <a:pt x="3977" y="524"/>
                    <a:pt x="4007" y="550"/>
                    <a:pt x="4014" y="581"/>
                  </a:cubicBezTo>
                  <a:lnTo>
                    <a:pt x="4017" y="581"/>
                  </a:lnTo>
                  <a:cubicBezTo>
                    <a:pt x="4017" y="584"/>
                    <a:pt x="4017" y="587"/>
                    <a:pt x="4017" y="587"/>
                  </a:cubicBezTo>
                  <a:cubicBezTo>
                    <a:pt x="4017" y="678"/>
                    <a:pt x="4014" y="772"/>
                    <a:pt x="4020" y="863"/>
                  </a:cubicBezTo>
                  <a:cubicBezTo>
                    <a:pt x="4020" y="906"/>
                    <a:pt x="3977" y="943"/>
                    <a:pt x="3997" y="987"/>
                  </a:cubicBezTo>
                  <a:cubicBezTo>
                    <a:pt x="4000" y="997"/>
                    <a:pt x="4007" y="1003"/>
                    <a:pt x="4014" y="1003"/>
                  </a:cubicBezTo>
                  <a:cubicBezTo>
                    <a:pt x="3980" y="1034"/>
                    <a:pt x="3990" y="1067"/>
                    <a:pt x="3993" y="1101"/>
                  </a:cubicBezTo>
                  <a:cubicBezTo>
                    <a:pt x="3993" y="1124"/>
                    <a:pt x="3990" y="1151"/>
                    <a:pt x="3997" y="1178"/>
                  </a:cubicBezTo>
                  <a:cubicBezTo>
                    <a:pt x="4000" y="1181"/>
                    <a:pt x="4004" y="1185"/>
                    <a:pt x="4004" y="1188"/>
                  </a:cubicBezTo>
                  <a:cubicBezTo>
                    <a:pt x="4000" y="1188"/>
                    <a:pt x="3997" y="1188"/>
                    <a:pt x="3993" y="1188"/>
                  </a:cubicBezTo>
                  <a:cubicBezTo>
                    <a:pt x="3980" y="1205"/>
                    <a:pt x="3970" y="1218"/>
                    <a:pt x="3953" y="1228"/>
                  </a:cubicBezTo>
                  <a:cubicBezTo>
                    <a:pt x="3947" y="1235"/>
                    <a:pt x="3943" y="1242"/>
                    <a:pt x="3940" y="1249"/>
                  </a:cubicBezTo>
                  <a:cubicBezTo>
                    <a:pt x="3923" y="1242"/>
                    <a:pt x="3906" y="1245"/>
                    <a:pt x="3893" y="1252"/>
                  </a:cubicBezTo>
                  <a:cubicBezTo>
                    <a:pt x="3893" y="1255"/>
                    <a:pt x="3893" y="1259"/>
                    <a:pt x="3889" y="1262"/>
                  </a:cubicBezTo>
                  <a:cubicBezTo>
                    <a:pt x="3886" y="1262"/>
                    <a:pt x="3886" y="1262"/>
                    <a:pt x="3883" y="1262"/>
                  </a:cubicBezTo>
                  <a:cubicBezTo>
                    <a:pt x="3869" y="1262"/>
                    <a:pt x="3856" y="1265"/>
                    <a:pt x="3846" y="1265"/>
                  </a:cubicBezTo>
                  <a:lnTo>
                    <a:pt x="3846" y="1265"/>
                  </a:lnTo>
                  <a:cubicBezTo>
                    <a:pt x="3843" y="1265"/>
                    <a:pt x="3839" y="1265"/>
                    <a:pt x="3836" y="1265"/>
                  </a:cubicBezTo>
                  <a:cubicBezTo>
                    <a:pt x="3826" y="1265"/>
                    <a:pt x="3816" y="1265"/>
                    <a:pt x="3809" y="1269"/>
                  </a:cubicBezTo>
                  <a:lnTo>
                    <a:pt x="3806" y="1269"/>
                  </a:lnTo>
                  <a:cubicBezTo>
                    <a:pt x="3786" y="1262"/>
                    <a:pt x="3762" y="1265"/>
                    <a:pt x="3738" y="1269"/>
                  </a:cubicBezTo>
                  <a:cubicBezTo>
                    <a:pt x="3722" y="1269"/>
                    <a:pt x="3705" y="1269"/>
                    <a:pt x="3688" y="1269"/>
                  </a:cubicBezTo>
                  <a:cubicBezTo>
                    <a:pt x="3685" y="1269"/>
                    <a:pt x="3681" y="1272"/>
                    <a:pt x="3678" y="1272"/>
                  </a:cubicBezTo>
                  <a:cubicBezTo>
                    <a:pt x="3675" y="1269"/>
                    <a:pt x="3671" y="1269"/>
                    <a:pt x="3665" y="1265"/>
                  </a:cubicBezTo>
                  <a:cubicBezTo>
                    <a:pt x="3641" y="1269"/>
                    <a:pt x="3618" y="1262"/>
                    <a:pt x="3594" y="1265"/>
                  </a:cubicBezTo>
                  <a:cubicBezTo>
                    <a:pt x="3597" y="1265"/>
                    <a:pt x="3601" y="1262"/>
                    <a:pt x="3604" y="1262"/>
                  </a:cubicBezTo>
                  <a:cubicBezTo>
                    <a:pt x="3607" y="1262"/>
                    <a:pt x="3611" y="1259"/>
                    <a:pt x="3618" y="1259"/>
                  </a:cubicBezTo>
                  <a:cubicBezTo>
                    <a:pt x="3624" y="1259"/>
                    <a:pt x="3631" y="1259"/>
                    <a:pt x="3638" y="1259"/>
                  </a:cubicBezTo>
                  <a:cubicBezTo>
                    <a:pt x="3644" y="1259"/>
                    <a:pt x="3651" y="1259"/>
                    <a:pt x="3658" y="1259"/>
                  </a:cubicBezTo>
                  <a:cubicBezTo>
                    <a:pt x="3665" y="1259"/>
                    <a:pt x="3671" y="1255"/>
                    <a:pt x="3678" y="1252"/>
                  </a:cubicBezTo>
                  <a:cubicBezTo>
                    <a:pt x="3685" y="1252"/>
                    <a:pt x="3688" y="1252"/>
                    <a:pt x="3695" y="1249"/>
                  </a:cubicBezTo>
                  <a:cubicBezTo>
                    <a:pt x="3695" y="1249"/>
                    <a:pt x="3698" y="1249"/>
                    <a:pt x="3701" y="1249"/>
                  </a:cubicBezTo>
                  <a:cubicBezTo>
                    <a:pt x="3701" y="1245"/>
                    <a:pt x="3701" y="1245"/>
                    <a:pt x="3705" y="1245"/>
                  </a:cubicBezTo>
                  <a:cubicBezTo>
                    <a:pt x="3711" y="1249"/>
                    <a:pt x="3718" y="1252"/>
                    <a:pt x="3728" y="1252"/>
                  </a:cubicBezTo>
                  <a:cubicBezTo>
                    <a:pt x="3738" y="1255"/>
                    <a:pt x="3748" y="1255"/>
                    <a:pt x="3758" y="1252"/>
                  </a:cubicBezTo>
                  <a:cubicBezTo>
                    <a:pt x="3772" y="1249"/>
                    <a:pt x="3782" y="1245"/>
                    <a:pt x="3786" y="1235"/>
                  </a:cubicBezTo>
                  <a:cubicBezTo>
                    <a:pt x="3809" y="1242"/>
                    <a:pt x="3829" y="1232"/>
                    <a:pt x="3849" y="1222"/>
                  </a:cubicBezTo>
                  <a:cubicBezTo>
                    <a:pt x="3853" y="1218"/>
                    <a:pt x="3856" y="1215"/>
                    <a:pt x="3859" y="1212"/>
                  </a:cubicBezTo>
                  <a:cubicBezTo>
                    <a:pt x="3859" y="1208"/>
                    <a:pt x="3859" y="1208"/>
                    <a:pt x="3859" y="1208"/>
                  </a:cubicBezTo>
                  <a:cubicBezTo>
                    <a:pt x="3896" y="1205"/>
                    <a:pt x="3920" y="1188"/>
                    <a:pt x="3923" y="1161"/>
                  </a:cubicBezTo>
                  <a:lnTo>
                    <a:pt x="3923" y="1161"/>
                  </a:lnTo>
                  <a:lnTo>
                    <a:pt x="3923" y="1161"/>
                  </a:lnTo>
                  <a:cubicBezTo>
                    <a:pt x="3933" y="1164"/>
                    <a:pt x="3940" y="1161"/>
                    <a:pt x="3947" y="1158"/>
                  </a:cubicBezTo>
                  <a:cubicBezTo>
                    <a:pt x="3980" y="1138"/>
                    <a:pt x="3990" y="1111"/>
                    <a:pt x="3987" y="1077"/>
                  </a:cubicBezTo>
                  <a:cubicBezTo>
                    <a:pt x="3983" y="1030"/>
                    <a:pt x="4004" y="987"/>
                    <a:pt x="3977" y="943"/>
                  </a:cubicBezTo>
                  <a:cubicBezTo>
                    <a:pt x="3970" y="940"/>
                    <a:pt x="3967" y="940"/>
                    <a:pt x="3960" y="943"/>
                  </a:cubicBezTo>
                  <a:cubicBezTo>
                    <a:pt x="3960" y="940"/>
                    <a:pt x="3960" y="940"/>
                    <a:pt x="3960" y="940"/>
                  </a:cubicBezTo>
                  <a:cubicBezTo>
                    <a:pt x="3960" y="933"/>
                    <a:pt x="3960" y="926"/>
                    <a:pt x="3960" y="923"/>
                  </a:cubicBezTo>
                  <a:lnTo>
                    <a:pt x="3960" y="923"/>
                  </a:lnTo>
                  <a:cubicBezTo>
                    <a:pt x="3960" y="920"/>
                    <a:pt x="3960" y="916"/>
                    <a:pt x="3960" y="913"/>
                  </a:cubicBezTo>
                  <a:lnTo>
                    <a:pt x="3960" y="913"/>
                  </a:lnTo>
                  <a:lnTo>
                    <a:pt x="3960" y="913"/>
                  </a:lnTo>
                  <a:cubicBezTo>
                    <a:pt x="3967" y="910"/>
                    <a:pt x="3967" y="906"/>
                    <a:pt x="3960" y="903"/>
                  </a:cubicBezTo>
                  <a:cubicBezTo>
                    <a:pt x="3960" y="899"/>
                    <a:pt x="3960" y="896"/>
                    <a:pt x="3960" y="893"/>
                  </a:cubicBezTo>
                  <a:lnTo>
                    <a:pt x="3960" y="893"/>
                  </a:lnTo>
                  <a:lnTo>
                    <a:pt x="3960" y="893"/>
                  </a:lnTo>
                  <a:cubicBezTo>
                    <a:pt x="3960" y="893"/>
                    <a:pt x="3960" y="889"/>
                    <a:pt x="3960" y="886"/>
                  </a:cubicBezTo>
                  <a:lnTo>
                    <a:pt x="3960" y="886"/>
                  </a:lnTo>
                  <a:cubicBezTo>
                    <a:pt x="3973" y="856"/>
                    <a:pt x="3957" y="822"/>
                    <a:pt x="3960" y="792"/>
                  </a:cubicBezTo>
                  <a:lnTo>
                    <a:pt x="3960" y="792"/>
                  </a:lnTo>
                  <a:lnTo>
                    <a:pt x="3960" y="792"/>
                  </a:lnTo>
                  <a:cubicBezTo>
                    <a:pt x="3960" y="789"/>
                    <a:pt x="3960" y="785"/>
                    <a:pt x="3960" y="785"/>
                  </a:cubicBezTo>
                  <a:cubicBezTo>
                    <a:pt x="3960" y="768"/>
                    <a:pt x="3957" y="755"/>
                    <a:pt x="3957" y="738"/>
                  </a:cubicBezTo>
                  <a:cubicBezTo>
                    <a:pt x="3940" y="705"/>
                    <a:pt x="3943" y="668"/>
                    <a:pt x="3920" y="638"/>
                  </a:cubicBezTo>
                  <a:lnTo>
                    <a:pt x="3920" y="638"/>
                  </a:lnTo>
                  <a:lnTo>
                    <a:pt x="3920" y="638"/>
                  </a:lnTo>
                  <a:cubicBezTo>
                    <a:pt x="3920" y="631"/>
                    <a:pt x="3920" y="624"/>
                    <a:pt x="3920" y="617"/>
                  </a:cubicBezTo>
                  <a:cubicBezTo>
                    <a:pt x="3900" y="611"/>
                    <a:pt x="3916" y="591"/>
                    <a:pt x="3900" y="581"/>
                  </a:cubicBezTo>
                  <a:cubicBezTo>
                    <a:pt x="3889" y="591"/>
                    <a:pt x="3896" y="601"/>
                    <a:pt x="3893" y="611"/>
                  </a:cubicBezTo>
                  <a:cubicBezTo>
                    <a:pt x="3896" y="617"/>
                    <a:pt x="3896" y="628"/>
                    <a:pt x="3896" y="638"/>
                  </a:cubicBezTo>
                  <a:lnTo>
                    <a:pt x="3896" y="638"/>
                  </a:lnTo>
                  <a:cubicBezTo>
                    <a:pt x="3913" y="664"/>
                    <a:pt x="3903" y="695"/>
                    <a:pt x="3923" y="718"/>
                  </a:cubicBezTo>
                  <a:lnTo>
                    <a:pt x="3923" y="718"/>
                  </a:lnTo>
                  <a:lnTo>
                    <a:pt x="3923" y="718"/>
                  </a:lnTo>
                  <a:cubicBezTo>
                    <a:pt x="3923" y="728"/>
                    <a:pt x="3923" y="738"/>
                    <a:pt x="3923" y="745"/>
                  </a:cubicBezTo>
                  <a:cubicBezTo>
                    <a:pt x="3933" y="772"/>
                    <a:pt x="3936" y="795"/>
                    <a:pt x="3923" y="819"/>
                  </a:cubicBezTo>
                  <a:cubicBezTo>
                    <a:pt x="3926" y="819"/>
                    <a:pt x="3930" y="822"/>
                    <a:pt x="3933" y="822"/>
                  </a:cubicBezTo>
                  <a:lnTo>
                    <a:pt x="3933" y="822"/>
                  </a:lnTo>
                  <a:cubicBezTo>
                    <a:pt x="3933" y="825"/>
                    <a:pt x="3933" y="825"/>
                    <a:pt x="3933" y="829"/>
                  </a:cubicBezTo>
                  <a:lnTo>
                    <a:pt x="3933" y="829"/>
                  </a:lnTo>
                  <a:lnTo>
                    <a:pt x="3933" y="829"/>
                  </a:lnTo>
                  <a:cubicBezTo>
                    <a:pt x="3933" y="832"/>
                    <a:pt x="3936" y="835"/>
                    <a:pt x="3936" y="839"/>
                  </a:cubicBezTo>
                  <a:lnTo>
                    <a:pt x="3936" y="839"/>
                  </a:lnTo>
                  <a:cubicBezTo>
                    <a:pt x="3933" y="842"/>
                    <a:pt x="3933" y="842"/>
                    <a:pt x="3933" y="842"/>
                  </a:cubicBezTo>
                  <a:lnTo>
                    <a:pt x="3936" y="849"/>
                  </a:lnTo>
                  <a:lnTo>
                    <a:pt x="3936" y="849"/>
                  </a:lnTo>
                  <a:cubicBezTo>
                    <a:pt x="3933" y="853"/>
                    <a:pt x="3933" y="853"/>
                    <a:pt x="3933" y="856"/>
                  </a:cubicBezTo>
                  <a:lnTo>
                    <a:pt x="3933" y="856"/>
                  </a:lnTo>
                  <a:cubicBezTo>
                    <a:pt x="3933" y="863"/>
                    <a:pt x="3933" y="863"/>
                    <a:pt x="3933" y="863"/>
                  </a:cubicBezTo>
                  <a:cubicBezTo>
                    <a:pt x="3933" y="866"/>
                    <a:pt x="3933" y="866"/>
                    <a:pt x="3933" y="866"/>
                  </a:cubicBezTo>
                  <a:cubicBezTo>
                    <a:pt x="3933" y="869"/>
                    <a:pt x="3936" y="873"/>
                    <a:pt x="3936" y="876"/>
                  </a:cubicBezTo>
                  <a:lnTo>
                    <a:pt x="3936" y="876"/>
                  </a:lnTo>
                  <a:cubicBezTo>
                    <a:pt x="3936" y="896"/>
                    <a:pt x="3936" y="920"/>
                    <a:pt x="3936" y="940"/>
                  </a:cubicBezTo>
                  <a:lnTo>
                    <a:pt x="3936" y="940"/>
                  </a:lnTo>
                  <a:lnTo>
                    <a:pt x="3936" y="940"/>
                  </a:lnTo>
                  <a:cubicBezTo>
                    <a:pt x="3936" y="943"/>
                    <a:pt x="3936" y="946"/>
                    <a:pt x="3936" y="950"/>
                  </a:cubicBezTo>
                  <a:lnTo>
                    <a:pt x="3940" y="950"/>
                  </a:lnTo>
                  <a:cubicBezTo>
                    <a:pt x="3936" y="953"/>
                    <a:pt x="3933" y="953"/>
                    <a:pt x="3930" y="950"/>
                  </a:cubicBezTo>
                  <a:cubicBezTo>
                    <a:pt x="3926" y="953"/>
                    <a:pt x="3926" y="953"/>
                    <a:pt x="3926" y="956"/>
                  </a:cubicBezTo>
                  <a:cubicBezTo>
                    <a:pt x="3926" y="930"/>
                    <a:pt x="3926" y="899"/>
                    <a:pt x="3923" y="873"/>
                  </a:cubicBezTo>
                  <a:cubicBezTo>
                    <a:pt x="3903" y="815"/>
                    <a:pt x="3913" y="755"/>
                    <a:pt x="3900" y="698"/>
                  </a:cubicBezTo>
                  <a:cubicBezTo>
                    <a:pt x="3896" y="678"/>
                    <a:pt x="3893" y="658"/>
                    <a:pt x="3873" y="644"/>
                  </a:cubicBezTo>
                  <a:cubicBezTo>
                    <a:pt x="3866" y="641"/>
                    <a:pt x="3863" y="638"/>
                    <a:pt x="3856" y="638"/>
                  </a:cubicBezTo>
                  <a:cubicBezTo>
                    <a:pt x="3859" y="634"/>
                    <a:pt x="3863" y="634"/>
                    <a:pt x="3863" y="631"/>
                  </a:cubicBezTo>
                  <a:cubicBezTo>
                    <a:pt x="3859" y="631"/>
                    <a:pt x="3859" y="631"/>
                    <a:pt x="3856" y="628"/>
                  </a:cubicBezTo>
                  <a:lnTo>
                    <a:pt x="3856" y="628"/>
                  </a:lnTo>
                  <a:lnTo>
                    <a:pt x="3856" y="628"/>
                  </a:lnTo>
                  <a:lnTo>
                    <a:pt x="3853" y="624"/>
                  </a:lnTo>
                  <a:cubicBezTo>
                    <a:pt x="3856" y="621"/>
                    <a:pt x="3856" y="617"/>
                    <a:pt x="3856" y="614"/>
                  </a:cubicBezTo>
                  <a:cubicBezTo>
                    <a:pt x="3859" y="601"/>
                    <a:pt x="3873" y="587"/>
                    <a:pt x="3876" y="574"/>
                  </a:cubicBezTo>
                  <a:cubicBezTo>
                    <a:pt x="3873" y="557"/>
                    <a:pt x="3853" y="554"/>
                    <a:pt x="3832" y="560"/>
                  </a:cubicBezTo>
                  <a:cubicBezTo>
                    <a:pt x="3829" y="560"/>
                    <a:pt x="3829" y="560"/>
                    <a:pt x="3826" y="564"/>
                  </a:cubicBezTo>
                  <a:cubicBezTo>
                    <a:pt x="3826" y="560"/>
                    <a:pt x="3826" y="560"/>
                    <a:pt x="3822" y="560"/>
                  </a:cubicBezTo>
                  <a:lnTo>
                    <a:pt x="3822" y="560"/>
                  </a:lnTo>
                  <a:cubicBezTo>
                    <a:pt x="3822" y="554"/>
                    <a:pt x="3819" y="550"/>
                    <a:pt x="3812" y="544"/>
                  </a:cubicBezTo>
                  <a:cubicBezTo>
                    <a:pt x="3816" y="544"/>
                    <a:pt x="3816" y="544"/>
                    <a:pt x="3816" y="544"/>
                  </a:cubicBezTo>
                  <a:cubicBezTo>
                    <a:pt x="3822" y="537"/>
                    <a:pt x="3826" y="534"/>
                    <a:pt x="3832" y="527"/>
                  </a:cubicBezTo>
                  <a:cubicBezTo>
                    <a:pt x="3829" y="527"/>
                    <a:pt x="3826" y="524"/>
                    <a:pt x="3819" y="524"/>
                  </a:cubicBezTo>
                  <a:lnTo>
                    <a:pt x="3819" y="524"/>
                  </a:lnTo>
                  <a:cubicBezTo>
                    <a:pt x="3819" y="513"/>
                    <a:pt x="3806" y="510"/>
                    <a:pt x="3792" y="507"/>
                  </a:cubicBezTo>
                  <a:cubicBezTo>
                    <a:pt x="3786" y="503"/>
                    <a:pt x="3782" y="496"/>
                    <a:pt x="3775" y="493"/>
                  </a:cubicBezTo>
                  <a:cubicBezTo>
                    <a:pt x="3786" y="496"/>
                    <a:pt x="3796" y="493"/>
                    <a:pt x="3806" y="490"/>
                  </a:cubicBezTo>
                  <a:lnTo>
                    <a:pt x="3806" y="490"/>
                  </a:lnTo>
                  <a:cubicBezTo>
                    <a:pt x="3806" y="486"/>
                    <a:pt x="3806" y="483"/>
                    <a:pt x="3806" y="480"/>
                  </a:cubicBezTo>
                  <a:lnTo>
                    <a:pt x="3806" y="480"/>
                  </a:lnTo>
                  <a:cubicBezTo>
                    <a:pt x="3806" y="476"/>
                    <a:pt x="3806" y="476"/>
                    <a:pt x="3806" y="473"/>
                  </a:cubicBezTo>
                  <a:cubicBezTo>
                    <a:pt x="3789" y="470"/>
                    <a:pt x="3772" y="470"/>
                    <a:pt x="3755" y="470"/>
                  </a:cubicBezTo>
                  <a:lnTo>
                    <a:pt x="3755" y="470"/>
                  </a:lnTo>
                  <a:cubicBezTo>
                    <a:pt x="3738" y="450"/>
                    <a:pt x="3742" y="423"/>
                    <a:pt x="3701" y="416"/>
                  </a:cubicBezTo>
                  <a:cubicBezTo>
                    <a:pt x="3701" y="419"/>
                    <a:pt x="3701" y="419"/>
                    <a:pt x="3701" y="419"/>
                  </a:cubicBezTo>
                  <a:cubicBezTo>
                    <a:pt x="3715" y="470"/>
                    <a:pt x="3715" y="470"/>
                    <a:pt x="3651" y="480"/>
                  </a:cubicBezTo>
                  <a:lnTo>
                    <a:pt x="3651" y="480"/>
                  </a:lnTo>
                  <a:cubicBezTo>
                    <a:pt x="3648" y="480"/>
                    <a:pt x="3644" y="480"/>
                    <a:pt x="3638" y="480"/>
                  </a:cubicBezTo>
                  <a:cubicBezTo>
                    <a:pt x="3621" y="456"/>
                    <a:pt x="3597" y="467"/>
                    <a:pt x="3574" y="470"/>
                  </a:cubicBezTo>
                  <a:cubicBezTo>
                    <a:pt x="3534" y="473"/>
                    <a:pt x="3497" y="473"/>
                    <a:pt x="3460" y="467"/>
                  </a:cubicBezTo>
                  <a:cubicBezTo>
                    <a:pt x="3423" y="460"/>
                    <a:pt x="3389" y="463"/>
                    <a:pt x="3352" y="470"/>
                  </a:cubicBezTo>
                  <a:lnTo>
                    <a:pt x="3352" y="470"/>
                  </a:lnTo>
                  <a:lnTo>
                    <a:pt x="3352" y="470"/>
                  </a:lnTo>
                  <a:cubicBezTo>
                    <a:pt x="3336" y="460"/>
                    <a:pt x="3319" y="467"/>
                    <a:pt x="3302" y="470"/>
                  </a:cubicBezTo>
                  <a:cubicBezTo>
                    <a:pt x="3295" y="473"/>
                    <a:pt x="3295" y="476"/>
                    <a:pt x="3302" y="480"/>
                  </a:cubicBezTo>
                  <a:cubicBezTo>
                    <a:pt x="3305" y="480"/>
                    <a:pt x="3309" y="480"/>
                    <a:pt x="3312" y="483"/>
                  </a:cubicBezTo>
                  <a:cubicBezTo>
                    <a:pt x="3322" y="486"/>
                    <a:pt x="3332" y="483"/>
                    <a:pt x="3342" y="490"/>
                  </a:cubicBezTo>
                  <a:cubicBezTo>
                    <a:pt x="3339" y="490"/>
                    <a:pt x="3339" y="490"/>
                    <a:pt x="3339" y="490"/>
                  </a:cubicBezTo>
                  <a:cubicBezTo>
                    <a:pt x="3346" y="490"/>
                    <a:pt x="3349" y="490"/>
                    <a:pt x="3352" y="486"/>
                  </a:cubicBezTo>
                  <a:cubicBezTo>
                    <a:pt x="3396" y="490"/>
                    <a:pt x="3440" y="490"/>
                    <a:pt x="3483" y="493"/>
                  </a:cubicBezTo>
                  <a:cubicBezTo>
                    <a:pt x="3493" y="500"/>
                    <a:pt x="3510" y="500"/>
                    <a:pt x="3524" y="496"/>
                  </a:cubicBezTo>
                  <a:cubicBezTo>
                    <a:pt x="3534" y="493"/>
                    <a:pt x="3547" y="493"/>
                    <a:pt x="3557" y="493"/>
                  </a:cubicBezTo>
                  <a:cubicBezTo>
                    <a:pt x="3611" y="500"/>
                    <a:pt x="3661" y="503"/>
                    <a:pt x="3715" y="490"/>
                  </a:cubicBezTo>
                  <a:lnTo>
                    <a:pt x="3715" y="490"/>
                  </a:lnTo>
                  <a:cubicBezTo>
                    <a:pt x="3718" y="490"/>
                    <a:pt x="3722" y="490"/>
                    <a:pt x="3725" y="490"/>
                  </a:cubicBezTo>
                  <a:lnTo>
                    <a:pt x="3725" y="490"/>
                  </a:lnTo>
                  <a:lnTo>
                    <a:pt x="3725" y="490"/>
                  </a:lnTo>
                  <a:cubicBezTo>
                    <a:pt x="3742" y="503"/>
                    <a:pt x="3745" y="517"/>
                    <a:pt x="3711" y="517"/>
                  </a:cubicBezTo>
                  <a:cubicBezTo>
                    <a:pt x="3698" y="517"/>
                    <a:pt x="3681" y="517"/>
                    <a:pt x="3665" y="513"/>
                  </a:cubicBezTo>
                  <a:cubicBezTo>
                    <a:pt x="3651" y="513"/>
                    <a:pt x="3638" y="510"/>
                    <a:pt x="3624" y="517"/>
                  </a:cubicBezTo>
                  <a:lnTo>
                    <a:pt x="3624" y="517"/>
                  </a:lnTo>
                  <a:cubicBezTo>
                    <a:pt x="3621" y="517"/>
                    <a:pt x="3618" y="517"/>
                    <a:pt x="3611" y="517"/>
                  </a:cubicBezTo>
                  <a:cubicBezTo>
                    <a:pt x="3604" y="513"/>
                    <a:pt x="3594" y="513"/>
                    <a:pt x="3584" y="517"/>
                  </a:cubicBezTo>
                  <a:lnTo>
                    <a:pt x="3584" y="517"/>
                  </a:lnTo>
                  <a:cubicBezTo>
                    <a:pt x="3581" y="520"/>
                    <a:pt x="3577" y="524"/>
                    <a:pt x="3584" y="527"/>
                  </a:cubicBezTo>
                  <a:cubicBezTo>
                    <a:pt x="3594" y="537"/>
                    <a:pt x="3611" y="534"/>
                    <a:pt x="3624" y="534"/>
                  </a:cubicBezTo>
                  <a:cubicBezTo>
                    <a:pt x="3644" y="537"/>
                    <a:pt x="3668" y="537"/>
                    <a:pt x="3688" y="537"/>
                  </a:cubicBezTo>
                  <a:lnTo>
                    <a:pt x="3688" y="537"/>
                  </a:lnTo>
                  <a:cubicBezTo>
                    <a:pt x="3705" y="547"/>
                    <a:pt x="3722" y="540"/>
                    <a:pt x="3738" y="537"/>
                  </a:cubicBezTo>
                  <a:cubicBezTo>
                    <a:pt x="3748" y="540"/>
                    <a:pt x="3755" y="544"/>
                    <a:pt x="3765" y="547"/>
                  </a:cubicBezTo>
                  <a:cubicBezTo>
                    <a:pt x="3765" y="544"/>
                    <a:pt x="3765" y="544"/>
                    <a:pt x="3765" y="540"/>
                  </a:cubicBezTo>
                  <a:lnTo>
                    <a:pt x="3765" y="540"/>
                  </a:lnTo>
                  <a:cubicBezTo>
                    <a:pt x="3768" y="544"/>
                    <a:pt x="3768" y="544"/>
                    <a:pt x="3768" y="544"/>
                  </a:cubicBezTo>
                  <a:cubicBezTo>
                    <a:pt x="3768" y="544"/>
                    <a:pt x="3765" y="544"/>
                    <a:pt x="3765" y="547"/>
                  </a:cubicBezTo>
                  <a:cubicBezTo>
                    <a:pt x="3765" y="554"/>
                    <a:pt x="3765" y="557"/>
                    <a:pt x="3765" y="564"/>
                  </a:cubicBezTo>
                  <a:cubicBezTo>
                    <a:pt x="3742" y="577"/>
                    <a:pt x="3711" y="560"/>
                    <a:pt x="3688" y="571"/>
                  </a:cubicBezTo>
                  <a:cubicBezTo>
                    <a:pt x="3691" y="574"/>
                    <a:pt x="3698" y="577"/>
                    <a:pt x="3701" y="584"/>
                  </a:cubicBezTo>
                  <a:cubicBezTo>
                    <a:pt x="3732" y="594"/>
                    <a:pt x="3758" y="577"/>
                    <a:pt x="3789" y="584"/>
                  </a:cubicBezTo>
                  <a:cubicBezTo>
                    <a:pt x="3789" y="581"/>
                    <a:pt x="3792" y="581"/>
                    <a:pt x="3796" y="581"/>
                  </a:cubicBezTo>
                  <a:lnTo>
                    <a:pt x="3796" y="581"/>
                  </a:lnTo>
                  <a:lnTo>
                    <a:pt x="3796" y="581"/>
                  </a:lnTo>
                  <a:cubicBezTo>
                    <a:pt x="3792" y="581"/>
                    <a:pt x="3792" y="581"/>
                    <a:pt x="3789" y="584"/>
                  </a:cubicBezTo>
                  <a:cubicBezTo>
                    <a:pt x="3792" y="587"/>
                    <a:pt x="3799" y="591"/>
                    <a:pt x="3802" y="594"/>
                  </a:cubicBezTo>
                  <a:cubicBezTo>
                    <a:pt x="3806" y="591"/>
                    <a:pt x="3806" y="591"/>
                    <a:pt x="3806" y="587"/>
                  </a:cubicBezTo>
                  <a:lnTo>
                    <a:pt x="3806" y="587"/>
                  </a:lnTo>
                  <a:cubicBezTo>
                    <a:pt x="3809" y="587"/>
                    <a:pt x="3812" y="591"/>
                    <a:pt x="3819" y="591"/>
                  </a:cubicBezTo>
                  <a:lnTo>
                    <a:pt x="3819" y="591"/>
                  </a:lnTo>
                  <a:cubicBezTo>
                    <a:pt x="3839" y="607"/>
                    <a:pt x="3812" y="628"/>
                    <a:pt x="3819" y="644"/>
                  </a:cubicBezTo>
                  <a:cubicBezTo>
                    <a:pt x="3822" y="648"/>
                    <a:pt x="3826" y="648"/>
                    <a:pt x="3829" y="648"/>
                  </a:cubicBezTo>
                  <a:lnTo>
                    <a:pt x="3829" y="648"/>
                  </a:lnTo>
                  <a:cubicBezTo>
                    <a:pt x="3853" y="708"/>
                    <a:pt x="3863" y="768"/>
                    <a:pt x="3859" y="829"/>
                  </a:cubicBezTo>
                  <a:cubicBezTo>
                    <a:pt x="3876" y="876"/>
                    <a:pt x="3879" y="926"/>
                    <a:pt x="3883" y="977"/>
                  </a:cubicBezTo>
                  <a:cubicBezTo>
                    <a:pt x="3889" y="983"/>
                    <a:pt x="3889" y="993"/>
                    <a:pt x="3889" y="1003"/>
                  </a:cubicBezTo>
                  <a:cubicBezTo>
                    <a:pt x="3889" y="1010"/>
                    <a:pt x="3886" y="1024"/>
                    <a:pt x="3903" y="1020"/>
                  </a:cubicBezTo>
                  <a:cubicBezTo>
                    <a:pt x="3920" y="1020"/>
                    <a:pt x="3920" y="1010"/>
                    <a:pt x="3923" y="1000"/>
                  </a:cubicBezTo>
                  <a:cubicBezTo>
                    <a:pt x="3923" y="997"/>
                    <a:pt x="3923" y="997"/>
                    <a:pt x="3923" y="993"/>
                  </a:cubicBezTo>
                  <a:cubicBezTo>
                    <a:pt x="3926" y="993"/>
                    <a:pt x="3926" y="997"/>
                    <a:pt x="3926" y="1000"/>
                  </a:cubicBezTo>
                  <a:cubicBezTo>
                    <a:pt x="3923" y="1007"/>
                    <a:pt x="3950" y="997"/>
                    <a:pt x="3943" y="1010"/>
                  </a:cubicBezTo>
                  <a:cubicBezTo>
                    <a:pt x="3943" y="1010"/>
                    <a:pt x="3943" y="1014"/>
                    <a:pt x="3943" y="1017"/>
                  </a:cubicBezTo>
                  <a:cubicBezTo>
                    <a:pt x="3940" y="1017"/>
                    <a:pt x="3940" y="1020"/>
                    <a:pt x="3943" y="1024"/>
                  </a:cubicBezTo>
                  <a:cubicBezTo>
                    <a:pt x="3943" y="1027"/>
                    <a:pt x="3943" y="1027"/>
                    <a:pt x="3943" y="1030"/>
                  </a:cubicBezTo>
                  <a:cubicBezTo>
                    <a:pt x="3936" y="1037"/>
                    <a:pt x="3936" y="1044"/>
                    <a:pt x="3936" y="1050"/>
                  </a:cubicBezTo>
                  <a:cubicBezTo>
                    <a:pt x="3936" y="1054"/>
                    <a:pt x="3933" y="1057"/>
                    <a:pt x="3933" y="1060"/>
                  </a:cubicBezTo>
                  <a:lnTo>
                    <a:pt x="3933" y="1060"/>
                  </a:lnTo>
                  <a:lnTo>
                    <a:pt x="3933" y="1060"/>
                  </a:lnTo>
                  <a:cubicBezTo>
                    <a:pt x="3910" y="1057"/>
                    <a:pt x="3900" y="1040"/>
                    <a:pt x="3896" y="1027"/>
                  </a:cubicBezTo>
                  <a:cubicBezTo>
                    <a:pt x="3886" y="1020"/>
                    <a:pt x="3886" y="1010"/>
                    <a:pt x="3873" y="1014"/>
                  </a:cubicBezTo>
                  <a:cubicBezTo>
                    <a:pt x="3856" y="1020"/>
                    <a:pt x="3859" y="1030"/>
                    <a:pt x="3869" y="1040"/>
                  </a:cubicBezTo>
                  <a:cubicBezTo>
                    <a:pt x="3869" y="1067"/>
                    <a:pt x="3843" y="1071"/>
                    <a:pt x="3816" y="1067"/>
                  </a:cubicBezTo>
                  <a:cubicBezTo>
                    <a:pt x="3772" y="1067"/>
                    <a:pt x="3732" y="1057"/>
                    <a:pt x="3688" y="1060"/>
                  </a:cubicBezTo>
                  <a:lnTo>
                    <a:pt x="3688" y="1060"/>
                  </a:lnTo>
                  <a:cubicBezTo>
                    <a:pt x="3685" y="1060"/>
                    <a:pt x="3681" y="1060"/>
                    <a:pt x="3675" y="1060"/>
                  </a:cubicBezTo>
                  <a:lnTo>
                    <a:pt x="3675" y="1060"/>
                  </a:lnTo>
                  <a:cubicBezTo>
                    <a:pt x="3644" y="1060"/>
                    <a:pt x="3614" y="1060"/>
                    <a:pt x="3584" y="1060"/>
                  </a:cubicBezTo>
                  <a:lnTo>
                    <a:pt x="3584" y="1060"/>
                  </a:lnTo>
                  <a:cubicBezTo>
                    <a:pt x="3581" y="1060"/>
                    <a:pt x="3577" y="1060"/>
                    <a:pt x="3574" y="1060"/>
                  </a:cubicBezTo>
                  <a:cubicBezTo>
                    <a:pt x="3550" y="1057"/>
                    <a:pt x="3527" y="1054"/>
                    <a:pt x="3504" y="1054"/>
                  </a:cubicBezTo>
                  <a:cubicBezTo>
                    <a:pt x="3490" y="1050"/>
                    <a:pt x="3477" y="1050"/>
                    <a:pt x="3470" y="1060"/>
                  </a:cubicBezTo>
                  <a:cubicBezTo>
                    <a:pt x="3467" y="1060"/>
                    <a:pt x="3460" y="1060"/>
                    <a:pt x="3457" y="1060"/>
                  </a:cubicBezTo>
                  <a:lnTo>
                    <a:pt x="3457" y="1060"/>
                  </a:lnTo>
                  <a:lnTo>
                    <a:pt x="3453" y="1064"/>
                  </a:lnTo>
                  <a:lnTo>
                    <a:pt x="3457" y="1067"/>
                  </a:lnTo>
                  <a:cubicBezTo>
                    <a:pt x="3460" y="1067"/>
                    <a:pt x="3467" y="1067"/>
                    <a:pt x="3470" y="1071"/>
                  </a:cubicBezTo>
                  <a:cubicBezTo>
                    <a:pt x="3470" y="1067"/>
                    <a:pt x="3470" y="1067"/>
                    <a:pt x="3470" y="1067"/>
                  </a:cubicBezTo>
                  <a:cubicBezTo>
                    <a:pt x="3467" y="1071"/>
                    <a:pt x="3463" y="1074"/>
                    <a:pt x="3470" y="1077"/>
                  </a:cubicBezTo>
                  <a:cubicBezTo>
                    <a:pt x="3490" y="1087"/>
                    <a:pt x="3514" y="1081"/>
                    <a:pt x="3534" y="1087"/>
                  </a:cubicBezTo>
                  <a:cubicBezTo>
                    <a:pt x="3574" y="1087"/>
                    <a:pt x="3611" y="1087"/>
                    <a:pt x="3651" y="1087"/>
                  </a:cubicBezTo>
                  <a:cubicBezTo>
                    <a:pt x="3654" y="1084"/>
                    <a:pt x="3658" y="1081"/>
                    <a:pt x="3661" y="1081"/>
                  </a:cubicBezTo>
                  <a:lnTo>
                    <a:pt x="3661" y="1081"/>
                  </a:lnTo>
                  <a:cubicBezTo>
                    <a:pt x="3665" y="1081"/>
                    <a:pt x="3668" y="1081"/>
                    <a:pt x="3671" y="1081"/>
                  </a:cubicBezTo>
                  <a:lnTo>
                    <a:pt x="3671" y="1084"/>
                  </a:lnTo>
                  <a:cubicBezTo>
                    <a:pt x="3691" y="1097"/>
                    <a:pt x="3715" y="1091"/>
                    <a:pt x="3735" y="1091"/>
                  </a:cubicBezTo>
                  <a:cubicBezTo>
                    <a:pt x="3748" y="1094"/>
                    <a:pt x="3725" y="1074"/>
                    <a:pt x="3745" y="1084"/>
                  </a:cubicBezTo>
                  <a:cubicBezTo>
                    <a:pt x="3758" y="1087"/>
                    <a:pt x="3768" y="1091"/>
                    <a:pt x="3782" y="1094"/>
                  </a:cubicBezTo>
                  <a:cubicBezTo>
                    <a:pt x="3809" y="1084"/>
                    <a:pt x="3839" y="1094"/>
                    <a:pt x="3869" y="1087"/>
                  </a:cubicBezTo>
                  <a:cubicBezTo>
                    <a:pt x="3883" y="1094"/>
                    <a:pt x="3896" y="1094"/>
                    <a:pt x="3910" y="1087"/>
                  </a:cubicBezTo>
                  <a:lnTo>
                    <a:pt x="3910" y="1087"/>
                  </a:lnTo>
                  <a:cubicBezTo>
                    <a:pt x="3916" y="1084"/>
                    <a:pt x="3926" y="1084"/>
                    <a:pt x="3933" y="1081"/>
                  </a:cubicBezTo>
                  <a:lnTo>
                    <a:pt x="3933" y="1084"/>
                  </a:lnTo>
                  <a:lnTo>
                    <a:pt x="3930" y="1087"/>
                  </a:lnTo>
                  <a:cubicBezTo>
                    <a:pt x="3926" y="1091"/>
                    <a:pt x="3930" y="1094"/>
                    <a:pt x="3933" y="1097"/>
                  </a:cubicBezTo>
                  <a:cubicBezTo>
                    <a:pt x="3953" y="1117"/>
                    <a:pt x="3916" y="1131"/>
                    <a:pt x="3920" y="1151"/>
                  </a:cubicBezTo>
                  <a:lnTo>
                    <a:pt x="3920" y="1151"/>
                  </a:lnTo>
                  <a:cubicBezTo>
                    <a:pt x="3883" y="1154"/>
                    <a:pt x="3869" y="1185"/>
                    <a:pt x="3839" y="1195"/>
                  </a:cubicBezTo>
                  <a:cubicBezTo>
                    <a:pt x="3816" y="1198"/>
                    <a:pt x="3796" y="1202"/>
                    <a:pt x="3779" y="1212"/>
                  </a:cubicBezTo>
                  <a:cubicBezTo>
                    <a:pt x="3748" y="1218"/>
                    <a:pt x="3715" y="1215"/>
                    <a:pt x="3688" y="1225"/>
                  </a:cubicBezTo>
                  <a:cubicBezTo>
                    <a:pt x="3614" y="1235"/>
                    <a:pt x="3534" y="1228"/>
                    <a:pt x="3460" y="1242"/>
                  </a:cubicBezTo>
                  <a:cubicBezTo>
                    <a:pt x="3457" y="1242"/>
                    <a:pt x="3453" y="1242"/>
                    <a:pt x="3450" y="1242"/>
                  </a:cubicBezTo>
                  <a:cubicBezTo>
                    <a:pt x="3366" y="1245"/>
                    <a:pt x="3282" y="1238"/>
                    <a:pt x="3198" y="1255"/>
                  </a:cubicBezTo>
                  <a:lnTo>
                    <a:pt x="3198" y="1255"/>
                  </a:lnTo>
                  <a:cubicBezTo>
                    <a:pt x="3195" y="1252"/>
                    <a:pt x="3191" y="1252"/>
                    <a:pt x="3185" y="1252"/>
                  </a:cubicBezTo>
                  <a:cubicBezTo>
                    <a:pt x="3188" y="1255"/>
                    <a:pt x="3188" y="1255"/>
                    <a:pt x="3191" y="1255"/>
                  </a:cubicBezTo>
                  <a:lnTo>
                    <a:pt x="3188" y="1255"/>
                  </a:lnTo>
                  <a:cubicBezTo>
                    <a:pt x="3188" y="1255"/>
                    <a:pt x="3185" y="1255"/>
                    <a:pt x="3185" y="1252"/>
                  </a:cubicBezTo>
                  <a:cubicBezTo>
                    <a:pt x="3154" y="1249"/>
                    <a:pt x="3124" y="1252"/>
                    <a:pt x="3094" y="1252"/>
                  </a:cubicBezTo>
                  <a:cubicBezTo>
                    <a:pt x="3040" y="1252"/>
                    <a:pt x="2983" y="1252"/>
                    <a:pt x="2929" y="1252"/>
                  </a:cubicBezTo>
                  <a:cubicBezTo>
                    <a:pt x="2923" y="1249"/>
                    <a:pt x="2919" y="1249"/>
                    <a:pt x="2913" y="1245"/>
                  </a:cubicBezTo>
                  <a:cubicBezTo>
                    <a:pt x="2919" y="1245"/>
                    <a:pt x="2923" y="1245"/>
                    <a:pt x="2929" y="1245"/>
                  </a:cubicBezTo>
                  <a:cubicBezTo>
                    <a:pt x="2923" y="1225"/>
                    <a:pt x="2903" y="1232"/>
                    <a:pt x="2889" y="1232"/>
                  </a:cubicBezTo>
                  <a:cubicBezTo>
                    <a:pt x="2859" y="1232"/>
                    <a:pt x="2829" y="1232"/>
                    <a:pt x="2802" y="1232"/>
                  </a:cubicBezTo>
                  <a:cubicBezTo>
                    <a:pt x="2758" y="1222"/>
                    <a:pt x="2715" y="1225"/>
                    <a:pt x="2671" y="1225"/>
                  </a:cubicBezTo>
                  <a:cubicBezTo>
                    <a:pt x="2614" y="1225"/>
                    <a:pt x="2557" y="1225"/>
                    <a:pt x="2500" y="1225"/>
                  </a:cubicBezTo>
                  <a:cubicBezTo>
                    <a:pt x="2480" y="1225"/>
                    <a:pt x="2463" y="1225"/>
                    <a:pt x="2443" y="1225"/>
                  </a:cubicBezTo>
                  <a:lnTo>
                    <a:pt x="2443" y="1225"/>
                  </a:lnTo>
                  <a:cubicBezTo>
                    <a:pt x="2409" y="1212"/>
                    <a:pt x="2376" y="1215"/>
                    <a:pt x="2346" y="1225"/>
                  </a:cubicBezTo>
                  <a:cubicBezTo>
                    <a:pt x="2342" y="1222"/>
                    <a:pt x="2339" y="1222"/>
                    <a:pt x="2336" y="1225"/>
                  </a:cubicBezTo>
                  <a:lnTo>
                    <a:pt x="2336" y="1225"/>
                  </a:lnTo>
                  <a:cubicBezTo>
                    <a:pt x="2308" y="1215"/>
                    <a:pt x="2275" y="1218"/>
                    <a:pt x="2245" y="1218"/>
                  </a:cubicBezTo>
                  <a:cubicBezTo>
                    <a:pt x="2245" y="1218"/>
                    <a:pt x="2245" y="1222"/>
                    <a:pt x="2241" y="1225"/>
                  </a:cubicBezTo>
                  <a:lnTo>
                    <a:pt x="2241" y="1225"/>
                  </a:lnTo>
                  <a:cubicBezTo>
                    <a:pt x="2208" y="1228"/>
                    <a:pt x="2171" y="1218"/>
                    <a:pt x="2141" y="1235"/>
                  </a:cubicBezTo>
                  <a:cubicBezTo>
                    <a:pt x="2174" y="1235"/>
                    <a:pt x="2208" y="1235"/>
                    <a:pt x="2245" y="1235"/>
                  </a:cubicBezTo>
                  <a:lnTo>
                    <a:pt x="2245" y="1235"/>
                  </a:lnTo>
                  <a:cubicBezTo>
                    <a:pt x="2285" y="1235"/>
                    <a:pt x="2329" y="1235"/>
                    <a:pt x="2369" y="1235"/>
                  </a:cubicBezTo>
                  <a:cubicBezTo>
                    <a:pt x="2416" y="1249"/>
                    <a:pt x="2466" y="1238"/>
                    <a:pt x="2513" y="1245"/>
                  </a:cubicBezTo>
                  <a:cubicBezTo>
                    <a:pt x="2517" y="1242"/>
                    <a:pt x="2517" y="1242"/>
                    <a:pt x="2517" y="1242"/>
                  </a:cubicBezTo>
                  <a:cubicBezTo>
                    <a:pt x="2523" y="1242"/>
                    <a:pt x="2530" y="1242"/>
                    <a:pt x="2540" y="1242"/>
                  </a:cubicBezTo>
                  <a:lnTo>
                    <a:pt x="2540" y="1238"/>
                  </a:lnTo>
                  <a:lnTo>
                    <a:pt x="2540" y="1238"/>
                  </a:lnTo>
                  <a:cubicBezTo>
                    <a:pt x="2540" y="1242"/>
                    <a:pt x="2540" y="1242"/>
                    <a:pt x="2540" y="1242"/>
                  </a:cubicBezTo>
                  <a:cubicBezTo>
                    <a:pt x="2543" y="1242"/>
                    <a:pt x="2550" y="1242"/>
                    <a:pt x="2554" y="1242"/>
                  </a:cubicBezTo>
                  <a:lnTo>
                    <a:pt x="2554" y="1242"/>
                  </a:lnTo>
                  <a:cubicBezTo>
                    <a:pt x="2584" y="1245"/>
                    <a:pt x="2614" y="1245"/>
                    <a:pt x="2644" y="1242"/>
                  </a:cubicBezTo>
                  <a:lnTo>
                    <a:pt x="2644" y="1242"/>
                  </a:lnTo>
                  <a:cubicBezTo>
                    <a:pt x="2678" y="1242"/>
                    <a:pt x="2715" y="1242"/>
                    <a:pt x="2748" y="1242"/>
                  </a:cubicBezTo>
                  <a:lnTo>
                    <a:pt x="2748" y="1242"/>
                  </a:lnTo>
                  <a:lnTo>
                    <a:pt x="2748" y="1242"/>
                  </a:lnTo>
                  <a:cubicBezTo>
                    <a:pt x="2761" y="1242"/>
                    <a:pt x="2772" y="1242"/>
                    <a:pt x="2785" y="1245"/>
                  </a:cubicBezTo>
                  <a:lnTo>
                    <a:pt x="2785" y="1245"/>
                  </a:lnTo>
                  <a:cubicBezTo>
                    <a:pt x="2785" y="1255"/>
                    <a:pt x="2775" y="1259"/>
                    <a:pt x="2761" y="1259"/>
                  </a:cubicBezTo>
                  <a:cubicBezTo>
                    <a:pt x="2748" y="1262"/>
                    <a:pt x="2735" y="1262"/>
                    <a:pt x="2721" y="1262"/>
                  </a:cubicBezTo>
                  <a:cubicBezTo>
                    <a:pt x="2674" y="1255"/>
                    <a:pt x="2627" y="1255"/>
                    <a:pt x="2580" y="1262"/>
                  </a:cubicBezTo>
                  <a:cubicBezTo>
                    <a:pt x="2577" y="1259"/>
                    <a:pt x="2574" y="1255"/>
                    <a:pt x="2570" y="1255"/>
                  </a:cubicBezTo>
                  <a:cubicBezTo>
                    <a:pt x="2527" y="1249"/>
                    <a:pt x="2480" y="1259"/>
                    <a:pt x="2436" y="1259"/>
                  </a:cubicBezTo>
                  <a:cubicBezTo>
                    <a:pt x="2355" y="1262"/>
                    <a:pt x="2275" y="1262"/>
                    <a:pt x="2191" y="1262"/>
                  </a:cubicBezTo>
                  <a:lnTo>
                    <a:pt x="2191" y="1262"/>
                  </a:lnTo>
                  <a:cubicBezTo>
                    <a:pt x="2161" y="1259"/>
                    <a:pt x="2131" y="1262"/>
                    <a:pt x="2100" y="1262"/>
                  </a:cubicBezTo>
                  <a:cubicBezTo>
                    <a:pt x="1990" y="1262"/>
                    <a:pt x="1876" y="1262"/>
                    <a:pt x="1762" y="1262"/>
                  </a:cubicBezTo>
                  <a:cubicBezTo>
                    <a:pt x="1749" y="1262"/>
                    <a:pt x="1739" y="1262"/>
                    <a:pt x="1726" y="1269"/>
                  </a:cubicBezTo>
                  <a:lnTo>
                    <a:pt x="1726" y="1269"/>
                  </a:lnTo>
                  <a:lnTo>
                    <a:pt x="1726" y="1269"/>
                  </a:lnTo>
                  <a:cubicBezTo>
                    <a:pt x="1726" y="1269"/>
                    <a:pt x="1722" y="1269"/>
                    <a:pt x="1719" y="1269"/>
                  </a:cubicBezTo>
                  <a:lnTo>
                    <a:pt x="1719" y="1269"/>
                  </a:lnTo>
                  <a:cubicBezTo>
                    <a:pt x="1695" y="1255"/>
                    <a:pt x="1665" y="1265"/>
                    <a:pt x="1638" y="1262"/>
                  </a:cubicBezTo>
                  <a:cubicBezTo>
                    <a:pt x="1440" y="1262"/>
                    <a:pt x="1242" y="1262"/>
                    <a:pt x="1044" y="1262"/>
                  </a:cubicBezTo>
                  <a:lnTo>
                    <a:pt x="1044" y="1262"/>
                  </a:lnTo>
                  <a:lnTo>
                    <a:pt x="1044" y="1262"/>
                  </a:lnTo>
                  <a:cubicBezTo>
                    <a:pt x="1037" y="1262"/>
                    <a:pt x="1027" y="1262"/>
                    <a:pt x="1021" y="1265"/>
                  </a:cubicBezTo>
                  <a:cubicBezTo>
                    <a:pt x="1007" y="1262"/>
                    <a:pt x="994" y="1262"/>
                    <a:pt x="980" y="1262"/>
                  </a:cubicBezTo>
                  <a:cubicBezTo>
                    <a:pt x="977" y="1262"/>
                    <a:pt x="970" y="1262"/>
                    <a:pt x="967" y="1262"/>
                  </a:cubicBezTo>
                  <a:cubicBezTo>
                    <a:pt x="937" y="1275"/>
                    <a:pt x="913" y="1252"/>
                    <a:pt x="883" y="1252"/>
                  </a:cubicBezTo>
                  <a:cubicBezTo>
                    <a:pt x="812" y="1255"/>
                    <a:pt x="742" y="1252"/>
                    <a:pt x="668" y="1255"/>
                  </a:cubicBezTo>
                  <a:cubicBezTo>
                    <a:pt x="662" y="1259"/>
                    <a:pt x="651" y="1255"/>
                    <a:pt x="645" y="1255"/>
                  </a:cubicBezTo>
                  <a:lnTo>
                    <a:pt x="645" y="1255"/>
                  </a:lnTo>
                  <a:lnTo>
                    <a:pt x="645" y="1255"/>
                  </a:lnTo>
                  <a:cubicBezTo>
                    <a:pt x="635" y="1252"/>
                    <a:pt x="628" y="1252"/>
                    <a:pt x="618" y="1255"/>
                  </a:cubicBezTo>
                  <a:cubicBezTo>
                    <a:pt x="621" y="1259"/>
                    <a:pt x="621" y="1265"/>
                    <a:pt x="621" y="1269"/>
                  </a:cubicBezTo>
                  <a:cubicBezTo>
                    <a:pt x="625" y="1272"/>
                    <a:pt x="628" y="1272"/>
                    <a:pt x="631" y="1269"/>
                  </a:cubicBezTo>
                  <a:lnTo>
                    <a:pt x="631" y="1269"/>
                  </a:lnTo>
                  <a:cubicBezTo>
                    <a:pt x="675" y="1275"/>
                    <a:pt x="719" y="1269"/>
                    <a:pt x="762" y="1279"/>
                  </a:cubicBezTo>
                  <a:cubicBezTo>
                    <a:pt x="792" y="1269"/>
                    <a:pt x="823" y="1272"/>
                    <a:pt x="853" y="1279"/>
                  </a:cubicBezTo>
                  <a:cubicBezTo>
                    <a:pt x="903" y="1282"/>
                    <a:pt x="954" y="1285"/>
                    <a:pt x="1007" y="1279"/>
                  </a:cubicBezTo>
                  <a:cubicBezTo>
                    <a:pt x="1014" y="1282"/>
                    <a:pt x="1021" y="1282"/>
                    <a:pt x="1031" y="1282"/>
                  </a:cubicBezTo>
                  <a:lnTo>
                    <a:pt x="1031" y="1282"/>
                  </a:lnTo>
                  <a:cubicBezTo>
                    <a:pt x="1048" y="1299"/>
                    <a:pt x="1064" y="1275"/>
                    <a:pt x="1084" y="1282"/>
                  </a:cubicBezTo>
                  <a:lnTo>
                    <a:pt x="1084" y="1282"/>
                  </a:lnTo>
                  <a:cubicBezTo>
                    <a:pt x="1105" y="1292"/>
                    <a:pt x="1128" y="1289"/>
                    <a:pt x="1148" y="1282"/>
                  </a:cubicBezTo>
                  <a:cubicBezTo>
                    <a:pt x="1235" y="1292"/>
                    <a:pt x="1323" y="1279"/>
                    <a:pt x="1410" y="1282"/>
                  </a:cubicBezTo>
                  <a:cubicBezTo>
                    <a:pt x="1491" y="1282"/>
                    <a:pt x="1574" y="1285"/>
                    <a:pt x="1655" y="1289"/>
                  </a:cubicBezTo>
                  <a:cubicBezTo>
                    <a:pt x="1665" y="1289"/>
                    <a:pt x="1675" y="1289"/>
                    <a:pt x="1679" y="1282"/>
                  </a:cubicBezTo>
                  <a:lnTo>
                    <a:pt x="1679" y="1282"/>
                  </a:lnTo>
                  <a:lnTo>
                    <a:pt x="1679" y="1282"/>
                  </a:lnTo>
                  <a:lnTo>
                    <a:pt x="1679" y="1282"/>
                  </a:lnTo>
                  <a:cubicBezTo>
                    <a:pt x="1682" y="1282"/>
                    <a:pt x="1685" y="1282"/>
                    <a:pt x="1685" y="1282"/>
                  </a:cubicBezTo>
                  <a:lnTo>
                    <a:pt x="1685" y="1282"/>
                  </a:lnTo>
                  <a:cubicBezTo>
                    <a:pt x="1712" y="1292"/>
                    <a:pt x="1739" y="1289"/>
                    <a:pt x="1766" y="1289"/>
                  </a:cubicBezTo>
                  <a:cubicBezTo>
                    <a:pt x="1850" y="1289"/>
                    <a:pt x="1937" y="1289"/>
                    <a:pt x="2020" y="1289"/>
                  </a:cubicBezTo>
                  <a:cubicBezTo>
                    <a:pt x="2036" y="1289"/>
                    <a:pt x="2057" y="1292"/>
                    <a:pt x="2074" y="1282"/>
                  </a:cubicBezTo>
                  <a:lnTo>
                    <a:pt x="2074" y="1282"/>
                  </a:lnTo>
                  <a:lnTo>
                    <a:pt x="2074" y="1282"/>
                  </a:lnTo>
                  <a:lnTo>
                    <a:pt x="2074" y="1282"/>
                  </a:lnTo>
                  <a:cubicBezTo>
                    <a:pt x="2100" y="1296"/>
                    <a:pt x="2127" y="1289"/>
                    <a:pt x="2157" y="1282"/>
                  </a:cubicBezTo>
                  <a:cubicBezTo>
                    <a:pt x="2168" y="1282"/>
                    <a:pt x="2181" y="1279"/>
                    <a:pt x="2191" y="1289"/>
                  </a:cubicBezTo>
                  <a:cubicBezTo>
                    <a:pt x="2204" y="1296"/>
                    <a:pt x="2211" y="1296"/>
                    <a:pt x="2218" y="1289"/>
                  </a:cubicBezTo>
                  <a:lnTo>
                    <a:pt x="2218" y="1289"/>
                  </a:lnTo>
                  <a:cubicBezTo>
                    <a:pt x="2238" y="1292"/>
                    <a:pt x="2261" y="1299"/>
                    <a:pt x="2282" y="1289"/>
                  </a:cubicBezTo>
                  <a:lnTo>
                    <a:pt x="2282" y="1289"/>
                  </a:lnTo>
                  <a:cubicBezTo>
                    <a:pt x="2285" y="1289"/>
                    <a:pt x="2288" y="1285"/>
                    <a:pt x="2292" y="1285"/>
                  </a:cubicBezTo>
                  <a:cubicBezTo>
                    <a:pt x="2295" y="1289"/>
                    <a:pt x="2295" y="1289"/>
                    <a:pt x="2295" y="1289"/>
                  </a:cubicBezTo>
                  <a:cubicBezTo>
                    <a:pt x="2379" y="1309"/>
                    <a:pt x="2463" y="1292"/>
                    <a:pt x="2543" y="1289"/>
                  </a:cubicBezTo>
                  <a:cubicBezTo>
                    <a:pt x="2557" y="1289"/>
                    <a:pt x="2570" y="1285"/>
                    <a:pt x="2577" y="1279"/>
                  </a:cubicBezTo>
                  <a:lnTo>
                    <a:pt x="2580" y="1279"/>
                  </a:lnTo>
                  <a:cubicBezTo>
                    <a:pt x="2617" y="1282"/>
                    <a:pt x="2658" y="1285"/>
                    <a:pt x="2694" y="1279"/>
                  </a:cubicBezTo>
                  <a:cubicBezTo>
                    <a:pt x="2728" y="1282"/>
                    <a:pt x="2761" y="1285"/>
                    <a:pt x="2792" y="1272"/>
                  </a:cubicBezTo>
                  <a:lnTo>
                    <a:pt x="2792" y="1272"/>
                  </a:lnTo>
                  <a:cubicBezTo>
                    <a:pt x="2809" y="1282"/>
                    <a:pt x="2825" y="1279"/>
                    <a:pt x="2842" y="1272"/>
                  </a:cubicBezTo>
                  <a:lnTo>
                    <a:pt x="2846" y="1272"/>
                  </a:lnTo>
                  <a:lnTo>
                    <a:pt x="2846" y="1272"/>
                  </a:lnTo>
                  <a:cubicBezTo>
                    <a:pt x="2879" y="1289"/>
                    <a:pt x="2923" y="1279"/>
                    <a:pt x="2956" y="1275"/>
                  </a:cubicBezTo>
                  <a:cubicBezTo>
                    <a:pt x="3007" y="1272"/>
                    <a:pt x="3057" y="1272"/>
                    <a:pt x="3107" y="1272"/>
                  </a:cubicBezTo>
                  <a:cubicBezTo>
                    <a:pt x="3107" y="1275"/>
                    <a:pt x="3107" y="1275"/>
                    <a:pt x="3111" y="1279"/>
                  </a:cubicBezTo>
                  <a:cubicBezTo>
                    <a:pt x="3114" y="1282"/>
                    <a:pt x="3118" y="1285"/>
                    <a:pt x="3124" y="1285"/>
                  </a:cubicBezTo>
                  <a:cubicBezTo>
                    <a:pt x="3118" y="1285"/>
                    <a:pt x="3114" y="1289"/>
                    <a:pt x="3107" y="1289"/>
                  </a:cubicBezTo>
                  <a:cubicBezTo>
                    <a:pt x="3050" y="1302"/>
                    <a:pt x="2986" y="1289"/>
                    <a:pt x="2926" y="1306"/>
                  </a:cubicBezTo>
                  <a:cubicBezTo>
                    <a:pt x="2862" y="1309"/>
                    <a:pt x="2795" y="1306"/>
                    <a:pt x="2732" y="1316"/>
                  </a:cubicBezTo>
                  <a:cubicBezTo>
                    <a:pt x="2718" y="1316"/>
                    <a:pt x="2708" y="1316"/>
                    <a:pt x="2694" y="1316"/>
                  </a:cubicBezTo>
                  <a:cubicBezTo>
                    <a:pt x="2688" y="1319"/>
                    <a:pt x="2678" y="1319"/>
                    <a:pt x="2668" y="1319"/>
                  </a:cubicBezTo>
                  <a:cubicBezTo>
                    <a:pt x="2590" y="1319"/>
                    <a:pt x="2513" y="1316"/>
                    <a:pt x="2436" y="1316"/>
                  </a:cubicBezTo>
                  <a:cubicBezTo>
                    <a:pt x="2433" y="1316"/>
                    <a:pt x="2429" y="1316"/>
                    <a:pt x="2423" y="1316"/>
                  </a:cubicBezTo>
                  <a:cubicBezTo>
                    <a:pt x="2416" y="1316"/>
                    <a:pt x="2406" y="1316"/>
                    <a:pt x="2399" y="1316"/>
                  </a:cubicBezTo>
                  <a:cubicBezTo>
                    <a:pt x="2389" y="1312"/>
                    <a:pt x="2382" y="1316"/>
                    <a:pt x="2372" y="1316"/>
                  </a:cubicBezTo>
                  <a:cubicBezTo>
                    <a:pt x="2365" y="1316"/>
                    <a:pt x="2355" y="1306"/>
                    <a:pt x="2346" y="1316"/>
                  </a:cubicBezTo>
                  <a:cubicBezTo>
                    <a:pt x="2342" y="1316"/>
                    <a:pt x="2339" y="1316"/>
                    <a:pt x="2336" y="1316"/>
                  </a:cubicBezTo>
                  <a:cubicBezTo>
                    <a:pt x="2329" y="1316"/>
                    <a:pt x="2325" y="1316"/>
                    <a:pt x="2322" y="1316"/>
                  </a:cubicBezTo>
                  <a:cubicBezTo>
                    <a:pt x="2312" y="1316"/>
                    <a:pt x="2305" y="1316"/>
                    <a:pt x="2295" y="1316"/>
                  </a:cubicBezTo>
                  <a:cubicBezTo>
                    <a:pt x="2288" y="1316"/>
                    <a:pt x="2285" y="1312"/>
                    <a:pt x="2278" y="1309"/>
                  </a:cubicBezTo>
                  <a:cubicBezTo>
                    <a:pt x="2275" y="1312"/>
                    <a:pt x="2275" y="1312"/>
                    <a:pt x="2275" y="1312"/>
                  </a:cubicBezTo>
                  <a:cubicBezTo>
                    <a:pt x="2272" y="1309"/>
                    <a:pt x="2272" y="1309"/>
                    <a:pt x="2272" y="1309"/>
                  </a:cubicBezTo>
                  <a:cubicBezTo>
                    <a:pt x="2265" y="1312"/>
                    <a:pt x="2255" y="1316"/>
                    <a:pt x="2245" y="1319"/>
                  </a:cubicBezTo>
                  <a:lnTo>
                    <a:pt x="2245" y="1319"/>
                  </a:lnTo>
                  <a:cubicBezTo>
                    <a:pt x="2241" y="1316"/>
                    <a:pt x="2238" y="1316"/>
                    <a:pt x="2235" y="1316"/>
                  </a:cubicBezTo>
                  <a:lnTo>
                    <a:pt x="2231" y="1316"/>
                  </a:lnTo>
                  <a:cubicBezTo>
                    <a:pt x="2228" y="1319"/>
                    <a:pt x="2228" y="1319"/>
                    <a:pt x="2225" y="1319"/>
                  </a:cubicBezTo>
                  <a:cubicBezTo>
                    <a:pt x="2225" y="1319"/>
                    <a:pt x="2221" y="1316"/>
                    <a:pt x="2221" y="1312"/>
                  </a:cubicBezTo>
                  <a:cubicBezTo>
                    <a:pt x="2157" y="1316"/>
                    <a:pt x="2097" y="1306"/>
                    <a:pt x="2036" y="1316"/>
                  </a:cubicBezTo>
                  <a:cubicBezTo>
                    <a:pt x="2000" y="1326"/>
                    <a:pt x="1960" y="1312"/>
                    <a:pt x="1923" y="1326"/>
                  </a:cubicBezTo>
                  <a:cubicBezTo>
                    <a:pt x="1850" y="1326"/>
                    <a:pt x="1776" y="1326"/>
                    <a:pt x="1702" y="1336"/>
                  </a:cubicBezTo>
                  <a:cubicBezTo>
                    <a:pt x="1695" y="1332"/>
                    <a:pt x="1685" y="1332"/>
                    <a:pt x="1679" y="1336"/>
                  </a:cubicBezTo>
                  <a:cubicBezTo>
                    <a:pt x="1672" y="1336"/>
                    <a:pt x="1669" y="1336"/>
                    <a:pt x="1665" y="1336"/>
                  </a:cubicBezTo>
                  <a:cubicBezTo>
                    <a:pt x="1474" y="1336"/>
                    <a:pt x="1279" y="1332"/>
                    <a:pt x="1088" y="1342"/>
                  </a:cubicBezTo>
                  <a:cubicBezTo>
                    <a:pt x="1071" y="1342"/>
                    <a:pt x="1051" y="1342"/>
                    <a:pt x="1031" y="1346"/>
                  </a:cubicBezTo>
                  <a:cubicBezTo>
                    <a:pt x="1017" y="1342"/>
                    <a:pt x="1007" y="1342"/>
                    <a:pt x="994" y="1346"/>
                  </a:cubicBezTo>
                  <a:cubicBezTo>
                    <a:pt x="920" y="1346"/>
                    <a:pt x="846" y="1346"/>
                    <a:pt x="772" y="1346"/>
                  </a:cubicBezTo>
                  <a:cubicBezTo>
                    <a:pt x="772" y="1346"/>
                    <a:pt x="769" y="1346"/>
                    <a:pt x="766" y="1346"/>
                  </a:cubicBezTo>
                  <a:cubicBezTo>
                    <a:pt x="762" y="1349"/>
                    <a:pt x="762" y="1349"/>
                    <a:pt x="759" y="1353"/>
                  </a:cubicBezTo>
                  <a:cubicBezTo>
                    <a:pt x="719" y="1353"/>
                    <a:pt x="678" y="1353"/>
                    <a:pt x="638" y="1359"/>
                  </a:cubicBezTo>
                  <a:cubicBezTo>
                    <a:pt x="631" y="1359"/>
                    <a:pt x="625" y="1359"/>
                    <a:pt x="618" y="1363"/>
                  </a:cubicBezTo>
                  <a:lnTo>
                    <a:pt x="618" y="1363"/>
                  </a:lnTo>
                  <a:cubicBezTo>
                    <a:pt x="615" y="1363"/>
                    <a:pt x="611" y="1363"/>
                    <a:pt x="605" y="1363"/>
                  </a:cubicBezTo>
                  <a:cubicBezTo>
                    <a:pt x="574" y="1363"/>
                    <a:pt x="544" y="1359"/>
                    <a:pt x="514" y="1373"/>
                  </a:cubicBezTo>
                  <a:cubicBezTo>
                    <a:pt x="507" y="1373"/>
                    <a:pt x="497" y="1373"/>
                    <a:pt x="490" y="1373"/>
                  </a:cubicBezTo>
                  <a:cubicBezTo>
                    <a:pt x="467" y="1366"/>
                    <a:pt x="447" y="1373"/>
                    <a:pt x="426" y="1373"/>
                  </a:cubicBezTo>
                  <a:cubicBezTo>
                    <a:pt x="390" y="1373"/>
                    <a:pt x="349" y="1363"/>
                    <a:pt x="329" y="1396"/>
                  </a:cubicBezTo>
                  <a:cubicBezTo>
                    <a:pt x="326" y="1403"/>
                    <a:pt x="302" y="1399"/>
                    <a:pt x="286" y="1403"/>
                  </a:cubicBezTo>
                  <a:cubicBezTo>
                    <a:pt x="289" y="1430"/>
                    <a:pt x="323" y="1426"/>
                    <a:pt x="343" y="1430"/>
                  </a:cubicBezTo>
                  <a:cubicBezTo>
                    <a:pt x="443" y="1433"/>
                    <a:pt x="544" y="1426"/>
                    <a:pt x="641" y="1420"/>
                  </a:cubicBezTo>
                  <a:cubicBezTo>
                    <a:pt x="662" y="1420"/>
                    <a:pt x="685" y="1416"/>
                    <a:pt x="705" y="1416"/>
                  </a:cubicBezTo>
                  <a:cubicBezTo>
                    <a:pt x="766" y="1413"/>
                    <a:pt x="829" y="1413"/>
                    <a:pt x="890" y="1410"/>
                  </a:cubicBezTo>
                  <a:cubicBezTo>
                    <a:pt x="893" y="1413"/>
                    <a:pt x="896" y="1416"/>
                    <a:pt x="900" y="1416"/>
                  </a:cubicBezTo>
                  <a:cubicBezTo>
                    <a:pt x="960" y="1403"/>
                    <a:pt x="1021" y="1399"/>
                    <a:pt x="1084" y="1399"/>
                  </a:cubicBezTo>
                  <a:cubicBezTo>
                    <a:pt x="1158" y="1399"/>
                    <a:pt x="1229" y="1399"/>
                    <a:pt x="1302" y="1399"/>
                  </a:cubicBezTo>
                  <a:lnTo>
                    <a:pt x="1302" y="1399"/>
                  </a:lnTo>
                  <a:lnTo>
                    <a:pt x="1302" y="1399"/>
                  </a:lnTo>
                  <a:cubicBezTo>
                    <a:pt x="1370" y="1396"/>
                    <a:pt x="1437" y="1420"/>
                    <a:pt x="1504" y="1396"/>
                  </a:cubicBezTo>
                  <a:cubicBezTo>
                    <a:pt x="1605" y="1396"/>
                    <a:pt x="1705" y="1379"/>
                    <a:pt x="1806" y="1389"/>
                  </a:cubicBezTo>
                  <a:cubicBezTo>
                    <a:pt x="1846" y="1393"/>
                    <a:pt x="1890" y="1396"/>
                    <a:pt x="1930" y="1399"/>
                  </a:cubicBezTo>
                  <a:cubicBezTo>
                    <a:pt x="1920" y="1399"/>
                    <a:pt x="1907" y="1403"/>
                    <a:pt x="1897" y="1410"/>
                  </a:cubicBezTo>
                  <a:cubicBezTo>
                    <a:pt x="1880" y="1410"/>
                    <a:pt x="1866" y="1413"/>
                    <a:pt x="1850" y="1416"/>
                  </a:cubicBezTo>
                  <a:lnTo>
                    <a:pt x="1850" y="1416"/>
                  </a:lnTo>
                  <a:lnTo>
                    <a:pt x="1850" y="1416"/>
                  </a:lnTo>
                  <a:cubicBezTo>
                    <a:pt x="1816" y="1403"/>
                    <a:pt x="1776" y="1410"/>
                    <a:pt x="1739" y="1413"/>
                  </a:cubicBezTo>
                  <a:cubicBezTo>
                    <a:pt x="1662" y="1420"/>
                    <a:pt x="1588" y="1426"/>
                    <a:pt x="1511" y="1430"/>
                  </a:cubicBezTo>
                  <a:cubicBezTo>
                    <a:pt x="1501" y="1430"/>
                    <a:pt x="1491" y="1430"/>
                    <a:pt x="1484" y="1436"/>
                  </a:cubicBezTo>
                  <a:cubicBezTo>
                    <a:pt x="1477" y="1433"/>
                    <a:pt x="1474" y="1433"/>
                    <a:pt x="1470" y="1436"/>
                  </a:cubicBezTo>
                  <a:cubicBezTo>
                    <a:pt x="1390" y="1436"/>
                    <a:pt x="1309" y="1433"/>
                    <a:pt x="1229" y="1443"/>
                  </a:cubicBezTo>
                  <a:cubicBezTo>
                    <a:pt x="1222" y="1440"/>
                    <a:pt x="1209" y="1443"/>
                    <a:pt x="1198" y="1446"/>
                  </a:cubicBezTo>
                  <a:cubicBezTo>
                    <a:pt x="1091" y="1450"/>
                    <a:pt x="980" y="1453"/>
                    <a:pt x="873" y="1460"/>
                  </a:cubicBezTo>
                  <a:cubicBezTo>
                    <a:pt x="836" y="1463"/>
                    <a:pt x="799" y="1453"/>
                    <a:pt x="759" y="1463"/>
                  </a:cubicBezTo>
                  <a:lnTo>
                    <a:pt x="759" y="1463"/>
                  </a:lnTo>
                  <a:cubicBezTo>
                    <a:pt x="755" y="1460"/>
                    <a:pt x="752" y="1463"/>
                    <a:pt x="749" y="1463"/>
                  </a:cubicBezTo>
                  <a:cubicBezTo>
                    <a:pt x="722" y="1463"/>
                    <a:pt x="695" y="1463"/>
                    <a:pt x="672" y="1463"/>
                  </a:cubicBezTo>
                  <a:lnTo>
                    <a:pt x="672" y="1463"/>
                  </a:lnTo>
                  <a:lnTo>
                    <a:pt x="672" y="1463"/>
                  </a:lnTo>
                  <a:cubicBezTo>
                    <a:pt x="665" y="1463"/>
                    <a:pt x="662" y="1463"/>
                    <a:pt x="658" y="1467"/>
                  </a:cubicBezTo>
                  <a:cubicBezTo>
                    <a:pt x="645" y="1467"/>
                    <a:pt x="635" y="1467"/>
                    <a:pt x="621" y="1467"/>
                  </a:cubicBezTo>
                  <a:cubicBezTo>
                    <a:pt x="618" y="1463"/>
                    <a:pt x="615" y="1460"/>
                    <a:pt x="611" y="1457"/>
                  </a:cubicBezTo>
                  <a:cubicBezTo>
                    <a:pt x="547" y="1453"/>
                    <a:pt x="483" y="1446"/>
                    <a:pt x="423" y="1470"/>
                  </a:cubicBezTo>
                  <a:cubicBezTo>
                    <a:pt x="420" y="1470"/>
                    <a:pt x="420" y="1474"/>
                    <a:pt x="416" y="1474"/>
                  </a:cubicBezTo>
                  <a:cubicBezTo>
                    <a:pt x="400" y="1474"/>
                    <a:pt x="380" y="1474"/>
                    <a:pt x="359" y="1474"/>
                  </a:cubicBezTo>
                  <a:lnTo>
                    <a:pt x="359" y="1474"/>
                  </a:lnTo>
                  <a:lnTo>
                    <a:pt x="359" y="1474"/>
                  </a:lnTo>
                  <a:cubicBezTo>
                    <a:pt x="326" y="1477"/>
                    <a:pt x="292" y="1480"/>
                    <a:pt x="259" y="1484"/>
                  </a:cubicBezTo>
                  <a:cubicBezTo>
                    <a:pt x="242" y="1500"/>
                    <a:pt x="212" y="1484"/>
                    <a:pt x="195" y="1500"/>
                  </a:cubicBezTo>
                  <a:cubicBezTo>
                    <a:pt x="202" y="1503"/>
                    <a:pt x="212" y="1507"/>
                    <a:pt x="219" y="1510"/>
                  </a:cubicBezTo>
                  <a:lnTo>
                    <a:pt x="219" y="1510"/>
                  </a:lnTo>
                  <a:cubicBezTo>
                    <a:pt x="229" y="1503"/>
                    <a:pt x="235" y="1503"/>
                    <a:pt x="245" y="1510"/>
                  </a:cubicBezTo>
                  <a:lnTo>
                    <a:pt x="245" y="1510"/>
                  </a:lnTo>
                  <a:cubicBezTo>
                    <a:pt x="276" y="1507"/>
                    <a:pt x="302" y="1503"/>
                    <a:pt x="333" y="1500"/>
                  </a:cubicBezTo>
                  <a:cubicBezTo>
                    <a:pt x="336" y="1503"/>
                    <a:pt x="339" y="1503"/>
                    <a:pt x="346" y="1503"/>
                  </a:cubicBezTo>
                  <a:cubicBezTo>
                    <a:pt x="349" y="1503"/>
                    <a:pt x="349" y="1500"/>
                    <a:pt x="353" y="1500"/>
                  </a:cubicBezTo>
                  <a:cubicBezTo>
                    <a:pt x="356" y="1500"/>
                    <a:pt x="359" y="1500"/>
                    <a:pt x="359" y="1500"/>
                  </a:cubicBezTo>
                  <a:cubicBezTo>
                    <a:pt x="363" y="1497"/>
                    <a:pt x="363" y="1497"/>
                    <a:pt x="366" y="1493"/>
                  </a:cubicBezTo>
                  <a:lnTo>
                    <a:pt x="366" y="1493"/>
                  </a:lnTo>
                  <a:cubicBezTo>
                    <a:pt x="386" y="1497"/>
                    <a:pt x="406" y="1497"/>
                    <a:pt x="426" y="1500"/>
                  </a:cubicBezTo>
                  <a:cubicBezTo>
                    <a:pt x="426" y="1500"/>
                    <a:pt x="430" y="1500"/>
                    <a:pt x="430" y="1497"/>
                  </a:cubicBezTo>
                  <a:cubicBezTo>
                    <a:pt x="433" y="1500"/>
                    <a:pt x="437" y="1500"/>
                    <a:pt x="440" y="1500"/>
                  </a:cubicBezTo>
                  <a:cubicBezTo>
                    <a:pt x="490" y="1493"/>
                    <a:pt x="544" y="1503"/>
                    <a:pt x="591" y="1490"/>
                  </a:cubicBezTo>
                  <a:cubicBezTo>
                    <a:pt x="598" y="1487"/>
                    <a:pt x="601" y="1487"/>
                    <a:pt x="605" y="1484"/>
                  </a:cubicBezTo>
                  <a:lnTo>
                    <a:pt x="605" y="1484"/>
                  </a:lnTo>
                  <a:cubicBezTo>
                    <a:pt x="608" y="1487"/>
                    <a:pt x="615" y="1490"/>
                    <a:pt x="618" y="1490"/>
                  </a:cubicBezTo>
                  <a:cubicBezTo>
                    <a:pt x="638" y="1487"/>
                    <a:pt x="658" y="1493"/>
                    <a:pt x="675" y="1484"/>
                  </a:cubicBezTo>
                  <a:lnTo>
                    <a:pt x="675" y="1484"/>
                  </a:lnTo>
                  <a:cubicBezTo>
                    <a:pt x="678" y="1484"/>
                    <a:pt x="678" y="1484"/>
                    <a:pt x="678" y="1484"/>
                  </a:cubicBezTo>
                  <a:lnTo>
                    <a:pt x="678" y="1484"/>
                  </a:lnTo>
                  <a:cubicBezTo>
                    <a:pt x="685" y="1487"/>
                    <a:pt x="692" y="1490"/>
                    <a:pt x="698" y="1484"/>
                  </a:cubicBezTo>
                  <a:cubicBezTo>
                    <a:pt x="705" y="1484"/>
                    <a:pt x="712" y="1484"/>
                    <a:pt x="722" y="1484"/>
                  </a:cubicBezTo>
                  <a:cubicBezTo>
                    <a:pt x="722" y="1487"/>
                    <a:pt x="722" y="1490"/>
                    <a:pt x="725" y="1490"/>
                  </a:cubicBezTo>
                  <a:cubicBezTo>
                    <a:pt x="725" y="1490"/>
                    <a:pt x="729" y="1490"/>
                    <a:pt x="732" y="1490"/>
                  </a:cubicBezTo>
                  <a:cubicBezTo>
                    <a:pt x="732" y="1487"/>
                    <a:pt x="735" y="1487"/>
                    <a:pt x="735" y="1484"/>
                  </a:cubicBezTo>
                  <a:lnTo>
                    <a:pt x="732" y="1480"/>
                  </a:lnTo>
                  <a:lnTo>
                    <a:pt x="732" y="1480"/>
                  </a:lnTo>
                  <a:cubicBezTo>
                    <a:pt x="735" y="1484"/>
                    <a:pt x="735" y="1484"/>
                    <a:pt x="735" y="1484"/>
                  </a:cubicBezTo>
                  <a:cubicBezTo>
                    <a:pt x="759" y="1484"/>
                    <a:pt x="779" y="1484"/>
                    <a:pt x="799" y="1484"/>
                  </a:cubicBezTo>
                  <a:lnTo>
                    <a:pt x="799" y="1480"/>
                  </a:lnTo>
                  <a:cubicBezTo>
                    <a:pt x="799" y="1484"/>
                    <a:pt x="799" y="1484"/>
                    <a:pt x="799" y="1484"/>
                  </a:cubicBezTo>
                  <a:cubicBezTo>
                    <a:pt x="933" y="1484"/>
                    <a:pt x="1068" y="1484"/>
                    <a:pt x="1198" y="1467"/>
                  </a:cubicBezTo>
                  <a:cubicBezTo>
                    <a:pt x="1289" y="1467"/>
                    <a:pt x="1380" y="1467"/>
                    <a:pt x="1470" y="1453"/>
                  </a:cubicBezTo>
                  <a:cubicBezTo>
                    <a:pt x="1537" y="1457"/>
                    <a:pt x="1605" y="1450"/>
                    <a:pt x="1672" y="1443"/>
                  </a:cubicBezTo>
                  <a:cubicBezTo>
                    <a:pt x="1719" y="1440"/>
                    <a:pt x="1762" y="1440"/>
                    <a:pt x="1806" y="1436"/>
                  </a:cubicBezTo>
                  <a:cubicBezTo>
                    <a:pt x="1873" y="1436"/>
                    <a:pt x="1944" y="1436"/>
                    <a:pt x="2010" y="1436"/>
                  </a:cubicBezTo>
                  <a:cubicBezTo>
                    <a:pt x="2064" y="1426"/>
                    <a:pt x="2114" y="1433"/>
                    <a:pt x="2168" y="1426"/>
                  </a:cubicBezTo>
                  <a:lnTo>
                    <a:pt x="2168" y="1426"/>
                  </a:lnTo>
                  <a:lnTo>
                    <a:pt x="2168" y="1426"/>
                  </a:lnTo>
                  <a:cubicBezTo>
                    <a:pt x="2191" y="1430"/>
                    <a:pt x="2218" y="1430"/>
                    <a:pt x="2245" y="1426"/>
                  </a:cubicBezTo>
                  <a:cubicBezTo>
                    <a:pt x="2332" y="1426"/>
                    <a:pt x="2419" y="1430"/>
                    <a:pt x="2507" y="1420"/>
                  </a:cubicBezTo>
                  <a:cubicBezTo>
                    <a:pt x="2510" y="1420"/>
                    <a:pt x="2510" y="1420"/>
                    <a:pt x="2510" y="1420"/>
                  </a:cubicBezTo>
                  <a:lnTo>
                    <a:pt x="2510" y="1420"/>
                  </a:lnTo>
                  <a:cubicBezTo>
                    <a:pt x="2533" y="1426"/>
                    <a:pt x="2557" y="1430"/>
                    <a:pt x="2580" y="1420"/>
                  </a:cubicBezTo>
                  <a:lnTo>
                    <a:pt x="2580" y="1420"/>
                  </a:lnTo>
                  <a:lnTo>
                    <a:pt x="2580" y="1420"/>
                  </a:lnTo>
                  <a:lnTo>
                    <a:pt x="2580" y="1420"/>
                  </a:lnTo>
                  <a:lnTo>
                    <a:pt x="2580" y="1420"/>
                  </a:lnTo>
                  <a:cubicBezTo>
                    <a:pt x="2584" y="1420"/>
                    <a:pt x="2587" y="1420"/>
                    <a:pt x="2590" y="1420"/>
                  </a:cubicBezTo>
                  <a:cubicBezTo>
                    <a:pt x="2600" y="1426"/>
                    <a:pt x="2611" y="1426"/>
                    <a:pt x="2621" y="1420"/>
                  </a:cubicBezTo>
                  <a:cubicBezTo>
                    <a:pt x="2631" y="1420"/>
                    <a:pt x="2637" y="1420"/>
                    <a:pt x="2644" y="1416"/>
                  </a:cubicBezTo>
                  <a:cubicBezTo>
                    <a:pt x="2647" y="1416"/>
                    <a:pt x="2651" y="1416"/>
                    <a:pt x="2658" y="1416"/>
                  </a:cubicBezTo>
                  <a:cubicBezTo>
                    <a:pt x="2661" y="1416"/>
                    <a:pt x="2664" y="1416"/>
                    <a:pt x="2671" y="1416"/>
                  </a:cubicBezTo>
                  <a:cubicBezTo>
                    <a:pt x="2735" y="1416"/>
                    <a:pt x="2799" y="1416"/>
                    <a:pt x="2862" y="1416"/>
                  </a:cubicBezTo>
                  <a:cubicBezTo>
                    <a:pt x="2909" y="1423"/>
                    <a:pt x="2956" y="1413"/>
                    <a:pt x="3000" y="1416"/>
                  </a:cubicBezTo>
                  <a:cubicBezTo>
                    <a:pt x="3003" y="1413"/>
                    <a:pt x="3007" y="1413"/>
                    <a:pt x="3010" y="1410"/>
                  </a:cubicBezTo>
                  <a:lnTo>
                    <a:pt x="3010" y="1410"/>
                  </a:lnTo>
                  <a:cubicBezTo>
                    <a:pt x="3013" y="1413"/>
                    <a:pt x="3017" y="1413"/>
                    <a:pt x="3017" y="1410"/>
                  </a:cubicBezTo>
                  <a:lnTo>
                    <a:pt x="3017" y="1410"/>
                  </a:lnTo>
                  <a:cubicBezTo>
                    <a:pt x="3027" y="1410"/>
                    <a:pt x="3033" y="1410"/>
                    <a:pt x="3043" y="1410"/>
                  </a:cubicBezTo>
                  <a:lnTo>
                    <a:pt x="3043" y="1410"/>
                  </a:lnTo>
                  <a:cubicBezTo>
                    <a:pt x="3121" y="1416"/>
                    <a:pt x="3198" y="1410"/>
                    <a:pt x="3275" y="1410"/>
                  </a:cubicBezTo>
                  <a:cubicBezTo>
                    <a:pt x="3342" y="1406"/>
                    <a:pt x="3409" y="1413"/>
                    <a:pt x="3477" y="1399"/>
                  </a:cubicBezTo>
                  <a:cubicBezTo>
                    <a:pt x="3483" y="1403"/>
                    <a:pt x="3493" y="1403"/>
                    <a:pt x="3500" y="1403"/>
                  </a:cubicBezTo>
                  <a:lnTo>
                    <a:pt x="3500" y="1403"/>
                  </a:lnTo>
                  <a:cubicBezTo>
                    <a:pt x="3504" y="1403"/>
                    <a:pt x="3507" y="1406"/>
                    <a:pt x="3510" y="1406"/>
                  </a:cubicBezTo>
                  <a:cubicBezTo>
                    <a:pt x="3527" y="1403"/>
                    <a:pt x="3547" y="1410"/>
                    <a:pt x="3564" y="1399"/>
                  </a:cubicBezTo>
                  <a:cubicBezTo>
                    <a:pt x="3567" y="1399"/>
                    <a:pt x="3567" y="1399"/>
                    <a:pt x="3567" y="1399"/>
                  </a:cubicBezTo>
                  <a:lnTo>
                    <a:pt x="3567" y="1399"/>
                  </a:lnTo>
                  <a:cubicBezTo>
                    <a:pt x="3574" y="1406"/>
                    <a:pt x="3584" y="1406"/>
                    <a:pt x="3591" y="1399"/>
                  </a:cubicBezTo>
                  <a:cubicBezTo>
                    <a:pt x="3624" y="1399"/>
                    <a:pt x="3658" y="1399"/>
                    <a:pt x="3688" y="1399"/>
                  </a:cubicBezTo>
                  <a:cubicBezTo>
                    <a:pt x="3765" y="1399"/>
                    <a:pt x="3843" y="1403"/>
                    <a:pt x="3923" y="1399"/>
                  </a:cubicBezTo>
                  <a:lnTo>
                    <a:pt x="3923" y="1399"/>
                  </a:lnTo>
                  <a:lnTo>
                    <a:pt x="3923" y="1399"/>
                  </a:lnTo>
                  <a:cubicBezTo>
                    <a:pt x="3967" y="1396"/>
                    <a:pt x="4010" y="1403"/>
                    <a:pt x="4054" y="1393"/>
                  </a:cubicBezTo>
                  <a:cubicBezTo>
                    <a:pt x="4061" y="1393"/>
                    <a:pt x="4064" y="1393"/>
                    <a:pt x="4071" y="1393"/>
                  </a:cubicBezTo>
                  <a:lnTo>
                    <a:pt x="4071" y="1393"/>
                  </a:lnTo>
                  <a:cubicBezTo>
                    <a:pt x="4084" y="1396"/>
                    <a:pt x="4101" y="1399"/>
                    <a:pt x="4114" y="1403"/>
                  </a:cubicBezTo>
                  <a:cubicBezTo>
                    <a:pt x="4118" y="1399"/>
                    <a:pt x="4125" y="1399"/>
                    <a:pt x="4128" y="1399"/>
                  </a:cubicBezTo>
                  <a:cubicBezTo>
                    <a:pt x="4138" y="1399"/>
                    <a:pt x="4144" y="1403"/>
                    <a:pt x="4154" y="1403"/>
                  </a:cubicBezTo>
                  <a:cubicBezTo>
                    <a:pt x="4165" y="1403"/>
                    <a:pt x="4178" y="1403"/>
                    <a:pt x="4188" y="1399"/>
                  </a:cubicBezTo>
                  <a:cubicBezTo>
                    <a:pt x="4185" y="1403"/>
                    <a:pt x="4185" y="1403"/>
                    <a:pt x="4182" y="1406"/>
                  </a:cubicBezTo>
                  <a:cubicBezTo>
                    <a:pt x="4178" y="1406"/>
                    <a:pt x="4178" y="1410"/>
                    <a:pt x="4175" y="1413"/>
                  </a:cubicBezTo>
                  <a:cubicBezTo>
                    <a:pt x="4171" y="1413"/>
                    <a:pt x="4168" y="1416"/>
                    <a:pt x="4168" y="1420"/>
                  </a:cubicBezTo>
                  <a:cubicBezTo>
                    <a:pt x="4161" y="1426"/>
                    <a:pt x="4158" y="1433"/>
                    <a:pt x="4151" y="1436"/>
                  </a:cubicBezTo>
                  <a:cubicBezTo>
                    <a:pt x="4131" y="1453"/>
                    <a:pt x="4118" y="1477"/>
                    <a:pt x="4114" y="1500"/>
                  </a:cubicBezTo>
                  <a:cubicBezTo>
                    <a:pt x="4111" y="1480"/>
                    <a:pt x="4118" y="1463"/>
                    <a:pt x="4125" y="1446"/>
                  </a:cubicBezTo>
                  <a:cubicBezTo>
                    <a:pt x="4128" y="1433"/>
                    <a:pt x="4141" y="1416"/>
                    <a:pt x="4114" y="1406"/>
                  </a:cubicBezTo>
                  <a:cubicBezTo>
                    <a:pt x="4111" y="1426"/>
                    <a:pt x="4087" y="1426"/>
                    <a:pt x="4074" y="1433"/>
                  </a:cubicBezTo>
                  <a:lnTo>
                    <a:pt x="4074" y="1433"/>
                  </a:lnTo>
                  <a:cubicBezTo>
                    <a:pt x="4024" y="1436"/>
                    <a:pt x="3973" y="1433"/>
                    <a:pt x="3920" y="1436"/>
                  </a:cubicBezTo>
                  <a:cubicBezTo>
                    <a:pt x="3869" y="1436"/>
                    <a:pt x="3819" y="1433"/>
                    <a:pt x="3768" y="1440"/>
                  </a:cubicBezTo>
                  <a:lnTo>
                    <a:pt x="3768" y="1440"/>
                  </a:lnTo>
                  <a:lnTo>
                    <a:pt x="3768" y="1440"/>
                  </a:lnTo>
                  <a:cubicBezTo>
                    <a:pt x="3745" y="1436"/>
                    <a:pt x="3725" y="1436"/>
                    <a:pt x="3701" y="1436"/>
                  </a:cubicBezTo>
                  <a:lnTo>
                    <a:pt x="3701" y="1436"/>
                  </a:lnTo>
                  <a:lnTo>
                    <a:pt x="3701" y="1436"/>
                  </a:lnTo>
                  <a:cubicBezTo>
                    <a:pt x="3685" y="1436"/>
                    <a:pt x="3668" y="1436"/>
                    <a:pt x="3651" y="1436"/>
                  </a:cubicBezTo>
                  <a:cubicBezTo>
                    <a:pt x="3654" y="1443"/>
                    <a:pt x="3658" y="1450"/>
                    <a:pt x="3665" y="1453"/>
                  </a:cubicBezTo>
                  <a:cubicBezTo>
                    <a:pt x="3675" y="1460"/>
                    <a:pt x="3688" y="1463"/>
                    <a:pt x="3698" y="1457"/>
                  </a:cubicBezTo>
                  <a:cubicBezTo>
                    <a:pt x="3705" y="1460"/>
                    <a:pt x="3708" y="1460"/>
                    <a:pt x="3715" y="1460"/>
                  </a:cubicBezTo>
                  <a:cubicBezTo>
                    <a:pt x="3725" y="1457"/>
                    <a:pt x="3732" y="1453"/>
                    <a:pt x="3742" y="1460"/>
                  </a:cubicBezTo>
                  <a:cubicBezTo>
                    <a:pt x="3745" y="1460"/>
                    <a:pt x="3752" y="1460"/>
                    <a:pt x="3755" y="1457"/>
                  </a:cubicBezTo>
                  <a:cubicBezTo>
                    <a:pt x="3762" y="1453"/>
                    <a:pt x="3765" y="1450"/>
                    <a:pt x="3765" y="1446"/>
                  </a:cubicBezTo>
                  <a:cubicBezTo>
                    <a:pt x="3768" y="1450"/>
                    <a:pt x="3768" y="1450"/>
                    <a:pt x="3772" y="1450"/>
                  </a:cubicBezTo>
                  <a:cubicBezTo>
                    <a:pt x="3819" y="1460"/>
                    <a:pt x="3869" y="1463"/>
                    <a:pt x="3916" y="1450"/>
                  </a:cubicBezTo>
                  <a:cubicBezTo>
                    <a:pt x="3920" y="1450"/>
                    <a:pt x="3920" y="1446"/>
                    <a:pt x="3923" y="1446"/>
                  </a:cubicBezTo>
                  <a:cubicBezTo>
                    <a:pt x="3973" y="1463"/>
                    <a:pt x="4020" y="1467"/>
                    <a:pt x="4071" y="1446"/>
                  </a:cubicBezTo>
                  <a:cubicBezTo>
                    <a:pt x="4071" y="1450"/>
                    <a:pt x="4071" y="1450"/>
                    <a:pt x="4071" y="1453"/>
                  </a:cubicBezTo>
                  <a:cubicBezTo>
                    <a:pt x="4067" y="1457"/>
                    <a:pt x="4064" y="1460"/>
                    <a:pt x="4057" y="1463"/>
                  </a:cubicBezTo>
                  <a:cubicBezTo>
                    <a:pt x="4054" y="1463"/>
                    <a:pt x="4050" y="1467"/>
                    <a:pt x="4047" y="1470"/>
                  </a:cubicBezTo>
                  <a:cubicBezTo>
                    <a:pt x="4027" y="1460"/>
                    <a:pt x="4004" y="1460"/>
                    <a:pt x="3977" y="1460"/>
                  </a:cubicBezTo>
                  <a:cubicBezTo>
                    <a:pt x="3893" y="1460"/>
                    <a:pt x="3809" y="1460"/>
                    <a:pt x="3725" y="1463"/>
                  </a:cubicBezTo>
                  <a:cubicBezTo>
                    <a:pt x="3711" y="1460"/>
                    <a:pt x="3701" y="1457"/>
                    <a:pt x="3691" y="1467"/>
                  </a:cubicBezTo>
                  <a:lnTo>
                    <a:pt x="3688" y="1470"/>
                  </a:lnTo>
                  <a:lnTo>
                    <a:pt x="3688" y="1470"/>
                  </a:lnTo>
                  <a:cubicBezTo>
                    <a:pt x="3654" y="1474"/>
                    <a:pt x="3624" y="1474"/>
                    <a:pt x="3591" y="1474"/>
                  </a:cubicBezTo>
                  <a:cubicBezTo>
                    <a:pt x="3577" y="1470"/>
                    <a:pt x="3564" y="1470"/>
                    <a:pt x="3550" y="1467"/>
                  </a:cubicBezTo>
                  <a:cubicBezTo>
                    <a:pt x="3544" y="1467"/>
                    <a:pt x="3537" y="1463"/>
                    <a:pt x="3530" y="1463"/>
                  </a:cubicBezTo>
                  <a:cubicBezTo>
                    <a:pt x="3517" y="1463"/>
                    <a:pt x="3507" y="1463"/>
                    <a:pt x="3493" y="1463"/>
                  </a:cubicBezTo>
                  <a:cubicBezTo>
                    <a:pt x="3487" y="1460"/>
                    <a:pt x="3480" y="1460"/>
                    <a:pt x="3473" y="1460"/>
                  </a:cubicBezTo>
                  <a:cubicBezTo>
                    <a:pt x="3450" y="1460"/>
                    <a:pt x="3426" y="1463"/>
                    <a:pt x="3406" y="1474"/>
                  </a:cubicBezTo>
                  <a:cubicBezTo>
                    <a:pt x="3403" y="1474"/>
                    <a:pt x="3396" y="1474"/>
                    <a:pt x="3393" y="1474"/>
                  </a:cubicBezTo>
                  <a:cubicBezTo>
                    <a:pt x="3383" y="1480"/>
                    <a:pt x="3376" y="1474"/>
                    <a:pt x="3366" y="1474"/>
                  </a:cubicBezTo>
                  <a:cubicBezTo>
                    <a:pt x="3362" y="1474"/>
                    <a:pt x="3359" y="1474"/>
                    <a:pt x="3352" y="1474"/>
                  </a:cubicBezTo>
                  <a:cubicBezTo>
                    <a:pt x="3346" y="1477"/>
                    <a:pt x="3336" y="1477"/>
                    <a:pt x="3325" y="1480"/>
                  </a:cubicBezTo>
                  <a:cubicBezTo>
                    <a:pt x="3329" y="1484"/>
                    <a:pt x="3329" y="1484"/>
                    <a:pt x="3329" y="1484"/>
                  </a:cubicBezTo>
                  <a:cubicBezTo>
                    <a:pt x="3329" y="1487"/>
                    <a:pt x="3329" y="1487"/>
                    <a:pt x="3329" y="1490"/>
                  </a:cubicBezTo>
                  <a:cubicBezTo>
                    <a:pt x="3379" y="1490"/>
                    <a:pt x="3429" y="1490"/>
                    <a:pt x="3480" y="1490"/>
                  </a:cubicBezTo>
                  <a:cubicBezTo>
                    <a:pt x="3487" y="1487"/>
                    <a:pt x="3493" y="1487"/>
                    <a:pt x="3497" y="1490"/>
                  </a:cubicBezTo>
                  <a:cubicBezTo>
                    <a:pt x="3534" y="1490"/>
                    <a:pt x="3574" y="1490"/>
                    <a:pt x="3611" y="1490"/>
                  </a:cubicBezTo>
                  <a:cubicBezTo>
                    <a:pt x="3614" y="1490"/>
                    <a:pt x="3614" y="1487"/>
                    <a:pt x="3614" y="1484"/>
                  </a:cubicBezTo>
                  <a:cubicBezTo>
                    <a:pt x="3638" y="1484"/>
                    <a:pt x="3665" y="1484"/>
                    <a:pt x="3688" y="1484"/>
                  </a:cubicBezTo>
                  <a:cubicBezTo>
                    <a:pt x="3688" y="1484"/>
                    <a:pt x="3691" y="1484"/>
                    <a:pt x="3691" y="1487"/>
                  </a:cubicBezTo>
                  <a:cubicBezTo>
                    <a:pt x="3748" y="1490"/>
                    <a:pt x="3806" y="1480"/>
                    <a:pt x="3863" y="1490"/>
                  </a:cubicBezTo>
                  <a:lnTo>
                    <a:pt x="3863" y="1490"/>
                  </a:lnTo>
                  <a:cubicBezTo>
                    <a:pt x="3873" y="1490"/>
                    <a:pt x="3879" y="1487"/>
                    <a:pt x="3889" y="1490"/>
                  </a:cubicBezTo>
                  <a:cubicBezTo>
                    <a:pt x="3920" y="1490"/>
                    <a:pt x="3950" y="1490"/>
                    <a:pt x="3980" y="1490"/>
                  </a:cubicBezTo>
                  <a:cubicBezTo>
                    <a:pt x="4000" y="1480"/>
                    <a:pt x="4027" y="1487"/>
                    <a:pt x="4047" y="1484"/>
                  </a:cubicBezTo>
                  <a:lnTo>
                    <a:pt x="4047" y="1484"/>
                  </a:lnTo>
                  <a:cubicBezTo>
                    <a:pt x="4054" y="1487"/>
                    <a:pt x="4061" y="1487"/>
                    <a:pt x="4067" y="1487"/>
                  </a:cubicBezTo>
                  <a:cubicBezTo>
                    <a:pt x="4074" y="1487"/>
                    <a:pt x="4077" y="1487"/>
                    <a:pt x="4081" y="1487"/>
                  </a:cubicBezTo>
                  <a:cubicBezTo>
                    <a:pt x="4071" y="1510"/>
                    <a:pt x="4091" y="1534"/>
                    <a:pt x="4074" y="1554"/>
                  </a:cubicBezTo>
                  <a:lnTo>
                    <a:pt x="4074" y="1554"/>
                  </a:lnTo>
                  <a:lnTo>
                    <a:pt x="4074" y="1554"/>
                  </a:lnTo>
                  <a:cubicBezTo>
                    <a:pt x="4054" y="1557"/>
                    <a:pt x="4030" y="1554"/>
                    <a:pt x="4014" y="1564"/>
                  </a:cubicBezTo>
                  <a:lnTo>
                    <a:pt x="4014" y="1564"/>
                  </a:lnTo>
                  <a:lnTo>
                    <a:pt x="4014" y="1564"/>
                  </a:lnTo>
                  <a:cubicBezTo>
                    <a:pt x="3997" y="1554"/>
                    <a:pt x="3983" y="1554"/>
                    <a:pt x="3970" y="1564"/>
                  </a:cubicBezTo>
                  <a:cubicBezTo>
                    <a:pt x="3950" y="1557"/>
                    <a:pt x="3930" y="1554"/>
                    <a:pt x="3910" y="1561"/>
                  </a:cubicBezTo>
                  <a:cubicBezTo>
                    <a:pt x="3879" y="1557"/>
                    <a:pt x="3849" y="1557"/>
                    <a:pt x="3819" y="1557"/>
                  </a:cubicBezTo>
                  <a:lnTo>
                    <a:pt x="3819" y="1557"/>
                  </a:lnTo>
                  <a:lnTo>
                    <a:pt x="3819" y="1557"/>
                  </a:lnTo>
                  <a:cubicBezTo>
                    <a:pt x="3792" y="1557"/>
                    <a:pt x="3765" y="1557"/>
                    <a:pt x="3742" y="1557"/>
                  </a:cubicBezTo>
                  <a:cubicBezTo>
                    <a:pt x="3725" y="1554"/>
                    <a:pt x="3705" y="1554"/>
                    <a:pt x="3691" y="1557"/>
                  </a:cubicBezTo>
                  <a:cubicBezTo>
                    <a:pt x="3638" y="1551"/>
                    <a:pt x="3587" y="1554"/>
                    <a:pt x="3534" y="1557"/>
                  </a:cubicBezTo>
                  <a:cubicBezTo>
                    <a:pt x="3527" y="1557"/>
                    <a:pt x="3517" y="1557"/>
                    <a:pt x="3510" y="1557"/>
                  </a:cubicBezTo>
                  <a:cubicBezTo>
                    <a:pt x="3497" y="1557"/>
                    <a:pt x="3483" y="1557"/>
                    <a:pt x="3470" y="1557"/>
                  </a:cubicBezTo>
                  <a:lnTo>
                    <a:pt x="3470" y="1557"/>
                  </a:lnTo>
                  <a:cubicBezTo>
                    <a:pt x="3453" y="1557"/>
                    <a:pt x="3436" y="1557"/>
                    <a:pt x="3416" y="1554"/>
                  </a:cubicBezTo>
                  <a:cubicBezTo>
                    <a:pt x="3413" y="1557"/>
                    <a:pt x="3409" y="1557"/>
                    <a:pt x="3406" y="1557"/>
                  </a:cubicBezTo>
                  <a:cubicBezTo>
                    <a:pt x="3419" y="1581"/>
                    <a:pt x="3419" y="1581"/>
                    <a:pt x="3467" y="1567"/>
                  </a:cubicBezTo>
                  <a:lnTo>
                    <a:pt x="3467" y="1567"/>
                  </a:lnTo>
                  <a:lnTo>
                    <a:pt x="3467" y="1567"/>
                  </a:lnTo>
                  <a:lnTo>
                    <a:pt x="3467" y="1567"/>
                  </a:lnTo>
                  <a:lnTo>
                    <a:pt x="3470" y="1567"/>
                  </a:lnTo>
                  <a:cubicBezTo>
                    <a:pt x="3470" y="1571"/>
                    <a:pt x="3477" y="1574"/>
                    <a:pt x="3483" y="1574"/>
                  </a:cubicBezTo>
                  <a:cubicBezTo>
                    <a:pt x="3477" y="1571"/>
                    <a:pt x="3473" y="1567"/>
                    <a:pt x="3470" y="1567"/>
                  </a:cubicBezTo>
                  <a:lnTo>
                    <a:pt x="3470" y="1567"/>
                  </a:lnTo>
                  <a:cubicBezTo>
                    <a:pt x="3473" y="1567"/>
                    <a:pt x="3477" y="1571"/>
                    <a:pt x="3483" y="1574"/>
                  </a:cubicBezTo>
                  <a:cubicBezTo>
                    <a:pt x="3507" y="1574"/>
                    <a:pt x="3534" y="1574"/>
                    <a:pt x="3561" y="1574"/>
                  </a:cubicBezTo>
                  <a:cubicBezTo>
                    <a:pt x="3611" y="1598"/>
                    <a:pt x="3661" y="1588"/>
                    <a:pt x="3715" y="1574"/>
                  </a:cubicBezTo>
                  <a:cubicBezTo>
                    <a:pt x="3728" y="1578"/>
                    <a:pt x="3742" y="1578"/>
                    <a:pt x="3755" y="1578"/>
                  </a:cubicBezTo>
                  <a:cubicBezTo>
                    <a:pt x="3758" y="1578"/>
                    <a:pt x="3762" y="1578"/>
                    <a:pt x="3765" y="1578"/>
                  </a:cubicBezTo>
                  <a:cubicBezTo>
                    <a:pt x="3782" y="1574"/>
                    <a:pt x="3799" y="1571"/>
                    <a:pt x="3816" y="1567"/>
                  </a:cubicBezTo>
                  <a:cubicBezTo>
                    <a:pt x="3832" y="1581"/>
                    <a:pt x="3853" y="1574"/>
                    <a:pt x="3869" y="1578"/>
                  </a:cubicBezTo>
                  <a:cubicBezTo>
                    <a:pt x="3883" y="1574"/>
                    <a:pt x="3896" y="1574"/>
                    <a:pt x="3910" y="1574"/>
                  </a:cubicBezTo>
                  <a:lnTo>
                    <a:pt x="3910" y="1574"/>
                  </a:lnTo>
                  <a:cubicBezTo>
                    <a:pt x="3943" y="1578"/>
                    <a:pt x="3977" y="1578"/>
                    <a:pt x="4010" y="1574"/>
                  </a:cubicBezTo>
                  <a:lnTo>
                    <a:pt x="4010" y="1574"/>
                  </a:lnTo>
                  <a:lnTo>
                    <a:pt x="4010" y="1574"/>
                  </a:lnTo>
                  <a:cubicBezTo>
                    <a:pt x="4024" y="1574"/>
                    <a:pt x="4037" y="1574"/>
                    <a:pt x="4050" y="1574"/>
                  </a:cubicBezTo>
                  <a:lnTo>
                    <a:pt x="4050" y="1574"/>
                  </a:lnTo>
                  <a:cubicBezTo>
                    <a:pt x="4057" y="1574"/>
                    <a:pt x="4067" y="1574"/>
                    <a:pt x="4074" y="1574"/>
                  </a:cubicBezTo>
                  <a:lnTo>
                    <a:pt x="4074" y="1574"/>
                  </a:lnTo>
                  <a:cubicBezTo>
                    <a:pt x="4077" y="1578"/>
                    <a:pt x="4084" y="1581"/>
                    <a:pt x="4087" y="1584"/>
                  </a:cubicBezTo>
                  <a:cubicBezTo>
                    <a:pt x="4094" y="1598"/>
                    <a:pt x="4104" y="1611"/>
                    <a:pt x="4111" y="1624"/>
                  </a:cubicBezTo>
                  <a:lnTo>
                    <a:pt x="4111" y="1624"/>
                  </a:lnTo>
                  <a:cubicBezTo>
                    <a:pt x="4111" y="1635"/>
                    <a:pt x="4128" y="1645"/>
                    <a:pt x="4111" y="1658"/>
                  </a:cubicBezTo>
                  <a:cubicBezTo>
                    <a:pt x="4107" y="1655"/>
                    <a:pt x="4104" y="1655"/>
                    <a:pt x="4101" y="1658"/>
                  </a:cubicBezTo>
                  <a:cubicBezTo>
                    <a:pt x="4097" y="1658"/>
                    <a:pt x="4094" y="1658"/>
                    <a:pt x="4087" y="1658"/>
                  </a:cubicBezTo>
                  <a:lnTo>
                    <a:pt x="4087" y="1658"/>
                  </a:lnTo>
                  <a:lnTo>
                    <a:pt x="4087" y="1658"/>
                  </a:lnTo>
                  <a:cubicBezTo>
                    <a:pt x="4061" y="1661"/>
                    <a:pt x="4034" y="1655"/>
                    <a:pt x="4007" y="1665"/>
                  </a:cubicBezTo>
                  <a:cubicBezTo>
                    <a:pt x="4004" y="1665"/>
                    <a:pt x="4000" y="1665"/>
                    <a:pt x="3997" y="1665"/>
                  </a:cubicBezTo>
                  <a:cubicBezTo>
                    <a:pt x="3993" y="1665"/>
                    <a:pt x="3990" y="1665"/>
                    <a:pt x="3987" y="1668"/>
                  </a:cubicBezTo>
                  <a:lnTo>
                    <a:pt x="3987" y="1668"/>
                  </a:lnTo>
                  <a:cubicBezTo>
                    <a:pt x="3960" y="1668"/>
                    <a:pt x="3933" y="1665"/>
                    <a:pt x="3906" y="1665"/>
                  </a:cubicBezTo>
                  <a:cubicBezTo>
                    <a:pt x="3896" y="1665"/>
                    <a:pt x="3883" y="1668"/>
                    <a:pt x="3873" y="1668"/>
                  </a:cubicBezTo>
                  <a:cubicBezTo>
                    <a:pt x="3843" y="1678"/>
                    <a:pt x="3809" y="1665"/>
                    <a:pt x="3779" y="1675"/>
                  </a:cubicBezTo>
                  <a:cubicBezTo>
                    <a:pt x="3765" y="1695"/>
                    <a:pt x="3768" y="1695"/>
                    <a:pt x="3806" y="1695"/>
                  </a:cubicBezTo>
                  <a:cubicBezTo>
                    <a:pt x="3809" y="1692"/>
                    <a:pt x="3812" y="1692"/>
                    <a:pt x="3816" y="1692"/>
                  </a:cubicBezTo>
                  <a:cubicBezTo>
                    <a:pt x="3816" y="1692"/>
                    <a:pt x="3819" y="1692"/>
                    <a:pt x="3819" y="1695"/>
                  </a:cubicBezTo>
                  <a:lnTo>
                    <a:pt x="3819" y="1695"/>
                  </a:lnTo>
                  <a:cubicBezTo>
                    <a:pt x="3822" y="1695"/>
                    <a:pt x="3826" y="1698"/>
                    <a:pt x="3829" y="1698"/>
                  </a:cubicBezTo>
                  <a:cubicBezTo>
                    <a:pt x="3826" y="1698"/>
                    <a:pt x="3822" y="1702"/>
                    <a:pt x="3819" y="1705"/>
                  </a:cubicBezTo>
                  <a:cubicBezTo>
                    <a:pt x="3758" y="1712"/>
                    <a:pt x="3698" y="1722"/>
                    <a:pt x="3638" y="1728"/>
                  </a:cubicBezTo>
                  <a:cubicBezTo>
                    <a:pt x="3524" y="1739"/>
                    <a:pt x="3406" y="1745"/>
                    <a:pt x="3292" y="1752"/>
                  </a:cubicBezTo>
                  <a:cubicBezTo>
                    <a:pt x="3222" y="1759"/>
                    <a:pt x="3151" y="1755"/>
                    <a:pt x="3084" y="1769"/>
                  </a:cubicBezTo>
                  <a:cubicBezTo>
                    <a:pt x="3077" y="1769"/>
                    <a:pt x="3074" y="1769"/>
                    <a:pt x="3071" y="1769"/>
                  </a:cubicBezTo>
                  <a:cubicBezTo>
                    <a:pt x="3060" y="1765"/>
                    <a:pt x="3050" y="1765"/>
                    <a:pt x="3043" y="1769"/>
                  </a:cubicBezTo>
                  <a:cubicBezTo>
                    <a:pt x="3027" y="1769"/>
                    <a:pt x="3013" y="1769"/>
                    <a:pt x="2997" y="1775"/>
                  </a:cubicBezTo>
                  <a:cubicBezTo>
                    <a:pt x="2983" y="1775"/>
                    <a:pt x="2966" y="1772"/>
                    <a:pt x="2953" y="1779"/>
                  </a:cubicBezTo>
                  <a:cubicBezTo>
                    <a:pt x="2926" y="1775"/>
                    <a:pt x="2899" y="1775"/>
                    <a:pt x="2876" y="1785"/>
                  </a:cubicBezTo>
                  <a:cubicBezTo>
                    <a:pt x="2866" y="1785"/>
                    <a:pt x="2859" y="1785"/>
                    <a:pt x="2849" y="1785"/>
                  </a:cubicBezTo>
                  <a:cubicBezTo>
                    <a:pt x="2812" y="1782"/>
                    <a:pt x="2775" y="1792"/>
                    <a:pt x="2735" y="1792"/>
                  </a:cubicBezTo>
                  <a:cubicBezTo>
                    <a:pt x="2661" y="1799"/>
                    <a:pt x="2587" y="1802"/>
                    <a:pt x="2513" y="1806"/>
                  </a:cubicBezTo>
                  <a:cubicBezTo>
                    <a:pt x="2490" y="1806"/>
                    <a:pt x="2466" y="1802"/>
                    <a:pt x="2446" y="1813"/>
                  </a:cubicBezTo>
                  <a:cubicBezTo>
                    <a:pt x="2453" y="1813"/>
                    <a:pt x="2456" y="1813"/>
                    <a:pt x="2460" y="1813"/>
                  </a:cubicBezTo>
                  <a:cubicBezTo>
                    <a:pt x="2453" y="1813"/>
                    <a:pt x="2450" y="1813"/>
                    <a:pt x="2446" y="1813"/>
                  </a:cubicBezTo>
                  <a:cubicBezTo>
                    <a:pt x="2433" y="1813"/>
                    <a:pt x="2423" y="1813"/>
                    <a:pt x="2413" y="1816"/>
                  </a:cubicBezTo>
                  <a:cubicBezTo>
                    <a:pt x="2322" y="1809"/>
                    <a:pt x="2231" y="1826"/>
                    <a:pt x="2144" y="1823"/>
                  </a:cubicBezTo>
                  <a:cubicBezTo>
                    <a:pt x="2137" y="1826"/>
                    <a:pt x="2134" y="1829"/>
                    <a:pt x="2127" y="1832"/>
                  </a:cubicBezTo>
                  <a:lnTo>
                    <a:pt x="2127" y="1832"/>
                  </a:lnTo>
                  <a:cubicBezTo>
                    <a:pt x="2100" y="1832"/>
                    <a:pt x="2077" y="1832"/>
                    <a:pt x="2050" y="1832"/>
                  </a:cubicBezTo>
                  <a:cubicBezTo>
                    <a:pt x="2047" y="1832"/>
                    <a:pt x="2040" y="1832"/>
                    <a:pt x="2036" y="1832"/>
                  </a:cubicBezTo>
                  <a:cubicBezTo>
                    <a:pt x="2017" y="1832"/>
                    <a:pt x="1996" y="1832"/>
                    <a:pt x="1980" y="1839"/>
                  </a:cubicBezTo>
                  <a:cubicBezTo>
                    <a:pt x="1900" y="1839"/>
                    <a:pt x="1819" y="1842"/>
                    <a:pt x="1742" y="1853"/>
                  </a:cubicBezTo>
                  <a:cubicBezTo>
                    <a:pt x="1675" y="1846"/>
                    <a:pt x="1608" y="1856"/>
                    <a:pt x="1544" y="1860"/>
                  </a:cubicBezTo>
                  <a:cubicBezTo>
                    <a:pt x="1433" y="1870"/>
                    <a:pt x="1323" y="1866"/>
                    <a:pt x="1212" y="1880"/>
                  </a:cubicBezTo>
                  <a:cubicBezTo>
                    <a:pt x="1195" y="1876"/>
                    <a:pt x="1178" y="1876"/>
                    <a:pt x="1162" y="1880"/>
                  </a:cubicBezTo>
                  <a:cubicBezTo>
                    <a:pt x="1128" y="1880"/>
                    <a:pt x="1094" y="1873"/>
                    <a:pt x="1064" y="1886"/>
                  </a:cubicBezTo>
                  <a:cubicBezTo>
                    <a:pt x="1044" y="1883"/>
                    <a:pt x="1024" y="1883"/>
                    <a:pt x="1007" y="1886"/>
                  </a:cubicBezTo>
                  <a:cubicBezTo>
                    <a:pt x="1001" y="1886"/>
                    <a:pt x="997" y="1886"/>
                    <a:pt x="994" y="1886"/>
                  </a:cubicBezTo>
                  <a:cubicBezTo>
                    <a:pt x="984" y="1890"/>
                    <a:pt x="977" y="1890"/>
                    <a:pt x="967" y="1890"/>
                  </a:cubicBezTo>
                  <a:cubicBezTo>
                    <a:pt x="964" y="1890"/>
                    <a:pt x="960" y="1890"/>
                    <a:pt x="954" y="1890"/>
                  </a:cubicBezTo>
                  <a:cubicBezTo>
                    <a:pt x="957" y="1890"/>
                    <a:pt x="957" y="1890"/>
                    <a:pt x="960" y="1890"/>
                  </a:cubicBezTo>
                  <a:lnTo>
                    <a:pt x="960" y="1890"/>
                  </a:lnTo>
                  <a:cubicBezTo>
                    <a:pt x="957" y="1890"/>
                    <a:pt x="954" y="1890"/>
                    <a:pt x="954" y="1890"/>
                  </a:cubicBezTo>
                  <a:cubicBezTo>
                    <a:pt x="950" y="1890"/>
                    <a:pt x="947" y="1890"/>
                    <a:pt x="940" y="1890"/>
                  </a:cubicBezTo>
                  <a:cubicBezTo>
                    <a:pt x="910" y="1890"/>
                    <a:pt x="876" y="1883"/>
                    <a:pt x="846" y="1896"/>
                  </a:cubicBezTo>
                  <a:cubicBezTo>
                    <a:pt x="796" y="1896"/>
                    <a:pt x="745" y="1896"/>
                    <a:pt x="695" y="1896"/>
                  </a:cubicBezTo>
                  <a:cubicBezTo>
                    <a:pt x="692" y="1900"/>
                    <a:pt x="688" y="1900"/>
                    <a:pt x="685" y="1896"/>
                  </a:cubicBezTo>
                  <a:cubicBezTo>
                    <a:pt x="665" y="1900"/>
                    <a:pt x="641" y="1906"/>
                    <a:pt x="618" y="1896"/>
                  </a:cubicBezTo>
                  <a:cubicBezTo>
                    <a:pt x="605" y="1890"/>
                    <a:pt x="587" y="1893"/>
                    <a:pt x="571" y="1893"/>
                  </a:cubicBezTo>
                  <a:cubicBezTo>
                    <a:pt x="567" y="1893"/>
                    <a:pt x="564" y="1896"/>
                    <a:pt x="561" y="1896"/>
                  </a:cubicBezTo>
                  <a:cubicBezTo>
                    <a:pt x="534" y="1896"/>
                    <a:pt x="507" y="1893"/>
                    <a:pt x="477" y="1896"/>
                  </a:cubicBezTo>
                  <a:cubicBezTo>
                    <a:pt x="450" y="1903"/>
                    <a:pt x="426" y="1893"/>
                    <a:pt x="400" y="1896"/>
                  </a:cubicBezTo>
                  <a:cubicBezTo>
                    <a:pt x="393" y="1906"/>
                    <a:pt x="373" y="1903"/>
                    <a:pt x="363" y="1913"/>
                  </a:cubicBezTo>
                  <a:cubicBezTo>
                    <a:pt x="406" y="1913"/>
                    <a:pt x="447" y="1913"/>
                    <a:pt x="490" y="1913"/>
                  </a:cubicBezTo>
                  <a:lnTo>
                    <a:pt x="490" y="1913"/>
                  </a:lnTo>
                  <a:cubicBezTo>
                    <a:pt x="520" y="1913"/>
                    <a:pt x="551" y="1927"/>
                    <a:pt x="581" y="1923"/>
                  </a:cubicBezTo>
                  <a:lnTo>
                    <a:pt x="581" y="1923"/>
                  </a:lnTo>
                  <a:lnTo>
                    <a:pt x="581" y="1923"/>
                  </a:lnTo>
                  <a:cubicBezTo>
                    <a:pt x="651" y="1933"/>
                    <a:pt x="719" y="1920"/>
                    <a:pt x="786" y="1913"/>
                  </a:cubicBezTo>
                  <a:cubicBezTo>
                    <a:pt x="853" y="1913"/>
                    <a:pt x="920" y="1917"/>
                    <a:pt x="987" y="1906"/>
                  </a:cubicBezTo>
                  <a:lnTo>
                    <a:pt x="987" y="1906"/>
                  </a:lnTo>
                  <a:cubicBezTo>
                    <a:pt x="997" y="1906"/>
                    <a:pt x="1007" y="1906"/>
                    <a:pt x="1017" y="1906"/>
                  </a:cubicBezTo>
                  <a:lnTo>
                    <a:pt x="1017" y="1906"/>
                  </a:lnTo>
                  <a:lnTo>
                    <a:pt x="1017" y="1906"/>
                  </a:lnTo>
                  <a:cubicBezTo>
                    <a:pt x="1024" y="1906"/>
                    <a:pt x="1027" y="1906"/>
                    <a:pt x="1031" y="1906"/>
                  </a:cubicBezTo>
                  <a:cubicBezTo>
                    <a:pt x="1031" y="1903"/>
                    <a:pt x="1031" y="1903"/>
                    <a:pt x="1031" y="1903"/>
                  </a:cubicBezTo>
                  <a:lnTo>
                    <a:pt x="1031" y="1906"/>
                  </a:lnTo>
                  <a:cubicBezTo>
                    <a:pt x="1041" y="1906"/>
                    <a:pt x="1051" y="1903"/>
                    <a:pt x="1058" y="1903"/>
                  </a:cubicBezTo>
                  <a:lnTo>
                    <a:pt x="1058" y="1903"/>
                  </a:lnTo>
                  <a:lnTo>
                    <a:pt x="1058" y="1903"/>
                  </a:lnTo>
                  <a:cubicBezTo>
                    <a:pt x="1088" y="1903"/>
                    <a:pt x="1118" y="1906"/>
                    <a:pt x="1148" y="1896"/>
                  </a:cubicBezTo>
                  <a:lnTo>
                    <a:pt x="1148" y="1896"/>
                  </a:lnTo>
                  <a:lnTo>
                    <a:pt x="1148" y="1896"/>
                  </a:lnTo>
                  <a:cubicBezTo>
                    <a:pt x="1158" y="1896"/>
                    <a:pt x="1165" y="1896"/>
                    <a:pt x="1175" y="1896"/>
                  </a:cubicBezTo>
                  <a:cubicBezTo>
                    <a:pt x="1188" y="1900"/>
                    <a:pt x="1198" y="1896"/>
                    <a:pt x="1212" y="1896"/>
                  </a:cubicBezTo>
                  <a:cubicBezTo>
                    <a:pt x="1222" y="1896"/>
                    <a:pt x="1229" y="1896"/>
                    <a:pt x="1239" y="1896"/>
                  </a:cubicBezTo>
                  <a:cubicBezTo>
                    <a:pt x="1272" y="1896"/>
                    <a:pt x="1306" y="1896"/>
                    <a:pt x="1340" y="1896"/>
                  </a:cubicBezTo>
                  <a:cubicBezTo>
                    <a:pt x="1340" y="1893"/>
                    <a:pt x="1343" y="1893"/>
                    <a:pt x="1343" y="1893"/>
                  </a:cubicBezTo>
                  <a:lnTo>
                    <a:pt x="1346" y="1893"/>
                  </a:lnTo>
                  <a:cubicBezTo>
                    <a:pt x="1474" y="1913"/>
                    <a:pt x="1594" y="1890"/>
                    <a:pt x="1719" y="1876"/>
                  </a:cubicBezTo>
                  <a:cubicBezTo>
                    <a:pt x="1726" y="1876"/>
                    <a:pt x="1729" y="1873"/>
                    <a:pt x="1732" y="1870"/>
                  </a:cubicBezTo>
                  <a:cubicBezTo>
                    <a:pt x="1739" y="1873"/>
                    <a:pt x="1746" y="1876"/>
                    <a:pt x="1752" y="1876"/>
                  </a:cubicBezTo>
                  <a:cubicBezTo>
                    <a:pt x="1769" y="1876"/>
                    <a:pt x="1783" y="1876"/>
                    <a:pt x="1799" y="1880"/>
                  </a:cubicBezTo>
                  <a:cubicBezTo>
                    <a:pt x="1887" y="1880"/>
                    <a:pt x="1974" y="1880"/>
                    <a:pt x="2057" y="1856"/>
                  </a:cubicBezTo>
                  <a:cubicBezTo>
                    <a:pt x="2060" y="1856"/>
                    <a:pt x="2064" y="1853"/>
                    <a:pt x="2064" y="1849"/>
                  </a:cubicBezTo>
                  <a:cubicBezTo>
                    <a:pt x="2080" y="1860"/>
                    <a:pt x="2097" y="1860"/>
                    <a:pt x="2114" y="1849"/>
                  </a:cubicBezTo>
                  <a:cubicBezTo>
                    <a:pt x="2114" y="1853"/>
                    <a:pt x="2117" y="1853"/>
                    <a:pt x="2121" y="1856"/>
                  </a:cubicBezTo>
                  <a:cubicBezTo>
                    <a:pt x="2221" y="1860"/>
                    <a:pt x="2318" y="1856"/>
                    <a:pt x="2416" y="1839"/>
                  </a:cubicBezTo>
                  <a:cubicBezTo>
                    <a:pt x="2419" y="1836"/>
                    <a:pt x="2423" y="1836"/>
                    <a:pt x="2426" y="1832"/>
                  </a:cubicBezTo>
                  <a:cubicBezTo>
                    <a:pt x="2433" y="1832"/>
                    <a:pt x="2443" y="1832"/>
                    <a:pt x="2450" y="1832"/>
                  </a:cubicBezTo>
                  <a:cubicBezTo>
                    <a:pt x="2560" y="1826"/>
                    <a:pt x="2671" y="1819"/>
                    <a:pt x="2782" y="1813"/>
                  </a:cubicBezTo>
                  <a:cubicBezTo>
                    <a:pt x="2799" y="1813"/>
                    <a:pt x="2819" y="1809"/>
                    <a:pt x="2836" y="1806"/>
                  </a:cubicBezTo>
                  <a:cubicBezTo>
                    <a:pt x="2846" y="1806"/>
                    <a:pt x="2856" y="1802"/>
                    <a:pt x="2862" y="1802"/>
                  </a:cubicBezTo>
                  <a:cubicBezTo>
                    <a:pt x="2882" y="1806"/>
                    <a:pt x="2899" y="1806"/>
                    <a:pt x="2916" y="1796"/>
                  </a:cubicBezTo>
                  <a:cubicBezTo>
                    <a:pt x="2919" y="1796"/>
                    <a:pt x="2923" y="1796"/>
                    <a:pt x="2926" y="1796"/>
                  </a:cubicBezTo>
                  <a:cubicBezTo>
                    <a:pt x="2936" y="1796"/>
                    <a:pt x="2946" y="1796"/>
                    <a:pt x="2953" y="1792"/>
                  </a:cubicBezTo>
                  <a:cubicBezTo>
                    <a:pt x="2963" y="1792"/>
                    <a:pt x="2970" y="1792"/>
                    <a:pt x="2980" y="1796"/>
                  </a:cubicBezTo>
                  <a:lnTo>
                    <a:pt x="2980" y="1796"/>
                  </a:lnTo>
                  <a:lnTo>
                    <a:pt x="2980" y="1796"/>
                  </a:lnTo>
                  <a:cubicBezTo>
                    <a:pt x="3003" y="1796"/>
                    <a:pt x="3027" y="1796"/>
                    <a:pt x="3050" y="1785"/>
                  </a:cubicBezTo>
                  <a:cubicBezTo>
                    <a:pt x="3057" y="1785"/>
                    <a:pt x="3064" y="1785"/>
                    <a:pt x="3071" y="1785"/>
                  </a:cubicBezTo>
                  <a:cubicBezTo>
                    <a:pt x="3111" y="1785"/>
                    <a:pt x="3154" y="1785"/>
                    <a:pt x="3195" y="1785"/>
                  </a:cubicBezTo>
                  <a:cubicBezTo>
                    <a:pt x="3198" y="1785"/>
                    <a:pt x="3201" y="1782"/>
                    <a:pt x="3201" y="1782"/>
                  </a:cubicBezTo>
                  <a:cubicBezTo>
                    <a:pt x="3235" y="1779"/>
                    <a:pt x="3268" y="1785"/>
                    <a:pt x="3302" y="1775"/>
                  </a:cubicBezTo>
                  <a:cubicBezTo>
                    <a:pt x="3305" y="1775"/>
                    <a:pt x="3309" y="1775"/>
                    <a:pt x="3312" y="1775"/>
                  </a:cubicBezTo>
                  <a:cubicBezTo>
                    <a:pt x="3336" y="1769"/>
                    <a:pt x="3366" y="1775"/>
                    <a:pt x="3393" y="1769"/>
                  </a:cubicBezTo>
                  <a:cubicBezTo>
                    <a:pt x="3396" y="1769"/>
                    <a:pt x="3400" y="1769"/>
                    <a:pt x="3406" y="1769"/>
                  </a:cubicBezTo>
                  <a:cubicBezTo>
                    <a:pt x="3457" y="1765"/>
                    <a:pt x="3507" y="1755"/>
                    <a:pt x="3557" y="1759"/>
                  </a:cubicBezTo>
                  <a:cubicBezTo>
                    <a:pt x="3561" y="1755"/>
                    <a:pt x="3567" y="1752"/>
                    <a:pt x="3571" y="1752"/>
                  </a:cubicBezTo>
                  <a:cubicBezTo>
                    <a:pt x="3581" y="1749"/>
                    <a:pt x="3591" y="1752"/>
                    <a:pt x="3601" y="1752"/>
                  </a:cubicBezTo>
                  <a:cubicBezTo>
                    <a:pt x="3611" y="1755"/>
                    <a:pt x="3618" y="1755"/>
                    <a:pt x="3624" y="1749"/>
                  </a:cubicBezTo>
                  <a:cubicBezTo>
                    <a:pt x="3638" y="1749"/>
                    <a:pt x="3648" y="1749"/>
                    <a:pt x="3661" y="1749"/>
                  </a:cubicBezTo>
                  <a:cubicBezTo>
                    <a:pt x="3661" y="1745"/>
                    <a:pt x="3665" y="1745"/>
                    <a:pt x="3668" y="1742"/>
                  </a:cubicBezTo>
                  <a:lnTo>
                    <a:pt x="3668" y="1742"/>
                  </a:lnTo>
                  <a:cubicBezTo>
                    <a:pt x="3742" y="1735"/>
                    <a:pt x="3816" y="1739"/>
                    <a:pt x="3886" y="1715"/>
                  </a:cubicBezTo>
                  <a:lnTo>
                    <a:pt x="3886" y="1715"/>
                  </a:lnTo>
                  <a:cubicBezTo>
                    <a:pt x="3910" y="1712"/>
                    <a:pt x="3936" y="1715"/>
                    <a:pt x="3960" y="1702"/>
                  </a:cubicBezTo>
                  <a:lnTo>
                    <a:pt x="3960" y="1702"/>
                  </a:lnTo>
                  <a:lnTo>
                    <a:pt x="3960" y="1702"/>
                  </a:lnTo>
                  <a:cubicBezTo>
                    <a:pt x="3963" y="1702"/>
                    <a:pt x="3967" y="1702"/>
                    <a:pt x="3973" y="1702"/>
                  </a:cubicBezTo>
                  <a:cubicBezTo>
                    <a:pt x="3973" y="1698"/>
                    <a:pt x="3973" y="1698"/>
                    <a:pt x="3973" y="1695"/>
                  </a:cubicBezTo>
                  <a:lnTo>
                    <a:pt x="3973" y="1695"/>
                  </a:lnTo>
                  <a:cubicBezTo>
                    <a:pt x="3973" y="1698"/>
                    <a:pt x="3973" y="1698"/>
                    <a:pt x="3973" y="1702"/>
                  </a:cubicBezTo>
                  <a:cubicBezTo>
                    <a:pt x="3977" y="1698"/>
                    <a:pt x="3983" y="1698"/>
                    <a:pt x="3990" y="1695"/>
                  </a:cubicBezTo>
                  <a:cubicBezTo>
                    <a:pt x="3997" y="1695"/>
                    <a:pt x="4004" y="1692"/>
                    <a:pt x="4010" y="1692"/>
                  </a:cubicBezTo>
                  <a:cubicBezTo>
                    <a:pt x="4017" y="1688"/>
                    <a:pt x="4020" y="1688"/>
                    <a:pt x="4027" y="1685"/>
                  </a:cubicBezTo>
                  <a:cubicBezTo>
                    <a:pt x="4030" y="1685"/>
                    <a:pt x="4034" y="1685"/>
                    <a:pt x="4037" y="1685"/>
                  </a:cubicBezTo>
                  <a:lnTo>
                    <a:pt x="4037" y="1685"/>
                  </a:lnTo>
                  <a:lnTo>
                    <a:pt x="4037" y="1685"/>
                  </a:lnTo>
                  <a:cubicBezTo>
                    <a:pt x="4047" y="1681"/>
                    <a:pt x="4057" y="1681"/>
                    <a:pt x="4067" y="1678"/>
                  </a:cubicBezTo>
                  <a:cubicBezTo>
                    <a:pt x="4084" y="1675"/>
                    <a:pt x="4101" y="1678"/>
                    <a:pt x="4118" y="1668"/>
                  </a:cubicBezTo>
                  <a:lnTo>
                    <a:pt x="4118" y="1668"/>
                  </a:lnTo>
                  <a:cubicBezTo>
                    <a:pt x="4128" y="1668"/>
                    <a:pt x="4141" y="1668"/>
                    <a:pt x="4151" y="1668"/>
                  </a:cubicBezTo>
                  <a:lnTo>
                    <a:pt x="4151" y="1668"/>
                  </a:lnTo>
                  <a:lnTo>
                    <a:pt x="4151" y="1668"/>
                  </a:lnTo>
                  <a:cubicBezTo>
                    <a:pt x="4161" y="1671"/>
                    <a:pt x="4168" y="1678"/>
                    <a:pt x="4178" y="1681"/>
                  </a:cubicBezTo>
                  <a:lnTo>
                    <a:pt x="4178" y="1681"/>
                  </a:lnTo>
                  <a:cubicBezTo>
                    <a:pt x="4135" y="1695"/>
                    <a:pt x="4094" y="1708"/>
                    <a:pt x="4050" y="1722"/>
                  </a:cubicBezTo>
                  <a:cubicBezTo>
                    <a:pt x="4050" y="1718"/>
                    <a:pt x="4050" y="1718"/>
                    <a:pt x="4050" y="1718"/>
                  </a:cubicBezTo>
                  <a:cubicBezTo>
                    <a:pt x="4044" y="1715"/>
                    <a:pt x="4040" y="1715"/>
                    <a:pt x="4034" y="1715"/>
                  </a:cubicBezTo>
                  <a:cubicBezTo>
                    <a:pt x="3973" y="1725"/>
                    <a:pt x="3910" y="1725"/>
                    <a:pt x="3849" y="1739"/>
                  </a:cubicBezTo>
                  <a:cubicBezTo>
                    <a:pt x="3832" y="1745"/>
                    <a:pt x="3816" y="1749"/>
                    <a:pt x="3799" y="1749"/>
                  </a:cubicBezTo>
                  <a:cubicBezTo>
                    <a:pt x="3792" y="1749"/>
                    <a:pt x="3782" y="1749"/>
                    <a:pt x="3775" y="1752"/>
                  </a:cubicBezTo>
                  <a:cubicBezTo>
                    <a:pt x="3768" y="1755"/>
                    <a:pt x="3762" y="1759"/>
                    <a:pt x="3752" y="1755"/>
                  </a:cubicBezTo>
                  <a:cubicBezTo>
                    <a:pt x="3745" y="1755"/>
                    <a:pt x="3742" y="1755"/>
                    <a:pt x="3735" y="1755"/>
                  </a:cubicBezTo>
                  <a:cubicBezTo>
                    <a:pt x="3728" y="1755"/>
                    <a:pt x="3722" y="1755"/>
                    <a:pt x="3715" y="1755"/>
                  </a:cubicBezTo>
                  <a:cubicBezTo>
                    <a:pt x="3698" y="1759"/>
                    <a:pt x="3681" y="1755"/>
                    <a:pt x="3668" y="1759"/>
                  </a:cubicBezTo>
                  <a:cubicBezTo>
                    <a:pt x="3661" y="1759"/>
                    <a:pt x="3658" y="1762"/>
                    <a:pt x="3651" y="1762"/>
                  </a:cubicBezTo>
                  <a:cubicBezTo>
                    <a:pt x="3651" y="1762"/>
                    <a:pt x="3648" y="1765"/>
                    <a:pt x="3644" y="1765"/>
                  </a:cubicBezTo>
                  <a:lnTo>
                    <a:pt x="3641" y="1765"/>
                  </a:lnTo>
                  <a:cubicBezTo>
                    <a:pt x="3638" y="1765"/>
                    <a:pt x="3638" y="1765"/>
                    <a:pt x="3638" y="1765"/>
                  </a:cubicBezTo>
                  <a:cubicBezTo>
                    <a:pt x="3638" y="1769"/>
                    <a:pt x="3638" y="1769"/>
                    <a:pt x="3638" y="1769"/>
                  </a:cubicBezTo>
                  <a:lnTo>
                    <a:pt x="3634" y="1769"/>
                  </a:lnTo>
                  <a:cubicBezTo>
                    <a:pt x="3621" y="1769"/>
                    <a:pt x="3611" y="1769"/>
                    <a:pt x="3601" y="1772"/>
                  </a:cubicBezTo>
                  <a:cubicBezTo>
                    <a:pt x="3597" y="1772"/>
                    <a:pt x="3597" y="1775"/>
                    <a:pt x="3594" y="1775"/>
                  </a:cubicBezTo>
                  <a:cubicBezTo>
                    <a:pt x="3591" y="1775"/>
                    <a:pt x="3587" y="1775"/>
                    <a:pt x="3587" y="1775"/>
                  </a:cubicBezTo>
                  <a:cubicBezTo>
                    <a:pt x="3584" y="1775"/>
                    <a:pt x="3584" y="1772"/>
                    <a:pt x="3581" y="1772"/>
                  </a:cubicBezTo>
                  <a:cubicBezTo>
                    <a:pt x="3574" y="1772"/>
                    <a:pt x="3567" y="1772"/>
                    <a:pt x="3564" y="1775"/>
                  </a:cubicBezTo>
                  <a:cubicBezTo>
                    <a:pt x="3547" y="1779"/>
                    <a:pt x="3530" y="1779"/>
                    <a:pt x="3517" y="1782"/>
                  </a:cubicBezTo>
                  <a:cubicBezTo>
                    <a:pt x="3514" y="1782"/>
                    <a:pt x="3510" y="1782"/>
                    <a:pt x="3507" y="1785"/>
                  </a:cubicBezTo>
                  <a:cubicBezTo>
                    <a:pt x="3504" y="1785"/>
                    <a:pt x="3500" y="1785"/>
                    <a:pt x="3493" y="1785"/>
                  </a:cubicBezTo>
                  <a:cubicBezTo>
                    <a:pt x="3477" y="1785"/>
                    <a:pt x="3460" y="1785"/>
                    <a:pt x="3443" y="1785"/>
                  </a:cubicBezTo>
                  <a:cubicBezTo>
                    <a:pt x="3440" y="1785"/>
                    <a:pt x="3436" y="1785"/>
                    <a:pt x="3433" y="1785"/>
                  </a:cubicBezTo>
                  <a:cubicBezTo>
                    <a:pt x="3426" y="1785"/>
                    <a:pt x="3419" y="1785"/>
                    <a:pt x="3413" y="1785"/>
                  </a:cubicBezTo>
                  <a:cubicBezTo>
                    <a:pt x="3396" y="1785"/>
                    <a:pt x="3376" y="1785"/>
                    <a:pt x="3359" y="1785"/>
                  </a:cubicBezTo>
                  <a:cubicBezTo>
                    <a:pt x="3352" y="1789"/>
                    <a:pt x="3346" y="1789"/>
                    <a:pt x="3342" y="1792"/>
                  </a:cubicBezTo>
                  <a:cubicBezTo>
                    <a:pt x="3339" y="1796"/>
                    <a:pt x="3339" y="1796"/>
                    <a:pt x="3339" y="1799"/>
                  </a:cubicBezTo>
                  <a:cubicBezTo>
                    <a:pt x="3329" y="1799"/>
                    <a:pt x="3322" y="1799"/>
                    <a:pt x="3312" y="1799"/>
                  </a:cubicBezTo>
                  <a:cubicBezTo>
                    <a:pt x="3305" y="1799"/>
                    <a:pt x="3302" y="1799"/>
                    <a:pt x="3295" y="1799"/>
                  </a:cubicBezTo>
                  <a:cubicBezTo>
                    <a:pt x="3279" y="1802"/>
                    <a:pt x="3265" y="1802"/>
                    <a:pt x="3248" y="1806"/>
                  </a:cubicBezTo>
                  <a:cubicBezTo>
                    <a:pt x="3242" y="1806"/>
                    <a:pt x="3238" y="1806"/>
                    <a:pt x="3232" y="1809"/>
                  </a:cubicBezTo>
                  <a:cubicBezTo>
                    <a:pt x="3218" y="1813"/>
                    <a:pt x="3205" y="1813"/>
                    <a:pt x="3191" y="1816"/>
                  </a:cubicBezTo>
                  <a:cubicBezTo>
                    <a:pt x="3185" y="1816"/>
                    <a:pt x="3181" y="1816"/>
                    <a:pt x="3175" y="1816"/>
                  </a:cubicBezTo>
                  <a:cubicBezTo>
                    <a:pt x="3144" y="1823"/>
                    <a:pt x="3114" y="1819"/>
                    <a:pt x="3084" y="1823"/>
                  </a:cubicBezTo>
                  <a:cubicBezTo>
                    <a:pt x="3077" y="1823"/>
                    <a:pt x="3071" y="1823"/>
                    <a:pt x="3064" y="1826"/>
                  </a:cubicBezTo>
                  <a:cubicBezTo>
                    <a:pt x="3037" y="1829"/>
                    <a:pt x="3010" y="1829"/>
                    <a:pt x="2983" y="1829"/>
                  </a:cubicBezTo>
                  <a:cubicBezTo>
                    <a:pt x="2923" y="1829"/>
                    <a:pt x="2859" y="1823"/>
                    <a:pt x="2799" y="1832"/>
                  </a:cubicBezTo>
                  <a:cubicBezTo>
                    <a:pt x="2795" y="1839"/>
                    <a:pt x="2789" y="1846"/>
                    <a:pt x="2782" y="1849"/>
                  </a:cubicBezTo>
                  <a:cubicBezTo>
                    <a:pt x="2779" y="1849"/>
                    <a:pt x="2775" y="1849"/>
                    <a:pt x="2772" y="1849"/>
                  </a:cubicBezTo>
                  <a:cubicBezTo>
                    <a:pt x="2772" y="1849"/>
                    <a:pt x="2768" y="1846"/>
                    <a:pt x="2761" y="1842"/>
                  </a:cubicBezTo>
                  <a:cubicBezTo>
                    <a:pt x="2728" y="1839"/>
                    <a:pt x="2691" y="1826"/>
                    <a:pt x="2671" y="1856"/>
                  </a:cubicBezTo>
                  <a:cubicBezTo>
                    <a:pt x="2668" y="1856"/>
                    <a:pt x="2664" y="1853"/>
                    <a:pt x="2658" y="1853"/>
                  </a:cubicBezTo>
                  <a:cubicBezTo>
                    <a:pt x="2584" y="1846"/>
                    <a:pt x="2507" y="1832"/>
                    <a:pt x="2439" y="1870"/>
                  </a:cubicBezTo>
                  <a:cubicBezTo>
                    <a:pt x="2439" y="1866"/>
                    <a:pt x="2439" y="1866"/>
                    <a:pt x="2439" y="1866"/>
                  </a:cubicBezTo>
                  <a:cubicBezTo>
                    <a:pt x="2436" y="1863"/>
                    <a:pt x="2429" y="1863"/>
                    <a:pt x="2423" y="1860"/>
                  </a:cubicBezTo>
                  <a:cubicBezTo>
                    <a:pt x="2372" y="1856"/>
                    <a:pt x="2322" y="1849"/>
                    <a:pt x="2272" y="1866"/>
                  </a:cubicBezTo>
                  <a:cubicBezTo>
                    <a:pt x="2268" y="1870"/>
                    <a:pt x="2268" y="1876"/>
                    <a:pt x="2268" y="1876"/>
                  </a:cubicBezTo>
                  <a:lnTo>
                    <a:pt x="2268" y="1876"/>
                  </a:lnTo>
                  <a:cubicBezTo>
                    <a:pt x="2184" y="1873"/>
                    <a:pt x="2104" y="1886"/>
                    <a:pt x="2023" y="1886"/>
                  </a:cubicBezTo>
                  <a:cubicBezTo>
                    <a:pt x="1974" y="1886"/>
                    <a:pt x="1923" y="1886"/>
                    <a:pt x="1873" y="1886"/>
                  </a:cubicBezTo>
                  <a:cubicBezTo>
                    <a:pt x="1830" y="1903"/>
                    <a:pt x="1786" y="1896"/>
                    <a:pt x="1746" y="1896"/>
                  </a:cubicBezTo>
                  <a:cubicBezTo>
                    <a:pt x="1742" y="1900"/>
                    <a:pt x="1742" y="1903"/>
                    <a:pt x="1742" y="1903"/>
                  </a:cubicBezTo>
                  <a:cubicBezTo>
                    <a:pt x="1699" y="1906"/>
                    <a:pt x="1655" y="1906"/>
                    <a:pt x="1615" y="1906"/>
                  </a:cubicBezTo>
                  <a:cubicBezTo>
                    <a:pt x="1581" y="1917"/>
                    <a:pt x="1548" y="1913"/>
                    <a:pt x="1514" y="1913"/>
                  </a:cubicBezTo>
                  <a:cubicBezTo>
                    <a:pt x="1457" y="1917"/>
                    <a:pt x="1400" y="1917"/>
                    <a:pt x="1343" y="1917"/>
                  </a:cubicBezTo>
                  <a:cubicBezTo>
                    <a:pt x="1323" y="1927"/>
                    <a:pt x="1299" y="1920"/>
                    <a:pt x="1276" y="1923"/>
                  </a:cubicBezTo>
                  <a:cubicBezTo>
                    <a:pt x="1249" y="1920"/>
                    <a:pt x="1222" y="1923"/>
                    <a:pt x="1198" y="1930"/>
                  </a:cubicBezTo>
                  <a:lnTo>
                    <a:pt x="1198" y="1930"/>
                  </a:lnTo>
                  <a:lnTo>
                    <a:pt x="1198" y="1930"/>
                  </a:lnTo>
                  <a:cubicBezTo>
                    <a:pt x="1128" y="1937"/>
                    <a:pt x="1058" y="1923"/>
                    <a:pt x="990" y="1940"/>
                  </a:cubicBezTo>
                  <a:cubicBezTo>
                    <a:pt x="866" y="1950"/>
                    <a:pt x="739" y="1960"/>
                    <a:pt x="615" y="1963"/>
                  </a:cubicBezTo>
                  <a:cubicBezTo>
                    <a:pt x="605" y="1963"/>
                    <a:pt x="598" y="1967"/>
                    <a:pt x="591" y="1970"/>
                  </a:cubicBezTo>
                  <a:cubicBezTo>
                    <a:pt x="577" y="1967"/>
                    <a:pt x="567" y="1967"/>
                    <a:pt x="554" y="1970"/>
                  </a:cubicBezTo>
                  <a:cubicBezTo>
                    <a:pt x="494" y="1970"/>
                    <a:pt x="433" y="1970"/>
                    <a:pt x="376" y="1970"/>
                  </a:cubicBezTo>
                  <a:cubicBezTo>
                    <a:pt x="369" y="1974"/>
                    <a:pt x="366" y="1977"/>
                    <a:pt x="359" y="1980"/>
                  </a:cubicBezTo>
                  <a:cubicBezTo>
                    <a:pt x="349" y="1980"/>
                    <a:pt x="336" y="1980"/>
                    <a:pt x="323" y="1980"/>
                  </a:cubicBezTo>
                  <a:cubicBezTo>
                    <a:pt x="309" y="1977"/>
                    <a:pt x="296" y="1977"/>
                    <a:pt x="282" y="1980"/>
                  </a:cubicBezTo>
                  <a:cubicBezTo>
                    <a:pt x="276" y="1980"/>
                    <a:pt x="272" y="1984"/>
                    <a:pt x="269" y="1987"/>
                  </a:cubicBezTo>
                  <a:cubicBezTo>
                    <a:pt x="259" y="1987"/>
                    <a:pt x="248" y="1990"/>
                    <a:pt x="248" y="2000"/>
                  </a:cubicBezTo>
                  <a:cubicBezTo>
                    <a:pt x="252" y="2010"/>
                    <a:pt x="262" y="2017"/>
                    <a:pt x="276" y="2017"/>
                  </a:cubicBezTo>
                  <a:cubicBezTo>
                    <a:pt x="302" y="2017"/>
                    <a:pt x="329" y="2017"/>
                    <a:pt x="356" y="2007"/>
                  </a:cubicBezTo>
                  <a:cubicBezTo>
                    <a:pt x="356" y="2010"/>
                    <a:pt x="356" y="2010"/>
                    <a:pt x="356" y="2010"/>
                  </a:cubicBezTo>
                  <a:cubicBezTo>
                    <a:pt x="359" y="2007"/>
                    <a:pt x="359" y="2007"/>
                    <a:pt x="359" y="2007"/>
                  </a:cubicBezTo>
                  <a:cubicBezTo>
                    <a:pt x="359" y="2007"/>
                    <a:pt x="363" y="2007"/>
                    <a:pt x="363" y="2004"/>
                  </a:cubicBezTo>
                  <a:cubicBezTo>
                    <a:pt x="363" y="2007"/>
                    <a:pt x="363" y="2007"/>
                    <a:pt x="359" y="2007"/>
                  </a:cubicBezTo>
                  <a:cubicBezTo>
                    <a:pt x="366" y="2010"/>
                    <a:pt x="369" y="2010"/>
                    <a:pt x="373" y="2007"/>
                  </a:cubicBezTo>
                  <a:cubicBezTo>
                    <a:pt x="376" y="2014"/>
                    <a:pt x="383" y="2014"/>
                    <a:pt x="386" y="2007"/>
                  </a:cubicBezTo>
                  <a:cubicBezTo>
                    <a:pt x="396" y="2007"/>
                    <a:pt x="403" y="2007"/>
                    <a:pt x="413" y="2007"/>
                  </a:cubicBezTo>
                  <a:cubicBezTo>
                    <a:pt x="426" y="2017"/>
                    <a:pt x="437" y="2007"/>
                    <a:pt x="450" y="2007"/>
                  </a:cubicBezTo>
                  <a:cubicBezTo>
                    <a:pt x="460" y="2017"/>
                    <a:pt x="463" y="2024"/>
                    <a:pt x="487" y="2024"/>
                  </a:cubicBezTo>
                  <a:cubicBezTo>
                    <a:pt x="564" y="2024"/>
                    <a:pt x="645" y="2024"/>
                    <a:pt x="722" y="2024"/>
                  </a:cubicBezTo>
                  <a:cubicBezTo>
                    <a:pt x="732" y="2010"/>
                    <a:pt x="725" y="2004"/>
                    <a:pt x="712" y="2000"/>
                  </a:cubicBezTo>
                  <a:cubicBezTo>
                    <a:pt x="732" y="2000"/>
                    <a:pt x="749" y="2000"/>
                    <a:pt x="769" y="2000"/>
                  </a:cubicBezTo>
                  <a:lnTo>
                    <a:pt x="769" y="2000"/>
                  </a:lnTo>
                  <a:cubicBezTo>
                    <a:pt x="755" y="2004"/>
                    <a:pt x="732" y="2007"/>
                    <a:pt x="749" y="2024"/>
                  </a:cubicBezTo>
                  <a:cubicBezTo>
                    <a:pt x="796" y="2024"/>
                    <a:pt x="843" y="2024"/>
                    <a:pt x="890" y="2024"/>
                  </a:cubicBezTo>
                  <a:lnTo>
                    <a:pt x="890" y="2024"/>
                  </a:lnTo>
                  <a:lnTo>
                    <a:pt x="890" y="2024"/>
                  </a:lnTo>
                  <a:cubicBezTo>
                    <a:pt x="906" y="2024"/>
                    <a:pt x="923" y="2024"/>
                    <a:pt x="940" y="2027"/>
                  </a:cubicBezTo>
                  <a:cubicBezTo>
                    <a:pt x="980" y="2024"/>
                    <a:pt x="1017" y="2021"/>
                    <a:pt x="1058" y="2017"/>
                  </a:cubicBezTo>
                  <a:cubicBezTo>
                    <a:pt x="1198" y="2017"/>
                    <a:pt x="1343" y="2014"/>
                    <a:pt x="1484" y="2014"/>
                  </a:cubicBezTo>
                  <a:cubicBezTo>
                    <a:pt x="1497" y="2014"/>
                    <a:pt x="1514" y="2017"/>
                    <a:pt x="1527" y="2007"/>
                  </a:cubicBezTo>
                  <a:lnTo>
                    <a:pt x="1527" y="2007"/>
                  </a:lnTo>
                  <a:cubicBezTo>
                    <a:pt x="1601" y="2010"/>
                    <a:pt x="1679" y="2004"/>
                    <a:pt x="1756" y="1997"/>
                  </a:cubicBezTo>
                  <a:cubicBezTo>
                    <a:pt x="1856" y="1997"/>
                    <a:pt x="1960" y="1997"/>
                    <a:pt x="2060" y="1994"/>
                  </a:cubicBezTo>
                  <a:cubicBezTo>
                    <a:pt x="2067" y="1994"/>
                    <a:pt x="2070" y="1990"/>
                    <a:pt x="2077" y="1990"/>
                  </a:cubicBezTo>
                  <a:lnTo>
                    <a:pt x="2077" y="1990"/>
                  </a:lnTo>
                  <a:cubicBezTo>
                    <a:pt x="2121" y="1994"/>
                    <a:pt x="2161" y="1990"/>
                    <a:pt x="2204" y="1987"/>
                  </a:cubicBezTo>
                  <a:cubicBezTo>
                    <a:pt x="2305" y="1987"/>
                    <a:pt x="2406" y="1987"/>
                    <a:pt x="2507" y="1987"/>
                  </a:cubicBezTo>
                  <a:cubicBezTo>
                    <a:pt x="2520" y="1987"/>
                    <a:pt x="2530" y="1987"/>
                    <a:pt x="2543" y="1980"/>
                  </a:cubicBezTo>
                  <a:lnTo>
                    <a:pt x="2543" y="1980"/>
                  </a:lnTo>
                  <a:lnTo>
                    <a:pt x="2543" y="1980"/>
                  </a:lnTo>
                  <a:cubicBezTo>
                    <a:pt x="2547" y="1980"/>
                    <a:pt x="2550" y="1980"/>
                    <a:pt x="2554" y="1980"/>
                  </a:cubicBezTo>
                  <a:cubicBezTo>
                    <a:pt x="2584" y="1980"/>
                    <a:pt x="2614" y="1980"/>
                    <a:pt x="2644" y="1977"/>
                  </a:cubicBezTo>
                  <a:lnTo>
                    <a:pt x="2644" y="1977"/>
                  </a:lnTo>
                  <a:cubicBezTo>
                    <a:pt x="2758" y="1977"/>
                    <a:pt x="2876" y="1984"/>
                    <a:pt x="2993" y="1977"/>
                  </a:cubicBezTo>
                  <a:lnTo>
                    <a:pt x="2993" y="1977"/>
                  </a:lnTo>
                  <a:lnTo>
                    <a:pt x="2993" y="1977"/>
                  </a:lnTo>
                  <a:cubicBezTo>
                    <a:pt x="3087" y="1977"/>
                    <a:pt x="3185" y="1984"/>
                    <a:pt x="3282" y="1970"/>
                  </a:cubicBezTo>
                  <a:lnTo>
                    <a:pt x="3282" y="1970"/>
                  </a:lnTo>
                  <a:lnTo>
                    <a:pt x="3285" y="1970"/>
                  </a:lnTo>
                  <a:cubicBezTo>
                    <a:pt x="3315" y="1980"/>
                    <a:pt x="3349" y="1984"/>
                    <a:pt x="3379" y="1970"/>
                  </a:cubicBezTo>
                  <a:cubicBezTo>
                    <a:pt x="3383" y="1970"/>
                    <a:pt x="3383" y="1970"/>
                    <a:pt x="3383" y="1970"/>
                  </a:cubicBezTo>
                  <a:lnTo>
                    <a:pt x="3383" y="1970"/>
                  </a:lnTo>
                  <a:cubicBezTo>
                    <a:pt x="3386" y="1974"/>
                    <a:pt x="3389" y="1970"/>
                    <a:pt x="3393" y="1970"/>
                  </a:cubicBezTo>
                  <a:cubicBezTo>
                    <a:pt x="3440" y="1970"/>
                    <a:pt x="3490" y="1974"/>
                    <a:pt x="3537" y="1963"/>
                  </a:cubicBezTo>
                  <a:lnTo>
                    <a:pt x="3537" y="1963"/>
                  </a:lnTo>
                  <a:cubicBezTo>
                    <a:pt x="3584" y="1970"/>
                    <a:pt x="3631" y="1960"/>
                    <a:pt x="3675" y="1960"/>
                  </a:cubicBezTo>
                  <a:cubicBezTo>
                    <a:pt x="3698" y="1960"/>
                    <a:pt x="3718" y="1967"/>
                    <a:pt x="3742" y="1957"/>
                  </a:cubicBezTo>
                  <a:cubicBezTo>
                    <a:pt x="3711" y="1937"/>
                    <a:pt x="3678" y="1940"/>
                    <a:pt x="3648" y="1950"/>
                  </a:cubicBezTo>
                  <a:cubicBezTo>
                    <a:pt x="3601" y="1950"/>
                    <a:pt x="3554" y="1940"/>
                    <a:pt x="3507" y="1950"/>
                  </a:cubicBezTo>
                  <a:cubicBezTo>
                    <a:pt x="3470" y="1953"/>
                    <a:pt x="3429" y="1947"/>
                    <a:pt x="3393" y="1953"/>
                  </a:cubicBezTo>
                  <a:cubicBezTo>
                    <a:pt x="3362" y="1950"/>
                    <a:pt x="3332" y="1950"/>
                    <a:pt x="3302" y="1953"/>
                  </a:cubicBezTo>
                  <a:lnTo>
                    <a:pt x="3302" y="1953"/>
                  </a:lnTo>
                  <a:lnTo>
                    <a:pt x="3302" y="1953"/>
                  </a:lnTo>
                  <a:cubicBezTo>
                    <a:pt x="3299" y="1953"/>
                    <a:pt x="3292" y="1953"/>
                    <a:pt x="3289" y="1953"/>
                  </a:cubicBezTo>
                  <a:lnTo>
                    <a:pt x="3289" y="1953"/>
                  </a:lnTo>
                  <a:lnTo>
                    <a:pt x="3289" y="1953"/>
                  </a:lnTo>
                  <a:cubicBezTo>
                    <a:pt x="3228" y="1953"/>
                    <a:pt x="3164" y="1953"/>
                    <a:pt x="3104" y="1953"/>
                  </a:cubicBezTo>
                  <a:cubicBezTo>
                    <a:pt x="3090" y="1953"/>
                    <a:pt x="3077" y="1953"/>
                    <a:pt x="3067" y="1960"/>
                  </a:cubicBezTo>
                  <a:cubicBezTo>
                    <a:pt x="3000" y="1953"/>
                    <a:pt x="2933" y="1960"/>
                    <a:pt x="2862" y="1960"/>
                  </a:cubicBezTo>
                  <a:cubicBezTo>
                    <a:pt x="2839" y="1953"/>
                    <a:pt x="2812" y="1953"/>
                    <a:pt x="2785" y="1960"/>
                  </a:cubicBezTo>
                  <a:cubicBezTo>
                    <a:pt x="2782" y="1960"/>
                    <a:pt x="2775" y="1960"/>
                    <a:pt x="2772" y="1960"/>
                  </a:cubicBezTo>
                  <a:cubicBezTo>
                    <a:pt x="2738" y="1953"/>
                    <a:pt x="2704" y="1947"/>
                    <a:pt x="2671" y="1960"/>
                  </a:cubicBezTo>
                  <a:cubicBezTo>
                    <a:pt x="2664" y="1960"/>
                    <a:pt x="2661" y="1960"/>
                    <a:pt x="2658" y="1960"/>
                  </a:cubicBezTo>
                  <a:cubicBezTo>
                    <a:pt x="2590" y="1960"/>
                    <a:pt x="2527" y="1960"/>
                    <a:pt x="2463" y="1960"/>
                  </a:cubicBezTo>
                  <a:cubicBezTo>
                    <a:pt x="2376" y="1963"/>
                    <a:pt x="2292" y="1957"/>
                    <a:pt x="2204" y="1970"/>
                  </a:cubicBezTo>
                  <a:cubicBezTo>
                    <a:pt x="2171" y="1963"/>
                    <a:pt x="2137" y="1967"/>
                    <a:pt x="2104" y="1970"/>
                  </a:cubicBezTo>
                  <a:cubicBezTo>
                    <a:pt x="2084" y="1957"/>
                    <a:pt x="2057" y="1960"/>
                    <a:pt x="2036" y="1967"/>
                  </a:cubicBezTo>
                  <a:cubicBezTo>
                    <a:pt x="2003" y="1974"/>
                    <a:pt x="1970" y="1974"/>
                    <a:pt x="1937" y="1970"/>
                  </a:cubicBezTo>
                  <a:cubicBezTo>
                    <a:pt x="1937" y="1967"/>
                    <a:pt x="1937" y="1963"/>
                    <a:pt x="1934" y="1963"/>
                  </a:cubicBezTo>
                  <a:lnTo>
                    <a:pt x="1934" y="1963"/>
                  </a:lnTo>
                  <a:lnTo>
                    <a:pt x="1934" y="1963"/>
                  </a:lnTo>
                  <a:cubicBezTo>
                    <a:pt x="1974" y="1950"/>
                    <a:pt x="2013" y="1953"/>
                    <a:pt x="2050" y="1950"/>
                  </a:cubicBezTo>
                  <a:cubicBezTo>
                    <a:pt x="2074" y="1950"/>
                    <a:pt x="2097" y="1957"/>
                    <a:pt x="2117" y="1943"/>
                  </a:cubicBezTo>
                  <a:lnTo>
                    <a:pt x="2117" y="1943"/>
                  </a:lnTo>
                  <a:lnTo>
                    <a:pt x="2117" y="1943"/>
                  </a:lnTo>
                  <a:cubicBezTo>
                    <a:pt x="2144" y="1940"/>
                    <a:pt x="2171" y="1947"/>
                    <a:pt x="2194" y="1937"/>
                  </a:cubicBezTo>
                  <a:cubicBezTo>
                    <a:pt x="2285" y="1933"/>
                    <a:pt x="2372" y="1920"/>
                    <a:pt x="2463" y="1913"/>
                  </a:cubicBezTo>
                  <a:lnTo>
                    <a:pt x="2463" y="1913"/>
                  </a:lnTo>
                  <a:lnTo>
                    <a:pt x="2463" y="1913"/>
                  </a:lnTo>
                  <a:cubicBezTo>
                    <a:pt x="2486" y="1917"/>
                    <a:pt x="2510" y="1917"/>
                    <a:pt x="2530" y="1906"/>
                  </a:cubicBezTo>
                  <a:cubicBezTo>
                    <a:pt x="2564" y="1906"/>
                    <a:pt x="2600" y="1910"/>
                    <a:pt x="2631" y="1900"/>
                  </a:cubicBezTo>
                  <a:lnTo>
                    <a:pt x="2631" y="1900"/>
                  </a:lnTo>
                  <a:cubicBezTo>
                    <a:pt x="2671" y="1893"/>
                    <a:pt x="2711" y="1903"/>
                    <a:pt x="2748" y="1886"/>
                  </a:cubicBezTo>
                  <a:cubicBezTo>
                    <a:pt x="2815" y="1886"/>
                    <a:pt x="2886" y="1880"/>
                    <a:pt x="2953" y="1870"/>
                  </a:cubicBezTo>
                  <a:cubicBezTo>
                    <a:pt x="3007" y="1866"/>
                    <a:pt x="3060" y="1873"/>
                    <a:pt x="3114" y="1863"/>
                  </a:cubicBezTo>
                  <a:cubicBezTo>
                    <a:pt x="3118" y="1863"/>
                    <a:pt x="3118" y="1863"/>
                    <a:pt x="3118" y="1863"/>
                  </a:cubicBezTo>
                  <a:cubicBezTo>
                    <a:pt x="3121" y="1860"/>
                    <a:pt x="3121" y="1860"/>
                    <a:pt x="3121" y="1860"/>
                  </a:cubicBezTo>
                  <a:cubicBezTo>
                    <a:pt x="3151" y="1860"/>
                    <a:pt x="3181" y="1860"/>
                    <a:pt x="3211" y="1860"/>
                  </a:cubicBezTo>
                  <a:cubicBezTo>
                    <a:pt x="3262" y="1863"/>
                    <a:pt x="3309" y="1860"/>
                    <a:pt x="3356" y="1842"/>
                  </a:cubicBezTo>
                  <a:cubicBezTo>
                    <a:pt x="3386" y="1842"/>
                    <a:pt x="3416" y="1842"/>
                    <a:pt x="3443" y="1832"/>
                  </a:cubicBezTo>
                  <a:cubicBezTo>
                    <a:pt x="3457" y="1832"/>
                    <a:pt x="3473" y="1832"/>
                    <a:pt x="3483" y="1826"/>
                  </a:cubicBezTo>
                  <a:lnTo>
                    <a:pt x="3483" y="1826"/>
                  </a:lnTo>
                  <a:lnTo>
                    <a:pt x="3483" y="1826"/>
                  </a:lnTo>
                  <a:lnTo>
                    <a:pt x="3483" y="1826"/>
                  </a:lnTo>
                  <a:lnTo>
                    <a:pt x="3483" y="1826"/>
                  </a:lnTo>
                  <a:cubicBezTo>
                    <a:pt x="3524" y="1823"/>
                    <a:pt x="3564" y="1826"/>
                    <a:pt x="3601" y="1816"/>
                  </a:cubicBezTo>
                  <a:cubicBezTo>
                    <a:pt x="3604" y="1816"/>
                    <a:pt x="3607" y="1816"/>
                    <a:pt x="3611" y="1813"/>
                  </a:cubicBezTo>
                  <a:cubicBezTo>
                    <a:pt x="3624" y="1813"/>
                    <a:pt x="3638" y="1813"/>
                    <a:pt x="3651" y="1813"/>
                  </a:cubicBezTo>
                  <a:cubicBezTo>
                    <a:pt x="3654" y="1813"/>
                    <a:pt x="3658" y="1813"/>
                    <a:pt x="3665" y="1813"/>
                  </a:cubicBezTo>
                  <a:cubicBezTo>
                    <a:pt x="3678" y="1813"/>
                    <a:pt x="3691" y="1813"/>
                    <a:pt x="3705" y="1806"/>
                  </a:cubicBezTo>
                  <a:cubicBezTo>
                    <a:pt x="3708" y="1806"/>
                    <a:pt x="3711" y="1806"/>
                    <a:pt x="3715" y="1802"/>
                  </a:cubicBezTo>
                  <a:cubicBezTo>
                    <a:pt x="3718" y="1806"/>
                    <a:pt x="3722" y="1806"/>
                    <a:pt x="3728" y="1802"/>
                  </a:cubicBezTo>
                  <a:cubicBezTo>
                    <a:pt x="3762" y="1829"/>
                    <a:pt x="3789" y="1863"/>
                    <a:pt x="3819" y="1893"/>
                  </a:cubicBezTo>
                  <a:cubicBezTo>
                    <a:pt x="3826" y="1900"/>
                    <a:pt x="3832" y="1906"/>
                    <a:pt x="3819" y="1913"/>
                  </a:cubicBezTo>
                  <a:cubicBezTo>
                    <a:pt x="3816" y="1933"/>
                    <a:pt x="3829" y="1930"/>
                    <a:pt x="3846" y="1927"/>
                  </a:cubicBezTo>
                  <a:cubicBezTo>
                    <a:pt x="3849" y="1923"/>
                    <a:pt x="3853" y="1923"/>
                    <a:pt x="3856" y="1923"/>
                  </a:cubicBezTo>
                  <a:cubicBezTo>
                    <a:pt x="3859" y="1923"/>
                    <a:pt x="3863" y="1920"/>
                    <a:pt x="3863" y="1917"/>
                  </a:cubicBezTo>
                  <a:cubicBezTo>
                    <a:pt x="3863" y="1917"/>
                    <a:pt x="3863" y="1913"/>
                    <a:pt x="3866" y="1913"/>
                  </a:cubicBezTo>
                  <a:lnTo>
                    <a:pt x="3866" y="1910"/>
                  </a:lnTo>
                  <a:cubicBezTo>
                    <a:pt x="3869" y="1910"/>
                    <a:pt x="3873" y="1906"/>
                    <a:pt x="3873" y="1906"/>
                  </a:cubicBezTo>
                  <a:cubicBezTo>
                    <a:pt x="3873" y="1903"/>
                    <a:pt x="3873" y="1900"/>
                    <a:pt x="3869" y="1896"/>
                  </a:cubicBezTo>
                  <a:lnTo>
                    <a:pt x="3869" y="1896"/>
                  </a:lnTo>
                  <a:cubicBezTo>
                    <a:pt x="3859" y="1893"/>
                    <a:pt x="3863" y="1883"/>
                    <a:pt x="3856" y="1880"/>
                  </a:cubicBezTo>
                  <a:cubicBezTo>
                    <a:pt x="3853" y="1876"/>
                    <a:pt x="3849" y="1873"/>
                    <a:pt x="3843" y="1870"/>
                  </a:cubicBezTo>
                  <a:lnTo>
                    <a:pt x="3843" y="1870"/>
                  </a:lnTo>
                  <a:cubicBezTo>
                    <a:pt x="3839" y="1866"/>
                    <a:pt x="3836" y="1863"/>
                    <a:pt x="3832" y="1860"/>
                  </a:cubicBezTo>
                  <a:lnTo>
                    <a:pt x="3832" y="1860"/>
                  </a:lnTo>
                  <a:cubicBezTo>
                    <a:pt x="3822" y="1836"/>
                    <a:pt x="3806" y="1819"/>
                    <a:pt x="3782" y="1802"/>
                  </a:cubicBezTo>
                  <a:cubicBezTo>
                    <a:pt x="3782" y="1799"/>
                    <a:pt x="3779" y="1799"/>
                    <a:pt x="3779" y="1799"/>
                  </a:cubicBezTo>
                  <a:cubicBezTo>
                    <a:pt x="3782" y="1799"/>
                    <a:pt x="3789" y="1799"/>
                    <a:pt x="3792" y="1802"/>
                  </a:cubicBezTo>
                  <a:cubicBezTo>
                    <a:pt x="3796" y="1806"/>
                    <a:pt x="3799" y="1806"/>
                    <a:pt x="3802" y="1809"/>
                  </a:cubicBezTo>
                  <a:cubicBezTo>
                    <a:pt x="3806" y="1813"/>
                    <a:pt x="3809" y="1813"/>
                    <a:pt x="3812" y="1816"/>
                  </a:cubicBezTo>
                  <a:cubicBezTo>
                    <a:pt x="3812" y="1819"/>
                    <a:pt x="3816" y="1819"/>
                    <a:pt x="3816" y="1819"/>
                  </a:cubicBezTo>
                  <a:cubicBezTo>
                    <a:pt x="3819" y="1823"/>
                    <a:pt x="3822" y="1826"/>
                    <a:pt x="3829" y="1826"/>
                  </a:cubicBezTo>
                  <a:cubicBezTo>
                    <a:pt x="3829" y="1829"/>
                    <a:pt x="3832" y="1829"/>
                    <a:pt x="3832" y="1829"/>
                  </a:cubicBezTo>
                  <a:cubicBezTo>
                    <a:pt x="3836" y="1832"/>
                    <a:pt x="3839" y="1836"/>
                    <a:pt x="3843" y="1842"/>
                  </a:cubicBezTo>
                  <a:cubicBezTo>
                    <a:pt x="3849" y="1842"/>
                    <a:pt x="3853" y="1846"/>
                    <a:pt x="3856" y="1849"/>
                  </a:cubicBezTo>
                  <a:cubicBezTo>
                    <a:pt x="3863" y="1853"/>
                    <a:pt x="3869" y="1856"/>
                    <a:pt x="3869" y="1860"/>
                  </a:cubicBezTo>
                  <a:cubicBezTo>
                    <a:pt x="3873" y="1860"/>
                    <a:pt x="3876" y="1860"/>
                    <a:pt x="3879" y="1860"/>
                  </a:cubicBezTo>
                  <a:cubicBezTo>
                    <a:pt x="3879" y="1863"/>
                    <a:pt x="3879" y="1863"/>
                    <a:pt x="3879" y="1863"/>
                  </a:cubicBezTo>
                  <a:cubicBezTo>
                    <a:pt x="3883" y="1866"/>
                    <a:pt x="3883" y="1866"/>
                    <a:pt x="3883" y="1870"/>
                  </a:cubicBezTo>
                  <a:cubicBezTo>
                    <a:pt x="3886" y="1870"/>
                    <a:pt x="3886" y="1870"/>
                    <a:pt x="3889" y="1870"/>
                  </a:cubicBezTo>
                  <a:cubicBezTo>
                    <a:pt x="3889" y="1870"/>
                    <a:pt x="3893" y="1870"/>
                    <a:pt x="3893" y="1873"/>
                  </a:cubicBezTo>
                  <a:lnTo>
                    <a:pt x="3896" y="1873"/>
                  </a:lnTo>
                  <a:cubicBezTo>
                    <a:pt x="3896" y="1876"/>
                    <a:pt x="3896" y="1876"/>
                    <a:pt x="3896" y="1876"/>
                  </a:cubicBezTo>
                  <a:cubicBezTo>
                    <a:pt x="3900" y="1880"/>
                    <a:pt x="3900" y="1880"/>
                    <a:pt x="3903" y="1880"/>
                  </a:cubicBezTo>
                  <a:lnTo>
                    <a:pt x="3903" y="1880"/>
                  </a:lnTo>
                  <a:lnTo>
                    <a:pt x="3906" y="1880"/>
                  </a:lnTo>
                  <a:cubicBezTo>
                    <a:pt x="3903" y="1883"/>
                    <a:pt x="3906" y="1886"/>
                    <a:pt x="3910" y="1886"/>
                  </a:cubicBezTo>
                  <a:cubicBezTo>
                    <a:pt x="3913" y="1886"/>
                    <a:pt x="3916" y="1886"/>
                    <a:pt x="3920" y="1886"/>
                  </a:cubicBezTo>
                  <a:cubicBezTo>
                    <a:pt x="3923" y="1893"/>
                    <a:pt x="3926" y="1896"/>
                    <a:pt x="3933" y="1896"/>
                  </a:cubicBezTo>
                  <a:lnTo>
                    <a:pt x="3933" y="1896"/>
                  </a:lnTo>
                  <a:cubicBezTo>
                    <a:pt x="3936" y="1900"/>
                    <a:pt x="3943" y="1903"/>
                    <a:pt x="3947" y="1906"/>
                  </a:cubicBezTo>
                  <a:cubicBezTo>
                    <a:pt x="3947" y="1913"/>
                    <a:pt x="3950" y="1913"/>
                    <a:pt x="3960" y="1917"/>
                  </a:cubicBezTo>
                  <a:cubicBezTo>
                    <a:pt x="3967" y="1930"/>
                    <a:pt x="3983" y="1937"/>
                    <a:pt x="3997" y="1947"/>
                  </a:cubicBezTo>
                  <a:lnTo>
                    <a:pt x="3997" y="1947"/>
                  </a:lnTo>
                  <a:cubicBezTo>
                    <a:pt x="4000" y="1953"/>
                    <a:pt x="4007" y="1960"/>
                    <a:pt x="4014" y="1967"/>
                  </a:cubicBezTo>
                  <a:cubicBezTo>
                    <a:pt x="4020" y="1970"/>
                    <a:pt x="4027" y="1970"/>
                    <a:pt x="4034" y="1974"/>
                  </a:cubicBezTo>
                  <a:cubicBezTo>
                    <a:pt x="4034" y="1977"/>
                    <a:pt x="4034" y="1977"/>
                    <a:pt x="4034" y="1977"/>
                  </a:cubicBezTo>
                  <a:cubicBezTo>
                    <a:pt x="4037" y="1980"/>
                    <a:pt x="4037" y="1980"/>
                    <a:pt x="4037" y="1980"/>
                  </a:cubicBezTo>
                  <a:cubicBezTo>
                    <a:pt x="4030" y="2010"/>
                    <a:pt x="4037" y="2041"/>
                    <a:pt x="4040" y="2071"/>
                  </a:cubicBezTo>
                  <a:lnTo>
                    <a:pt x="4040" y="2071"/>
                  </a:lnTo>
                  <a:lnTo>
                    <a:pt x="4040" y="2071"/>
                  </a:lnTo>
                  <a:cubicBezTo>
                    <a:pt x="4037" y="2074"/>
                    <a:pt x="4037" y="2078"/>
                    <a:pt x="4037" y="2081"/>
                  </a:cubicBezTo>
                  <a:lnTo>
                    <a:pt x="4040" y="2081"/>
                  </a:lnTo>
                  <a:cubicBezTo>
                    <a:pt x="4024" y="2084"/>
                    <a:pt x="4037" y="2101"/>
                    <a:pt x="4024" y="2111"/>
                  </a:cubicBezTo>
                  <a:cubicBezTo>
                    <a:pt x="4027" y="2114"/>
                    <a:pt x="4027" y="2114"/>
                    <a:pt x="4027" y="2114"/>
                  </a:cubicBezTo>
                  <a:cubicBezTo>
                    <a:pt x="4024" y="2118"/>
                    <a:pt x="4024" y="2118"/>
                    <a:pt x="4024" y="2118"/>
                  </a:cubicBezTo>
                  <a:cubicBezTo>
                    <a:pt x="4017" y="2121"/>
                    <a:pt x="4014" y="2128"/>
                    <a:pt x="4014" y="2135"/>
                  </a:cubicBezTo>
                  <a:cubicBezTo>
                    <a:pt x="4007" y="2121"/>
                    <a:pt x="4000" y="2108"/>
                    <a:pt x="3987" y="2098"/>
                  </a:cubicBezTo>
                  <a:cubicBezTo>
                    <a:pt x="3983" y="2098"/>
                    <a:pt x="3983" y="2094"/>
                    <a:pt x="3983" y="2091"/>
                  </a:cubicBezTo>
                  <a:cubicBezTo>
                    <a:pt x="3980" y="2088"/>
                    <a:pt x="3980" y="2081"/>
                    <a:pt x="3973" y="2081"/>
                  </a:cubicBezTo>
                  <a:cubicBezTo>
                    <a:pt x="3977" y="2078"/>
                    <a:pt x="3977" y="2074"/>
                    <a:pt x="3973" y="2071"/>
                  </a:cubicBezTo>
                  <a:cubicBezTo>
                    <a:pt x="3953" y="2044"/>
                    <a:pt x="3933" y="2017"/>
                    <a:pt x="3920" y="1987"/>
                  </a:cubicBezTo>
                  <a:cubicBezTo>
                    <a:pt x="3913" y="1980"/>
                    <a:pt x="3906" y="1974"/>
                    <a:pt x="3893" y="1970"/>
                  </a:cubicBezTo>
                  <a:lnTo>
                    <a:pt x="3893" y="1970"/>
                  </a:lnTo>
                  <a:cubicBezTo>
                    <a:pt x="3883" y="1977"/>
                    <a:pt x="3883" y="1987"/>
                    <a:pt x="3886" y="1994"/>
                  </a:cubicBezTo>
                  <a:cubicBezTo>
                    <a:pt x="3903" y="2027"/>
                    <a:pt x="3920" y="2061"/>
                    <a:pt x="3943" y="2091"/>
                  </a:cubicBezTo>
                  <a:cubicBezTo>
                    <a:pt x="3960" y="2142"/>
                    <a:pt x="3980" y="2192"/>
                    <a:pt x="3973" y="2245"/>
                  </a:cubicBezTo>
                  <a:cubicBezTo>
                    <a:pt x="3983" y="2256"/>
                    <a:pt x="3973" y="2272"/>
                    <a:pt x="3983" y="2286"/>
                  </a:cubicBezTo>
                  <a:lnTo>
                    <a:pt x="3987" y="2286"/>
                  </a:lnTo>
                  <a:cubicBezTo>
                    <a:pt x="3980" y="2296"/>
                    <a:pt x="3980" y="2309"/>
                    <a:pt x="3977" y="2319"/>
                  </a:cubicBezTo>
                  <a:cubicBezTo>
                    <a:pt x="3977" y="2316"/>
                    <a:pt x="3973" y="2313"/>
                    <a:pt x="3973" y="2309"/>
                  </a:cubicBezTo>
                  <a:cubicBezTo>
                    <a:pt x="3950" y="2303"/>
                    <a:pt x="3957" y="2289"/>
                    <a:pt x="3957" y="2279"/>
                  </a:cubicBezTo>
                  <a:cubicBezTo>
                    <a:pt x="3957" y="2249"/>
                    <a:pt x="3953" y="2225"/>
                    <a:pt x="3936" y="2199"/>
                  </a:cubicBezTo>
                  <a:lnTo>
                    <a:pt x="3936" y="2199"/>
                  </a:lnTo>
                  <a:cubicBezTo>
                    <a:pt x="3936" y="2195"/>
                    <a:pt x="3936" y="2192"/>
                    <a:pt x="3933" y="2192"/>
                  </a:cubicBezTo>
                  <a:cubicBezTo>
                    <a:pt x="3933" y="2192"/>
                    <a:pt x="3930" y="2192"/>
                    <a:pt x="3930" y="2195"/>
                  </a:cubicBezTo>
                  <a:cubicBezTo>
                    <a:pt x="3930" y="2192"/>
                    <a:pt x="3933" y="2192"/>
                    <a:pt x="3933" y="2192"/>
                  </a:cubicBezTo>
                  <a:cubicBezTo>
                    <a:pt x="3926" y="2152"/>
                    <a:pt x="3913" y="2114"/>
                    <a:pt x="3896" y="2078"/>
                  </a:cubicBezTo>
                  <a:lnTo>
                    <a:pt x="3896" y="2078"/>
                  </a:lnTo>
                  <a:cubicBezTo>
                    <a:pt x="3896" y="2074"/>
                    <a:pt x="3896" y="2074"/>
                    <a:pt x="3893" y="2071"/>
                  </a:cubicBezTo>
                  <a:lnTo>
                    <a:pt x="3893" y="2071"/>
                  </a:lnTo>
                  <a:cubicBezTo>
                    <a:pt x="3886" y="2047"/>
                    <a:pt x="3879" y="2024"/>
                    <a:pt x="3856" y="2007"/>
                  </a:cubicBezTo>
                  <a:cubicBezTo>
                    <a:pt x="3843" y="2004"/>
                    <a:pt x="3836" y="2007"/>
                    <a:pt x="3843" y="2017"/>
                  </a:cubicBezTo>
                  <a:cubicBezTo>
                    <a:pt x="3843" y="2037"/>
                    <a:pt x="3822" y="2034"/>
                    <a:pt x="3806" y="2034"/>
                  </a:cubicBezTo>
                  <a:cubicBezTo>
                    <a:pt x="3758" y="2034"/>
                    <a:pt x="3711" y="2034"/>
                    <a:pt x="3661" y="2034"/>
                  </a:cubicBezTo>
                  <a:cubicBezTo>
                    <a:pt x="3658" y="2037"/>
                    <a:pt x="3658" y="2041"/>
                    <a:pt x="3665" y="2044"/>
                  </a:cubicBezTo>
                  <a:cubicBezTo>
                    <a:pt x="3711" y="2044"/>
                    <a:pt x="3758" y="2047"/>
                    <a:pt x="3806" y="2051"/>
                  </a:cubicBezTo>
                  <a:lnTo>
                    <a:pt x="3806" y="2051"/>
                  </a:lnTo>
                  <a:cubicBezTo>
                    <a:pt x="3822" y="2054"/>
                    <a:pt x="3839" y="2054"/>
                    <a:pt x="3853" y="2054"/>
                  </a:cubicBezTo>
                  <a:cubicBezTo>
                    <a:pt x="3856" y="2061"/>
                    <a:pt x="3856" y="2064"/>
                    <a:pt x="3856" y="2071"/>
                  </a:cubicBezTo>
                  <a:cubicBezTo>
                    <a:pt x="3816" y="2081"/>
                    <a:pt x="3779" y="2067"/>
                    <a:pt x="3738" y="2071"/>
                  </a:cubicBezTo>
                  <a:cubicBezTo>
                    <a:pt x="3732" y="2071"/>
                    <a:pt x="3722" y="2071"/>
                    <a:pt x="3715" y="2071"/>
                  </a:cubicBezTo>
                  <a:cubicBezTo>
                    <a:pt x="3678" y="2061"/>
                    <a:pt x="3644" y="2074"/>
                    <a:pt x="3611" y="2074"/>
                  </a:cubicBezTo>
                  <a:cubicBezTo>
                    <a:pt x="3644" y="2081"/>
                    <a:pt x="3678" y="2081"/>
                    <a:pt x="3715" y="2081"/>
                  </a:cubicBezTo>
                  <a:lnTo>
                    <a:pt x="3715" y="2081"/>
                  </a:lnTo>
                  <a:cubicBezTo>
                    <a:pt x="3718" y="2084"/>
                    <a:pt x="3722" y="2084"/>
                    <a:pt x="3725" y="2081"/>
                  </a:cubicBezTo>
                  <a:lnTo>
                    <a:pt x="3725" y="2081"/>
                  </a:lnTo>
                  <a:cubicBezTo>
                    <a:pt x="3755" y="2091"/>
                    <a:pt x="3786" y="2088"/>
                    <a:pt x="3819" y="2088"/>
                  </a:cubicBezTo>
                  <a:lnTo>
                    <a:pt x="3819" y="2088"/>
                  </a:lnTo>
                  <a:cubicBezTo>
                    <a:pt x="3839" y="2094"/>
                    <a:pt x="3863" y="2088"/>
                    <a:pt x="3879" y="2101"/>
                  </a:cubicBezTo>
                  <a:lnTo>
                    <a:pt x="3879" y="2101"/>
                  </a:lnTo>
                  <a:cubicBezTo>
                    <a:pt x="3879" y="2104"/>
                    <a:pt x="3879" y="2104"/>
                    <a:pt x="3879" y="2104"/>
                  </a:cubicBezTo>
                  <a:cubicBezTo>
                    <a:pt x="3883" y="2104"/>
                    <a:pt x="3883" y="2104"/>
                    <a:pt x="3883" y="2104"/>
                  </a:cubicBezTo>
                  <a:cubicBezTo>
                    <a:pt x="3879" y="2104"/>
                    <a:pt x="3879" y="2104"/>
                    <a:pt x="3879" y="2104"/>
                  </a:cubicBezTo>
                  <a:cubicBezTo>
                    <a:pt x="3866" y="2121"/>
                    <a:pt x="3843" y="2118"/>
                    <a:pt x="3822" y="2118"/>
                  </a:cubicBezTo>
                  <a:cubicBezTo>
                    <a:pt x="3796" y="2118"/>
                    <a:pt x="3768" y="2111"/>
                    <a:pt x="3742" y="2118"/>
                  </a:cubicBezTo>
                  <a:cubicBezTo>
                    <a:pt x="3695" y="2104"/>
                    <a:pt x="3648" y="2104"/>
                    <a:pt x="3597" y="2108"/>
                  </a:cubicBezTo>
                  <a:lnTo>
                    <a:pt x="3597" y="2108"/>
                  </a:lnTo>
                  <a:lnTo>
                    <a:pt x="3597" y="2108"/>
                  </a:lnTo>
                  <a:cubicBezTo>
                    <a:pt x="3587" y="2108"/>
                    <a:pt x="3574" y="2108"/>
                    <a:pt x="3564" y="2108"/>
                  </a:cubicBezTo>
                  <a:lnTo>
                    <a:pt x="3564" y="2108"/>
                  </a:lnTo>
                  <a:cubicBezTo>
                    <a:pt x="3473" y="2091"/>
                    <a:pt x="3383" y="2094"/>
                    <a:pt x="3289" y="2101"/>
                  </a:cubicBezTo>
                  <a:cubicBezTo>
                    <a:pt x="3282" y="2104"/>
                    <a:pt x="3282" y="2111"/>
                    <a:pt x="3289" y="2114"/>
                  </a:cubicBezTo>
                  <a:cubicBezTo>
                    <a:pt x="3346" y="2114"/>
                    <a:pt x="3400" y="2118"/>
                    <a:pt x="3457" y="2118"/>
                  </a:cubicBezTo>
                  <a:cubicBezTo>
                    <a:pt x="3473" y="2118"/>
                    <a:pt x="3490" y="2118"/>
                    <a:pt x="3507" y="2118"/>
                  </a:cubicBezTo>
                  <a:cubicBezTo>
                    <a:pt x="3517" y="2128"/>
                    <a:pt x="3527" y="2124"/>
                    <a:pt x="3537" y="2118"/>
                  </a:cubicBezTo>
                  <a:lnTo>
                    <a:pt x="3537" y="2118"/>
                  </a:lnTo>
                  <a:cubicBezTo>
                    <a:pt x="3557" y="2124"/>
                    <a:pt x="3577" y="2128"/>
                    <a:pt x="3597" y="2124"/>
                  </a:cubicBezTo>
                  <a:cubicBezTo>
                    <a:pt x="3644" y="2128"/>
                    <a:pt x="3691" y="2131"/>
                    <a:pt x="3742" y="2124"/>
                  </a:cubicBezTo>
                  <a:lnTo>
                    <a:pt x="3742" y="2124"/>
                  </a:lnTo>
                  <a:cubicBezTo>
                    <a:pt x="3789" y="2131"/>
                    <a:pt x="3836" y="2131"/>
                    <a:pt x="3883" y="2128"/>
                  </a:cubicBezTo>
                  <a:lnTo>
                    <a:pt x="3883" y="2128"/>
                  </a:lnTo>
                  <a:cubicBezTo>
                    <a:pt x="3886" y="2135"/>
                    <a:pt x="3889" y="2145"/>
                    <a:pt x="3893" y="2152"/>
                  </a:cubicBezTo>
                  <a:lnTo>
                    <a:pt x="3893" y="2152"/>
                  </a:lnTo>
                  <a:cubicBezTo>
                    <a:pt x="3856" y="2155"/>
                    <a:pt x="3819" y="2155"/>
                    <a:pt x="3779" y="2155"/>
                  </a:cubicBezTo>
                  <a:cubicBezTo>
                    <a:pt x="3772" y="2162"/>
                    <a:pt x="3772" y="2165"/>
                    <a:pt x="3779" y="2171"/>
                  </a:cubicBezTo>
                  <a:cubicBezTo>
                    <a:pt x="3819" y="2171"/>
                    <a:pt x="3859" y="2178"/>
                    <a:pt x="3896" y="2162"/>
                  </a:cubicBezTo>
                  <a:cubicBezTo>
                    <a:pt x="3906" y="2178"/>
                    <a:pt x="3910" y="2192"/>
                    <a:pt x="3906" y="2209"/>
                  </a:cubicBezTo>
                  <a:cubicBezTo>
                    <a:pt x="3910" y="2209"/>
                    <a:pt x="3910" y="2209"/>
                    <a:pt x="3910" y="2212"/>
                  </a:cubicBezTo>
                  <a:lnTo>
                    <a:pt x="3910" y="2212"/>
                  </a:lnTo>
                  <a:cubicBezTo>
                    <a:pt x="3906" y="2209"/>
                    <a:pt x="3906" y="2209"/>
                    <a:pt x="3906" y="2209"/>
                  </a:cubicBezTo>
                  <a:cubicBezTo>
                    <a:pt x="3876" y="2225"/>
                    <a:pt x="3839" y="2215"/>
                    <a:pt x="3806" y="2219"/>
                  </a:cubicBezTo>
                  <a:cubicBezTo>
                    <a:pt x="3799" y="2229"/>
                    <a:pt x="3775" y="2225"/>
                    <a:pt x="3765" y="2235"/>
                  </a:cubicBezTo>
                  <a:cubicBezTo>
                    <a:pt x="3819" y="2239"/>
                    <a:pt x="3869" y="2232"/>
                    <a:pt x="3920" y="2229"/>
                  </a:cubicBezTo>
                  <a:cubicBezTo>
                    <a:pt x="3920" y="2242"/>
                    <a:pt x="3933" y="2252"/>
                    <a:pt x="3920" y="2266"/>
                  </a:cubicBezTo>
                  <a:cubicBezTo>
                    <a:pt x="3910" y="2266"/>
                    <a:pt x="3900" y="2266"/>
                    <a:pt x="3893" y="2272"/>
                  </a:cubicBezTo>
                  <a:cubicBezTo>
                    <a:pt x="3889" y="2272"/>
                    <a:pt x="3886" y="2272"/>
                    <a:pt x="3883" y="2272"/>
                  </a:cubicBezTo>
                  <a:lnTo>
                    <a:pt x="3883" y="2272"/>
                  </a:lnTo>
                  <a:cubicBezTo>
                    <a:pt x="3836" y="2262"/>
                    <a:pt x="3789" y="2269"/>
                    <a:pt x="3742" y="2272"/>
                  </a:cubicBezTo>
                  <a:cubicBezTo>
                    <a:pt x="3725" y="2262"/>
                    <a:pt x="3708" y="2266"/>
                    <a:pt x="3688" y="2266"/>
                  </a:cubicBezTo>
                  <a:cubicBezTo>
                    <a:pt x="3688" y="2266"/>
                    <a:pt x="3688" y="2269"/>
                    <a:pt x="3685" y="2272"/>
                  </a:cubicBezTo>
                  <a:cubicBezTo>
                    <a:pt x="3678" y="2272"/>
                    <a:pt x="3678" y="2272"/>
                    <a:pt x="3678" y="2272"/>
                  </a:cubicBezTo>
                  <a:lnTo>
                    <a:pt x="3678" y="2272"/>
                  </a:lnTo>
                  <a:cubicBezTo>
                    <a:pt x="3665" y="2262"/>
                    <a:pt x="3648" y="2266"/>
                    <a:pt x="3634" y="2272"/>
                  </a:cubicBezTo>
                  <a:cubicBezTo>
                    <a:pt x="3628" y="2272"/>
                    <a:pt x="3621" y="2272"/>
                    <a:pt x="3611" y="2272"/>
                  </a:cubicBezTo>
                  <a:cubicBezTo>
                    <a:pt x="3567" y="2256"/>
                    <a:pt x="3527" y="2272"/>
                    <a:pt x="3483" y="2272"/>
                  </a:cubicBezTo>
                  <a:lnTo>
                    <a:pt x="3483" y="2272"/>
                  </a:lnTo>
                  <a:lnTo>
                    <a:pt x="3483" y="2272"/>
                  </a:lnTo>
                  <a:cubicBezTo>
                    <a:pt x="3477" y="2272"/>
                    <a:pt x="3473" y="2272"/>
                    <a:pt x="3470" y="2276"/>
                  </a:cubicBezTo>
                  <a:cubicBezTo>
                    <a:pt x="3467" y="2276"/>
                    <a:pt x="3460" y="2272"/>
                    <a:pt x="3457" y="2272"/>
                  </a:cubicBezTo>
                  <a:cubicBezTo>
                    <a:pt x="3423" y="2276"/>
                    <a:pt x="3386" y="2266"/>
                    <a:pt x="3352" y="2282"/>
                  </a:cubicBezTo>
                  <a:cubicBezTo>
                    <a:pt x="3349" y="2286"/>
                    <a:pt x="3349" y="2289"/>
                    <a:pt x="3352" y="2292"/>
                  </a:cubicBezTo>
                  <a:cubicBezTo>
                    <a:pt x="3379" y="2296"/>
                    <a:pt x="3403" y="2299"/>
                    <a:pt x="3429" y="2299"/>
                  </a:cubicBezTo>
                  <a:cubicBezTo>
                    <a:pt x="3433" y="2299"/>
                    <a:pt x="3443" y="2296"/>
                    <a:pt x="3443" y="2292"/>
                  </a:cubicBezTo>
                  <a:lnTo>
                    <a:pt x="3443" y="2292"/>
                  </a:lnTo>
                  <a:cubicBezTo>
                    <a:pt x="3446" y="2292"/>
                    <a:pt x="3450" y="2296"/>
                    <a:pt x="3453" y="2296"/>
                  </a:cubicBezTo>
                  <a:cubicBezTo>
                    <a:pt x="3507" y="2296"/>
                    <a:pt x="3557" y="2299"/>
                    <a:pt x="3611" y="2292"/>
                  </a:cubicBezTo>
                  <a:cubicBezTo>
                    <a:pt x="3614" y="2292"/>
                    <a:pt x="3621" y="2292"/>
                    <a:pt x="3624" y="2289"/>
                  </a:cubicBezTo>
                  <a:cubicBezTo>
                    <a:pt x="3624" y="2292"/>
                    <a:pt x="3624" y="2292"/>
                    <a:pt x="3624" y="2292"/>
                  </a:cubicBezTo>
                  <a:cubicBezTo>
                    <a:pt x="3631" y="2296"/>
                    <a:pt x="3641" y="2296"/>
                    <a:pt x="3648" y="2296"/>
                  </a:cubicBezTo>
                  <a:cubicBezTo>
                    <a:pt x="3654" y="2292"/>
                    <a:pt x="3658" y="2292"/>
                    <a:pt x="3665" y="2292"/>
                  </a:cubicBezTo>
                  <a:cubicBezTo>
                    <a:pt x="3668" y="2292"/>
                    <a:pt x="3671" y="2292"/>
                    <a:pt x="3675" y="2292"/>
                  </a:cubicBezTo>
                  <a:cubicBezTo>
                    <a:pt x="3678" y="2292"/>
                    <a:pt x="3685" y="2292"/>
                    <a:pt x="3691" y="2296"/>
                  </a:cubicBezTo>
                  <a:cubicBezTo>
                    <a:pt x="3691" y="2296"/>
                    <a:pt x="3695" y="2296"/>
                    <a:pt x="3698" y="2296"/>
                  </a:cubicBezTo>
                  <a:cubicBezTo>
                    <a:pt x="3701" y="2296"/>
                    <a:pt x="3701" y="2292"/>
                    <a:pt x="3701" y="2292"/>
                  </a:cubicBezTo>
                  <a:cubicBezTo>
                    <a:pt x="3705" y="2296"/>
                    <a:pt x="3708" y="2296"/>
                    <a:pt x="3711" y="2289"/>
                  </a:cubicBezTo>
                  <a:cubicBezTo>
                    <a:pt x="3718" y="2286"/>
                    <a:pt x="3722" y="2286"/>
                    <a:pt x="3728" y="2282"/>
                  </a:cubicBezTo>
                  <a:cubicBezTo>
                    <a:pt x="3728" y="2286"/>
                    <a:pt x="3728" y="2286"/>
                    <a:pt x="3728" y="2286"/>
                  </a:cubicBezTo>
                  <a:cubicBezTo>
                    <a:pt x="3732" y="2286"/>
                    <a:pt x="3738" y="2289"/>
                    <a:pt x="3742" y="2292"/>
                  </a:cubicBezTo>
                  <a:cubicBezTo>
                    <a:pt x="3758" y="2292"/>
                    <a:pt x="3772" y="2292"/>
                    <a:pt x="3789" y="2292"/>
                  </a:cubicBezTo>
                  <a:cubicBezTo>
                    <a:pt x="3799" y="2286"/>
                    <a:pt x="3809" y="2286"/>
                    <a:pt x="3819" y="2292"/>
                  </a:cubicBezTo>
                  <a:cubicBezTo>
                    <a:pt x="3846" y="2292"/>
                    <a:pt x="3869" y="2292"/>
                    <a:pt x="3896" y="2292"/>
                  </a:cubicBezTo>
                  <a:cubicBezTo>
                    <a:pt x="3900" y="2292"/>
                    <a:pt x="3903" y="2296"/>
                    <a:pt x="3903" y="2299"/>
                  </a:cubicBezTo>
                  <a:cubicBezTo>
                    <a:pt x="3906" y="2299"/>
                    <a:pt x="3910" y="2303"/>
                    <a:pt x="3910" y="2306"/>
                  </a:cubicBezTo>
                  <a:cubicBezTo>
                    <a:pt x="3910" y="2309"/>
                    <a:pt x="3913" y="2309"/>
                    <a:pt x="3913" y="2313"/>
                  </a:cubicBezTo>
                  <a:lnTo>
                    <a:pt x="3913" y="2313"/>
                  </a:lnTo>
                  <a:cubicBezTo>
                    <a:pt x="3906" y="2313"/>
                    <a:pt x="3903" y="2319"/>
                    <a:pt x="3896" y="2319"/>
                  </a:cubicBezTo>
                  <a:cubicBezTo>
                    <a:pt x="3886" y="2319"/>
                    <a:pt x="3879" y="2319"/>
                    <a:pt x="3869" y="2319"/>
                  </a:cubicBezTo>
                  <a:cubicBezTo>
                    <a:pt x="3859" y="2316"/>
                    <a:pt x="3853" y="2313"/>
                    <a:pt x="3846" y="2319"/>
                  </a:cubicBezTo>
                  <a:cubicBezTo>
                    <a:pt x="3843" y="2319"/>
                    <a:pt x="3843" y="2319"/>
                    <a:pt x="3843" y="2316"/>
                  </a:cubicBezTo>
                  <a:cubicBezTo>
                    <a:pt x="3826" y="2309"/>
                    <a:pt x="3809" y="2309"/>
                    <a:pt x="3789" y="2309"/>
                  </a:cubicBezTo>
                  <a:cubicBezTo>
                    <a:pt x="3782" y="2309"/>
                    <a:pt x="3775" y="2309"/>
                    <a:pt x="3768" y="2309"/>
                  </a:cubicBezTo>
                  <a:cubicBezTo>
                    <a:pt x="3758" y="2309"/>
                    <a:pt x="3748" y="2309"/>
                    <a:pt x="3742" y="2309"/>
                  </a:cubicBezTo>
                  <a:cubicBezTo>
                    <a:pt x="3735" y="2309"/>
                    <a:pt x="3728" y="2309"/>
                    <a:pt x="3722" y="2313"/>
                  </a:cubicBezTo>
                  <a:cubicBezTo>
                    <a:pt x="3711" y="2313"/>
                    <a:pt x="3705" y="2316"/>
                    <a:pt x="3695" y="2316"/>
                  </a:cubicBezTo>
                  <a:cubicBezTo>
                    <a:pt x="3675" y="2316"/>
                    <a:pt x="3654" y="2313"/>
                    <a:pt x="3638" y="2319"/>
                  </a:cubicBezTo>
                  <a:cubicBezTo>
                    <a:pt x="3634" y="2319"/>
                    <a:pt x="3628" y="2319"/>
                    <a:pt x="3624" y="2319"/>
                  </a:cubicBezTo>
                  <a:cubicBezTo>
                    <a:pt x="3614" y="2316"/>
                    <a:pt x="3607" y="2313"/>
                    <a:pt x="3597" y="2319"/>
                  </a:cubicBezTo>
                  <a:cubicBezTo>
                    <a:pt x="3601" y="2319"/>
                    <a:pt x="3601" y="2319"/>
                    <a:pt x="3601" y="2319"/>
                  </a:cubicBezTo>
                  <a:cubicBezTo>
                    <a:pt x="3594" y="2323"/>
                    <a:pt x="3594" y="2326"/>
                    <a:pt x="3594" y="2326"/>
                  </a:cubicBezTo>
                  <a:cubicBezTo>
                    <a:pt x="3581" y="2323"/>
                    <a:pt x="3567" y="2323"/>
                    <a:pt x="3554" y="2326"/>
                  </a:cubicBezTo>
                  <a:cubicBezTo>
                    <a:pt x="3550" y="2319"/>
                    <a:pt x="3544" y="2316"/>
                    <a:pt x="3534" y="2319"/>
                  </a:cubicBezTo>
                  <a:cubicBezTo>
                    <a:pt x="3530" y="2319"/>
                    <a:pt x="3527" y="2319"/>
                    <a:pt x="3524" y="2319"/>
                  </a:cubicBezTo>
                  <a:cubicBezTo>
                    <a:pt x="3517" y="2323"/>
                    <a:pt x="3514" y="2323"/>
                    <a:pt x="3510" y="2326"/>
                  </a:cubicBezTo>
                  <a:cubicBezTo>
                    <a:pt x="3493" y="2333"/>
                    <a:pt x="3504" y="2339"/>
                    <a:pt x="3507" y="2346"/>
                  </a:cubicBezTo>
                  <a:cubicBezTo>
                    <a:pt x="3520" y="2346"/>
                    <a:pt x="3534" y="2346"/>
                    <a:pt x="3547" y="2346"/>
                  </a:cubicBezTo>
                  <a:lnTo>
                    <a:pt x="3547" y="2346"/>
                  </a:lnTo>
                  <a:cubicBezTo>
                    <a:pt x="3550" y="2346"/>
                    <a:pt x="3557" y="2346"/>
                    <a:pt x="3561" y="2346"/>
                  </a:cubicBezTo>
                  <a:lnTo>
                    <a:pt x="3561" y="2346"/>
                  </a:lnTo>
                  <a:cubicBezTo>
                    <a:pt x="3618" y="2343"/>
                    <a:pt x="3675" y="2356"/>
                    <a:pt x="3728" y="2339"/>
                  </a:cubicBezTo>
                  <a:lnTo>
                    <a:pt x="3728" y="2339"/>
                  </a:lnTo>
                  <a:lnTo>
                    <a:pt x="3728" y="2339"/>
                  </a:lnTo>
                  <a:lnTo>
                    <a:pt x="3728" y="2339"/>
                  </a:lnTo>
                  <a:cubicBezTo>
                    <a:pt x="3758" y="2353"/>
                    <a:pt x="3789" y="2333"/>
                    <a:pt x="3816" y="2339"/>
                  </a:cubicBezTo>
                  <a:cubicBezTo>
                    <a:pt x="3819" y="2336"/>
                    <a:pt x="3819" y="2336"/>
                    <a:pt x="3822" y="2336"/>
                  </a:cubicBezTo>
                  <a:cubicBezTo>
                    <a:pt x="3819" y="2336"/>
                    <a:pt x="3819" y="2336"/>
                    <a:pt x="3816" y="2339"/>
                  </a:cubicBezTo>
                  <a:cubicBezTo>
                    <a:pt x="3853" y="2339"/>
                    <a:pt x="3886" y="2339"/>
                    <a:pt x="3920" y="2339"/>
                  </a:cubicBezTo>
                  <a:lnTo>
                    <a:pt x="3920" y="2339"/>
                  </a:lnTo>
                  <a:cubicBezTo>
                    <a:pt x="3920" y="2349"/>
                    <a:pt x="3920" y="2363"/>
                    <a:pt x="3920" y="2373"/>
                  </a:cubicBezTo>
                  <a:lnTo>
                    <a:pt x="3920" y="2373"/>
                  </a:lnTo>
                  <a:cubicBezTo>
                    <a:pt x="3889" y="2376"/>
                    <a:pt x="3859" y="2373"/>
                    <a:pt x="3829" y="2373"/>
                  </a:cubicBezTo>
                  <a:cubicBezTo>
                    <a:pt x="3819" y="2376"/>
                    <a:pt x="3809" y="2380"/>
                    <a:pt x="3799" y="2380"/>
                  </a:cubicBezTo>
                  <a:cubicBezTo>
                    <a:pt x="3742" y="2366"/>
                    <a:pt x="3681" y="2376"/>
                    <a:pt x="3624" y="2373"/>
                  </a:cubicBezTo>
                  <a:cubicBezTo>
                    <a:pt x="3618" y="2383"/>
                    <a:pt x="3614" y="2390"/>
                    <a:pt x="3624" y="2396"/>
                  </a:cubicBezTo>
                  <a:cubicBezTo>
                    <a:pt x="3648" y="2406"/>
                    <a:pt x="3675" y="2406"/>
                    <a:pt x="3701" y="2406"/>
                  </a:cubicBezTo>
                  <a:cubicBezTo>
                    <a:pt x="3738" y="2403"/>
                    <a:pt x="3775" y="2410"/>
                    <a:pt x="3812" y="2400"/>
                  </a:cubicBezTo>
                  <a:cubicBezTo>
                    <a:pt x="3816" y="2400"/>
                    <a:pt x="3819" y="2396"/>
                    <a:pt x="3822" y="2393"/>
                  </a:cubicBezTo>
                  <a:cubicBezTo>
                    <a:pt x="3849" y="2410"/>
                    <a:pt x="3879" y="2410"/>
                    <a:pt x="3906" y="2400"/>
                  </a:cubicBezTo>
                  <a:cubicBezTo>
                    <a:pt x="3910" y="2403"/>
                    <a:pt x="3910" y="2410"/>
                    <a:pt x="3913" y="2413"/>
                  </a:cubicBezTo>
                  <a:cubicBezTo>
                    <a:pt x="3913" y="2417"/>
                    <a:pt x="3913" y="2417"/>
                    <a:pt x="3916" y="2417"/>
                  </a:cubicBezTo>
                  <a:cubicBezTo>
                    <a:pt x="3910" y="2427"/>
                    <a:pt x="3903" y="2437"/>
                    <a:pt x="3896" y="2443"/>
                  </a:cubicBezTo>
                  <a:cubicBezTo>
                    <a:pt x="3889" y="2443"/>
                    <a:pt x="3886" y="2447"/>
                    <a:pt x="3883" y="2447"/>
                  </a:cubicBezTo>
                  <a:cubicBezTo>
                    <a:pt x="3876" y="2464"/>
                    <a:pt x="3866" y="2481"/>
                    <a:pt x="3859" y="2494"/>
                  </a:cubicBezTo>
                  <a:cubicBezTo>
                    <a:pt x="3836" y="2504"/>
                    <a:pt x="3809" y="2501"/>
                    <a:pt x="3782" y="2501"/>
                  </a:cubicBezTo>
                  <a:lnTo>
                    <a:pt x="3782" y="2501"/>
                  </a:lnTo>
                  <a:cubicBezTo>
                    <a:pt x="3789" y="2470"/>
                    <a:pt x="3786" y="2467"/>
                    <a:pt x="3755" y="2481"/>
                  </a:cubicBezTo>
                  <a:cubicBezTo>
                    <a:pt x="3732" y="2491"/>
                    <a:pt x="3705" y="2470"/>
                    <a:pt x="3688" y="2491"/>
                  </a:cubicBezTo>
                  <a:lnTo>
                    <a:pt x="3688" y="2491"/>
                  </a:lnTo>
                  <a:cubicBezTo>
                    <a:pt x="3685" y="2491"/>
                    <a:pt x="3678" y="2491"/>
                    <a:pt x="3675" y="2494"/>
                  </a:cubicBezTo>
                  <a:lnTo>
                    <a:pt x="3675" y="2494"/>
                  </a:lnTo>
                  <a:cubicBezTo>
                    <a:pt x="3671" y="2494"/>
                    <a:pt x="3668" y="2494"/>
                    <a:pt x="3665" y="2494"/>
                  </a:cubicBezTo>
                  <a:lnTo>
                    <a:pt x="3665" y="2494"/>
                  </a:lnTo>
                  <a:lnTo>
                    <a:pt x="3665" y="2494"/>
                  </a:lnTo>
                  <a:lnTo>
                    <a:pt x="3665" y="2494"/>
                  </a:lnTo>
                  <a:cubicBezTo>
                    <a:pt x="3607" y="2481"/>
                    <a:pt x="3550" y="2494"/>
                    <a:pt x="3497" y="2487"/>
                  </a:cubicBezTo>
                  <a:cubicBezTo>
                    <a:pt x="3483" y="2484"/>
                    <a:pt x="3470" y="2487"/>
                    <a:pt x="3457" y="2484"/>
                  </a:cubicBezTo>
                  <a:lnTo>
                    <a:pt x="3457" y="2484"/>
                  </a:lnTo>
                  <a:lnTo>
                    <a:pt x="3457" y="2484"/>
                  </a:lnTo>
                  <a:cubicBezTo>
                    <a:pt x="3436" y="2484"/>
                    <a:pt x="3413" y="2484"/>
                    <a:pt x="3393" y="2484"/>
                  </a:cubicBezTo>
                  <a:cubicBezTo>
                    <a:pt x="3376" y="2484"/>
                    <a:pt x="3362" y="2484"/>
                    <a:pt x="3352" y="2494"/>
                  </a:cubicBezTo>
                  <a:lnTo>
                    <a:pt x="3352" y="2494"/>
                  </a:lnTo>
                  <a:cubicBezTo>
                    <a:pt x="3349" y="2494"/>
                    <a:pt x="3346" y="2494"/>
                    <a:pt x="3342" y="2494"/>
                  </a:cubicBezTo>
                  <a:lnTo>
                    <a:pt x="3342" y="2494"/>
                  </a:lnTo>
                  <a:cubicBezTo>
                    <a:pt x="3336" y="2487"/>
                    <a:pt x="3325" y="2484"/>
                    <a:pt x="3315" y="2487"/>
                  </a:cubicBezTo>
                  <a:cubicBezTo>
                    <a:pt x="3262" y="2484"/>
                    <a:pt x="3211" y="2484"/>
                    <a:pt x="3161" y="2487"/>
                  </a:cubicBezTo>
                  <a:lnTo>
                    <a:pt x="3161" y="2487"/>
                  </a:lnTo>
                  <a:lnTo>
                    <a:pt x="3161" y="2487"/>
                  </a:lnTo>
                  <a:cubicBezTo>
                    <a:pt x="3131" y="2497"/>
                    <a:pt x="3097" y="2474"/>
                    <a:pt x="3071" y="2494"/>
                  </a:cubicBezTo>
                  <a:lnTo>
                    <a:pt x="3071" y="2494"/>
                  </a:lnTo>
                  <a:lnTo>
                    <a:pt x="3071" y="2494"/>
                  </a:lnTo>
                  <a:lnTo>
                    <a:pt x="3071" y="2494"/>
                  </a:lnTo>
                  <a:cubicBezTo>
                    <a:pt x="3060" y="2494"/>
                    <a:pt x="3054" y="2494"/>
                    <a:pt x="3043" y="2491"/>
                  </a:cubicBezTo>
                  <a:lnTo>
                    <a:pt x="3043" y="2491"/>
                  </a:lnTo>
                  <a:cubicBezTo>
                    <a:pt x="3040" y="2484"/>
                    <a:pt x="3033" y="2484"/>
                    <a:pt x="3030" y="2494"/>
                  </a:cubicBezTo>
                  <a:cubicBezTo>
                    <a:pt x="3017" y="2494"/>
                    <a:pt x="3003" y="2494"/>
                    <a:pt x="2993" y="2491"/>
                  </a:cubicBezTo>
                  <a:cubicBezTo>
                    <a:pt x="2983" y="2487"/>
                    <a:pt x="2970" y="2487"/>
                    <a:pt x="2966" y="2497"/>
                  </a:cubicBezTo>
                  <a:cubicBezTo>
                    <a:pt x="2966" y="2510"/>
                    <a:pt x="2976" y="2514"/>
                    <a:pt x="2990" y="2514"/>
                  </a:cubicBezTo>
                  <a:cubicBezTo>
                    <a:pt x="3023" y="2514"/>
                    <a:pt x="3054" y="2514"/>
                    <a:pt x="3087" y="2510"/>
                  </a:cubicBezTo>
                  <a:cubicBezTo>
                    <a:pt x="3111" y="2510"/>
                    <a:pt x="3138" y="2514"/>
                    <a:pt x="3161" y="2504"/>
                  </a:cubicBezTo>
                  <a:cubicBezTo>
                    <a:pt x="3235" y="2517"/>
                    <a:pt x="3309" y="2517"/>
                    <a:pt x="3383" y="2504"/>
                  </a:cubicBezTo>
                  <a:lnTo>
                    <a:pt x="3383" y="2504"/>
                  </a:lnTo>
                  <a:cubicBezTo>
                    <a:pt x="3389" y="2507"/>
                    <a:pt x="3396" y="2514"/>
                    <a:pt x="3403" y="2510"/>
                  </a:cubicBezTo>
                  <a:cubicBezTo>
                    <a:pt x="3413" y="2510"/>
                    <a:pt x="3423" y="2514"/>
                    <a:pt x="3429" y="2514"/>
                  </a:cubicBezTo>
                  <a:lnTo>
                    <a:pt x="3429" y="2514"/>
                  </a:lnTo>
                  <a:lnTo>
                    <a:pt x="3429" y="2514"/>
                  </a:lnTo>
                  <a:lnTo>
                    <a:pt x="3429" y="2514"/>
                  </a:lnTo>
                  <a:lnTo>
                    <a:pt x="3429" y="2514"/>
                  </a:lnTo>
                  <a:cubicBezTo>
                    <a:pt x="3426" y="2521"/>
                    <a:pt x="3423" y="2524"/>
                    <a:pt x="3416" y="2531"/>
                  </a:cubicBezTo>
                  <a:lnTo>
                    <a:pt x="3416" y="2531"/>
                  </a:lnTo>
                  <a:cubicBezTo>
                    <a:pt x="3366" y="2531"/>
                    <a:pt x="3315" y="2531"/>
                    <a:pt x="3265" y="2538"/>
                  </a:cubicBezTo>
                  <a:cubicBezTo>
                    <a:pt x="3188" y="2551"/>
                    <a:pt x="3111" y="2548"/>
                    <a:pt x="3037" y="2554"/>
                  </a:cubicBezTo>
                  <a:cubicBezTo>
                    <a:pt x="3020" y="2554"/>
                    <a:pt x="3007" y="2558"/>
                    <a:pt x="2993" y="2561"/>
                  </a:cubicBezTo>
                  <a:cubicBezTo>
                    <a:pt x="2973" y="2558"/>
                    <a:pt x="2953" y="2558"/>
                    <a:pt x="2936" y="2568"/>
                  </a:cubicBezTo>
                  <a:lnTo>
                    <a:pt x="2936" y="2568"/>
                  </a:lnTo>
                  <a:cubicBezTo>
                    <a:pt x="2909" y="2564"/>
                    <a:pt x="2879" y="2574"/>
                    <a:pt x="2849" y="2568"/>
                  </a:cubicBezTo>
                  <a:cubicBezTo>
                    <a:pt x="2829" y="2571"/>
                    <a:pt x="2809" y="2574"/>
                    <a:pt x="2785" y="2578"/>
                  </a:cubicBezTo>
                  <a:cubicBezTo>
                    <a:pt x="2782" y="2578"/>
                    <a:pt x="2775" y="2578"/>
                    <a:pt x="2772" y="2581"/>
                  </a:cubicBezTo>
                  <a:lnTo>
                    <a:pt x="2772" y="2581"/>
                  </a:lnTo>
                  <a:lnTo>
                    <a:pt x="2772" y="2581"/>
                  </a:lnTo>
                  <a:cubicBezTo>
                    <a:pt x="2745" y="2578"/>
                    <a:pt x="2718" y="2574"/>
                    <a:pt x="2691" y="2585"/>
                  </a:cubicBezTo>
                  <a:cubicBezTo>
                    <a:pt x="2654" y="2585"/>
                    <a:pt x="2617" y="2581"/>
                    <a:pt x="2580" y="2588"/>
                  </a:cubicBezTo>
                  <a:cubicBezTo>
                    <a:pt x="2574" y="2588"/>
                    <a:pt x="2570" y="2588"/>
                    <a:pt x="2567" y="2588"/>
                  </a:cubicBezTo>
                  <a:lnTo>
                    <a:pt x="2567" y="2588"/>
                  </a:lnTo>
                  <a:lnTo>
                    <a:pt x="2567" y="2588"/>
                  </a:lnTo>
                  <a:cubicBezTo>
                    <a:pt x="2557" y="2588"/>
                    <a:pt x="2550" y="2588"/>
                    <a:pt x="2540" y="2588"/>
                  </a:cubicBezTo>
                  <a:lnTo>
                    <a:pt x="2540" y="2588"/>
                  </a:lnTo>
                  <a:lnTo>
                    <a:pt x="2540" y="2588"/>
                  </a:lnTo>
                  <a:cubicBezTo>
                    <a:pt x="2537" y="2588"/>
                    <a:pt x="2533" y="2588"/>
                    <a:pt x="2527" y="2588"/>
                  </a:cubicBezTo>
                  <a:lnTo>
                    <a:pt x="2527" y="2588"/>
                  </a:lnTo>
                  <a:cubicBezTo>
                    <a:pt x="2517" y="2585"/>
                    <a:pt x="2503" y="2588"/>
                    <a:pt x="2497" y="2595"/>
                  </a:cubicBezTo>
                  <a:cubicBezTo>
                    <a:pt x="2386" y="2598"/>
                    <a:pt x="2275" y="2601"/>
                    <a:pt x="2164" y="2615"/>
                  </a:cubicBezTo>
                  <a:cubicBezTo>
                    <a:pt x="2137" y="2615"/>
                    <a:pt x="2111" y="2608"/>
                    <a:pt x="2084" y="2621"/>
                  </a:cubicBezTo>
                  <a:cubicBezTo>
                    <a:pt x="2087" y="2621"/>
                    <a:pt x="2087" y="2621"/>
                    <a:pt x="2090" y="2621"/>
                  </a:cubicBezTo>
                  <a:cubicBezTo>
                    <a:pt x="2087" y="2621"/>
                    <a:pt x="2087" y="2621"/>
                    <a:pt x="2084" y="2621"/>
                  </a:cubicBezTo>
                  <a:cubicBezTo>
                    <a:pt x="1990" y="2615"/>
                    <a:pt x="1897" y="2631"/>
                    <a:pt x="1803" y="2631"/>
                  </a:cubicBezTo>
                  <a:cubicBezTo>
                    <a:pt x="1776" y="2631"/>
                    <a:pt x="1742" y="2631"/>
                    <a:pt x="1715" y="2642"/>
                  </a:cubicBezTo>
                  <a:cubicBezTo>
                    <a:pt x="1695" y="2638"/>
                    <a:pt x="1672" y="2638"/>
                    <a:pt x="1652" y="2642"/>
                  </a:cubicBezTo>
                  <a:cubicBezTo>
                    <a:pt x="1641" y="2642"/>
                    <a:pt x="1635" y="2642"/>
                    <a:pt x="1625" y="2642"/>
                  </a:cubicBezTo>
                  <a:cubicBezTo>
                    <a:pt x="1558" y="2638"/>
                    <a:pt x="1487" y="2648"/>
                    <a:pt x="1420" y="2652"/>
                  </a:cubicBezTo>
                  <a:cubicBezTo>
                    <a:pt x="1397" y="2652"/>
                    <a:pt x="1376" y="2655"/>
                    <a:pt x="1356" y="2652"/>
                  </a:cubicBezTo>
                  <a:cubicBezTo>
                    <a:pt x="1286" y="2658"/>
                    <a:pt x="1212" y="2648"/>
                    <a:pt x="1141" y="2665"/>
                  </a:cubicBezTo>
                  <a:cubicBezTo>
                    <a:pt x="1138" y="2665"/>
                    <a:pt x="1135" y="2668"/>
                    <a:pt x="1135" y="2668"/>
                  </a:cubicBezTo>
                  <a:cubicBezTo>
                    <a:pt x="1068" y="2665"/>
                    <a:pt x="997" y="2678"/>
                    <a:pt x="930" y="2672"/>
                  </a:cubicBezTo>
                  <a:cubicBezTo>
                    <a:pt x="930" y="2668"/>
                    <a:pt x="930" y="2668"/>
                    <a:pt x="930" y="2668"/>
                  </a:cubicBezTo>
                  <a:cubicBezTo>
                    <a:pt x="910" y="2678"/>
                    <a:pt x="886" y="2668"/>
                    <a:pt x="863" y="2675"/>
                  </a:cubicBezTo>
                  <a:cubicBezTo>
                    <a:pt x="863" y="2678"/>
                    <a:pt x="863" y="2678"/>
                    <a:pt x="863" y="2678"/>
                  </a:cubicBezTo>
                  <a:cubicBezTo>
                    <a:pt x="859" y="2675"/>
                    <a:pt x="859" y="2675"/>
                    <a:pt x="856" y="2675"/>
                  </a:cubicBezTo>
                  <a:cubicBezTo>
                    <a:pt x="853" y="2678"/>
                    <a:pt x="853" y="2678"/>
                    <a:pt x="853" y="2678"/>
                  </a:cubicBezTo>
                  <a:cubicBezTo>
                    <a:pt x="849" y="2678"/>
                    <a:pt x="849" y="2682"/>
                    <a:pt x="849" y="2682"/>
                  </a:cubicBezTo>
                  <a:cubicBezTo>
                    <a:pt x="846" y="2678"/>
                    <a:pt x="846" y="2678"/>
                    <a:pt x="843" y="2675"/>
                  </a:cubicBezTo>
                  <a:cubicBezTo>
                    <a:pt x="809" y="2675"/>
                    <a:pt x="772" y="2668"/>
                    <a:pt x="735" y="2678"/>
                  </a:cubicBezTo>
                  <a:cubicBezTo>
                    <a:pt x="725" y="2682"/>
                    <a:pt x="712" y="2685"/>
                    <a:pt x="702" y="2678"/>
                  </a:cubicBezTo>
                  <a:cubicBezTo>
                    <a:pt x="662" y="2685"/>
                    <a:pt x="618" y="2672"/>
                    <a:pt x="581" y="2685"/>
                  </a:cubicBezTo>
                  <a:cubicBezTo>
                    <a:pt x="577" y="2688"/>
                    <a:pt x="574" y="2688"/>
                    <a:pt x="571" y="2688"/>
                  </a:cubicBezTo>
                  <a:cubicBezTo>
                    <a:pt x="527" y="2688"/>
                    <a:pt x="483" y="2688"/>
                    <a:pt x="440" y="2695"/>
                  </a:cubicBezTo>
                  <a:cubicBezTo>
                    <a:pt x="437" y="2699"/>
                    <a:pt x="433" y="2699"/>
                    <a:pt x="430" y="2699"/>
                  </a:cubicBezTo>
                  <a:cubicBezTo>
                    <a:pt x="420" y="2705"/>
                    <a:pt x="406" y="2702"/>
                    <a:pt x="396" y="2705"/>
                  </a:cubicBezTo>
                  <a:cubicBezTo>
                    <a:pt x="380" y="2705"/>
                    <a:pt x="376" y="2712"/>
                    <a:pt x="376" y="2722"/>
                  </a:cubicBezTo>
                  <a:cubicBezTo>
                    <a:pt x="420" y="2725"/>
                    <a:pt x="467" y="2722"/>
                    <a:pt x="510" y="2719"/>
                  </a:cubicBezTo>
                  <a:cubicBezTo>
                    <a:pt x="598" y="2712"/>
                    <a:pt x="682" y="2705"/>
                    <a:pt x="769" y="2705"/>
                  </a:cubicBezTo>
                  <a:cubicBezTo>
                    <a:pt x="786" y="2705"/>
                    <a:pt x="799" y="2702"/>
                    <a:pt x="812" y="2699"/>
                  </a:cubicBezTo>
                  <a:cubicBezTo>
                    <a:pt x="812" y="2695"/>
                    <a:pt x="812" y="2695"/>
                    <a:pt x="816" y="2692"/>
                  </a:cubicBezTo>
                  <a:cubicBezTo>
                    <a:pt x="816" y="2695"/>
                    <a:pt x="812" y="2695"/>
                    <a:pt x="812" y="2699"/>
                  </a:cubicBezTo>
                  <a:cubicBezTo>
                    <a:pt x="843" y="2699"/>
                    <a:pt x="873" y="2702"/>
                    <a:pt x="903" y="2695"/>
                  </a:cubicBezTo>
                  <a:cubicBezTo>
                    <a:pt x="984" y="2699"/>
                    <a:pt x="1068" y="2695"/>
                    <a:pt x="1148" y="2685"/>
                  </a:cubicBezTo>
                  <a:lnTo>
                    <a:pt x="1148" y="2685"/>
                  </a:lnTo>
                  <a:cubicBezTo>
                    <a:pt x="1239" y="2688"/>
                    <a:pt x="1329" y="2678"/>
                    <a:pt x="1423" y="2672"/>
                  </a:cubicBezTo>
                  <a:cubicBezTo>
                    <a:pt x="1514" y="2668"/>
                    <a:pt x="1608" y="2665"/>
                    <a:pt x="1702" y="2658"/>
                  </a:cubicBezTo>
                  <a:cubicBezTo>
                    <a:pt x="1749" y="2658"/>
                    <a:pt x="1796" y="2658"/>
                    <a:pt x="1843" y="2652"/>
                  </a:cubicBezTo>
                  <a:cubicBezTo>
                    <a:pt x="1903" y="2645"/>
                    <a:pt x="1967" y="2642"/>
                    <a:pt x="2030" y="2642"/>
                  </a:cubicBezTo>
                  <a:cubicBezTo>
                    <a:pt x="2060" y="2642"/>
                    <a:pt x="2090" y="2645"/>
                    <a:pt x="2117" y="2635"/>
                  </a:cubicBezTo>
                  <a:lnTo>
                    <a:pt x="2117" y="2635"/>
                  </a:lnTo>
                  <a:lnTo>
                    <a:pt x="2117" y="2635"/>
                  </a:lnTo>
                  <a:cubicBezTo>
                    <a:pt x="2121" y="2635"/>
                    <a:pt x="2124" y="2635"/>
                    <a:pt x="2127" y="2631"/>
                  </a:cubicBezTo>
                  <a:lnTo>
                    <a:pt x="2127" y="2631"/>
                  </a:lnTo>
                  <a:lnTo>
                    <a:pt x="2127" y="2631"/>
                  </a:lnTo>
                  <a:cubicBezTo>
                    <a:pt x="2131" y="2631"/>
                    <a:pt x="2137" y="2631"/>
                    <a:pt x="2141" y="2631"/>
                  </a:cubicBezTo>
                  <a:lnTo>
                    <a:pt x="2141" y="2631"/>
                  </a:lnTo>
                  <a:lnTo>
                    <a:pt x="2141" y="2631"/>
                  </a:lnTo>
                  <a:cubicBezTo>
                    <a:pt x="2144" y="2631"/>
                    <a:pt x="2147" y="2631"/>
                    <a:pt x="2154" y="2631"/>
                  </a:cubicBezTo>
                  <a:cubicBezTo>
                    <a:pt x="2151" y="2631"/>
                    <a:pt x="2151" y="2631"/>
                    <a:pt x="2147" y="2628"/>
                  </a:cubicBezTo>
                  <a:lnTo>
                    <a:pt x="2147" y="2628"/>
                  </a:lnTo>
                  <a:cubicBezTo>
                    <a:pt x="2151" y="2631"/>
                    <a:pt x="2154" y="2631"/>
                    <a:pt x="2154" y="2631"/>
                  </a:cubicBezTo>
                  <a:cubicBezTo>
                    <a:pt x="2198" y="2635"/>
                    <a:pt x="2241" y="2628"/>
                    <a:pt x="2282" y="2621"/>
                  </a:cubicBezTo>
                  <a:cubicBezTo>
                    <a:pt x="2382" y="2628"/>
                    <a:pt x="2480" y="2611"/>
                    <a:pt x="2580" y="2605"/>
                  </a:cubicBezTo>
                  <a:cubicBezTo>
                    <a:pt x="2587" y="2605"/>
                    <a:pt x="2597" y="2605"/>
                    <a:pt x="2604" y="2605"/>
                  </a:cubicBezTo>
                  <a:lnTo>
                    <a:pt x="2604" y="2605"/>
                  </a:lnTo>
                  <a:cubicBezTo>
                    <a:pt x="2651" y="2605"/>
                    <a:pt x="2698" y="2608"/>
                    <a:pt x="2742" y="2598"/>
                  </a:cubicBezTo>
                  <a:cubicBezTo>
                    <a:pt x="2758" y="2601"/>
                    <a:pt x="2779" y="2598"/>
                    <a:pt x="2799" y="2595"/>
                  </a:cubicBezTo>
                  <a:cubicBezTo>
                    <a:pt x="2842" y="2595"/>
                    <a:pt x="2886" y="2591"/>
                    <a:pt x="2926" y="2585"/>
                  </a:cubicBezTo>
                  <a:cubicBezTo>
                    <a:pt x="2943" y="2585"/>
                    <a:pt x="2956" y="2588"/>
                    <a:pt x="2970" y="2578"/>
                  </a:cubicBezTo>
                  <a:cubicBezTo>
                    <a:pt x="2973" y="2578"/>
                    <a:pt x="2976" y="2578"/>
                    <a:pt x="2980" y="2578"/>
                  </a:cubicBezTo>
                  <a:lnTo>
                    <a:pt x="2980" y="2578"/>
                  </a:lnTo>
                  <a:cubicBezTo>
                    <a:pt x="2986" y="2578"/>
                    <a:pt x="2997" y="2574"/>
                    <a:pt x="3007" y="2574"/>
                  </a:cubicBezTo>
                  <a:lnTo>
                    <a:pt x="3007" y="2574"/>
                  </a:lnTo>
                  <a:lnTo>
                    <a:pt x="3007" y="2574"/>
                  </a:lnTo>
                  <a:cubicBezTo>
                    <a:pt x="3047" y="2574"/>
                    <a:pt x="3087" y="2581"/>
                    <a:pt x="3128" y="2568"/>
                  </a:cubicBezTo>
                  <a:cubicBezTo>
                    <a:pt x="3242" y="2564"/>
                    <a:pt x="3356" y="2558"/>
                    <a:pt x="3470" y="2541"/>
                  </a:cubicBezTo>
                  <a:cubicBezTo>
                    <a:pt x="3507" y="2538"/>
                    <a:pt x="3547" y="2541"/>
                    <a:pt x="3584" y="2538"/>
                  </a:cubicBezTo>
                  <a:cubicBezTo>
                    <a:pt x="3624" y="2544"/>
                    <a:pt x="3661" y="2534"/>
                    <a:pt x="3701" y="2531"/>
                  </a:cubicBezTo>
                  <a:lnTo>
                    <a:pt x="3701" y="2531"/>
                  </a:lnTo>
                  <a:lnTo>
                    <a:pt x="3701" y="2531"/>
                  </a:lnTo>
                  <a:cubicBezTo>
                    <a:pt x="3715" y="2531"/>
                    <a:pt x="3732" y="2527"/>
                    <a:pt x="3742" y="2524"/>
                  </a:cubicBezTo>
                  <a:lnTo>
                    <a:pt x="3742" y="2524"/>
                  </a:lnTo>
                  <a:cubicBezTo>
                    <a:pt x="3789" y="2524"/>
                    <a:pt x="3832" y="2517"/>
                    <a:pt x="3876" y="2514"/>
                  </a:cubicBezTo>
                  <a:cubicBezTo>
                    <a:pt x="3893" y="2510"/>
                    <a:pt x="3886" y="2501"/>
                    <a:pt x="3879" y="2494"/>
                  </a:cubicBezTo>
                  <a:lnTo>
                    <a:pt x="3879" y="2494"/>
                  </a:lnTo>
                  <a:lnTo>
                    <a:pt x="3879" y="2494"/>
                  </a:lnTo>
                  <a:cubicBezTo>
                    <a:pt x="3896" y="2484"/>
                    <a:pt x="3913" y="2474"/>
                    <a:pt x="3923" y="2457"/>
                  </a:cubicBezTo>
                  <a:cubicBezTo>
                    <a:pt x="3926" y="2453"/>
                    <a:pt x="3933" y="2450"/>
                    <a:pt x="3936" y="2447"/>
                  </a:cubicBezTo>
                  <a:cubicBezTo>
                    <a:pt x="3936" y="2447"/>
                    <a:pt x="3933" y="2450"/>
                    <a:pt x="3930" y="2450"/>
                  </a:cubicBezTo>
                  <a:lnTo>
                    <a:pt x="3930" y="2450"/>
                  </a:lnTo>
                  <a:cubicBezTo>
                    <a:pt x="3933" y="2447"/>
                    <a:pt x="3933" y="2443"/>
                    <a:pt x="3936" y="2440"/>
                  </a:cubicBezTo>
                  <a:lnTo>
                    <a:pt x="3936" y="2440"/>
                  </a:lnTo>
                  <a:cubicBezTo>
                    <a:pt x="3943" y="2437"/>
                    <a:pt x="3947" y="2430"/>
                    <a:pt x="3947" y="2423"/>
                  </a:cubicBezTo>
                  <a:cubicBezTo>
                    <a:pt x="3950" y="2423"/>
                    <a:pt x="3953" y="2420"/>
                    <a:pt x="3953" y="2417"/>
                  </a:cubicBezTo>
                  <a:cubicBezTo>
                    <a:pt x="3960" y="2406"/>
                    <a:pt x="3967" y="2393"/>
                    <a:pt x="3970" y="2383"/>
                  </a:cubicBezTo>
                  <a:lnTo>
                    <a:pt x="3970" y="2386"/>
                  </a:lnTo>
                  <a:cubicBezTo>
                    <a:pt x="3967" y="2393"/>
                    <a:pt x="3967" y="2400"/>
                    <a:pt x="3963" y="2406"/>
                  </a:cubicBezTo>
                  <a:cubicBezTo>
                    <a:pt x="3960" y="2413"/>
                    <a:pt x="3960" y="2420"/>
                    <a:pt x="3960" y="2427"/>
                  </a:cubicBezTo>
                  <a:cubicBezTo>
                    <a:pt x="3957" y="2433"/>
                    <a:pt x="3953" y="2443"/>
                    <a:pt x="3953" y="2450"/>
                  </a:cubicBezTo>
                  <a:cubicBezTo>
                    <a:pt x="3953" y="2453"/>
                    <a:pt x="3953" y="2453"/>
                    <a:pt x="3953" y="2457"/>
                  </a:cubicBezTo>
                  <a:cubicBezTo>
                    <a:pt x="3950" y="2457"/>
                    <a:pt x="3950" y="2457"/>
                    <a:pt x="3947" y="2457"/>
                  </a:cubicBezTo>
                  <a:cubicBezTo>
                    <a:pt x="3950" y="2467"/>
                    <a:pt x="3933" y="2477"/>
                    <a:pt x="3947" y="2484"/>
                  </a:cubicBezTo>
                  <a:cubicBezTo>
                    <a:pt x="3957" y="2487"/>
                    <a:pt x="3967" y="2484"/>
                    <a:pt x="3977" y="2477"/>
                  </a:cubicBezTo>
                  <a:lnTo>
                    <a:pt x="3977" y="2477"/>
                  </a:lnTo>
                  <a:cubicBezTo>
                    <a:pt x="3980" y="2474"/>
                    <a:pt x="3983" y="2470"/>
                    <a:pt x="3987" y="2470"/>
                  </a:cubicBezTo>
                  <a:lnTo>
                    <a:pt x="3987" y="2470"/>
                  </a:lnTo>
                  <a:cubicBezTo>
                    <a:pt x="3997" y="2464"/>
                    <a:pt x="4000" y="2457"/>
                    <a:pt x="4000" y="2447"/>
                  </a:cubicBezTo>
                  <a:cubicBezTo>
                    <a:pt x="4000" y="2447"/>
                    <a:pt x="4000" y="2443"/>
                    <a:pt x="4000" y="2440"/>
                  </a:cubicBezTo>
                  <a:lnTo>
                    <a:pt x="4000" y="2440"/>
                  </a:lnTo>
                  <a:cubicBezTo>
                    <a:pt x="4004" y="2437"/>
                    <a:pt x="4007" y="2433"/>
                    <a:pt x="4010" y="2430"/>
                  </a:cubicBezTo>
                  <a:cubicBezTo>
                    <a:pt x="4010" y="2427"/>
                    <a:pt x="4010" y="2423"/>
                    <a:pt x="4010" y="2420"/>
                  </a:cubicBezTo>
                  <a:lnTo>
                    <a:pt x="4014" y="2417"/>
                  </a:lnTo>
                  <a:cubicBezTo>
                    <a:pt x="4014" y="2413"/>
                    <a:pt x="4017" y="2413"/>
                    <a:pt x="4017" y="2410"/>
                  </a:cubicBezTo>
                  <a:lnTo>
                    <a:pt x="4017" y="2410"/>
                  </a:lnTo>
                  <a:lnTo>
                    <a:pt x="4017" y="2413"/>
                  </a:lnTo>
                  <a:cubicBezTo>
                    <a:pt x="4014" y="2420"/>
                    <a:pt x="4017" y="2427"/>
                    <a:pt x="4020" y="2430"/>
                  </a:cubicBezTo>
                  <a:cubicBezTo>
                    <a:pt x="4024" y="2460"/>
                    <a:pt x="4024" y="2491"/>
                    <a:pt x="4027" y="2524"/>
                  </a:cubicBezTo>
                  <a:cubicBezTo>
                    <a:pt x="4017" y="2531"/>
                    <a:pt x="4007" y="2541"/>
                    <a:pt x="3997" y="2551"/>
                  </a:cubicBezTo>
                  <a:cubicBezTo>
                    <a:pt x="3990" y="2551"/>
                    <a:pt x="3977" y="2551"/>
                    <a:pt x="3970" y="2558"/>
                  </a:cubicBezTo>
                  <a:cubicBezTo>
                    <a:pt x="3926" y="2561"/>
                    <a:pt x="3883" y="2564"/>
                    <a:pt x="3839" y="2558"/>
                  </a:cubicBezTo>
                  <a:cubicBezTo>
                    <a:pt x="3812" y="2558"/>
                    <a:pt x="3789" y="2554"/>
                    <a:pt x="3765" y="2564"/>
                  </a:cubicBezTo>
                  <a:lnTo>
                    <a:pt x="3765" y="2564"/>
                  </a:lnTo>
                  <a:cubicBezTo>
                    <a:pt x="3738" y="2571"/>
                    <a:pt x="3711" y="2568"/>
                    <a:pt x="3685" y="2574"/>
                  </a:cubicBezTo>
                  <a:lnTo>
                    <a:pt x="3685" y="2574"/>
                  </a:lnTo>
                  <a:lnTo>
                    <a:pt x="3685" y="2574"/>
                  </a:lnTo>
                  <a:cubicBezTo>
                    <a:pt x="3681" y="2574"/>
                    <a:pt x="3678" y="2574"/>
                    <a:pt x="3675" y="2578"/>
                  </a:cubicBezTo>
                  <a:lnTo>
                    <a:pt x="3675" y="2578"/>
                  </a:lnTo>
                  <a:lnTo>
                    <a:pt x="3675" y="2578"/>
                  </a:lnTo>
                  <a:cubicBezTo>
                    <a:pt x="3584" y="2574"/>
                    <a:pt x="3497" y="2595"/>
                    <a:pt x="3409" y="2598"/>
                  </a:cubicBezTo>
                  <a:cubicBezTo>
                    <a:pt x="3362" y="2598"/>
                    <a:pt x="3315" y="2608"/>
                    <a:pt x="3268" y="2611"/>
                  </a:cubicBezTo>
                  <a:cubicBezTo>
                    <a:pt x="3252" y="2611"/>
                    <a:pt x="3235" y="2611"/>
                    <a:pt x="3222" y="2621"/>
                  </a:cubicBezTo>
                  <a:cubicBezTo>
                    <a:pt x="3181" y="2625"/>
                    <a:pt x="3134" y="2615"/>
                    <a:pt x="3094" y="2631"/>
                  </a:cubicBezTo>
                  <a:cubicBezTo>
                    <a:pt x="2950" y="2645"/>
                    <a:pt x="2802" y="2648"/>
                    <a:pt x="2658" y="2658"/>
                  </a:cubicBezTo>
                  <a:cubicBezTo>
                    <a:pt x="2644" y="2662"/>
                    <a:pt x="2627" y="2658"/>
                    <a:pt x="2617" y="2668"/>
                  </a:cubicBezTo>
                  <a:cubicBezTo>
                    <a:pt x="2611" y="2668"/>
                    <a:pt x="2607" y="2668"/>
                    <a:pt x="2604" y="2668"/>
                  </a:cubicBezTo>
                  <a:cubicBezTo>
                    <a:pt x="2547" y="2665"/>
                    <a:pt x="2493" y="2668"/>
                    <a:pt x="2436" y="2678"/>
                  </a:cubicBezTo>
                  <a:cubicBezTo>
                    <a:pt x="2443" y="2682"/>
                    <a:pt x="2446" y="2682"/>
                    <a:pt x="2450" y="2685"/>
                  </a:cubicBezTo>
                  <a:cubicBezTo>
                    <a:pt x="2446" y="2685"/>
                    <a:pt x="2439" y="2682"/>
                    <a:pt x="2436" y="2678"/>
                  </a:cubicBezTo>
                  <a:cubicBezTo>
                    <a:pt x="2433" y="2678"/>
                    <a:pt x="2429" y="2678"/>
                    <a:pt x="2423" y="2678"/>
                  </a:cubicBezTo>
                  <a:cubicBezTo>
                    <a:pt x="2386" y="2675"/>
                    <a:pt x="2346" y="2678"/>
                    <a:pt x="2305" y="2685"/>
                  </a:cubicBezTo>
                  <a:cubicBezTo>
                    <a:pt x="2245" y="2682"/>
                    <a:pt x="2188" y="2688"/>
                    <a:pt x="2127" y="2695"/>
                  </a:cubicBezTo>
                  <a:cubicBezTo>
                    <a:pt x="2074" y="2695"/>
                    <a:pt x="2023" y="2692"/>
                    <a:pt x="1970" y="2705"/>
                  </a:cubicBezTo>
                  <a:lnTo>
                    <a:pt x="1970" y="2705"/>
                  </a:lnTo>
                  <a:cubicBezTo>
                    <a:pt x="1964" y="2705"/>
                    <a:pt x="1964" y="2705"/>
                    <a:pt x="1964" y="2705"/>
                  </a:cubicBezTo>
                  <a:lnTo>
                    <a:pt x="1964" y="2705"/>
                  </a:lnTo>
                  <a:cubicBezTo>
                    <a:pt x="1913" y="2695"/>
                    <a:pt x="1860" y="2702"/>
                    <a:pt x="1809" y="2705"/>
                  </a:cubicBezTo>
                  <a:cubicBezTo>
                    <a:pt x="1736" y="2712"/>
                    <a:pt x="1658" y="2709"/>
                    <a:pt x="1584" y="2722"/>
                  </a:cubicBezTo>
                  <a:cubicBezTo>
                    <a:pt x="1537" y="2729"/>
                    <a:pt x="1491" y="2715"/>
                    <a:pt x="1444" y="2735"/>
                  </a:cubicBezTo>
                  <a:cubicBezTo>
                    <a:pt x="1440" y="2732"/>
                    <a:pt x="1433" y="2725"/>
                    <a:pt x="1427" y="2729"/>
                  </a:cubicBezTo>
                  <a:cubicBezTo>
                    <a:pt x="1353" y="2735"/>
                    <a:pt x="1276" y="2729"/>
                    <a:pt x="1202" y="2742"/>
                  </a:cubicBezTo>
                  <a:cubicBezTo>
                    <a:pt x="1202" y="2742"/>
                    <a:pt x="1198" y="2742"/>
                    <a:pt x="1198" y="2746"/>
                  </a:cubicBezTo>
                  <a:lnTo>
                    <a:pt x="1198" y="2746"/>
                  </a:lnTo>
                  <a:lnTo>
                    <a:pt x="1198" y="2746"/>
                  </a:lnTo>
                  <a:cubicBezTo>
                    <a:pt x="1198" y="2742"/>
                    <a:pt x="1198" y="2742"/>
                    <a:pt x="1202" y="2742"/>
                  </a:cubicBezTo>
                  <a:cubicBezTo>
                    <a:pt x="1151" y="2729"/>
                    <a:pt x="1101" y="2742"/>
                    <a:pt x="1051" y="2742"/>
                  </a:cubicBezTo>
                  <a:cubicBezTo>
                    <a:pt x="910" y="2742"/>
                    <a:pt x="772" y="2752"/>
                    <a:pt x="631" y="2769"/>
                  </a:cubicBezTo>
                  <a:lnTo>
                    <a:pt x="631" y="2769"/>
                  </a:lnTo>
                  <a:lnTo>
                    <a:pt x="631" y="2769"/>
                  </a:lnTo>
                  <a:lnTo>
                    <a:pt x="631" y="2769"/>
                  </a:lnTo>
                  <a:lnTo>
                    <a:pt x="631" y="2769"/>
                  </a:lnTo>
                  <a:cubicBezTo>
                    <a:pt x="625" y="2759"/>
                    <a:pt x="608" y="2762"/>
                    <a:pt x="594" y="2762"/>
                  </a:cubicBezTo>
                  <a:cubicBezTo>
                    <a:pt x="594" y="2766"/>
                    <a:pt x="594" y="2769"/>
                    <a:pt x="591" y="2769"/>
                  </a:cubicBezTo>
                  <a:cubicBezTo>
                    <a:pt x="527" y="2772"/>
                    <a:pt x="460" y="2779"/>
                    <a:pt x="396" y="2786"/>
                  </a:cubicBezTo>
                  <a:lnTo>
                    <a:pt x="396" y="2786"/>
                  </a:lnTo>
                  <a:lnTo>
                    <a:pt x="396" y="2786"/>
                  </a:lnTo>
                  <a:cubicBezTo>
                    <a:pt x="383" y="2789"/>
                    <a:pt x="373" y="2789"/>
                    <a:pt x="359" y="2789"/>
                  </a:cubicBezTo>
                  <a:cubicBezTo>
                    <a:pt x="343" y="2789"/>
                    <a:pt x="323" y="2789"/>
                    <a:pt x="306" y="2796"/>
                  </a:cubicBezTo>
                  <a:cubicBezTo>
                    <a:pt x="299" y="2799"/>
                    <a:pt x="296" y="2806"/>
                    <a:pt x="299" y="2813"/>
                  </a:cubicBezTo>
                  <a:cubicBezTo>
                    <a:pt x="306" y="2820"/>
                    <a:pt x="312" y="2816"/>
                    <a:pt x="323" y="2816"/>
                  </a:cubicBezTo>
                  <a:cubicBezTo>
                    <a:pt x="323" y="2820"/>
                    <a:pt x="323" y="2823"/>
                    <a:pt x="323" y="2823"/>
                  </a:cubicBezTo>
                  <a:cubicBezTo>
                    <a:pt x="336" y="2823"/>
                    <a:pt x="353" y="2830"/>
                    <a:pt x="363" y="2816"/>
                  </a:cubicBezTo>
                  <a:cubicBezTo>
                    <a:pt x="376" y="2816"/>
                    <a:pt x="386" y="2816"/>
                    <a:pt x="400" y="2816"/>
                  </a:cubicBezTo>
                  <a:cubicBezTo>
                    <a:pt x="473" y="2809"/>
                    <a:pt x="547" y="2806"/>
                    <a:pt x="621" y="2799"/>
                  </a:cubicBezTo>
                  <a:cubicBezTo>
                    <a:pt x="625" y="2799"/>
                    <a:pt x="628" y="2799"/>
                    <a:pt x="631" y="2799"/>
                  </a:cubicBezTo>
                  <a:cubicBezTo>
                    <a:pt x="635" y="2799"/>
                    <a:pt x="641" y="2796"/>
                    <a:pt x="645" y="2796"/>
                  </a:cubicBezTo>
                  <a:cubicBezTo>
                    <a:pt x="725" y="2799"/>
                    <a:pt x="809" y="2796"/>
                    <a:pt x="890" y="2789"/>
                  </a:cubicBezTo>
                  <a:cubicBezTo>
                    <a:pt x="954" y="2786"/>
                    <a:pt x="1017" y="2782"/>
                    <a:pt x="1084" y="2779"/>
                  </a:cubicBezTo>
                  <a:cubicBezTo>
                    <a:pt x="1178" y="2782"/>
                    <a:pt x="1272" y="2779"/>
                    <a:pt x="1366" y="2769"/>
                  </a:cubicBezTo>
                  <a:cubicBezTo>
                    <a:pt x="1437" y="2772"/>
                    <a:pt x="1504" y="2766"/>
                    <a:pt x="1571" y="2759"/>
                  </a:cubicBezTo>
                  <a:cubicBezTo>
                    <a:pt x="1625" y="2756"/>
                    <a:pt x="1679" y="2766"/>
                    <a:pt x="1729" y="2752"/>
                  </a:cubicBezTo>
                  <a:lnTo>
                    <a:pt x="1729" y="2752"/>
                  </a:lnTo>
                  <a:lnTo>
                    <a:pt x="1729" y="2752"/>
                  </a:lnTo>
                  <a:cubicBezTo>
                    <a:pt x="1759" y="2752"/>
                    <a:pt x="1786" y="2756"/>
                    <a:pt x="1813" y="2742"/>
                  </a:cubicBezTo>
                  <a:cubicBezTo>
                    <a:pt x="1819" y="2742"/>
                    <a:pt x="1826" y="2742"/>
                    <a:pt x="1833" y="2742"/>
                  </a:cubicBezTo>
                  <a:lnTo>
                    <a:pt x="1833" y="2742"/>
                  </a:lnTo>
                  <a:cubicBezTo>
                    <a:pt x="1860" y="2739"/>
                    <a:pt x="1887" y="2746"/>
                    <a:pt x="1913" y="2735"/>
                  </a:cubicBezTo>
                  <a:cubicBezTo>
                    <a:pt x="1920" y="2735"/>
                    <a:pt x="1927" y="2732"/>
                    <a:pt x="1934" y="2732"/>
                  </a:cubicBezTo>
                  <a:cubicBezTo>
                    <a:pt x="1970" y="2735"/>
                    <a:pt x="2007" y="2735"/>
                    <a:pt x="2040" y="2725"/>
                  </a:cubicBezTo>
                  <a:cubicBezTo>
                    <a:pt x="2043" y="2725"/>
                    <a:pt x="2047" y="2725"/>
                    <a:pt x="2050" y="2725"/>
                  </a:cubicBezTo>
                  <a:cubicBezTo>
                    <a:pt x="2117" y="2725"/>
                    <a:pt x="2184" y="2725"/>
                    <a:pt x="2248" y="2715"/>
                  </a:cubicBezTo>
                  <a:cubicBezTo>
                    <a:pt x="2295" y="2715"/>
                    <a:pt x="2342" y="2719"/>
                    <a:pt x="2386" y="2709"/>
                  </a:cubicBezTo>
                  <a:cubicBezTo>
                    <a:pt x="2510" y="2705"/>
                    <a:pt x="2634" y="2688"/>
                    <a:pt x="2758" y="2685"/>
                  </a:cubicBezTo>
                  <a:cubicBezTo>
                    <a:pt x="2832" y="2682"/>
                    <a:pt x="2906" y="2678"/>
                    <a:pt x="2980" y="2678"/>
                  </a:cubicBezTo>
                  <a:cubicBezTo>
                    <a:pt x="3033" y="2675"/>
                    <a:pt x="3090" y="2665"/>
                    <a:pt x="3144" y="2662"/>
                  </a:cubicBezTo>
                  <a:cubicBezTo>
                    <a:pt x="3168" y="2662"/>
                    <a:pt x="3188" y="2662"/>
                    <a:pt x="3208" y="2662"/>
                  </a:cubicBezTo>
                  <a:cubicBezTo>
                    <a:pt x="3232" y="2678"/>
                    <a:pt x="3252" y="2699"/>
                    <a:pt x="3275" y="2719"/>
                  </a:cubicBezTo>
                  <a:lnTo>
                    <a:pt x="3275" y="2719"/>
                  </a:lnTo>
                  <a:cubicBezTo>
                    <a:pt x="3275" y="2725"/>
                    <a:pt x="3282" y="2729"/>
                    <a:pt x="3289" y="2732"/>
                  </a:cubicBezTo>
                  <a:lnTo>
                    <a:pt x="3289" y="2732"/>
                  </a:lnTo>
                  <a:cubicBezTo>
                    <a:pt x="3295" y="2742"/>
                    <a:pt x="3299" y="2749"/>
                    <a:pt x="3302" y="2759"/>
                  </a:cubicBezTo>
                  <a:cubicBezTo>
                    <a:pt x="3312" y="2762"/>
                    <a:pt x="3315" y="2769"/>
                    <a:pt x="3315" y="2779"/>
                  </a:cubicBezTo>
                  <a:lnTo>
                    <a:pt x="3319" y="2779"/>
                  </a:lnTo>
                  <a:cubicBezTo>
                    <a:pt x="3319" y="2782"/>
                    <a:pt x="3319" y="2786"/>
                    <a:pt x="3322" y="2792"/>
                  </a:cubicBezTo>
                  <a:cubicBezTo>
                    <a:pt x="3322" y="2792"/>
                    <a:pt x="3322" y="2796"/>
                    <a:pt x="3325" y="2796"/>
                  </a:cubicBezTo>
                  <a:cubicBezTo>
                    <a:pt x="3325" y="2799"/>
                    <a:pt x="3329" y="2803"/>
                    <a:pt x="3332" y="2809"/>
                  </a:cubicBezTo>
                  <a:cubicBezTo>
                    <a:pt x="3369" y="2836"/>
                    <a:pt x="3362" y="2883"/>
                    <a:pt x="3409" y="2910"/>
                  </a:cubicBezTo>
                  <a:cubicBezTo>
                    <a:pt x="3413" y="2910"/>
                    <a:pt x="3413" y="2910"/>
                    <a:pt x="3416" y="2910"/>
                  </a:cubicBezTo>
                  <a:cubicBezTo>
                    <a:pt x="3413" y="2913"/>
                    <a:pt x="3413" y="2917"/>
                    <a:pt x="3416" y="2920"/>
                  </a:cubicBezTo>
                  <a:cubicBezTo>
                    <a:pt x="3416" y="2924"/>
                    <a:pt x="3419" y="2924"/>
                    <a:pt x="3419" y="2924"/>
                  </a:cubicBezTo>
                  <a:cubicBezTo>
                    <a:pt x="3419" y="2934"/>
                    <a:pt x="3419" y="2944"/>
                    <a:pt x="3429" y="2954"/>
                  </a:cubicBezTo>
                  <a:cubicBezTo>
                    <a:pt x="3429" y="2964"/>
                    <a:pt x="3429" y="2977"/>
                    <a:pt x="3433" y="2987"/>
                  </a:cubicBezTo>
                  <a:cubicBezTo>
                    <a:pt x="3429" y="2994"/>
                    <a:pt x="3429" y="3001"/>
                    <a:pt x="3429" y="3007"/>
                  </a:cubicBezTo>
                  <a:cubicBezTo>
                    <a:pt x="3429" y="3017"/>
                    <a:pt x="3429" y="3027"/>
                    <a:pt x="3433" y="3034"/>
                  </a:cubicBezTo>
                  <a:cubicBezTo>
                    <a:pt x="3436" y="3038"/>
                    <a:pt x="3440" y="3041"/>
                    <a:pt x="3443" y="3044"/>
                  </a:cubicBezTo>
                  <a:cubicBezTo>
                    <a:pt x="3460" y="3189"/>
                    <a:pt x="3403" y="3316"/>
                    <a:pt x="3275" y="3427"/>
                  </a:cubicBezTo>
                  <a:cubicBezTo>
                    <a:pt x="3265" y="3434"/>
                    <a:pt x="3248" y="3444"/>
                    <a:pt x="3238" y="3450"/>
                  </a:cubicBezTo>
                  <a:lnTo>
                    <a:pt x="3238" y="3450"/>
                  </a:lnTo>
                  <a:lnTo>
                    <a:pt x="3238" y="3450"/>
                  </a:lnTo>
                  <a:cubicBezTo>
                    <a:pt x="3211" y="3450"/>
                    <a:pt x="3185" y="3450"/>
                    <a:pt x="3161" y="3450"/>
                  </a:cubicBezTo>
                  <a:cubicBezTo>
                    <a:pt x="3134" y="3437"/>
                    <a:pt x="3111" y="3420"/>
                    <a:pt x="3084" y="3417"/>
                  </a:cubicBezTo>
                  <a:cubicBezTo>
                    <a:pt x="3047" y="3413"/>
                    <a:pt x="3003" y="3410"/>
                    <a:pt x="2966" y="3424"/>
                  </a:cubicBezTo>
                  <a:cubicBezTo>
                    <a:pt x="2882" y="3427"/>
                    <a:pt x="2802" y="3430"/>
                    <a:pt x="2721" y="3434"/>
                  </a:cubicBezTo>
                  <a:cubicBezTo>
                    <a:pt x="2698" y="3434"/>
                    <a:pt x="2674" y="3427"/>
                    <a:pt x="2654" y="3440"/>
                  </a:cubicBezTo>
                  <a:lnTo>
                    <a:pt x="2654" y="3440"/>
                  </a:lnTo>
                  <a:lnTo>
                    <a:pt x="2654" y="3440"/>
                  </a:lnTo>
                  <a:lnTo>
                    <a:pt x="2654" y="3440"/>
                  </a:lnTo>
                  <a:lnTo>
                    <a:pt x="2654" y="3440"/>
                  </a:lnTo>
                  <a:cubicBezTo>
                    <a:pt x="2604" y="3440"/>
                    <a:pt x="2550" y="3437"/>
                    <a:pt x="2500" y="3447"/>
                  </a:cubicBezTo>
                  <a:cubicBezTo>
                    <a:pt x="2497" y="3447"/>
                    <a:pt x="2493" y="3447"/>
                    <a:pt x="2486" y="3450"/>
                  </a:cubicBezTo>
                  <a:cubicBezTo>
                    <a:pt x="2399" y="3450"/>
                    <a:pt x="2308" y="3447"/>
                    <a:pt x="2218" y="3457"/>
                  </a:cubicBezTo>
                  <a:cubicBezTo>
                    <a:pt x="2198" y="3460"/>
                    <a:pt x="2178" y="3460"/>
                    <a:pt x="2161" y="3467"/>
                  </a:cubicBezTo>
                  <a:cubicBezTo>
                    <a:pt x="2104" y="3464"/>
                    <a:pt x="2043" y="3467"/>
                    <a:pt x="1986" y="3477"/>
                  </a:cubicBezTo>
                  <a:cubicBezTo>
                    <a:pt x="1984" y="3474"/>
                    <a:pt x="1980" y="3474"/>
                    <a:pt x="1977" y="3477"/>
                  </a:cubicBezTo>
                  <a:lnTo>
                    <a:pt x="1977" y="3477"/>
                  </a:lnTo>
                  <a:cubicBezTo>
                    <a:pt x="1970" y="3471"/>
                    <a:pt x="1964" y="3474"/>
                    <a:pt x="1957" y="3477"/>
                  </a:cubicBezTo>
                  <a:lnTo>
                    <a:pt x="1957" y="3477"/>
                  </a:lnTo>
                  <a:cubicBezTo>
                    <a:pt x="1950" y="3477"/>
                    <a:pt x="1944" y="3477"/>
                    <a:pt x="1934" y="3481"/>
                  </a:cubicBezTo>
                  <a:lnTo>
                    <a:pt x="1934" y="3481"/>
                  </a:lnTo>
                  <a:cubicBezTo>
                    <a:pt x="1917" y="3477"/>
                    <a:pt x="1897" y="3481"/>
                    <a:pt x="1880" y="3488"/>
                  </a:cubicBezTo>
                  <a:cubicBezTo>
                    <a:pt x="1826" y="3477"/>
                    <a:pt x="1779" y="3491"/>
                    <a:pt x="1729" y="3498"/>
                  </a:cubicBezTo>
                  <a:cubicBezTo>
                    <a:pt x="1726" y="3494"/>
                    <a:pt x="1722" y="3494"/>
                    <a:pt x="1722" y="3491"/>
                  </a:cubicBezTo>
                  <a:cubicBezTo>
                    <a:pt x="1675" y="3498"/>
                    <a:pt x="1631" y="3501"/>
                    <a:pt x="1588" y="3504"/>
                  </a:cubicBezTo>
                  <a:lnTo>
                    <a:pt x="1584" y="3504"/>
                  </a:lnTo>
                  <a:lnTo>
                    <a:pt x="1581" y="3504"/>
                  </a:lnTo>
                  <a:cubicBezTo>
                    <a:pt x="1544" y="3508"/>
                    <a:pt x="1504" y="3508"/>
                    <a:pt x="1467" y="3508"/>
                  </a:cubicBezTo>
                  <a:lnTo>
                    <a:pt x="1464" y="3508"/>
                  </a:lnTo>
                  <a:cubicBezTo>
                    <a:pt x="1464" y="3511"/>
                    <a:pt x="1460" y="3511"/>
                    <a:pt x="1460" y="3514"/>
                  </a:cubicBezTo>
                  <a:cubicBezTo>
                    <a:pt x="1457" y="3514"/>
                    <a:pt x="1457" y="3511"/>
                    <a:pt x="1457" y="3511"/>
                  </a:cubicBezTo>
                  <a:lnTo>
                    <a:pt x="1454" y="3511"/>
                  </a:lnTo>
                  <a:cubicBezTo>
                    <a:pt x="1407" y="3518"/>
                    <a:pt x="1356" y="3524"/>
                    <a:pt x="1306" y="3524"/>
                  </a:cubicBezTo>
                  <a:cubicBezTo>
                    <a:pt x="1299" y="3524"/>
                    <a:pt x="1296" y="3521"/>
                    <a:pt x="1293" y="3518"/>
                  </a:cubicBezTo>
                  <a:cubicBezTo>
                    <a:pt x="1225" y="3521"/>
                    <a:pt x="1158" y="3524"/>
                    <a:pt x="1091" y="3528"/>
                  </a:cubicBezTo>
                  <a:cubicBezTo>
                    <a:pt x="1074" y="3528"/>
                    <a:pt x="1058" y="3524"/>
                    <a:pt x="1044" y="3531"/>
                  </a:cubicBezTo>
                  <a:lnTo>
                    <a:pt x="1044" y="3531"/>
                  </a:lnTo>
                  <a:lnTo>
                    <a:pt x="1044" y="3531"/>
                  </a:lnTo>
                  <a:cubicBezTo>
                    <a:pt x="1031" y="3531"/>
                    <a:pt x="1017" y="3531"/>
                    <a:pt x="1007" y="3534"/>
                  </a:cubicBezTo>
                  <a:cubicBezTo>
                    <a:pt x="896" y="3531"/>
                    <a:pt x="789" y="3538"/>
                    <a:pt x="685" y="3551"/>
                  </a:cubicBezTo>
                  <a:cubicBezTo>
                    <a:pt x="635" y="3548"/>
                    <a:pt x="587" y="3551"/>
                    <a:pt x="541" y="3561"/>
                  </a:cubicBezTo>
                  <a:cubicBezTo>
                    <a:pt x="537" y="3561"/>
                    <a:pt x="534" y="3561"/>
                    <a:pt x="527" y="3561"/>
                  </a:cubicBezTo>
                  <a:cubicBezTo>
                    <a:pt x="504" y="3561"/>
                    <a:pt x="477" y="3561"/>
                    <a:pt x="453" y="3561"/>
                  </a:cubicBezTo>
                  <a:cubicBezTo>
                    <a:pt x="437" y="3558"/>
                    <a:pt x="416" y="3561"/>
                    <a:pt x="400" y="3561"/>
                  </a:cubicBezTo>
                  <a:cubicBezTo>
                    <a:pt x="400" y="3565"/>
                    <a:pt x="400" y="3565"/>
                    <a:pt x="400" y="3568"/>
                  </a:cubicBezTo>
                  <a:cubicBezTo>
                    <a:pt x="400" y="3568"/>
                    <a:pt x="396" y="3568"/>
                    <a:pt x="396" y="3571"/>
                  </a:cubicBezTo>
                  <a:cubicBezTo>
                    <a:pt x="393" y="3571"/>
                    <a:pt x="390" y="3571"/>
                    <a:pt x="386" y="3571"/>
                  </a:cubicBezTo>
                  <a:cubicBezTo>
                    <a:pt x="386" y="3578"/>
                    <a:pt x="386" y="3585"/>
                    <a:pt x="390" y="3588"/>
                  </a:cubicBezTo>
                  <a:cubicBezTo>
                    <a:pt x="390" y="3592"/>
                    <a:pt x="390" y="3595"/>
                    <a:pt x="390" y="3598"/>
                  </a:cubicBezTo>
                  <a:cubicBezTo>
                    <a:pt x="396" y="3612"/>
                    <a:pt x="416" y="3608"/>
                    <a:pt x="426" y="3615"/>
                  </a:cubicBezTo>
                  <a:lnTo>
                    <a:pt x="426" y="3615"/>
                  </a:lnTo>
                  <a:cubicBezTo>
                    <a:pt x="457" y="3628"/>
                    <a:pt x="487" y="3608"/>
                    <a:pt x="520" y="3615"/>
                  </a:cubicBezTo>
                  <a:cubicBezTo>
                    <a:pt x="524" y="3615"/>
                    <a:pt x="524" y="3615"/>
                    <a:pt x="524" y="3615"/>
                  </a:cubicBezTo>
                  <a:lnTo>
                    <a:pt x="524" y="3615"/>
                  </a:lnTo>
                  <a:cubicBezTo>
                    <a:pt x="567" y="3605"/>
                    <a:pt x="608" y="3608"/>
                    <a:pt x="651" y="3605"/>
                  </a:cubicBezTo>
                  <a:cubicBezTo>
                    <a:pt x="665" y="3605"/>
                    <a:pt x="685" y="3605"/>
                    <a:pt x="698" y="3598"/>
                  </a:cubicBezTo>
                  <a:lnTo>
                    <a:pt x="698" y="3598"/>
                  </a:lnTo>
                  <a:lnTo>
                    <a:pt x="698" y="3598"/>
                  </a:lnTo>
                  <a:cubicBezTo>
                    <a:pt x="745" y="3598"/>
                    <a:pt x="796" y="3602"/>
                    <a:pt x="843" y="3588"/>
                  </a:cubicBezTo>
                  <a:cubicBezTo>
                    <a:pt x="930" y="3588"/>
                    <a:pt x="1017" y="3588"/>
                    <a:pt x="1101" y="3578"/>
                  </a:cubicBezTo>
                  <a:cubicBezTo>
                    <a:pt x="1135" y="3571"/>
                    <a:pt x="1168" y="3571"/>
                    <a:pt x="1202" y="3571"/>
                  </a:cubicBezTo>
                  <a:cubicBezTo>
                    <a:pt x="1205" y="3565"/>
                    <a:pt x="1212" y="3558"/>
                    <a:pt x="1222" y="3558"/>
                  </a:cubicBezTo>
                  <a:cubicBezTo>
                    <a:pt x="1229" y="3558"/>
                    <a:pt x="1239" y="3558"/>
                    <a:pt x="1245" y="3558"/>
                  </a:cubicBezTo>
                  <a:lnTo>
                    <a:pt x="1245" y="3558"/>
                  </a:lnTo>
                  <a:cubicBezTo>
                    <a:pt x="1249" y="3558"/>
                    <a:pt x="1249" y="3558"/>
                    <a:pt x="1249" y="3558"/>
                  </a:cubicBezTo>
                  <a:lnTo>
                    <a:pt x="1249" y="3558"/>
                  </a:lnTo>
                  <a:cubicBezTo>
                    <a:pt x="1255" y="3555"/>
                    <a:pt x="1259" y="3555"/>
                    <a:pt x="1266" y="3555"/>
                  </a:cubicBezTo>
                  <a:cubicBezTo>
                    <a:pt x="1269" y="3555"/>
                    <a:pt x="1272" y="3555"/>
                    <a:pt x="1276" y="3555"/>
                  </a:cubicBezTo>
                  <a:cubicBezTo>
                    <a:pt x="1272" y="3555"/>
                    <a:pt x="1272" y="3555"/>
                    <a:pt x="1272" y="3555"/>
                  </a:cubicBezTo>
                  <a:cubicBezTo>
                    <a:pt x="1279" y="3555"/>
                    <a:pt x="1289" y="3555"/>
                    <a:pt x="1296" y="3551"/>
                  </a:cubicBezTo>
                  <a:lnTo>
                    <a:pt x="1299" y="3551"/>
                  </a:lnTo>
                  <a:lnTo>
                    <a:pt x="1299" y="3551"/>
                  </a:lnTo>
                  <a:cubicBezTo>
                    <a:pt x="1343" y="3548"/>
                    <a:pt x="1387" y="3541"/>
                    <a:pt x="1430" y="3538"/>
                  </a:cubicBezTo>
                  <a:lnTo>
                    <a:pt x="1433" y="3534"/>
                  </a:lnTo>
                  <a:lnTo>
                    <a:pt x="1437" y="3534"/>
                  </a:lnTo>
                  <a:lnTo>
                    <a:pt x="1440" y="3534"/>
                  </a:lnTo>
                  <a:cubicBezTo>
                    <a:pt x="1444" y="3534"/>
                    <a:pt x="1444" y="3534"/>
                    <a:pt x="1447" y="3531"/>
                  </a:cubicBezTo>
                  <a:lnTo>
                    <a:pt x="1447" y="3531"/>
                  </a:lnTo>
                  <a:cubicBezTo>
                    <a:pt x="1457" y="3534"/>
                    <a:pt x="1460" y="3531"/>
                    <a:pt x="1457" y="3524"/>
                  </a:cubicBezTo>
                  <a:cubicBezTo>
                    <a:pt x="1460" y="3528"/>
                    <a:pt x="1460" y="3528"/>
                    <a:pt x="1464" y="3528"/>
                  </a:cubicBezTo>
                  <a:cubicBezTo>
                    <a:pt x="1467" y="3531"/>
                    <a:pt x="1474" y="3531"/>
                    <a:pt x="1480" y="3531"/>
                  </a:cubicBezTo>
                  <a:cubicBezTo>
                    <a:pt x="1487" y="3531"/>
                    <a:pt x="1494" y="3528"/>
                    <a:pt x="1501" y="3528"/>
                  </a:cubicBezTo>
                  <a:cubicBezTo>
                    <a:pt x="1511" y="3524"/>
                    <a:pt x="1524" y="3528"/>
                    <a:pt x="1537" y="3528"/>
                  </a:cubicBezTo>
                  <a:cubicBezTo>
                    <a:pt x="1544" y="3524"/>
                    <a:pt x="1554" y="3524"/>
                    <a:pt x="1561" y="3524"/>
                  </a:cubicBezTo>
                  <a:cubicBezTo>
                    <a:pt x="1564" y="3524"/>
                    <a:pt x="1568" y="3524"/>
                    <a:pt x="1571" y="3521"/>
                  </a:cubicBezTo>
                  <a:cubicBezTo>
                    <a:pt x="1578" y="3521"/>
                    <a:pt x="1588" y="3521"/>
                    <a:pt x="1598" y="3521"/>
                  </a:cubicBezTo>
                  <a:lnTo>
                    <a:pt x="1598" y="3521"/>
                  </a:lnTo>
                  <a:cubicBezTo>
                    <a:pt x="1605" y="3521"/>
                    <a:pt x="1608" y="3521"/>
                    <a:pt x="1615" y="3521"/>
                  </a:cubicBezTo>
                  <a:cubicBezTo>
                    <a:pt x="1631" y="3521"/>
                    <a:pt x="1652" y="3521"/>
                    <a:pt x="1669" y="3521"/>
                  </a:cubicBezTo>
                  <a:cubicBezTo>
                    <a:pt x="1669" y="3518"/>
                    <a:pt x="1669" y="3518"/>
                    <a:pt x="1669" y="3518"/>
                  </a:cubicBezTo>
                  <a:cubicBezTo>
                    <a:pt x="1679" y="3518"/>
                    <a:pt x="1689" y="3518"/>
                    <a:pt x="1699" y="3518"/>
                  </a:cubicBezTo>
                  <a:lnTo>
                    <a:pt x="1699" y="3518"/>
                  </a:lnTo>
                  <a:cubicBezTo>
                    <a:pt x="1715" y="3518"/>
                    <a:pt x="1749" y="3514"/>
                    <a:pt x="1776" y="3514"/>
                  </a:cubicBezTo>
                  <a:cubicBezTo>
                    <a:pt x="1776" y="3518"/>
                    <a:pt x="1783" y="3521"/>
                    <a:pt x="1793" y="3528"/>
                  </a:cubicBezTo>
                  <a:cubicBezTo>
                    <a:pt x="1826" y="3528"/>
                    <a:pt x="1863" y="3524"/>
                    <a:pt x="1897" y="3521"/>
                  </a:cubicBezTo>
                  <a:cubicBezTo>
                    <a:pt x="1980" y="3514"/>
                    <a:pt x="2070" y="3524"/>
                    <a:pt x="2154" y="3508"/>
                  </a:cubicBezTo>
                  <a:cubicBezTo>
                    <a:pt x="2154" y="3504"/>
                    <a:pt x="2157" y="3501"/>
                    <a:pt x="2154" y="3498"/>
                  </a:cubicBezTo>
                  <a:cubicBezTo>
                    <a:pt x="2157" y="3498"/>
                    <a:pt x="2157" y="3498"/>
                    <a:pt x="2157" y="3498"/>
                  </a:cubicBezTo>
                  <a:cubicBezTo>
                    <a:pt x="2211" y="3521"/>
                    <a:pt x="2265" y="3508"/>
                    <a:pt x="2322" y="3504"/>
                  </a:cubicBezTo>
                  <a:cubicBezTo>
                    <a:pt x="2305" y="3508"/>
                    <a:pt x="2292" y="3508"/>
                    <a:pt x="2275" y="3514"/>
                  </a:cubicBezTo>
                  <a:cubicBezTo>
                    <a:pt x="2255" y="3521"/>
                    <a:pt x="2231" y="3521"/>
                    <a:pt x="2208" y="3521"/>
                  </a:cubicBezTo>
                  <a:cubicBezTo>
                    <a:pt x="2198" y="3524"/>
                    <a:pt x="2188" y="3524"/>
                    <a:pt x="2181" y="3531"/>
                  </a:cubicBezTo>
                  <a:cubicBezTo>
                    <a:pt x="2178" y="3531"/>
                    <a:pt x="2178" y="3534"/>
                    <a:pt x="2178" y="3534"/>
                  </a:cubicBezTo>
                  <a:cubicBezTo>
                    <a:pt x="2174" y="3534"/>
                    <a:pt x="2174" y="3534"/>
                    <a:pt x="2171" y="3534"/>
                  </a:cubicBezTo>
                  <a:cubicBezTo>
                    <a:pt x="2168" y="3531"/>
                    <a:pt x="2168" y="3531"/>
                    <a:pt x="2164" y="3531"/>
                  </a:cubicBezTo>
                  <a:cubicBezTo>
                    <a:pt x="2157" y="3528"/>
                    <a:pt x="2154" y="3528"/>
                    <a:pt x="2147" y="3531"/>
                  </a:cubicBezTo>
                  <a:cubicBezTo>
                    <a:pt x="2131" y="3531"/>
                    <a:pt x="2111" y="3534"/>
                    <a:pt x="2094" y="3531"/>
                  </a:cubicBezTo>
                  <a:cubicBezTo>
                    <a:pt x="2087" y="3531"/>
                    <a:pt x="2084" y="3531"/>
                    <a:pt x="2077" y="3531"/>
                  </a:cubicBezTo>
                  <a:cubicBezTo>
                    <a:pt x="2074" y="3531"/>
                    <a:pt x="2067" y="3531"/>
                    <a:pt x="2060" y="3531"/>
                  </a:cubicBezTo>
                  <a:cubicBezTo>
                    <a:pt x="2054" y="3531"/>
                    <a:pt x="2047" y="3531"/>
                    <a:pt x="2036" y="3531"/>
                  </a:cubicBezTo>
                  <a:cubicBezTo>
                    <a:pt x="2033" y="3531"/>
                    <a:pt x="2027" y="3531"/>
                    <a:pt x="2020" y="3531"/>
                  </a:cubicBezTo>
                  <a:cubicBezTo>
                    <a:pt x="2010" y="3531"/>
                    <a:pt x="2000" y="3531"/>
                    <a:pt x="1986" y="3534"/>
                  </a:cubicBezTo>
                  <a:cubicBezTo>
                    <a:pt x="1984" y="3534"/>
                    <a:pt x="1977" y="3538"/>
                    <a:pt x="1974" y="3541"/>
                  </a:cubicBezTo>
                  <a:cubicBezTo>
                    <a:pt x="1964" y="3541"/>
                    <a:pt x="1957" y="3545"/>
                    <a:pt x="1947" y="3545"/>
                  </a:cubicBezTo>
                  <a:lnTo>
                    <a:pt x="1947" y="3545"/>
                  </a:lnTo>
                  <a:lnTo>
                    <a:pt x="1947" y="3545"/>
                  </a:lnTo>
                  <a:cubicBezTo>
                    <a:pt x="1930" y="3545"/>
                    <a:pt x="1913" y="3545"/>
                    <a:pt x="1897" y="3545"/>
                  </a:cubicBezTo>
                  <a:cubicBezTo>
                    <a:pt x="1893" y="3548"/>
                    <a:pt x="1880" y="3545"/>
                    <a:pt x="1873" y="3551"/>
                  </a:cubicBezTo>
                  <a:cubicBezTo>
                    <a:pt x="1873" y="3548"/>
                    <a:pt x="1873" y="3548"/>
                    <a:pt x="1873" y="3548"/>
                  </a:cubicBezTo>
                  <a:cubicBezTo>
                    <a:pt x="1866" y="3548"/>
                    <a:pt x="1863" y="3548"/>
                    <a:pt x="1856" y="3551"/>
                  </a:cubicBezTo>
                  <a:cubicBezTo>
                    <a:pt x="1850" y="3551"/>
                    <a:pt x="1843" y="3551"/>
                    <a:pt x="1840" y="3551"/>
                  </a:cubicBezTo>
                  <a:cubicBezTo>
                    <a:pt x="1833" y="3555"/>
                    <a:pt x="1830" y="3558"/>
                    <a:pt x="1823" y="3558"/>
                  </a:cubicBezTo>
                  <a:cubicBezTo>
                    <a:pt x="1809" y="3561"/>
                    <a:pt x="1793" y="3561"/>
                    <a:pt x="1779" y="3561"/>
                  </a:cubicBezTo>
                  <a:lnTo>
                    <a:pt x="1779" y="3561"/>
                  </a:lnTo>
                  <a:cubicBezTo>
                    <a:pt x="1779" y="3565"/>
                    <a:pt x="1779" y="3568"/>
                    <a:pt x="1779" y="3571"/>
                  </a:cubicBezTo>
                  <a:cubicBezTo>
                    <a:pt x="1803" y="3571"/>
                    <a:pt x="1823" y="3568"/>
                    <a:pt x="1843" y="3568"/>
                  </a:cubicBezTo>
                  <a:cubicBezTo>
                    <a:pt x="1850" y="3568"/>
                    <a:pt x="1853" y="3568"/>
                    <a:pt x="1860" y="3568"/>
                  </a:cubicBezTo>
                  <a:cubicBezTo>
                    <a:pt x="1870" y="3568"/>
                    <a:pt x="1883" y="3568"/>
                    <a:pt x="1893" y="3568"/>
                  </a:cubicBezTo>
                  <a:cubicBezTo>
                    <a:pt x="1900" y="3568"/>
                    <a:pt x="1900" y="3565"/>
                    <a:pt x="1900" y="3561"/>
                  </a:cubicBezTo>
                  <a:cubicBezTo>
                    <a:pt x="1913" y="3561"/>
                    <a:pt x="1930" y="3561"/>
                    <a:pt x="1944" y="3558"/>
                  </a:cubicBezTo>
                  <a:cubicBezTo>
                    <a:pt x="1947" y="3561"/>
                    <a:pt x="1947" y="3561"/>
                    <a:pt x="1950" y="3565"/>
                  </a:cubicBezTo>
                  <a:cubicBezTo>
                    <a:pt x="1977" y="3565"/>
                    <a:pt x="2000" y="3568"/>
                    <a:pt x="2023" y="3561"/>
                  </a:cubicBezTo>
                  <a:cubicBezTo>
                    <a:pt x="2023" y="3558"/>
                    <a:pt x="2023" y="3558"/>
                    <a:pt x="2023" y="3558"/>
                  </a:cubicBezTo>
                  <a:cubicBezTo>
                    <a:pt x="2050" y="3558"/>
                    <a:pt x="2080" y="3565"/>
                    <a:pt x="2107" y="3555"/>
                  </a:cubicBezTo>
                  <a:cubicBezTo>
                    <a:pt x="2134" y="3555"/>
                    <a:pt x="2164" y="3555"/>
                    <a:pt x="2191" y="3551"/>
                  </a:cubicBezTo>
                  <a:cubicBezTo>
                    <a:pt x="2215" y="3551"/>
                    <a:pt x="2238" y="3555"/>
                    <a:pt x="2261" y="3545"/>
                  </a:cubicBezTo>
                  <a:lnTo>
                    <a:pt x="2261" y="3545"/>
                  </a:lnTo>
                  <a:cubicBezTo>
                    <a:pt x="2419" y="3534"/>
                    <a:pt x="2577" y="3524"/>
                    <a:pt x="2735" y="3524"/>
                  </a:cubicBezTo>
                  <a:cubicBezTo>
                    <a:pt x="2738" y="3524"/>
                    <a:pt x="2742" y="3524"/>
                    <a:pt x="2748" y="3524"/>
                  </a:cubicBezTo>
                  <a:cubicBezTo>
                    <a:pt x="2752" y="3524"/>
                    <a:pt x="2755" y="3524"/>
                    <a:pt x="2758" y="3524"/>
                  </a:cubicBezTo>
                  <a:cubicBezTo>
                    <a:pt x="2758" y="3521"/>
                    <a:pt x="2755" y="3521"/>
                    <a:pt x="2755" y="3521"/>
                  </a:cubicBezTo>
                  <a:lnTo>
                    <a:pt x="2755" y="3521"/>
                  </a:lnTo>
                  <a:cubicBezTo>
                    <a:pt x="2758" y="3521"/>
                    <a:pt x="2758" y="3521"/>
                    <a:pt x="2758" y="3524"/>
                  </a:cubicBezTo>
                  <a:cubicBezTo>
                    <a:pt x="2792" y="3524"/>
                    <a:pt x="2829" y="3524"/>
                    <a:pt x="2862" y="3524"/>
                  </a:cubicBezTo>
                  <a:cubicBezTo>
                    <a:pt x="2940" y="3508"/>
                    <a:pt x="3017" y="3511"/>
                    <a:pt x="3094" y="3504"/>
                  </a:cubicBezTo>
                  <a:cubicBezTo>
                    <a:pt x="3138" y="3508"/>
                    <a:pt x="3181" y="3504"/>
                    <a:pt x="3225" y="3498"/>
                  </a:cubicBezTo>
                  <a:lnTo>
                    <a:pt x="3225" y="3498"/>
                  </a:lnTo>
                  <a:lnTo>
                    <a:pt x="3225" y="3498"/>
                  </a:lnTo>
                  <a:cubicBezTo>
                    <a:pt x="3295" y="3494"/>
                    <a:pt x="3369" y="3491"/>
                    <a:pt x="3443" y="3488"/>
                  </a:cubicBezTo>
                  <a:lnTo>
                    <a:pt x="3443" y="3488"/>
                  </a:lnTo>
                  <a:cubicBezTo>
                    <a:pt x="3520" y="3488"/>
                    <a:pt x="3601" y="3484"/>
                    <a:pt x="3678" y="3471"/>
                  </a:cubicBezTo>
                  <a:lnTo>
                    <a:pt x="3678" y="3471"/>
                  </a:lnTo>
                  <a:cubicBezTo>
                    <a:pt x="3688" y="3467"/>
                    <a:pt x="3701" y="3467"/>
                    <a:pt x="3715" y="3467"/>
                  </a:cubicBezTo>
                  <a:lnTo>
                    <a:pt x="3715" y="3467"/>
                  </a:lnTo>
                  <a:lnTo>
                    <a:pt x="3715" y="3467"/>
                  </a:lnTo>
                  <a:cubicBezTo>
                    <a:pt x="3718" y="3467"/>
                    <a:pt x="3722" y="3467"/>
                    <a:pt x="3728" y="3467"/>
                  </a:cubicBezTo>
                  <a:cubicBezTo>
                    <a:pt x="3762" y="3471"/>
                    <a:pt x="3748" y="3491"/>
                    <a:pt x="3755" y="3508"/>
                  </a:cubicBezTo>
                  <a:lnTo>
                    <a:pt x="3755" y="3508"/>
                  </a:lnTo>
                  <a:lnTo>
                    <a:pt x="3755" y="3508"/>
                  </a:lnTo>
                  <a:cubicBezTo>
                    <a:pt x="3718" y="3518"/>
                    <a:pt x="3681" y="3521"/>
                    <a:pt x="3644" y="3521"/>
                  </a:cubicBezTo>
                  <a:cubicBezTo>
                    <a:pt x="3607" y="3524"/>
                    <a:pt x="3571" y="3524"/>
                    <a:pt x="3534" y="3524"/>
                  </a:cubicBezTo>
                  <a:cubicBezTo>
                    <a:pt x="3460" y="3521"/>
                    <a:pt x="3386" y="3521"/>
                    <a:pt x="3315" y="3528"/>
                  </a:cubicBezTo>
                  <a:cubicBezTo>
                    <a:pt x="3305" y="3531"/>
                    <a:pt x="3299" y="3528"/>
                    <a:pt x="3289" y="3524"/>
                  </a:cubicBezTo>
                  <a:lnTo>
                    <a:pt x="3289" y="3524"/>
                  </a:lnTo>
                  <a:cubicBezTo>
                    <a:pt x="3248" y="3538"/>
                    <a:pt x="3201" y="3521"/>
                    <a:pt x="3161" y="3534"/>
                  </a:cubicBezTo>
                  <a:lnTo>
                    <a:pt x="3161" y="3534"/>
                  </a:lnTo>
                  <a:cubicBezTo>
                    <a:pt x="3158" y="3538"/>
                    <a:pt x="3158" y="3545"/>
                    <a:pt x="3164" y="3548"/>
                  </a:cubicBezTo>
                  <a:cubicBezTo>
                    <a:pt x="3188" y="3561"/>
                    <a:pt x="3211" y="3561"/>
                    <a:pt x="3235" y="3551"/>
                  </a:cubicBezTo>
                  <a:cubicBezTo>
                    <a:pt x="3272" y="3548"/>
                    <a:pt x="3305" y="3545"/>
                    <a:pt x="3339" y="3545"/>
                  </a:cubicBezTo>
                  <a:lnTo>
                    <a:pt x="3339" y="3545"/>
                  </a:lnTo>
                  <a:lnTo>
                    <a:pt x="3339" y="3545"/>
                  </a:lnTo>
                  <a:cubicBezTo>
                    <a:pt x="3352" y="3545"/>
                    <a:pt x="3366" y="3541"/>
                    <a:pt x="3379" y="3541"/>
                  </a:cubicBezTo>
                  <a:cubicBezTo>
                    <a:pt x="3419" y="3545"/>
                    <a:pt x="3457" y="3545"/>
                    <a:pt x="3497" y="3541"/>
                  </a:cubicBezTo>
                  <a:cubicBezTo>
                    <a:pt x="3497" y="3538"/>
                    <a:pt x="3500" y="3538"/>
                    <a:pt x="3504" y="3538"/>
                  </a:cubicBezTo>
                  <a:cubicBezTo>
                    <a:pt x="3500" y="3538"/>
                    <a:pt x="3500" y="3541"/>
                    <a:pt x="3497" y="3541"/>
                  </a:cubicBezTo>
                  <a:cubicBezTo>
                    <a:pt x="3587" y="3545"/>
                    <a:pt x="3678" y="3545"/>
                    <a:pt x="3765" y="3524"/>
                  </a:cubicBezTo>
                  <a:lnTo>
                    <a:pt x="3765" y="3524"/>
                  </a:lnTo>
                  <a:cubicBezTo>
                    <a:pt x="3786" y="3558"/>
                    <a:pt x="3786" y="3558"/>
                    <a:pt x="3725" y="3568"/>
                  </a:cubicBezTo>
                  <a:lnTo>
                    <a:pt x="3725" y="3568"/>
                  </a:lnTo>
                  <a:lnTo>
                    <a:pt x="3725" y="3568"/>
                  </a:lnTo>
                  <a:cubicBezTo>
                    <a:pt x="3688" y="3568"/>
                    <a:pt x="3648" y="3571"/>
                    <a:pt x="3611" y="3571"/>
                  </a:cubicBezTo>
                  <a:cubicBezTo>
                    <a:pt x="3534" y="3565"/>
                    <a:pt x="3457" y="3581"/>
                    <a:pt x="3383" y="3592"/>
                  </a:cubicBezTo>
                  <a:cubicBezTo>
                    <a:pt x="3366" y="3592"/>
                    <a:pt x="3359" y="3598"/>
                    <a:pt x="3352" y="3608"/>
                  </a:cubicBezTo>
                  <a:lnTo>
                    <a:pt x="3352" y="3608"/>
                  </a:lnTo>
                  <a:cubicBezTo>
                    <a:pt x="3336" y="3608"/>
                    <a:pt x="3319" y="3612"/>
                    <a:pt x="3302" y="3615"/>
                  </a:cubicBezTo>
                  <a:lnTo>
                    <a:pt x="3302" y="3615"/>
                  </a:lnTo>
                  <a:cubicBezTo>
                    <a:pt x="3289" y="3615"/>
                    <a:pt x="3275" y="3615"/>
                    <a:pt x="3262" y="3615"/>
                  </a:cubicBezTo>
                  <a:cubicBezTo>
                    <a:pt x="3262" y="3622"/>
                    <a:pt x="3265" y="3628"/>
                    <a:pt x="3265" y="3635"/>
                  </a:cubicBezTo>
                  <a:cubicBezTo>
                    <a:pt x="3275" y="3635"/>
                    <a:pt x="3289" y="3635"/>
                    <a:pt x="3302" y="3632"/>
                  </a:cubicBezTo>
                  <a:lnTo>
                    <a:pt x="3302" y="3632"/>
                  </a:lnTo>
                  <a:cubicBezTo>
                    <a:pt x="3346" y="3632"/>
                    <a:pt x="3389" y="3638"/>
                    <a:pt x="3429" y="3625"/>
                  </a:cubicBezTo>
                  <a:lnTo>
                    <a:pt x="3429" y="3625"/>
                  </a:lnTo>
                  <a:lnTo>
                    <a:pt x="3429" y="3625"/>
                  </a:lnTo>
                  <a:cubicBezTo>
                    <a:pt x="3446" y="3638"/>
                    <a:pt x="3467" y="3635"/>
                    <a:pt x="3483" y="3628"/>
                  </a:cubicBezTo>
                  <a:cubicBezTo>
                    <a:pt x="3487" y="3628"/>
                    <a:pt x="3490" y="3628"/>
                    <a:pt x="3493" y="3628"/>
                  </a:cubicBezTo>
                  <a:lnTo>
                    <a:pt x="3493" y="3628"/>
                  </a:lnTo>
                  <a:cubicBezTo>
                    <a:pt x="3524" y="3638"/>
                    <a:pt x="3554" y="3635"/>
                    <a:pt x="3587" y="3632"/>
                  </a:cubicBezTo>
                  <a:lnTo>
                    <a:pt x="3587" y="3632"/>
                  </a:lnTo>
                  <a:lnTo>
                    <a:pt x="3587" y="3632"/>
                  </a:lnTo>
                  <a:cubicBezTo>
                    <a:pt x="3668" y="3638"/>
                    <a:pt x="3748" y="3635"/>
                    <a:pt x="3829" y="3635"/>
                  </a:cubicBezTo>
                  <a:cubicBezTo>
                    <a:pt x="3846" y="3645"/>
                    <a:pt x="3849" y="3659"/>
                    <a:pt x="3829" y="3672"/>
                  </a:cubicBezTo>
                  <a:lnTo>
                    <a:pt x="3829" y="3672"/>
                  </a:lnTo>
                  <a:cubicBezTo>
                    <a:pt x="3802" y="3672"/>
                    <a:pt x="3779" y="3672"/>
                    <a:pt x="3752" y="3672"/>
                  </a:cubicBezTo>
                  <a:lnTo>
                    <a:pt x="3752" y="3672"/>
                  </a:lnTo>
                  <a:cubicBezTo>
                    <a:pt x="3735" y="3672"/>
                    <a:pt x="3718" y="3672"/>
                    <a:pt x="3701" y="3672"/>
                  </a:cubicBezTo>
                  <a:lnTo>
                    <a:pt x="3701" y="3672"/>
                  </a:lnTo>
                  <a:cubicBezTo>
                    <a:pt x="3698" y="3672"/>
                    <a:pt x="3691" y="3672"/>
                    <a:pt x="3688" y="3672"/>
                  </a:cubicBezTo>
                  <a:cubicBezTo>
                    <a:pt x="3611" y="3675"/>
                    <a:pt x="3534" y="3679"/>
                    <a:pt x="3457" y="3682"/>
                  </a:cubicBezTo>
                  <a:cubicBezTo>
                    <a:pt x="3453" y="3679"/>
                    <a:pt x="3446" y="3679"/>
                    <a:pt x="3443" y="3682"/>
                  </a:cubicBezTo>
                  <a:lnTo>
                    <a:pt x="3443" y="3682"/>
                  </a:lnTo>
                  <a:lnTo>
                    <a:pt x="3443" y="3682"/>
                  </a:lnTo>
                  <a:cubicBezTo>
                    <a:pt x="3426" y="3675"/>
                    <a:pt x="3409" y="3675"/>
                    <a:pt x="3393" y="3682"/>
                  </a:cubicBezTo>
                  <a:cubicBezTo>
                    <a:pt x="3386" y="3682"/>
                    <a:pt x="3383" y="3682"/>
                    <a:pt x="3379" y="3682"/>
                  </a:cubicBezTo>
                  <a:cubicBezTo>
                    <a:pt x="3312" y="3675"/>
                    <a:pt x="3245" y="3682"/>
                    <a:pt x="3178" y="3699"/>
                  </a:cubicBezTo>
                  <a:cubicBezTo>
                    <a:pt x="3178" y="3699"/>
                    <a:pt x="3175" y="3699"/>
                    <a:pt x="3175" y="3695"/>
                  </a:cubicBezTo>
                  <a:lnTo>
                    <a:pt x="3178" y="3699"/>
                  </a:lnTo>
                  <a:cubicBezTo>
                    <a:pt x="3175" y="3692"/>
                    <a:pt x="3168" y="3689"/>
                    <a:pt x="3161" y="3689"/>
                  </a:cubicBezTo>
                  <a:cubicBezTo>
                    <a:pt x="3151" y="3689"/>
                    <a:pt x="3141" y="3689"/>
                    <a:pt x="3134" y="3689"/>
                  </a:cubicBezTo>
                  <a:cubicBezTo>
                    <a:pt x="3101" y="3685"/>
                    <a:pt x="3074" y="3699"/>
                    <a:pt x="3043" y="3699"/>
                  </a:cubicBezTo>
                  <a:lnTo>
                    <a:pt x="3047" y="3702"/>
                  </a:lnTo>
                  <a:lnTo>
                    <a:pt x="3043" y="3699"/>
                  </a:lnTo>
                  <a:cubicBezTo>
                    <a:pt x="3017" y="3685"/>
                    <a:pt x="2993" y="3692"/>
                    <a:pt x="2966" y="3699"/>
                  </a:cubicBezTo>
                  <a:cubicBezTo>
                    <a:pt x="2926" y="3695"/>
                    <a:pt x="2889" y="3702"/>
                    <a:pt x="2849" y="3709"/>
                  </a:cubicBezTo>
                  <a:cubicBezTo>
                    <a:pt x="2805" y="3712"/>
                    <a:pt x="2761" y="3719"/>
                    <a:pt x="2721" y="3726"/>
                  </a:cubicBezTo>
                  <a:cubicBezTo>
                    <a:pt x="2718" y="3742"/>
                    <a:pt x="2732" y="3742"/>
                    <a:pt x="2748" y="3736"/>
                  </a:cubicBezTo>
                  <a:cubicBezTo>
                    <a:pt x="2809" y="3732"/>
                    <a:pt x="2869" y="3732"/>
                    <a:pt x="2926" y="3719"/>
                  </a:cubicBezTo>
                  <a:lnTo>
                    <a:pt x="2926" y="3719"/>
                  </a:lnTo>
                  <a:cubicBezTo>
                    <a:pt x="2936" y="3726"/>
                    <a:pt x="2946" y="3722"/>
                    <a:pt x="2953" y="3719"/>
                  </a:cubicBezTo>
                  <a:cubicBezTo>
                    <a:pt x="2966" y="3719"/>
                    <a:pt x="2980" y="3716"/>
                    <a:pt x="2993" y="3716"/>
                  </a:cubicBezTo>
                  <a:lnTo>
                    <a:pt x="2993" y="3716"/>
                  </a:lnTo>
                  <a:cubicBezTo>
                    <a:pt x="3017" y="3719"/>
                    <a:pt x="3043" y="3719"/>
                    <a:pt x="3067" y="3716"/>
                  </a:cubicBezTo>
                  <a:lnTo>
                    <a:pt x="3067" y="3716"/>
                  </a:lnTo>
                  <a:cubicBezTo>
                    <a:pt x="3094" y="3719"/>
                    <a:pt x="3118" y="3719"/>
                    <a:pt x="3138" y="3709"/>
                  </a:cubicBezTo>
                  <a:lnTo>
                    <a:pt x="3138" y="3709"/>
                  </a:lnTo>
                  <a:cubicBezTo>
                    <a:pt x="3275" y="3709"/>
                    <a:pt x="3409" y="3709"/>
                    <a:pt x="3547" y="3702"/>
                  </a:cubicBezTo>
                  <a:cubicBezTo>
                    <a:pt x="3601" y="3699"/>
                    <a:pt x="3658" y="3699"/>
                    <a:pt x="3711" y="3699"/>
                  </a:cubicBezTo>
                  <a:cubicBezTo>
                    <a:pt x="3735" y="3699"/>
                    <a:pt x="3758" y="3702"/>
                    <a:pt x="3779" y="3689"/>
                  </a:cubicBezTo>
                  <a:cubicBezTo>
                    <a:pt x="3809" y="3689"/>
                    <a:pt x="3839" y="3689"/>
                    <a:pt x="3869" y="3689"/>
                  </a:cubicBezTo>
                  <a:cubicBezTo>
                    <a:pt x="3873" y="3699"/>
                    <a:pt x="3876" y="3709"/>
                    <a:pt x="3883" y="3716"/>
                  </a:cubicBezTo>
                  <a:cubicBezTo>
                    <a:pt x="3883" y="3719"/>
                    <a:pt x="3886" y="3722"/>
                    <a:pt x="3886" y="3722"/>
                  </a:cubicBezTo>
                  <a:cubicBezTo>
                    <a:pt x="3886" y="3722"/>
                    <a:pt x="3883" y="3719"/>
                    <a:pt x="3883" y="3716"/>
                  </a:cubicBezTo>
                  <a:cubicBezTo>
                    <a:pt x="3883" y="3736"/>
                    <a:pt x="3866" y="3742"/>
                    <a:pt x="3843" y="3746"/>
                  </a:cubicBezTo>
                  <a:cubicBezTo>
                    <a:pt x="3822" y="3746"/>
                    <a:pt x="3796" y="3742"/>
                    <a:pt x="3775" y="3753"/>
                  </a:cubicBezTo>
                  <a:lnTo>
                    <a:pt x="3775" y="3753"/>
                  </a:lnTo>
                  <a:cubicBezTo>
                    <a:pt x="3765" y="3756"/>
                    <a:pt x="3762" y="3763"/>
                    <a:pt x="3765" y="3773"/>
                  </a:cubicBezTo>
                  <a:cubicBezTo>
                    <a:pt x="3762" y="3773"/>
                    <a:pt x="3758" y="3773"/>
                    <a:pt x="3755" y="3773"/>
                  </a:cubicBezTo>
                  <a:lnTo>
                    <a:pt x="3755" y="3773"/>
                  </a:lnTo>
                  <a:cubicBezTo>
                    <a:pt x="3748" y="3739"/>
                    <a:pt x="3711" y="3756"/>
                    <a:pt x="3688" y="3753"/>
                  </a:cubicBezTo>
                  <a:cubicBezTo>
                    <a:pt x="3658" y="3739"/>
                    <a:pt x="3628" y="3756"/>
                    <a:pt x="3597" y="3756"/>
                  </a:cubicBezTo>
                  <a:cubicBezTo>
                    <a:pt x="3594" y="3759"/>
                    <a:pt x="3584" y="3759"/>
                    <a:pt x="3581" y="3766"/>
                  </a:cubicBezTo>
                  <a:cubicBezTo>
                    <a:pt x="3581" y="3766"/>
                    <a:pt x="3577" y="3766"/>
                    <a:pt x="3577" y="3770"/>
                  </a:cubicBezTo>
                  <a:lnTo>
                    <a:pt x="3581" y="3770"/>
                  </a:lnTo>
                  <a:cubicBezTo>
                    <a:pt x="3584" y="3773"/>
                    <a:pt x="3584" y="3773"/>
                    <a:pt x="3584" y="3773"/>
                  </a:cubicBezTo>
                  <a:cubicBezTo>
                    <a:pt x="3587" y="3776"/>
                    <a:pt x="3591" y="3776"/>
                    <a:pt x="3597" y="3779"/>
                  </a:cubicBezTo>
                  <a:cubicBezTo>
                    <a:pt x="3618" y="3779"/>
                    <a:pt x="3634" y="3783"/>
                    <a:pt x="3654" y="3783"/>
                  </a:cubicBezTo>
                  <a:cubicBezTo>
                    <a:pt x="3644" y="3786"/>
                    <a:pt x="3634" y="3789"/>
                    <a:pt x="3624" y="3796"/>
                  </a:cubicBezTo>
                  <a:lnTo>
                    <a:pt x="3621" y="3799"/>
                  </a:lnTo>
                  <a:cubicBezTo>
                    <a:pt x="3618" y="3796"/>
                    <a:pt x="3618" y="3793"/>
                    <a:pt x="3614" y="3793"/>
                  </a:cubicBezTo>
                  <a:cubicBezTo>
                    <a:pt x="3607" y="3796"/>
                    <a:pt x="3601" y="3799"/>
                    <a:pt x="3607" y="3806"/>
                  </a:cubicBezTo>
                  <a:cubicBezTo>
                    <a:pt x="3611" y="3810"/>
                    <a:pt x="3618" y="3810"/>
                    <a:pt x="3624" y="3810"/>
                  </a:cubicBezTo>
                  <a:lnTo>
                    <a:pt x="3624" y="3810"/>
                  </a:lnTo>
                  <a:cubicBezTo>
                    <a:pt x="3634" y="3810"/>
                    <a:pt x="3641" y="3810"/>
                    <a:pt x="3651" y="3810"/>
                  </a:cubicBezTo>
                  <a:cubicBezTo>
                    <a:pt x="3671" y="3810"/>
                    <a:pt x="3695" y="3813"/>
                    <a:pt x="3715" y="3810"/>
                  </a:cubicBezTo>
                  <a:cubicBezTo>
                    <a:pt x="3722" y="3810"/>
                    <a:pt x="3732" y="3810"/>
                    <a:pt x="3742" y="3810"/>
                  </a:cubicBezTo>
                  <a:cubicBezTo>
                    <a:pt x="3752" y="3810"/>
                    <a:pt x="3762" y="3810"/>
                    <a:pt x="3765" y="3799"/>
                  </a:cubicBezTo>
                  <a:cubicBezTo>
                    <a:pt x="3819" y="3820"/>
                    <a:pt x="3863" y="3799"/>
                    <a:pt x="3910" y="3783"/>
                  </a:cubicBezTo>
                  <a:cubicBezTo>
                    <a:pt x="3913" y="3789"/>
                    <a:pt x="3923" y="3796"/>
                    <a:pt x="3923" y="3806"/>
                  </a:cubicBezTo>
                  <a:cubicBezTo>
                    <a:pt x="3926" y="3813"/>
                    <a:pt x="3926" y="3820"/>
                    <a:pt x="3933" y="3827"/>
                  </a:cubicBezTo>
                  <a:cubicBezTo>
                    <a:pt x="3933" y="3830"/>
                    <a:pt x="3933" y="3833"/>
                    <a:pt x="3936" y="3837"/>
                  </a:cubicBezTo>
                  <a:cubicBezTo>
                    <a:pt x="3936" y="3840"/>
                    <a:pt x="3940" y="3843"/>
                    <a:pt x="3947" y="3847"/>
                  </a:cubicBezTo>
                  <a:lnTo>
                    <a:pt x="3947" y="3847"/>
                  </a:lnTo>
                  <a:cubicBezTo>
                    <a:pt x="3953" y="3874"/>
                    <a:pt x="3970" y="3897"/>
                    <a:pt x="3990" y="3920"/>
                  </a:cubicBezTo>
                  <a:lnTo>
                    <a:pt x="3990" y="3920"/>
                  </a:lnTo>
                  <a:cubicBezTo>
                    <a:pt x="3987" y="3920"/>
                    <a:pt x="3987" y="3920"/>
                    <a:pt x="3987" y="3920"/>
                  </a:cubicBezTo>
                  <a:cubicBezTo>
                    <a:pt x="3977" y="3931"/>
                    <a:pt x="3963" y="3927"/>
                    <a:pt x="3947" y="3931"/>
                  </a:cubicBezTo>
                  <a:cubicBezTo>
                    <a:pt x="3947" y="3927"/>
                    <a:pt x="3943" y="3920"/>
                    <a:pt x="3943" y="3917"/>
                  </a:cubicBezTo>
                  <a:cubicBezTo>
                    <a:pt x="3947" y="3917"/>
                    <a:pt x="3947" y="3914"/>
                    <a:pt x="3943" y="3910"/>
                  </a:cubicBezTo>
                  <a:lnTo>
                    <a:pt x="3943" y="3910"/>
                  </a:lnTo>
                  <a:lnTo>
                    <a:pt x="3943" y="3910"/>
                  </a:lnTo>
                  <a:cubicBezTo>
                    <a:pt x="3943" y="3907"/>
                    <a:pt x="3940" y="3904"/>
                    <a:pt x="3933" y="3904"/>
                  </a:cubicBezTo>
                  <a:cubicBezTo>
                    <a:pt x="3930" y="3904"/>
                    <a:pt x="3926" y="3904"/>
                    <a:pt x="3920" y="3904"/>
                  </a:cubicBezTo>
                  <a:lnTo>
                    <a:pt x="3920" y="3904"/>
                  </a:lnTo>
                  <a:lnTo>
                    <a:pt x="3920" y="3904"/>
                  </a:lnTo>
                  <a:cubicBezTo>
                    <a:pt x="3910" y="3900"/>
                    <a:pt x="3896" y="3904"/>
                    <a:pt x="3886" y="3894"/>
                  </a:cubicBezTo>
                  <a:cubicBezTo>
                    <a:pt x="3866" y="3877"/>
                    <a:pt x="3843" y="3880"/>
                    <a:pt x="3819" y="3890"/>
                  </a:cubicBezTo>
                  <a:lnTo>
                    <a:pt x="3819" y="3890"/>
                  </a:lnTo>
                  <a:lnTo>
                    <a:pt x="3819" y="3890"/>
                  </a:lnTo>
                  <a:cubicBezTo>
                    <a:pt x="3802" y="3880"/>
                    <a:pt x="3782" y="3880"/>
                    <a:pt x="3762" y="3887"/>
                  </a:cubicBezTo>
                  <a:cubicBezTo>
                    <a:pt x="3748" y="3887"/>
                    <a:pt x="3738" y="3887"/>
                    <a:pt x="3728" y="3884"/>
                  </a:cubicBezTo>
                  <a:lnTo>
                    <a:pt x="3728" y="3884"/>
                  </a:lnTo>
                  <a:lnTo>
                    <a:pt x="3728" y="3884"/>
                  </a:lnTo>
                  <a:lnTo>
                    <a:pt x="3728" y="3884"/>
                  </a:lnTo>
                  <a:cubicBezTo>
                    <a:pt x="3728" y="3880"/>
                    <a:pt x="3728" y="3877"/>
                    <a:pt x="3728" y="3874"/>
                  </a:cubicBezTo>
                  <a:cubicBezTo>
                    <a:pt x="3735" y="3867"/>
                    <a:pt x="3745" y="3867"/>
                    <a:pt x="3752" y="3874"/>
                  </a:cubicBezTo>
                  <a:cubicBezTo>
                    <a:pt x="3768" y="3877"/>
                    <a:pt x="3782" y="3874"/>
                    <a:pt x="3796" y="3870"/>
                  </a:cubicBezTo>
                  <a:cubicBezTo>
                    <a:pt x="3792" y="3857"/>
                    <a:pt x="3782" y="3850"/>
                    <a:pt x="3765" y="3847"/>
                  </a:cubicBezTo>
                  <a:cubicBezTo>
                    <a:pt x="3735" y="3853"/>
                    <a:pt x="3705" y="3857"/>
                    <a:pt x="3675" y="3847"/>
                  </a:cubicBezTo>
                  <a:cubicBezTo>
                    <a:pt x="3634" y="3847"/>
                    <a:pt x="3591" y="3850"/>
                    <a:pt x="3547" y="3847"/>
                  </a:cubicBezTo>
                  <a:lnTo>
                    <a:pt x="3547" y="3847"/>
                  </a:lnTo>
                  <a:cubicBezTo>
                    <a:pt x="3544" y="3847"/>
                    <a:pt x="3537" y="3847"/>
                    <a:pt x="3534" y="3847"/>
                  </a:cubicBezTo>
                  <a:lnTo>
                    <a:pt x="3534" y="3847"/>
                  </a:lnTo>
                  <a:lnTo>
                    <a:pt x="3534" y="3847"/>
                  </a:lnTo>
                  <a:cubicBezTo>
                    <a:pt x="3520" y="3847"/>
                    <a:pt x="3507" y="3847"/>
                    <a:pt x="3493" y="3847"/>
                  </a:cubicBezTo>
                  <a:cubicBezTo>
                    <a:pt x="3473" y="3847"/>
                    <a:pt x="3453" y="3847"/>
                    <a:pt x="3433" y="3847"/>
                  </a:cubicBezTo>
                  <a:cubicBezTo>
                    <a:pt x="3423" y="3850"/>
                    <a:pt x="3413" y="3857"/>
                    <a:pt x="3429" y="3860"/>
                  </a:cubicBezTo>
                  <a:cubicBezTo>
                    <a:pt x="3450" y="3863"/>
                    <a:pt x="3470" y="3863"/>
                    <a:pt x="3467" y="3880"/>
                  </a:cubicBezTo>
                  <a:lnTo>
                    <a:pt x="3467" y="3884"/>
                  </a:lnTo>
                  <a:cubicBezTo>
                    <a:pt x="3453" y="3884"/>
                    <a:pt x="3440" y="3890"/>
                    <a:pt x="3423" y="3890"/>
                  </a:cubicBezTo>
                  <a:cubicBezTo>
                    <a:pt x="3409" y="3887"/>
                    <a:pt x="3409" y="3890"/>
                    <a:pt x="3419" y="3907"/>
                  </a:cubicBezTo>
                  <a:cubicBezTo>
                    <a:pt x="3426" y="3907"/>
                    <a:pt x="3436" y="3910"/>
                    <a:pt x="3443" y="3910"/>
                  </a:cubicBezTo>
                  <a:lnTo>
                    <a:pt x="3443" y="3910"/>
                  </a:lnTo>
                  <a:cubicBezTo>
                    <a:pt x="3463" y="3910"/>
                    <a:pt x="3487" y="3910"/>
                    <a:pt x="3507" y="3910"/>
                  </a:cubicBezTo>
                  <a:cubicBezTo>
                    <a:pt x="3537" y="3924"/>
                    <a:pt x="3567" y="3927"/>
                    <a:pt x="3597" y="3917"/>
                  </a:cubicBezTo>
                  <a:cubicBezTo>
                    <a:pt x="3604" y="3917"/>
                    <a:pt x="3611" y="3914"/>
                    <a:pt x="3614" y="3910"/>
                  </a:cubicBezTo>
                  <a:cubicBezTo>
                    <a:pt x="3618" y="3910"/>
                    <a:pt x="3621" y="3910"/>
                    <a:pt x="3624" y="3910"/>
                  </a:cubicBezTo>
                  <a:cubicBezTo>
                    <a:pt x="3638" y="3910"/>
                    <a:pt x="3648" y="3910"/>
                    <a:pt x="3661" y="3910"/>
                  </a:cubicBezTo>
                  <a:cubicBezTo>
                    <a:pt x="3681" y="3920"/>
                    <a:pt x="3701" y="3914"/>
                    <a:pt x="3711" y="3914"/>
                  </a:cubicBezTo>
                  <a:cubicBezTo>
                    <a:pt x="3688" y="3920"/>
                    <a:pt x="3685" y="3924"/>
                    <a:pt x="3701" y="3944"/>
                  </a:cubicBezTo>
                  <a:cubicBezTo>
                    <a:pt x="3711" y="3944"/>
                    <a:pt x="3718" y="3944"/>
                    <a:pt x="3728" y="3944"/>
                  </a:cubicBezTo>
                  <a:cubicBezTo>
                    <a:pt x="3732" y="3944"/>
                    <a:pt x="3732" y="3947"/>
                    <a:pt x="3735" y="3951"/>
                  </a:cubicBezTo>
                  <a:cubicBezTo>
                    <a:pt x="3732" y="3951"/>
                    <a:pt x="3728" y="3951"/>
                    <a:pt x="3725" y="3947"/>
                  </a:cubicBezTo>
                  <a:cubicBezTo>
                    <a:pt x="3705" y="3947"/>
                    <a:pt x="3681" y="3944"/>
                    <a:pt x="3665" y="3954"/>
                  </a:cubicBezTo>
                  <a:cubicBezTo>
                    <a:pt x="3658" y="3961"/>
                    <a:pt x="3661" y="3964"/>
                    <a:pt x="3665" y="3967"/>
                  </a:cubicBezTo>
                  <a:cubicBezTo>
                    <a:pt x="3665" y="3967"/>
                    <a:pt x="3665" y="3964"/>
                    <a:pt x="3661" y="3964"/>
                  </a:cubicBezTo>
                  <a:cubicBezTo>
                    <a:pt x="3658" y="3964"/>
                    <a:pt x="3658" y="3964"/>
                    <a:pt x="3654" y="3967"/>
                  </a:cubicBezTo>
                  <a:cubicBezTo>
                    <a:pt x="3648" y="3964"/>
                    <a:pt x="3641" y="3957"/>
                    <a:pt x="3631" y="3957"/>
                  </a:cubicBezTo>
                  <a:cubicBezTo>
                    <a:pt x="3624" y="3957"/>
                    <a:pt x="3618" y="3954"/>
                    <a:pt x="3614" y="3954"/>
                  </a:cubicBezTo>
                  <a:cubicBezTo>
                    <a:pt x="3611" y="3954"/>
                    <a:pt x="3611" y="3954"/>
                    <a:pt x="3611" y="3954"/>
                  </a:cubicBezTo>
                  <a:cubicBezTo>
                    <a:pt x="3611" y="3951"/>
                    <a:pt x="3611" y="3951"/>
                    <a:pt x="3611" y="3947"/>
                  </a:cubicBezTo>
                  <a:lnTo>
                    <a:pt x="3611" y="3947"/>
                  </a:lnTo>
                  <a:lnTo>
                    <a:pt x="3611" y="3947"/>
                  </a:lnTo>
                  <a:cubicBezTo>
                    <a:pt x="3621" y="3947"/>
                    <a:pt x="3631" y="3947"/>
                    <a:pt x="3641" y="3947"/>
                  </a:cubicBezTo>
                  <a:cubicBezTo>
                    <a:pt x="3678" y="3947"/>
                    <a:pt x="3675" y="3934"/>
                    <a:pt x="3661" y="3920"/>
                  </a:cubicBezTo>
                  <a:cubicBezTo>
                    <a:pt x="3651" y="3924"/>
                    <a:pt x="3638" y="3927"/>
                    <a:pt x="3624" y="3927"/>
                  </a:cubicBezTo>
                  <a:cubicBezTo>
                    <a:pt x="3614" y="3931"/>
                    <a:pt x="3607" y="3931"/>
                    <a:pt x="3597" y="3931"/>
                  </a:cubicBezTo>
                  <a:lnTo>
                    <a:pt x="3597" y="3931"/>
                  </a:lnTo>
                  <a:cubicBezTo>
                    <a:pt x="3574" y="3931"/>
                    <a:pt x="3547" y="3927"/>
                    <a:pt x="3520" y="3927"/>
                  </a:cubicBezTo>
                  <a:cubicBezTo>
                    <a:pt x="3510" y="3927"/>
                    <a:pt x="3500" y="3931"/>
                    <a:pt x="3493" y="3937"/>
                  </a:cubicBezTo>
                  <a:lnTo>
                    <a:pt x="3493" y="3937"/>
                  </a:lnTo>
                  <a:cubicBezTo>
                    <a:pt x="3480" y="3934"/>
                    <a:pt x="3463" y="3937"/>
                    <a:pt x="3453" y="3931"/>
                  </a:cubicBezTo>
                  <a:cubicBezTo>
                    <a:pt x="3450" y="3931"/>
                    <a:pt x="3450" y="3931"/>
                    <a:pt x="3446" y="3931"/>
                  </a:cubicBezTo>
                  <a:cubicBezTo>
                    <a:pt x="3440" y="3934"/>
                    <a:pt x="3429" y="3934"/>
                    <a:pt x="3423" y="3934"/>
                  </a:cubicBezTo>
                  <a:cubicBezTo>
                    <a:pt x="3423" y="3931"/>
                    <a:pt x="3423" y="3931"/>
                    <a:pt x="3413" y="3931"/>
                  </a:cubicBezTo>
                  <a:cubicBezTo>
                    <a:pt x="3409" y="3931"/>
                    <a:pt x="3409" y="3931"/>
                    <a:pt x="3409" y="3931"/>
                  </a:cubicBezTo>
                  <a:cubicBezTo>
                    <a:pt x="3400" y="3931"/>
                    <a:pt x="3400" y="3934"/>
                    <a:pt x="3403" y="3937"/>
                  </a:cubicBezTo>
                  <a:cubicBezTo>
                    <a:pt x="3403" y="3934"/>
                    <a:pt x="3400" y="3934"/>
                    <a:pt x="3396" y="3934"/>
                  </a:cubicBezTo>
                  <a:cubicBezTo>
                    <a:pt x="3383" y="3934"/>
                    <a:pt x="3366" y="3931"/>
                    <a:pt x="3352" y="3937"/>
                  </a:cubicBezTo>
                  <a:cubicBezTo>
                    <a:pt x="3349" y="3937"/>
                    <a:pt x="3346" y="3937"/>
                    <a:pt x="3339" y="3937"/>
                  </a:cubicBezTo>
                  <a:cubicBezTo>
                    <a:pt x="3332" y="3934"/>
                    <a:pt x="3322" y="3934"/>
                    <a:pt x="3315" y="3937"/>
                  </a:cubicBezTo>
                  <a:cubicBezTo>
                    <a:pt x="3309" y="3937"/>
                    <a:pt x="3305" y="3937"/>
                    <a:pt x="3302" y="3937"/>
                  </a:cubicBezTo>
                  <a:cubicBezTo>
                    <a:pt x="3292" y="3934"/>
                    <a:pt x="3285" y="3934"/>
                    <a:pt x="3275" y="3937"/>
                  </a:cubicBezTo>
                  <a:cubicBezTo>
                    <a:pt x="3279" y="3941"/>
                    <a:pt x="3279" y="3941"/>
                    <a:pt x="3279" y="3941"/>
                  </a:cubicBezTo>
                  <a:cubicBezTo>
                    <a:pt x="3262" y="3947"/>
                    <a:pt x="3238" y="3951"/>
                    <a:pt x="3255" y="3971"/>
                  </a:cubicBezTo>
                  <a:cubicBezTo>
                    <a:pt x="3272" y="3977"/>
                    <a:pt x="3289" y="3977"/>
                    <a:pt x="3302" y="3977"/>
                  </a:cubicBezTo>
                  <a:cubicBezTo>
                    <a:pt x="3339" y="3977"/>
                    <a:pt x="3376" y="3981"/>
                    <a:pt x="3409" y="3971"/>
                  </a:cubicBezTo>
                  <a:cubicBezTo>
                    <a:pt x="3413" y="3967"/>
                    <a:pt x="3419" y="3967"/>
                    <a:pt x="3419" y="3961"/>
                  </a:cubicBezTo>
                  <a:lnTo>
                    <a:pt x="3419" y="3957"/>
                  </a:lnTo>
                  <a:cubicBezTo>
                    <a:pt x="3426" y="3961"/>
                    <a:pt x="3436" y="3964"/>
                    <a:pt x="3446" y="3967"/>
                  </a:cubicBezTo>
                  <a:cubicBezTo>
                    <a:pt x="3473" y="3967"/>
                    <a:pt x="3500" y="3971"/>
                    <a:pt x="3524" y="3957"/>
                  </a:cubicBezTo>
                  <a:lnTo>
                    <a:pt x="3524" y="3961"/>
                  </a:lnTo>
                  <a:cubicBezTo>
                    <a:pt x="3537" y="3964"/>
                    <a:pt x="3547" y="3964"/>
                    <a:pt x="3557" y="3961"/>
                  </a:cubicBezTo>
                  <a:cubicBezTo>
                    <a:pt x="3561" y="3957"/>
                    <a:pt x="3561" y="3957"/>
                    <a:pt x="3561" y="3954"/>
                  </a:cubicBezTo>
                  <a:cubicBezTo>
                    <a:pt x="3561" y="3957"/>
                    <a:pt x="3564" y="3957"/>
                    <a:pt x="3567" y="3957"/>
                  </a:cubicBezTo>
                  <a:cubicBezTo>
                    <a:pt x="3561" y="3961"/>
                    <a:pt x="3554" y="3964"/>
                    <a:pt x="3547" y="3967"/>
                  </a:cubicBezTo>
                  <a:cubicBezTo>
                    <a:pt x="3547" y="3967"/>
                    <a:pt x="3547" y="3971"/>
                    <a:pt x="3544" y="3974"/>
                  </a:cubicBezTo>
                  <a:lnTo>
                    <a:pt x="3544" y="3974"/>
                  </a:lnTo>
                  <a:cubicBezTo>
                    <a:pt x="3517" y="3974"/>
                    <a:pt x="3487" y="3974"/>
                    <a:pt x="3457" y="3974"/>
                  </a:cubicBezTo>
                  <a:cubicBezTo>
                    <a:pt x="3413" y="3977"/>
                    <a:pt x="3369" y="3981"/>
                    <a:pt x="3325" y="3984"/>
                  </a:cubicBezTo>
                  <a:cubicBezTo>
                    <a:pt x="3315" y="3984"/>
                    <a:pt x="3302" y="3984"/>
                    <a:pt x="3292" y="3984"/>
                  </a:cubicBezTo>
                  <a:cubicBezTo>
                    <a:pt x="3279" y="3991"/>
                    <a:pt x="3262" y="3988"/>
                    <a:pt x="3248" y="3991"/>
                  </a:cubicBezTo>
                  <a:cubicBezTo>
                    <a:pt x="3252" y="3994"/>
                    <a:pt x="3252" y="3994"/>
                    <a:pt x="3252" y="3994"/>
                  </a:cubicBezTo>
                  <a:cubicBezTo>
                    <a:pt x="3245" y="3994"/>
                    <a:pt x="3242" y="3991"/>
                    <a:pt x="3238" y="3991"/>
                  </a:cubicBezTo>
                  <a:cubicBezTo>
                    <a:pt x="3232" y="3991"/>
                    <a:pt x="3228" y="3991"/>
                    <a:pt x="3225" y="3991"/>
                  </a:cubicBezTo>
                  <a:cubicBezTo>
                    <a:pt x="3222" y="3991"/>
                    <a:pt x="3215" y="3994"/>
                    <a:pt x="3211" y="3994"/>
                  </a:cubicBezTo>
                  <a:cubicBezTo>
                    <a:pt x="3208" y="3998"/>
                    <a:pt x="3201" y="3998"/>
                    <a:pt x="3195" y="3994"/>
                  </a:cubicBezTo>
                  <a:cubicBezTo>
                    <a:pt x="3181" y="3994"/>
                    <a:pt x="3164" y="3994"/>
                    <a:pt x="3151" y="3994"/>
                  </a:cubicBezTo>
                  <a:cubicBezTo>
                    <a:pt x="3138" y="3998"/>
                    <a:pt x="3121" y="3994"/>
                    <a:pt x="3107" y="4001"/>
                  </a:cubicBezTo>
                  <a:cubicBezTo>
                    <a:pt x="3104" y="4001"/>
                    <a:pt x="3101" y="4001"/>
                    <a:pt x="3094" y="4001"/>
                  </a:cubicBezTo>
                  <a:cubicBezTo>
                    <a:pt x="3090" y="3998"/>
                    <a:pt x="3087" y="3998"/>
                    <a:pt x="3081" y="4001"/>
                  </a:cubicBezTo>
                  <a:cubicBezTo>
                    <a:pt x="3013" y="4008"/>
                    <a:pt x="2946" y="4021"/>
                    <a:pt x="2876" y="4021"/>
                  </a:cubicBezTo>
                  <a:cubicBezTo>
                    <a:pt x="2846" y="4035"/>
                    <a:pt x="2812" y="4024"/>
                    <a:pt x="2782" y="4035"/>
                  </a:cubicBezTo>
                  <a:cubicBezTo>
                    <a:pt x="2779" y="4035"/>
                    <a:pt x="2775" y="4031"/>
                    <a:pt x="2772" y="4031"/>
                  </a:cubicBezTo>
                  <a:cubicBezTo>
                    <a:pt x="2752" y="4028"/>
                    <a:pt x="2728" y="4035"/>
                    <a:pt x="2708" y="4038"/>
                  </a:cubicBezTo>
                  <a:cubicBezTo>
                    <a:pt x="2671" y="4045"/>
                    <a:pt x="2634" y="4045"/>
                    <a:pt x="2600" y="4058"/>
                  </a:cubicBezTo>
                  <a:cubicBezTo>
                    <a:pt x="2557" y="4055"/>
                    <a:pt x="2517" y="4068"/>
                    <a:pt x="2476" y="4065"/>
                  </a:cubicBezTo>
                  <a:cubicBezTo>
                    <a:pt x="2456" y="4078"/>
                    <a:pt x="2426" y="4071"/>
                    <a:pt x="2409" y="4085"/>
                  </a:cubicBezTo>
                  <a:lnTo>
                    <a:pt x="2409" y="4085"/>
                  </a:lnTo>
                  <a:lnTo>
                    <a:pt x="2409" y="4085"/>
                  </a:lnTo>
                  <a:cubicBezTo>
                    <a:pt x="2406" y="4081"/>
                    <a:pt x="2403" y="4085"/>
                    <a:pt x="2399" y="4085"/>
                  </a:cubicBezTo>
                  <a:cubicBezTo>
                    <a:pt x="2399" y="4085"/>
                    <a:pt x="2399" y="4088"/>
                    <a:pt x="2403" y="4088"/>
                  </a:cubicBezTo>
                  <a:cubicBezTo>
                    <a:pt x="2399" y="4088"/>
                    <a:pt x="2399" y="4085"/>
                    <a:pt x="2399" y="4085"/>
                  </a:cubicBezTo>
                  <a:cubicBezTo>
                    <a:pt x="2372" y="4085"/>
                    <a:pt x="2346" y="4081"/>
                    <a:pt x="2318" y="4092"/>
                  </a:cubicBezTo>
                  <a:cubicBezTo>
                    <a:pt x="2292" y="4092"/>
                    <a:pt x="2268" y="4092"/>
                    <a:pt x="2245" y="4102"/>
                  </a:cubicBezTo>
                  <a:lnTo>
                    <a:pt x="2245" y="4102"/>
                  </a:lnTo>
                  <a:cubicBezTo>
                    <a:pt x="2208" y="4105"/>
                    <a:pt x="2171" y="4102"/>
                    <a:pt x="2137" y="4112"/>
                  </a:cubicBezTo>
                  <a:lnTo>
                    <a:pt x="2137" y="4112"/>
                  </a:lnTo>
                  <a:cubicBezTo>
                    <a:pt x="2131" y="4112"/>
                    <a:pt x="2121" y="4112"/>
                    <a:pt x="2114" y="4112"/>
                  </a:cubicBezTo>
                  <a:lnTo>
                    <a:pt x="2114" y="4112"/>
                  </a:lnTo>
                  <a:lnTo>
                    <a:pt x="2114" y="4112"/>
                  </a:lnTo>
                  <a:cubicBezTo>
                    <a:pt x="2097" y="4112"/>
                    <a:pt x="2084" y="4115"/>
                    <a:pt x="2067" y="4118"/>
                  </a:cubicBezTo>
                  <a:cubicBezTo>
                    <a:pt x="2067" y="4118"/>
                    <a:pt x="2064" y="4118"/>
                    <a:pt x="2060" y="4122"/>
                  </a:cubicBezTo>
                  <a:cubicBezTo>
                    <a:pt x="2054" y="4122"/>
                    <a:pt x="2043" y="4122"/>
                    <a:pt x="2036" y="4125"/>
                  </a:cubicBezTo>
                  <a:cubicBezTo>
                    <a:pt x="2033" y="4122"/>
                    <a:pt x="2030" y="4122"/>
                    <a:pt x="2023" y="4122"/>
                  </a:cubicBezTo>
                  <a:cubicBezTo>
                    <a:pt x="2023" y="4125"/>
                    <a:pt x="2020" y="4128"/>
                    <a:pt x="2020" y="4128"/>
                  </a:cubicBezTo>
                  <a:cubicBezTo>
                    <a:pt x="1944" y="4132"/>
                    <a:pt x="1866" y="4125"/>
                    <a:pt x="1793" y="4142"/>
                  </a:cubicBezTo>
                  <a:lnTo>
                    <a:pt x="1793" y="4142"/>
                  </a:lnTo>
                  <a:lnTo>
                    <a:pt x="1793" y="4142"/>
                  </a:lnTo>
                  <a:cubicBezTo>
                    <a:pt x="1726" y="4142"/>
                    <a:pt x="1658" y="4152"/>
                    <a:pt x="1588" y="4162"/>
                  </a:cubicBezTo>
                  <a:cubicBezTo>
                    <a:pt x="1578" y="4162"/>
                    <a:pt x="1564" y="4166"/>
                    <a:pt x="1554" y="4166"/>
                  </a:cubicBezTo>
                  <a:cubicBezTo>
                    <a:pt x="1467" y="4166"/>
                    <a:pt x="1383" y="4182"/>
                    <a:pt x="1296" y="4192"/>
                  </a:cubicBezTo>
                  <a:lnTo>
                    <a:pt x="1296" y="4192"/>
                  </a:lnTo>
                  <a:cubicBezTo>
                    <a:pt x="1286" y="4196"/>
                    <a:pt x="1276" y="4196"/>
                    <a:pt x="1262" y="4196"/>
                  </a:cubicBezTo>
                  <a:lnTo>
                    <a:pt x="1262" y="4196"/>
                  </a:lnTo>
                  <a:lnTo>
                    <a:pt x="1262" y="4196"/>
                  </a:lnTo>
                  <a:cubicBezTo>
                    <a:pt x="1249" y="4196"/>
                    <a:pt x="1232" y="4199"/>
                    <a:pt x="1219" y="4202"/>
                  </a:cubicBezTo>
                  <a:cubicBezTo>
                    <a:pt x="1212" y="4206"/>
                    <a:pt x="1205" y="4206"/>
                    <a:pt x="1198" y="4206"/>
                  </a:cubicBezTo>
                  <a:lnTo>
                    <a:pt x="1198" y="4206"/>
                  </a:lnTo>
                  <a:lnTo>
                    <a:pt x="1198" y="4206"/>
                  </a:lnTo>
                  <a:cubicBezTo>
                    <a:pt x="1188" y="4206"/>
                    <a:pt x="1178" y="4209"/>
                    <a:pt x="1172" y="4213"/>
                  </a:cubicBezTo>
                  <a:lnTo>
                    <a:pt x="1172" y="4213"/>
                  </a:lnTo>
                  <a:cubicBezTo>
                    <a:pt x="1148" y="4209"/>
                    <a:pt x="1128" y="4209"/>
                    <a:pt x="1108" y="4216"/>
                  </a:cubicBezTo>
                  <a:lnTo>
                    <a:pt x="1108" y="4216"/>
                  </a:lnTo>
                  <a:cubicBezTo>
                    <a:pt x="1094" y="4216"/>
                    <a:pt x="1084" y="4216"/>
                    <a:pt x="1071" y="4213"/>
                  </a:cubicBezTo>
                  <a:cubicBezTo>
                    <a:pt x="1064" y="4216"/>
                    <a:pt x="1061" y="4219"/>
                    <a:pt x="1054" y="4223"/>
                  </a:cubicBezTo>
                  <a:cubicBezTo>
                    <a:pt x="1051" y="4223"/>
                    <a:pt x="1048" y="4223"/>
                    <a:pt x="1044" y="4223"/>
                  </a:cubicBezTo>
                  <a:lnTo>
                    <a:pt x="1044" y="4223"/>
                  </a:lnTo>
                  <a:cubicBezTo>
                    <a:pt x="1017" y="4226"/>
                    <a:pt x="990" y="4219"/>
                    <a:pt x="964" y="4233"/>
                  </a:cubicBezTo>
                  <a:lnTo>
                    <a:pt x="964" y="4233"/>
                  </a:lnTo>
                  <a:cubicBezTo>
                    <a:pt x="950" y="4229"/>
                    <a:pt x="933" y="4229"/>
                    <a:pt x="916" y="4233"/>
                  </a:cubicBezTo>
                  <a:cubicBezTo>
                    <a:pt x="876" y="4233"/>
                    <a:pt x="833" y="4233"/>
                    <a:pt x="796" y="4239"/>
                  </a:cubicBezTo>
                  <a:cubicBezTo>
                    <a:pt x="712" y="4246"/>
                    <a:pt x="628" y="4253"/>
                    <a:pt x="544" y="4256"/>
                  </a:cubicBezTo>
                  <a:cubicBezTo>
                    <a:pt x="490" y="4259"/>
                    <a:pt x="440" y="4263"/>
                    <a:pt x="386" y="4270"/>
                  </a:cubicBezTo>
                  <a:cubicBezTo>
                    <a:pt x="359" y="4270"/>
                    <a:pt x="333" y="4266"/>
                    <a:pt x="306" y="4276"/>
                  </a:cubicBezTo>
                  <a:cubicBezTo>
                    <a:pt x="302" y="4276"/>
                    <a:pt x="302" y="4276"/>
                    <a:pt x="299" y="4276"/>
                  </a:cubicBezTo>
                  <a:lnTo>
                    <a:pt x="299" y="4276"/>
                  </a:lnTo>
                  <a:cubicBezTo>
                    <a:pt x="292" y="4273"/>
                    <a:pt x="286" y="4273"/>
                    <a:pt x="282" y="4276"/>
                  </a:cubicBezTo>
                  <a:cubicBezTo>
                    <a:pt x="272" y="4276"/>
                    <a:pt x="265" y="4280"/>
                    <a:pt x="259" y="4280"/>
                  </a:cubicBezTo>
                  <a:lnTo>
                    <a:pt x="259" y="4280"/>
                  </a:lnTo>
                  <a:lnTo>
                    <a:pt x="259" y="4280"/>
                  </a:lnTo>
                  <a:cubicBezTo>
                    <a:pt x="219" y="4276"/>
                    <a:pt x="178" y="4283"/>
                    <a:pt x="141" y="4290"/>
                  </a:cubicBezTo>
                  <a:cubicBezTo>
                    <a:pt x="124" y="4293"/>
                    <a:pt x="114" y="4293"/>
                    <a:pt x="104" y="4286"/>
                  </a:cubicBezTo>
                  <a:cubicBezTo>
                    <a:pt x="94" y="4290"/>
                    <a:pt x="87" y="4293"/>
                    <a:pt x="77" y="4296"/>
                  </a:cubicBezTo>
                  <a:lnTo>
                    <a:pt x="77" y="4296"/>
                  </a:lnTo>
                  <a:lnTo>
                    <a:pt x="77" y="4296"/>
                  </a:lnTo>
                  <a:cubicBezTo>
                    <a:pt x="51" y="4300"/>
                    <a:pt x="24" y="4303"/>
                    <a:pt x="0" y="4306"/>
                  </a:cubicBezTo>
                  <a:cubicBezTo>
                    <a:pt x="20" y="4320"/>
                    <a:pt x="40" y="4320"/>
                    <a:pt x="64" y="4317"/>
                  </a:cubicBezTo>
                  <a:cubicBezTo>
                    <a:pt x="71" y="4317"/>
                    <a:pt x="81" y="4320"/>
                    <a:pt x="87" y="4323"/>
                  </a:cubicBezTo>
                  <a:lnTo>
                    <a:pt x="87" y="4323"/>
                  </a:lnTo>
                  <a:cubicBezTo>
                    <a:pt x="91" y="4320"/>
                    <a:pt x="98" y="4320"/>
                    <a:pt x="101" y="4320"/>
                  </a:cubicBezTo>
                  <a:cubicBezTo>
                    <a:pt x="114" y="4320"/>
                    <a:pt x="124" y="4323"/>
                    <a:pt x="134" y="4323"/>
                  </a:cubicBezTo>
                  <a:cubicBezTo>
                    <a:pt x="171" y="4327"/>
                    <a:pt x="205" y="4330"/>
                    <a:pt x="232" y="4306"/>
                  </a:cubicBezTo>
                  <a:cubicBezTo>
                    <a:pt x="232" y="4306"/>
                    <a:pt x="235" y="4310"/>
                    <a:pt x="238" y="4310"/>
                  </a:cubicBezTo>
                  <a:cubicBezTo>
                    <a:pt x="248" y="4310"/>
                    <a:pt x="259" y="4306"/>
                    <a:pt x="269" y="4306"/>
                  </a:cubicBezTo>
                  <a:cubicBezTo>
                    <a:pt x="276" y="4306"/>
                    <a:pt x="282" y="4306"/>
                    <a:pt x="286" y="4303"/>
                  </a:cubicBezTo>
                  <a:cubicBezTo>
                    <a:pt x="289" y="4303"/>
                    <a:pt x="292" y="4303"/>
                    <a:pt x="292" y="4300"/>
                  </a:cubicBezTo>
                  <a:cubicBezTo>
                    <a:pt x="296" y="4303"/>
                    <a:pt x="302" y="4303"/>
                    <a:pt x="306" y="4303"/>
                  </a:cubicBezTo>
                  <a:lnTo>
                    <a:pt x="309" y="4300"/>
                  </a:lnTo>
                  <a:cubicBezTo>
                    <a:pt x="312" y="4300"/>
                    <a:pt x="316" y="4300"/>
                    <a:pt x="319" y="4300"/>
                  </a:cubicBezTo>
                  <a:cubicBezTo>
                    <a:pt x="326" y="4303"/>
                    <a:pt x="333" y="4300"/>
                    <a:pt x="339" y="4300"/>
                  </a:cubicBezTo>
                  <a:cubicBezTo>
                    <a:pt x="369" y="4300"/>
                    <a:pt x="400" y="4300"/>
                    <a:pt x="433" y="4300"/>
                  </a:cubicBezTo>
                  <a:cubicBezTo>
                    <a:pt x="581" y="4303"/>
                    <a:pt x="722" y="4280"/>
                    <a:pt x="869" y="4270"/>
                  </a:cubicBezTo>
                  <a:cubicBezTo>
                    <a:pt x="893" y="4263"/>
                    <a:pt x="920" y="4263"/>
                    <a:pt x="950" y="4259"/>
                  </a:cubicBezTo>
                  <a:cubicBezTo>
                    <a:pt x="957" y="4259"/>
                    <a:pt x="964" y="4259"/>
                    <a:pt x="967" y="4259"/>
                  </a:cubicBezTo>
                  <a:cubicBezTo>
                    <a:pt x="984" y="4253"/>
                    <a:pt x="1001" y="4253"/>
                    <a:pt x="1014" y="4249"/>
                  </a:cubicBezTo>
                  <a:cubicBezTo>
                    <a:pt x="1024" y="4249"/>
                    <a:pt x="1031" y="4249"/>
                    <a:pt x="1041" y="4246"/>
                  </a:cubicBezTo>
                  <a:lnTo>
                    <a:pt x="1044" y="4249"/>
                  </a:lnTo>
                  <a:cubicBezTo>
                    <a:pt x="1058" y="4249"/>
                    <a:pt x="1071" y="4249"/>
                    <a:pt x="1081" y="4249"/>
                  </a:cubicBezTo>
                  <a:cubicBezTo>
                    <a:pt x="1098" y="4246"/>
                    <a:pt x="1115" y="4243"/>
                    <a:pt x="1135" y="4243"/>
                  </a:cubicBezTo>
                  <a:cubicBezTo>
                    <a:pt x="1141" y="4243"/>
                    <a:pt x="1151" y="4239"/>
                    <a:pt x="1158" y="4239"/>
                  </a:cubicBezTo>
                  <a:cubicBezTo>
                    <a:pt x="1165" y="4236"/>
                    <a:pt x="1172" y="4236"/>
                    <a:pt x="1178" y="4233"/>
                  </a:cubicBezTo>
                  <a:cubicBezTo>
                    <a:pt x="1185" y="4233"/>
                    <a:pt x="1192" y="4233"/>
                    <a:pt x="1198" y="4229"/>
                  </a:cubicBezTo>
                  <a:cubicBezTo>
                    <a:pt x="1202" y="4229"/>
                    <a:pt x="1205" y="4229"/>
                    <a:pt x="1205" y="4233"/>
                  </a:cubicBezTo>
                  <a:cubicBezTo>
                    <a:pt x="1212" y="4233"/>
                    <a:pt x="1215" y="4233"/>
                    <a:pt x="1222" y="4233"/>
                  </a:cubicBezTo>
                  <a:cubicBezTo>
                    <a:pt x="1229" y="4233"/>
                    <a:pt x="1232" y="4233"/>
                    <a:pt x="1239" y="4233"/>
                  </a:cubicBezTo>
                  <a:cubicBezTo>
                    <a:pt x="1242" y="4229"/>
                    <a:pt x="1249" y="4229"/>
                    <a:pt x="1252" y="4229"/>
                  </a:cubicBezTo>
                  <a:cubicBezTo>
                    <a:pt x="1259" y="4226"/>
                    <a:pt x="1269" y="4226"/>
                    <a:pt x="1276" y="4226"/>
                  </a:cubicBezTo>
                  <a:cubicBezTo>
                    <a:pt x="1296" y="4226"/>
                    <a:pt x="1316" y="4226"/>
                    <a:pt x="1326" y="4213"/>
                  </a:cubicBezTo>
                  <a:cubicBezTo>
                    <a:pt x="1329" y="4213"/>
                    <a:pt x="1329" y="4213"/>
                    <a:pt x="1329" y="4213"/>
                  </a:cubicBezTo>
                  <a:cubicBezTo>
                    <a:pt x="1420" y="4223"/>
                    <a:pt x="1504" y="4206"/>
                    <a:pt x="1591" y="4192"/>
                  </a:cubicBezTo>
                  <a:cubicBezTo>
                    <a:pt x="1594" y="4192"/>
                    <a:pt x="1601" y="4189"/>
                    <a:pt x="1605" y="4189"/>
                  </a:cubicBezTo>
                  <a:cubicBezTo>
                    <a:pt x="1662" y="4199"/>
                    <a:pt x="1759" y="4189"/>
                    <a:pt x="1799" y="4166"/>
                  </a:cubicBezTo>
                  <a:cubicBezTo>
                    <a:pt x="1799" y="4166"/>
                    <a:pt x="1803" y="4166"/>
                    <a:pt x="1803" y="4162"/>
                  </a:cubicBezTo>
                  <a:cubicBezTo>
                    <a:pt x="1809" y="4162"/>
                    <a:pt x="1813" y="4156"/>
                    <a:pt x="1819" y="4162"/>
                  </a:cubicBezTo>
                  <a:cubicBezTo>
                    <a:pt x="1823" y="4162"/>
                    <a:pt x="1826" y="4162"/>
                    <a:pt x="1826" y="4162"/>
                  </a:cubicBezTo>
                  <a:cubicBezTo>
                    <a:pt x="1830" y="4162"/>
                    <a:pt x="1833" y="4162"/>
                    <a:pt x="1836" y="4162"/>
                  </a:cubicBezTo>
                  <a:cubicBezTo>
                    <a:pt x="1836" y="4162"/>
                    <a:pt x="1840" y="4162"/>
                    <a:pt x="1843" y="4162"/>
                  </a:cubicBezTo>
                  <a:cubicBezTo>
                    <a:pt x="1850" y="4162"/>
                    <a:pt x="1860" y="4166"/>
                    <a:pt x="1866" y="4169"/>
                  </a:cubicBezTo>
                  <a:cubicBezTo>
                    <a:pt x="1923" y="4172"/>
                    <a:pt x="1974" y="4159"/>
                    <a:pt x="2030" y="4159"/>
                  </a:cubicBezTo>
                  <a:cubicBezTo>
                    <a:pt x="2040" y="4156"/>
                    <a:pt x="2047" y="4152"/>
                    <a:pt x="2057" y="4149"/>
                  </a:cubicBezTo>
                  <a:cubicBezTo>
                    <a:pt x="2080" y="4138"/>
                    <a:pt x="2107" y="4145"/>
                    <a:pt x="2131" y="4142"/>
                  </a:cubicBezTo>
                  <a:cubicBezTo>
                    <a:pt x="2144" y="4142"/>
                    <a:pt x="2161" y="4142"/>
                    <a:pt x="2174" y="4138"/>
                  </a:cubicBezTo>
                  <a:cubicBezTo>
                    <a:pt x="2174" y="4138"/>
                    <a:pt x="2178" y="4138"/>
                    <a:pt x="2181" y="4135"/>
                  </a:cubicBezTo>
                  <a:cubicBezTo>
                    <a:pt x="2201" y="4145"/>
                    <a:pt x="2225" y="4145"/>
                    <a:pt x="2241" y="4128"/>
                  </a:cubicBezTo>
                  <a:cubicBezTo>
                    <a:pt x="2245" y="4128"/>
                    <a:pt x="2245" y="4128"/>
                    <a:pt x="2248" y="4128"/>
                  </a:cubicBezTo>
                  <a:cubicBezTo>
                    <a:pt x="2282" y="4138"/>
                    <a:pt x="2312" y="4128"/>
                    <a:pt x="2346" y="4122"/>
                  </a:cubicBezTo>
                  <a:cubicBezTo>
                    <a:pt x="2359" y="4122"/>
                    <a:pt x="2369" y="4118"/>
                    <a:pt x="2372" y="4112"/>
                  </a:cubicBezTo>
                  <a:lnTo>
                    <a:pt x="2372" y="4112"/>
                  </a:lnTo>
                  <a:cubicBezTo>
                    <a:pt x="2379" y="4112"/>
                    <a:pt x="2386" y="4112"/>
                    <a:pt x="2393" y="4112"/>
                  </a:cubicBezTo>
                  <a:cubicBezTo>
                    <a:pt x="2466" y="4115"/>
                    <a:pt x="2537" y="4095"/>
                    <a:pt x="2611" y="4085"/>
                  </a:cubicBezTo>
                  <a:cubicBezTo>
                    <a:pt x="2624" y="4081"/>
                    <a:pt x="2637" y="4078"/>
                    <a:pt x="2644" y="4068"/>
                  </a:cubicBezTo>
                  <a:cubicBezTo>
                    <a:pt x="2704" y="4088"/>
                    <a:pt x="2758" y="4078"/>
                    <a:pt x="2812" y="4055"/>
                  </a:cubicBezTo>
                  <a:cubicBezTo>
                    <a:pt x="2812" y="4051"/>
                    <a:pt x="2812" y="4051"/>
                    <a:pt x="2812" y="4048"/>
                  </a:cubicBezTo>
                  <a:lnTo>
                    <a:pt x="2812" y="4048"/>
                  </a:lnTo>
                  <a:cubicBezTo>
                    <a:pt x="2849" y="4048"/>
                    <a:pt x="2882" y="4048"/>
                    <a:pt x="2916" y="4041"/>
                  </a:cubicBezTo>
                  <a:cubicBezTo>
                    <a:pt x="3054" y="4021"/>
                    <a:pt x="3195" y="4024"/>
                    <a:pt x="3332" y="4004"/>
                  </a:cubicBezTo>
                  <a:lnTo>
                    <a:pt x="3332" y="4004"/>
                  </a:lnTo>
                  <a:cubicBezTo>
                    <a:pt x="3426" y="3998"/>
                    <a:pt x="3520" y="3998"/>
                    <a:pt x="3614" y="3984"/>
                  </a:cubicBezTo>
                  <a:cubicBezTo>
                    <a:pt x="3678" y="3984"/>
                    <a:pt x="3742" y="3974"/>
                    <a:pt x="3809" y="3967"/>
                  </a:cubicBezTo>
                  <a:cubicBezTo>
                    <a:pt x="3856" y="3974"/>
                    <a:pt x="3900" y="3957"/>
                    <a:pt x="3947" y="3954"/>
                  </a:cubicBezTo>
                  <a:cubicBezTo>
                    <a:pt x="3963" y="3957"/>
                    <a:pt x="3983" y="3951"/>
                    <a:pt x="3997" y="3964"/>
                  </a:cubicBezTo>
                  <a:cubicBezTo>
                    <a:pt x="4004" y="3964"/>
                    <a:pt x="4007" y="3964"/>
                    <a:pt x="4010" y="3964"/>
                  </a:cubicBezTo>
                  <a:cubicBezTo>
                    <a:pt x="4037" y="3967"/>
                    <a:pt x="4061" y="3977"/>
                    <a:pt x="4064" y="3947"/>
                  </a:cubicBezTo>
                  <a:lnTo>
                    <a:pt x="4064" y="3947"/>
                  </a:lnTo>
                  <a:lnTo>
                    <a:pt x="4064" y="3947"/>
                  </a:lnTo>
                  <a:cubicBezTo>
                    <a:pt x="4064" y="3927"/>
                    <a:pt x="4040" y="3920"/>
                    <a:pt x="4024" y="3910"/>
                  </a:cubicBezTo>
                  <a:lnTo>
                    <a:pt x="4024" y="3910"/>
                  </a:lnTo>
                  <a:cubicBezTo>
                    <a:pt x="4014" y="3890"/>
                    <a:pt x="4004" y="3874"/>
                    <a:pt x="3993" y="3857"/>
                  </a:cubicBezTo>
                  <a:cubicBezTo>
                    <a:pt x="3993" y="3853"/>
                    <a:pt x="3997" y="3850"/>
                    <a:pt x="3997" y="3847"/>
                  </a:cubicBezTo>
                  <a:cubicBezTo>
                    <a:pt x="3997" y="3840"/>
                    <a:pt x="3997" y="3833"/>
                    <a:pt x="3993" y="3827"/>
                  </a:cubicBezTo>
                  <a:cubicBezTo>
                    <a:pt x="3993" y="3823"/>
                    <a:pt x="3990" y="3816"/>
                    <a:pt x="3987" y="3810"/>
                  </a:cubicBezTo>
                  <a:cubicBezTo>
                    <a:pt x="3967" y="3776"/>
                    <a:pt x="3967" y="3736"/>
                    <a:pt x="3930" y="3706"/>
                  </a:cubicBezTo>
                  <a:cubicBezTo>
                    <a:pt x="3926" y="3706"/>
                    <a:pt x="3923" y="3706"/>
                    <a:pt x="3923" y="3706"/>
                  </a:cubicBezTo>
                  <a:lnTo>
                    <a:pt x="3923" y="3706"/>
                  </a:lnTo>
                  <a:cubicBezTo>
                    <a:pt x="3943" y="3679"/>
                    <a:pt x="3926" y="3655"/>
                    <a:pt x="3903" y="3635"/>
                  </a:cubicBezTo>
                  <a:cubicBezTo>
                    <a:pt x="3900" y="3635"/>
                    <a:pt x="3900" y="3635"/>
                    <a:pt x="3896" y="3635"/>
                  </a:cubicBezTo>
                  <a:lnTo>
                    <a:pt x="3896" y="3635"/>
                  </a:lnTo>
                  <a:cubicBezTo>
                    <a:pt x="3913" y="3618"/>
                    <a:pt x="3913" y="3605"/>
                    <a:pt x="3896" y="3588"/>
                  </a:cubicBezTo>
                  <a:cubicBezTo>
                    <a:pt x="3889" y="3588"/>
                    <a:pt x="3886" y="3588"/>
                    <a:pt x="3883" y="3588"/>
                  </a:cubicBezTo>
                  <a:lnTo>
                    <a:pt x="3883" y="3588"/>
                  </a:lnTo>
                  <a:cubicBezTo>
                    <a:pt x="3879" y="3555"/>
                    <a:pt x="3873" y="3521"/>
                    <a:pt x="3866" y="3488"/>
                  </a:cubicBezTo>
                  <a:lnTo>
                    <a:pt x="3866" y="3488"/>
                  </a:lnTo>
                  <a:cubicBezTo>
                    <a:pt x="3873" y="3467"/>
                    <a:pt x="3866" y="3450"/>
                    <a:pt x="3853" y="3434"/>
                  </a:cubicBezTo>
                  <a:cubicBezTo>
                    <a:pt x="3826" y="3460"/>
                    <a:pt x="3853" y="3494"/>
                    <a:pt x="3846" y="3524"/>
                  </a:cubicBezTo>
                  <a:cubicBezTo>
                    <a:pt x="3849" y="3524"/>
                    <a:pt x="3853" y="3524"/>
                    <a:pt x="3853" y="3524"/>
                  </a:cubicBezTo>
                  <a:cubicBezTo>
                    <a:pt x="3856" y="3541"/>
                    <a:pt x="3856" y="3555"/>
                    <a:pt x="3859" y="3568"/>
                  </a:cubicBezTo>
                  <a:cubicBezTo>
                    <a:pt x="3869" y="3578"/>
                    <a:pt x="3869" y="3588"/>
                    <a:pt x="3869" y="3598"/>
                  </a:cubicBezTo>
                  <a:lnTo>
                    <a:pt x="3869" y="3598"/>
                  </a:lnTo>
                  <a:cubicBezTo>
                    <a:pt x="3866" y="3602"/>
                    <a:pt x="3863" y="3605"/>
                    <a:pt x="3859" y="3608"/>
                  </a:cubicBezTo>
                  <a:lnTo>
                    <a:pt x="3856" y="3608"/>
                  </a:lnTo>
                  <a:cubicBezTo>
                    <a:pt x="3863" y="3602"/>
                    <a:pt x="3859" y="3595"/>
                    <a:pt x="3856" y="3588"/>
                  </a:cubicBezTo>
                  <a:cubicBezTo>
                    <a:pt x="3853" y="3581"/>
                    <a:pt x="3846" y="3571"/>
                    <a:pt x="3843" y="3561"/>
                  </a:cubicBezTo>
                  <a:cubicBezTo>
                    <a:pt x="3843" y="3558"/>
                    <a:pt x="3839" y="3555"/>
                    <a:pt x="3839" y="3551"/>
                  </a:cubicBezTo>
                  <a:cubicBezTo>
                    <a:pt x="3836" y="3548"/>
                    <a:pt x="3832" y="3541"/>
                    <a:pt x="3829" y="3538"/>
                  </a:cubicBezTo>
                  <a:cubicBezTo>
                    <a:pt x="3826" y="3534"/>
                    <a:pt x="3822" y="3531"/>
                    <a:pt x="3822" y="3528"/>
                  </a:cubicBezTo>
                  <a:cubicBezTo>
                    <a:pt x="3816" y="3524"/>
                    <a:pt x="3812" y="3521"/>
                    <a:pt x="3809" y="3518"/>
                  </a:cubicBezTo>
                  <a:cubicBezTo>
                    <a:pt x="3809" y="3518"/>
                    <a:pt x="3809" y="3514"/>
                    <a:pt x="3806" y="3514"/>
                  </a:cubicBezTo>
                  <a:cubicBezTo>
                    <a:pt x="3799" y="3501"/>
                    <a:pt x="3792" y="3488"/>
                    <a:pt x="3786" y="3474"/>
                  </a:cubicBezTo>
                  <a:cubicBezTo>
                    <a:pt x="3779" y="3454"/>
                    <a:pt x="3762" y="3447"/>
                    <a:pt x="3738" y="3450"/>
                  </a:cubicBezTo>
                  <a:lnTo>
                    <a:pt x="3738" y="3450"/>
                  </a:lnTo>
                  <a:cubicBezTo>
                    <a:pt x="3708" y="3450"/>
                    <a:pt x="3678" y="3450"/>
                    <a:pt x="3648" y="3457"/>
                  </a:cubicBezTo>
                  <a:cubicBezTo>
                    <a:pt x="3577" y="3460"/>
                    <a:pt x="3504" y="3464"/>
                    <a:pt x="3433" y="3471"/>
                  </a:cubicBezTo>
                  <a:cubicBezTo>
                    <a:pt x="3416" y="3471"/>
                    <a:pt x="3403" y="3467"/>
                    <a:pt x="3389" y="3477"/>
                  </a:cubicBezTo>
                  <a:cubicBezTo>
                    <a:pt x="3362" y="3471"/>
                    <a:pt x="3332" y="3481"/>
                    <a:pt x="3302" y="3467"/>
                  </a:cubicBezTo>
                  <a:cubicBezTo>
                    <a:pt x="3309" y="3447"/>
                    <a:pt x="3346" y="3444"/>
                    <a:pt x="3352" y="3424"/>
                  </a:cubicBezTo>
                  <a:lnTo>
                    <a:pt x="3352" y="3424"/>
                  </a:lnTo>
                  <a:lnTo>
                    <a:pt x="3352" y="3424"/>
                  </a:lnTo>
                  <a:cubicBezTo>
                    <a:pt x="3396" y="3403"/>
                    <a:pt x="3413" y="3370"/>
                    <a:pt x="3429" y="3340"/>
                  </a:cubicBezTo>
                  <a:cubicBezTo>
                    <a:pt x="3453" y="3296"/>
                    <a:pt x="3477" y="3249"/>
                    <a:pt x="3483" y="3199"/>
                  </a:cubicBezTo>
                  <a:cubicBezTo>
                    <a:pt x="3490" y="3199"/>
                    <a:pt x="3497" y="3195"/>
                    <a:pt x="3504" y="3199"/>
                  </a:cubicBezTo>
                  <a:cubicBezTo>
                    <a:pt x="3514" y="3199"/>
                    <a:pt x="3524" y="3199"/>
                    <a:pt x="3530" y="3195"/>
                  </a:cubicBezTo>
                  <a:lnTo>
                    <a:pt x="3530" y="3195"/>
                  </a:lnTo>
                  <a:cubicBezTo>
                    <a:pt x="3537" y="3202"/>
                    <a:pt x="3547" y="3209"/>
                    <a:pt x="3557" y="3212"/>
                  </a:cubicBezTo>
                  <a:lnTo>
                    <a:pt x="3557" y="3212"/>
                  </a:lnTo>
                  <a:lnTo>
                    <a:pt x="3557" y="3212"/>
                  </a:lnTo>
                  <a:cubicBezTo>
                    <a:pt x="3557" y="3219"/>
                    <a:pt x="3564" y="3222"/>
                    <a:pt x="3571" y="3222"/>
                  </a:cubicBezTo>
                  <a:cubicBezTo>
                    <a:pt x="3584" y="3236"/>
                    <a:pt x="3601" y="3242"/>
                    <a:pt x="3621" y="3249"/>
                  </a:cubicBezTo>
                  <a:lnTo>
                    <a:pt x="3621" y="3249"/>
                  </a:lnTo>
                  <a:lnTo>
                    <a:pt x="3621" y="3249"/>
                  </a:lnTo>
                  <a:lnTo>
                    <a:pt x="3621" y="3249"/>
                  </a:lnTo>
                  <a:cubicBezTo>
                    <a:pt x="3621" y="3256"/>
                    <a:pt x="3624" y="3259"/>
                    <a:pt x="3631" y="3259"/>
                  </a:cubicBezTo>
                  <a:lnTo>
                    <a:pt x="3631" y="3259"/>
                  </a:lnTo>
                  <a:cubicBezTo>
                    <a:pt x="3634" y="3263"/>
                    <a:pt x="3641" y="3266"/>
                    <a:pt x="3648" y="3266"/>
                  </a:cubicBezTo>
                  <a:cubicBezTo>
                    <a:pt x="3651" y="3273"/>
                    <a:pt x="3654" y="3276"/>
                    <a:pt x="3661" y="3276"/>
                  </a:cubicBezTo>
                  <a:cubicBezTo>
                    <a:pt x="3665" y="3276"/>
                    <a:pt x="3665" y="3276"/>
                    <a:pt x="3665" y="3276"/>
                  </a:cubicBezTo>
                  <a:lnTo>
                    <a:pt x="3665" y="3276"/>
                  </a:lnTo>
                  <a:cubicBezTo>
                    <a:pt x="3665" y="3279"/>
                    <a:pt x="3668" y="3283"/>
                    <a:pt x="3675" y="3286"/>
                  </a:cubicBezTo>
                  <a:cubicBezTo>
                    <a:pt x="3678" y="3289"/>
                    <a:pt x="3681" y="3293"/>
                    <a:pt x="3688" y="3293"/>
                  </a:cubicBezTo>
                  <a:cubicBezTo>
                    <a:pt x="3685" y="3293"/>
                    <a:pt x="3681" y="3289"/>
                    <a:pt x="3675" y="3286"/>
                  </a:cubicBezTo>
                  <a:lnTo>
                    <a:pt x="3675" y="3286"/>
                  </a:lnTo>
                  <a:cubicBezTo>
                    <a:pt x="3681" y="3289"/>
                    <a:pt x="3685" y="3293"/>
                    <a:pt x="3688" y="3293"/>
                  </a:cubicBezTo>
                  <a:lnTo>
                    <a:pt x="3688" y="3293"/>
                  </a:lnTo>
                  <a:cubicBezTo>
                    <a:pt x="3691" y="3299"/>
                    <a:pt x="3695" y="3303"/>
                    <a:pt x="3701" y="3303"/>
                  </a:cubicBezTo>
                  <a:cubicBezTo>
                    <a:pt x="3705" y="3303"/>
                    <a:pt x="3705" y="3303"/>
                    <a:pt x="3705" y="3303"/>
                  </a:cubicBezTo>
                  <a:cubicBezTo>
                    <a:pt x="3705" y="3306"/>
                    <a:pt x="3711" y="3310"/>
                    <a:pt x="3715" y="3313"/>
                  </a:cubicBezTo>
                  <a:lnTo>
                    <a:pt x="3715" y="3313"/>
                  </a:lnTo>
                  <a:lnTo>
                    <a:pt x="3715" y="3313"/>
                  </a:lnTo>
                  <a:cubicBezTo>
                    <a:pt x="3722" y="3320"/>
                    <a:pt x="3728" y="3323"/>
                    <a:pt x="3738" y="3323"/>
                  </a:cubicBezTo>
                  <a:cubicBezTo>
                    <a:pt x="3738" y="3330"/>
                    <a:pt x="3742" y="3333"/>
                    <a:pt x="3752" y="3333"/>
                  </a:cubicBezTo>
                  <a:cubicBezTo>
                    <a:pt x="3765" y="3343"/>
                    <a:pt x="3775" y="3353"/>
                    <a:pt x="3792" y="3360"/>
                  </a:cubicBezTo>
                  <a:cubicBezTo>
                    <a:pt x="3799" y="3363"/>
                    <a:pt x="3802" y="3370"/>
                    <a:pt x="3806" y="3373"/>
                  </a:cubicBezTo>
                  <a:cubicBezTo>
                    <a:pt x="3819" y="3383"/>
                    <a:pt x="3829" y="3400"/>
                    <a:pt x="3853" y="3397"/>
                  </a:cubicBezTo>
                  <a:cubicBezTo>
                    <a:pt x="3849" y="3403"/>
                    <a:pt x="3856" y="3413"/>
                    <a:pt x="3859" y="3420"/>
                  </a:cubicBezTo>
                  <a:cubicBezTo>
                    <a:pt x="3883" y="3454"/>
                    <a:pt x="3889" y="3491"/>
                    <a:pt x="3906" y="3524"/>
                  </a:cubicBezTo>
                  <a:cubicBezTo>
                    <a:pt x="3916" y="3541"/>
                    <a:pt x="3920" y="3561"/>
                    <a:pt x="3947" y="3571"/>
                  </a:cubicBezTo>
                  <a:cubicBezTo>
                    <a:pt x="3926" y="3602"/>
                    <a:pt x="3943" y="3625"/>
                    <a:pt x="3963" y="3649"/>
                  </a:cubicBezTo>
                  <a:cubicBezTo>
                    <a:pt x="3967" y="3649"/>
                    <a:pt x="3973" y="3652"/>
                    <a:pt x="3977" y="3652"/>
                  </a:cubicBezTo>
                  <a:lnTo>
                    <a:pt x="3973" y="3652"/>
                  </a:lnTo>
                  <a:cubicBezTo>
                    <a:pt x="3973" y="3655"/>
                    <a:pt x="3973" y="3659"/>
                    <a:pt x="3977" y="3662"/>
                  </a:cubicBezTo>
                  <a:cubicBezTo>
                    <a:pt x="3973" y="3669"/>
                    <a:pt x="3977" y="3675"/>
                    <a:pt x="3983" y="3682"/>
                  </a:cubicBezTo>
                  <a:cubicBezTo>
                    <a:pt x="4004" y="3779"/>
                    <a:pt x="4054" y="3874"/>
                    <a:pt x="4101" y="3967"/>
                  </a:cubicBezTo>
                  <a:cubicBezTo>
                    <a:pt x="4097" y="3967"/>
                    <a:pt x="4094" y="3971"/>
                    <a:pt x="4091" y="3974"/>
                  </a:cubicBezTo>
                  <a:cubicBezTo>
                    <a:pt x="4087" y="3974"/>
                    <a:pt x="4081" y="3977"/>
                    <a:pt x="4077" y="3977"/>
                  </a:cubicBezTo>
                  <a:cubicBezTo>
                    <a:pt x="4054" y="3984"/>
                    <a:pt x="4024" y="3977"/>
                    <a:pt x="4007" y="3998"/>
                  </a:cubicBezTo>
                  <a:cubicBezTo>
                    <a:pt x="4010" y="3998"/>
                    <a:pt x="4010" y="4001"/>
                    <a:pt x="4010" y="4001"/>
                  </a:cubicBezTo>
                  <a:lnTo>
                    <a:pt x="4010" y="4001"/>
                  </a:lnTo>
                  <a:cubicBezTo>
                    <a:pt x="3936" y="3981"/>
                    <a:pt x="3863" y="3977"/>
                    <a:pt x="3789" y="4004"/>
                  </a:cubicBezTo>
                  <a:cubicBezTo>
                    <a:pt x="3792" y="4008"/>
                    <a:pt x="3792" y="4008"/>
                    <a:pt x="3796" y="4011"/>
                  </a:cubicBezTo>
                  <a:cubicBezTo>
                    <a:pt x="3792" y="4011"/>
                    <a:pt x="3789" y="4011"/>
                    <a:pt x="3789" y="4011"/>
                  </a:cubicBezTo>
                  <a:cubicBezTo>
                    <a:pt x="3752" y="4004"/>
                    <a:pt x="3722" y="4011"/>
                    <a:pt x="3691" y="4021"/>
                  </a:cubicBezTo>
                  <a:cubicBezTo>
                    <a:pt x="3688" y="4021"/>
                    <a:pt x="3688" y="4018"/>
                    <a:pt x="3688" y="4018"/>
                  </a:cubicBezTo>
                  <a:cubicBezTo>
                    <a:pt x="3624" y="3998"/>
                    <a:pt x="3564" y="4014"/>
                    <a:pt x="3500" y="4021"/>
                  </a:cubicBezTo>
                  <a:cubicBezTo>
                    <a:pt x="3477" y="4031"/>
                    <a:pt x="3446" y="4024"/>
                    <a:pt x="3423" y="4031"/>
                  </a:cubicBezTo>
                  <a:cubicBezTo>
                    <a:pt x="3413" y="4031"/>
                    <a:pt x="3403" y="4035"/>
                    <a:pt x="3393" y="4038"/>
                  </a:cubicBezTo>
                  <a:cubicBezTo>
                    <a:pt x="3389" y="4035"/>
                    <a:pt x="3383" y="4031"/>
                    <a:pt x="3379" y="4031"/>
                  </a:cubicBezTo>
                  <a:cubicBezTo>
                    <a:pt x="3352" y="4028"/>
                    <a:pt x="3329" y="4024"/>
                    <a:pt x="3312" y="4045"/>
                  </a:cubicBezTo>
                  <a:lnTo>
                    <a:pt x="3312" y="4048"/>
                  </a:lnTo>
                  <a:lnTo>
                    <a:pt x="3309" y="4048"/>
                  </a:lnTo>
                  <a:cubicBezTo>
                    <a:pt x="3302" y="4048"/>
                    <a:pt x="3295" y="4048"/>
                    <a:pt x="3289" y="4048"/>
                  </a:cubicBezTo>
                  <a:cubicBezTo>
                    <a:pt x="3262" y="4051"/>
                    <a:pt x="3232" y="4045"/>
                    <a:pt x="3205" y="4055"/>
                  </a:cubicBezTo>
                  <a:cubicBezTo>
                    <a:pt x="3201" y="4055"/>
                    <a:pt x="3201" y="4055"/>
                    <a:pt x="3198" y="4058"/>
                  </a:cubicBezTo>
                  <a:cubicBezTo>
                    <a:pt x="3175" y="4058"/>
                    <a:pt x="3154" y="4055"/>
                    <a:pt x="3134" y="4065"/>
                  </a:cubicBezTo>
                  <a:cubicBezTo>
                    <a:pt x="3121" y="4065"/>
                    <a:pt x="3107" y="4065"/>
                    <a:pt x="3097" y="4065"/>
                  </a:cubicBezTo>
                  <a:cubicBezTo>
                    <a:pt x="3087" y="4058"/>
                    <a:pt x="3077" y="4061"/>
                    <a:pt x="3071" y="4068"/>
                  </a:cubicBezTo>
                  <a:cubicBezTo>
                    <a:pt x="3060" y="4068"/>
                    <a:pt x="3054" y="4068"/>
                    <a:pt x="3043" y="4068"/>
                  </a:cubicBezTo>
                  <a:cubicBezTo>
                    <a:pt x="2997" y="4065"/>
                    <a:pt x="2953" y="4071"/>
                    <a:pt x="2913" y="4085"/>
                  </a:cubicBezTo>
                  <a:cubicBezTo>
                    <a:pt x="2903" y="4085"/>
                    <a:pt x="2896" y="4085"/>
                    <a:pt x="2889" y="4085"/>
                  </a:cubicBezTo>
                  <a:cubicBezTo>
                    <a:pt x="2859" y="4088"/>
                    <a:pt x="2825" y="4081"/>
                    <a:pt x="2795" y="4092"/>
                  </a:cubicBezTo>
                  <a:lnTo>
                    <a:pt x="2795" y="4092"/>
                  </a:lnTo>
                  <a:cubicBezTo>
                    <a:pt x="2779" y="4092"/>
                    <a:pt x="2761" y="4092"/>
                    <a:pt x="2748" y="4095"/>
                  </a:cubicBezTo>
                  <a:lnTo>
                    <a:pt x="2748" y="4095"/>
                  </a:lnTo>
                  <a:lnTo>
                    <a:pt x="2748" y="4095"/>
                  </a:lnTo>
                  <a:cubicBezTo>
                    <a:pt x="2728" y="4095"/>
                    <a:pt x="2708" y="4092"/>
                    <a:pt x="2691" y="4102"/>
                  </a:cubicBezTo>
                  <a:lnTo>
                    <a:pt x="2691" y="4102"/>
                  </a:lnTo>
                  <a:cubicBezTo>
                    <a:pt x="2631" y="4102"/>
                    <a:pt x="2567" y="4109"/>
                    <a:pt x="2507" y="4118"/>
                  </a:cubicBezTo>
                  <a:lnTo>
                    <a:pt x="2507" y="4118"/>
                  </a:lnTo>
                  <a:lnTo>
                    <a:pt x="2503" y="4118"/>
                  </a:lnTo>
                  <a:lnTo>
                    <a:pt x="2500" y="4118"/>
                  </a:lnTo>
                  <a:cubicBezTo>
                    <a:pt x="2497" y="4118"/>
                    <a:pt x="2493" y="4118"/>
                    <a:pt x="2490" y="4122"/>
                  </a:cubicBezTo>
                  <a:cubicBezTo>
                    <a:pt x="2480" y="4122"/>
                    <a:pt x="2473" y="4122"/>
                    <a:pt x="2463" y="4122"/>
                  </a:cubicBezTo>
                  <a:cubicBezTo>
                    <a:pt x="2463" y="4125"/>
                    <a:pt x="2460" y="4128"/>
                    <a:pt x="2460" y="4128"/>
                  </a:cubicBezTo>
                  <a:cubicBezTo>
                    <a:pt x="2456" y="4128"/>
                    <a:pt x="2453" y="4128"/>
                    <a:pt x="2450" y="4132"/>
                  </a:cubicBezTo>
                  <a:cubicBezTo>
                    <a:pt x="2409" y="4132"/>
                    <a:pt x="2369" y="4125"/>
                    <a:pt x="2332" y="4138"/>
                  </a:cubicBezTo>
                  <a:lnTo>
                    <a:pt x="2332" y="4138"/>
                  </a:lnTo>
                  <a:cubicBezTo>
                    <a:pt x="2285" y="4145"/>
                    <a:pt x="2238" y="4132"/>
                    <a:pt x="2191" y="4149"/>
                  </a:cubicBezTo>
                  <a:cubicBezTo>
                    <a:pt x="2178" y="4149"/>
                    <a:pt x="2168" y="4149"/>
                    <a:pt x="2154" y="4149"/>
                  </a:cubicBezTo>
                  <a:cubicBezTo>
                    <a:pt x="2144" y="4152"/>
                    <a:pt x="2134" y="4152"/>
                    <a:pt x="2127" y="4159"/>
                  </a:cubicBezTo>
                  <a:lnTo>
                    <a:pt x="2127" y="4159"/>
                  </a:lnTo>
                  <a:cubicBezTo>
                    <a:pt x="2111" y="4159"/>
                    <a:pt x="2094" y="4159"/>
                    <a:pt x="2077" y="4159"/>
                  </a:cubicBezTo>
                  <a:cubicBezTo>
                    <a:pt x="2033" y="4172"/>
                    <a:pt x="1983" y="4166"/>
                    <a:pt x="1947" y="4186"/>
                  </a:cubicBezTo>
                  <a:lnTo>
                    <a:pt x="1947" y="4186"/>
                  </a:lnTo>
                  <a:lnTo>
                    <a:pt x="1947" y="4186"/>
                  </a:lnTo>
                  <a:cubicBezTo>
                    <a:pt x="1910" y="4179"/>
                    <a:pt x="1876" y="4186"/>
                    <a:pt x="1843" y="4192"/>
                  </a:cubicBezTo>
                  <a:cubicBezTo>
                    <a:pt x="1823" y="4192"/>
                    <a:pt x="1806" y="4196"/>
                    <a:pt x="1793" y="4206"/>
                  </a:cubicBezTo>
                  <a:lnTo>
                    <a:pt x="1793" y="4206"/>
                  </a:lnTo>
                  <a:lnTo>
                    <a:pt x="1793" y="4206"/>
                  </a:lnTo>
                  <a:lnTo>
                    <a:pt x="1793" y="4206"/>
                  </a:lnTo>
                  <a:cubicBezTo>
                    <a:pt x="1772" y="4206"/>
                    <a:pt x="1749" y="4202"/>
                    <a:pt x="1729" y="4213"/>
                  </a:cubicBezTo>
                  <a:lnTo>
                    <a:pt x="1729" y="4213"/>
                  </a:lnTo>
                  <a:cubicBezTo>
                    <a:pt x="1722" y="4213"/>
                    <a:pt x="1719" y="4213"/>
                    <a:pt x="1715" y="4213"/>
                  </a:cubicBezTo>
                  <a:cubicBezTo>
                    <a:pt x="1635" y="4223"/>
                    <a:pt x="1554" y="4229"/>
                    <a:pt x="1477" y="4236"/>
                  </a:cubicBezTo>
                  <a:cubicBezTo>
                    <a:pt x="1460" y="4239"/>
                    <a:pt x="1444" y="4239"/>
                    <a:pt x="1430" y="4249"/>
                  </a:cubicBezTo>
                  <a:cubicBezTo>
                    <a:pt x="1323" y="4256"/>
                    <a:pt x="1215" y="4259"/>
                    <a:pt x="1108" y="4276"/>
                  </a:cubicBezTo>
                  <a:lnTo>
                    <a:pt x="1108" y="4276"/>
                  </a:lnTo>
                  <a:cubicBezTo>
                    <a:pt x="1064" y="4280"/>
                    <a:pt x="1021" y="4280"/>
                    <a:pt x="973" y="4283"/>
                  </a:cubicBezTo>
                  <a:cubicBezTo>
                    <a:pt x="957" y="4283"/>
                    <a:pt x="940" y="4286"/>
                    <a:pt x="930" y="4296"/>
                  </a:cubicBezTo>
                  <a:cubicBezTo>
                    <a:pt x="900" y="4300"/>
                    <a:pt x="866" y="4286"/>
                    <a:pt x="836" y="4303"/>
                  </a:cubicBezTo>
                  <a:cubicBezTo>
                    <a:pt x="799" y="4303"/>
                    <a:pt x="759" y="4300"/>
                    <a:pt x="722" y="4313"/>
                  </a:cubicBezTo>
                  <a:lnTo>
                    <a:pt x="722" y="4313"/>
                  </a:lnTo>
                  <a:lnTo>
                    <a:pt x="722" y="4313"/>
                  </a:lnTo>
                  <a:cubicBezTo>
                    <a:pt x="702" y="4313"/>
                    <a:pt x="682" y="4317"/>
                    <a:pt x="665" y="4323"/>
                  </a:cubicBezTo>
                  <a:cubicBezTo>
                    <a:pt x="662" y="4320"/>
                    <a:pt x="662" y="4323"/>
                    <a:pt x="658" y="4323"/>
                  </a:cubicBezTo>
                  <a:cubicBezTo>
                    <a:pt x="655" y="4320"/>
                    <a:pt x="648" y="4317"/>
                    <a:pt x="638" y="4313"/>
                  </a:cubicBezTo>
                  <a:cubicBezTo>
                    <a:pt x="608" y="4313"/>
                    <a:pt x="574" y="4306"/>
                    <a:pt x="551" y="4330"/>
                  </a:cubicBezTo>
                  <a:cubicBezTo>
                    <a:pt x="530" y="4310"/>
                    <a:pt x="510" y="4320"/>
                    <a:pt x="490" y="4333"/>
                  </a:cubicBezTo>
                  <a:lnTo>
                    <a:pt x="490" y="4333"/>
                  </a:lnTo>
                  <a:cubicBezTo>
                    <a:pt x="487" y="4333"/>
                    <a:pt x="487" y="4330"/>
                    <a:pt x="487" y="4330"/>
                  </a:cubicBezTo>
                  <a:cubicBezTo>
                    <a:pt x="460" y="4320"/>
                    <a:pt x="437" y="4320"/>
                    <a:pt x="413" y="4333"/>
                  </a:cubicBezTo>
                  <a:cubicBezTo>
                    <a:pt x="363" y="4343"/>
                    <a:pt x="312" y="4347"/>
                    <a:pt x="262" y="4353"/>
                  </a:cubicBezTo>
                  <a:cubicBezTo>
                    <a:pt x="242" y="4353"/>
                    <a:pt x="222" y="4357"/>
                    <a:pt x="202" y="4360"/>
                  </a:cubicBezTo>
                  <a:cubicBezTo>
                    <a:pt x="185" y="4363"/>
                    <a:pt x="178" y="4374"/>
                    <a:pt x="178" y="4384"/>
                  </a:cubicBezTo>
                  <a:cubicBezTo>
                    <a:pt x="178" y="4397"/>
                    <a:pt x="195" y="4397"/>
                    <a:pt x="208" y="4397"/>
                  </a:cubicBezTo>
                  <a:cubicBezTo>
                    <a:pt x="225" y="4397"/>
                    <a:pt x="242" y="4397"/>
                    <a:pt x="259" y="4397"/>
                  </a:cubicBezTo>
                  <a:cubicBezTo>
                    <a:pt x="279" y="4394"/>
                    <a:pt x="302" y="4390"/>
                    <a:pt x="323" y="4397"/>
                  </a:cubicBezTo>
                  <a:cubicBezTo>
                    <a:pt x="326" y="4400"/>
                    <a:pt x="329" y="4400"/>
                    <a:pt x="329" y="4400"/>
                  </a:cubicBezTo>
                  <a:cubicBezTo>
                    <a:pt x="333" y="4400"/>
                    <a:pt x="336" y="4397"/>
                    <a:pt x="336" y="4397"/>
                  </a:cubicBezTo>
                  <a:cubicBezTo>
                    <a:pt x="343" y="4394"/>
                    <a:pt x="353" y="4394"/>
                    <a:pt x="359" y="4397"/>
                  </a:cubicBezTo>
                  <a:cubicBezTo>
                    <a:pt x="380" y="4400"/>
                    <a:pt x="396" y="4390"/>
                    <a:pt x="413" y="4390"/>
                  </a:cubicBezTo>
                  <a:cubicBezTo>
                    <a:pt x="420" y="4390"/>
                    <a:pt x="430" y="4387"/>
                    <a:pt x="437" y="4387"/>
                  </a:cubicBezTo>
                  <a:cubicBezTo>
                    <a:pt x="440" y="4387"/>
                    <a:pt x="440" y="4384"/>
                    <a:pt x="440" y="4380"/>
                  </a:cubicBezTo>
                  <a:lnTo>
                    <a:pt x="440" y="4380"/>
                  </a:lnTo>
                  <a:cubicBezTo>
                    <a:pt x="443" y="4380"/>
                    <a:pt x="447" y="4380"/>
                    <a:pt x="450" y="4380"/>
                  </a:cubicBezTo>
                  <a:lnTo>
                    <a:pt x="450" y="4377"/>
                  </a:lnTo>
                  <a:cubicBezTo>
                    <a:pt x="453" y="4380"/>
                    <a:pt x="453" y="4380"/>
                    <a:pt x="457" y="4384"/>
                  </a:cubicBezTo>
                  <a:cubicBezTo>
                    <a:pt x="470" y="4384"/>
                    <a:pt x="487" y="4387"/>
                    <a:pt x="504" y="4380"/>
                  </a:cubicBezTo>
                  <a:cubicBezTo>
                    <a:pt x="510" y="4377"/>
                    <a:pt x="517" y="4377"/>
                    <a:pt x="524" y="4377"/>
                  </a:cubicBezTo>
                  <a:cubicBezTo>
                    <a:pt x="527" y="4377"/>
                    <a:pt x="530" y="4377"/>
                    <a:pt x="530" y="4374"/>
                  </a:cubicBezTo>
                  <a:lnTo>
                    <a:pt x="534" y="4374"/>
                  </a:lnTo>
                  <a:cubicBezTo>
                    <a:pt x="547" y="4374"/>
                    <a:pt x="567" y="4377"/>
                    <a:pt x="581" y="4370"/>
                  </a:cubicBezTo>
                  <a:cubicBezTo>
                    <a:pt x="584" y="4367"/>
                    <a:pt x="584" y="4367"/>
                    <a:pt x="587" y="4370"/>
                  </a:cubicBezTo>
                  <a:cubicBezTo>
                    <a:pt x="591" y="4367"/>
                    <a:pt x="594" y="4367"/>
                    <a:pt x="594" y="4363"/>
                  </a:cubicBezTo>
                  <a:cubicBezTo>
                    <a:pt x="615" y="4363"/>
                    <a:pt x="638" y="4367"/>
                    <a:pt x="658" y="4360"/>
                  </a:cubicBezTo>
                  <a:cubicBezTo>
                    <a:pt x="665" y="4360"/>
                    <a:pt x="672" y="4360"/>
                    <a:pt x="678" y="4360"/>
                  </a:cubicBezTo>
                  <a:cubicBezTo>
                    <a:pt x="685" y="4360"/>
                    <a:pt x="685" y="4357"/>
                    <a:pt x="685" y="4353"/>
                  </a:cubicBezTo>
                  <a:cubicBezTo>
                    <a:pt x="715" y="4350"/>
                    <a:pt x="745" y="4353"/>
                    <a:pt x="776" y="4343"/>
                  </a:cubicBezTo>
                  <a:lnTo>
                    <a:pt x="776" y="4343"/>
                  </a:lnTo>
                  <a:cubicBezTo>
                    <a:pt x="782" y="4343"/>
                    <a:pt x="792" y="4343"/>
                    <a:pt x="799" y="4343"/>
                  </a:cubicBezTo>
                  <a:cubicBezTo>
                    <a:pt x="843" y="4340"/>
                    <a:pt x="883" y="4340"/>
                    <a:pt x="927" y="4340"/>
                  </a:cubicBezTo>
                  <a:cubicBezTo>
                    <a:pt x="954" y="4333"/>
                    <a:pt x="984" y="4333"/>
                    <a:pt x="1014" y="4333"/>
                  </a:cubicBezTo>
                  <a:cubicBezTo>
                    <a:pt x="1034" y="4333"/>
                    <a:pt x="1054" y="4333"/>
                    <a:pt x="1074" y="4327"/>
                  </a:cubicBezTo>
                  <a:cubicBezTo>
                    <a:pt x="1081" y="4323"/>
                    <a:pt x="1088" y="4323"/>
                    <a:pt x="1098" y="4323"/>
                  </a:cubicBezTo>
                  <a:cubicBezTo>
                    <a:pt x="1121" y="4327"/>
                    <a:pt x="1148" y="4327"/>
                    <a:pt x="1172" y="4327"/>
                  </a:cubicBezTo>
                  <a:cubicBezTo>
                    <a:pt x="1175" y="4327"/>
                    <a:pt x="1175" y="4330"/>
                    <a:pt x="1178" y="4333"/>
                  </a:cubicBezTo>
                  <a:cubicBezTo>
                    <a:pt x="1225" y="4333"/>
                    <a:pt x="1269" y="4333"/>
                    <a:pt x="1316" y="4333"/>
                  </a:cubicBezTo>
                  <a:lnTo>
                    <a:pt x="1316" y="4333"/>
                  </a:lnTo>
                  <a:lnTo>
                    <a:pt x="1316" y="4333"/>
                  </a:lnTo>
                  <a:cubicBezTo>
                    <a:pt x="1329" y="4333"/>
                    <a:pt x="1343" y="4333"/>
                    <a:pt x="1353" y="4333"/>
                  </a:cubicBezTo>
                  <a:cubicBezTo>
                    <a:pt x="1383" y="4337"/>
                    <a:pt x="1413" y="4333"/>
                    <a:pt x="1444" y="4333"/>
                  </a:cubicBezTo>
                  <a:cubicBezTo>
                    <a:pt x="1601" y="4333"/>
                    <a:pt x="1756" y="4333"/>
                    <a:pt x="1910" y="4330"/>
                  </a:cubicBezTo>
                  <a:cubicBezTo>
                    <a:pt x="1927" y="4330"/>
                    <a:pt x="1944" y="4330"/>
                    <a:pt x="1960" y="4323"/>
                  </a:cubicBezTo>
                  <a:lnTo>
                    <a:pt x="1960" y="4323"/>
                  </a:lnTo>
                  <a:cubicBezTo>
                    <a:pt x="1964" y="4327"/>
                    <a:pt x="1967" y="4327"/>
                    <a:pt x="1970" y="4327"/>
                  </a:cubicBezTo>
                  <a:lnTo>
                    <a:pt x="1970" y="4327"/>
                  </a:lnTo>
                  <a:cubicBezTo>
                    <a:pt x="1990" y="4333"/>
                    <a:pt x="2010" y="4330"/>
                    <a:pt x="2030" y="4327"/>
                  </a:cubicBezTo>
                  <a:cubicBezTo>
                    <a:pt x="2033" y="4327"/>
                    <a:pt x="2033" y="4327"/>
                    <a:pt x="2033" y="4327"/>
                  </a:cubicBezTo>
                  <a:lnTo>
                    <a:pt x="2033" y="4327"/>
                  </a:lnTo>
                  <a:cubicBezTo>
                    <a:pt x="2057" y="4333"/>
                    <a:pt x="2080" y="4333"/>
                    <a:pt x="2104" y="4327"/>
                  </a:cubicBezTo>
                  <a:cubicBezTo>
                    <a:pt x="2107" y="4327"/>
                    <a:pt x="2111" y="4327"/>
                    <a:pt x="2114" y="4323"/>
                  </a:cubicBezTo>
                  <a:cubicBezTo>
                    <a:pt x="2124" y="4323"/>
                    <a:pt x="2131" y="4323"/>
                    <a:pt x="2141" y="4327"/>
                  </a:cubicBezTo>
                  <a:cubicBezTo>
                    <a:pt x="2194" y="4333"/>
                    <a:pt x="2248" y="4333"/>
                    <a:pt x="2305" y="4333"/>
                  </a:cubicBezTo>
                  <a:cubicBezTo>
                    <a:pt x="2369" y="4333"/>
                    <a:pt x="2436" y="4333"/>
                    <a:pt x="2503" y="4333"/>
                  </a:cubicBezTo>
                  <a:lnTo>
                    <a:pt x="2503" y="4333"/>
                  </a:lnTo>
                  <a:lnTo>
                    <a:pt x="2503" y="4333"/>
                  </a:lnTo>
                  <a:cubicBezTo>
                    <a:pt x="2537" y="4337"/>
                    <a:pt x="2570" y="4343"/>
                    <a:pt x="2607" y="4333"/>
                  </a:cubicBezTo>
                  <a:cubicBezTo>
                    <a:pt x="2611" y="4337"/>
                    <a:pt x="2614" y="4337"/>
                    <a:pt x="2617" y="4337"/>
                  </a:cubicBezTo>
                  <a:lnTo>
                    <a:pt x="2617" y="4337"/>
                  </a:lnTo>
                  <a:cubicBezTo>
                    <a:pt x="2658" y="4343"/>
                    <a:pt x="2704" y="4340"/>
                    <a:pt x="2748" y="4343"/>
                  </a:cubicBezTo>
                  <a:cubicBezTo>
                    <a:pt x="2761" y="4347"/>
                    <a:pt x="2779" y="4343"/>
                    <a:pt x="2795" y="4343"/>
                  </a:cubicBezTo>
                  <a:lnTo>
                    <a:pt x="2795" y="4343"/>
                  </a:lnTo>
                  <a:cubicBezTo>
                    <a:pt x="2836" y="4347"/>
                    <a:pt x="2876" y="4357"/>
                    <a:pt x="2916" y="4343"/>
                  </a:cubicBezTo>
                  <a:lnTo>
                    <a:pt x="2916" y="4343"/>
                  </a:lnTo>
                  <a:cubicBezTo>
                    <a:pt x="2936" y="4340"/>
                    <a:pt x="2960" y="4337"/>
                    <a:pt x="2980" y="4350"/>
                  </a:cubicBezTo>
                  <a:lnTo>
                    <a:pt x="2980" y="4350"/>
                  </a:lnTo>
                  <a:cubicBezTo>
                    <a:pt x="2980" y="4357"/>
                    <a:pt x="2983" y="4360"/>
                    <a:pt x="2990" y="4363"/>
                  </a:cubicBezTo>
                  <a:cubicBezTo>
                    <a:pt x="2997" y="4367"/>
                    <a:pt x="3000" y="4374"/>
                    <a:pt x="3003" y="4380"/>
                  </a:cubicBezTo>
                  <a:lnTo>
                    <a:pt x="3003" y="4380"/>
                  </a:lnTo>
                  <a:cubicBezTo>
                    <a:pt x="3007" y="4394"/>
                    <a:pt x="3003" y="4407"/>
                    <a:pt x="2976" y="4407"/>
                  </a:cubicBezTo>
                  <a:cubicBezTo>
                    <a:pt x="2946" y="4407"/>
                    <a:pt x="2916" y="4407"/>
                    <a:pt x="2889" y="4407"/>
                  </a:cubicBezTo>
                  <a:cubicBezTo>
                    <a:pt x="2886" y="4407"/>
                    <a:pt x="2882" y="4407"/>
                    <a:pt x="2876" y="4404"/>
                  </a:cubicBezTo>
                  <a:cubicBezTo>
                    <a:pt x="2859" y="4407"/>
                    <a:pt x="2842" y="4407"/>
                    <a:pt x="2825" y="4407"/>
                  </a:cubicBezTo>
                  <a:lnTo>
                    <a:pt x="2825" y="4407"/>
                  </a:lnTo>
                  <a:lnTo>
                    <a:pt x="2825" y="4407"/>
                  </a:lnTo>
                  <a:cubicBezTo>
                    <a:pt x="2802" y="4410"/>
                    <a:pt x="2779" y="4400"/>
                    <a:pt x="2761" y="4414"/>
                  </a:cubicBezTo>
                  <a:cubicBezTo>
                    <a:pt x="2782" y="4414"/>
                    <a:pt x="2802" y="4414"/>
                    <a:pt x="2825" y="4417"/>
                  </a:cubicBezTo>
                  <a:cubicBezTo>
                    <a:pt x="2846" y="4417"/>
                    <a:pt x="2866" y="4424"/>
                    <a:pt x="2889" y="4417"/>
                  </a:cubicBezTo>
                  <a:cubicBezTo>
                    <a:pt x="2929" y="4427"/>
                    <a:pt x="2976" y="4427"/>
                    <a:pt x="3020" y="4424"/>
                  </a:cubicBezTo>
                  <a:cubicBezTo>
                    <a:pt x="3027" y="4427"/>
                    <a:pt x="3033" y="4431"/>
                    <a:pt x="3043" y="4434"/>
                  </a:cubicBezTo>
                  <a:lnTo>
                    <a:pt x="3043" y="4434"/>
                  </a:lnTo>
                  <a:cubicBezTo>
                    <a:pt x="3047" y="4454"/>
                    <a:pt x="3040" y="4461"/>
                    <a:pt x="3010" y="4461"/>
                  </a:cubicBezTo>
                  <a:cubicBezTo>
                    <a:pt x="2943" y="4461"/>
                    <a:pt x="2876" y="4461"/>
                    <a:pt x="2812" y="4461"/>
                  </a:cubicBezTo>
                  <a:cubicBezTo>
                    <a:pt x="2732" y="4457"/>
                    <a:pt x="2651" y="4457"/>
                    <a:pt x="2570" y="4461"/>
                  </a:cubicBezTo>
                  <a:lnTo>
                    <a:pt x="2570" y="4461"/>
                  </a:lnTo>
                  <a:cubicBezTo>
                    <a:pt x="2540" y="4448"/>
                    <a:pt x="2503" y="4451"/>
                    <a:pt x="2470" y="4454"/>
                  </a:cubicBezTo>
                  <a:cubicBezTo>
                    <a:pt x="2416" y="4461"/>
                    <a:pt x="2362" y="4457"/>
                    <a:pt x="2312" y="4464"/>
                  </a:cubicBezTo>
                  <a:cubicBezTo>
                    <a:pt x="2322" y="4484"/>
                    <a:pt x="2342" y="4474"/>
                    <a:pt x="2359" y="4471"/>
                  </a:cubicBezTo>
                  <a:cubicBezTo>
                    <a:pt x="2413" y="4471"/>
                    <a:pt x="2463" y="4474"/>
                    <a:pt x="2513" y="4471"/>
                  </a:cubicBezTo>
                  <a:cubicBezTo>
                    <a:pt x="2607" y="4488"/>
                    <a:pt x="2704" y="4478"/>
                    <a:pt x="2799" y="4478"/>
                  </a:cubicBezTo>
                  <a:cubicBezTo>
                    <a:pt x="2886" y="4481"/>
                    <a:pt x="2970" y="4488"/>
                    <a:pt x="3054" y="4471"/>
                  </a:cubicBezTo>
                  <a:lnTo>
                    <a:pt x="3054" y="4471"/>
                  </a:lnTo>
                  <a:lnTo>
                    <a:pt x="3054" y="4471"/>
                  </a:lnTo>
                  <a:cubicBezTo>
                    <a:pt x="3060" y="4474"/>
                    <a:pt x="3064" y="4474"/>
                    <a:pt x="3067" y="4474"/>
                  </a:cubicBezTo>
                  <a:cubicBezTo>
                    <a:pt x="3067" y="4471"/>
                    <a:pt x="3064" y="4471"/>
                    <a:pt x="3060" y="4467"/>
                  </a:cubicBezTo>
                  <a:lnTo>
                    <a:pt x="3060" y="4467"/>
                  </a:lnTo>
                  <a:cubicBezTo>
                    <a:pt x="3064" y="4467"/>
                    <a:pt x="3067" y="4471"/>
                    <a:pt x="3067" y="4474"/>
                  </a:cubicBezTo>
                  <a:cubicBezTo>
                    <a:pt x="3067" y="4478"/>
                    <a:pt x="3067" y="4478"/>
                    <a:pt x="3067" y="4478"/>
                  </a:cubicBezTo>
                  <a:cubicBezTo>
                    <a:pt x="3071" y="4481"/>
                    <a:pt x="3071" y="4481"/>
                    <a:pt x="3071" y="4481"/>
                  </a:cubicBezTo>
                  <a:cubicBezTo>
                    <a:pt x="3067" y="4491"/>
                    <a:pt x="3077" y="4505"/>
                    <a:pt x="3067" y="4515"/>
                  </a:cubicBezTo>
                  <a:lnTo>
                    <a:pt x="3067" y="4515"/>
                  </a:lnTo>
                  <a:lnTo>
                    <a:pt x="3067" y="4515"/>
                  </a:lnTo>
                  <a:cubicBezTo>
                    <a:pt x="3000" y="4528"/>
                    <a:pt x="2933" y="4518"/>
                    <a:pt x="2862" y="4518"/>
                  </a:cubicBezTo>
                  <a:cubicBezTo>
                    <a:pt x="2856" y="4525"/>
                    <a:pt x="2856" y="4528"/>
                    <a:pt x="2862" y="4535"/>
                  </a:cubicBezTo>
                  <a:cubicBezTo>
                    <a:pt x="2923" y="4538"/>
                    <a:pt x="2983" y="4538"/>
                    <a:pt x="3043" y="4535"/>
                  </a:cubicBezTo>
                  <a:cubicBezTo>
                    <a:pt x="3057" y="4538"/>
                    <a:pt x="3071" y="4538"/>
                    <a:pt x="3081" y="4545"/>
                  </a:cubicBezTo>
                  <a:cubicBezTo>
                    <a:pt x="3081" y="4552"/>
                    <a:pt x="3081" y="4558"/>
                    <a:pt x="3081" y="4562"/>
                  </a:cubicBezTo>
                  <a:cubicBezTo>
                    <a:pt x="3081" y="4562"/>
                    <a:pt x="3084" y="4562"/>
                    <a:pt x="3087" y="4562"/>
                  </a:cubicBezTo>
                  <a:lnTo>
                    <a:pt x="3087" y="4562"/>
                  </a:lnTo>
                  <a:lnTo>
                    <a:pt x="3084" y="4565"/>
                  </a:lnTo>
                  <a:cubicBezTo>
                    <a:pt x="3084" y="4565"/>
                    <a:pt x="3081" y="4565"/>
                    <a:pt x="3081" y="4562"/>
                  </a:cubicBezTo>
                  <a:cubicBezTo>
                    <a:pt x="3050" y="4568"/>
                    <a:pt x="3020" y="4555"/>
                    <a:pt x="2990" y="4562"/>
                  </a:cubicBezTo>
                  <a:cubicBezTo>
                    <a:pt x="2956" y="4558"/>
                    <a:pt x="2923" y="4558"/>
                    <a:pt x="2889" y="4565"/>
                  </a:cubicBezTo>
                  <a:cubicBezTo>
                    <a:pt x="2882" y="4568"/>
                    <a:pt x="2872" y="4572"/>
                    <a:pt x="2859" y="4578"/>
                  </a:cubicBezTo>
                  <a:cubicBezTo>
                    <a:pt x="2909" y="4578"/>
                    <a:pt x="2956" y="4578"/>
                    <a:pt x="3003" y="4578"/>
                  </a:cubicBezTo>
                  <a:lnTo>
                    <a:pt x="3003" y="4578"/>
                  </a:lnTo>
                  <a:cubicBezTo>
                    <a:pt x="3017" y="4582"/>
                    <a:pt x="3030" y="4582"/>
                    <a:pt x="3043" y="4582"/>
                  </a:cubicBezTo>
                  <a:lnTo>
                    <a:pt x="3043" y="4582"/>
                  </a:lnTo>
                  <a:cubicBezTo>
                    <a:pt x="3054" y="4588"/>
                    <a:pt x="3064" y="4592"/>
                    <a:pt x="3074" y="4599"/>
                  </a:cubicBezTo>
                  <a:cubicBezTo>
                    <a:pt x="3071" y="4602"/>
                    <a:pt x="3071" y="4602"/>
                    <a:pt x="3071" y="4605"/>
                  </a:cubicBezTo>
                  <a:cubicBezTo>
                    <a:pt x="3071" y="4609"/>
                    <a:pt x="3067" y="4612"/>
                    <a:pt x="3067" y="4612"/>
                  </a:cubicBezTo>
                  <a:cubicBezTo>
                    <a:pt x="3060" y="4615"/>
                    <a:pt x="3050" y="4619"/>
                    <a:pt x="3043" y="4619"/>
                  </a:cubicBezTo>
                  <a:cubicBezTo>
                    <a:pt x="3017" y="4619"/>
                    <a:pt x="2993" y="4619"/>
                    <a:pt x="2966" y="4612"/>
                  </a:cubicBezTo>
                  <a:cubicBezTo>
                    <a:pt x="2950" y="4609"/>
                    <a:pt x="2929" y="4609"/>
                    <a:pt x="2913" y="4619"/>
                  </a:cubicBezTo>
                  <a:lnTo>
                    <a:pt x="2913" y="4619"/>
                  </a:lnTo>
                  <a:cubicBezTo>
                    <a:pt x="2896" y="4612"/>
                    <a:pt x="2882" y="4605"/>
                    <a:pt x="2862" y="4609"/>
                  </a:cubicBezTo>
                  <a:lnTo>
                    <a:pt x="2862" y="4609"/>
                  </a:lnTo>
                  <a:lnTo>
                    <a:pt x="2862" y="4609"/>
                  </a:lnTo>
                  <a:cubicBezTo>
                    <a:pt x="2842" y="4605"/>
                    <a:pt x="2819" y="4609"/>
                    <a:pt x="2799" y="4599"/>
                  </a:cubicBezTo>
                  <a:cubicBezTo>
                    <a:pt x="2795" y="4602"/>
                    <a:pt x="2789" y="4602"/>
                    <a:pt x="2785" y="4599"/>
                  </a:cubicBezTo>
                  <a:cubicBezTo>
                    <a:pt x="2782" y="4599"/>
                    <a:pt x="2779" y="4599"/>
                    <a:pt x="2779" y="4599"/>
                  </a:cubicBezTo>
                  <a:cubicBezTo>
                    <a:pt x="2775" y="4599"/>
                    <a:pt x="2772" y="4599"/>
                    <a:pt x="2772" y="4599"/>
                  </a:cubicBezTo>
                  <a:cubicBezTo>
                    <a:pt x="2768" y="4599"/>
                    <a:pt x="2765" y="4599"/>
                    <a:pt x="2758" y="4599"/>
                  </a:cubicBezTo>
                  <a:cubicBezTo>
                    <a:pt x="2748" y="4595"/>
                    <a:pt x="2735" y="4595"/>
                    <a:pt x="2721" y="4595"/>
                  </a:cubicBezTo>
                  <a:cubicBezTo>
                    <a:pt x="2711" y="4602"/>
                    <a:pt x="2701" y="4609"/>
                    <a:pt x="2708" y="4619"/>
                  </a:cubicBezTo>
                  <a:cubicBezTo>
                    <a:pt x="2755" y="4622"/>
                    <a:pt x="2802" y="4625"/>
                    <a:pt x="2849" y="4629"/>
                  </a:cubicBezTo>
                  <a:cubicBezTo>
                    <a:pt x="2856" y="4632"/>
                    <a:pt x="2862" y="4632"/>
                    <a:pt x="2866" y="4629"/>
                  </a:cubicBezTo>
                  <a:cubicBezTo>
                    <a:pt x="2866" y="4629"/>
                    <a:pt x="2866" y="4625"/>
                    <a:pt x="2869" y="4625"/>
                  </a:cubicBezTo>
                  <a:cubicBezTo>
                    <a:pt x="2886" y="4625"/>
                    <a:pt x="2906" y="4625"/>
                    <a:pt x="2926" y="4625"/>
                  </a:cubicBezTo>
                  <a:cubicBezTo>
                    <a:pt x="2929" y="4629"/>
                    <a:pt x="2933" y="4629"/>
                    <a:pt x="2936" y="4629"/>
                  </a:cubicBezTo>
                  <a:cubicBezTo>
                    <a:pt x="2946" y="4632"/>
                    <a:pt x="2960" y="4632"/>
                    <a:pt x="2966" y="4635"/>
                  </a:cubicBezTo>
                  <a:cubicBezTo>
                    <a:pt x="3000" y="4635"/>
                    <a:pt x="3033" y="4635"/>
                    <a:pt x="3071" y="4635"/>
                  </a:cubicBezTo>
                  <a:cubicBezTo>
                    <a:pt x="3087" y="4662"/>
                    <a:pt x="3064" y="4686"/>
                    <a:pt x="3067" y="4709"/>
                  </a:cubicBezTo>
                  <a:cubicBezTo>
                    <a:pt x="3057" y="4716"/>
                    <a:pt x="3050" y="4723"/>
                    <a:pt x="3040" y="4726"/>
                  </a:cubicBezTo>
                  <a:cubicBezTo>
                    <a:pt x="3033" y="4726"/>
                    <a:pt x="3027" y="4726"/>
                    <a:pt x="3020" y="4726"/>
                  </a:cubicBezTo>
                  <a:lnTo>
                    <a:pt x="3020" y="4726"/>
                  </a:lnTo>
                  <a:lnTo>
                    <a:pt x="3020" y="4726"/>
                  </a:lnTo>
                  <a:cubicBezTo>
                    <a:pt x="3010" y="4719"/>
                    <a:pt x="2997" y="4719"/>
                    <a:pt x="2980" y="4719"/>
                  </a:cubicBezTo>
                  <a:cubicBezTo>
                    <a:pt x="2966" y="4706"/>
                    <a:pt x="2943" y="4706"/>
                    <a:pt x="2926" y="4699"/>
                  </a:cubicBezTo>
                  <a:cubicBezTo>
                    <a:pt x="2923" y="4696"/>
                    <a:pt x="2916" y="4696"/>
                    <a:pt x="2913" y="4692"/>
                  </a:cubicBezTo>
                  <a:cubicBezTo>
                    <a:pt x="2903" y="4692"/>
                    <a:pt x="2893" y="4692"/>
                    <a:pt x="2889" y="4686"/>
                  </a:cubicBezTo>
                  <a:cubicBezTo>
                    <a:pt x="2842" y="4679"/>
                    <a:pt x="2799" y="4689"/>
                    <a:pt x="2752" y="4679"/>
                  </a:cubicBezTo>
                  <a:cubicBezTo>
                    <a:pt x="2752" y="4679"/>
                    <a:pt x="2748" y="4689"/>
                    <a:pt x="2748" y="4692"/>
                  </a:cubicBezTo>
                  <a:lnTo>
                    <a:pt x="2748" y="4692"/>
                  </a:lnTo>
                  <a:lnTo>
                    <a:pt x="2748" y="4692"/>
                  </a:lnTo>
                  <a:cubicBezTo>
                    <a:pt x="2634" y="4699"/>
                    <a:pt x="2523" y="4709"/>
                    <a:pt x="2413" y="4709"/>
                  </a:cubicBezTo>
                  <a:cubicBezTo>
                    <a:pt x="2372" y="4719"/>
                    <a:pt x="2332" y="4723"/>
                    <a:pt x="2292" y="4726"/>
                  </a:cubicBezTo>
                  <a:cubicBezTo>
                    <a:pt x="2114" y="4736"/>
                    <a:pt x="1934" y="4746"/>
                    <a:pt x="1756" y="4756"/>
                  </a:cubicBezTo>
                  <a:cubicBezTo>
                    <a:pt x="1689" y="4760"/>
                    <a:pt x="1625" y="4763"/>
                    <a:pt x="1561" y="4766"/>
                  </a:cubicBezTo>
                  <a:cubicBezTo>
                    <a:pt x="1517" y="4766"/>
                    <a:pt x="1474" y="4763"/>
                    <a:pt x="1430" y="4773"/>
                  </a:cubicBezTo>
                  <a:lnTo>
                    <a:pt x="1430" y="4773"/>
                  </a:lnTo>
                  <a:cubicBezTo>
                    <a:pt x="1407" y="4770"/>
                    <a:pt x="1380" y="4773"/>
                    <a:pt x="1353" y="4777"/>
                  </a:cubicBezTo>
                  <a:cubicBezTo>
                    <a:pt x="1336" y="4773"/>
                    <a:pt x="1319" y="4773"/>
                    <a:pt x="1302" y="4777"/>
                  </a:cubicBezTo>
                  <a:lnTo>
                    <a:pt x="1302" y="4777"/>
                  </a:lnTo>
                  <a:lnTo>
                    <a:pt x="1302" y="4777"/>
                  </a:lnTo>
                  <a:cubicBezTo>
                    <a:pt x="1266" y="4777"/>
                    <a:pt x="1225" y="4777"/>
                    <a:pt x="1185" y="4777"/>
                  </a:cubicBezTo>
                  <a:cubicBezTo>
                    <a:pt x="1125" y="4773"/>
                    <a:pt x="1068" y="4780"/>
                    <a:pt x="1007" y="4783"/>
                  </a:cubicBezTo>
                  <a:cubicBezTo>
                    <a:pt x="893" y="4783"/>
                    <a:pt x="782" y="4770"/>
                    <a:pt x="672" y="4773"/>
                  </a:cubicBezTo>
                  <a:lnTo>
                    <a:pt x="672" y="4773"/>
                  </a:lnTo>
                  <a:cubicBezTo>
                    <a:pt x="668" y="4773"/>
                    <a:pt x="665" y="4773"/>
                    <a:pt x="662" y="4773"/>
                  </a:cubicBezTo>
                  <a:lnTo>
                    <a:pt x="662" y="4773"/>
                  </a:lnTo>
                  <a:cubicBezTo>
                    <a:pt x="641" y="4763"/>
                    <a:pt x="615" y="4770"/>
                    <a:pt x="594" y="4766"/>
                  </a:cubicBezTo>
                  <a:cubicBezTo>
                    <a:pt x="577" y="4770"/>
                    <a:pt x="561" y="4770"/>
                    <a:pt x="541" y="4773"/>
                  </a:cubicBezTo>
                  <a:cubicBezTo>
                    <a:pt x="537" y="4770"/>
                    <a:pt x="534" y="4770"/>
                    <a:pt x="530" y="4766"/>
                  </a:cubicBezTo>
                  <a:cubicBezTo>
                    <a:pt x="524" y="4770"/>
                    <a:pt x="520" y="4773"/>
                    <a:pt x="517" y="4777"/>
                  </a:cubicBezTo>
                  <a:cubicBezTo>
                    <a:pt x="500" y="4777"/>
                    <a:pt x="477" y="4773"/>
                    <a:pt x="480" y="4790"/>
                  </a:cubicBezTo>
                  <a:cubicBezTo>
                    <a:pt x="483" y="4813"/>
                    <a:pt x="510" y="4800"/>
                    <a:pt x="527" y="4800"/>
                  </a:cubicBezTo>
                  <a:cubicBezTo>
                    <a:pt x="537" y="4800"/>
                    <a:pt x="547" y="4800"/>
                    <a:pt x="554" y="4800"/>
                  </a:cubicBezTo>
                  <a:cubicBezTo>
                    <a:pt x="608" y="4803"/>
                    <a:pt x="662" y="4806"/>
                    <a:pt x="712" y="4796"/>
                  </a:cubicBezTo>
                  <a:lnTo>
                    <a:pt x="712" y="4796"/>
                  </a:lnTo>
                  <a:cubicBezTo>
                    <a:pt x="739" y="4796"/>
                    <a:pt x="762" y="4800"/>
                    <a:pt x="786" y="4803"/>
                  </a:cubicBezTo>
                  <a:cubicBezTo>
                    <a:pt x="789" y="4803"/>
                    <a:pt x="792" y="4806"/>
                    <a:pt x="799" y="4806"/>
                  </a:cubicBezTo>
                  <a:cubicBezTo>
                    <a:pt x="792" y="4810"/>
                    <a:pt x="789" y="4810"/>
                    <a:pt x="786" y="4813"/>
                  </a:cubicBezTo>
                  <a:cubicBezTo>
                    <a:pt x="772" y="4813"/>
                    <a:pt x="759" y="4817"/>
                    <a:pt x="745" y="4820"/>
                  </a:cubicBezTo>
                  <a:cubicBezTo>
                    <a:pt x="705" y="4834"/>
                    <a:pt x="658" y="4823"/>
                    <a:pt x="618" y="4837"/>
                  </a:cubicBezTo>
                  <a:cubicBezTo>
                    <a:pt x="544" y="4834"/>
                    <a:pt x="473" y="4844"/>
                    <a:pt x="403" y="4850"/>
                  </a:cubicBezTo>
                  <a:cubicBezTo>
                    <a:pt x="403" y="4860"/>
                    <a:pt x="393" y="4867"/>
                    <a:pt x="400" y="4877"/>
                  </a:cubicBezTo>
                  <a:cubicBezTo>
                    <a:pt x="403" y="4884"/>
                    <a:pt x="413" y="4887"/>
                    <a:pt x="423" y="4887"/>
                  </a:cubicBezTo>
                  <a:cubicBezTo>
                    <a:pt x="463" y="4884"/>
                    <a:pt x="504" y="4884"/>
                    <a:pt x="544" y="4881"/>
                  </a:cubicBezTo>
                  <a:cubicBezTo>
                    <a:pt x="554" y="4881"/>
                    <a:pt x="561" y="4881"/>
                    <a:pt x="571" y="4877"/>
                  </a:cubicBezTo>
                  <a:cubicBezTo>
                    <a:pt x="591" y="4881"/>
                    <a:pt x="608" y="4881"/>
                    <a:pt x="628" y="4877"/>
                  </a:cubicBezTo>
                  <a:lnTo>
                    <a:pt x="628" y="4877"/>
                  </a:lnTo>
                  <a:cubicBezTo>
                    <a:pt x="638" y="4884"/>
                    <a:pt x="651" y="4887"/>
                    <a:pt x="662" y="4877"/>
                  </a:cubicBezTo>
                  <a:cubicBezTo>
                    <a:pt x="665" y="4881"/>
                    <a:pt x="668" y="4877"/>
                    <a:pt x="672" y="4877"/>
                  </a:cubicBezTo>
                  <a:cubicBezTo>
                    <a:pt x="729" y="4874"/>
                    <a:pt x="786" y="4877"/>
                    <a:pt x="843" y="4867"/>
                  </a:cubicBezTo>
                  <a:cubicBezTo>
                    <a:pt x="846" y="4870"/>
                    <a:pt x="849" y="4870"/>
                    <a:pt x="853" y="4867"/>
                  </a:cubicBezTo>
                  <a:cubicBezTo>
                    <a:pt x="990" y="4867"/>
                    <a:pt x="1131" y="4864"/>
                    <a:pt x="1272" y="4864"/>
                  </a:cubicBezTo>
                  <a:cubicBezTo>
                    <a:pt x="1283" y="4864"/>
                    <a:pt x="1293" y="4864"/>
                    <a:pt x="1302" y="4867"/>
                  </a:cubicBezTo>
                  <a:cubicBezTo>
                    <a:pt x="1390" y="4857"/>
                    <a:pt x="1474" y="4860"/>
                    <a:pt x="1561" y="4857"/>
                  </a:cubicBezTo>
                  <a:cubicBezTo>
                    <a:pt x="1588" y="4857"/>
                    <a:pt x="1615" y="4860"/>
                    <a:pt x="1641" y="4850"/>
                  </a:cubicBezTo>
                  <a:cubicBezTo>
                    <a:pt x="1648" y="4854"/>
                    <a:pt x="1655" y="4854"/>
                    <a:pt x="1665" y="4850"/>
                  </a:cubicBezTo>
                  <a:cubicBezTo>
                    <a:pt x="1712" y="4847"/>
                    <a:pt x="1762" y="4854"/>
                    <a:pt x="1813" y="4844"/>
                  </a:cubicBezTo>
                  <a:cubicBezTo>
                    <a:pt x="1816" y="4840"/>
                    <a:pt x="1816" y="4840"/>
                    <a:pt x="1819" y="4840"/>
                  </a:cubicBezTo>
                  <a:lnTo>
                    <a:pt x="1819" y="4840"/>
                  </a:lnTo>
                  <a:lnTo>
                    <a:pt x="1819" y="4840"/>
                  </a:lnTo>
                  <a:lnTo>
                    <a:pt x="1819" y="4840"/>
                  </a:lnTo>
                  <a:cubicBezTo>
                    <a:pt x="1890" y="4837"/>
                    <a:pt x="1957" y="4834"/>
                    <a:pt x="2023" y="4827"/>
                  </a:cubicBezTo>
                  <a:cubicBezTo>
                    <a:pt x="2033" y="4830"/>
                    <a:pt x="2040" y="4830"/>
                    <a:pt x="2047" y="4827"/>
                  </a:cubicBezTo>
                  <a:cubicBezTo>
                    <a:pt x="2064" y="4827"/>
                    <a:pt x="2077" y="4827"/>
                    <a:pt x="2090" y="4830"/>
                  </a:cubicBezTo>
                  <a:cubicBezTo>
                    <a:pt x="2097" y="4830"/>
                    <a:pt x="2104" y="4834"/>
                    <a:pt x="2111" y="4834"/>
                  </a:cubicBezTo>
                  <a:cubicBezTo>
                    <a:pt x="2302" y="4840"/>
                    <a:pt x="2486" y="4817"/>
                    <a:pt x="2674" y="4800"/>
                  </a:cubicBezTo>
                  <a:cubicBezTo>
                    <a:pt x="2721" y="4796"/>
                    <a:pt x="2765" y="4796"/>
                    <a:pt x="2812" y="4803"/>
                  </a:cubicBezTo>
                  <a:cubicBezTo>
                    <a:pt x="2859" y="4806"/>
                    <a:pt x="2906" y="4806"/>
                    <a:pt x="2950" y="4803"/>
                  </a:cubicBezTo>
                  <a:cubicBezTo>
                    <a:pt x="2980" y="4793"/>
                    <a:pt x="3013" y="4796"/>
                    <a:pt x="3043" y="4796"/>
                  </a:cubicBezTo>
                  <a:cubicBezTo>
                    <a:pt x="3090" y="4796"/>
                    <a:pt x="3128" y="4783"/>
                    <a:pt x="3148" y="4746"/>
                  </a:cubicBezTo>
                  <a:lnTo>
                    <a:pt x="3148" y="4746"/>
                  </a:lnTo>
                  <a:cubicBezTo>
                    <a:pt x="3151" y="4746"/>
                    <a:pt x="3154" y="4746"/>
                    <a:pt x="3158" y="4746"/>
                  </a:cubicBezTo>
                  <a:lnTo>
                    <a:pt x="3161" y="4746"/>
                  </a:lnTo>
                  <a:cubicBezTo>
                    <a:pt x="3168" y="4746"/>
                    <a:pt x="3178" y="4746"/>
                    <a:pt x="3188" y="4746"/>
                  </a:cubicBezTo>
                  <a:cubicBezTo>
                    <a:pt x="3191" y="4746"/>
                    <a:pt x="3198" y="4746"/>
                    <a:pt x="3201" y="4743"/>
                  </a:cubicBezTo>
                  <a:cubicBezTo>
                    <a:pt x="3242" y="4753"/>
                    <a:pt x="3285" y="4743"/>
                    <a:pt x="3325" y="4746"/>
                  </a:cubicBezTo>
                  <a:lnTo>
                    <a:pt x="3325" y="4746"/>
                  </a:lnTo>
                  <a:lnTo>
                    <a:pt x="3325" y="4746"/>
                  </a:lnTo>
                  <a:cubicBezTo>
                    <a:pt x="3339" y="4736"/>
                    <a:pt x="3349" y="4726"/>
                    <a:pt x="3369" y="4743"/>
                  </a:cubicBezTo>
                  <a:cubicBezTo>
                    <a:pt x="3386" y="4756"/>
                    <a:pt x="3389" y="4766"/>
                    <a:pt x="3362" y="4773"/>
                  </a:cubicBezTo>
                  <a:lnTo>
                    <a:pt x="3362" y="4773"/>
                  </a:lnTo>
                  <a:lnTo>
                    <a:pt x="3362" y="4773"/>
                  </a:lnTo>
                  <a:cubicBezTo>
                    <a:pt x="3342" y="4773"/>
                    <a:pt x="3322" y="4777"/>
                    <a:pt x="3302" y="4777"/>
                  </a:cubicBezTo>
                  <a:cubicBezTo>
                    <a:pt x="3292" y="4777"/>
                    <a:pt x="3285" y="4777"/>
                    <a:pt x="3275" y="4777"/>
                  </a:cubicBezTo>
                  <a:cubicBezTo>
                    <a:pt x="3268" y="4777"/>
                    <a:pt x="3258" y="4777"/>
                    <a:pt x="3252" y="4777"/>
                  </a:cubicBezTo>
                  <a:cubicBezTo>
                    <a:pt x="3218" y="4780"/>
                    <a:pt x="3181" y="4783"/>
                    <a:pt x="3148" y="4787"/>
                  </a:cubicBezTo>
                  <a:cubicBezTo>
                    <a:pt x="3148" y="4790"/>
                    <a:pt x="3148" y="4793"/>
                    <a:pt x="3148" y="4793"/>
                  </a:cubicBezTo>
                  <a:cubicBezTo>
                    <a:pt x="3211" y="4793"/>
                    <a:pt x="3275" y="4793"/>
                    <a:pt x="3339" y="4793"/>
                  </a:cubicBezTo>
                  <a:cubicBezTo>
                    <a:pt x="3352" y="4800"/>
                    <a:pt x="3366" y="4800"/>
                    <a:pt x="3369" y="4787"/>
                  </a:cubicBezTo>
                  <a:lnTo>
                    <a:pt x="3369" y="4787"/>
                  </a:lnTo>
                  <a:cubicBezTo>
                    <a:pt x="3372" y="4787"/>
                    <a:pt x="3376" y="4787"/>
                    <a:pt x="3379" y="4783"/>
                  </a:cubicBezTo>
                  <a:cubicBezTo>
                    <a:pt x="3379" y="4787"/>
                    <a:pt x="3383" y="4787"/>
                    <a:pt x="3386" y="4790"/>
                  </a:cubicBezTo>
                  <a:cubicBezTo>
                    <a:pt x="3389" y="4790"/>
                    <a:pt x="3393" y="4793"/>
                    <a:pt x="3396" y="4793"/>
                  </a:cubicBezTo>
                  <a:cubicBezTo>
                    <a:pt x="3362" y="4787"/>
                    <a:pt x="3336" y="4810"/>
                    <a:pt x="3302" y="4810"/>
                  </a:cubicBezTo>
                  <a:cubicBezTo>
                    <a:pt x="3292" y="4810"/>
                    <a:pt x="3285" y="4810"/>
                    <a:pt x="3275" y="4813"/>
                  </a:cubicBezTo>
                  <a:cubicBezTo>
                    <a:pt x="3262" y="4817"/>
                    <a:pt x="3252" y="4823"/>
                    <a:pt x="3238" y="4830"/>
                  </a:cubicBezTo>
                  <a:lnTo>
                    <a:pt x="3238" y="4830"/>
                  </a:lnTo>
                  <a:cubicBezTo>
                    <a:pt x="3191" y="4830"/>
                    <a:pt x="3144" y="4830"/>
                    <a:pt x="3094" y="4830"/>
                  </a:cubicBezTo>
                  <a:cubicBezTo>
                    <a:pt x="3071" y="4830"/>
                    <a:pt x="3043" y="4834"/>
                    <a:pt x="3020" y="4834"/>
                  </a:cubicBezTo>
                  <a:cubicBezTo>
                    <a:pt x="3017" y="4837"/>
                    <a:pt x="3013" y="4837"/>
                    <a:pt x="3007" y="4837"/>
                  </a:cubicBezTo>
                  <a:cubicBezTo>
                    <a:pt x="3003" y="4834"/>
                    <a:pt x="2997" y="4830"/>
                    <a:pt x="2993" y="4827"/>
                  </a:cubicBezTo>
                  <a:cubicBezTo>
                    <a:pt x="2933" y="4837"/>
                    <a:pt x="2872" y="4844"/>
                    <a:pt x="2812" y="4840"/>
                  </a:cubicBezTo>
                  <a:cubicBezTo>
                    <a:pt x="2795" y="4854"/>
                    <a:pt x="2765" y="4837"/>
                    <a:pt x="2748" y="4850"/>
                  </a:cubicBezTo>
                  <a:cubicBezTo>
                    <a:pt x="2768" y="4877"/>
                    <a:pt x="2799" y="4857"/>
                    <a:pt x="2825" y="4860"/>
                  </a:cubicBezTo>
                  <a:cubicBezTo>
                    <a:pt x="2872" y="4857"/>
                    <a:pt x="2919" y="4860"/>
                    <a:pt x="2963" y="4850"/>
                  </a:cubicBezTo>
                  <a:lnTo>
                    <a:pt x="2963" y="4850"/>
                  </a:lnTo>
                  <a:cubicBezTo>
                    <a:pt x="2997" y="4857"/>
                    <a:pt x="3027" y="4850"/>
                    <a:pt x="3057" y="4847"/>
                  </a:cubicBezTo>
                  <a:lnTo>
                    <a:pt x="3057" y="4847"/>
                  </a:lnTo>
                  <a:cubicBezTo>
                    <a:pt x="3060" y="4847"/>
                    <a:pt x="3064" y="4847"/>
                    <a:pt x="3071" y="4847"/>
                  </a:cubicBezTo>
                  <a:cubicBezTo>
                    <a:pt x="3077" y="4847"/>
                    <a:pt x="3087" y="4847"/>
                    <a:pt x="3094" y="4847"/>
                  </a:cubicBezTo>
                  <a:cubicBezTo>
                    <a:pt x="3114" y="4850"/>
                    <a:pt x="3131" y="4850"/>
                    <a:pt x="3148" y="4847"/>
                  </a:cubicBezTo>
                  <a:cubicBezTo>
                    <a:pt x="3154" y="4850"/>
                    <a:pt x="3164" y="4850"/>
                    <a:pt x="3171" y="4850"/>
                  </a:cubicBezTo>
                  <a:cubicBezTo>
                    <a:pt x="3178" y="4850"/>
                    <a:pt x="3181" y="4850"/>
                    <a:pt x="3185" y="4850"/>
                  </a:cubicBezTo>
                  <a:cubicBezTo>
                    <a:pt x="3185" y="4847"/>
                    <a:pt x="3185" y="4847"/>
                    <a:pt x="3188" y="4847"/>
                  </a:cubicBezTo>
                  <a:lnTo>
                    <a:pt x="3188" y="4847"/>
                  </a:lnTo>
                  <a:lnTo>
                    <a:pt x="3188" y="4847"/>
                  </a:lnTo>
                  <a:lnTo>
                    <a:pt x="3188" y="4847"/>
                  </a:lnTo>
                  <a:cubicBezTo>
                    <a:pt x="3188" y="4847"/>
                    <a:pt x="3185" y="4847"/>
                    <a:pt x="3185" y="4850"/>
                  </a:cubicBezTo>
                  <a:cubicBezTo>
                    <a:pt x="3232" y="4867"/>
                    <a:pt x="3282" y="4854"/>
                    <a:pt x="3332" y="4857"/>
                  </a:cubicBezTo>
                  <a:cubicBezTo>
                    <a:pt x="3366" y="4860"/>
                    <a:pt x="3400" y="4857"/>
                    <a:pt x="3433" y="4857"/>
                  </a:cubicBezTo>
                  <a:cubicBezTo>
                    <a:pt x="3450" y="4857"/>
                    <a:pt x="3457" y="4864"/>
                    <a:pt x="3457" y="4874"/>
                  </a:cubicBezTo>
                  <a:cubicBezTo>
                    <a:pt x="3366" y="4887"/>
                    <a:pt x="3272" y="4884"/>
                    <a:pt x="3181" y="4884"/>
                  </a:cubicBezTo>
                  <a:cubicBezTo>
                    <a:pt x="3131" y="4884"/>
                    <a:pt x="3081" y="4891"/>
                    <a:pt x="3030" y="4894"/>
                  </a:cubicBezTo>
                  <a:lnTo>
                    <a:pt x="3030" y="4894"/>
                  </a:lnTo>
                  <a:lnTo>
                    <a:pt x="3030" y="4894"/>
                  </a:lnTo>
                  <a:cubicBezTo>
                    <a:pt x="2980" y="4881"/>
                    <a:pt x="2936" y="4897"/>
                    <a:pt x="2889" y="4907"/>
                  </a:cubicBezTo>
                  <a:cubicBezTo>
                    <a:pt x="2936" y="4907"/>
                    <a:pt x="2986" y="4921"/>
                    <a:pt x="3030" y="4901"/>
                  </a:cubicBezTo>
                  <a:cubicBezTo>
                    <a:pt x="3043" y="4907"/>
                    <a:pt x="3054" y="4911"/>
                    <a:pt x="3067" y="4911"/>
                  </a:cubicBezTo>
                  <a:cubicBezTo>
                    <a:pt x="3161" y="4901"/>
                    <a:pt x="3255" y="4907"/>
                    <a:pt x="3349" y="4904"/>
                  </a:cubicBezTo>
                  <a:cubicBezTo>
                    <a:pt x="3393" y="4904"/>
                    <a:pt x="3433" y="4901"/>
                    <a:pt x="3473" y="4887"/>
                  </a:cubicBezTo>
                  <a:cubicBezTo>
                    <a:pt x="3483" y="4927"/>
                    <a:pt x="3483" y="4927"/>
                    <a:pt x="3416" y="4931"/>
                  </a:cubicBezTo>
                  <a:cubicBezTo>
                    <a:pt x="3413" y="4934"/>
                    <a:pt x="3413" y="4934"/>
                    <a:pt x="3409" y="4934"/>
                  </a:cubicBezTo>
                  <a:cubicBezTo>
                    <a:pt x="3406" y="4934"/>
                    <a:pt x="3403" y="4931"/>
                    <a:pt x="3403" y="4931"/>
                  </a:cubicBezTo>
                  <a:cubicBezTo>
                    <a:pt x="3393" y="4931"/>
                    <a:pt x="3379" y="4931"/>
                    <a:pt x="3369" y="4931"/>
                  </a:cubicBezTo>
                  <a:cubicBezTo>
                    <a:pt x="3366" y="4934"/>
                    <a:pt x="3362" y="4934"/>
                    <a:pt x="3362" y="4934"/>
                  </a:cubicBezTo>
                  <a:cubicBezTo>
                    <a:pt x="3362" y="4938"/>
                    <a:pt x="3362" y="4938"/>
                    <a:pt x="3362" y="4941"/>
                  </a:cubicBezTo>
                  <a:cubicBezTo>
                    <a:pt x="3342" y="4941"/>
                    <a:pt x="3322" y="4941"/>
                    <a:pt x="3305" y="4941"/>
                  </a:cubicBezTo>
                  <a:cubicBezTo>
                    <a:pt x="3302" y="4941"/>
                    <a:pt x="3299" y="4938"/>
                    <a:pt x="3299" y="4938"/>
                  </a:cubicBezTo>
                  <a:cubicBezTo>
                    <a:pt x="3262" y="4938"/>
                    <a:pt x="3222" y="4931"/>
                    <a:pt x="3185" y="4941"/>
                  </a:cubicBezTo>
                  <a:cubicBezTo>
                    <a:pt x="3164" y="4944"/>
                    <a:pt x="3141" y="4948"/>
                    <a:pt x="3121" y="4951"/>
                  </a:cubicBezTo>
                  <a:lnTo>
                    <a:pt x="3121" y="4951"/>
                  </a:lnTo>
                  <a:cubicBezTo>
                    <a:pt x="3107" y="4948"/>
                    <a:pt x="3094" y="4948"/>
                    <a:pt x="3084" y="4951"/>
                  </a:cubicBezTo>
                  <a:lnTo>
                    <a:pt x="3084" y="4951"/>
                  </a:lnTo>
                  <a:lnTo>
                    <a:pt x="3084" y="4951"/>
                  </a:lnTo>
                  <a:cubicBezTo>
                    <a:pt x="3071" y="4951"/>
                    <a:pt x="3060" y="4951"/>
                    <a:pt x="3057" y="4958"/>
                  </a:cubicBezTo>
                  <a:lnTo>
                    <a:pt x="3057" y="4958"/>
                  </a:lnTo>
                  <a:cubicBezTo>
                    <a:pt x="3017" y="4954"/>
                    <a:pt x="2980" y="4954"/>
                    <a:pt x="2943" y="4961"/>
                  </a:cubicBezTo>
                  <a:cubicBezTo>
                    <a:pt x="2940" y="4961"/>
                    <a:pt x="2936" y="4964"/>
                    <a:pt x="2936" y="4964"/>
                  </a:cubicBezTo>
                  <a:cubicBezTo>
                    <a:pt x="2929" y="4964"/>
                    <a:pt x="2923" y="4964"/>
                    <a:pt x="2913" y="4968"/>
                  </a:cubicBezTo>
                  <a:cubicBezTo>
                    <a:pt x="2909" y="4968"/>
                    <a:pt x="2906" y="4968"/>
                    <a:pt x="2903" y="4968"/>
                  </a:cubicBezTo>
                  <a:cubicBezTo>
                    <a:pt x="2903" y="4974"/>
                    <a:pt x="2903" y="4981"/>
                    <a:pt x="2903" y="4984"/>
                  </a:cubicBezTo>
                  <a:lnTo>
                    <a:pt x="2903" y="4984"/>
                  </a:lnTo>
                  <a:cubicBezTo>
                    <a:pt x="2906" y="4988"/>
                    <a:pt x="2906" y="4988"/>
                    <a:pt x="2909" y="4988"/>
                  </a:cubicBezTo>
                  <a:cubicBezTo>
                    <a:pt x="2913" y="4988"/>
                    <a:pt x="2916" y="4988"/>
                    <a:pt x="2916" y="4984"/>
                  </a:cubicBezTo>
                  <a:lnTo>
                    <a:pt x="2916" y="4984"/>
                  </a:lnTo>
                  <a:cubicBezTo>
                    <a:pt x="2919" y="4981"/>
                    <a:pt x="2933" y="4984"/>
                    <a:pt x="2940" y="4978"/>
                  </a:cubicBezTo>
                  <a:lnTo>
                    <a:pt x="2943" y="4981"/>
                  </a:lnTo>
                  <a:cubicBezTo>
                    <a:pt x="2956" y="4981"/>
                    <a:pt x="2966" y="4981"/>
                    <a:pt x="2980" y="4978"/>
                  </a:cubicBezTo>
                  <a:cubicBezTo>
                    <a:pt x="2983" y="4978"/>
                    <a:pt x="2986" y="4978"/>
                    <a:pt x="2990" y="4978"/>
                  </a:cubicBezTo>
                  <a:cubicBezTo>
                    <a:pt x="2997" y="4981"/>
                    <a:pt x="3000" y="4981"/>
                    <a:pt x="3007" y="4978"/>
                  </a:cubicBezTo>
                  <a:cubicBezTo>
                    <a:pt x="3027" y="4974"/>
                    <a:pt x="3050" y="4981"/>
                    <a:pt x="3071" y="4968"/>
                  </a:cubicBezTo>
                  <a:lnTo>
                    <a:pt x="3071" y="4968"/>
                  </a:lnTo>
                  <a:cubicBezTo>
                    <a:pt x="3074" y="4968"/>
                    <a:pt x="3077" y="4968"/>
                    <a:pt x="3081" y="4968"/>
                  </a:cubicBezTo>
                  <a:lnTo>
                    <a:pt x="3081" y="4968"/>
                  </a:lnTo>
                  <a:cubicBezTo>
                    <a:pt x="3090" y="4974"/>
                    <a:pt x="3101" y="4974"/>
                    <a:pt x="3107" y="4968"/>
                  </a:cubicBezTo>
                  <a:lnTo>
                    <a:pt x="3107" y="4968"/>
                  </a:lnTo>
                  <a:lnTo>
                    <a:pt x="3107" y="4968"/>
                  </a:lnTo>
                  <a:lnTo>
                    <a:pt x="3107" y="4968"/>
                  </a:lnTo>
                  <a:cubicBezTo>
                    <a:pt x="3171" y="4964"/>
                    <a:pt x="3238" y="4961"/>
                    <a:pt x="3302" y="4958"/>
                  </a:cubicBezTo>
                  <a:lnTo>
                    <a:pt x="3302" y="4958"/>
                  </a:lnTo>
                  <a:cubicBezTo>
                    <a:pt x="3329" y="4961"/>
                    <a:pt x="3356" y="4961"/>
                    <a:pt x="3383" y="4951"/>
                  </a:cubicBezTo>
                  <a:lnTo>
                    <a:pt x="3383" y="4951"/>
                  </a:lnTo>
                  <a:lnTo>
                    <a:pt x="3383" y="4951"/>
                  </a:lnTo>
                  <a:cubicBezTo>
                    <a:pt x="3386" y="4951"/>
                    <a:pt x="3389" y="4951"/>
                    <a:pt x="3393" y="4951"/>
                  </a:cubicBezTo>
                  <a:lnTo>
                    <a:pt x="3393" y="4951"/>
                  </a:lnTo>
                  <a:cubicBezTo>
                    <a:pt x="3413" y="4951"/>
                    <a:pt x="3433" y="4951"/>
                    <a:pt x="3453" y="4951"/>
                  </a:cubicBezTo>
                  <a:cubicBezTo>
                    <a:pt x="3480" y="4951"/>
                    <a:pt x="3483" y="4961"/>
                    <a:pt x="3483" y="4978"/>
                  </a:cubicBezTo>
                  <a:lnTo>
                    <a:pt x="3483" y="4978"/>
                  </a:lnTo>
                  <a:cubicBezTo>
                    <a:pt x="3457" y="4991"/>
                    <a:pt x="3426" y="4995"/>
                    <a:pt x="3396" y="4998"/>
                  </a:cubicBezTo>
                  <a:cubicBezTo>
                    <a:pt x="3369" y="4998"/>
                    <a:pt x="3342" y="5001"/>
                    <a:pt x="3315" y="5005"/>
                  </a:cubicBezTo>
                  <a:lnTo>
                    <a:pt x="3315" y="5005"/>
                  </a:lnTo>
                  <a:cubicBezTo>
                    <a:pt x="3299" y="5005"/>
                    <a:pt x="3282" y="5005"/>
                    <a:pt x="3265" y="5005"/>
                  </a:cubicBezTo>
                  <a:cubicBezTo>
                    <a:pt x="3245" y="4995"/>
                    <a:pt x="3222" y="4998"/>
                    <a:pt x="3201" y="5005"/>
                  </a:cubicBezTo>
                  <a:cubicBezTo>
                    <a:pt x="3185" y="4995"/>
                    <a:pt x="3164" y="4998"/>
                    <a:pt x="3148" y="4998"/>
                  </a:cubicBezTo>
                  <a:lnTo>
                    <a:pt x="3148" y="4998"/>
                  </a:lnTo>
                  <a:cubicBezTo>
                    <a:pt x="3141" y="4998"/>
                    <a:pt x="3138" y="4998"/>
                    <a:pt x="3134" y="4998"/>
                  </a:cubicBezTo>
                  <a:lnTo>
                    <a:pt x="3134" y="4998"/>
                  </a:lnTo>
                  <a:cubicBezTo>
                    <a:pt x="3121" y="4995"/>
                    <a:pt x="3107" y="5001"/>
                    <a:pt x="3094" y="5005"/>
                  </a:cubicBezTo>
                  <a:lnTo>
                    <a:pt x="3094" y="5005"/>
                  </a:lnTo>
                  <a:cubicBezTo>
                    <a:pt x="3090" y="5005"/>
                    <a:pt x="3087" y="5005"/>
                    <a:pt x="3084" y="5005"/>
                  </a:cubicBezTo>
                  <a:cubicBezTo>
                    <a:pt x="3043" y="5005"/>
                    <a:pt x="3007" y="5005"/>
                    <a:pt x="2966" y="5005"/>
                  </a:cubicBezTo>
                  <a:cubicBezTo>
                    <a:pt x="2960" y="5011"/>
                    <a:pt x="2953" y="5018"/>
                    <a:pt x="2946" y="5025"/>
                  </a:cubicBezTo>
                  <a:cubicBezTo>
                    <a:pt x="2929" y="5045"/>
                    <a:pt x="2936" y="5058"/>
                    <a:pt x="2973" y="5055"/>
                  </a:cubicBezTo>
                  <a:cubicBezTo>
                    <a:pt x="3000" y="5055"/>
                    <a:pt x="3023" y="5055"/>
                    <a:pt x="3050" y="5055"/>
                  </a:cubicBezTo>
                  <a:cubicBezTo>
                    <a:pt x="3081" y="5052"/>
                    <a:pt x="3114" y="5058"/>
                    <a:pt x="3148" y="5052"/>
                  </a:cubicBezTo>
                  <a:cubicBezTo>
                    <a:pt x="3151" y="5052"/>
                    <a:pt x="3154" y="5052"/>
                    <a:pt x="3161" y="5052"/>
                  </a:cubicBezTo>
                  <a:cubicBezTo>
                    <a:pt x="3168" y="5055"/>
                    <a:pt x="3178" y="5055"/>
                    <a:pt x="3185" y="5052"/>
                  </a:cubicBezTo>
                  <a:lnTo>
                    <a:pt x="3185" y="5052"/>
                  </a:lnTo>
                  <a:cubicBezTo>
                    <a:pt x="3188" y="5048"/>
                    <a:pt x="3191" y="5045"/>
                    <a:pt x="3188" y="5045"/>
                  </a:cubicBezTo>
                  <a:cubicBezTo>
                    <a:pt x="3191" y="5048"/>
                    <a:pt x="3198" y="5048"/>
                    <a:pt x="3201" y="5048"/>
                  </a:cubicBezTo>
                  <a:cubicBezTo>
                    <a:pt x="3225" y="5035"/>
                    <a:pt x="3252" y="5055"/>
                    <a:pt x="3275" y="5042"/>
                  </a:cubicBezTo>
                  <a:lnTo>
                    <a:pt x="3275" y="5042"/>
                  </a:lnTo>
                  <a:cubicBezTo>
                    <a:pt x="3285" y="5042"/>
                    <a:pt x="3292" y="5045"/>
                    <a:pt x="3302" y="5042"/>
                  </a:cubicBezTo>
                  <a:lnTo>
                    <a:pt x="3302" y="5042"/>
                  </a:lnTo>
                  <a:cubicBezTo>
                    <a:pt x="3305" y="5045"/>
                    <a:pt x="3309" y="5048"/>
                    <a:pt x="3312" y="5048"/>
                  </a:cubicBezTo>
                  <a:lnTo>
                    <a:pt x="3312" y="5048"/>
                  </a:lnTo>
                  <a:cubicBezTo>
                    <a:pt x="3279" y="5058"/>
                    <a:pt x="3245" y="5068"/>
                    <a:pt x="3208" y="5078"/>
                  </a:cubicBezTo>
                  <a:lnTo>
                    <a:pt x="3208" y="5078"/>
                  </a:lnTo>
                  <a:cubicBezTo>
                    <a:pt x="3128" y="5092"/>
                    <a:pt x="3047" y="5099"/>
                    <a:pt x="2963" y="5105"/>
                  </a:cubicBezTo>
                  <a:cubicBezTo>
                    <a:pt x="2953" y="5109"/>
                    <a:pt x="2943" y="5112"/>
                    <a:pt x="2933" y="5112"/>
                  </a:cubicBezTo>
                  <a:cubicBezTo>
                    <a:pt x="2923" y="5116"/>
                    <a:pt x="2913" y="5116"/>
                    <a:pt x="2903" y="5116"/>
                  </a:cubicBezTo>
                  <a:cubicBezTo>
                    <a:pt x="2903" y="5112"/>
                    <a:pt x="2899" y="5112"/>
                    <a:pt x="2896" y="5109"/>
                  </a:cubicBezTo>
                  <a:cubicBezTo>
                    <a:pt x="2872" y="5102"/>
                    <a:pt x="2849" y="5105"/>
                    <a:pt x="2825" y="5105"/>
                  </a:cubicBezTo>
                  <a:cubicBezTo>
                    <a:pt x="2684" y="5116"/>
                    <a:pt x="2543" y="5129"/>
                    <a:pt x="2403" y="5142"/>
                  </a:cubicBezTo>
                  <a:cubicBezTo>
                    <a:pt x="2379" y="5149"/>
                    <a:pt x="2355" y="5149"/>
                    <a:pt x="2332" y="5152"/>
                  </a:cubicBezTo>
                  <a:cubicBezTo>
                    <a:pt x="2275" y="5159"/>
                    <a:pt x="2218" y="5163"/>
                    <a:pt x="2161" y="5169"/>
                  </a:cubicBezTo>
                  <a:cubicBezTo>
                    <a:pt x="2134" y="5176"/>
                    <a:pt x="2104" y="5173"/>
                    <a:pt x="2087" y="5193"/>
                  </a:cubicBezTo>
                  <a:lnTo>
                    <a:pt x="2087" y="5196"/>
                  </a:lnTo>
                  <a:lnTo>
                    <a:pt x="2084" y="5196"/>
                  </a:lnTo>
                  <a:cubicBezTo>
                    <a:pt x="2057" y="5179"/>
                    <a:pt x="2023" y="5183"/>
                    <a:pt x="1993" y="5186"/>
                  </a:cubicBezTo>
                  <a:cubicBezTo>
                    <a:pt x="1853" y="5199"/>
                    <a:pt x="1715" y="5213"/>
                    <a:pt x="1574" y="5223"/>
                  </a:cubicBezTo>
                  <a:cubicBezTo>
                    <a:pt x="1551" y="5223"/>
                    <a:pt x="1524" y="5230"/>
                    <a:pt x="1507" y="5243"/>
                  </a:cubicBezTo>
                  <a:cubicBezTo>
                    <a:pt x="1497" y="5236"/>
                    <a:pt x="1487" y="5236"/>
                    <a:pt x="1474" y="5240"/>
                  </a:cubicBezTo>
                  <a:cubicBezTo>
                    <a:pt x="1470" y="5240"/>
                    <a:pt x="1470" y="5243"/>
                    <a:pt x="1470" y="5243"/>
                  </a:cubicBezTo>
                  <a:cubicBezTo>
                    <a:pt x="1454" y="5240"/>
                    <a:pt x="1433" y="5240"/>
                    <a:pt x="1417" y="5240"/>
                  </a:cubicBezTo>
                  <a:cubicBezTo>
                    <a:pt x="1387" y="5240"/>
                    <a:pt x="1353" y="5240"/>
                    <a:pt x="1323" y="5243"/>
                  </a:cubicBezTo>
                  <a:cubicBezTo>
                    <a:pt x="1289" y="5253"/>
                    <a:pt x="1255" y="5250"/>
                    <a:pt x="1222" y="5250"/>
                  </a:cubicBezTo>
                  <a:cubicBezTo>
                    <a:pt x="1212" y="5250"/>
                    <a:pt x="1202" y="5253"/>
                    <a:pt x="1195" y="5256"/>
                  </a:cubicBezTo>
                  <a:cubicBezTo>
                    <a:pt x="1185" y="5263"/>
                    <a:pt x="1175" y="5263"/>
                    <a:pt x="1165" y="5256"/>
                  </a:cubicBezTo>
                  <a:cubicBezTo>
                    <a:pt x="1158" y="5256"/>
                    <a:pt x="1151" y="5256"/>
                    <a:pt x="1145" y="5256"/>
                  </a:cubicBezTo>
                  <a:cubicBezTo>
                    <a:pt x="1094" y="5260"/>
                    <a:pt x="1041" y="5260"/>
                    <a:pt x="990" y="5260"/>
                  </a:cubicBezTo>
                  <a:cubicBezTo>
                    <a:pt x="930" y="5260"/>
                    <a:pt x="863" y="5250"/>
                    <a:pt x="806" y="5273"/>
                  </a:cubicBezTo>
                  <a:cubicBezTo>
                    <a:pt x="802" y="5277"/>
                    <a:pt x="799" y="5277"/>
                    <a:pt x="796" y="5280"/>
                  </a:cubicBezTo>
                  <a:cubicBezTo>
                    <a:pt x="779" y="5280"/>
                    <a:pt x="766" y="5280"/>
                    <a:pt x="749" y="5283"/>
                  </a:cubicBezTo>
                  <a:cubicBezTo>
                    <a:pt x="745" y="5280"/>
                    <a:pt x="742" y="5277"/>
                    <a:pt x="742" y="5273"/>
                  </a:cubicBezTo>
                  <a:cubicBezTo>
                    <a:pt x="725" y="5270"/>
                    <a:pt x="708" y="5270"/>
                    <a:pt x="692" y="5273"/>
                  </a:cubicBezTo>
                  <a:cubicBezTo>
                    <a:pt x="645" y="5280"/>
                    <a:pt x="594" y="5277"/>
                    <a:pt x="554" y="5300"/>
                  </a:cubicBezTo>
                  <a:cubicBezTo>
                    <a:pt x="551" y="5300"/>
                    <a:pt x="547" y="5300"/>
                    <a:pt x="544" y="5300"/>
                  </a:cubicBezTo>
                  <a:cubicBezTo>
                    <a:pt x="541" y="5303"/>
                    <a:pt x="534" y="5307"/>
                    <a:pt x="527" y="5313"/>
                  </a:cubicBezTo>
                  <a:cubicBezTo>
                    <a:pt x="544" y="5324"/>
                    <a:pt x="564" y="5317"/>
                    <a:pt x="581" y="5317"/>
                  </a:cubicBezTo>
                  <a:cubicBezTo>
                    <a:pt x="655" y="5310"/>
                    <a:pt x="729" y="5313"/>
                    <a:pt x="799" y="5300"/>
                  </a:cubicBezTo>
                  <a:cubicBezTo>
                    <a:pt x="856" y="5297"/>
                    <a:pt x="913" y="5293"/>
                    <a:pt x="967" y="5290"/>
                  </a:cubicBezTo>
                  <a:cubicBezTo>
                    <a:pt x="977" y="5290"/>
                    <a:pt x="984" y="5290"/>
                    <a:pt x="994" y="5290"/>
                  </a:cubicBezTo>
                  <a:cubicBezTo>
                    <a:pt x="997" y="5290"/>
                    <a:pt x="1001" y="5290"/>
                    <a:pt x="1007" y="5290"/>
                  </a:cubicBezTo>
                  <a:lnTo>
                    <a:pt x="1007" y="5290"/>
                  </a:lnTo>
                  <a:cubicBezTo>
                    <a:pt x="1061" y="5290"/>
                    <a:pt x="1115" y="5293"/>
                    <a:pt x="1168" y="5280"/>
                  </a:cubicBezTo>
                  <a:cubicBezTo>
                    <a:pt x="1178" y="5280"/>
                    <a:pt x="1188" y="5280"/>
                    <a:pt x="1198" y="5280"/>
                  </a:cubicBezTo>
                  <a:cubicBezTo>
                    <a:pt x="1205" y="5280"/>
                    <a:pt x="1209" y="5280"/>
                    <a:pt x="1212" y="5280"/>
                  </a:cubicBezTo>
                  <a:cubicBezTo>
                    <a:pt x="1242" y="5280"/>
                    <a:pt x="1276" y="5280"/>
                    <a:pt x="1306" y="5273"/>
                  </a:cubicBezTo>
                  <a:cubicBezTo>
                    <a:pt x="1309" y="5273"/>
                    <a:pt x="1316" y="5273"/>
                    <a:pt x="1319" y="5273"/>
                  </a:cubicBezTo>
                  <a:cubicBezTo>
                    <a:pt x="1333" y="5273"/>
                    <a:pt x="1343" y="5273"/>
                    <a:pt x="1356" y="5270"/>
                  </a:cubicBezTo>
                  <a:cubicBezTo>
                    <a:pt x="1373" y="5270"/>
                    <a:pt x="1390" y="5270"/>
                    <a:pt x="1407" y="5270"/>
                  </a:cubicBezTo>
                  <a:cubicBezTo>
                    <a:pt x="1410" y="5270"/>
                    <a:pt x="1413" y="5270"/>
                    <a:pt x="1420" y="5270"/>
                  </a:cubicBezTo>
                  <a:cubicBezTo>
                    <a:pt x="1444" y="5270"/>
                    <a:pt x="1467" y="5273"/>
                    <a:pt x="1487" y="5263"/>
                  </a:cubicBezTo>
                  <a:cubicBezTo>
                    <a:pt x="1491" y="5266"/>
                    <a:pt x="1494" y="5263"/>
                    <a:pt x="1497" y="5263"/>
                  </a:cubicBezTo>
                  <a:lnTo>
                    <a:pt x="1497" y="5263"/>
                  </a:lnTo>
                  <a:lnTo>
                    <a:pt x="1497" y="5263"/>
                  </a:lnTo>
                  <a:cubicBezTo>
                    <a:pt x="1544" y="5260"/>
                    <a:pt x="1591" y="5266"/>
                    <a:pt x="1638" y="5253"/>
                  </a:cubicBezTo>
                  <a:cubicBezTo>
                    <a:pt x="1789" y="5240"/>
                    <a:pt x="1937" y="5230"/>
                    <a:pt x="2087" y="5216"/>
                  </a:cubicBezTo>
                  <a:cubicBezTo>
                    <a:pt x="2100" y="5216"/>
                    <a:pt x="2114" y="5216"/>
                    <a:pt x="2127" y="5209"/>
                  </a:cubicBezTo>
                  <a:cubicBezTo>
                    <a:pt x="2218" y="5199"/>
                    <a:pt x="2305" y="5189"/>
                    <a:pt x="2396" y="5179"/>
                  </a:cubicBezTo>
                  <a:cubicBezTo>
                    <a:pt x="2470" y="5173"/>
                    <a:pt x="2543" y="5166"/>
                    <a:pt x="2617" y="5159"/>
                  </a:cubicBezTo>
                  <a:cubicBezTo>
                    <a:pt x="2681" y="5156"/>
                    <a:pt x="2742" y="5149"/>
                    <a:pt x="2802" y="5142"/>
                  </a:cubicBezTo>
                  <a:cubicBezTo>
                    <a:pt x="2819" y="5142"/>
                    <a:pt x="2832" y="5142"/>
                    <a:pt x="2849" y="5142"/>
                  </a:cubicBezTo>
                  <a:cubicBezTo>
                    <a:pt x="2862" y="5135"/>
                    <a:pt x="2882" y="5142"/>
                    <a:pt x="2896" y="5132"/>
                  </a:cubicBezTo>
                  <a:lnTo>
                    <a:pt x="2896" y="5132"/>
                  </a:lnTo>
                  <a:cubicBezTo>
                    <a:pt x="2916" y="5132"/>
                    <a:pt x="2933" y="5132"/>
                    <a:pt x="2950" y="5132"/>
                  </a:cubicBezTo>
                  <a:lnTo>
                    <a:pt x="2950" y="5132"/>
                  </a:lnTo>
                  <a:lnTo>
                    <a:pt x="2950" y="5132"/>
                  </a:lnTo>
                  <a:cubicBezTo>
                    <a:pt x="2956" y="5135"/>
                    <a:pt x="2960" y="5139"/>
                    <a:pt x="2966" y="5142"/>
                  </a:cubicBezTo>
                  <a:cubicBezTo>
                    <a:pt x="2956" y="5145"/>
                    <a:pt x="2943" y="5142"/>
                    <a:pt x="2929" y="5149"/>
                  </a:cubicBezTo>
                  <a:cubicBezTo>
                    <a:pt x="2926" y="5149"/>
                    <a:pt x="2923" y="5152"/>
                    <a:pt x="2919" y="5152"/>
                  </a:cubicBezTo>
                  <a:cubicBezTo>
                    <a:pt x="2909" y="5152"/>
                    <a:pt x="2899" y="5152"/>
                    <a:pt x="2889" y="5152"/>
                  </a:cubicBezTo>
                  <a:cubicBezTo>
                    <a:pt x="2876" y="5159"/>
                    <a:pt x="2859" y="5149"/>
                    <a:pt x="2849" y="5159"/>
                  </a:cubicBezTo>
                  <a:cubicBezTo>
                    <a:pt x="2735" y="5176"/>
                    <a:pt x="2624" y="5189"/>
                    <a:pt x="2510" y="5203"/>
                  </a:cubicBezTo>
                  <a:cubicBezTo>
                    <a:pt x="2493" y="5206"/>
                    <a:pt x="2480" y="5213"/>
                    <a:pt x="2463" y="5216"/>
                  </a:cubicBezTo>
                  <a:cubicBezTo>
                    <a:pt x="2439" y="5216"/>
                    <a:pt x="2416" y="5213"/>
                    <a:pt x="2399" y="5223"/>
                  </a:cubicBezTo>
                  <a:cubicBezTo>
                    <a:pt x="2382" y="5223"/>
                    <a:pt x="2365" y="5226"/>
                    <a:pt x="2352" y="5233"/>
                  </a:cubicBezTo>
                  <a:cubicBezTo>
                    <a:pt x="2352" y="5233"/>
                    <a:pt x="2349" y="5233"/>
                    <a:pt x="2346" y="5233"/>
                  </a:cubicBezTo>
                  <a:cubicBezTo>
                    <a:pt x="2312" y="5233"/>
                    <a:pt x="2275" y="5230"/>
                    <a:pt x="2241" y="5243"/>
                  </a:cubicBezTo>
                  <a:cubicBezTo>
                    <a:pt x="2208" y="5243"/>
                    <a:pt x="2171" y="5240"/>
                    <a:pt x="2141" y="5253"/>
                  </a:cubicBezTo>
                  <a:cubicBezTo>
                    <a:pt x="2100" y="5246"/>
                    <a:pt x="2060" y="5253"/>
                    <a:pt x="2020" y="5260"/>
                  </a:cubicBezTo>
                  <a:cubicBezTo>
                    <a:pt x="2017" y="5260"/>
                    <a:pt x="2013" y="5260"/>
                    <a:pt x="2010" y="5263"/>
                  </a:cubicBezTo>
                  <a:cubicBezTo>
                    <a:pt x="1977" y="5260"/>
                    <a:pt x="1944" y="5263"/>
                    <a:pt x="1910" y="5270"/>
                  </a:cubicBezTo>
                  <a:cubicBezTo>
                    <a:pt x="1900" y="5270"/>
                    <a:pt x="1893" y="5270"/>
                    <a:pt x="1883" y="5270"/>
                  </a:cubicBezTo>
                  <a:cubicBezTo>
                    <a:pt x="1819" y="5270"/>
                    <a:pt x="1752" y="5266"/>
                    <a:pt x="1689" y="5280"/>
                  </a:cubicBezTo>
                  <a:cubicBezTo>
                    <a:pt x="1672" y="5280"/>
                    <a:pt x="1655" y="5280"/>
                    <a:pt x="1638" y="5280"/>
                  </a:cubicBezTo>
                  <a:cubicBezTo>
                    <a:pt x="1635" y="5280"/>
                    <a:pt x="1628" y="5280"/>
                    <a:pt x="1625" y="5280"/>
                  </a:cubicBezTo>
                  <a:cubicBezTo>
                    <a:pt x="1571" y="5287"/>
                    <a:pt x="1511" y="5283"/>
                    <a:pt x="1457" y="5297"/>
                  </a:cubicBezTo>
                  <a:lnTo>
                    <a:pt x="1457" y="5297"/>
                  </a:lnTo>
                  <a:cubicBezTo>
                    <a:pt x="1454" y="5297"/>
                    <a:pt x="1450" y="5300"/>
                    <a:pt x="1444" y="5300"/>
                  </a:cubicBezTo>
                  <a:cubicBezTo>
                    <a:pt x="1423" y="5300"/>
                    <a:pt x="1400" y="5300"/>
                    <a:pt x="1380" y="5307"/>
                  </a:cubicBezTo>
                  <a:lnTo>
                    <a:pt x="1380" y="5307"/>
                  </a:lnTo>
                  <a:cubicBezTo>
                    <a:pt x="1376" y="5307"/>
                    <a:pt x="1373" y="5307"/>
                    <a:pt x="1366" y="5307"/>
                  </a:cubicBezTo>
                  <a:cubicBezTo>
                    <a:pt x="1360" y="5303"/>
                    <a:pt x="1350" y="5307"/>
                    <a:pt x="1343" y="5310"/>
                  </a:cubicBezTo>
                  <a:cubicBezTo>
                    <a:pt x="1336" y="5310"/>
                    <a:pt x="1333" y="5310"/>
                    <a:pt x="1329" y="5310"/>
                  </a:cubicBezTo>
                  <a:lnTo>
                    <a:pt x="1329" y="5310"/>
                  </a:lnTo>
                  <a:lnTo>
                    <a:pt x="1329" y="5310"/>
                  </a:lnTo>
                  <a:cubicBezTo>
                    <a:pt x="1312" y="5307"/>
                    <a:pt x="1299" y="5310"/>
                    <a:pt x="1286" y="5317"/>
                  </a:cubicBezTo>
                  <a:cubicBezTo>
                    <a:pt x="1279" y="5317"/>
                    <a:pt x="1272" y="5317"/>
                    <a:pt x="1266" y="5317"/>
                  </a:cubicBezTo>
                  <a:cubicBezTo>
                    <a:pt x="1219" y="5317"/>
                    <a:pt x="1175" y="5313"/>
                    <a:pt x="1131" y="5327"/>
                  </a:cubicBezTo>
                  <a:lnTo>
                    <a:pt x="1131" y="5327"/>
                  </a:lnTo>
                  <a:cubicBezTo>
                    <a:pt x="1118" y="5324"/>
                    <a:pt x="1101" y="5324"/>
                    <a:pt x="1084" y="5327"/>
                  </a:cubicBezTo>
                  <a:cubicBezTo>
                    <a:pt x="997" y="5330"/>
                    <a:pt x="910" y="5320"/>
                    <a:pt x="823" y="5344"/>
                  </a:cubicBezTo>
                  <a:cubicBezTo>
                    <a:pt x="786" y="5340"/>
                    <a:pt x="745" y="5340"/>
                    <a:pt x="705" y="5344"/>
                  </a:cubicBezTo>
                  <a:cubicBezTo>
                    <a:pt x="655" y="5350"/>
                    <a:pt x="605" y="5350"/>
                    <a:pt x="554" y="5354"/>
                  </a:cubicBezTo>
                  <a:cubicBezTo>
                    <a:pt x="544" y="5357"/>
                    <a:pt x="537" y="5364"/>
                    <a:pt x="527" y="5364"/>
                  </a:cubicBezTo>
                  <a:cubicBezTo>
                    <a:pt x="500" y="5364"/>
                    <a:pt x="517" y="5374"/>
                    <a:pt x="517" y="5381"/>
                  </a:cubicBezTo>
                  <a:cubicBezTo>
                    <a:pt x="527" y="5384"/>
                    <a:pt x="541" y="5387"/>
                    <a:pt x="551" y="5391"/>
                  </a:cubicBezTo>
                  <a:lnTo>
                    <a:pt x="554" y="5391"/>
                  </a:lnTo>
                  <a:cubicBezTo>
                    <a:pt x="554" y="5394"/>
                    <a:pt x="554" y="5394"/>
                    <a:pt x="551" y="5397"/>
                  </a:cubicBezTo>
                  <a:cubicBezTo>
                    <a:pt x="581" y="5411"/>
                    <a:pt x="615" y="5407"/>
                    <a:pt x="645" y="5397"/>
                  </a:cubicBezTo>
                  <a:cubicBezTo>
                    <a:pt x="729" y="5384"/>
                    <a:pt x="816" y="5384"/>
                    <a:pt x="903" y="5381"/>
                  </a:cubicBezTo>
                  <a:cubicBezTo>
                    <a:pt x="977" y="5377"/>
                    <a:pt x="1051" y="5384"/>
                    <a:pt x="1125" y="5374"/>
                  </a:cubicBezTo>
                  <a:lnTo>
                    <a:pt x="1125" y="5374"/>
                  </a:lnTo>
                  <a:cubicBezTo>
                    <a:pt x="1128" y="5377"/>
                    <a:pt x="1131" y="5377"/>
                    <a:pt x="1135" y="5374"/>
                  </a:cubicBezTo>
                  <a:cubicBezTo>
                    <a:pt x="1138" y="5381"/>
                    <a:pt x="1145" y="5377"/>
                    <a:pt x="1151" y="5374"/>
                  </a:cubicBezTo>
                  <a:cubicBezTo>
                    <a:pt x="1165" y="5377"/>
                    <a:pt x="1175" y="5374"/>
                    <a:pt x="1185" y="5370"/>
                  </a:cubicBezTo>
                  <a:lnTo>
                    <a:pt x="1185" y="5370"/>
                  </a:lnTo>
                  <a:cubicBezTo>
                    <a:pt x="1222" y="5370"/>
                    <a:pt x="1262" y="5374"/>
                    <a:pt x="1296" y="5367"/>
                  </a:cubicBezTo>
                  <a:cubicBezTo>
                    <a:pt x="1299" y="5367"/>
                    <a:pt x="1302" y="5367"/>
                    <a:pt x="1306" y="5364"/>
                  </a:cubicBezTo>
                  <a:cubicBezTo>
                    <a:pt x="1360" y="5364"/>
                    <a:pt x="1417" y="5364"/>
                    <a:pt x="1470" y="5354"/>
                  </a:cubicBezTo>
                  <a:cubicBezTo>
                    <a:pt x="1474" y="5354"/>
                    <a:pt x="1480" y="5354"/>
                    <a:pt x="1484" y="5354"/>
                  </a:cubicBezTo>
                  <a:lnTo>
                    <a:pt x="1484" y="5354"/>
                  </a:lnTo>
                  <a:cubicBezTo>
                    <a:pt x="1514" y="5354"/>
                    <a:pt x="1544" y="5357"/>
                    <a:pt x="1574" y="5347"/>
                  </a:cubicBezTo>
                  <a:lnTo>
                    <a:pt x="1574" y="5347"/>
                  </a:lnTo>
                  <a:cubicBezTo>
                    <a:pt x="1584" y="5347"/>
                    <a:pt x="1591" y="5347"/>
                    <a:pt x="1598" y="5344"/>
                  </a:cubicBezTo>
                  <a:cubicBezTo>
                    <a:pt x="1605" y="5344"/>
                    <a:pt x="1608" y="5344"/>
                    <a:pt x="1612" y="5344"/>
                  </a:cubicBezTo>
                  <a:lnTo>
                    <a:pt x="1612" y="5344"/>
                  </a:lnTo>
                  <a:lnTo>
                    <a:pt x="1612" y="5344"/>
                  </a:lnTo>
                  <a:cubicBezTo>
                    <a:pt x="1658" y="5347"/>
                    <a:pt x="1702" y="5347"/>
                    <a:pt x="1746" y="5337"/>
                  </a:cubicBezTo>
                  <a:lnTo>
                    <a:pt x="1746" y="5337"/>
                  </a:lnTo>
                  <a:cubicBezTo>
                    <a:pt x="1766" y="5340"/>
                    <a:pt x="1786" y="5340"/>
                    <a:pt x="1806" y="5337"/>
                  </a:cubicBezTo>
                  <a:cubicBezTo>
                    <a:pt x="1836" y="5337"/>
                    <a:pt x="1870" y="5337"/>
                    <a:pt x="1900" y="5327"/>
                  </a:cubicBezTo>
                  <a:cubicBezTo>
                    <a:pt x="1977" y="5327"/>
                    <a:pt x="2054" y="5324"/>
                    <a:pt x="2127" y="5310"/>
                  </a:cubicBezTo>
                  <a:lnTo>
                    <a:pt x="2127" y="5310"/>
                  </a:lnTo>
                  <a:cubicBezTo>
                    <a:pt x="2151" y="5310"/>
                    <a:pt x="2174" y="5310"/>
                    <a:pt x="2191" y="5300"/>
                  </a:cubicBezTo>
                  <a:lnTo>
                    <a:pt x="2191" y="5300"/>
                  </a:lnTo>
                  <a:lnTo>
                    <a:pt x="2191" y="5300"/>
                  </a:lnTo>
                  <a:cubicBezTo>
                    <a:pt x="2208" y="5300"/>
                    <a:pt x="2221" y="5300"/>
                    <a:pt x="2231" y="5290"/>
                  </a:cubicBezTo>
                  <a:cubicBezTo>
                    <a:pt x="2251" y="5290"/>
                    <a:pt x="2268" y="5287"/>
                    <a:pt x="2282" y="5280"/>
                  </a:cubicBezTo>
                  <a:cubicBezTo>
                    <a:pt x="2305" y="5283"/>
                    <a:pt x="2329" y="5280"/>
                    <a:pt x="2349" y="5277"/>
                  </a:cubicBezTo>
                  <a:cubicBezTo>
                    <a:pt x="2352" y="5273"/>
                    <a:pt x="2355" y="5273"/>
                    <a:pt x="2362" y="5273"/>
                  </a:cubicBezTo>
                  <a:lnTo>
                    <a:pt x="2362" y="5273"/>
                  </a:lnTo>
                  <a:lnTo>
                    <a:pt x="2362" y="5273"/>
                  </a:lnTo>
                  <a:lnTo>
                    <a:pt x="2362" y="5273"/>
                  </a:lnTo>
                  <a:lnTo>
                    <a:pt x="2362" y="5273"/>
                  </a:lnTo>
                  <a:cubicBezTo>
                    <a:pt x="2416" y="5270"/>
                    <a:pt x="2463" y="5253"/>
                    <a:pt x="2517" y="5243"/>
                  </a:cubicBezTo>
                  <a:lnTo>
                    <a:pt x="2517" y="5243"/>
                  </a:lnTo>
                  <a:cubicBezTo>
                    <a:pt x="2631" y="5230"/>
                    <a:pt x="2748" y="5223"/>
                    <a:pt x="2862" y="5199"/>
                  </a:cubicBezTo>
                  <a:cubicBezTo>
                    <a:pt x="2872" y="5199"/>
                    <a:pt x="2879" y="5199"/>
                    <a:pt x="2889" y="5196"/>
                  </a:cubicBezTo>
                  <a:cubicBezTo>
                    <a:pt x="2893" y="5196"/>
                    <a:pt x="2896" y="5196"/>
                    <a:pt x="2903" y="5196"/>
                  </a:cubicBezTo>
                  <a:cubicBezTo>
                    <a:pt x="2923" y="5196"/>
                    <a:pt x="2940" y="5196"/>
                    <a:pt x="2960" y="5193"/>
                  </a:cubicBezTo>
                  <a:cubicBezTo>
                    <a:pt x="2960" y="5193"/>
                    <a:pt x="2963" y="5189"/>
                    <a:pt x="2966" y="5189"/>
                  </a:cubicBezTo>
                  <a:cubicBezTo>
                    <a:pt x="2976" y="5193"/>
                    <a:pt x="2983" y="5193"/>
                    <a:pt x="2993" y="5189"/>
                  </a:cubicBezTo>
                  <a:cubicBezTo>
                    <a:pt x="3027" y="5189"/>
                    <a:pt x="3060" y="5183"/>
                    <a:pt x="3094" y="5179"/>
                  </a:cubicBezTo>
                  <a:lnTo>
                    <a:pt x="3094" y="5179"/>
                  </a:lnTo>
                  <a:cubicBezTo>
                    <a:pt x="3131" y="5176"/>
                    <a:pt x="3168" y="5186"/>
                    <a:pt x="3201" y="5173"/>
                  </a:cubicBezTo>
                  <a:lnTo>
                    <a:pt x="3201" y="5173"/>
                  </a:lnTo>
                  <a:cubicBezTo>
                    <a:pt x="3258" y="5169"/>
                    <a:pt x="3312" y="5156"/>
                    <a:pt x="3366" y="5142"/>
                  </a:cubicBezTo>
                  <a:lnTo>
                    <a:pt x="3366" y="5142"/>
                  </a:lnTo>
                  <a:lnTo>
                    <a:pt x="3366" y="5142"/>
                  </a:lnTo>
                  <a:cubicBezTo>
                    <a:pt x="3396" y="5139"/>
                    <a:pt x="3426" y="5139"/>
                    <a:pt x="3457" y="5142"/>
                  </a:cubicBezTo>
                  <a:cubicBezTo>
                    <a:pt x="3480" y="5145"/>
                    <a:pt x="3504" y="5145"/>
                    <a:pt x="3520" y="5132"/>
                  </a:cubicBezTo>
                  <a:cubicBezTo>
                    <a:pt x="3594" y="5105"/>
                    <a:pt x="3611" y="5055"/>
                    <a:pt x="3621" y="5005"/>
                  </a:cubicBezTo>
                  <a:cubicBezTo>
                    <a:pt x="3634" y="4951"/>
                    <a:pt x="3631" y="4897"/>
                    <a:pt x="3624" y="4844"/>
                  </a:cubicBezTo>
                  <a:cubicBezTo>
                    <a:pt x="3624" y="4840"/>
                    <a:pt x="3618" y="4834"/>
                    <a:pt x="3614" y="4827"/>
                  </a:cubicBezTo>
                  <a:cubicBezTo>
                    <a:pt x="3611" y="4817"/>
                    <a:pt x="3611" y="4806"/>
                    <a:pt x="3611" y="4796"/>
                  </a:cubicBezTo>
                  <a:cubicBezTo>
                    <a:pt x="3607" y="4790"/>
                    <a:pt x="3604" y="4790"/>
                    <a:pt x="3597" y="4790"/>
                  </a:cubicBezTo>
                  <a:cubicBezTo>
                    <a:pt x="3597" y="4780"/>
                    <a:pt x="3597" y="4766"/>
                    <a:pt x="3597" y="4756"/>
                  </a:cubicBezTo>
                  <a:cubicBezTo>
                    <a:pt x="3574" y="4733"/>
                    <a:pt x="3564" y="4706"/>
                    <a:pt x="3557" y="4676"/>
                  </a:cubicBezTo>
                  <a:cubicBezTo>
                    <a:pt x="3527" y="4635"/>
                    <a:pt x="3497" y="4595"/>
                    <a:pt x="3467" y="4555"/>
                  </a:cubicBezTo>
                  <a:lnTo>
                    <a:pt x="3467" y="4555"/>
                  </a:lnTo>
                  <a:lnTo>
                    <a:pt x="3467" y="4555"/>
                  </a:lnTo>
                  <a:cubicBezTo>
                    <a:pt x="3470" y="4548"/>
                    <a:pt x="3470" y="4538"/>
                    <a:pt x="3483" y="4535"/>
                  </a:cubicBezTo>
                  <a:lnTo>
                    <a:pt x="3483" y="4535"/>
                  </a:lnTo>
                  <a:lnTo>
                    <a:pt x="3483" y="4535"/>
                  </a:lnTo>
                  <a:cubicBezTo>
                    <a:pt x="3504" y="4545"/>
                    <a:pt x="3517" y="4558"/>
                    <a:pt x="3524" y="4575"/>
                  </a:cubicBezTo>
                  <a:cubicBezTo>
                    <a:pt x="3534" y="4595"/>
                    <a:pt x="3544" y="4619"/>
                    <a:pt x="3567" y="4632"/>
                  </a:cubicBezTo>
                  <a:cubicBezTo>
                    <a:pt x="3567" y="4635"/>
                    <a:pt x="3567" y="4635"/>
                    <a:pt x="3567" y="4635"/>
                  </a:cubicBezTo>
                  <a:cubicBezTo>
                    <a:pt x="3571" y="4635"/>
                    <a:pt x="3571" y="4639"/>
                    <a:pt x="3574" y="4642"/>
                  </a:cubicBezTo>
                  <a:lnTo>
                    <a:pt x="3574" y="4642"/>
                  </a:lnTo>
                  <a:cubicBezTo>
                    <a:pt x="3574" y="4645"/>
                    <a:pt x="3574" y="4645"/>
                    <a:pt x="3574" y="4645"/>
                  </a:cubicBezTo>
                  <a:lnTo>
                    <a:pt x="3577" y="4645"/>
                  </a:lnTo>
                  <a:cubicBezTo>
                    <a:pt x="3577" y="4649"/>
                    <a:pt x="3577" y="4649"/>
                    <a:pt x="3577" y="4649"/>
                  </a:cubicBezTo>
                  <a:cubicBezTo>
                    <a:pt x="3581" y="4656"/>
                    <a:pt x="3581" y="4659"/>
                    <a:pt x="3587" y="4662"/>
                  </a:cubicBezTo>
                  <a:cubicBezTo>
                    <a:pt x="3591" y="4666"/>
                    <a:pt x="3594" y="4669"/>
                    <a:pt x="3597" y="4672"/>
                  </a:cubicBezTo>
                  <a:cubicBezTo>
                    <a:pt x="3634" y="4702"/>
                    <a:pt x="3658" y="4739"/>
                    <a:pt x="3698" y="4766"/>
                  </a:cubicBezTo>
                  <a:lnTo>
                    <a:pt x="3698" y="4766"/>
                  </a:lnTo>
                  <a:cubicBezTo>
                    <a:pt x="3718" y="4790"/>
                    <a:pt x="3738" y="4813"/>
                    <a:pt x="3755" y="4837"/>
                  </a:cubicBezTo>
                  <a:cubicBezTo>
                    <a:pt x="3768" y="4854"/>
                    <a:pt x="3782" y="4867"/>
                    <a:pt x="3802" y="4877"/>
                  </a:cubicBezTo>
                  <a:cubicBezTo>
                    <a:pt x="3826" y="4901"/>
                    <a:pt x="3849" y="4924"/>
                    <a:pt x="3879" y="4941"/>
                  </a:cubicBezTo>
                  <a:cubicBezTo>
                    <a:pt x="3906" y="4961"/>
                    <a:pt x="3916" y="4988"/>
                    <a:pt x="3947" y="5005"/>
                  </a:cubicBezTo>
                  <a:lnTo>
                    <a:pt x="3947" y="5005"/>
                  </a:lnTo>
                  <a:lnTo>
                    <a:pt x="3947" y="5005"/>
                  </a:lnTo>
                  <a:cubicBezTo>
                    <a:pt x="3947" y="5011"/>
                    <a:pt x="3953" y="5015"/>
                    <a:pt x="3960" y="5015"/>
                  </a:cubicBezTo>
                  <a:cubicBezTo>
                    <a:pt x="3957" y="5011"/>
                    <a:pt x="3950" y="5008"/>
                    <a:pt x="3947" y="5005"/>
                  </a:cubicBezTo>
                  <a:cubicBezTo>
                    <a:pt x="3953" y="5008"/>
                    <a:pt x="3957" y="5011"/>
                    <a:pt x="3960" y="5015"/>
                  </a:cubicBezTo>
                  <a:cubicBezTo>
                    <a:pt x="3960" y="5018"/>
                    <a:pt x="3960" y="5021"/>
                    <a:pt x="3960" y="5021"/>
                  </a:cubicBezTo>
                  <a:cubicBezTo>
                    <a:pt x="3997" y="5042"/>
                    <a:pt x="4010" y="5078"/>
                    <a:pt x="4050" y="5099"/>
                  </a:cubicBezTo>
                  <a:cubicBezTo>
                    <a:pt x="4050" y="5102"/>
                    <a:pt x="4054" y="5109"/>
                    <a:pt x="4061" y="5112"/>
                  </a:cubicBezTo>
                  <a:cubicBezTo>
                    <a:pt x="4061" y="5109"/>
                    <a:pt x="4061" y="5105"/>
                    <a:pt x="4057" y="5102"/>
                  </a:cubicBezTo>
                  <a:cubicBezTo>
                    <a:pt x="4061" y="5105"/>
                    <a:pt x="4061" y="5109"/>
                    <a:pt x="4061" y="5112"/>
                  </a:cubicBezTo>
                  <a:cubicBezTo>
                    <a:pt x="4077" y="5135"/>
                    <a:pt x="4091" y="5159"/>
                    <a:pt x="4125" y="5173"/>
                  </a:cubicBezTo>
                  <a:cubicBezTo>
                    <a:pt x="4138" y="5193"/>
                    <a:pt x="4165" y="5203"/>
                    <a:pt x="4188" y="5216"/>
                  </a:cubicBezTo>
                  <a:cubicBezTo>
                    <a:pt x="4188" y="5223"/>
                    <a:pt x="4192" y="5230"/>
                    <a:pt x="4192" y="5233"/>
                  </a:cubicBezTo>
                  <a:cubicBezTo>
                    <a:pt x="4195" y="5236"/>
                    <a:pt x="4198" y="5236"/>
                    <a:pt x="4202" y="5236"/>
                  </a:cubicBezTo>
                  <a:lnTo>
                    <a:pt x="4205" y="5233"/>
                  </a:lnTo>
                  <a:cubicBezTo>
                    <a:pt x="4205" y="5236"/>
                    <a:pt x="4205" y="5236"/>
                    <a:pt x="4205" y="5236"/>
                  </a:cubicBezTo>
                  <a:lnTo>
                    <a:pt x="4202" y="5236"/>
                  </a:lnTo>
                  <a:lnTo>
                    <a:pt x="4202" y="5236"/>
                  </a:lnTo>
                  <a:lnTo>
                    <a:pt x="4202" y="5236"/>
                  </a:lnTo>
                  <a:cubicBezTo>
                    <a:pt x="4205" y="5236"/>
                    <a:pt x="4205" y="5236"/>
                    <a:pt x="4205" y="5236"/>
                  </a:cubicBezTo>
                  <a:lnTo>
                    <a:pt x="4205" y="5236"/>
                  </a:lnTo>
                  <a:cubicBezTo>
                    <a:pt x="4205" y="5240"/>
                    <a:pt x="4205" y="5240"/>
                    <a:pt x="4208" y="5243"/>
                  </a:cubicBezTo>
                  <a:cubicBezTo>
                    <a:pt x="4208" y="5246"/>
                    <a:pt x="4208" y="5250"/>
                    <a:pt x="4208" y="5253"/>
                  </a:cubicBezTo>
                  <a:cubicBezTo>
                    <a:pt x="4215" y="5253"/>
                    <a:pt x="4218" y="5256"/>
                    <a:pt x="4218" y="5263"/>
                  </a:cubicBezTo>
                  <a:cubicBezTo>
                    <a:pt x="4222" y="5263"/>
                    <a:pt x="4225" y="5266"/>
                    <a:pt x="4229" y="5266"/>
                  </a:cubicBezTo>
                  <a:cubicBezTo>
                    <a:pt x="4229" y="5270"/>
                    <a:pt x="4229" y="5270"/>
                    <a:pt x="4229" y="5270"/>
                  </a:cubicBezTo>
                  <a:cubicBezTo>
                    <a:pt x="4232" y="5273"/>
                    <a:pt x="4232" y="5273"/>
                    <a:pt x="4232" y="5273"/>
                  </a:cubicBezTo>
                  <a:lnTo>
                    <a:pt x="4232" y="5273"/>
                  </a:lnTo>
                  <a:lnTo>
                    <a:pt x="4232" y="5273"/>
                  </a:lnTo>
                  <a:cubicBezTo>
                    <a:pt x="4232" y="5273"/>
                    <a:pt x="4232" y="5277"/>
                    <a:pt x="4229" y="5280"/>
                  </a:cubicBezTo>
                  <a:cubicBezTo>
                    <a:pt x="4232" y="5283"/>
                    <a:pt x="4232" y="5283"/>
                    <a:pt x="4232" y="5283"/>
                  </a:cubicBezTo>
                  <a:cubicBezTo>
                    <a:pt x="4232" y="5287"/>
                    <a:pt x="4232" y="5287"/>
                    <a:pt x="4232" y="5287"/>
                  </a:cubicBezTo>
                  <a:cubicBezTo>
                    <a:pt x="4232" y="5290"/>
                    <a:pt x="4235" y="5290"/>
                    <a:pt x="4239" y="5290"/>
                  </a:cubicBezTo>
                  <a:lnTo>
                    <a:pt x="4239" y="5290"/>
                  </a:lnTo>
                  <a:lnTo>
                    <a:pt x="4239" y="5290"/>
                  </a:lnTo>
                  <a:cubicBezTo>
                    <a:pt x="4239" y="5297"/>
                    <a:pt x="4235" y="5303"/>
                    <a:pt x="4242" y="5307"/>
                  </a:cubicBezTo>
                  <a:cubicBezTo>
                    <a:pt x="4245" y="5310"/>
                    <a:pt x="4245" y="5310"/>
                    <a:pt x="4245" y="5310"/>
                  </a:cubicBezTo>
                  <a:cubicBezTo>
                    <a:pt x="4245" y="5313"/>
                    <a:pt x="4245" y="5313"/>
                    <a:pt x="4245" y="5313"/>
                  </a:cubicBezTo>
                  <a:cubicBezTo>
                    <a:pt x="4249" y="5313"/>
                    <a:pt x="4252" y="5317"/>
                    <a:pt x="4255" y="5317"/>
                  </a:cubicBezTo>
                  <a:lnTo>
                    <a:pt x="4255" y="5317"/>
                  </a:lnTo>
                  <a:cubicBezTo>
                    <a:pt x="4255" y="5324"/>
                    <a:pt x="4255" y="5330"/>
                    <a:pt x="4255" y="5337"/>
                  </a:cubicBezTo>
                  <a:cubicBezTo>
                    <a:pt x="4259" y="5337"/>
                    <a:pt x="4265" y="5337"/>
                    <a:pt x="4269" y="5340"/>
                  </a:cubicBezTo>
                  <a:cubicBezTo>
                    <a:pt x="4265" y="5344"/>
                    <a:pt x="4265" y="5344"/>
                    <a:pt x="4265" y="5344"/>
                  </a:cubicBezTo>
                  <a:cubicBezTo>
                    <a:pt x="4269" y="5344"/>
                    <a:pt x="4269" y="5344"/>
                    <a:pt x="4269" y="5344"/>
                  </a:cubicBezTo>
                  <a:cubicBezTo>
                    <a:pt x="4262" y="5354"/>
                    <a:pt x="4262" y="5364"/>
                    <a:pt x="4269" y="5374"/>
                  </a:cubicBezTo>
                  <a:cubicBezTo>
                    <a:pt x="4269" y="5377"/>
                    <a:pt x="4269" y="5384"/>
                    <a:pt x="4272" y="5387"/>
                  </a:cubicBezTo>
                  <a:cubicBezTo>
                    <a:pt x="4275" y="5391"/>
                    <a:pt x="4279" y="5391"/>
                    <a:pt x="4282" y="5394"/>
                  </a:cubicBezTo>
                  <a:cubicBezTo>
                    <a:pt x="4282" y="5404"/>
                    <a:pt x="4282" y="5414"/>
                    <a:pt x="4282" y="5427"/>
                  </a:cubicBezTo>
                  <a:cubicBezTo>
                    <a:pt x="4259" y="5427"/>
                    <a:pt x="4235" y="5434"/>
                    <a:pt x="4215" y="5421"/>
                  </a:cubicBezTo>
                  <a:lnTo>
                    <a:pt x="4215" y="5421"/>
                  </a:lnTo>
                  <a:lnTo>
                    <a:pt x="4215" y="5421"/>
                  </a:lnTo>
                  <a:cubicBezTo>
                    <a:pt x="4215" y="5417"/>
                    <a:pt x="4215" y="5414"/>
                    <a:pt x="4218" y="5411"/>
                  </a:cubicBezTo>
                  <a:cubicBezTo>
                    <a:pt x="4208" y="5404"/>
                    <a:pt x="4208" y="5397"/>
                    <a:pt x="4208" y="5391"/>
                  </a:cubicBezTo>
                  <a:cubicBezTo>
                    <a:pt x="4218" y="5381"/>
                    <a:pt x="4202" y="5384"/>
                    <a:pt x="4195" y="5381"/>
                  </a:cubicBezTo>
                  <a:lnTo>
                    <a:pt x="4195" y="5381"/>
                  </a:lnTo>
                  <a:cubicBezTo>
                    <a:pt x="4192" y="5374"/>
                    <a:pt x="4188" y="5367"/>
                    <a:pt x="4178" y="5364"/>
                  </a:cubicBezTo>
                  <a:cubicBezTo>
                    <a:pt x="4182" y="5364"/>
                    <a:pt x="4182" y="5364"/>
                    <a:pt x="4182" y="5360"/>
                  </a:cubicBezTo>
                  <a:cubicBezTo>
                    <a:pt x="4185" y="5354"/>
                    <a:pt x="4185" y="5350"/>
                    <a:pt x="4175" y="5347"/>
                  </a:cubicBezTo>
                  <a:cubicBezTo>
                    <a:pt x="4151" y="5334"/>
                    <a:pt x="4148" y="5313"/>
                    <a:pt x="4128" y="5297"/>
                  </a:cubicBezTo>
                  <a:cubicBezTo>
                    <a:pt x="4125" y="5293"/>
                    <a:pt x="4121" y="5290"/>
                    <a:pt x="4114" y="5290"/>
                  </a:cubicBezTo>
                  <a:lnTo>
                    <a:pt x="4114" y="5290"/>
                  </a:lnTo>
                  <a:cubicBezTo>
                    <a:pt x="4104" y="5287"/>
                    <a:pt x="4097" y="5287"/>
                    <a:pt x="4087" y="5290"/>
                  </a:cubicBezTo>
                  <a:cubicBezTo>
                    <a:pt x="3973" y="5293"/>
                    <a:pt x="3863" y="5303"/>
                    <a:pt x="3752" y="5327"/>
                  </a:cubicBezTo>
                  <a:cubicBezTo>
                    <a:pt x="3738" y="5327"/>
                    <a:pt x="3722" y="5327"/>
                    <a:pt x="3708" y="5334"/>
                  </a:cubicBezTo>
                  <a:lnTo>
                    <a:pt x="3708" y="5334"/>
                  </a:lnTo>
                  <a:cubicBezTo>
                    <a:pt x="3604" y="5344"/>
                    <a:pt x="3497" y="5354"/>
                    <a:pt x="3393" y="5364"/>
                  </a:cubicBezTo>
                  <a:cubicBezTo>
                    <a:pt x="3369" y="5360"/>
                    <a:pt x="3346" y="5364"/>
                    <a:pt x="3322" y="5370"/>
                  </a:cubicBezTo>
                  <a:cubicBezTo>
                    <a:pt x="3312" y="5370"/>
                    <a:pt x="3299" y="5374"/>
                    <a:pt x="3289" y="5374"/>
                  </a:cubicBezTo>
                  <a:cubicBezTo>
                    <a:pt x="3265" y="5374"/>
                    <a:pt x="3242" y="5370"/>
                    <a:pt x="3218" y="5381"/>
                  </a:cubicBezTo>
                  <a:cubicBezTo>
                    <a:pt x="3195" y="5384"/>
                    <a:pt x="3168" y="5377"/>
                    <a:pt x="3144" y="5391"/>
                  </a:cubicBezTo>
                  <a:lnTo>
                    <a:pt x="3144" y="5391"/>
                  </a:lnTo>
                  <a:cubicBezTo>
                    <a:pt x="3134" y="5391"/>
                    <a:pt x="3128" y="5391"/>
                    <a:pt x="3121" y="5391"/>
                  </a:cubicBezTo>
                  <a:lnTo>
                    <a:pt x="3121" y="5391"/>
                  </a:lnTo>
                  <a:cubicBezTo>
                    <a:pt x="3118" y="5391"/>
                    <a:pt x="3111" y="5391"/>
                    <a:pt x="3107" y="5391"/>
                  </a:cubicBezTo>
                  <a:cubicBezTo>
                    <a:pt x="3094" y="5387"/>
                    <a:pt x="3084" y="5387"/>
                    <a:pt x="3071" y="5391"/>
                  </a:cubicBezTo>
                  <a:cubicBezTo>
                    <a:pt x="3037" y="5391"/>
                    <a:pt x="3003" y="5391"/>
                    <a:pt x="2966" y="5397"/>
                  </a:cubicBezTo>
                  <a:cubicBezTo>
                    <a:pt x="2879" y="5411"/>
                    <a:pt x="2785" y="5414"/>
                    <a:pt x="2694" y="5421"/>
                  </a:cubicBezTo>
                  <a:cubicBezTo>
                    <a:pt x="2664" y="5421"/>
                    <a:pt x="2631" y="5417"/>
                    <a:pt x="2600" y="5427"/>
                  </a:cubicBezTo>
                  <a:cubicBezTo>
                    <a:pt x="2594" y="5427"/>
                    <a:pt x="2587" y="5427"/>
                    <a:pt x="2577" y="5427"/>
                  </a:cubicBezTo>
                  <a:lnTo>
                    <a:pt x="2577" y="5427"/>
                  </a:lnTo>
                  <a:lnTo>
                    <a:pt x="2577" y="5427"/>
                  </a:lnTo>
                  <a:cubicBezTo>
                    <a:pt x="2560" y="5427"/>
                    <a:pt x="2540" y="5427"/>
                    <a:pt x="2523" y="5434"/>
                  </a:cubicBezTo>
                  <a:cubicBezTo>
                    <a:pt x="2520" y="5434"/>
                    <a:pt x="2517" y="5434"/>
                    <a:pt x="2513" y="5438"/>
                  </a:cubicBezTo>
                  <a:cubicBezTo>
                    <a:pt x="2493" y="5438"/>
                    <a:pt x="2473" y="5438"/>
                    <a:pt x="2456" y="5445"/>
                  </a:cubicBezTo>
                  <a:cubicBezTo>
                    <a:pt x="2446" y="5445"/>
                    <a:pt x="2436" y="5448"/>
                    <a:pt x="2423" y="5448"/>
                  </a:cubicBezTo>
                  <a:cubicBezTo>
                    <a:pt x="2406" y="5448"/>
                    <a:pt x="2386" y="5441"/>
                    <a:pt x="2369" y="5455"/>
                  </a:cubicBezTo>
                  <a:lnTo>
                    <a:pt x="2369" y="5455"/>
                  </a:lnTo>
                  <a:lnTo>
                    <a:pt x="2369" y="5455"/>
                  </a:lnTo>
                  <a:lnTo>
                    <a:pt x="2369" y="5455"/>
                  </a:lnTo>
                  <a:lnTo>
                    <a:pt x="2369" y="5455"/>
                  </a:lnTo>
                  <a:lnTo>
                    <a:pt x="2369" y="5455"/>
                  </a:lnTo>
                  <a:cubicBezTo>
                    <a:pt x="2258" y="5455"/>
                    <a:pt x="2147" y="5465"/>
                    <a:pt x="2036" y="5478"/>
                  </a:cubicBezTo>
                  <a:cubicBezTo>
                    <a:pt x="2027" y="5478"/>
                    <a:pt x="2017" y="5478"/>
                    <a:pt x="2010" y="5481"/>
                  </a:cubicBezTo>
                  <a:cubicBezTo>
                    <a:pt x="1996" y="5478"/>
                    <a:pt x="1984" y="5478"/>
                    <a:pt x="1974" y="5481"/>
                  </a:cubicBezTo>
                  <a:cubicBezTo>
                    <a:pt x="1947" y="5485"/>
                    <a:pt x="1917" y="5478"/>
                    <a:pt x="1890" y="5491"/>
                  </a:cubicBezTo>
                  <a:cubicBezTo>
                    <a:pt x="1880" y="5488"/>
                    <a:pt x="1866" y="5488"/>
                    <a:pt x="1856" y="5491"/>
                  </a:cubicBezTo>
                  <a:cubicBezTo>
                    <a:pt x="1826" y="5491"/>
                    <a:pt x="1793" y="5491"/>
                    <a:pt x="1766" y="5502"/>
                  </a:cubicBezTo>
                  <a:cubicBezTo>
                    <a:pt x="1672" y="5498"/>
                    <a:pt x="1578" y="5515"/>
                    <a:pt x="1484" y="5522"/>
                  </a:cubicBezTo>
                  <a:cubicBezTo>
                    <a:pt x="1393" y="5532"/>
                    <a:pt x="1302" y="5538"/>
                    <a:pt x="1212" y="5545"/>
                  </a:cubicBezTo>
                  <a:cubicBezTo>
                    <a:pt x="1195" y="5548"/>
                    <a:pt x="1182" y="5548"/>
                    <a:pt x="1168" y="5555"/>
                  </a:cubicBezTo>
                  <a:cubicBezTo>
                    <a:pt x="1162" y="5555"/>
                    <a:pt x="1155" y="5555"/>
                    <a:pt x="1148" y="5555"/>
                  </a:cubicBezTo>
                  <a:cubicBezTo>
                    <a:pt x="1105" y="5555"/>
                    <a:pt x="1064" y="5569"/>
                    <a:pt x="1021" y="5565"/>
                  </a:cubicBezTo>
                  <a:cubicBezTo>
                    <a:pt x="1017" y="5569"/>
                    <a:pt x="1017" y="5572"/>
                    <a:pt x="1014" y="5572"/>
                  </a:cubicBezTo>
                  <a:lnTo>
                    <a:pt x="1014" y="5572"/>
                  </a:lnTo>
                  <a:cubicBezTo>
                    <a:pt x="1007" y="5572"/>
                    <a:pt x="1004" y="5572"/>
                    <a:pt x="997" y="5575"/>
                  </a:cubicBezTo>
                  <a:cubicBezTo>
                    <a:pt x="987" y="5572"/>
                    <a:pt x="973" y="5572"/>
                    <a:pt x="964" y="5572"/>
                  </a:cubicBezTo>
                  <a:cubicBezTo>
                    <a:pt x="913" y="5565"/>
                    <a:pt x="863" y="5579"/>
                    <a:pt x="812" y="5582"/>
                  </a:cubicBezTo>
                  <a:cubicBezTo>
                    <a:pt x="802" y="5585"/>
                    <a:pt x="792" y="5589"/>
                    <a:pt x="782" y="5592"/>
                  </a:cubicBezTo>
                  <a:lnTo>
                    <a:pt x="782" y="5592"/>
                  </a:lnTo>
                  <a:cubicBezTo>
                    <a:pt x="772" y="5592"/>
                    <a:pt x="759" y="5592"/>
                    <a:pt x="749" y="5595"/>
                  </a:cubicBezTo>
                  <a:cubicBezTo>
                    <a:pt x="705" y="5585"/>
                    <a:pt x="665" y="5606"/>
                    <a:pt x="621" y="5602"/>
                  </a:cubicBezTo>
                  <a:cubicBezTo>
                    <a:pt x="662" y="5622"/>
                    <a:pt x="705" y="5609"/>
                    <a:pt x="749" y="5609"/>
                  </a:cubicBezTo>
                  <a:lnTo>
                    <a:pt x="749" y="5609"/>
                  </a:lnTo>
                  <a:cubicBezTo>
                    <a:pt x="779" y="5609"/>
                    <a:pt x="809" y="5606"/>
                    <a:pt x="839" y="5602"/>
                  </a:cubicBezTo>
                  <a:cubicBezTo>
                    <a:pt x="900" y="5602"/>
                    <a:pt x="964" y="5595"/>
                    <a:pt x="1024" y="5585"/>
                  </a:cubicBezTo>
                  <a:lnTo>
                    <a:pt x="1024" y="5585"/>
                  </a:lnTo>
                  <a:lnTo>
                    <a:pt x="1024" y="5585"/>
                  </a:lnTo>
                  <a:cubicBezTo>
                    <a:pt x="1027" y="5585"/>
                    <a:pt x="1031" y="5585"/>
                    <a:pt x="1031" y="5582"/>
                  </a:cubicBezTo>
                  <a:cubicBezTo>
                    <a:pt x="1081" y="5585"/>
                    <a:pt x="1131" y="5579"/>
                    <a:pt x="1178" y="5565"/>
                  </a:cubicBezTo>
                  <a:cubicBezTo>
                    <a:pt x="1182" y="5569"/>
                    <a:pt x="1185" y="5569"/>
                    <a:pt x="1185" y="5565"/>
                  </a:cubicBezTo>
                  <a:cubicBezTo>
                    <a:pt x="1192" y="5565"/>
                    <a:pt x="1195" y="5565"/>
                    <a:pt x="1198" y="5565"/>
                  </a:cubicBezTo>
                  <a:cubicBezTo>
                    <a:pt x="1205" y="5565"/>
                    <a:pt x="1209" y="5565"/>
                    <a:pt x="1212" y="5565"/>
                  </a:cubicBezTo>
                  <a:cubicBezTo>
                    <a:pt x="1309" y="5565"/>
                    <a:pt x="1407" y="5552"/>
                    <a:pt x="1504" y="5542"/>
                  </a:cubicBezTo>
                  <a:cubicBezTo>
                    <a:pt x="1531" y="5542"/>
                    <a:pt x="1558" y="5535"/>
                    <a:pt x="1588" y="5538"/>
                  </a:cubicBezTo>
                  <a:cubicBezTo>
                    <a:pt x="1605" y="5538"/>
                    <a:pt x="1621" y="5538"/>
                    <a:pt x="1638" y="5538"/>
                  </a:cubicBezTo>
                  <a:cubicBezTo>
                    <a:pt x="1635" y="5542"/>
                    <a:pt x="1635" y="5545"/>
                    <a:pt x="1638" y="5548"/>
                  </a:cubicBezTo>
                  <a:cubicBezTo>
                    <a:pt x="1638" y="5555"/>
                    <a:pt x="1638" y="5562"/>
                    <a:pt x="1655" y="5562"/>
                  </a:cubicBezTo>
                  <a:cubicBezTo>
                    <a:pt x="1662" y="5562"/>
                    <a:pt x="1662" y="5559"/>
                    <a:pt x="1662" y="5552"/>
                  </a:cubicBezTo>
                  <a:cubicBezTo>
                    <a:pt x="1665" y="5545"/>
                    <a:pt x="1662" y="5542"/>
                    <a:pt x="1655" y="5538"/>
                  </a:cubicBezTo>
                  <a:cubicBezTo>
                    <a:pt x="1685" y="5538"/>
                    <a:pt x="1712" y="5538"/>
                    <a:pt x="1739" y="5528"/>
                  </a:cubicBezTo>
                  <a:cubicBezTo>
                    <a:pt x="1766" y="5522"/>
                    <a:pt x="1793" y="5522"/>
                    <a:pt x="1819" y="5522"/>
                  </a:cubicBezTo>
                  <a:cubicBezTo>
                    <a:pt x="1836" y="5522"/>
                    <a:pt x="1853" y="5522"/>
                    <a:pt x="1866" y="5518"/>
                  </a:cubicBezTo>
                  <a:cubicBezTo>
                    <a:pt x="1890" y="5515"/>
                    <a:pt x="1913" y="5512"/>
                    <a:pt x="1934" y="5515"/>
                  </a:cubicBezTo>
                  <a:cubicBezTo>
                    <a:pt x="1954" y="5515"/>
                    <a:pt x="1974" y="5512"/>
                    <a:pt x="1993" y="5508"/>
                  </a:cubicBezTo>
                  <a:cubicBezTo>
                    <a:pt x="2013" y="5505"/>
                    <a:pt x="2033" y="5505"/>
                    <a:pt x="2050" y="5502"/>
                  </a:cubicBezTo>
                  <a:cubicBezTo>
                    <a:pt x="2057" y="5498"/>
                    <a:pt x="2060" y="5495"/>
                    <a:pt x="2064" y="5491"/>
                  </a:cubicBezTo>
                  <a:cubicBezTo>
                    <a:pt x="2067" y="5491"/>
                    <a:pt x="2070" y="5491"/>
                    <a:pt x="2074" y="5491"/>
                  </a:cubicBezTo>
                  <a:cubicBezTo>
                    <a:pt x="2084" y="5495"/>
                    <a:pt x="2090" y="5498"/>
                    <a:pt x="2100" y="5502"/>
                  </a:cubicBezTo>
                  <a:cubicBezTo>
                    <a:pt x="2194" y="5505"/>
                    <a:pt x="2282" y="5485"/>
                    <a:pt x="2376" y="5481"/>
                  </a:cubicBezTo>
                  <a:cubicBezTo>
                    <a:pt x="2386" y="5481"/>
                    <a:pt x="2393" y="5478"/>
                    <a:pt x="2399" y="5474"/>
                  </a:cubicBezTo>
                  <a:cubicBezTo>
                    <a:pt x="2413" y="5474"/>
                    <a:pt x="2429" y="5474"/>
                    <a:pt x="2443" y="5471"/>
                  </a:cubicBezTo>
                  <a:cubicBezTo>
                    <a:pt x="2456" y="5471"/>
                    <a:pt x="2466" y="5468"/>
                    <a:pt x="2480" y="5468"/>
                  </a:cubicBezTo>
                  <a:lnTo>
                    <a:pt x="2483" y="5468"/>
                  </a:lnTo>
                  <a:cubicBezTo>
                    <a:pt x="2483" y="5468"/>
                    <a:pt x="2486" y="5468"/>
                    <a:pt x="2490" y="5468"/>
                  </a:cubicBezTo>
                  <a:cubicBezTo>
                    <a:pt x="2500" y="5465"/>
                    <a:pt x="2513" y="5465"/>
                    <a:pt x="2527" y="5461"/>
                  </a:cubicBezTo>
                  <a:cubicBezTo>
                    <a:pt x="2540" y="5458"/>
                    <a:pt x="2554" y="5458"/>
                    <a:pt x="2570" y="5458"/>
                  </a:cubicBezTo>
                  <a:cubicBezTo>
                    <a:pt x="2584" y="5458"/>
                    <a:pt x="2597" y="5455"/>
                    <a:pt x="2607" y="5455"/>
                  </a:cubicBezTo>
                  <a:cubicBezTo>
                    <a:pt x="2627" y="5448"/>
                    <a:pt x="2647" y="5448"/>
                    <a:pt x="2668" y="5451"/>
                  </a:cubicBezTo>
                  <a:cubicBezTo>
                    <a:pt x="2765" y="5455"/>
                    <a:pt x="2862" y="5448"/>
                    <a:pt x="2956" y="5434"/>
                  </a:cubicBezTo>
                  <a:cubicBezTo>
                    <a:pt x="3030" y="5421"/>
                    <a:pt x="3104" y="5431"/>
                    <a:pt x="3178" y="5414"/>
                  </a:cubicBezTo>
                  <a:cubicBezTo>
                    <a:pt x="3185" y="5411"/>
                    <a:pt x="3188" y="5407"/>
                    <a:pt x="3188" y="5401"/>
                  </a:cubicBezTo>
                  <a:cubicBezTo>
                    <a:pt x="3208" y="5414"/>
                    <a:pt x="3235" y="5411"/>
                    <a:pt x="3258" y="5407"/>
                  </a:cubicBezTo>
                  <a:cubicBezTo>
                    <a:pt x="3272" y="5404"/>
                    <a:pt x="3289" y="5401"/>
                    <a:pt x="3299" y="5394"/>
                  </a:cubicBezTo>
                  <a:cubicBezTo>
                    <a:pt x="3302" y="5394"/>
                    <a:pt x="3302" y="5394"/>
                    <a:pt x="3305" y="5394"/>
                  </a:cubicBezTo>
                  <a:cubicBezTo>
                    <a:pt x="3312" y="5397"/>
                    <a:pt x="3319" y="5394"/>
                    <a:pt x="3325" y="5394"/>
                  </a:cubicBezTo>
                  <a:cubicBezTo>
                    <a:pt x="3342" y="5394"/>
                    <a:pt x="3362" y="5394"/>
                    <a:pt x="3379" y="5394"/>
                  </a:cubicBezTo>
                  <a:cubicBezTo>
                    <a:pt x="3480" y="5394"/>
                    <a:pt x="3581" y="5381"/>
                    <a:pt x="3678" y="5367"/>
                  </a:cubicBezTo>
                  <a:cubicBezTo>
                    <a:pt x="3691" y="5364"/>
                    <a:pt x="3708" y="5357"/>
                    <a:pt x="3722" y="5357"/>
                  </a:cubicBezTo>
                  <a:cubicBezTo>
                    <a:pt x="3732" y="5354"/>
                    <a:pt x="3742" y="5354"/>
                    <a:pt x="3748" y="5350"/>
                  </a:cubicBezTo>
                  <a:cubicBezTo>
                    <a:pt x="3752" y="5347"/>
                    <a:pt x="3755" y="5347"/>
                    <a:pt x="3755" y="5344"/>
                  </a:cubicBezTo>
                  <a:cubicBezTo>
                    <a:pt x="3762" y="5344"/>
                    <a:pt x="3765" y="5344"/>
                    <a:pt x="3768" y="5344"/>
                  </a:cubicBezTo>
                  <a:cubicBezTo>
                    <a:pt x="3772" y="5344"/>
                    <a:pt x="3775" y="5344"/>
                    <a:pt x="3779" y="5347"/>
                  </a:cubicBezTo>
                  <a:cubicBezTo>
                    <a:pt x="3863" y="5344"/>
                    <a:pt x="3943" y="5330"/>
                    <a:pt x="4024" y="5324"/>
                  </a:cubicBezTo>
                  <a:cubicBezTo>
                    <a:pt x="4027" y="5324"/>
                    <a:pt x="4034" y="5324"/>
                    <a:pt x="4037" y="5324"/>
                  </a:cubicBezTo>
                  <a:cubicBezTo>
                    <a:pt x="4037" y="5327"/>
                    <a:pt x="4040" y="5330"/>
                    <a:pt x="4040" y="5334"/>
                  </a:cubicBezTo>
                  <a:lnTo>
                    <a:pt x="4040" y="5334"/>
                  </a:lnTo>
                  <a:cubicBezTo>
                    <a:pt x="4050" y="5337"/>
                    <a:pt x="4057" y="5344"/>
                    <a:pt x="4061" y="5354"/>
                  </a:cubicBezTo>
                  <a:cubicBezTo>
                    <a:pt x="4050" y="5354"/>
                    <a:pt x="4040" y="5354"/>
                    <a:pt x="4037" y="5360"/>
                  </a:cubicBezTo>
                  <a:cubicBezTo>
                    <a:pt x="4010" y="5364"/>
                    <a:pt x="3987" y="5364"/>
                    <a:pt x="3960" y="5364"/>
                  </a:cubicBezTo>
                  <a:cubicBezTo>
                    <a:pt x="3960" y="5370"/>
                    <a:pt x="3963" y="5374"/>
                    <a:pt x="3967" y="5377"/>
                  </a:cubicBezTo>
                  <a:cubicBezTo>
                    <a:pt x="3990" y="5384"/>
                    <a:pt x="4014" y="5384"/>
                    <a:pt x="4037" y="5374"/>
                  </a:cubicBezTo>
                  <a:cubicBezTo>
                    <a:pt x="4037" y="5374"/>
                    <a:pt x="4037" y="5370"/>
                    <a:pt x="4040" y="5370"/>
                  </a:cubicBezTo>
                  <a:cubicBezTo>
                    <a:pt x="4050" y="5377"/>
                    <a:pt x="4057" y="5370"/>
                    <a:pt x="4061" y="5364"/>
                  </a:cubicBezTo>
                  <a:cubicBezTo>
                    <a:pt x="4064" y="5367"/>
                    <a:pt x="4067" y="5367"/>
                    <a:pt x="4071" y="5370"/>
                  </a:cubicBezTo>
                  <a:cubicBezTo>
                    <a:pt x="4061" y="5384"/>
                    <a:pt x="4034" y="5387"/>
                    <a:pt x="4020" y="5401"/>
                  </a:cubicBezTo>
                  <a:cubicBezTo>
                    <a:pt x="4004" y="5397"/>
                    <a:pt x="3990" y="5401"/>
                    <a:pt x="3973" y="5404"/>
                  </a:cubicBezTo>
                  <a:lnTo>
                    <a:pt x="3973" y="5407"/>
                  </a:lnTo>
                  <a:cubicBezTo>
                    <a:pt x="3990" y="5411"/>
                    <a:pt x="4007" y="5411"/>
                    <a:pt x="4020" y="5407"/>
                  </a:cubicBezTo>
                  <a:cubicBezTo>
                    <a:pt x="4024" y="5411"/>
                    <a:pt x="4024" y="5411"/>
                    <a:pt x="4027" y="5414"/>
                  </a:cubicBezTo>
                  <a:cubicBezTo>
                    <a:pt x="4050" y="5421"/>
                    <a:pt x="4074" y="5417"/>
                    <a:pt x="4094" y="5407"/>
                  </a:cubicBezTo>
                  <a:cubicBezTo>
                    <a:pt x="4097" y="5404"/>
                    <a:pt x="4097" y="5404"/>
                    <a:pt x="4101" y="5401"/>
                  </a:cubicBezTo>
                  <a:lnTo>
                    <a:pt x="4101" y="5401"/>
                  </a:lnTo>
                  <a:lnTo>
                    <a:pt x="4097" y="5404"/>
                  </a:lnTo>
                  <a:cubicBezTo>
                    <a:pt x="4094" y="5414"/>
                    <a:pt x="4101" y="5424"/>
                    <a:pt x="4104" y="5434"/>
                  </a:cubicBezTo>
                  <a:cubicBezTo>
                    <a:pt x="4081" y="5438"/>
                    <a:pt x="4061" y="5438"/>
                    <a:pt x="4037" y="5438"/>
                  </a:cubicBezTo>
                  <a:cubicBezTo>
                    <a:pt x="4034" y="5438"/>
                    <a:pt x="4030" y="5441"/>
                    <a:pt x="4027" y="5438"/>
                  </a:cubicBezTo>
                  <a:cubicBezTo>
                    <a:pt x="4024" y="5438"/>
                    <a:pt x="4024" y="5438"/>
                    <a:pt x="4024" y="5438"/>
                  </a:cubicBezTo>
                  <a:cubicBezTo>
                    <a:pt x="4017" y="5438"/>
                    <a:pt x="4007" y="5438"/>
                    <a:pt x="4000" y="5438"/>
                  </a:cubicBezTo>
                  <a:cubicBezTo>
                    <a:pt x="3997" y="5438"/>
                    <a:pt x="3993" y="5441"/>
                    <a:pt x="3993" y="5445"/>
                  </a:cubicBezTo>
                  <a:cubicBezTo>
                    <a:pt x="3967" y="5441"/>
                    <a:pt x="3936" y="5441"/>
                    <a:pt x="3906" y="5445"/>
                  </a:cubicBezTo>
                  <a:cubicBezTo>
                    <a:pt x="3910" y="5448"/>
                    <a:pt x="3910" y="5448"/>
                    <a:pt x="3910" y="5448"/>
                  </a:cubicBezTo>
                  <a:lnTo>
                    <a:pt x="3910" y="5448"/>
                  </a:lnTo>
                  <a:lnTo>
                    <a:pt x="3910" y="5448"/>
                  </a:lnTo>
                  <a:cubicBezTo>
                    <a:pt x="3893" y="5448"/>
                    <a:pt x="3876" y="5448"/>
                    <a:pt x="3859" y="5448"/>
                  </a:cubicBezTo>
                  <a:cubicBezTo>
                    <a:pt x="3836" y="5455"/>
                    <a:pt x="3806" y="5448"/>
                    <a:pt x="3779" y="5455"/>
                  </a:cubicBezTo>
                  <a:cubicBezTo>
                    <a:pt x="3772" y="5455"/>
                    <a:pt x="3762" y="5455"/>
                    <a:pt x="3755" y="5458"/>
                  </a:cubicBezTo>
                  <a:cubicBezTo>
                    <a:pt x="3695" y="5465"/>
                    <a:pt x="3631" y="5458"/>
                    <a:pt x="3574" y="5474"/>
                  </a:cubicBezTo>
                  <a:lnTo>
                    <a:pt x="3574" y="5474"/>
                  </a:lnTo>
                  <a:cubicBezTo>
                    <a:pt x="3547" y="5474"/>
                    <a:pt x="3524" y="5474"/>
                    <a:pt x="3497" y="5474"/>
                  </a:cubicBezTo>
                  <a:cubicBezTo>
                    <a:pt x="3507" y="5485"/>
                    <a:pt x="3524" y="5481"/>
                    <a:pt x="3534" y="5485"/>
                  </a:cubicBezTo>
                  <a:cubicBezTo>
                    <a:pt x="3547" y="5485"/>
                    <a:pt x="3561" y="5481"/>
                    <a:pt x="3574" y="5481"/>
                  </a:cubicBezTo>
                  <a:lnTo>
                    <a:pt x="3574" y="5481"/>
                  </a:lnTo>
                  <a:cubicBezTo>
                    <a:pt x="3641" y="5474"/>
                    <a:pt x="3711" y="5478"/>
                    <a:pt x="3782" y="5465"/>
                  </a:cubicBezTo>
                  <a:lnTo>
                    <a:pt x="3782" y="5465"/>
                  </a:lnTo>
                  <a:lnTo>
                    <a:pt x="3782" y="5465"/>
                  </a:lnTo>
                  <a:cubicBezTo>
                    <a:pt x="3822" y="5461"/>
                    <a:pt x="3866" y="5468"/>
                    <a:pt x="3910" y="5458"/>
                  </a:cubicBezTo>
                  <a:lnTo>
                    <a:pt x="3910" y="5458"/>
                  </a:lnTo>
                  <a:cubicBezTo>
                    <a:pt x="3943" y="5458"/>
                    <a:pt x="3977" y="5455"/>
                    <a:pt x="4010" y="5455"/>
                  </a:cubicBezTo>
                  <a:cubicBezTo>
                    <a:pt x="4044" y="5451"/>
                    <a:pt x="4081" y="5448"/>
                    <a:pt x="4114" y="5448"/>
                  </a:cubicBezTo>
                  <a:cubicBezTo>
                    <a:pt x="4131" y="5455"/>
                    <a:pt x="4138" y="5465"/>
                    <a:pt x="4135" y="5474"/>
                  </a:cubicBezTo>
                  <a:cubicBezTo>
                    <a:pt x="4131" y="5478"/>
                    <a:pt x="4128" y="5478"/>
                    <a:pt x="4125" y="5481"/>
                  </a:cubicBezTo>
                  <a:lnTo>
                    <a:pt x="4121" y="5481"/>
                  </a:lnTo>
                  <a:cubicBezTo>
                    <a:pt x="4104" y="5485"/>
                    <a:pt x="4084" y="5485"/>
                    <a:pt x="4064" y="5485"/>
                  </a:cubicBezTo>
                  <a:lnTo>
                    <a:pt x="4064" y="5485"/>
                  </a:lnTo>
                  <a:cubicBezTo>
                    <a:pt x="3990" y="5485"/>
                    <a:pt x="3913" y="5485"/>
                    <a:pt x="3839" y="5485"/>
                  </a:cubicBezTo>
                  <a:cubicBezTo>
                    <a:pt x="3826" y="5485"/>
                    <a:pt x="3812" y="5485"/>
                    <a:pt x="3802" y="5491"/>
                  </a:cubicBezTo>
                  <a:lnTo>
                    <a:pt x="3802" y="5491"/>
                  </a:lnTo>
                  <a:lnTo>
                    <a:pt x="3802" y="5491"/>
                  </a:lnTo>
                  <a:cubicBezTo>
                    <a:pt x="3755" y="5491"/>
                    <a:pt x="3711" y="5491"/>
                    <a:pt x="3665" y="5495"/>
                  </a:cubicBezTo>
                  <a:cubicBezTo>
                    <a:pt x="3614" y="5488"/>
                    <a:pt x="3571" y="5502"/>
                    <a:pt x="3520" y="5502"/>
                  </a:cubicBezTo>
                  <a:lnTo>
                    <a:pt x="3520" y="5502"/>
                  </a:lnTo>
                  <a:cubicBezTo>
                    <a:pt x="3477" y="5498"/>
                    <a:pt x="3436" y="5512"/>
                    <a:pt x="3393" y="5512"/>
                  </a:cubicBezTo>
                  <a:cubicBezTo>
                    <a:pt x="3393" y="5528"/>
                    <a:pt x="3406" y="5525"/>
                    <a:pt x="3419" y="5522"/>
                  </a:cubicBezTo>
                  <a:cubicBezTo>
                    <a:pt x="3443" y="5518"/>
                    <a:pt x="3470" y="5518"/>
                    <a:pt x="3493" y="5518"/>
                  </a:cubicBezTo>
                  <a:cubicBezTo>
                    <a:pt x="3504" y="5515"/>
                    <a:pt x="3514" y="5515"/>
                    <a:pt x="3524" y="5512"/>
                  </a:cubicBezTo>
                  <a:lnTo>
                    <a:pt x="3524" y="5512"/>
                  </a:lnTo>
                  <a:cubicBezTo>
                    <a:pt x="3544" y="5512"/>
                    <a:pt x="3564" y="5512"/>
                    <a:pt x="3584" y="5512"/>
                  </a:cubicBezTo>
                  <a:cubicBezTo>
                    <a:pt x="3624" y="5512"/>
                    <a:pt x="3661" y="5512"/>
                    <a:pt x="3698" y="5508"/>
                  </a:cubicBezTo>
                  <a:cubicBezTo>
                    <a:pt x="3705" y="5508"/>
                    <a:pt x="3705" y="5505"/>
                    <a:pt x="3705" y="5502"/>
                  </a:cubicBezTo>
                  <a:cubicBezTo>
                    <a:pt x="3742" y="5508"/>
                    <a:pt x="3779" y="5505"/>
                    <a:pt x="3819" y="5502"/>
                  </a:cubicBezTo>
                  <a:cubicBezTo>
                    <a:pt x="3836" y="5502"/>
                    <a:pt x="3853" y="5502"/>
                    <a:pt x="3869" y="5498"/>
                  </a:cubicBezTo>
                  <a:lnTo>
                    <a:pt x="3869" y="5498"/>
                  </a:lnTo>
                  <a:lnTo>
                    <a:pt x="3869" y="5498"/>
                  </a:lnTo>
                  <a:cubicBezTo>
                    <a:pt x="3903" y="5502"/>
                    <a:pt x="3936" y="5502"/>
                    <a:pt x="3973" y="5502"/>
                  </a:cubicBezTo>
                  <a:cubicBezTo>
                    <a:pt x="4017" y="5498"/>
                    <a:pt x="4061" y="5505"/>
                    <a:pt x="4104" y="5495"/>
                  </a:cubicBezTo>
                  <a:lnTo>
                    <a:pt x="4104" y="5495"/>
                  </a:lnTo>
                  <a:cubicBezTo>
                    <a:pt x="4107" y="5495"/>
                    <a:pt x="4111" y="5495"/>
                    <a:pt x="4118" y="5495"/>
                  </a:cubicBezTo>
                  <a:cubicBezTo>
                    <a:pt x="4114" y="5498"/>
                    <a:pt x="4114" y="5502"/>
                    <a:pt x="4114" y="5505"/>
                  </a:cubicBezTo>
                  <a:cubicBezTo>
                    <a:pt x="4087" y="5495"/>
                    <a:pt x="4057" y="5505"/>
                    <a:pt x="4027" y="5505"/>
                  </a:cubicBezTo>
                  <a:cubicBezTo>
                    <a:pt x="3997" y="5508"/>
                    <a:pt x="3963" y="5508"/>
                    <a:pt x="3933" y="5508"/>
                  </a:cubicBezTo>
                  <a:cubicBezTo>
                    <a:pt x="3916" y="5508"/>
                    <a:pt x="3903" y="5508"/>
                    <a:pt x="3889" y="5512"/>
                  </a:cubicBezTo>
                  <a:cubicBezTo>
                    <a:pt x="3883" y="5515"/>
                    <a:pt x="3879" y="5518"/>
                    <a:pt x="3879" y="5525"/>
                  </a:cubicBezTo>
                  <a:lnTo>
                    <a:pt x="3879" y="5528"/>
                  </a:lnTo>
                  <a:cubicBezTo>
                    <a:pt x="3843" y="5528"/>
                    <a:pt x="3806" y="5528"/>
                    <a:pt x="3765" y="5532"/>
                  </a:cubicBezTo>
                  <a:cubicBezTo>
                    <a:pt x="3765" y="5525"/>
                    <a:pt x="3765" y="5525"/>
                    <a:pt x="3765" y="5525"/>
                  </a:cubicBezTo>
                  <a:cubicBezTo>
                    <a:pt x="3725" y="5532"/>
                    <a:pt x="3681" y="5535"/>
                    <a:pt x="3638" y="5538"/>
                  </a:cubicBezTo>
                  <a:lnTo>
                    <a:pt x="3638" y="5538"/>
                  </a:lnTo>
                  <a:cubicBezTo>
                    <a:pt x="3628" y="5538"/>
                    <a:pt x="3621" y="5538"/>
                    <a:pt x="3611" y="5535"/>
                  </a:cubicBezTo>
                  <a:cubicBezTo>
                    <a:pt x="3591" y="5538"/>
                    <a:pt x="3567" y="5545"/>
                    <a:pt x="3547" y="5548"/>
                  </a:cubicBezTo>
                  <a:cubicBezTo>
                    <a:pt x="3540" y="5552"/>
                    <a:pt x="3540" y="5552"/>
                    <a:pt x="3547" y="5555"/>
                  </a:cubicBezTo>
                  <a:cubicBezTo>
                    <a:pt x="3571" y="5559"/>
                    <a:pt x="3601" y="5552"/>
                    <a:pt x="3621" y="5562"/>
                  </a:cubicBezTo>
                  <a:lnTo>
                    <a:pt x="3621" y="5562"/>
                  </a:lnTo>
                  <a:lnTo>
                    <a:pt x="3621" y="5562"/>
                  </a:lnTo>
                  <a:cubicBezTo>
                    <a:pt x="3607" y="5565"/>
                    <a:pt x="3591" y="5565"/>
                    <a:pt x="3574" y="5569"/>
                  </a:cubicBezTo>
                  <a:lnTo>
                    <a:pt x="3574" y="5569"/>
                  </a:lnTo>
                  <a:lnTo>
                    <a:pt x="3574" y="5569"/>
                  </a:lnTo>
                  <a:cubicBezTo>
                    <a:pt x="3547" y="5569"/>
                    <a:pt x="3520" y="5572"/>
                    <a:pt x="3497" y="5575"/>
                  </a:cubicBezTo>
                  <a:lnTo>
                    <a:pt x="3497" y="5575"/>
                  </a:lnTo>
                  <a:cubicBezTo>
                    <a:pt x="3467" y="5572"/>
                    <a:pt x="3443" y="5589"/>
                    <a:pt x="3416" y="5582"/>
                  </a:cubicBezTo>
                  <a:cubicBezTo>
                    <a:pt x="3409" y="5582"/>
                    <a:pt x="3403" y="5585"/>
                    <a:pt x="3393" y="5585"/>
                  </a:cubicBezTo>
                  <a:cubicBezTo>
                    <a:pt x="3409" y="5602"/>
                    <a:pt x="3436" y="5592"/>
                    <a:pt x="3457" y="5595"/>
                  </a:cubicBezTo>
                  <a:cubicBezTo>
                    <a:pt x="3460" y="5595"/>
                    <a:pt x="3467" y="5595"/>
                    <a:pt x="3470" y="5592"/>
                  </a:cubicBezTo>
                  <a:cubicBezTo>
                    <a:pt x="3473" y="5595"/>
                    <a:pt x="3477" y="5595"/>
                    <a:pt x="3483" y="5592"/>
                  </a:cubicBezTo>
                  <a:lnTo>
                    <a:pt x="3483" y="5592"/>
                  </a:lnTo>
                  <a:cubicBezTo>
                    <a:pt x="3487" y="5589"/>
                    <a:pt x="3493" y="5589"/>
                    <a:pt x="3500" y="5585"/>
                  </a:cubicBezTo>
                  <a:cubicBezTo>
                    <a:pt x="3537" y="5585"/>
                    <a:pt x="3574" y="5582"/>
                    <a:pt x="3611" y="5582"/>
                  </a:cubicBezTo>
                  <a:cubicBezTo>
                    <a:pt x="3611" y="5582"/>
                    <a:pt x="3611" y="5579"/>
                    <a:pt x="3614" y="5575"/>
                  </a:cubicBezTo>
                  <a:cubicBezTo>
                    <a:pt x="3648" y="5575"/>
                    <a:pt x="3678" y="5575"/>
                    <a:pt x="3711" y="5575"/>
                  </a:cubicBezTo>
                  <a:cubicBezTo>
                    <a:pt x="3715" y="5575"/>
                    <a:pt x="3715" y="5579"/>
                    <a:pt x="3718" y="5579"/>
                  </a:cubicBezTo>
                  <a:cubicBezTo>
                    <a:pt x="3768" y="5595"/>
                    <a:pt x="3822" y="5585"/>
                    <a:pt x="3873" y="5585"/>
                  </a:cubicBezTo>
                  <a:cubicBezTo>
                    <a:pt x="3950" y="5582"/>
                    <a:pt x="4030" y="5582"/>
                    <a:pt x="4107" y="5572"/>
                  </a:cubicBezTo>
                  <a:cubicBezTo>
                    <a:pt x="4111" y="5569"/>
                    <a:pt x="4114" y="5569"/>
                    <a:pt x="4114" y="5565"/>
                  </a:cubicBezTo>
                  <a:cubicBezTo>
                    <a:pt x="4118" y="5569"/>
                    <a:pt x="4118" y="5572"/>
                    <a:pt x="4121" y="5572"/>
                  </a:cubicBezTo>
                  <a:cubicBezTo>
                    <a:pt x="4094" y="5572"/>
                    <a:pt x="4064" y="5579"/>
                    <a:pt x="4037" y="5585"/>
                  </a:cubicBezTo>
                  <a:cubicBezTo>
                    <a:pt x="4020" y="5589"/>
                    <a:pt x="4000" y="5592"/>
                    <a:pt x="3980" y="5589"/>
                  </a:cubicBezTo>
                  <a:cubicBezTo>
                    <a:pt x="3957" y="5589"/>
                    <a:pt x="3933" y="5589"/>
                    <a:pt x="3910" y="5592"/>
                  </a:cubicBezTo>
                  <a:cubicBezTo>
                    <a:pt x="3886" y="5599"/>
                    <a:pt x="3859" y="5599"/>
                    <a:pt x="3832" y="5599"/>
                  </a:cubicBezTo>
                  <a:cubicBezTo>
                    <a:pt x="3822" y="5602"/>
                    <a:pt x="3812" y="5602"/>
                    <a:pt x="3802" y="5606"/>
                  </a:cubicBezTo>
                  <a:cubicBezTo>
                    <a:pt x="3799" y="5606"/>
                    <a:pt x="3796" y="5606"/>
                    <a:pt x="3792" y="5609"/>
                  </a:cubicBezTo>
                  <a:cubicBezTo>
                    <a:pt x="3748" y="5589"/>
                    <a:pt x="3705" y="5606"/>
                    <a:pt x="3665" y="5619"/>
                  </a:cubicBezTo>
                  <a:cubicBezTo>
                    <a:pt x="3661" y="5622"/>
                    <a:pt x="3661" y="5622"/>
                    <a:pt x="3661" y="5622"/>
                  </a:cubicBezTo>
                  <a:cubicBezTo>
                    <a:pt x="3661" y="5619"/>
                    <a:pt x="3658" y="5619"/>
                    <a:pt x="3654" y="5616"/>
                  </a:cubicBezTo>
                  <a:cubicBezTo>
                    <a:pt x="3621" y="5619"/>
                    <a:pt x="3581" y="5612"/>
                    <a:pt x="3547" y="5622"/>
                  </a:cubicBezTo>
                  <a:cubicBezTo>
                    <a:pt x="3544" y="5622"/>
                    <a:pt x="3540" y="5622"/>
                    <a:pt x="3537" y="5622"/>
                  </a:cubicBezTo>
                  <a:cubicBezTo>
                    <a:pt x="3514" y="5626"/>
                    <a:pt x="3490" y="5622"/>
                    <a:pt x="3467" y="5629"/>
                  </a:cubicBezTo>
                  <a:cubicBezTo>
                    <a:pt x="3450" y="5629"/>
                    <a:pt x="3429" y="5629"/>
                    <a:pt x="3413" y="5632"/>
                  </a:cubicBezTo>
                  <a:cubicBezTo>
                    <a:pt x="3406" y="5632"/>
                    <a:pt x="3400" y="5632"/>
                    <a:pt x="3393" y="5632"/>
                  </a:cubicBezTo>
                  <a:cubicBezTo>
                    <a:pt x="3389" y="5632"/>
                    <a:pt x="3389" y="5636"/>
                    <a:pt x="3386" y="5639"/>
                  </a:cubicBezTo>
                  <a:lnTo>
                    <a:pt x="3386" y="5639"/>
                  </a:lnTo>
                  <a:cubicBezTo>
                    <a:pt x="3379" y="5639"/>
                    <a:pt x="3372" y="5639"/>
                    <a:pt x="3366" y="5639"/>
                  </a:cubicBezTo>
                  <a:cubicBezTo>
                    <a:pt x="3342" y="5639"/>
                    <a:pt x="3319" y="5636"/>
                    <a:pt x="3299" y="5649"/>
                  </a:cubicBezTo>
                  <a:cubicBezTo>
                    <a:pt x="3292" y="5649"/>
                    <a:pt x="3282" y="5649"/>
                    <a:pt x="3275" y="5649"/>
                  </a:cubicBezTo>
                  <a:lnTo>
                    <a:pt x="3275" y="5649"/>
                  </a:lnTo>
                  <a:lnTo>
                    <a:pt x="3275" y="5649"/>
                  </a:lnTo>
                  <a:cubicBezTo>
                    <a:pt x="3255" y="5649"/>
                    <a:pt x="3235" y="5646"/>
                    <a:pt x="3218" y="5656"/>
                  </a:cubicBezTo>
                  <a:cubicBezTo>
                    <a:pt x="3211" y="5656"/>
                    <a:pt x="3205" y="5656"/>
                    <a:pt x="3198" y="5659"/>
                  </a:cubicBezTo>
                  <a:lnTo>
                    <a:pt x="3198" y="5659"/>
                  </a:lnTo>
                  <a:lnTo>
                    <a:pt x="3198" y="5659"/>
                  </a:lnTo>
                  <a:cubicBezTo>
                    <a:pt x="3134" y="5659"/>
                    <a:pt x="3067" y="5663"/>
                    <a:pt x="3003" y="5676"/>
                  </a:cubicBezTo>
                  <a:cubicBezTo>
                    <a:pt x="2953" y="5676"/>
                    <a:pt x="2903" y="5676"/>
                    <a:pt x="2849" y="5686"/>
                  </a:cubicBezTo>
                  <a:cubicBezTo>
                    <a:pt x="2779" y="5683"/>
                    <a:pt x="2711" y="5689"/>
                    <a:pt x="2644" y="5703"/>
                  </a:cubicBezTo>
                  <a:cubicBezTo>
                    <a:pt x="2533" y="5703"/>
                    <a:pt x="2429" y="5720"/>
                    <a:pt x="2322" y="5730"/>
                  </a:cubicBezTo>
                  <a:cubicBezTo>
                    <a:pt x="2308" y="5726"/>
                    <a:pt x="2295" y="5730"/>
                    <a:pt x="2282" y="5733"/>
                  </a:cubicBezTo>
                  <a:cubicBezTo>
                    <a:pt x="2265" y="5733"/>
                    <a:pt x="2251" y="5730"/>
                    <a:pt x="2238" y="5740"/>
                  </a:cubicBezTo>
                  <a:cubicBezTo>
                    <a:pt x="2231" y="5740"/>
                    <a:pt x="2225" y="5740"/>
                    <a:pt x="2218" y="5740"/>
                  </a:cubicBezTo>
                  <a:cubicBezTo>
                    <a:pt x="2184" y="5716"/>
                    <a:pt x="2198" y="5689"/>
                    <a:pt x="2194" y="5663"/>
                  </a:cubicBezTo>
                  <a:cubicBezTo>
                    <a:pt x="2198" y="5663"/>
                    <a:pt x="2201" y="5659"/>
                    <a:pt x="2208" y="5659"/>
                  </a:cubicBezTo>
                  <a:cubicBezTo>
                    <a:pt x="2218" y="5656"/>
                    <a:pt x="2228" y="5656"/>
                    <a:pt x="2241" y="5656"/>
                  </a:cubicBezTo>
                  <a:cubicBezTo>
                    <a:pt x="2285" y="5646"/>
                    <a:pt x="2336" y="5656"/>
                    <a:pt x="2379" y="5636"/>
                  </a:cubicBezTo>
                  <a:cubicBezTo>
                    <a:pt x="2386" y="5636"/>
                    <a:pt x="2389" y="5629"/>
                    <a:pt x="2389" y="5626"/>
                  </a:cubicBezTo>
                  <a:cubicBezTo>
                    <a:pt x="2386" y="5595"/>
                    <a:pt x="2355" y="5592"/>
                    <a:pt x="2322" y="5592"/>
                  </a:cubicBezTo>
                  <a:cubicBezTo>
                    <a:pt x="2315" y="5592"/>
                    <a:pt x="2308" y="5595"/>
                    <a:pt x="2302" y="5595"/>
                  </a:cubicBezTo>
                  <a:cubicBezTo>
                    <a:pt x="2218" y="5602"/>
                    <a:pt x="2134" y="5595"/>
                    <a:pt x="2050" y="5606"/>
                  </a:cubicBezTo>
                  <a:cubicBezTo>
                    <a:pt x="2027" y="5609"/>
                    <a:pt x="2003" y="5602"/>
                    <a:pt x="1986" y="5619"/>
                  </a:cubicBezTo>
                  <a:cubicBezTo>
                    <a:pt x="1984" y="5619"/>
                    <a:pt x="1980" y="5616"/>
                    <a:pt x="1974" y="5619"/>
                  </a:cubicBezTo>
                  <a:lnTo>
                    <a:pt x="1974" y="5619"/>
                  </a:lnTo>
                  <a:cubicBezTo>
                    <a:pt x="1954" y="5616"/>
                    <a:pt x="1934" y="5616"/>
                    <a:pt x="1913" y="5619"/>
                  </a:cubicBezTo>
                  <a:lnTo>
                    <a:pt x="1913" y="5619"/>
                  </a:lnTo>
                  <a:cubicBezTo>
                    <a:pt x="1913" y="5616"/>
                    <a:pt x="1910" y="5616"/>
                    <a:pt x="1910" y="5612"/>
                  </a:cubicBezTo>
                  <a:cubicBezTo>
                    <a:pt x="1900" y="5612"/>
                    <a:pt x="1887" y="5612"/>
                    <a:pt x="1880" y="5619"/>
                  </a:cubicBezTo>
                  <a:cubicBezTo>
                    <a:pt x="1876" y="5619"/>
                    <a:pt x="1876" y="5619"/>
                    <a:pt x="1873" y="5619"/>
                  </a:cubicBezTo>
                  <a:cubicBezTo>
                    <a:pt x="1870" y="5619"/>
                    <a:pt x="1866" y="5616"/>
                    <a:pt x="1863" y="5616"/>
                  </a:cubicBezTo>
                  <a:cubicBezTo>
                    <a:pt x="1846" y="5609"/>
                    <a:pt x="1833" y="5612"/>
                    <a:pt x="1819" y="5619"/>
                  </a:cubicBezTo>
                  <a:cubicBezTo>
                    <a:pt x="1803" y="5622"/>
                    <a:pt x="1786" y="5626"/>
                    <a:pt x="1766" y="5629"/>
                  </a:cubicBezTo>
                  <a:lnTo>
                    <a:pt x="1766" y="5629"/>
                  </a:lnTo>
                  <a:lnTo>
                    <a:pt x="1766" y="5629"/>
                  </a:lnTo>
                  <a:cubicBezTo>
                    <a:pt x="1756" y="5629"/>
                    <a:pt x="1742" y="5629"/>
                    <a:pt x="1729" y="5629"/>
                  </a:cubicBezTo>
                  <a:cubicBezTo>
                    <a:pt x="1726" y="5629"/>
                    <a:pt x="1719" y="5629"/>
                    <a:pt x="1715" y="5629"/>
                  </a:cubicBezTo>
                  <a:cubicBezTo>
                    <a:pt x="1695" y="5632"/>
                    <a:pt x="1672" y="5629"/>
                    <a:pt x="1652" y="5639"/>
                  </a:cubicBezTo>
                  <a:cubicBezTo>
                    <a:pt x="1621" y="5639"/>
                    <a:pt x="1588" y="5636"/>
                    <a:pt x="1561" y="5646"/>
                  </a:cubicBezTo>
                  <a:lnTo>
                    <a:pt x="1561" y="5646"/>
                  </a:lnTo>
                  <a:cubicBezTo>
                    <a:pt x="1537" y="5646"/>
                    <a:pt x="1517" y="5646"/>
                    <a:pt x="1497" y="5649"/>
                  </a:cubicBezTo>
                  <a:lnTo>
                    <a:pt x="1497" y="5649"/>
                  </a:lnTo>
                  <a:lnTo>
                    <a:pt x="1497" y="5649"/>
                  </a:lnTo>
                  <a:cubicBezTo>
                    <a:pt x="1464" y="5646"/>
                    <a:pt x="1427" y="5652"/>
                    <a:pt x="1393" y="5656"/>
                  </a:cubicBezTo>
                  <a:cubicBezTo>
                    <a:pt x="1360" y="5636"/>
                    <a:pt x="1323" y="5649"/>
                    <a:pt x="1286" y="5652"/>
                  </a:cubicBezTo>
                  <a:cubicBezTo>
                    <a:pt x="1269" y="5652"/>
                    <a:pt x="1252" y="5649"/>
                    <a:pt x="1239" y="5656"/>
                  </a:cubicBezTo>
                  <a:cubicBezTo>
                    <a:pt x="1118" y="5652"/>
                    <a:pt x="997" y="5663"/>
                    <a:pt x="876" y="5676"/>
                  </a:cubicBezTo>
                  <a:lnTo>
                    <a:pt x="876" y="5676"/>
                  </a:lnTo>
                  <a:cubicBezTo>
                    <a:pt x="856" y="5676"/>
                    <a:pt x="833" y="5676"/>
                    <a:pt x="812" y="5676"/>
                  </a:cubicBezTo>
                  <a:cubicBezTo>
                    <a:pt x="792" y="5683"/>
                    <a:pt x="769" y="5683"/>
                    <a:pt x="749" y="5686"/>
                  </a:cubicBezTo>
                  <a:cubicBezTo>
                    <a:pt x="745" y="5709"/>
                    <a:pt x="779" y="5693"/>
                    <a:pt x="786" y="5703"/>
                  </a:cubicBezTo>
                  <a:cubicBezTo>
                    <a:pt x="816" y="5703"/>
                    <a:pt x="849" y="5706"/>
                    <a:pt x="876" y="5693"/>
                  </a:cubicBezTo>
                  <a:cubicBezTo>
                    <a:pt x="954" y="5699"/>
                    <a:pt x="1024" y="5683"/>
                    <a:pt x="1098" y="5683"/>
                  </a:cubicBezTo>
                  <a:cubicBezTo>
                    <a:pt x="1141" y="5683"/>
                    <a:pt x="1182" y="5676"/>
                    <a:pt x="1225" y="5676"/>
                  </a:cubicBezTo>
                  <a:lnTo>
                    <a:pt x="1225" y="5676"/>
                  </a:lnTo>
                  <a:cubicBezTo>
                    <a:pt x="1272" y="5693"/>
                    <a:pt x="1323" y="5686"/>
                    <a:pt x="1370" y="5673"/>
                  </a:cubicBezTo>
                  <a:lnTo>
                    <a:pt x="1370" y="5673"/>
                  </a:lnTo>
                  <a:cubicBezTo>
                    <a:pt x="1373" y="5676"/>
                    <a:pt x="1376" y="5676"/>
                    <a:pt x="1380" y="5676"/>
                  </a:cubicBezTo>
                  <a:lnTo>
                    <a:pt x="1380" y="5676"/>
                  </a:lnTo>
                  <a:cubicBezTo>
                    <a:pt x="1400" y="5676"/>
                    <a:pt x="1417" y="5679"/>
                    <a:pt x="1433" y="5669"/>
                  </a:cubicBezTo>
                  <a:cubicBezTo>
                    <a:pt x="1457" y="5673"/>
                    <a:pt x="1497" y="5656"/>
                    <a:pt x="1494" y="5693"/>
                  </a:cubicBezTo>
                  <a:cubicBezTo>
                    <a:pt x="1494" y="5706"/>
                    <a:pt x="1521" y="5703"/>
                    <a:pt x="1537" y="5696"/>
                  </a:cubicBezTo>
                  <a:lnTo>
                    <a:pt x="1537" y="5696"/>
                  </a:lnTo>
                  <a:cubicBezTo>
                    <a:pt x="1615" y="5693"/>
                    <a:pt x="1692" y="5693"/>
                    <a:pt x="1769" y="5683"/>
                  </a:cubicBezTo>
                  <a:cubicBezTo>
                    <a:pt x="1809" y="5679"/>
                    <a:pt x="1853" y="5686"/>
                    <a:pt x="1897" y="5686"/>
                  </a:cubicBezTo>
                  <a:cubicBezTo>
                    <a:pt x="1900" y="5709"/>
                    <a:pt x="1903" y="5733"/>
                    <a:pt x="1907" y="5756"/>
                  </a:cubicBezTo>
                  <a:lnTo>
                    <a:pt x="1907" y="5756"/>
                  </a:lnTo>
                  <a:cubicBezTo>
                    <a:pt x="1887" y="5763"/>
                    <a:pt x="1863" y="5767"/>
                    <a:pt x="1840" y="5767"/>
                  </a:cubicBezTo>
                  <a:cubicBezTo>
                    <a:pt x="1669" y="5784"/>
                    <a:pt x="1497" y="5794"/>
                    <a:pt x="1329" y="5807"/>
                  </a:cubicBezTo>
                  <a:cubicBezTo>
                    <a:pt x="1312" y="5807"/>
                    <a:pt x="1296" y="5807"/>
                    <a:pt x="1286" y="5813"/>
                  </a:cubicBezTo>
                  <a:cubicBezTo>
                    <a:pt x="1279" y="5813"/>
                    <a:pt x="1272" y="5813"/>
                    <a:pt x="1262" y="5813"/>
                  </a:cubicBezTo>
                  <a:cubicBezTo>
                    <a:pt x="1245" y="5813"/>
                    <a:pt x="1229" y="5813"/>
                    <a:pt x="1212" y="5813"/>
                  </a:cubicBezTo>
                  <a:cubicBezTo>
                    <a:pt x="1205" y="5810"/>
                    <a:pt x="1195" y="5810"/>
                    <a:pt x="1185" y="5813"/>
                  </a:cubicBezTo>
                  <a:cubicBezTo>
                    <a:pt x="1061" y="5820"/>
                    <a:pt x="937" y="5830"/>
                    <a:pt x="812" y="5841"/>
                  </a:cubicBezTo>
                  <a:cubicBezTo>
                    <a:pt x="779" y="5837"/>
                    <a:pt x="745" y="5844"/>
                    <a:pt x="712" y="5844"/>
                  </a:cubicBezTo>
                  <a:cubicBezTo>
                    <a:pt x="712" y="5844"/>
                    <a:pt x="708" y="5847"/>
                    <a:pt x="708" y="5851"/>
                  </a:cubicBezTo>
                  <a:cubicBezTo>
                    <a:pt x="692" y="5851"/>
                    <a:pt x="678" y="5851"/>
                    <a:pt x="665" y="5851"/>
                  </a:cubicBezTo>
                  <a:cubicBezTo>
                    <a:pt x="648" y="5847"/>
                    <a:pt x="641" y="5857"/>
                    <a:pt x="638" y="5867"/>
                  </a:cubicBezTo>
                  <a:cubicBezTo>
                    <a:pt x="638" y="5867"/>
                    <a:pt x="638" y="5871"/>
                    <a:pt x="638" y="5874"/>
                  </a:cubicBezTo>
                  <a:cubicBezTo>
                    <a:pt x="641" y="5871"/>
                    <a:pt x="645" y="5871"/>
                    <a:pt x="645" y="5867"/>
                  </a:cubicBezTo>
                  <a:cubicBezTo>
                    <a:pt x="665" y="5861"/>
                    <a:pt x="682" y="5861"/>
                    <a:pt x="702" y="5864"/>
                  </a:cubicBezTo>
                  <a:cubicBezTo>
                    <a:pt x="712" y="5867"/>
                    <a:pt x="725" y="5871"/>
                    <a:pt x="735" y="5867"/>
                  </a:cubicBezTo>
                  <a:cubicBezTo>
                    <a:pt x="745" y="5871"/>
                    <a:pt x="752" y="5871"/>
                    <a:pt x="759" y="5871"/>
                  </a:cubicBezTo>
                  <a:cubicBezTo>
                    <a:pt x="776" y="5871"/>
                    <a:pt x="789" y="5867"/>
                    <a:pt x="799" y="5861"/>
                  </a:cubicBezTo>
                  <a:cubicBezTo>
                    <a:pt x="799" y="5861"/>
                    <a:pt x="802" y="5864"/>
                    <a:pt x="809" y="5867"/>
                  </a:cubicBezTo>
                  <a:cubicBezTo>
                    <a:pt x="873" y="5881"/>
                    <a:pt x="940" y="5864"/>
                    <a:pt x="1007" y="5861"/>
                  </a:cubicBezTo>
                  <a:cubicBezTo>
                    <a:pt x="994" y="5864"/>
                    <a:pt x="980" y="5864"/>
                    <a:pt x="967" y="5867"/>
                  </a:cubicBezTo>
                  <a:cubicBezTo>
                    <a:pt x="947" y="5871"/>
                    <a:pt x="930" y="5877"/>
                    <a:pt x="910" y="5877"/>
                  </a:cubicBezTo>
                  <a:cubicBezTo>
                    <a:pt x="903" y="5877"/>
                    <a:pt x="896" y="5877"/>
                    <a:pt x="890" y="5881"/>
                  </a:cubicBezTo>
                  <a:cubicBezTo>
                    <a:pt x="886" y="5881"/>
                    <a:pt x="883" y="5881"/>
                    <a:pt x="883" y="5884"/>
                  </a:cubicBezTo>
                  <a:cubicBezTo>
                    <a:pt x="839" y="5877"/>
                    <a:pt x="799" y="5877"/>
                    <a:pt x="755" y="5888"/>
                  </a:cubicBezTo>
                  <a:cubicBezTo>
                    <a:pt x="755" y="5884"/>
                    <a:pt x="752" y="5884"/>
                    <a:pt x="752" y="5881"/>
                  </a:cubicBezTo>
                  <a:cubicBezTo>
                    <a:pt x="708" y="5867"/>
                    <a:pt x="662" y="5877"/>
                    <a:pt x="615" y="5874"/>
                  </a:cubicBezTo>
                  <a:cubicBezTo>
                    <a:pt x="587" y="5881"/>
                    <a:pt x="554" y="5874"/>
                    <a:pt x="530" y="5888"/>
                  </a:cubicBezTo>
                  <a:cubicBezTo>
                    <a:pt x="524" y="5891"/>
                    <a:pt x="520" y="5894"/>
                    <a:pt x="517" y="5898"/>
                  </a:cubicBezTo>
                  <a:lnTo>
                    <a:pt x="517" y="5898"/>
                  </a:lnTo>
                  <a:lnTo>
                    <a:pt x="517" y="5898"/>
                  </a:lnTo>
                  <a:cubicBezTo>
                    <a:pt x="477" y="5894"/>
                    <a:pt x="443" y="5904"/>
                    <a:pt x="406" y="5918"/>
                  </a:cubicBezTo>
                  <a:cubicBezTo>
                    <a:pt x="420" y="5928"/>
                    <a:pt x="443" y="5918"/>
                    <a:pt x="450" y="5934"/>
                  </a:cubicBezTo>
                  <a:cubicBezTo>
                    <a:pt x="447" y="5934"/>
                    <a:pt x="443" y="5938"/>
                    <a:pt x="437" y="5941"/>
                  </a:cubicBezTo>
                  <a:cubicBezTo>
                    <a:pt x="413" y="5945"/>
                    <a:pt x="390" y="5948"/>
                    <a:pt x="366" y="5955"/>
                  </a:cubicBezTo>
                  <a:cubicBezTo>
                    <a:pt x="349" y="5958"/>
                    <a:pt x="339" y="5965"/>
                    <a:pt x="343" y="5978"/>
                  </a:cubicBezTo>
                  <a:cubicBezTo>
                    <a:pt x="349" y="5988"/>
                    <a:pt x="363" y="5988"/>
                    <a:pt x="373" y="5988"/>
                  </a:cubicBezTo>
                  <a:cubicBezTo>
                    <a:pt x="396" y="5988"/>
                    <a:pt x="416" y="5988"/>
                    <a:pt x="437" y="5988"/>
                  </a:cubicBezTo>
                  <a:lnTo>
                    <a:pt x="440" y="5985"/>
                  </a:lnTo>
                  <a:cubicBezTo>
                    <a:pt x="494" y="5985"/>
                    <a:pt x="551" y="5991"/>
                    <a:pt x="601" y="5971"/>
                  </a:cubicBezTo>
                  <a:cubicBezTo>
                    <a:pt x="605" y="5985"/>
                    <a:pt x="621" y="5985"/>
                    <a:pt x="638" y="5981"/>
                  </a:cubicBezTo>
                  <a:cubicBezTo>
                    <a:pt x="651" y="5981"/>
                    <a:pt x="668" y="5968"/>
                    <a:pt x="685" y="5978"/>
                  </a:cubicBezTo>
                  <a:lnTo>
                    <a:pt x="685" y="5978"/>
                  </a:lnTo>
                  <a:cubicBezTo>
                    <a:pt x="685" y="5981"/>
                    <a:pt x="688" y="5981"/>
                    <a:pt x="692" y="5981"/>
                  </a:cubicBezTo>
                  <a:cubicBezTo>
                    <a:pt x="695" y="5981"/>
                    <a:pt x="695" y="5981"/>
                    <a:pt x="695" y="5978"/>
                  </a:cubicBezTo>
                  <a:cubicBezTo>
                    <a:pt x="698" y="5978"/>
                    <a:pt x="702" y="5978"/>
                    <a:pt x="705" y="5978"/>
                  </a:cubicBezTo>
                  <a:cubicBezTo>
                    <a:pt x="776" y="5968"/>
                    <a:pt x="846" y="5981"/>
                    <a:pt x="916" y="5968"/>
                  </a:cubicBezTo>
                  <a:cubicBezTo>
                    <a:pt x="920" y="5968"/>
                    <a:pt x="923" y="5968"/>
                    <a:pt x="930" y="5971"/>
                  </a:cubicBezTo>
                  <a:cubicBezTo>
                    <a:pt x="937" y="5971"/>
                    <a:pt x="947" y="5971"/>
                    <a:pt x="954" y="5971"/>
                  </a:cubicBezTo>
                  <a:cubicBezTo>
                    <a:pt x="967" y="5965"/>
                    <a:pt x="980" y="5965"/>
                    <a:pt x="994" y="5971"/>
                  </a:cubicBezTo>
                  <a:lnTo>
                    <a:pt x="994" y="5971"/>
                  </a:lnTo>
                  <a:cubicBezTo>
                    <a:pt x="1007" y="5968"/>
                    <a:pt x="1021" y="5965"/>
                    <a:pt x="1031" y="5961"/>
                  </a:cubicBezTo>
                  <a:lnTo>
                    <a:pt x="1031" y="5961"/>
                  </a:lnTo>
                  <a:lnTo>
                    <a:pt x="1031" y="5961"/>
                  </a:lnTo>
                  <a:cubicBezTo>
                    <a:pt x="1054" y="5961"/>
                    <a:pt x="1074" y="5961"/>
                    <a:pt x="1098" y="5961"/>
                  </a:cubicBezTo>
                  <a:cubicBezTo>
                    <a:pt x="1108" y="5961"/>
                    <a:pt x="1121" y="5961"/>
                    <a:pt x="1135" y="5961"/>
                  </a:cubicBezTo>
                  <a:lnTo>
                    <a:pt x="1135" y="5961"/>
                  </a:lnTo>
                  <a:lnTo>
                    <a:pt x="1135" y="5961"/>
                  </a:lnTo>
                  <a:cubicBezTo>
                    <a:pt x="1145" y="5961"/>
                    <a:pt x="1151" y="5961"/>
                    <a:pt x="1162" y="5961"/>
                  </a:cubicBezTo>
                  <a:cubicBezTo>
                    <a:pt x="1209" y="5961"/>
                    <a:pt x="1255" y="5961"/>
                    <a:pt x="1302" y="5958"/>
                  </a:cubicBezTo>
                  <a:lnTo>
                    <a:pt x="1306" y="5955"/>
                  </a:lnTo>
                  <a:lnTo>
                    <a:pt x="1306" y="5951"/>
                  </a:lnTo>
                  <a:cubicBezTo>
                    <a:pt x="1323" y="5958"/>
                    <a:pt x="1340" y="5958"/>
                    <a:pt x="1356" y="5955"/>
                  </a:cubicBezTo>
                  <a:cubicBezTo>
                    <a:pt x="1366" y="5951"/>
                    <a:pt x="1380" y="5951"/>
                    <a:pt x="1393" y="5951"/>
                  </a:cubicBezTo>
                  <a:cubicBezTo>
                    <a:pt x="1450" y="5955"/>
                    <a:pt x="1504" y="5941"/>
                    <a:pt x="1561" y="5941"/>
                  </a:cubicBezTo>
                  <a:cubicBezTo>
                    <a:pt x="1568" y="5938"/>
                    <a:pt x="1578" y="5938"/>
                    <a:pt x="1588" y="5934"/>
                  </a:cubicBezTo>
                  <a:cubicBezTo>
                    <a:pt x="1591" y="5931"/>
                    <a:pt x="1594" y="5928"/>
                    <a:pt x="1598" y="5921"/>
                  </a:cubicBezTo>
                  <a:lnTo>
                    <a:pt x="1598" y="5918"/>
                  </a:lnTo>
                  <a:cubicBezTo>
                    <a:pt x="1554" y="5921"/>
                    <a:pt x="1511" y="5921"/>
                    <a:pt x="1470" y="5934"/>
                  </a:cubicBezTo>
                  <a:lnTo>
                    <a:pt x="1470" y="5934"/>
                  </a:lnTo>
                  <a:lnTo>
                    <a:pt x="1470" y="5934"/>
                  </a:lnTo>
                  <a:cubicBezTo>
                    <a:pt x="1467" y="5934"/>
                    <a:pt x="1460" y="5931"/>
                    <a:pt x="1457" y="5934"/>
                  </a:cubicBezTo>
                  <a:cubicBezTo>
                    <a:pt x="1460" y="5934"/>
                    <a:pt x="1460" y="5934"/>
                    <a:pt x="1464" y="5934"/>
                  </a:cubicBezTo>
                  <a:cubicBezTo>
                    <a:pt x="1464" y="5934"/>
                    <a:pt x="1464" y="5938"/>
                    <a:pt x="1460" y="5934"/>
                  </a:cubicBezTo>
                  <a:lnTo>
                    <a:pt x="1457" y="5934"/>
                  </a:lnTo>
                  <a:cubicBezTo>
                    <a:pt x="1454" y="5931"/>
                    <a:pt x="1450" y="5931"/>
                    <a:pt x="1444" y="5934"/>
                  </a:cubicBezTo>
                  <a:lnTo>
                    <a:pt x="1444" y="5934"/>
                  </a:lnTo>
                  <a:cubicBezTo>
                    <a:pt x="1433" y="5934"/>
                    <a:pt x="1420" y="5934"/>
                    <a:pt x="1407" y="5934"/>
                  </a:cubicBezTo>
                  <a:cubicBezTo>
                    <a:pt x="1400" y="5934"/>
                    <a:pt x="1390" y="5934"/>
                    <a:pt x="1380" y="5934"/>
                  </a:cubicBezTo>
                  <a:cubicBezTo>
                    <a:pt x="1376" y="5934"/>
                    <a:pt x="1376" y="5938"/>
                    <a:pt x="1376" y="5941"/>
                  </a:cubicBezTo>
                  <a:cubicBezTo>
                    <a:pt x="1353" y="5934"/>
                    <a:pt x="1333" y="5938"/>
                    <a:pt x="1309" y="5938"/>
                  </a:cubicBezTo>
                  <a:cubicBezTo>
                    <a:pt x="1306" y="5941"/>
                    <a:pt x="1302" y="5941"/>
                    <a:pt x="1302" y="5945"/>
                  </a:cubicBezTo>
                  <a:cubicBezTo>
                    <a:pt x="1296" y="5945"/>
                    <a:pt x="1293" y="5945"/>
                    <a:pt x="1286" y="5945"/>
                  </a:cubicBezTo>
                  <a:cubicBezTo>
                    <a:pt x="1276" y="5941"/>
                    <a:pt x="1266" y="5941"/>
                    <a:pt x="1252" y="5938"/>
                  </a:cubicBezTo>
                  <a:cubicBezTo>
                    <a:pt x="1249" y="5934"/>
                    <a:pt x="1242" y="5934"/>
                    <a:pt x="1235" y="5934"/>
                  </a:cubicBezTo>
                  <a:cubicBezTo>
                    <a:pt x="1212" y="5934"/>
                    <a:pt x="1185" y="5928"/>
                    <a:pt x="1168" y="5945"/>
                  </a:cubicBezTo>
                  <a:cubicBezTo>
                    <a:pt x="1168" y="5941"/>
                    <a:pt x="1165" y="5934"/>
                    <a:pt x="1162" y="5931"/>
                  </a:cubicBezTo>
                  <a:lnTo>
                    <a:pt x="1162" y="5931"/>
                  </a:lnTo>
                  <a:cubicBezTo>
                    <a:pt x="1178" y="5931"/>
                    <a:pt x="1195" y="5931"/>
                    <a:pt x="1212" y="5931"/>
                  </a:cubicBezTo>
                  <a:lnTo>
                    <a:pt x="1212" y="5931"/>
                  </a:lnTo>
                  <a:cubicBezTo>
                    <a:pt x="1215" y="5931"/>
                    <a:pt x="1219" y="5931"/>
                    <a:pt x="1222" y="5931"/>
                  </a:cubicBezTo>
                  <a:cubicBezTo>
                    <a:pt x="1225" y="5931"/>
                    <a:pt x="1229" y="5931"/>
                    <a:pt x="1235" y="5928"/>
                  </a:cubicBezTo>
                  <a:cubicBezTo>
                    <a:pt x="1249" y="5934"/>
                    <a:pt x="1262" y="5934"/>
                    <a:pt x="1279" y="5924"/>
                  </a:cubicBezTo>
                  <a:cubicBezTo>
                    <a:pt x="1283" y="5924"/>
                    <a:pt x="1289" y="5924"/>
                    <a:pt x="1293" y="5924"/>
                  </a:cubicBezTo>
                  <a:cubicBezTo>
                    <a:pt x="1299" y="5924"/>
                    <a:pt x="1309" y="5928"/>
                    <a:pt x="1319" y="5928"/>
                  </a:cubicBezTo>
                  <a:cubicBezTo>
                    <a:pt x="1430" y="5931"/>
                    <a:pt x="1541" y="5908"/>
                    <a:pt x="1652" y="5898"/>
                  </a:cubicBezTo>
                  <a:cubicBezTo>
                    <a:pt x="1665" y="5894"/>
                    <a:pt x="1679" y="5891"/>
                    <a:pt x="1689" y="5888"/>
                  </a:cubicBezTo>
                  <a:lnTo>
                    <a:pt x="1689" y="5888"/>
                  </a:lnTo>
                  <a:lnTo>
                    <a:pt x="1689" y="5888"/>
                  </a:lnTo>
                  <a:cubicBezTo>
                    <a:pt x="1712" y="5891"/>
                    <a:pt x="1736" y="5891"/>
                    <a:pt x="1756" y="5881"/>
                  </a:cubicBezTo>
                  <a:lnTo>
                    <a:pt x="1756" y="5881"/>
                  </a:lnTo>
                  <a:cubicBezTo>
                    <a:pt x="1803" y="5877"/>
                    <a:pt x="1850" y="5874"/>
                    <a:pt x="1897" y="5871"/>
                  </a:cubicBezTo>
                  <a:lnTo>
                    <a:pt x="1897" y="5871"/>
                  </a:lnTo>
                  <a:cubicBezTo>
                    <a:pt x="1903" y="5861"/>
                    <a:pt x="1923" y="5867"/>
                    <a:pt x="1920" y="5881"/>
                  </a:cubicBezTo>
                  <a:lnTo>
                    <a:pt x="1917" y="5884"/>
                  </a:lnTo>
                  <a:lnTo>
                    <a:pt x="1917" y="5884"/>
                  </a:lnTo>
                  <a:lnTo>
                    <a:pt x="1917" y="5888"/>
                  </a:lnTo>
                  <a:cubicBezTo>
                    <a:pt x="1917" y="5888"/>
                    <a:pt x="1917" y="5891"/>
                    <a:pt x="1917" y="5894"/>
                  </a:cubicBezTo>
                  <a:lnTo>
                    <a:pt x="1917" y="5898"/>
                  </a:lnTo>
                  <a:cubicBezTo>
                    <a:pt x="1907" y="5941"/>
                    <a:pt x="1920" y="5991"/>
                    <a:pt x="1907" y="6035"/>
                  </a:cubicBezTo>
                  <a:cubicBezTo>
                    <a:pt x="1917" y="6032"/>
                    <a:pt x="1927" y="6028"/>
                    <a:pt x="1937" y="6025"/>
                  </a:cubicBezTo>
                  <a:lnTo>
                    <a:pt x="1937" y="6025"/>
                  </a:lnTo>
                  <a:lnTo>
                    <a:pt x="1940" y="6022"/>
                  </a:lnTo>
                  <a:cubicBezTo>
                    <a:pt x="1944" y="6022"/>
                    <a:pt x="1944" y="6022"/>
                    <a:pt x="1947" y="6022"/>
                  </a:cubicBezTo>
                  <a:lnTo>
                    <a:pt x="1947" y="6022"/>
                  </a:lnTo>
                  <a:cubicBezTo>
                    <a:pt x="1964" y="6015"/>
                    <a:pt x="1980" y="6005"/>
                    <a:pt x="1996" y="5998"/>
                  </a:cubicBezTo>
                  <a:cubicBezTo>
                    <a:pt x="2020" y="5985"/>
                    <a:pt x="2047" y="5961"/>
                    <a:pt x="2074" y="5958"/>
                  </a:cubicBezTo>
                  <a:cubicBezTo>
                    <a:pt x="2080" y="5958"/>
                    <a:pt x="2084" y="5958"/>
                    <a:pt x="2087" y="5958"/>
                  </a:cubicBezTo>
                  <a:cubicBezTo>
                    <a:pt x="2087" y="5955"/>
                    <a:pt x="2090" y="5955"/>
                    <a:pt x="2090" y="5951"/>
                  </a:cubicBezTo>
                  <a:cubicBezTo>
                    <a:pt x="2094" y="5955"/>
                    <a:pt x="2100" y="5958"/>
                    <a:pt x="2104" y="5961"/>
                  </a:cubicBezTo>
                  <a:cubicBezTo>
                    <a:pt x="2107" y="5961"/>
                    <a:pt x="2111" y="5965"/>
                    <a:pt x="2117" y="5968"/>
                  </a:cubicBezTo>
                  <a:cubicBezTo>
                    <a:pt x="2121" y="5971"/>
                    <a:pt x="2124" y="5975"/>
                    <a:pt x="2127" y="5975"/>
                  </a:cubicBezTo>
                  <a:lnTo>
                    <a:pt x="2127" y="5978"/>
                  </a:lnTo>
                  <a:cubicBezTo>
                    <a:pt x="2151" y="5991"/>
                    <a:pt x="2178" y="6008"/>
                    <a:pt x="2208" y="6018"/>
                  </a:cubicBezTo>
                  <a:cubicBezTo>
                    <a:pt x="2218" y="5961"/>
                    <a:pt x="2208" y="5904"/>
                    <a:pt x="2208" y="5844"/>
                  </a:cubicBezTo>
                  <a:cubicBezTo>
                    <a:pt x="2208" y="5841"/>
                    <a:pt x="2211" y="5834"/>
                    <a:pt x="2218" y="5834"/>
                  </a:cubicBezTo>
                  <a:cubicBezTo>
                    <a:pt x="2225" y="5834"/>
                    <a:pt x="2231" y="5834"/>
                    <a:pt x="2235" y="5834"/>
                  </a:cubicBezTo>
                  <a:cubicBezTo>
                    <a:pt x="2241" y="5830"/>
                    <a:pt x="2248" y="5830"/>
                    <a:pt x="2255" y="5830"/>
                  </a:cubicBezTo>
                  <a:cubicBezTo>
                    <a:pt x="2258" y="5827"/>
                    <a:pt x="2258" y="5827"/>
                    <a:pt x="2258" y="5824"/>
                  </a:cubicBezTo>
                  <a:lnTo>
                    <a:pt x="2258" y="5824"/>
                  </a:lnTo>
                  <a:cubicBezTo>
                    <a:pt x="2308" y="5824"/>
                    <a:pt x="2359" y="5824"/>
                    <a:pt x="2409" y="5820"/>
                  </a:cubicBezTo>
                  <a:cubicBezTo>
                    <a:pt x="2413" y="5820"/>
                    <a:pt x="2413" y="5820"/>
                    <a:pt x="2413" y="5820"/>
                  </a:cubicBezTo>
                  <a:cubicBezTo>
                    <a:pt x="2426" y="5834"/>
                    <a:pt x="2443" y="5827"/>
                    <a:pt x="2460" y="5824"/>
                  </a:cubicBezTo>
                  <a:cubicBezTo>
                    <a:pt x="2453" y="5834"/>
                    <a:pt x="2433" y="5824"/>
                    <a:pt x="2423" y="5841"/>
                  </a:cubicBezTo>
                  <a:cubicBezTo>
                    <a:pt x="2463" y="5851"/>
                    <a:pt x="2500" y="5847"/>
                    <a:pt x="2540" y="5844"/>
                  </a:cubicBezTo>
                  <a:cubicBezTo>
                    <a:pt x="2634" y="5841"/>
                    <a:pt x="2728" y="5841"/>
                    <a:pt x="2825" y="5841"/>
                  </a:cubicBezTo>
                  <a:lnTo>
                    <a:pt x="2825" y="5841"/>
                  </a:lnTo>
                  <a:lnTo>
                    <a:pt x="2825" y="5841"/>
                  </a:lnTo>
                  <a:cubicBezTo>
                    <a:pt x="2829" y="5841"/>
                    <a:pt x="2832" y="5841"/>
                    <a:pt x="2836" y="5841"/>
                  </a:cubicBezTo>
                  <a:lnTo>
                    <a:pt x="2836" y="5841"/>
                  </a:lnTo>
                  <a:lnTo>
                    <a:pt x="2836" y="5841"/>
                  </a:lnTo>
                  <a:cubicBezTo>
                    <a:pt x="2842" y="5841"/>
                    <a:pt x="2846" y="5841"/>
                    <a:pt x="2849" y="5841"/>
                  </a:cubicBezTo>
                  <a:lnTo>
                    <a:pt x="2849" y="5841"/>
                  </a:lnTo>
                  <a:lnTo>
                    <a:pt x="2849" y="5841"/>
                  </a:lnTo>
                  <a:cubicBezTo>
                    <a:pt x="2859" y="5844"/>
                    <a:pt x="2866" y="5844"/>
                    <a:pt x="2876" y="5841"/>
                  </a:cubicBezTo>
                  <a:cubicBezTo>
                    <a:pt x="2889" y="5841"/>
                    <a:pt x="2903" y="5841"/>
                    <a:pt x="2916" y="5841"/>
                  </a:cubicBezTo>
                  <a:lnTo>
                    <a:pt x="2919" y="5837"/>
                  </a:lnTo>
                  <a:cubicBezTo>
                    <a:pt x="2923" y="5837"/>
                    <a:pt x="2926" y="5841"/>
                    <a:pt x="2929" y="5841"/>
                  </a:cubicBezTo>
                  <a:cubicBezTo>
                    <a:pt x="2940" y="5837"/>
                    <a:pt x="2953" y="5837"/>
                    <a:pt x="2963" y="5837"/>
                  </a:cubicBezTo>
                  <a:cubicBezTo>
                    <a:pt x="2970" y="5834"/>
                    <a:pt x="2973" y="5834"/>
                    <a:pt x="2976" y="5830"/>
                  </a:cubicBezTo>
                  <a:cubicBezTo>
                    <a:pt x="3007" y="5830"/>
                    <a:pt x="3037" y="5830"/>
                    <a:pt x="3071" y="5834"/>
                  </a:cubicBezTo>
                  <a:cubicBezTo>
                    <a:pt x="3124" y="5830"/>
                    <a:pt x="3181" y="5824"/>
                    <a:pt x="3235" y="5820"/>
                  </a:cubicBezTo>
                  <a:lnTo>
                    <a:pt x="3235" y="5820"/>
                  </a:lnTo>
                  <a:lnTo>
                    <a:pt x="3235" y="5820"/>
                  </a:lnTo>
                  <a:cubicBezTo>
                    <a:pt x="3245" y="5820"/>
                    <a:pt x="3255" y="5820"/>
                    <a:pt x="3265" y="5820"/>
                  </a:cubicBezTo>
                  <a:cubicBezTo>
                    <a:pt x="3272" y="5820"/>
                    <a:pt x="3279" y="5824"/>
                    <a:pt x="3289" y="5824"/>
                  </a:cubicBezTo>
                  <a:cubicBezTo>
                    <a:pt x="3336" y="5824"/>
                    <a:pt x="3386" y="5824"/>
                    <a:pt x="3433" y="5807"/>
                  </a:cubicBezTo>
                  <a:cubicBezTo>
                    <a:pt x="3359" y="5807"/>
                    <a:pt x="3285" y="5807"/>
                    <a:pt x="3211" y="5807"/>
                  </a:cubicBezTo>
                  <a:lnTo>
                    <a:pt x="3215" y="5807"/>
                  </a:lnTo>
                  <a:lnTo>
                    <a:pt x="3211" y="5807"/>
                  </a:lnTo>
                  <a:cubicBezTo>
                    <a:pt x="3134" y="5810"/>
                    <a:pt x="3057" y="5810"/>
                    <a:pt x="2980" y="5813"/>
                  </a:cubicBezTo>
                  <a:cubicBezTo>
                    <a:pt x="2966" y="5810"/>
                    <a:pt x="2953" y="5810"/>
                    <a:pt x="2940" y="5817"/>
                  </a:cubicBezTo>
                  <a:lnTo>
                    <a:pt x="2940" y="5817"/>
                  </a:lnTo>
                  <a:lnTo>
                    <a:pt x="2940" y="5817"/>
                  </a:lnTo>
                  <a:cubicBezTo>
                    <a:pt x="2909" y="5813"/>
                    <a:pt x="2876" y="5810"/>
                    <a:pt x="2846" y="5820"/>
                  </a:cubicBezTo>
                  <a:cubicBezTo>
                    <a:pt x="2839" y="5820"/>
                    <a:pt x="2836" y="5820"/>
                    <a:pt x="2829" y="5820"/>
                  </a:cubicBezTo>
                  <a:lnTo>
                    <a:pt x="2829" y="5820"/>
                  </a:lnTo>
                  <a:cubicBezTo>
                    <a:pt x="2815" y="5817"/>
                    <a:pt x="2805" y="5813"/>
                    <a:pt x="2795" y="5820"/>
                  </a:cubicBezTo>
                  <a:cubicBezTo>
                    <a:pt x="2789" y="5820"/>
                    <a:pt x="2782" y="5820"/>
                    <a:pt x="2775" y="5820"/>
                  </a:cubicBezTo>
                  <a:lnTo>
                    <a:pt x="2775" y="5820"/>
                  </a:lnTo>
                  <a:cubicBezTo>
                    <a:pt x="2755" y="5813"/>
                    <a:pt x="2738" y="5813"/>
                    <a:pt x="2718" y="5820"/>
                  </a:cubicBezTo>
                  <a:cubicBezTo>
                    <a:pt x="2658" y="5824"/>
                    <a:pt x="2597" y="5824"/>
                    <a:pt x="2537" y="5824"/>
                  </a:cubicBezTo>
                  <a:cubicBezTo>
                    <a:pt x="2523" y="5824"/>
                    <a:pt x="2510" y="5824"/>
                    <a:pt x="2503" y="5813"/>
                  </a:cubicBezTo>
                  <a:lnTo>
                    <a:pt x="2503" y="5813"/>
                  </a:lnTo>
                  <a:cubicBezTo>
                    <a:pt x="2557" y="5807"/>
                    <a:pt x="2614" y="5804"/>
                    <a:pt x="2668" y="5797"/>
                  </a:cubicBezTo>
                  <a:cubicBezTo>
                    <a:pt x="2711" y="5797"/>
                    <a:pt x="2758" y="5797"/>
                    <a:pt x="2799" y="5787"/>
                  </a:cubicBezTo>
                  <a:lnTo>
                    <a:pt x="2799" y="5787"/>
                  </a:lnTo>
                  <a:cubicBezTo>
                    <a:pt x="2839" y="5787"/>
                    <a:pt x="2879" y="5787"/>
                    <a:pt x="2916" y="5777"/>
                  </a:cubicBezTo>
                  <a:cubicBezTo>
                    <a:pt x="2923" y="5780"/>
                    <a:pt x="2926" y="5780"/>
                    <a:pt x="2926" y="5777"/>
                  </a:cubicBezTo>
                  <a:cubicBezTo>
                    <a:pt x="2946" y="5777"/>
                    <a:pt x="2966" y="5780"/>
                    <a:pt x="2983" y="5770"/>
                  </a:cubicBezTo>
                  <a:cubicBezTo>
                    <a:pt x="3107" y="5763"/>
                    <a:pt x="3232" y="5756"/>
                    <a:pt x="3352" y="5750"/>
                  </a:cubicBezTo>
                  <a:cubicBezTo>
                    <a:pt x="3393" y="5746"/>
                    <a:pt x="3436" y="5750"/>
                    <a:pt x="3477" y="5740"/>
                  </a:cubicBezTo>
                  <a:lnTo>
                    <a:pt x="3477" y="5740"/>
                  </a:lnTo>
                  <a:lnTo>
                    <a:pt x="3477" y="5740"/>
                  </a:lnTo>
                  <a:cubicBezTo>
                    <a:pt x="3480" y="5743"/>
                    <a:pt x="3480" y="5743"/>
                    <a:pt x="3480" y="5743"/>
                  </a:cubicBezTo>
                  <a:cubicBezTo>
                    <a:pt x="3483" y="5743"/>
                    <a:pt x="3483" y="5743"/>
                    <a:pt x="3483" y="5743"/>
                  </a:cubicBezTo>
                  <a:cubicBezTo>
                    <a:pt x="3493" y="5746"/>
                    <a:pt x="3510" y="5736"/>
                    <a:pt x="3520" y="5746"/>
                  </a:cubicBezTo>
                  <a:cubicBezTo>
                    <a:pt x="3540" y="5760"/>
                    <a:pt x="3561" y="5770"/>
                    <a:pt x="3574" y="5787"/>
                  </a:cubicBezTo>
                  <a:cubicBezTo>
                    <a:pt x="3577" y="5787"/>
                    <a:pt x="3581" y="5790"/>
                    <a:pt x="3581" y="5790"/>
                  </a:cubicBezTo>
                  <a:cubicBezTo>
                    <a:pt x="3581" y="5794"/>
                    <a:pt x="3581" y="5797"/>
                    <a:pt x="3581" y="5800"/>
                  </a:cubicBezTo>
                  <a:cubicBezTo>
                    <a:pt x="3584" y="5813"/>
                    <a:pt x="3581" y="5830"/>
                    <a:pt x="3611" y="5834"/>
                  </a:cubicBezTo>
                  <a:lnTo>
                    <a:pt x="3611" y="5830"/>
                  </a:lnTo>
                  <a:lnTo>
                    <a:pt x="3611" y="5830"/>
                  </a:lnTo>
                  <a:lnTo>
                    <a:pt x="3611" y="5830"/>
                  </a:lnTo>
                  <a:cubicBezTo>
                    <a:pt x="3611" y="5834"/>
                    <a:pt x="3614" y="5837"/>
                    <a:pt x="3614" y="5841"/>
                  </a:cubicBezTo>
                  <a:lnTo>
                    <a:pt x="3614" y="5841"/>
                  </a:lnTo>
                  <a:cubicBezTo>
                    <a:pt x="3614" y="5844"/>
                    <a:pt x="3618" y="5847"/>
                    <a:pt x="3618" y="5851"/>
                  </a:cubicBezTo>
                  <a:cubicBezTo>
                    <a:pt x="3621" y="5857"/>
                    <a:pt x="3624" y="5861"/>
                    <a:pt x="3628" y="5867"/>
                  </a:cubicBezTo>
                  <a:cubicBezTo>
                    <a:pt x="3628" y="5871"/>
                    <a:pt x="3631" y="5874"/>
                    <a:pt x="3631" y="5877"/>
                  </a:cubicBezTo>
                  <a:cubicBezTo>
                    <a:pt x="3634" y="5888"/>
                    <a:pt x="3634" y="5898"/>
                    <a:pt x="3634" y="5908"/>
                  </a:cubicBezTo>
                  <a:cubicBezTo>
                    <a:pt x="3654" y="5968"/>
                    <a:pt x="3641" y="6025"/>
                    <a:pt x="3618" y="6082"/>
                  </a:cubicBezTo>
                  <a:cubicBezTo>
                    <a:pt x="3614" y="6089"/>
                    <a:pt x="3611" y="6092"/>
                    <a:pt x="3607" y="6099"/>
                  </a:cubicBezTo>
                  <a:cubicBezTo>
                    <a:pt x="3604" y="6102"/>
                    <a:pt x="3604" y="6106"/>
                    <a:pt x="3601" y="6109"/>
                  </a:cubicBezTo>
                  <a:cubicBezTo>
                    <a:pt x="3601" y="6112"/>
                    <a:pt x="3597" y="6116"/>
                    <a:pt x="3597" y="6119"/>
                  </a:cubicBezTo>
                  <a:cubicBezTo>
                    <a:pt x="3597" y="6123"/>
                    <a:pt x="3597" y="6123"/>
                    <a:pt x="3597" y="6126"/>
                  </a:cubicBezTo>
                  <a:lnTo>
                    <a:pt x="3597" y="6126"/>
                  </a:lnTo>
                  <a:cubicBezTo>
                    <a:pt x="3594" y="6126"/>
                    <a:pt x="3594" y="6126"/>
                    <a:pt x="3594" y="6123"/>
                  </a:cubicBezTo>
                  <a:cubicBezTo>
                    <a:pt x="3567" y="6119"/>
                    <a:pt x="3554" y="6133"/>
                    <a:pt x="3534" y="6139"/>
                  </a:cubicBezTo>
                  <a:cubicBezTo>
                    <a:pt x="3530" y="6143"/>
                    <a:pt x="3524" y="6146"/>
                    <a:pt x="3524" y="6149"/>
                  </a:cubicBezTo>
                  <a:cubicBezTo>
                    <a:pt x="3514" y="6146"/>
                    <a:pt x="3500" y="6146"/>
                    <a:pt x="3490" y="6146"/>
                  </a:cubicBezTo>
                  <a:cubicBezTo>
                    <a:pt x="3470" y="6149"/>
                    <a:pt x="3453" y="6159"/>
                    <a:pt x="3436" y="6152"/>
                  </a:cubicBezTo>
                  <a:cubicBezTo>
                    <a:pt x="3429" y="6149"/>
                    <a:pt x="3423" y="6149"/>
                    <a:pt x="3419" y="6149"/>
                  </a:cubicBezTo>
                  <a:cubicBezTo>
                    <a:pt x="3416" y="6152"/>
                    <a:pt x="3416" y="6152"/>
                    <a:pt x="3413" y="6152"/>
                  </a:cubicBezTo>
                  <a:cubicBezTo>
                    <a:pt x="3413" y="6152"/>
                    <a:pt x="3413" y="6149"/>
                    <a:pt x="3409" y="6149"/>
                  </a:cubicBezTo>
                  <a:cubicBezTo>
                    <a:pt x="3393" y="6143"/>
                    <a:pt x="3372" y="6139"/>
                    <a:pt x="3356" y="6143"/>
                  </a:cubicBezTo>
                  <a:cubicBezTo>
                    <a:pt x="3379" y="6133"/>
                    <a:pt x="3406" y="6136"/>
                    <a:pt x="3433" y="6136"/>
                  </a:cubicBezTo>
                  <a:cubicBezTo>
                    <a:pt x="3429" y="6136"/>
                    <a:pt x="3429" y="6136"/>
                    <a:pt x="3429" y="6136"/>
                  </a:cubicBezTo>
                  <a:cubicBezTo>
                    <a:pt x="3440" y="6136"/>
                    <a:pt x="3446" y="6136"/>
                    <a:pt x="3457" y="6136"/>
                  </a:cubicBezTo>
                  <a:cubicBezTo>
                    <a:pt x="3517" y="6129"/>
                    <a:pt x="3540" y="6099"/>
                    <a:pt x="3561" y="6062"/>
                  </a:cubicBezTo>
                  <a:cubicBezTo>
                    <a:pt x="3584" y="6028"/>
                    <a:pt x="3591" y="5995"/>
                    <a:pt x="3577" y="5958"/>
                  </a:cubicBezTo>
                  <a:cubicBezTo>
                    <a:pt x="3571" y="5941"/>
                    <a:pt x="3561" y="5928"/>
                    <a:pt x="3564" y="5911"/>
                  </a:cubicBezTo>
                  <a:cubicBezTo>
                    <a:pt x="3571" y="5891"/>
                    <a:pt x="3544" y="5888"/>
                    <a:pt x="3534" y="5877"/>
                  </a:cubicBezTo>
                  <a:lnTo>
                    <a:pt x="3534" y="5877"/>
                  </a:lnTo>
                  <a:cubicBezTo>
                    <a:pt x="3534" y="5874"/>
                    <a:pt x="3530" y="5867"/>
                    <a:pt x="3524" y="5867"/>
                  </a:cubicBezTo>
                  <a:cubicBezTo>
                    <a:pt x="3524" y="5864"/>
                    <a:pt x="3520" y="5861"/>
                    <a:pt x="3517" y="5861"/>
                  </a:cubicBezTo>
                  <a:lnTo>
                    <a:pt x="3517" y="5861"/>
                  </a:lnTo>
                  <a:lnTo>
                    <a:pt x="3517" y="5861"/>
                  </a:lnTo>
                  <a:cubicBezTo>
                    <a:pt x="3517" y="5857"/>
                    <a:pt x="3514" y="5854"/>
                    <a:pt x="3507" y="5854"/>
                  </a:cubicBezTo>
                  <a:cubicBezTo>
                    <a:pt x="3507" y="5851"/>
                    <a:pt x="3507" y="5851"/>
                    <a:pt x="3507" y="5851"/>
                  </a:cubicBezTo>
                  <a:lnTo>
                    <a:pt x="3507" y="5851"/>
                  </a:lnTo>
                  <a:lnTo>
                    <a:pt x="3507" y="5851"/>
                  </a:lnTo>
                  <a:cubicBezTo>
                    <a:pt x="3500" y="5844"/>
                    <a:pt x="3493" y="5837"/>
                    <a:pt x="3483" y="5834"/>
                  </a:cubicBezTo>
                  <a:cubicBezTo>
                    <a:pt x="3473" y="5827"/>
                    <a:pt x="3460" y="5820"/>
                    <a:pt x="3450" y="5830"/>
                  </a:cubicBezTo>
                  <a:cubicBezTo>
                    <a:pt x="3443" y="5837"/>
                    <a:pt x="3453" y="5844"/>
                    <a:pt x="3457" y="5851"/>
                  </a:cubicBezTo>
                  <a:cubicBezTo>
                    <a:pt x="3473" y="5861"/>
                    <a:pt x="3443" y="5861"/>
                    <a:pt x="3446" y="5867"/>
                  </a:cubicBezTo>
                  <a:cubicBezTo>
                    <a:pt x="3463" y="5867"/>
                    <a:pt x="3480" y="5867"/>
                    <a:pt x="3493" y="5871"/>
                  </a:cubicBezTo>
                  <a:cubicBezTo>
                    <a:pt x="3493" y="5871"/>
                    <a:pt x="3497" y="5874"/>
                    <a:pt x="3497" y="5877"/>
                  </a:cubicBezTo>
                  <a:lnTo>
                    <a:pt x="3500" y="5877"/>
                  </a:lnTo>
                  <a:cubicBezTo>
                    <a:pt x="3500" y="5881"/>
                    <a:pt x="3504" y="5881"/>
                    <a:pt x="3500" y="5884"/>
                  </a:cubicBezTo>
                  <a:cubicBezTo>
                    <a:pt x="3500" y="5888"/>
                    <a:pt x="3504" y="5891"/>
                    <a:pt x="3504" y="5894"/>
                  </a:cubicBezTo>
                  <a:cubicBezTo>
                    <a:pt x="3507" y="5898"/>
                    <a:pt x="3507" y="5898"/>
                    <a:pt x="3510" y="5901"/>
                  </a:cubicBezTo>
                  <a:cubicBezTo>
                    <a:pt x="3510" y="5904"/>
                    <a:pt x="3510" y="5904"/>
                    <a:pt x="3510" y="5904"/>
                  </a:cubicBezTo>
                  <a:lnTo>
                    <a:pt x="3514" y="5904"/>
                  </a:lnTo>
                  <a:lnTo>
                    <a:pt x="3514" y="5908"/>
                  </a:lnTo>
                  <a:cubicBezTo>
                    <a:pt x="3517" y="5911"/>
                    <a:pt x="3517" y="5911"/>
                    <a:pt x="3524" y="5914"/>
                  </a:cubicBezTo>
                  <a:cubicBezTo>
                    <a:pt x="3550" y="5968"/>
                    <a:pt x="3574" y="5981"/>
                    <a:pt x="3460" y="5988"/>
                  </a:cubicBezTo>
                  <a:cubicBezTo>
                    <a:pt x="3443" y="5988"/>
                    <a:pt x="3423" y="5988"/>
                    <a:pt x="3406" y="5988"/>
                  </a:cubicBezTo>
                  <a:cubicBezTo>
                    <a:pt x="3349" y="5988"/>
                    <a:pt x="3292" y="5988"/>
                    <a:pt x="3238" y="5988"/>
                  </a:cubicBezTo>
                  <a:cubicBezTo>
                    <a:pt x="3161" y="5988"/>
                    <a:pt x="3081" y="5988"/>
                    <a:pt x="3003" y="5991"/>
                  </a:cubicBezTo>
                  <a:cubicBezTo>
                    <a:pt x="3007" y="5988"/>
                    <a:pt x="3007" y="5988"/>
                    <a:pt x="3007" y="5988"/>
                  </a:cubicBezTo>
                  <a:cubicBezTo>
                    <a:pt x="2993" y="5988"/>
                    <a:pt x="2980" y="5988"/>
                    <a:pt x="2966" y="5988"/>
                  </a:cubicBezTo>
                  <a:cubicBezTo>
                    <a:pt x="2956" y="5995"/>
                    <a:pt x="2950" y="5998"/>
                    <a:pt x="2943" y="6005"/>
                  </a:cubicBezTo>
                  <a:cubicBezTo>
                    <a:pt x="2950" y="6008"/>
                    <a:pt x="2956" y="6008"/>
                    <a:pt x="2963" y="6008"/>
                  </a:cubicBezTo>
                  <a:cubicBezTo>
                    <a:pt x="2956" y="6008"/>
                    <a:pt x="2946" y="6012"/>
                    <a:pt x="2940" y="6015"/>
                  </a:cubicBezTo>
                  <a:cubicBezTo>
                    <a:pt x="2899" y="6012"/>
                    <a:pt x="2862" y="6032"/>
                    <a:pt x="2822" y="6022"/>
                  </a:cubicBezTo>
                  <a:cubicBezTo>
                    <a:pt x="2856" y="6035"/>
                    <a:pt x="2933" y="6035"/>
                    <a:pt x="2990" y="6025"/>
                  </a:cubicBezTo>
                  <a:cubicBezTo>
                    <a:pt x="3047" y="6038"/>
                    <a:pt x="3104" y="6032"/>
                    <a:pt x="3161" y="6035"/>
                  </a:cubicBezTo>
                  <a:cubicBezTo>
                    <a:pt x="3245" y="6035"/>
                    <a:pt x="3329" y="6035"/>
                    <a:pt x="3416" y="6035"/>
                  </a:cubicBezTo>
                  <a:cubicBezTo>
                    <a:pt x="3443" y="6035"/>
                    <a:pt x="3470" y="6038"/>
                    <a:pt x="3497" y="6025"/>
                  </a:cubicBezTo>
                  <a:cubicBezTo>
                    <a:pt x="3493" y="6018"/>
                    <a:pt x="3490" y="6012"/>
                    <a:pt x="3483" y="6008"/>
                  </a:cubicBezTo>
                  <a:cubicBezTo>
                    <a:pt x="3500" y="6005"/>
                    <a:pt x="3517" y="6002"/>
                    <a:pt x="3534" y="5998"/>
                  </a:cubicBezTo>
                  <a:cubicBezTo>
                    <a:pt x="3540" y="5995"/>
                    <a:pt x="3554" y="5988"/>
                    <a:pt x="3554" y="6002"/>
                  </a:cubicBezTo>
                  <a:cubicBezTo>
                    <a:pt x="3554" y="6015"/>
                    <a:pt x="3547" y="6028"/>
                    <a:pt x="3547" y="6042"/>
                  </a:cubicBezTo>
                  <a:lnTo>
                    <a:pt x="3547" y="6042"/>
                  </a:lnTo>
                  <a:cubicBezTo>
                    <a:pt x="3524" y="6052"/>
                    <a:pt x="3524" y="6072"/>
                    <a:pt x="3510" y="6085"/>
                  </a:cubicBezTo>
                  <a:cubicBezTo>
                    <a:pt x="3500" y="6099"/>
                    <a:pt x="3500" y="6119"/>
                    <a:pt x="3467" y="6119"/>
                  </a:cubicBezTo>
                  <a:lnTo>
                    <a:pt x="3467" y="6119"/>
                  </a:lnTo>
                  <a:cubicBezTo>
                    <a:pt x="3436" y="6116"/>
                    <a:pt x="3406" y="6116"/>
                    <a:pt x="3376" y="6126"/>
                  </a:cubicBezTo>
                  <a:lnTo>
                    <a:pt x="3376" y="6126"/>
                  </a:lnTo>
                  <a:cubicBezTo>
                    <a:pt x="3302" y="6126"/>
                    <a:pt x="3232" y="6126"/>
                    <a:pt x="3158" y="6129"/>
                  </a:cubicBezTo>
                  <a:cubicBezTo>
                    <a:pt x="3124" y="6126"/>
                    <a:pt x="3090" y="6126"/>
                    <a:pt x="3057" y="6126"/>
                  </a:cubicBezTo>
                  <a:cubicBezTo>
                    <a:pt x="3023" y="6129"/>
                    <a:pt x="2990" y="6129"/>
                    <a:pt x="2956" y="6129"/>
                  </a:cubicBezTo>
                  <a:cubicBezTo>
                    <a:pt x="2846" y="6123"/>
                    <a:pt x="2738" y="6133"/>
                    <a:pt x="2631" y="6139"/>
                  </a:cubicBezTo>
                  <a:lnTo>
                    <a:pt x="2631" y="6139"/>
                  </a:lnTo>
                  <a:lnTo>
                    <a:pt x="2631" y="6139"/>
                  </a:lnTo>
                  <a:cubicBezTo>
                    <a:pt x="2617" y="6139"/>
                    <a:pt x="2600" y="6139"/>
                    <a:pt x="2590" y="6143"/>
                  </a:cubicBezTo>
                  <a:cubicBezTo>
                    <a:pt x="2577" y="6146"/>
                    <a:pt x="2564" y="6146"/>
                    <a:pt x="2554" y="6146"/>
                  </a:cubicBezTo>
                  <a:cubicBezTo>
                    <a:pt x="2540" y="6146"/>
                    <a:pt x="2530" y="6146"/>
                    <a:pt x="2523" y="6152"/>
                  </a:cubicBezTo>
                  <a:cubicBezTo>
                    <a:pt x="2507" y="6149"/>
                    <a:pt x="2490" y="6149"/>
                    <a:pt x="2476" y="6152"/>
                  </a:cubicBezTo>
                  <a:cubicBezTo>
                    <a:pt x="2466" y="6156"/>
                    <a:pt x="2460" y="6156"/>
                    <a:pt x="2450" y="6156"/>
                  </a:cubicBezTo>
                  <a:cubicBezTo>
                    <a:pt x="2389" y="6156"/>
                    <a:pt x="2325" y="6159"/>
                    <a:pt x="2265" y="6170"/>
                  </a:cubicBezTo>
                  <a:lnTo>
                    <a:pt x="2265" y="6170"/>
                  </a:lnTo>
                  <a:cubicBezTo>
                    <a:pt x="2204" y="6170"/>
                    <a:pt x="2144" y="6170"/>
                    <a:pt x="2084" y="6180"/>
                  </a:cubicBezTo>
                  <a:lnTo>
                    <a:pt x="2084" y="6180"/>
                  </a:lnTo>
                  <a:cubicBezTo>
                    <a:pt x="2064" y="6180"/>
                    <a:pt x="2043" y="6183"/>
                    <a:pt x="2023" y="6183"/>
                  </a:cubicBezTo>
                  <a:cubicBezTo>
                    <a:pt x="1980" y="6180"/>
                    <a:pt x="1937" y="6176"/>
                    <a:pt x="1893" y="6190"/>
                  </a:cubicBezTo>
                  <a:lnTo>
                    <a:pt x="1893" y="6190"/>
                  </a:lnTo>
                  <a:cubicBezTo>
                    <a:pt x="1873" y="6186"/>
                    <a:pt x="1853" y="6190"/>
                    <a:pt x="1833" y="6193"/>
                  </a:cubicBezTo>
                  <a:cubicBezTo>
                    <a:pt x="1739" y="6193"/>
                    <a:pt x="1648" y="6206"/>
                    <a:pt x="1554" y="6213"/>
                  </a:cubicBezTo>
                  <a:cubicBezTo>
                    <a:pt x="1517" y="6216"/>
                    <a:pt x="1477" y="6213"/>
                    <a:pt x="1444" y="6227"/>
                  </a:cubicBezTo>
                  <a:cubicBezTo>
                    <a:pt x="1440" y="6227"/>
                    <a:pt x="1437" y="6227"/>
                    <a:pt x="1433" y="6227"/>
                  </a:cubicBezTo>
                  <a:cubicBezTo>
                    <a:pt x="1333" y="6223"/>
                    <a:pt x="1235" y="6240"/>
                    <a:pt x="1135" y="6237"/>
                  </a:cubicBezTo>
                  <a:cubicBezTo>
                    <a:pt x="1125" y="6237"/>
                    <a:pt x="1118" y="6237"/>
                    <a:pt x="1108" y="6237"/>
                  </a:cubicBezTo>
                  <a:cubicBezTo>
                    <a:pt x="1091" y="6240"/>
                    <a:pt x="1071" y="6237"/>
                    <a:pt x="1054" y="6243"/>
                  </a:cubicBezTo>
                  <a:lnTo>
                    <a:pt x="1054" y="6243"/>
                  </a:lnTo>
                  <a:lnTo>
                    <a:pt x="1054" y="6243"/>
                  </a:lnTo>
                  <a:cubicBezTo>
                    <a:pt x="1048" y="6247"/>
                    <a:pt x="1041" y="6247"/>
                    <a:pt x="1031" y="6247"/>
                  </a:cubicBezTo>
                  <a:cubicBezTo>
                    <a:pt x="1001" y="6243"/>
                    <a:pt x="970" y="6247"/>
                    <a:pt x="940" y="6247"/>
                  </a:cubicBezTo>
                  <a:cubicBezTo>
                    <a:pt x="933" y="6247"/>
                    <a:pt x="923" y="6247"/>
                    <a:pt x="916" y="6247"/>
                  </a:cubicBezTo>
                  <a:cubicBezTo>
                    <a:pt x="903" y="6250"/>
                    <a:pt x="886" y="6247"/>
                    <a:pt x="873" y="6253"/>
                  </a:cubicBezTo>
                  <a:cubicBezTo>
                    <a:pt x="853" y="6253"/>
                    <a:pt x="833" y="6257"/>
                    <a:pt x="812" y="6257"/>
                  </a:cubicBezTo>
                  <a:cubicBezTo>
                    <a:pt x="755" y="6260"/>
                    <a:pt x="702" y="6263"/>
                    <a:pt x="645" y="6267"/>
                  </a:cubicBezTo>
                  <a:lnTo>
                    <a:pt x="645" y="6267"/>
                  </a:lnTo>
                  <a:lnTo>
                    <a:pt x="645" y="6267"/>
                  </a:lnTo>
                  <a:cubicBezTo>
                    <a:pt x="598" y="6267"/>
                    <a:pt x="551" y="6267"/>
                    <a:pt x="504" y="6267"/>
                  </a:cubicBezTo>
                  <a:cubicBezTo>
                    <a:pt x="487" y="6277"/>
                    <a:pt x="470" y="6263"/>
                    <a:pt x="453" y="6267"/>
                  </a:cubicBezTo>
                  <a:cubicBezTo>
                    <a:pt x="453" y="6270"/>
                    <a:pt x="453" y="6277"/>
                    <a:pt x="453" y="6280"/>
                  </a:cubicBezTo>
                  <a:cubicBezTo>
                    <a:pt x="467" y="6284"/>
                    <a:pt x="477" y="6284"/>
                    <a:pt x="490" y="6284"/>
                  </a:cubicBezTo>
                  <a:cubicBezTo>
                    <a:pt x="507" y="6290"/>
                    <a:pt x="524" y="6287"/>
                    <a:pt x="541" y="6287"/>
                  </a:cubicBezTo>
                  <a:cubicBezTo>
                    <a:pt x="551" y="6287"/>
                    <a:pt x="558" y="6284"/>
                    <a:pt x="564" y="6284"/>
                  </a:cubicBezTo>
                  <a:cubicBezTo>
                    <a:pt x="567" y="6284"/>
                    <a:pt x="567" y="6284"/>
                    <a:pt x="567" y="6284"/>
                  </a:cubicBezTo>
                  <a:lnTo>
                    <a:pt x="567" y="6284"/>
                  </a:lnTo>
                  <a:lnTo>
                    <a:pt x="567" y="6284"/>
                  </a:lnTo>
                  <a:cubicBezTo>
                    <a:pt x="571" y="6284"/>
                    <a:pt x="577" y="6284"/>
                    <a:pt x="581" y="6284"/>
                  </a:cubicBezTo>
                  <a:cubicBezTo>
                    <a:pt x="591" y="6284"/>
                    <a:pt x="601" y="6284"/>
                    <a:pt x="611" y="6284"/>
                  </a:cubicBezTo>
                  <a:cubicBezTo>
                    <a:pt x="621" y="6284"/>
                    <a:pt x="628" y="6287"/>
                    <a:pt x="635" y="6287"/>
                  </a:cubicBezTo>
                  <a:cubicBezTo>
                    <a:pt x="638" y="6287"/>
                    <a:pt x="641" y="6287"/>
                    <a:pt x="645" y="6284"/>
                  </a:cubicBezTo>
                  <a:lnTo>
                    <a:pt x="645" y="6287"/>
                  </a:lnTo>
                  <a:cubicBezTo>
                    <a:pt x="651" y="6287"/>
                    <a:pt x="655" y="6290"/>
                    <a:pt x="662" y="6290"/>
                  </a:cubicBezTo>
                  <a:cubicBezTo>
                    <a:pt x="658" y="6290"/>
                    <a:pt x="651" y="6290"/>
                    <a:pt x="648" y="6290"/>
                  </a:cubicBezTo>
                  <a:cubicBezTo>
                    <a:pt x="635" y="6290"/>
                    <a:pt x="625" y="6294"/>
                    <a:pt x="618" y="6300"/>
                  </a:cubicBezTo>
                  <a:cubicBezTo>
                    <a:pt x="618" y="6304"/>
                    <a:pt x="618" y="6304"/>
                    <a:pt x="618" y="6304"/>
                  </a:cubicBezTo>
                  <a:cubicBezTo>
                    <a:pt x="618" y="6304"/>
                    <a:pt x="615" y="6304"/>
                    <a:pt x="611" y="6307"/>
                  </a:cubicBezTo>
                  <a:cubicBezTo>
                    <a:pt x="615" y="6304"/>
                    <a:pt x="618" y="6304"/>
                    <a:pt x="618" y="6304"/>
                  </a:cubicBezTo>
                  <a:cubicBezTo>
                    <a:pt x="577" y="6304"/>
                    <a:pt x="537" y="6304"/>
                    <a:pt x="494" y="6300"/>
                  </a:cubicBezTo>
                  <a:cubicBezTo>
                    <a:pt x="470" y="6300"/>
                    <a:pt x="457" y="6310"/>
                    <a:pt x="440" y="6320"/>
                  </a:cubicBezTo>
                  <a:cubicBezTo>
                    <a:pt x="443" y="6344"/>
                    <a:pt x="467" y="6344"/>
                    <a:pt x="487" y="6347"/>
                  </a:cubicBezTo>
                  <a:cubicBezTo>
                    <a:pt x="520" y="6347"/>
                    <a:pt x="551" y="6344"/>
                    <a:pt x="581" y="6337"/>
                  </a:cubicBezTo>
                  <a:cubicBezTo>
                    <a:pt x="601" y="6344"/>
                    <a:pt x="625" y="6337"/>
                    <a:pt x="645" y="6344"/>
                  </a:cubicBezTo>
                  <a:cubicBezTo>
                    <a:pt x="655" y="6344"/>
                    <a:pt x="662" y="6341"/>
                    <a:pt x="672" y="6337"/>
                  </a:cubicBezTo>
                  <a:lnTo>
                    <a:pt x="672" y="6337"/>
                  </a:lnTo>
                  <a:cubicBezTo>
                    <a:pt x="745" y="6344"/>
                    <a:pt x="816" y="6334"/>
                    <a:pt x="890" y="6324"/>
                  </a:cubicBezTo>
                  <a:cubicBezTo>
                    <a:pt x="900" y="6324"/>
                    <a:pt x="910" y="6324"/>
                    <a:pt x="920" y="6320"/>
                  </a:cubicBezTo>
                  <a:cubicBezTo>
                    <a:pt x="923" y="6324"/>
                    <a:pt x="927" y="6320"/>
                    <a:pt x="930" y="6317"/>
                  </a:cubicBezTo>
                  <a:cubicBezTo>
                    <a:pt x="947" y="6317"/>
                    <a:pt x="967" y="6320"/>
                    <a:pt x="984" y="6310"/>
                  </a:cubicBezTo>
                  <a:cubicBezTo>
                    <a:pt x="990" y="6310"/>
                    <a:pt x="997" y="6310"/>
                    <a:pt x="1004" y="6314"/>
                  </a:cubicBezTo>
                  <a:lnTo>
                    <a:pt x="1004" y="6314"/>
                  </a:lnTo>
                  <a:cubicBezTo>
                    <a:pt x="1007" y="6314"/>
                    <a:pt x="1011" y="6314"/>
                    <a:pt x="1014" y="6314"/>
                  </a:cubicBezTo>
                  <a:cubicBezTo>
                    <a:pt x="1017" y="6314"/>
                    <a:pt x="1017" y="6314"/>
                    <a:pt x="1021" y="6310"/>
                  </a:cubicBezTo>
                  <a:cubicBezTo>
                    <a:pt x="1024" y="6310"/>
                    <a:pt x="1027" y="6310"/>
                    <a:pt x="1031" y="6310"/>
                  </a:cubicBezTo>
                  <a:cubicBezTo>
                    <a:pt x="1078" y="6307"/>
                    <a:pt x="1121" y="6314"/>
                    <a:pt x="1168" y="6304"/>
                  </a:cubicBezTo>
                  <a:cubicBezTo>
                    <a:pt x="1172" y="6304"/>
                    <a:pt x="1175" y="6304"/>
                    <a:pt x="1178" y="6304"/>
                  </a:cubicBezTo>
                  <a:cubicBezTo>
                    <a:pt x="1185" y="6304"/>
                    <a:pt x="1192" y="6310"/>
                    <a:pt x="1198" y="6307"/>
                  </a:cubicBezTo>
                  <a:cubicBezTo>
                    <a:pt x="1266" y="6304"/>
                    <a:pt x="1329" y="6304"/>
                    <a:pt x="1393" y="6294"/>
                  </a:cubicBezTo>
                  <a:cubicBezTo>
                    <a:pt x="1400" y="6297"/>
                    <a:pt x="1410" y="6297"/>
                    <a:pt x="1417" y="6294"/>
                  </a:cubicBezTo>
                  <a:cubicBezTo>
                    <a:pt x="1423" y="6297"/>
                    <a:pt x="1427" y="6297"/>
                    <a:pt x="1433" y="6294"/>
                  </a:cubicBezTo>
                  <a:cubicBezTo>
                    <a:pt x="1430" y="6290"/>
                    <a:pt x="1430" y="6290"/>
                    <a:pt x="1430" y="6290"/>
                  </a:cubicBezTo>
                  <a:lnTo>
                    <a:pt x="1430" y="6290"/>
                  </a:lnTo>
                  <a:lnTo>
                    <a:pt x="1433" y="6294"/>
                  </a:lnTo>
                  <a:cubicBezTo>
                    <a:pt x="1491" y="6294"/>
                    <a:pt x="1548" y="6294"/>
                    <a:pt x="1601" y="6284"/>
                  </a:cubicBezTo>
                  <a:cubicBezTo>
                    <a:pt x="1658" y="6284"/>
                    <a:pt x="1715" y="6287"/>
                    <a:pt x="1769" y="6273"/>
                  </a:cubicBezTo>
                  <a:cubicBezTo>
                    <a:pt x="1783" y="6277"/>
                    <a:pt x="1796" y="6277"/>
                    <a:pt x="1806" y="6273"/>
                  </a:cubicBezTo>
                  <a:lnTo>
                    <a:pt x="1806" y="6273"/>
                  </a:lnTo>
                  <a:cubicBezTo>
                    <a:pt x="1836" y="6270"/>
                    <a:pt x="1866" y="6277"/>
                    <a:pt x="1897" y="6267"/>
                  </a:cubicBezTo>
                  <a:lnTo>
                    <a:pt x="1897" y="6267"/>
                  </a:lnTo>
                  <a:cubicBezTo>
                    <a:pt x="1907" y="6267"/>
                    <a:pt x="1913" y="6263"/>
                    <a:pt x="1923" y="6263"/>
                  </a:cubicBezTo>
                  <a:cubicBezTo>
                    <a:pt x="1960" y="6260"/>
                    <a:pt x="2000" y="6267"/>
                    <a:pt x="2036" y="6257"/>
                  </a:cubicBezTo>
                  <a:lnTo>
                    <a:pt x="2036" y="6257"/>
                  </a:lnTo>
                  <a:lnTo>
                    <a:pt x="2036" y="6257"/>
                  </a:lnTo>
                  <a:cubicBezTo>
                    <a:pt x="2124" y="6253"/>
                    <a:pt x="2208" y="6250"/>
                    <a:pt x="2295" y="6247"/>
                  </a:cubicBezTo>
                  <a:cubicBezTo>
                    <a:pt x="2386" y="6250"/>
                    <a:pt x="2480" y="6243"/>
                    <a:pt x="2570" y="6230"/>
                  </a:cubicBezTo>
                  <a:lnTo>
                    <a:pt x="2570" y="6230"/>
                  </a:lnTo>
                  <a:cubicBezTo>
                    <a:pt x="2704" y="6227"/>
                    <a:pt x="2839" y="6230"/>
                    <a:pt x="2973" y="6220"/>
                  </a:cubicBezTo>
                  <a:cubicBezTo>
                    <a:pt x="3064" y="6213"/>
                    <a:pt x="3158" y="6210"/>
                    <a:pt x="3248" y="6206"/>
                  </a:cubicBezTo>
                  <a:cubicBezTo>
                    <a:pt x="3258" y="6206"/>
                    <a:pt x="3268" y="6206"/>
                    <a:pt x="3279" y="6200"/>
                  </a:cubicBezTo>
                  <a:lnTo>
                    <a:pt x="3279" y="6200"/>
                  </a:lnTo>
                  <a:lnTo>
                    <a:pt x="3279" y="6200"/>
                  </a:lnTo>
                  <a:lnTo>
                    <a:pt x="3279" y="6200"/>
                  </a:lnTo>
                  <a:lnTo>
                    <a:pt x="3275" y="6200"/>
                  </a:lnTo>
                  <a:cubicBezTo>
                    <a:pt x="3312" y="6196"/>
                    <a:pt x="3352" y="6203"/>
                    <a:pt x="3386" y="6193"/>
                  </a:cubicBezTo>
                  <a:cubicBezTo>
                    <a:pt x="3393" y="6196"/>
                    <a:pt x="3400" y="6193"/>
                    <a:pt x="3406" y="6193"/>
                  </a:cubicBezTo>
                  <a:cubicBezTo>
                    <a:pt x="3429" y="6193"/>
                    <a:pt x="3457" y="6193"/>
                    <a:pt x="3483" y="6190"/>
                  </a:cubicBezTo>
                  <a:cubicBezTo>
                    <a:pt x="3534" y="6193"/>
                    <a:pt x="3574" y="6176"/>
                    <a:pt x="3614" y="6156"/>
                  </a:cubicBezTo>
                  <a:cubicBezTo>
                    <a:pt x="3675" y="6136"/>
                    <a:pt x="3678" y="6092"/>
                    <a:pt x="3691" y="6055"/>
                  </a:cubicBezTo>
                  <a:cubicBezTo>
                    <a:pt x="3715" y="5981"/>
                    <a:pt x="3728" y="5908"/>
                    <a:pt x="3718" y="5834"/>
                  </a:cubicBezTo>
                  <a:cubicBezTo>
                    <a:pt x="3715" y="5800"/>
                    <a:pt x="3685" y="5777"/>
                    <a:pt x="3665" y="5750"/>
                  </a:cubicBezTo>
                  <a:lnTo>
                    <a:pt x="3665" y="5750"/>
                  </a:lnTo>
                  <a:cubicBezTo>
                    <a:pt x="3668" y="5743"/>
                    <a:pt x="3671" y="5736"/>
                    <a:pt x="3678" y="5733"/>
                  </a:cubicBezTo>
                  <a:cubicBezTo>
                    <a:pt x="3705" y="5733"/>
                    <a:pt x="3732" y="5733"/>
                    <a:pt x="3755" y="5723"/>
                  </a:cubicBezTo>
                  <a:cubicBezTo>
                    <a:pt x="3782" y="5720"/>
                    <a:pt x="3809" y="5723"/>
                    <a:pt x="3832" y="5713"/>
                  </a:cubicBezTo>
                  <a:lnTo>
                    <a:pt x="3832" y="5713"/>
                  </a:lnTo>
                  <a:lnTo>
                    <a:pt x="3832" y="5713"/>
                  </a:lnTo>
                  <a:cubicBezTo>
                    <a:pt x="3896" y="5709"/>
                    <a:pt x="3957" y="5709"/>
                    <a:pt x="4017" y="5703"/>
                  </a:cubicBezTo>
                  <a:cubicBezTo>
                    <a:pt x="4057" y="5703"/>
                    <a:pt x="4097" y="5699"/>
                    <a:pt x="4131" y="5676"/>
                  </a:cubicBezTo>
                  <a:lnTo>
                    <a:pt x="4131" y="5676"/>
                  </a:lnTo>
                  <a:lnTo>
                    <a:pt x="4131" y="5676"/>
                  </a:lnTo>
                  <a:cubicBezTo>
                    <a:pt x="4135" y="5679"/>
                    <a:pt x="4138" y="5676"/>
                    <a:pt x="4141" y="5676"/>
                  </a:cubicBezTo>
                  <a:cubicBezTo>
                    <a:pt x="4171" y="5676"/>
                    <a:pt x="4202" y="5673"/>
                    <a:pt x="4222" y="5649"/>
                  </a:cubicBezTo>
                  <a:cubicBezTo>
                    <a:pt x="4239" y="5649"/>
                    <a:pt x="4249" y="5642"/>
                    <a:pt x="4259" y="5632"/>
                  </a:cubicBezTo>
                  <a:cubicBezTo>
                    <a:pt x="4319" y="5622"/>
                    <a:pt x="4332" y="5582"/>
                    <a:pt x="4349" y="5548"/>
                  </a:cubicBezTo>
                  <a:lnTo>
                    <a:pt x="4349" y="5548"/>
                  </a:lnTo>
                  <a:cubicBezTo>
                    <a:pt x="4369" y="5512"/>
                    <a:pt x="4373" y="5474"/>
                    <a:pt x="4369" y="5438"/>
                  </a:cubicBezTo>
                  <a:cubicBezTo>
                    <a:pt x="4363" y="5374"/>
                    <a:pt x="4339" y="5317"/>
                    <a:pt x="4299" y="5260"/>
                  </a:cubicBezTo>
                  <a:lnTo>
                    <a:pt x="4299" y="5260"/>
                  </a:lnTo>
                  <a:lnTo>
                    <a:pt x="4299" y="5260"/>
                  </a:lnTo>
                  <a:cubicBezTo>
                    <a:pt x="4299" y="5236"/>
                    <a:pt x="4272" y="5223"/>
                    <a:pt x="4259" y="5206"/>
                  </a:cubicBezTo>
                  <a:cubicBezTo>
                    <a:pt x="4255" y="5186"/>
                    <a:pt x="4239" y="5169"/>
                    <a:pt x="4222" y="5152"/>
                  </a:cubicBezTo>
                  <a:cubicBezTo>
                    <a:pt x="4182" y="5116"/>
                    <a:pt x="4141" y="5078"/>
                    <a:pt x="4101" y="5042"/>
                  </a:cubicBezTo>
                  <a:cubicBezTo>
                    <a:pt x="4101" y="5035"/>
                    <a:pt x="4097" y="5031"/>
                    <a:pt x="4091" y="5031"/>
                  </a:cubicBezTo>
                  <a:lnTo>
                    <a:pt x="4091" y="5031"/>
                  </a:lnTo>
                  <a:lnTo>
                    <a:pt x="4091" y="5031"/>
                  </a:lnTo>
                  <a:cubicBezTo>
                    <a:pt x="4081" y="5008"/>
                    <a:pt x="4061" y="4991"/>
                    <a:pt x="4037" y="4978"/>
                  </a:cubicBezTo>
                  <a:cubicBezTo>
                    <a:pt x="4037" y="4978"/>
                    <a:pt x="4034" y="4978"/>
                    <a:pt x="4034" y="4981"/>
                  </a:cubicBezTo>
                  <a:lnTo>
                    <a:pt x="4034" y="4981"/>
                  </a:lnTo>
                  <a:cubicBezTo>
                    <a:pt x="4037" y="4978"/>
                    <a:pt x="4037" y="4978"/>
                    <a:pt x="4037" y="4978"/>
                  </a:cubicBezTo>
                  <a:cubicBezTo>
                    <a:pt x="4034" y="4961"/>
                    <a:pt x="4014" y="4958"/>
                    <a:pt x="4000" y="4948"/>
                  </a:cubicBezTo>
                  <a:lnTo>
                    <a:pt x="4000" y="4948"/>
                  </a:lnTo>
                  <a:cubicBezTo>
                    <a:pt x="3967" y="4897"/>
                    <a:pt x="3903" y="4864"/>
                    <a:pt x="3859" y="4820"/>
                  </a:cubicBezTo>
                  <a:lnTo>
                    <a:pt x="3859" y="4820"/>
                  </a:lnTo>
                  <a:lnTo>
                    <a:pt x="3859" y="4820"/>
                  </a:lnTo>
                  <a:cubicBezTo>
                    <a:pt x="3856" y="4806"/>
                    <a:pt x="3846" y="4796"/>
                    <a:pt x="3832" y="4793"/>
                  </a:cubicBezTo>
                  <a:cubicBezTo>
                    <a:pt x="3789" y="4733"/>
                    <a:pt x="3732" y="4679"/>
                    <a:pt x="3678" y="4625"/>
                  </a:cubicBezTo>
                  <a:cubicBezTo>
                    <a:pt x="3651" y="4599"/>
                    <a:pt x="3634" y="4568"/>
                    <a:pt x="3601" y="4545"/>
                  </a:cubicBezTo>
                  <a:lnTo>
                    <a:pt x="3601" y="4545"/>
                  </a:lnTo>
                  <a:cubicBezTo>
                    <a:pt x="3601" y="4538"/>
                    <a:pt x="3594" y="4535"/>
                    <a:pt x="3587" y="4535"/>
                  </a:cubicBezTo>
                  <a:cubicBezTo>
                    <a:pt x="3581" y="4511"/>
                    <a:pt x="3557" y="4495"/>
                    <a:pt x="3534" y="4481"/>
                  </a:cubicBezTo>
                  <a:cubicBezTo>
                    <a:pt x="3520" y="4461"/>
                    <a:pt x="3507" y="4441"/>
                    <a:pt x="3487" y="4424"/>
                  </a:cubicBezTo>
                  <a:lnTo>
                    <a:pt x="3487" y="4424"/>
                  </a:lnTo>
                  <a:cubicBezTo>
                    <a:pt x="3467" y="4394"/>
                    <a:pt x="3446" y="4363"/>
                    <a:pt x="3406" y="4340"/>
                  </a:cubicBezTo>
                  <a:cubicBezTo>
                    <a:pt x="3403" y="4320"/>
                    <a:pt x="3389" y="4303"/>
                    <a:pt x="3366" y="4286"/>
                  </a:cubicBezTo>
                  <a:lnTo>
                    <a:pt x="3366" y="4286"/>
                  </a:lnTo>
                  <a:cubicBezTo>
                    <a:pt x="3325" y="4239"/>
                    <a:pt x="3285" y="4192"/>
                    <a:pt x="3258" y="4138"/>
                  </a:cubicBezTo>
                  <a:cubicBezTo>
                    <a:pt x="3245" y="4102"/>
                    <a:pt x="3242" y="4105"/>
                    <a:pt x="3295" y="4092"/>
                  </a:cubicBezTo>
                  <a:cubicBezTo>
                    <a:pt x="3336" y="4085"/>
                    <a:pt x="3383" y="4085"/>
                    <a:pt x="3423" y="4068"/>
                  </a:cubicBezTo>
                  <a:lnTo>
                    <a:pt x="3423" y="4068"/>
                  </a:lnTo>
                  <a:lnTo>
                    <a:pt x="3423" y="4068"/>
                  </a:lnTo>
                  <a:cubicBezTo>
                    <a:pt x="3493" y="4065"/>
                    <a:pt x="3567" y="4075"/>
                    <a:pt x="3638" y="4058"/>
                  </a:cubicBezTo>
                  <a:cubicBezTo>
                    <a:pt x="3644" y="4058"/>
                    <a:pt x="3651" y="4058"/>
                    <a:pt x="3661" y="4058"/>
                  </a:cubicBezTo>
                  <a:lnTo>
                    <a:pt x="3661" y="4058"/>
                  </a:lnTo>
                  <a:cubicBezTo>
                    <a:pt x="3675" y="4065"/>
                    <a:pt x="3691" y="4065"/>
                    <a:pt x="3708" y="4065"/>
                  </a:cubicBezTo>
                  <a:cubicBezTo>
                    <a:pt x="3772" y="4058"/>
                    <a:pt x="3832" y="4058"/>
                    <a:pt x="3893" y="4048"/>
                  </a:cubicBezTo>
                  <a:cubicBezTo>
                    <a:pt x="3900" y="4055"/>
                    <a:pt x="3903" y="4055"/>
                    <a:pt x="3910" y="4048"/>
                  </a:cubicBezTo>
                  <a:cubicBezTo>
                    <a:pt x="3943" y="4045"/>
                    <a:pt x="3977" y="4045"/>
                    <a:pt x="4010" y="4041"/>
                  </a:cubicBezTo>
                  <a:cubicBezTo>
                    <a:pt x="4034" y="4041"/>
                    <a:pt x="4054" y="4041"/>
                    <a:pt x="4077" y="4041"/>
                  </a:cubicBezTo>
                  <a:cubicBezTo>
                    <a:pt x="4118" y="4038"/>
                    <a:pt x="4131" y="4031"/>
                    <a:pt x="4141" y="4001"/>
                  </a:cubicBezTo>
                  <a:cubicBezTo>
                    <a:pt x="4148" y="3974"/>
                    <a:pt x="4148" y="3951"/>
                    <a:pt x="4138" y="3924"/>
                  </a:cubicBezTo>
                  <a:cubicBezTo>
                    <a:pt x="4128" y="3897"/>
                    <a:pt x="4114" y="3874"/>
                    <a:pt x="4101" y="3847"/>
                  </a:cubicBezTo>
                  <a:lnTo>
                    <a:pt x="4101" y="3847"/>
                  </a:lnTo>
                  <a:lnTo>
                    <a:pt x="4101" y="3847"/>
                  </a:lnTo>
                  <a:cubicBezTo>
                    <a:pt x="4101" y="3837"/>
                    <a:pt x="4104" y="3823"/>
                    <a:pt x="4101" y="3813"/>
                  </a:cubicBezTo>
                  <a:cubicBezTo>
                    <a:pt x="4077" y="3756"/>
                    <a:pt x="4050" y="3699"/>
                    <a:pt x="4027" y="3638"/>
                  </a:cubicBezTo>
                  <a:cubicBezTo>
                    <a:pt x="4024" y="3595"/>
                    <a:pt x="4007" y="3551"/>
                    <a:pt x="3973" y="3511"/>
                  </a:cubicBezTo>
                  <a:cubicBezTo>
                    <a:pt x="3977" y="3481"/>
                    <a:pt x="3977" y="3447"/>
                    <a:pt x="3963" y="3413"/>
                  </a:cubicBezTo>
                  <a:cubicBezTo>
                    <a:pt x="3953" y="3393"/>
                    <a:pt x="3940" y="3380"/>
                    <a:pt x="3910" y="3377"/>
                  </a:cubicBezTo>
                  <a:lnTo>
                    <a:pt x="3910" y="3377"/>
                  </a:lnTo>
                  <a:lnTo>
                    <a:pt x="3910" y="3377"/>
                  </a:lnTo>
                  <a:lnTo>
                    <a:pt x="3910" y="3377"/>
                  </a:lnTo>
                  <a:cubicBezTo>
                    <a:pt x="3900" y="3363"/>
                    <a:pt x="3883" y="3356"/>
                    <a:pt x="3869" y="3350"/>
                  </a:cubicBezTo>
                  <a:cubicBezTo>
                    <a:pt x="3856" y="3333"/>
                    <a:pt x="3829" y="3323"/>
                    <a:pt x="3806" y="3313"/>
                  </a:cubicBezTo>
                  <a:cubicBezTo>
                    <a:pt x="3802" y="3306"/>
                    <a:pt x="3799" y="3303"/>
                    <a:pt x="3792" y="3303"/>
                  </a:cubicBezTo>
                  <a:lnTo>
                    <a:pt x="3792" y="3303"/>
                  </a:lnTo>
                  <a:cubicBezTo>
                    <a:pt x="3782" y="3293"/>
                    <a:pt x="3768" y="3289"/>
                    <a:pt x="3755" y="3283"/>
                  </a:cubicBezTo>
                  <a:cubicBezTo>
                    <a:pt x="3752" y="3286"/>
                    <a:pt x="3752" y="3286"/>
                    <a:pt x="3752" y="3286"/>
                  </a:cubicBezTo>
                  <a:lnTo>
                    <a:pt x="3752" y="3286"/>
                  </a:lnTo>
                  <a:lnTo>
                    <a:pt x="3752" y="3286"/>
                  </a:lnTo>
                  <a:cubicBezTo>
                    <a:pt x="3755" y="3283"/>
                    <a:pt x="3755" y="3283"/>
                    <a:pt x="3755" y="3283"/>
                  </a:cubicBezTo>
                  <a:cubicBezTo>
                    <a:pt x="3752" y="3279"/>
                    <a:pt x="3745" y="3276"/>
                    <a:pt x="3742" y="3273"/>
                  </a:cubicBezTo>
                  <a:cubicBezTo>
                    <a:pt x="3742" y="3273"/>
                    <a:pt x="3738" y="3276"/>
                    <a:pt x="3738" y="3279"/>
                  </a:cubicBezTo>
                  <a:lnTo>
                    <a:pt x="3738" y="3279"/>
                  </a:lnTo>
                  <a:cubicBezTo>
                    <a:pt x="3738" y="3276"/>
                    <a:pt x="3738" y="3276"/>
                    <a:pt x="3738" y="3276"/>
                  </a:cubicBezTo>
                  <a:cubicBezTo>
                    <a:pt x="3738" y="3276"/>
                    <a:pt x="3742" y="3276"/>
                    <a:pt x="3742" y="3273"/>
                  </a:cubicBezTo>
                  <a:cubicBezTo>
                    <a:pt x="3742" y="3269"/>
                    <a:pt x="3738" y="3266"/>
                    <a:pt x="3732" y="3266"/>
                  </a:cubicBezTo>
                  <a:cubicBezTo>
                    <a:pt x="3728" y="3266"/>
                    <a:pt x="3728" y="3266"/>
                    <a:pt x="3725" y="3269"/>
                  </a:cubicBezTo>
                  <a:lnTo>
                    <a:pt x="3725" y="3269"/>
                  </a:lnTo>
                  <a:cubicBezTo>
                    <a:pt x="3728" y="3266"/>
                    <a:pt x="3728" y="3266"/>
                    <a:pt x="3732" y="3266"/>
                  </a:cubicBezTo>
                  <a:cubicBezTo>
                    <a:pt x="3728" y="3259"/>
                    <a:pt x="3725" y="3256"/>
                    <a:pt x="3718" y="3256"/>
                  </a:cubicBezTo>
                  <a:lnTo>
                    <a:pt x="3718" y="3256"/>
                  </a:lnTo>
                  <a:cubicBezTo>
                    <a:pt x="3711" y="3242"/>
                    <a:pt x="3695" y="3239"/>
                    <a:pt x="3678" y="3239"/>
                  </a:cubicBezTo>
                  <a:lnTo>
                    <a:pt x="3678" y="3239"/>
                  </a:lnTo>
                  <a:lnTo>
                    <a:pt x="3678" y="3239"/>
                  </a:lnTo>
                  <a:cubicBezTo>
                    <a:pt x="3675" y="3222"/>
                    <a:pt x="3661" y="3212"/>
                    <a:pt x="3638" y="3209"/>
                  </a:cubicBezTo>
                  <a:cubicBezTo>
                    <a:pt x="3638" y="3195"/>
                    <a:pt x="3618" y="3189"/>
                    <a:pt x="3607" y="3175"/>
                  </a:cubicBezTo>
                  <a:cubicBezTo>
                    <a:pt x="3577" y="3165"/>
                    <a:pt x="3557" y="3138"/>
                    <a:pt x="3520" y="3131"/>
                  </a:cubicBezTo>
                  <a:cubicBezTo>
                    <a:pt x="3504" y="3128"/>
                    <a:pt x="3507" y="3118"/>
                    <a:pt x="3507" y="3111"/>
                  </a:cubicBezTo>
                  <a:cubicBezTo>
                    <a:pt x="3510" y="3088"/>
                    <a:pt x="3514" y="3064"/>
                    <a:pt x="3520" y="3041"/>
                  </a:cubicBezTo>
                  <a:cubicBezTo>
                    <a:pt x="3540" y="2981"/>
                    <a:pt x="3510" y="2924"/>
                    <a:pt x="3470" y="2870"/>
                  </a:cubicBezTo>
                  <a:lnTo>
                    <a:pt x="3470" y="2870"/>
                  </a:lnTo>
                  <a:cubicBezTo>
                    <a:pt x="3463" y="2849"/>
                    <a:pt x="3453" y="2830"/>
                    <a:pt x="3433" y="2813"/>
                  </a:cubicBezTo>
                  <a:cubicBezTo>
                    <a:pt x="3433" y="2789"/>
                    <a:pt x="3413" y="2772"/>
                    <a:pt x="3393" y="2752"/>
                  </a:cubicBezTo>
                  <a:lnTo>
                    <a:pt x="3393" y="2752"/>
                  </a:lnTo>
                  <a:lnTo>
                    <a:pt x="3393" y="2752"/>
                  </a:lnTo>
                  <a:cubicBezTo>
                    <a:pt x="3379" y="2715"/>
                    <a:pt x="3346" y="2688"/>
                    <a:pt x="3315" y="2658"/>
                  </a:cubicBezTo>
                  <a:cubicBezTo>
                    <a:pt x="3315" y="2655"/>
                    <a:pt x="3315" y="2652"/>
                    <a:pt x="3312" y="2652"/>
                  </a:cubicBezTo>
                  <a:cubicBezTo>
                    <a:pt x="3315" y="2635"/>
                    <a:pt x="3332" y="2635"/>
                    <a:pt x="3349" y="2631"/>
                  </a:cubicBezTo>
                  <a:cubicBezTo>
                    <a:pt x="3460" y="2621"/>
                    <a:pt x="3567" y="2608"/>
                    <a:pt x="3678" y="2605"/>
                  </a:cubicBezTo>
                  <a:cubicBezTo>
                    <a:pt x="3701" y="2605"/>
                    <a:pt x="3718" y="2598"/>
                    <a:pt x="3742" y="2595"/>
                  </a:cubicBezTo>
                  <a:cubicBezTo>
                    <a:pt x="3812" y="2598"/>
                    <a:pt x="3886" y="2601"/>
                    <a:pt x="3960" y="2605"/>
                  </a:cubicBezTo>
                  <a:lnTo>
                    <a:pt x="3960" y="2605"/>
                  </a:lnTo>
                  <a:cubicBezTo>
                    <a:pt x="3973" y="2608"/>
                    <a:pt x="3983" y="2615"/>
                    <a:pt x="3997" y="2611"/>
                  </a:cubicBezTo>
                  <a:cubicBezTo>
                    <a:pt x="4071" y="2621"/>
                    <a:pt x="4087" y="2615"/>
                    <a:pt x="4087" y="2561"/>
                  </a:cubicBezTo>
                  <a:cubicBezTo>
                    <a:pt x="4087" y="2538"/>
                    <a:pt x="4087" y="2510"/>
                    <a:pt x="4091" y="2484"/>
                  </a:cubicBezTo>
                  <a:cubicBezTo>
                    <a:pt x="4094" y="2386"/>
                    <a:pt x="4097" y="2289"/>
                    <a:pt x="4097" y="2192"/>
                  </a:cubicBezTo>
                  <a:cubicBezTo>
                    <a:pt x="4097" y="2148"/>
                    <a:pt x="4104" y="2101"/>
                    <a:pt x="4111" y="2057"/>
                  </a:cubicBezTo>
                  <a:cubicBezTo>
                    <a:pt x="4118" y="2027"/>
                    <a:pt x="4107" y="2000"/>
                    <a:pt x="4097" y="1974"/>
                  </a:cubicBezTo>
                  <a:cubicBezTo>
                    <a:pt x="4094" y="1963"/>
                    <a:pt x="4081" y="1953"/>
                    <a:pt x="4064" y="1950"/>
                  </a:cubicBezTo>
                  <a:lnTo>
                    <a:pt x="4064" y="1950"/>
                  </a:lnTo>
                  <a:lnTo>
                    <a:pt x="4064" y="1950"/>
                  </a:lnTo>
                  <a:cubicBezTo>
                    <a:pt x="4017" y="1896"/>
                    <a:pt x="3957" y="1856"/>
                    <a:pt x="3903" y="1806"/>
                  </a:cubicBezTo>
                  <a:cubicBezTo>
                    <a:pt x="3889" y="1796"/>
                    <a:pt x="3876" y="1789"/>
                    <a:pt x="3896" y="1779"/>
                  </a:cubicBezTo>
                  <a:cubicBezTo>
                    <a:pt x="3926" y="1779"/>
                    <a:pt x="3957" y="1775"/>
                    <a:pt x="3983" y="1775"/>
                  </a:cubicBezTo>
                  <a:cubicBezTo>
                    <a:pt x="3997" y="1769"/>
                    <a:pt x="4014" y="1775"/>
                    <a:pt x="4024" y="1769"/>
                  </a:cubicBezTo>
                  <a:lnTo>
                    <a:pt x="4024" y="1769"/>
                  </a:lnTo>
                  <a:cubicBezTo>
                    <a:pt x="4034" y="1759"/>
                    <a:pt x="4050" y="1765"/>
                    <a:pt x="4064" y="1759"/>
                  </a:cubicBezTo>
                  <a:moveTo>
                    <a:pt x="2047" y="37"/>
                  </a:moveTo>
                  <a:lnTo>
                    <a:pt x="2047" y="37"/>
                  </a:lnTo>
                  <a:cubicBezTo>
                    <a:pt x="2043" y="37"/>
                    <a:pt x="2043" y="33"/>
                    <a:pt x="2043" y="33"/>
                  </a:cubicBezTo>
                  <a:lnTo>
                    <a:pt x="2043" y="33"/>
                  </a:lnTo>
                  <a:cubicBezTo>
                    <a:pt x="2043" y="33"/>
                    <a:pt x="2043" y="37"/>
                    <a:pt x="2047" y="37"/>
                  </a:cubicBezTo>
                  <a:moveTo>
                    <a:pt x="1729" y="30"/>
                  </a:moveTo>
                  <a:lnTo>
                    <a:pt x="1729" y="30"/>
                  </a:lnTo>
                  <a:lnTo>
                    <a:pt x="1729" y="30"/>
                  </a:lnTo>
                  <a:lnTo>
                    <a:pt x="1732" y="30"/>
                  </a:lnTo>
                  <a:cubicBezTo>
                    <a:pt x="1729" y="30"/>
                    <a:pt x="1729" y="30"/>
                    <a:pt x="1729" y="30"/>
                  </a:cubicBezTo>
                  <a:moveTo>
                    <a:pt x="2282" y="47"/>
                  </a:moveTo>
                  <a:lnTo>
                    <a:pt x="2282" y="47"/>
                  </a:lnTo>
                  <a:moveTo>
                    <a:pt x="2694" y="60"/>
                  </a:moveTo>
                  <a:lnTo>
                    <a:pt x="2694" y="60"/>
                  </a:lnTo>
                  <a:cubicBezTo>
                    <a:pt x="2694" y="64"/>
                    <a:pt x="2694" y="64"/>
                    <a:pt x="2694" y="64"/>
                  </a:cubicBezTo>
                  <a:lnTo>
                    <a:pt x="2694" y="60"/>
                  </a:lnTo>
                  <a:moveTo>
                    <a:pt x="1789" y="255"/>
                  </a:moveTo>
                  <a:lnTo>
                    <a:pt x="1789" y="255"/>
                  </a:lnTo>
                  <a:lnTo>
                    <a:pt x="1786" y="255"/>
                  </a:lnTo>
                  <a:cubicBezTo>
                    <a:pt x="1789" y="255"/>
                    <a:pt x="1789" y="255"/>
                    <a:pt x="1789" y="255"/>
                  </a:cubicBezTo>
                  <a:moveTo>
                    <a:pt x="3339" y="242"/>
                  </a:moveTo>
                  <a:lnTo>
                    <a:pt x="3339" y="242"/>
                  </a:lnTo>
                  <a:moveTo>
                    <a:pt x="3742" y="1228"/>
                  </a:moveTo>
                  <a:lnTo>
                    <a:pt x="3742" y="1228"/>
                  </a:lnTo>
                  <a:cubicBezTo>
                    <a:pt x="3738" y="1228"/>
                    <a:pt x="3738" y="1228"/>
                    <a:pt x="3738" y="1228"/>
                  </a:cubicBezTo>
                  <a:cubicBezTo>
                    <a:pt x="3742" y="1228"/>
                    <a:pt x="3742" y="1228"/>
                    <a:pt x="3745" y="1228"/>
                  </a:cubicBezTo>
                  <a:cubicBezTo>
                    <a:pt x="3742" y="1228"/>
                    <a:pt x="3742" y="1228"/>
                    <a:pt x="3742" y="1228"/>
                  </a:cubicBezTo>
                  <a:moveTo>
                    <a:pt x="2554" y="1238"/>
                  </a:moveTo>
                  <a:lnTo>
                    <a:pt x="2554" y="1238"/>
                  </a:lnTo>
                  <a:lnTo>
                    <a:pt x="2554" y="1238"/>
                  </a:lnTo>
                  <a:lnTo>
                    <a:pt x="2554" y="1242"/>
                  </a:lnTo>
                  <a:lnTo>
                    <a:pt x="2554" y="1238"/>
                  </a:lnTo>
                  <a:moveTo>
                    <a:pt x="2698" y="1279"/>
                  </a:moveTo>
                  <a:lnTo>
                    <a:pt x="2698" y="1279"/>
                  </a:lnTo>
                  <a:lnTo>
                    <a:pt x="2694" y="1279"/>
                  </a:lnTo>
                  <a:cubicBezTo>
                    <a:pt x="2698" y="1279"/>
                    <a:pt x="2698" y="1279"/>
                    <a:pt x="2698" y="1279"/>
                  </a:cubicBezTo>
                  <a:moveTo>
                    <a:pt x="2879" y="1252"/>
                  </a:moveTo>
                  <a:lnTo>
                    <a:pt x="2879" y="1252"/>
                  </a:lnTo>
                  <a:lnTo>
                    <a:pt x="2879" y="1252"/>
                  </a:lnTo>
                  <a:cubicBezTo>
                    <a:pt x="2876" y="1252"/>
                    <a:pt x="2876" y="1252"/>
                    <a:pt x="2876" y="1252"/>
                  </a:cubicBezTo>
                  <a:lnTo>
                    <a:pt x="2879" y="1252"/>
                  </a:lnTo>
                  <a:moveTo>
                    <a:pt x="4071" y="1561"/>
                  </a:moveTo>
                  <a:lnTo>
                    <a:pt x="4071" y="1561"/>
                  </a:lnTo>
                  <a:cubicBezTo>
                    <a:pt x="4071" y="1557"/>
                    <a:pt x="4074" y="1557"/>
                    <a:pt x="4074" y="1554"/>
                  </a:cubicBezTo>
                  <a:cubicBezTo>
                    <a:pt x="4074" y="1557"/>
                    <a:pt x="4071" y="1557"/>
                    <a:pt x="4071" y="1561"/>
                  </a:cubicBezTo>
                  <a:moveTo>
                    <a:pt x="3916" y="1692"/>
                  </a:moveTo>
                  <a:lnTo>
                    <a:pt x="3916" y="1692"/>
                  </a:lnTo>
                  <a:lnTo>
                    <a:pt x="3916" y="1692"/>
                  </a:lnTo>
                  <a:cubicBezTo>
                    <a:pt x="3913" y="1692"/>
                    <a:pt x="3913" y="1692"/>
                    <a:pt x="3910" y="1695"/>
                  </a:cubicBezTo>
                  <a:cubicBezTo>
                    <a:pt x="3910" y="1692"/>
                    <a:pt x="3910" y="1692"/>
                    <a:pt x="3916" y="1692"/>
                  </a:cubicBezTo>
                  <a:moveTo>
                    <a:pt x="373" y="2007"/>
                  </a:moveTo>
                  <a:lnTo>
                    <a:pt x="373" y="2007"/>
                  </a:lnTo>
                  <a:lnTo>
                    <a:pt x="373" y="2007"/>
                  </a:lnTo>
                  <a:lnTo>
                    <a:pt x="373" y="2004"/>
                  </a:lnTo>
                  <a:cubicBezTo>
                    <a:pt x="373" y="2007"/>
                    <a:pt x="373" y="2007"/>
                    <a:pt x="373" y="2007"/>
                  </a:cubicBezTo>
                  <a:moveTo>
                    <a:pt x="631" y="2000"/>
                  </a:moveTo>
                  <a:lnTo>
                    <a:pt x="631" y="2000"/>
                  </a:lnTo>
                  <a:cubicBezTo>
                    <a:pt x="635" y="1997"/>
                    <a:pt x="638" y="1994"/>
                    <a:pt x="641" y="1990"/>
                  </a:cubicBezTo>
                  <a:cubicBezTo>
                    <a:pt x="645" y="1994"/>
                    <a:pt x="648" y="1994"/>
                    <a:pt x="651" y="1997"/>
                  </a:cubicBezTo>
                  <a:cubicBezTo>
                    <a:pt x="655" y="1997"/>
                    <a:pt x="655" y="1997"/>
                    <a:pt x="658" y="1997"/>
                  </a:cubicBezTo>
                  <a:cubicBezTo>
                    <a:pt x="648" y="1997"/>
                    <a:pt x="641" y="1997"/>
                    <a:pt x="631" y="2000"/>
                  </a:cubicBezTo>
                  <a:moveTo>
                    <a:pt x="1759" y="1977"/>
                  </a:moveTo>
                  <a:lnTo>
                    <a:pt x="1759" y="1977"/>
                  </a:lnTo>
                  <a:cubicBezTo>
                    <a:pt x="1756" y="1974"/>
                    <a:pt x="1749" y="1970"/>
                    <a:pt x="1742" y="1970"/>
                  </a:cubicBezTo>
                  <a:cubicBezTo>
                    <a:pt x="1752" y="1970"/>
                    <a:pt x="1759" y="1970"/>
                    <a:pt x="1769" y="1970"/>
                  </a:cubicBezTo>
                  <a:cubicBezTo>
                    <a:pt x="1766" y="1970"/>
                    <a:pt x="1766" y="1974"/>
                    <a:pt x="1762" y="1974"/>
                  </a:cubicBezTo>
                  <a:cubicBezTo>
                    <a:pt x="1762" y="1974"/>
                    <a:pt x="1762" y="1977"/>
                    <a:pt x="1759" y="1977"/>
                  </a:cubicBezTo>
                  <a:moveTo>
                    <a:pt x="1276" y="1933"/>
                  </a:moveTo>
                  <a:lnTo>
                    <a:pt x="1276" y="1933"/>
                  </a:lnTo>
                  <a:moveTo>
                    <a:pt x="1279" y="1933"/>
                  </a:moveTo>
                  <a:lnTo>
                    <a:pt x="1279" y="1933"/>
                  </a:lnTo>
                  <a:lnTo>
                    <a:pt x="1276" y="1933"/>
                  </a:lnTo>
                  <a:lnTo>
                    <a:pt x="1276" y="1933"/>
                  </a:lnTo>
                  <a:lnTo>
                    <a:pt x="1276" y="1930"/>
                  </a:lnTo>
                  <a:cubicBezTo>
                    <a:pt x="1279" y="1933"/>
                    <a:pt x="1279" y="1933"/>
                    <a:pt x="1279" y="1933"/>
                  </a:cubicBezTo>
                  <a:moveTo>
                    <a:pt x="957" y="1994"/>
                  </a:moveTo>
                  <a:lnTo>
                    <a:pt x="957" y="1994"/>
                  </a:lnTo>
                  <a:cubicBezTo>
                    <a:pt x="954" y="1997"/>
                    <a:pt x="954" y="2004"/>
                    <a:pt x="947" y="2004"/>
                  </a:cubicBezTo>
                  <a:cubicBezTo>
                    <a:pt x="944" y="2004"/>
                    <a:pt x="940" y="2004"/>
                    <a:pt x="937" y="2007"/>
                  </a:cubicBezTo>
                  <a:lnTo>
                    <a:pt x="937" y="2004"/>
                  </a:lnTo>
                  <a:cubicBezTo>
                    <a:pt x="930" y="2004"/>
                    <a:pt x="920" y="2004"/>
                    <a:pt x="913" y="2000"/>
                  </a:cubicBezTo>
                  <a:cubicBezTo>
                    <a:pt x="906" y="2000"/>
                    <a:pt x="896" y="2000"/>
                    <a:pt x="890" y="2004"/>
                  </a:cubicBezTo>
                  <a:cubicBezTo>
                    <a:pt x="890" y="2004"/>
                    <a:pt x="890" y="2007"/>
                    <a:pt x="886" y="2007"/>
                  </a:cubicBezTo>
                  <a:cubicBezTo>
                    <a:pt x="883" y="2007"/>
                    <a:pt x="880" y="2004"/>
                    <a:pt x="876" y="2007"/>
                  </a:cubicBezTo>
                  <a:cubicBezTo>
                    <a:pt x="873" y="2004"/>
                    <a:pt x="866" y="2000"/>
                    <a:pt x="863" y="2000"/>
                  </a:cubicBezTo>
                  <a:cubicBezTo>
                    <a:pt x="856" y="2000"/>
                    <a:pt x="849" y="2000"/>
                    <a:pt x="843" y="1997"/>
                  </a:cubicBezTo>
                  <a:cubicBezTo>
                    <a:pt x="896" y="1997"/>
                    <a:pt x="950" y="1990"/>
                    <a:pt x="1004" y="1980"/>
                  </a:cubicBezTo>
                  <a:cubicBezTo>
                    <a:pt x="1011" y="1977"/>
                    <a:pt x="1011" y="1974"/>
                    <a:pt x="1007" y="1970"/>
                  </a:cubicBezTo>
                  <a:lnTo>
                    <a:pt x="1007" y="1970"/>
                  </a:lnTo>
                  <a:cubicBezTo>
                    <a:pt x="1031" y="1974"/>
                    <a:pt x="1058" y="1974"/>
                    <a:pt x="1084" y="1967"/>
                  </a:cubicBezTo>
                  <a:cubicBezTo>
                    <a:pt x="1091" y="1967"/>
                    <a:pt x="1101" y="1970"/>
                    <a:pt x="1108" y="1970"/>
                  </a:cubicBezTo>
                  <a:cubicBezTo>
                    <a:pt x="1111" y="1967"/>
                    <a:pt x="1111" y="1967"/>
                    <a:pt x="1111" y="1967"/>
                  </a:cubicBezTo>
                  <a:cubicBezTo>
                    <a:pt x="1115" y="1970"/>
                    <a:pt x="1118" y="1974"/>
                    <a:pt x="1121" y="1977"/>
                  </a:cubicBezTo>
                  <a:cubicBezTo>
                    <a:pt x="1125" y="1977"/>
                    <a:pt x="1128" y="1977"/>
                    <a:pt x="1135" y="1977"/>
                  </a:cubicBezTo>
                  <a:cubicBezTo>
                    <a:pt x="1108" y="1980"/>
                    <a:pt x="1081" y="1984"/>
                    <a:pt x="1058" y="1994"/>
                  </a:cubicBezTo>
                  <a:cubicBezTo>
                    <a:pt x="1058" y="1997"/>
                    <a:pt x="1054" y="1997"/>
                    <a:pt x="1054" y="1997"/>
                  </a:cubicBezTo>
                  <a:cubicBezTo>
                    <a:pt x="1024" y="1974"/>
                    <a:pt x="990" y="1984"/>
                    <a:pt x="957" y="1994"/>
                  </a:cubicBezTo>
                  <a:moveTo>
                    <a:pt x="1561" y="1987"/>
                  </a:moveTo>
                  <a:lnTo>
                    <a:pt x="1561" y="1987"/>
                  </a:lnTo>
                  <a:lnTo>
                    <a:pt x="1558" y="1984"/>
                  </a:lnTo>
                  <a:cubicBezTo>
                    <a:pt x="1531" y="1974"/>
                    <a:pt x="1504" y="1974"/>
                    <a:pt x="1480" y="1987"/>
                  </a:cubicBezTo>
                  <a:cubicBezTo>
                    <a:pt x="1474" y="1990"/>
                    <a:pt x="1474" y="1994"/>
                    <a:pt x="1470" y="1997"/>
                  </a:cubicBezTo>
                  <a:lnTo>
                    <a:pt x="1467" y="1997"/>
                  </a:lnTo>
                  <a:cubicBezTo>
                    <a:pt x="1470" y="1997"/>
                    <a:pt x="1474" y="1994"/>
                    <a:pt x="1470" y="1987"/>
                  </a:cubicBezTo>
                  <a:cubicBezTo>
                    <a:pt x="1454" y="1977"/>
                    <a:pt x="1433" y="1977"/>
                    <a:pt x="1413" y="1980"/>
                  </a:cubicBezTo>
                  <a:cubicBezTo>
                    <a:pt x="1410" y="1980"/>
                    <a:pt x="1407" y="1987"/>
                    <a:pt x="1403" y="1990"/>
                  </a:cubicBezTo>
                  <a:cubicBezTo>
                    <a:pt x="1400" y="1990"/>
                    <a:pt x="1397" y="1990"/>
                    <a:pt x="1393" y="1990"/>
                  </a:cubicBezTo>
                  <a:lnTo>
                    <a:pt x="1390" y="1990"/>
                  </a:lnTo>
                  <a:cubicBezTo>
                    <a:pt x="1390" y="1990"/>
                    <a:pt x="1387" y="1987"/>
                    <a:pt x="1387" y="1984"/>
                  </a:cubicBezTo>
                  <a:cubicBezTo>
                    <a:pt x="1373" y="1980"/>
                    <a:pt x="1360" y="1977"/>
                    <a:pt x="1350" y="1977"/>
                  </a:cubicBezTo>
                  <a:cubicBezTo>
                    <a:pt x="1350" y="1977"/>
                    <a:pt x="1353" y="1977"/>
                    <a:pt x="1356" y="1974"/>
                  </a:cubicBezTo>
                  <a:cubicBezTo>
                    <a:pt x="1356" y="1974"/>
                    <a:pt x="1356" y="1970"/>
                    <a:pt x="1360" y="1970"/>
                  </a:cubicBezTo>
                  <a:cubicBezTo>
                    <a:pt x="1370" y="1970"/>
                    <a:pt x="1383" y="1970"/>
                    <a:pt x="1393" y="1970"/>
                  </a:cubicBezTo>
                  <a:lnTo>
                    <a:pt x="1393" y="1970"/>
                  </a:lnTo>
                  <a:cubicBezTo>
                    <a:pt x="1410" y="1970"/>
                    <a:pt x="1427" y="1970"/>
                    <a:pt x="1444" y="1967"/>
                  </a:cubicBezTo>
                  <a:cubicBezTo>
                    <a:pt x="1450" y="1967"/>
                    <a:pt x="1460" y="1967"/>
                    <a:pt x="1467" y="1970"/>
                  </a:cubicBezTo>
                  <a:cubicBezTo>
                    <a:pt x="1470" y="1970"/>
                    <a:pt x="1474" y="1970"/>
                    <a:pt x="1477" y="1970"/>
                  </a:cubicBezTo>
                  <a:cubicBezTo>
                    <a:pt x="1507" y="1974"/>
                    <a:pt x="1541" y="1974"/>
                    <a:pt x="1571" y="1970"/>
                  </a:cubicBezTo>
                  <a:lnTo>
                    <a:pt x="1571" y="1970"/>
                  </a:lnTo>
                  <a:cubicBezTo>
                    <a:pt x="1578" y="1970"/>
                    <a:pt x="1588" y="1970"/>
                    <a:pt x="1594" y="1970"/>
                  </a:cubicBezTo>
                  <a:cubicBezTo>
                    <a:pt x="1581" y="1970"/>
                    <a:pt x="1568" y="1977"/>
                    <a:pt x="1561" y="1987"/>
                  </a:cubicBezTo>
                  <a:moveTo>
                    <a:pt x="3607" y="2329"/>
                  </a:moveTo>
                  <a:cubicBezTo>
                    <a:pt x="3607" y="2329"/>
                    <a:pt x="3614" y="2326"/>
                    <a:pt x="3607" y="2329"/>
                  </a:cubicBezTo>
                  <a:moveTo>
                    <a:pt x="3920" y="2266"/>
                  </a:moveTo>
                  <a:lnTo>
                    <a:pt x="3920" y="2266"/>
                  </a:lnTo>
                  <a:moveTo>
                    <a:pt x="608" y="2772"/>
                  </a:moveTo>
                  <a:lnTo>
                    <a:pt x="608" y="2772"/>
                  </a:lnTo>
                  <a:lnTo>
                    <a:pt x="605" y="2776"/>
                  </a:lnTo>
                  <a:cubicBezTo>
                    <a:pt x="601" y="2776"/>
                    <a:pt x="605" y="2772"/>
                    <a:pt x="605" y="2772"/>
                  </a:cubicBezTo>
                  <a:lnTo>
                    <a:pt x="608" y="2772"/>
                  </a:lnTo>
                  <a:moveTo>
                    <a:pt x="3738" y="3783"/>
                  </a:moveTo>
                  <a:lnTo>
                    <a:pt x="3738" y="3783"/>
                  </a:lnTo>
                  <a:cubicBezTo>
                    <a:pt x="3738" y="3779"/>
                    <a:pt x="3738" y="3779"/>
                    <a:pt x="3738" y="3779"/>
                  </a:cubicBezTo>
                  <a:lnTo>
                    <a:pt x="3738" y="3779"/>
                  </a:lnTo>
                  <a:lnTo>
                    <a:pt x="3738" y="3779"/>
                  </a:lnTo>
                  <a:lnTo>
                    <a:pt x="3738" y="3779"/>
                  </a:lnTo>
                  <a:cubicBezTo>
                    <a:pt x="3738" y="3783"/>
                    <a:pt x="3738" y="3776"/>
                    <a:pt x="3742" y="3783"/>
                  </a:cubicBezTo>
                  <a:lnTo>
                    <a:pt x="3738" y="3783"/>
                  </a:lnTo>
                  <a:moveTo>
                    <a:pt x="3725" y="3779"/>
                  </a:moveTo>
                  <a:lnTo>
                    <a:pt x="3725" y="3779"/>
                  </a:lnTo>
                  <a:cubicBezTo>
                    <a:pt x="3715" y="3779"/>
                    <a:pt x="3705" y="3776"/>
                    <a:pt x="3695" y="3776"/>
                  </a:cubicBezTo>
                  <a:cubicBezTo>
                    <a:pt x="3698" y="3776"/>
                    <a:pt x="3698" y="3776"/>
                    <a:pt x="3701" y="3773"/>
                  </a:cubicBezTo>
                  <a:cubicBezTo>
                    <a:pt x="3701" y="3773"/>
                    <a:pt x="3705" y="3773"/>
                    <a:pt x="3705" y="3770"/>
                  </a:cubicBezTo>
                  <a:cubicBezTo>
                    <a:pt x="3711" y="3779"/>
                    <a:pt x="3725" y="3779"/>
                    <a:pt x="3738" y="3773"/>
                  </a:cubicBezTo>
                  <a:cubicBezTo>
                    <a:pt x="3735" y="3776"/>
                    <a:pt x="3735" y="3776"/>
                    <a:pt x="3735" y="3779"/>
                  </a:cubicBezTo>
                  <a:cubicBezTo>
                    <a:pt x="3738" y="3779"/>
                    <a:pt x="3738" y="3779"/>
                    <a:pt x="3738" y="3779"/>
                  </a:cubicBezTo>
                  <a:cubicBezTo>
                    <a:pt x="3735" y="3779"/>
                    <a:pt x="3735" y="3779"/>
                    <a:pt x="3735" y="3779"/>
                  </a:cubicBezTo>
                  <a:cubicBezTo>
                    <a:pt x="3732" y="3779"/>
                    <a:pt x="3728" y="3779"/>
                    <a:pt x="3725" y="3779"/>
                  </a:cubicBezTo>
                  <a:moveTo>
                    <a:pt x="3651" y="3884"/>
                  </a:moveTo>
                  <a:lnTo>
                    <a:pt x="3651" y="3884"/>
                  </a:lnTo>
                  <a:lnTo>
                    <a:pt x="3648" y="3884"/>
                  </a:lnTo>
                  <a:cubicBezTo>
                    <a:pt x="3648" y="3880"/>
                    <a:pt x="3648" y="3877"/>
                    <a:pt x="3648" y="3874"/>
                  </a:cubicBezTo>
                  <a:lnTo>
                    <a:pt x="3648" y="3874"/>
                  </a:lnTo>
                  <a:lnTo>
                    <a:pt x="3648" y="3874"/>
                  </a:lnTo>
                  <a:cubicBezTo>
                    <a:pt x="3651" y="3874"/>
                    <a:pt x="3651" y="3874"/>
                    <a:pt x="3654" y="3874"/>
                  </a:cubicBezTo>
                  <a:cubicBezTo>
                    <a:pt x="3661" y="3874"/>
                    <a:pt x="3668" y="3870"/>
                    <a:pt x="3675" y="3867"/>
                  </a:cubicBezTo>
                  <a:cubicBezTo>
                    <a:pt x="3675" y="3877"/>
                    <a:pt x="3681" y="3880"/>
                    <a:pt x="3688" y="3884"/>
                  </a:cubicBezTo>
                  <a:cubicBezTo>
                    <a:pt x="3681" y="3884"/>
                    <a:pt x="3675" y="3884"/>
                    <a:pt x="3665" y="3884"/>
                  </a:cubicBezTo>
                  <a:cubicBezTo>
                    <a:pt x="3661" y="3884"/>
                    <a:pt x="3654" y="3884"/>
                    <a:pt x="3651" y="3884"/>
                  </a:cubicBezTo>
                  <a:moveTo>
                    <a:pt x="3574" y="3605"/>
                  </a:moveTo>
                  <a:lnTo>
                    <a:pt x="3574" y="3605"/>
                  </a:lnTo>
                  <a:cubicBezTo>
                    <a:pt x="3564" y="3602"/>
                    <a:pt x="3554" y="3605"/>
                    <a:pt x="3544" y="3605"/>
                  </a:cubicBezTo>
                  <a:cubicBezTo>
                    <a:pt x="3550" y="3605"/>
                    <a:pt x="3557" y="3602"/>
                    <a:pt x="3561" y="3598"/>
                  </a:cubicBezTo>
                  <a:cubicBezTo>
                    <a:pt x="3564" y="3598"/>
                    <a:pt x="3571" y="3602"/>
                    <a:pt x="3577" y="3602"/>
                  </a:cubicBezTo>
                  <a:cubicBezTo>
                    <a:pt x="3581" y="3602"/>
                    <a:pt x="3584" y="3602"/>
                    <a:pt x="3587" y="3602"/>
                  </a:cubicBezTo>
                  <a:cubicBezTo>
                    <a:pt x="3584" y="3602"/>
                    <a:pt x="3577" y="3605"/>
                    <a:pt x="3574" y="3605"/>
                  </a:cubicBezTo>
                  <a:moveTo>
                    <a:pt x="3799" y="3605"/>
                  </a:moveTo>
                  <a:lnTo>
                    <a:pt x="3799" y="3605"/>
                  </a:lnTo>
                  <a:cubicBezTo>
                    <a:pt x="3792" y="3605"/>
                    <a:pt x="3786" y="3605"/>
                    <a:pt x="3779" y="3608"/>
                  </a:cubicBezTo>
                  <a:cubicBezTo>
                    <a:pt x="3775" y="3608"/>
                    <a:pt x="3768" y="3612"/>
                    <a:pt x="3765" y="3612"/>
                  </a:cubicBezTo>
                  <a:cubicBezTo>
                    <a:pt x="3762" y="3615"/>
                    <a:pt x="3758" y="3618"/>
                    <a:pt x="3755" y="3618"/>
                  </a:cubicBezTo>
                  <a:lnTo>
                    <a:pt x="3752" y="3618"/>
                  </a:lnTo>
                  <a:cubicBezTo>
                    <a:pt x="3755" y="3618"/>
                    <a:pt x="3755" y="3615"/>
                    <a:pt x="3755" y="3615"/>
                  </a:cubicBezTo>
                  <a:cubicBezTo>
                    <a:pt x="3752" y="3612"/>
                    <a:pt x="3748" y="3608"/>
                    <a:pt x="3742" y="3608"/>
                  </a:cubicBezTo>
                  <a:cubicBezTo>
                    <a:pt x="3732" y="3605"/>
                    <a:pt x="3725" y="3602"/>
                    <a:pt x="3715" y="3602"/>
                  </a:cubicBezTo>
                  <a:cubicBezTo>
                    <a:pt x="3701" y="3598"/>
                    <a:pt x="3691" y="3598"/>
                    <a:pt x="3681" y="3602"/>
                  </a:cubicBezTo>
                  <a:cubicBezTo>
                    <a:pt x="3671" y="3602"/>
                    <a:pt x="3661" y="3605"/>
                    <a:pt x="3654" y="3608"/>
                  </a:cubicBezTo>
                  <a:cubicBezTo>
                    <a:pt x="3651" y="3608"/>
                    <a:pt x="3651" y="3608"/>
                    <a:pt x="3651" y="3608"/>
                  </a:cubicBezTo>
                  <a:cubicBezTo>
                    <a:pt x="3651" y="3605"/>
                    <a:pt x="3648" y="3602"/>
                    <a:pt x="3644" y="3602"/>
                  </a:cubicBezTo>
                  <a:cubicBezTo>
                    <a:pt x="3641" y="3602"/>
                    <a:pt x="3638" y="3602"/>
                    <a:pt x="3634" y="3598"/>
                  </a:cubicBezTo>
                  <a:cubicBezTo>
                    <a:pt x="3641" y="3602"/>
                    <a:pt x="3648" y="3602"/>
                    <a:pt x="3658" y="3602"/>
                  </a:cubicBezTo>
                  <a:cubicBezTo>
                    <a:pt x="3685" y="3595"/>
                    <a:pt x="3715" y="3602"/>
                    <a:pt x="3745" y="3595"/>
                  </a:cubicBezTo>
                  <a:cubicBezTo>
                    <a:pt x="3748" y="3595"/>
                    <a:pt x="3755" y="3592"/>
                    <a:pt x="3758" y="3585"/>
                  </a:cubicBezTo>
                  <a:lnTo>
                    <a:pt x="3755" y="3581"/>
                  </a:lnTo>
                  <a:lnTo>
                    <a:pt x="3755" y="3581"/>
                  </a:lnTo>
                  <a:cubicBezTo>
                    <a:pt x="3768" y="3588"/>
                    <a:pt x="3782" y="3581"/>
                    <a:pt x="3796" y="3585"/>
                  </a:cubicBezTo>
                  <a:lnTo>
                    <a:pt x="3796" y="3585"/>
                  </a:lnTo>
                  <a:cubicBezTo>
                    <a:pt x="3796" y="3588"/>
                    <a:pt x="3799" y="3592"/>
                    <a:pt x="3799" y="3595"/>
                  </a:cubicBezTo>
                  <a:cubicBezTo>
                    <a:pt x="3802" y="3598"/>
                    <a:pt x="3806" y="3602"/>
                    <a:pt x="3809" y="3602"/>
                  </a:cubicBezTo>
                  <a:lnTo>
                    <a:pt x="3809" y="3602"/>
                  </a:lnTo>
                  <a:cubicBezTo>
                    <a:pt x="3806" y="3602"/>
                    <a:pt x="3802" y="3605"/>
                    <a:pt x="3799" y="3605"/>
                  </a:cubicBezTo>
                  <a:moveTo>
                    <a:pt x="685" y="4353"/>
                  </a:moveTo>
                  <a:lnTo>
                    <a:pt x="685" y="4353"/>
                  </a:lnTo>
                  <a:cubicBezTo>
                    <a:pt x="685" y="4350"/>
                    <a:pt x="685" y="4350"/>
                    <a:pt x="685" y="4350"/>
                  </a:cubicBezTo>
                  <a:lnTo>
                    <a:pt x="685" y="4353"/>
                  </a:lnTo>
                  <a:moveTo>
                    <a:pt x="672" y="4773"/>
                  </a:moveTo>
                  <a:lnTo>
                    <a:pt x="672" y="4773"/>
                  </a:lnTo>
                  <a:cubicBezTo>
                    <a:pt x="672" y="4777"/>
                    <a:pt x="668" y="4777"/>
                    <a:pt x="665" y="4777"/>
                  </a:cubicBezTo>
                  <a:cubicBezTo>
                    <a:pt x="668" y="4777"/>
                    <a:pt x="668" y="4777"/>
                    <a:pt x="672" y="4773"/>
                  </a:cubicBezTo>
                  <a:moveTo>
                    <a:pt x="645" y="4793"/>
                  </a:moveTo>
                  <a:lnTo>
                    <a:pt x="645" y="4793"/>
                  </a:lnTo>
                  <a:moveTo>
                    <a:pt x="1135" y="5374"/>
                  </a:moveTo>
                  <a:lnTo>
                    <a:pt x="1135" y="5374"/>
                  </a:lnTo>
                  <a:cubicBezTo>
                    <a:pt x="1131" y="5370"/>
                    <a:pt x="1128" y="5370"/>
                    <a:pt x="1128" y="5367"/>
                  </a:cubicBezTo>
                  <a:lnTo>
                    <a:pt x="1128" y="5367"/>
                  </a:lnTo>
                  <a:cubicBezTo>
                    <a:pt x="1131" y="5370"/>
                    <a:pt x="1131" y="5370"/>
                    <a:pt x="1135" y="5374"/>
                  </a:cubicBezTo>
                  <a:moveTo>
                    <a:pt x="2010" y="5290"/>
                  </a:moveTo>
                  <a:lnTo>
                    <a:pt x="2010" y="5290"/>
                  </a:lnTo>
                  <a:lnTo>
                    <a:pt x="2010" y="5290"/>
                  </a:lnTo>
                  <a:lnTo>
                    <a:pt x="2013" y="5290"/>
                  </a:lnTo>
                  <a:cubicBezTo>
                    <a:pt x="2010" y="5293"/>
                    <a:pt x="2007" y="5293"/>
                    <a:pt x="2003" y="5297"/>
                  </a:cubicBezTo>
                  <a:cubicBezTo>
                    <a:pt x="2003" y="5293"/>
                    <a:pt x="2007" y="5290"/>
                    <a:pt x="2010" y="5290"/>
                  </a:cubicBezTo>
                  <a:lnTo>
                    <a:pt x="2010" y="5290"/>
                  </a:lnTo>
                  <a:cubicBezTo>
                    <a:pt x="2013" y="5290"/>
                    <a:pt x="2013" y="5290"/>
                    <a:pt x="2013" y="5290"/>
                  </a:cubicBezTo>
                  <a:lnTo>
                    <a:pt x="2017" y="5290"/>
                  </a:lnTo>
                  <a:cubicBezTo>
                    <a:pt x="2013" y="5290"/>
                    <a:pt x="2013" y="5290"/>
                    <a:pt x="2010" y="5290"/>
                  </a:cubicBezTo>
                  <a:moveTo>
                    <a:pt x="1457" y="5297"/>
                  </a:moveTo>
                  <a:lnTo>
                    <a:pt x="1457" y="5297"/>
                  </a:lnTo>
                  <a:cubicBezTo>
                    <a:pt x="1457" y="5300"/>
                    <a:pt x="1460" y="5300"/>
                    <a:pt x="1460" y="5300"/>
                  </a:cubicBezTo>
                  <a:lnTo>
                    <a:pt x="1457" y="5300"/>
                  </a:lnTo>
                  <a:cubicBezTo>
                    <a:pt x="1454" y="5300"/>
                    <a:pt x="1454" y="5300"/>
                    <a:pt x="1457" y="5297"/>
                  </a:cubicBezTo>
                  <a:moveTo>
                    <a:pt x="2064" y="5293"/>
                  </a:moveTo>
                  <a:lnTo>
                    <a:pt x="2064" y="5293"/>
                  </a:lnTo>
                  <a:moveTo>
                    <a:pt x="3027" y="6018"/>
                  </a:moveTo>
                  <a:lnTo>
                    <a:pt x="3027" y="6018"/>
                  </a:lnTo>
                  <a:cubicBezTo>
                    <a:pt x="3023" y="6018"/>
                    <a:pt x="3023" y="6018"/>
                    <a:pt x="3023" y="6018"/>
                  </a:cubicBezTo>
                  <a:cubicBezTo>
                    <a:pt x="3023" y="6015"/>
                    <a:pt x="3020" y="6015"/>
                    <a:pt x="3017" y="6012"/>
                  </a:cubicBezTo>
                  <a:cubicBezTo>
                    <a:pt x="3013" y="6012"/>
                    <a:pt x="3007" y="6012"/>
                    <a:pt x="3003" y="6015"/>
                  </a:cubicBezTo>
                  <a:lnTo>
                    <a:pt x="3000" y="6015"/>
                  </a:lnTo>
                  <a:cubicBezTo>
                    <a:pt x="2993" y="6008"/>
                    <a:pt x="2983" y="6005"/>
                    <a:pt x="2973" y="6005"/>
                  </a:cubicBezTo>
                  <a:cubicBezTo>
                    <a:pt x="2983" y="6005"/>
                    <a:pt x="2993" y="6002"/>
                    <a:pt x="3003" y="5998"/>
                  </a:cubicBezTo>
                  <a:lnTo>
                    <a:pt x="3003" y="5998"/>
                  </a:lnTo>
                  <a:lnTo>
                    <a:pt x="3003" y="5998"/>
                  </a:lnTo>
                  <a:lnTo>
                    <a:pt x="3003" y="5998"/>
                  </a:lnTo>
                  <a:lnTo>
                    <a:pt x="3003" y="5998"/>
                  </a:lnTo>
                  <a:cubicBezTo>
                    <a:pt x="3010" y="6008"/>
                    <a:pt x="3030" y="6005"/>
                    <a:pt x="3040" y="6012"/>
                  </a:cubicBezTo>
                  <a:cubicBezTo>
                    <a:pt x="3037" y="6012"/>
                    <a:pt x="3037" y="6012"/>
                    <a:pt x="3037" y="6012"/>
                  </a:cubicBezTo>
                  <a:cubicBezTo>
                    <a:pt x="3033" y="6015"/>
                    <a:pt x="3030" y="6018"/>
                    <a:pt x="3027" y="6018"/>
                  </a:cubicBezTo>
                  <a:moveTo>
                    <a:pt x="3057" y="6012"/>
                  </a:moveTo>
                  <a:lnTo>
                    <a:pt x="3057" y="6012"/>
                  </a:lnTo>
                  <a:lnTo>
                    <a:pt x="3057" y="6008"/>
                  </a:lnTo>
                  <a:lnTo>
                    <a:pt x="3057" y="6008"/>
                  </a:lnTo>
                  <a:cubicBezTo>
                    <a:pt x="3067" y="6008"/>
                    <a:pt x="3081" y="6008"/>
                    <a:pt x="3090" y="6008"/>
                  </a:cubicBezTo>
                  <a:lnTo>
                    <a:pt x="3090" y="6008"/>
                  </a:lnTo>
                  <a:cubicBezTo>
                    <a:pt x="3081" y="6012"/>
                    <a:pt x="3067" y="6012"/>
                    <a:pt x="3057" y="6012"/>
                  </a:cubicBezTo>
                  <a:moveTo>
                    <a:pt x="1232" y="6260"/>
                  </a:moveTo>
                  <a:lnTo>
                    <a:pt x="1232" y="6260"/>
                  </a:lnTo>
                  <a:cubicBezTo>
                    <a:pt x="1235" y="6260"/>
                    <a:pt x="1235" y="6260"/>
                    <a:pt x="1239" y="6260"/>
                  </a:cubicBezTo>
                  <a:cubicBezTo>
                    <a:pt x="1235" y="6260"/>
                    <a:pt x="1235" y="6260"/>
                    <a:pt x="1235" y="6260"/>
                  </a:cubicBezTo>
                  <a:lnTo>
                    <a:pt x="1232" y="6260"/>
                  </a:lnTo>
                  <a:moveTo>
                    <a:pt x="1121" y="6260"/>
                  </a:moveTo>
                  <a:lnTo>
                    <a:pt x="1121" y="6260"/>
                  </a:lnTo>
                  <a:lnTo>
                    <a:pt x="1121" y="6260"/>
                  </a:lnTo>
                  <a:cubicBezTo>
                    <a:pt x="1125" y="6260"/>
                    <a:pt x="1125" y="6260"/>
                    <a:pt x="1125" y="6263"/>
                  </a:cubicBezTo>
                  <a:cubicBezTo>
                    <a:pt x="1125" y="6260"/>
                    <a:pt x="1121" y="6260"/>
                    <a:pt x="1121" y="6260"/>
                  </a:cubicBezTo>
                  <a:moveTo>
                    <a:pt x="833" y="6280"/>
                  </a:moveTo>
                  <a:lnTo>
                    <a:pt x="833" y="6280"/>
                  </a:lnTo>
                  <a:cubicBezTo>
                    <a:pt x="849" y="6277"/>
                    <a:pt x="866" y="6273"/>
                    <a:pt x="883" y="6273"/>
                  </a:cubicBezTo>
                  <a:cubicBezTo>
                    <a:pt x="890" y="6273"/>
                    <a:pt x="893" y="6273"/>
                    <a:pt x="900" y="6273"/>
                  </a:cubicBezTo>
                  <a:cubicBezTo>
                    <a:pt x="906" y="6273"/>
                    <a:pt x="910" y="6273"/>
                    <a:pt x="916" y="6273"/>
                  </a:cubicBezTo>
                  <a:cubicBezTo>
                    <a:pt x="923" y="6273"/>
                    <a:pt x="927" y="6273"/>
                    <a:pt x="933" y="6273"/>
                  </a:cubicBezTo>
                  <a:lnTo>
                    <a:pt x="930" y="6277"/>
                  </a:lnTo>
                  <a:lnTo>
                    <a:pt x="930" y="6277"/>
                  </a:lnTo>
                  <a:cubicBezTo>
                    <a:pt x="920" y="6280"/>
                    <a:pt x="910" y="6277"/>
                    <a:pt x="900" y="6273"/>
                  </a:cubicBezTo>
                  <a:cubicBezTo>
                    <a:pt x="880" y="6273"/>
                    <a:pt x="863" y="6273"/>
                    <a:pt x="846" y="6284"/>
                  </a:cubicBezTo>
                  <a:cubicBezTo>
                    <a:pt x="843" y="6297"/>
                    <a:pt x="829" y="6287"/>
                    <a:pt x="823" y="6287"/>
                  </a:cubicBezTo>
                  <a:cubicBezTo>
                    <a:pt x="816" y="6287"/>
                    <a:pt x="812" y="6290"/>
                    <a:pt x="809" y="6290"/>
                  </a:cubicBezTo>
                  <a:cubicBezTo>
                    <a:pt x="802" y="6287"/>
                    <a:pt x="796" y="6284"/>
                    <a:pt x="786" y="6284"/>
                  </a:cubicBezTo>
                  <a:cubicBezTo>
                    <a:pt x="796" y="6280"/>
                    <a:pt x="806" y="6280"/>
                    <a:pt x="809" y="6273"/>
                  </a:cubicBezTo>
                  <a:cubicBezTo>
                    <a:pt x="816" y="6280"/>
                    <a:pt x="826" y="6280"/>
                    <a:pt x="833" y="6280"/>
                  </a:cubicBezTo>
                  <a:moveTo>
                    <a:pt x="732" y="6297"/>
                  </a:moveTo>
                  <a:lnTo>
                    <a:pt x="732" y="6297"/>
                  </a:lnTo>
                  <a:lnTo>
                    <a:pt x="732" y="6300"/>
                  </a:lnTo>
                  <a:cubicBezTo>
                    <a:pt x="729" y="6300"/>
                    <a:pt x="725" y="6300"/>
                    <a:pt x="725" y="6300"/>
                  </a:cubicBezTo>
                  <a:cubicBezTo>
                    <a:pt x="722" y="6300"/>
                    <a:pt x="722" y="6297"/>
                    <a:pt x="719" y="6297"/>
                  </a:cubicBezTo>
                  <a:cubicBezTo>
                    <a:pt x="715" y="6294"/>
                    <a:pt x="708" y="6294"/>
                    <a:pt x="705" y="6294"/>
                  </a:cubicBezTo>
                  <a:cubicBezTo>
                    <a:pt x="719" y="6290"/>
                    <a:pt x="732" y="6290"/>
                    <a:pt x="745" y="6287"/>
                  </a:cubicBezTo>
                  <a:cubicBezTo>
                    <a:pt x="742" y="6290"/>
                    <a:pt x="735" y="6294"/>
                    <a:pt x="732" y="6297"/>
                  </a:cubicBezTo>
                  <a:moveTo>
                    <a:pt x="930" y="6317"/>
                  </a:moveTo>
                  <a:lnTo>
                    <a:pt x="930" y="6317"/>
                  </a:lnTo>
                  <a:moveTo>
                    <a:pt x="1400" y="6253"/>
                  </a:moveTo>
                  <a:lnTo>
                    <a:pt x="1400" y="6253"/>
                  </a:lnTo>
                  <a:cubicBezTo>
                    <a:pt x="1397" y="6253"/>
                    <a:pt x="1397" y="6253"/>
                    <a:pt x="1397" y="6250"/>
                  </a:cubicBezTo>
                  <a:cubicBezTo>
                    <a:pt x="1417" y="6250"/>
                    <a:pt x="1437" y="6250"/>
                    <a:pt x="1457" y="6247"/>
                  </a:cubicBezTo>
                  <a:cubicBezTo>
                    <a:pt x="1460" y="6243"/>
                    <a:pt x="1460" y="6240"/>
                    <a:pt x="1457" y="6237"/>
                  </a:cubicBezTo>
                  <a:cubicBezTo>
                    <a:pt x="1460" y="6240"/>
                    <a:pt x="1460" y="6240"/>
                    <a:pt x="1460" y="6240"/>
                  </a:cubicBezTo>
                  <a:cubicBezTo>
                    <a:pt x="1470" y="6237"/>
                    <a:pt x="1484" y="6237"/>
                    <a:pt x="1494" y="6233"/>
                  </a:cubicBezTo>
                  <a:cubicBezTo>
                    <a:pt x="1497" y="6240"/>
                    <a:pt x="1497" y="6240"/>
                    <a:pt x="1497" y="6240"/>
                  </a:cubicBezTo>
                  <a:cubicBezTo>
                    <a:pt x="1507" y="6240"/>
                    <a:pt x="1517" y="6237"/>
                    <a:pt x="1527" y="6237"/>
                  </a:cubicBezTo>
                  <a:cubicBezTo>
                    <a:pt x="1524" y="6237"/>
                    <a:pt x="1521" y="6240"/>
                    <a:pt x="1517" y="6240"/>
                  </a:cubicBezTo>
                  <a:cubicBezTo>
                    <a:pt x="1511" y="6243"/>
                    <a:pt x="1507" y="6247"/>
                    <a:pt x="1504" y="6250"/>
                  </a:cubicBezTo>
                  <a:lnTo>
                    <a:pt x="1504" y="6253"/>
                  </a:lnTo>
                  <a:lnTo>
                    <a:pt x="1504" y="6253"/>
                  </a:lnTo>
                  <a:cubicBezTo>
                    <a:pt x="1477" y="6253"/>
                    <a:pt x="1450" y="6253"/>
                    <a:pt x="1423" y="6257"/>
                  </a:cubicBezTo>
                  <a:lnTo>
                    <a:pt x="1420" y="6253"/>
                  </a:lnTo>
                  <a:cubicBezTo>
                    <a:pt x="1413" y="6250"/>
                    <a:pt x="1403" y="6250"/>
                    <a:pt x="1400" y="6253"/>
                  </a:cubicBezTo>
                  <a:moveTo>
                    <a:pt x="2184" y="6223"/>
                  </a:moveTo>
                  <a:lnTo>
                    <a:pt x="2184" y="6223"/>
                  </a:lnTo>
                  <a:moveTo>
                    <a:pt x="2651" y="6183"/>
                  </a:moveTo>
                  <a:lnTo>
                    <a:pt x="2651" y="6183"/>
                  </a:lnTo>
                  <a:cubicBezTo>
                    <a:pt x="2651" y="6186"/>
                    <a:pt x="2647" y="6190"/>
                    <a:pt x="2644" y="6193"/>
                  </a:cubicBezTo>
                  <a:cubicBezTo>
                    <a:pt x="2644" y="6190"/>
                    <a:pt x="2644" y="6190"/>
                    <a:pt x="2644" y="6190"/>
                  </a:cubicBezTo>
                  <a:cubicBezTo>
                    <a:pt x="2637" y="6190"/>
                    <a:pt x="2627" y="6190"/>
                    <a:pt x="2621" y="6190"/>
                  </a:cubicBezTo>
                  <a:cubicBezTo>
                    <a:pt x="2614" y="6190"/>
                    <a:pt x="2607" y="6183"/>
                    <a:pt x="2600" y="6183"/>
                  </a:cubicBezTo>
                  <a:cubicBezTo>
                    <a:pt x="2560" y="6180"/>
                    <a:pt x="2520" y="6170"/>
                    <a:pt x="2486" y="6196"/>
                  </a:cubicBezTo>
                  <a:cubicBezTo>
                    <a:pt x="2486" y="6196"/>
                    <a:pt x="2490" y="6196"/>
                    <a:pt x="2490" y="6200"/>
                  </a:cubicBezTo>
                  <a:lnTo>
                    <a:pt x="2486" y="6200"/>
                  </a:lnTo>
                  <a:cubicBezTo>
                    <a:pt x="2483" y="6196"/>
                    <a:pt x="2480" y="6200"/>
                    <a:pt x="2476" y="6200"/>
                  </a:cubicBezTo>
                  <a:cubicBezTo>
                    <a:pt x="2463" y="6200"/>
                    <a:pt x="2450" y="6200"/>
                    <a:pt x="2436" y="6200"/>
                  </a:cubicBezTo>
                  <a:cubicBezTo>
                    <a:pt x="2386" y="6200"/>
                    <a:pt x="2336" y="6200"/>
                    <a:pt x="2285" y="6200"/>
                  </a:cubicBezTo>
                  <a:cubicBezTo>
                    <a:pt x="2268" y="6210"/>
                    <a:pt x="2245" y="6200"/>
                    <a:pt x="2228" y="6206"/>
                  </a:cubicBezTo>
                  <a:cubicBezTo>
                    <a:pt x="2228" y="6210"/>
                    <a:pt x="2228" y="6210"/>
                    <a:pt x="2228" y="6210"/>
                  </a:cubicBezTo>
                  <a:cubicBezTo>
                    <a:pt x="2218" y="6206"/>
                    <a:pt x="2204" y="6206"/>
                    <a:pt x="2194" y="6210"/>
                  </a:cubicBezTo>
                  <a:lnTo>
                    <a:pt x="2194" y="6206"/>
                  </a:lnTo>
                  <a:cubicBezTo>
                    <a:pt x="2188" y="6203"/>
                    <a:pt x="2184" y="6203"/>
                    <a:pt x="2178" y="6200"/>
                  </a:cubicBezTo>
                  <a:cubicBezTo>
                    <a:pt x="2151" y="6196"/>
                    <a:pt x="2121" y="6193"/>
                    <a:pt x="2100" y="6210"/>
                  </a:cubicBezTo>
                  <a:cubicBezTo>
                    <a:pt x="2104" y="6213"/>
                    <a:pt x="2104" y="6216"/>
                    <a:pt x="2107" y="6216"/>
                  </a:cubicBezTo>
                  <a:cubicBezTo>
                    <a:pt x="2104" y="6216"/>
                    <a:pt x="2100" y="6216"/>
                    <a:pt x="2097" y="6216"/>
                  </a:cubicBezTo>
                  <a:cubicBezTo>
                    <a:pt x="2080" y="6216"/>
                    <a:pt x="2067" y="6220"/>
                    <a:pt x="2050" y="6220"/>
                  </a:cubicBezTo>
                  <a:lnTo>
                    <a:pt x="2050" y="6220"/>
                  </a:lnTo>
                  <a:cubicBezTo>
                    <a:pt x="2040" y="6216"/>
                    <a:pt x="2033" y="6216"/>
                    <a:pt x="2023" y="6213"/>
                  </a:cubicBezTo>
                  <a:cubicBezTo>
                    <a:pt x="2017" y="6213"/>
                    <a:pt x="2010" y="6213"/>
                    <a:pt x="2007" y="6213"/>
                  </a:cubicBezTo>
                  <a:cubicBezTo>
                    <a:pt x="1986" y="6216"/>
                    <a:pt x="1970" y="6216"/>
                    <a:pt x="1954" y="6216"/>
                  </a:cubicBezTo>
                  <a:cubicBezTo>
                    <a:pt x="1934" y="6216"/>
                    <a:pt x="1910" y="6216"/>
                    <a:pt x="1890" y="6220"/>
                  </a:cubicBezTo>
                  <a:cubicBezTo>
                    <a:pt x="1876" y="6223"/>
                    <a:pt x="1863" y="6227"/>
                    <a:pt x="1850" y="6230"/>
                  </a:cubicBezTo>
                  <a:cubicBezTo>
                    <a:pt x="1833" y="6230"/>
                    <a:pt x="1819" y="6230"/>
                    <a:pt x="1803" y="6237"/>
                  </a:cubicBezTo>
                  <a:cubicBezTo>
                    <a:pt x="1799" y="6237"/>
                    <a:pt x="1799" y="6237"/>
                    <a:pt x="1799" y="6237"/>
                  </a:cubicBezTo>
                  <a:cubicBezTo>
                    <a:pt x="1796" y="6233"/>
                    <a:pt x="1793" y="6233"/>
                    <a:pt x="1789" y="6230"/>
                  </a:cubicBezTo>
                  <a:cubicBezTo>
                    <a:pt x="1772" y="6227"/>
                    <a:pt x="1759" y="6227"/>
                    <a:pt x="1746" y="6230"/>
                  </a:cubicBezTo>
                  <a:cubicBezTo>
                    <a:pt x="1722" y="6233"/>
                    <a:pt x="1702" y="6233"/>
                    <a:pt x="1682" y="6240"/>
                  </a:cubicBezTo>
                  <a:cubicBezTo>
                    <a:pt x="1679" y="6243"/>
                    <a:pt x="1675" y="6243"/>
                    <a:pt x="1675" y="6247"/>
                  </a:cubicBezTo>
                  <a:cubicBezTo>
                    <a:pt x="1669" y="6240"/>
                    <a:pt x="1658" y="6240"/>
                    <a:pt x="1652" y="6243"/>
                  </a:cubicBezTo>
                  <a:lnTo>
                    <a:pt x="1648" y="6247"/>
                  </a:lnTo>
                  <a:cubicBezTo>
                    <a:pt x="1635" y="6247"/>
                    <a:pt x="1625" y="6247"/>
                    <a:pt x="1615" y="6247"/>
                  </a:cubicBezTo>
                  <a:cubicBezTo>
                    <a:pt x="1612" y="6247"/>
                    <a:pt x="1612" y="6243"/>
                    <a:pt x="1612" y="6243"/>
                  </a:cubicBezTo>
                  <a:cubicBezTo>
                    <a:pt x="1605" y="6240"/>
                    <a:pt x="1601" y="6237"/>
                    <a:pt x="1594" y="6237"/>
                  </a:cubicBezTo>
                  <a:cubicBezTo>
                    <a:pt x="1584" y="6237"/>
                    <a:pt x="1578" y="6237"/>
                    <a:pt x="1568" y="6233"/>
                  </a:cubicBezTo>
                  <a:cubicBezTo>
                    <a:pt x="1641" y="6223"/>
                    <a:pt x="1719" y="6223"/>
                    <a:pt x="1796" y="6213"/>
                  </a:cubicBezTo>
                  <a:cubicBezTo>
                    <a:pt x="1806" y="6210"/>
                    <a:pt x="1819" y="6210"/>
                    <a:pt x="1833" y="6210"/>
                  </a:cubicBezTo>
                  <a:lnTo>
                    <a:pt x="1833" y="6210"/>
                  </a:lnTo>
                  <a:cubicBezTo>
                    <a:pt x="1866" y="6206"/>
                    <a:pt x="1900" y="6210"/>
                    <a:pt x="1934" y="6200"/>
                  </a:cubicBezTo>
                  <a:cubicBezTo>
                    <a:pt x="1986" y="6200"/>
                    <a:pt x="2040" y="6203"/>
                    <a:pt x="2090" y="6193"/>
                  </a:cubicBezTo>
                  <a:lnTo>
                    <a:pt x="2090" y="6193"/>
                  </a:lnTo>
                  <a:lnTo>
                    <a:pt x="2090" y="6193"/>
                  </a:lnTo>
                  <a:cubicBezTo>
                    <a:pt x="2107" y="6193"/>
                    <a:pt x="2124" y="6190"/>
                    <a:pt x="2141" y="6190"/>
                  </a:cubicBezTo>
                  <a:cubicBezTo>
                    <a:pt x="2157" y="6190"/>
                    <a:pt x="2174" y="6190"/>
                    <a:pt x="2191" y="6190"/>
                  </a:cubicBezTo>
                  <a:cubicBezTo>
                    <a:pt x="2201" y="6190"/>
                    <a:pt x="2211" y="6190"/>
                    <a:pt x="2218" y="6193"/>
                  </a:cubicBezTo>
                  <a:cubicBezTo>
                    <a:pt x="2241" y="6186"/>
                    <a:pt x="2265" y="6193"/>
                    <a:pt x="2288" y="6183"/>
                  </a:cubicBezTo>
                  <a:lnTo>
                    <a:pt x="2288" y="6183"/>
                  </a:lnTo>
                  <a:lnTo>
                    <a:pt x="2288" y="6183"/>
                  </a:lnTo>
                  <a:lnTo>
                    <a:pt x="2288" y="6183"/>
                  </a:lnTo>
                  <a:cubicBezTo>
                    <a:pt x="2298" y="6186"/>
                    <a:pt x="2305" y="6186"/>
                    <a:pt x="2315" y="6183"/>
                  </a:cubicBezTo>
                  <a:cubicBezTo>
                    <a:pt x="2325" y="6186"/>
                    <a:pt x="2336" y="6183"/>
                    <a:pt x="2346" y="6180"/>
                  </a:cubicBezTo>
                  <a:cubicBezTo>
                    <a:pt x="2382" y="6183"/>
                    <a:pt x="2416" y="6176"/>
                    <a:pt x="2450" y="6173"/>
                  </a:cubicBezTo>
                  <a:cubicBezTo>
                    <a:pt x="2483" y="6170"/>
                    <a:pt x="2517" y="6176"/>
                    <a:pt x="2547" y="6166"/>
                  </a:cubicBezTo>
                  <a:lnTo>
                    <a:pt x="2547" y="6166"/>
                  </a:lnTo>
                  <a:lnTo>
                    <a:pt x="2547" y="6166"/>
                  </a:lnTo>
                  <a:cubicBezTo>
                    <a:pt x="2564" y="6166"/>
                    <a:pt x="2577" y="6166"/>
                    <a:pt x="2594" y="6163"/>
                  </a:cubicBezTo>
                  <a:lnTo>
                    <a:pt x="2594" y="6163"/>
                  </a:lnTo>
                  <a:lnTo>
                    <a:pt x="2594" y="6163"/>
                  </a:lnTo>
                  <a:cubicBezTo>
                    <a:pt x="2604" y="6163"/>
                    <a:pt x="2614" y="6159"/>
                    <a:pt x="2621" y="6156"/>
                  </a:cubicBezTo>
                  <a:cubicBezTo>
                    <a:pt x="2795" y="6152"/>
                    <a:pt x="2973" y="6146"/>
                    <a:pt x="3148" y="6143"/>
                  </a:cubicBezTo>
                  <a:cubicBezTo>
                    <a:pt x="3154" y="6143"/>
                    <a:pt x="3164" y="6143"/>
                    <a:pt x="3175" y="6143"/>
                  </a:cubicBezTo>
                  <a:cubicBezTo>
                    <a:pt x="3178" y="6146"/>
                    <a:pt x="3181" y="6146"/>
                    <a:pt x="3185" y="6146"/>
                  </a:cubicBezTo>
                  <a:cubicBezTo>
                    <a:pt x="3201" y="6146"/>
                    <a:pt x="3218" y="6146"/>
                    <a:pt x="3238" y="6143"/>
                  </a:cubicBezTo>
                  <a:cubicBezTo>
                    <a:pt x="3245" y="6146"/>
                    <a:pt x="3255" y="6146"/>
                    <a:pt x="3265" y="6146"/>
                  </a:cubicBezTo>
                  <a:cubicBezTo>
                    <a:pt x="3285" y="6149"/>
                    <a:pt x="3309" y="6152"/>
                    <a:pt x="3329" y="6149"/>
                  </a:cubicBezTo>
                  <a:cubicBezTo>
                    <a:pt x="3325" y="6149"/>
                    <a:pt x="3322" y="6152"/>
                    <a:pt x="3319" y="6156"/>
                  </a:cubicBezTo>
                  <a:cubicBezTo>
                    <a:pt x="3315" y="6156"/>
                    <a:pt x="3315" y="6156"/>
                    <a:pt x="3315" y="6156"/>
                  </a:cubicBezTo>
                  <a:lnTo>
                    <a:pt x="3315" y="6156"/>
                  </a:lnTo>
                  <a:cubicBezTo>
                    <a:pt x="3305" y="6156"/>
                    <a:pt x="3299" y="6156"/>
                    <a:pt x="3292" y="6159"/>
                  </a:cubicBezTo>
                  <a:cubicBezTo>
                    <a:pt x="3292" y="6163"/>
                    <a:pt x="3289" y="6163"/>
                    <a:pt x="3285" y="6163"/>
                  </a:cubicBezTo>
                  <a:lnTo>
                    <a:pt x="3282" y="6163"/>
                  </a:lnTo>
                  <a:cubicBezTo>
                    <a:pt x="3282" y="6163"/>
                    <a:pt x="3279" y="6163"/>
                    <a:pt x="3275" y="6159"/>
                  </a:cubicBezTo>
                  <a:cubicBezTo>
                    <a:pt x="3272" y="6159"/>
                    <a:pt x="3265" y="6159"/>
                    <a:pt x="3262" y="6159"/>
                  </a:cubicBezTo>
                  <a:cubicBezTo>
                    <a:pt x="3252" y="6159"/>
                    <a:pt x="3245" y="6159"/>
                    <a:pt x="3238" y="6156"/>
                  </a:cubicBezTo>
                  <a:cubicBezTo>
                    <a:pt x="3228" y="6156"/>
                    <a:pt x="3218" y="6156"/>
                    <a:pt x="3208" y="6156"/>
                  </a:cubicBezTo>
                  <a:cubicBezTo>
                    <a:pt x="3205" y="6156"/>
                    <a:pt x="3201" y="6159"/>
                    <a:pt x="3195" y="6163"/>
                  </a:cubicBezTo>
                  <a:lnTo>
                    <a:pt x="3195" y="6163"/>
                  </a:lnTo>
                  <a:cubicBezTo>
                    <a:pt x="3191" y="6163"/>
                    <a:pt x="3188" y="6166"/>
                    <a:pt x="3181" y="6166"/>
                  </a:cubicBezTo>
                  <a:cubicBezTo>
                    <a:pt x="3181" y="6163"/>
                    <a:pt x="3178" y="6163"/>
                    <a:pt x="3175" y="6163"/>
                  </a:cubicBezTo>
                  <a:cubicBezTo>
                    <a:pt x="3141" y="6159"/>
                    <a:pt x="3107" y="6163"/>
                    <a:pt x="3074" y="6159"/>
                  </a:cubicBezTo>
                  <a:cubicBezTo>
                    <a:pt x="3064" y="6159"/>
                    <a:pt x="3054" y="6159"/>
                    <a:pt x="3047" y="6159"/>
                  </a:cubicBezTo>
                  <a:cubicBezTo>
                    <a:pt x="3033" y="6159"/>
                    <a:pt x="3020" y="6159"/>
                    <a:pt x="3007" y="6159"/>
                  </a:cubicBezTo>
                  <a:cubicBezTo>
                    <a:pt x="2993" y="6163"/>
                    <a:pt x="2980" y="6163"/>
                    <a:pt x="2966" y="6166"/>
                  </a:cubicBezTo>
                  <a:cubicBezTo>
                    <a:pt x="2963" y="6166"/>
                    <a:pt x="2960" y="6166"/>
                    <a:pt x="2960" y="6170"/>
                  </a:cubicBezTo>
                  <a:cubicBezTo>
                    <a:pt x="2936" y="6166"/>
                    <a:pt x="2913" y="6173"/>
                    <a:pt x="2889" y="6173"/>
                  </a:cubicBezTo>
                  <a:cubicBezTo>
                    <a:pt x="2862" y="6173"/>
                    <a:pt x="2836" y="6170"/>
                    <a:pt x="2812" y="6180"/>
                  </a:cubicBezTo>
                  <a:lnTo>
                    <a:pt x="2812" y="6180"/>
                  </a:lnTo>
                  <a:cubicBezTo>
                    <a:pt x="2799" y="6183"/>
                    <a:pt x="2785" y="6183"/>
                    <a:pt x="2772" y="6183"/>
                  </a:cubicBezTo>
                  <a:cubicBezTo>
                    <a:pt x="2768" y="6180"/>
                    <a:pt x="2765" y="6183"/>
                    <a:pt x="2761" y="6183"/>
                  </a:cubicBezTo>
                  <a:lnTo>
                    <a:pt x="2761" y="6183"/>
                  </a:lnTo>
                  <a:lnTo>
                    <a:pt x="2761" y="6183"/>
                  </a:lnTo>
                  <a:cubicBezTo>
                    <a:pt x="2748" y="6183"/>
                    <a:pt x="2738" y="6183"/>
                    <a:pt x="2732" y="6190"/>
                  </a:cubicBezTo>
                  <a:cubicBezTo>
                    <a:pt x="2725" y="6190"/>
                    <a:pt x="2715" y="6190"/>
                    <a:pt x="2708" y="6190"/>
                  </a:cubicBezTo>
                  <a:cubicBezTo>
                    <a:pt x="2708" y="6190"/>
                    <a:pt x="2708" y="6186"/>
                    <a:pt x="2704" y="6186"/>
                  </a:cubicBezTo>
                  <a:cubicBezTo>
                    <a:pt x="2688" y="6180"/>
                    <a:pt x="2671" y="6180"/>
                    <a:pt x="2651" y="6183"/>
                  </a:cubicBezTo>
                  <a:moveTo>
                    <a:pt x="4101" y="5622"/>
                  </a:moveTo>
                  <a:lnTo>
                    <a:pt x="4101" y="5622"/>
                  </a:lnTo>
                  <a:cubicBezTo>
                    <a:pt x="4097" y="5622"/>
                    <a:pt x="4091" y="5622"/>
                    <a:pt x="4084" y="5622"/>
                  </a:cubicBezTo>
                  <a:lnTo>
                    <a:pt x="4081" y="5622"/>
                  </a:lnTo>
                  <a:cubicBezTo>
                    <a:pt x="4087" y="5622"/>
                    <a:pt x="4097" y="5622"/>
                    <a:pt x="4107" y="5622"/>
                  </a:cubicBezTo>
                  <a:cubicBezTo>
                    <a:pt x="4104" y="5622"/>
                    <a:pt x="4104" y="5622"/>
                    <a:pt x="4101" y="5622"/>
                  </a:cubicBezTo>
                  <a:moveTo>
                    <a:pt x="4178" y="5602"/>
                  </a:moveTo>
                  <a:lnTo>
                    <a:pt x="4178" y="5602"/>
                  </a:lnTo>
                  <a:lnTo>
                    <a:pt x="4178" y="5602"/>
                  </a:lnTo>
                  <a:lnTo>
                    <a:pt x="4178" y="5602"/>
                  </a:lnTo>
                  <a:lnTo>
                    <a:pt x="4178" y="5602"/>
                  </a:lnTo>
                  <a:lnTo>
                    <a:pt x="4178" y="5606"/>
                  </a:lnTo>
                  <a:cubicBezTo>
                    <a:pt x="4178" y="5606"/>
                    <a:pt x="4175" y="5606"/>
                    <a:pt x="4175" y="5602"/>
                  </a:cubicBezTo>
                  <a:lnTo>
                    <a:pt x="4178" y="5602"/>
                  </a:lnTo>
                  <a:moveTo>
                    <a:pt x="4249" y="5488"/>
                  </a:moveTo>
                  <a:lnTo>
                    <a:pt x="4249" y="5488"/>
                  </a:lnTo>
                  <a:cubicBezTo>
                    <a:pt x="4245" y="5471"/>
                    <a:pt x="4252" y="5455"/>
                    <a:pt x="4269" y="5445"/>
                  </a:cubicBezTo>
                  <a:cubicBezTo>
                    <a:pt x="4269" y="5451"/>
                    <a:pt x="4269" y="5458"/>
                    <a:pt x="4269" y="5465"/>
                  </a:cubicBezTo>
                  <a:lnTo>
                    <a:pt x="4269" y="5468"/>
                  </a:lnTo>
                  <a:cubicBezTo>
                    <a:pt x="4249" y="5474"/>
                    <a:pt x="4255" y="5491"/>
                    <a:pt x="4252" y="5505"/>
                  </a:cubicBezTo>
                  <a:cubicBezTo>
                    <a:pt x="4252" y="5522"/>
                    <a:pt x="4249" y="5538"/>
                    <a:pt x="4249" y="5555"/>
                  </a:cubicBezTo>
                  <a:cubicBezTo>
                    <a:pt x="4249" y="5555"/>
                    <a:pt x="4249" y="5559"/>
                    <a:pt x="4252" y="5559"/>
                  </a:cubicBezTo>
                  <a:cubicBezTo>
                    <a:pt x="4245" y="5562"/>
                    <a:pt x="4242" y="5565"/>
                    <a:pt x="4239" y="5569"/>
                  </a:cubicBezTo>
                  <a:cubicBezTo>
                    <a:pt x="4235" y="5572"/>
                    <a:pt x="4235" y="5572"/>
                    <a:pt x="4235" y="5572"/>
                  </a:cubicBezTo>
                  <a:cubicBezTo>
                    <a:pt x="4242" y="5545"/>
                    <a:pt x="4252" y="5515"/>
                    <a:pt x="4249" y="5488"/>
                  </a:cubicBezTo>
                  <a:moveTo>
                    <a:pt x="4111" y="5344"/>
                  </a:moveTo>
                  <a:lnTo>
                    <a:pt x="4111" y="5344"/>
                  </a:lnTo>
                  <a:cubicBezTo>
                    <a:pt x="4104" y="5344"/>
                    <a:pt x="4097" y="5344"/>
                    <a:pt x="4087" y="5344"/>
                  </a:cubicBezTo>
                  <a:cubicBezTo>
                    <a:pt x="4081" y="5334"/>
                    <a:pt x="4067" y="5327"/>
                    <a:pt x="4064" y="5317"/>
                  </a:cubicBezTo>
                  <a:cubicBezTo>
                    <a:pt x="4067" y="5317"/>
                    <a:pt x="4071" y="5317"/>
                    <a:pt x="4077" y="5313"/>
                  </a:cubicBezTo>
                  <a:cubicBezTo>
                    <a:pt x="4077" y="5313"/>
                    <a:pt x="4081" y="5313"/>
                    <a:pt x="4081" y="5310"/>
                  </a:cubicBezTo>
                  <a:cubicBezTo>
                    <a:pt x="4091" y="5317"/>
                    <a:pt x="4101" y="5320"/>
                    <a:pt x="4111" y="5320"/>
                  </a:cubicBezTo>
                  <a:cubicBezTo>
                    <a:pt x="4111" y="5327"/>
                    <a:pt x="4107" y="5334"/>
                    <a:pt x="4111" y="5344"/>
                  </a:cubicBezTo>
                  <a:moveTo>
                    <a:pt x="4128" y="5357"/>
                  </a:moveTo>
                  <a:lnTo>
                    <a:pt x="4128" y="5357"/>
                  </a:lnTo>
                  <a:cubicBezTo>
                    <a:pt x="4138" y="5364"/>
                    <a:pt x="4148" y="5367"/>
                    <a:pt x="4158" y="5367"/>
                  </a:cubicBezTo>
                  <a:cubicBezTo>
                    <a:pt x="4154" y="5370"/>
                    <a:pt x="4154" y="5377"/>
                    <a:pt x="4154" y="5381"/>
                  </a:cubicBezTo>
                  <a:cubicBezTo>
                    <a:pt x="4158" y="5381"/>
                    <a:pt x="4158" y="5381"/>
                    <a:pt x="4158" y="5384"/>
                  </a:cubicBezTo>
                  <a:cubicBezTo>
                    <a:pt x="4154" y="5384"/>
                    <a:pt x="4154" y="5384"/>
                    <a:pt x="4151" y="5384"/>
                  </a:cubicBezTo>
                  <a:cubicBezTo>
                    <a:pt x="4138" y="5377"/>
                    <a:pt x="4131" y="5370"/>
                    <a:pt x="4128" y="5357"/>
                  </a:cubicBezTo>
                  <a:moveTo>
                    <a:pt x="3685" y="5548"/>
                  </a:moveTo>
                  <a:lnTo>
                    <a:pt x="3685" y="5548"/>
                  </a:lnTo>
                  <a:cubicBezTo>
                    <a:pt x="3675" y="5548"/>
                    <a:pt x="3668" y="5548"/>
                    <a:pt x="3661" y="5548"/>
                  </a:cubicBezTo>
                  <a:cubicBezTo>
                    <a:pt x="3668" y="5548"/>
                    <a:pt x="3675" y="5548"/>
                    <a:pt x="3685" y="5548"/>
                  </a:cubicBezTo>
                  <a:moveTo>
                    <a:pt x="3853" y="5545"/>
                  </a:moveTo>
                  <a:lnTo>
                    <a:pt x="3853" y="5545"/>
                  </a:lnTo>
                  <a:cubicBezTo>
                    <a:pt x="3812" y="5545"/>
                    <a:pt x="3772" y="5542"/>
                    <a:pt x="3732" y="5548"/>
                  </a:cubicBezTo>
                  <a:cubicBezTo>
                    <a:pt x="3728" y="5552"/>
                    <a:pt x="3725" y="5552"/>
                    <a:pt x="3722" y="5552"/>
                  </a:cubicBezTo>
                  <a:cubicBezTo>
                    <a:pt x="3715" y="5548"/>
                    <a:pt x="3708" y="5548"/>
                    <a:pt x="3701" y="5548"/>
                  </a:cubicBezTo>
                  <a:cubicBezTo>
                    <a:pt x="3722" y="5545"/>
                    <a:pt x="3745" y="5545"/>
                    <a:pt x="3765" y="5538"/>
                  </a:cubicBezTo>
                  <a:lnTo>
                    <a:pt x="3765" y="5538"/>
                  </a:lnTo>
                  <a:cubicBezTo>
                    <a:pt x="3802" y="5538"/>
                    <a:pt x="3843" y="5538"/>
                    <a:pt x="3879" y="5535"/>
                  </a:cubicBezTo>
                  <a:cubicBezTo>
                    <a:pt x="3879" y="5535"/>
                    <a:pt x="3879" y="5532"/>
                    <a:pt x="3883" y="5532"/>
                  </a:cubicBezTo>
                  <a:cubicBezTo>
                    <a:pt x="3886" y="5535"/>
                    <a:pt x="3889" y="5542"/>
                    <a:pt x="3896" y="5542"/>
                  </a:cubicBezTo>
                  <a:cubicBezTo>
                    <a:pt x="3900" y="5545"/>
                    <a:pt x="3900" y="5545"/>
                    <a:pt x="3903" y="5545"/>
                  </a:cubicBezTo>
                  <a:cubicBezTo>
                    <a:pt x="3886" y="5545"/>
                    <a:pt x="3869" y="5545"/>
                    <a:pt x="3853" y="5545"/>
                  </a:cubicBezTo>
                  <a:moveTo>
                    <a:pt x="3943" y="5545"/>
                  </a:moveTo>
                  <a:lnTo>
                    <a:pt x="3943" y="5545"/>
                  </a:lnTo>
                  <a:cubicBezTo>
                    <a:pt x="3963" y="5542"/>
                    <a:pt x="3983" y="5538"/>
                    <a:pt x="4004" y="5538"/>
                  </a:cubicBezTo>
                  <a:cubicBezTo>
                    <a:pt x="3990" y="5542"/>
                    <a:pt x="3973" y="5545"/>
                    <a:pt x="3957" y="5545"/>
                  </a:cubicBezTo>
                  <a:cubicBezTo>
                    <a:pt x="3953" y="5545"/>
                    <a:pt x="3950" y="5545"/>
                    <a:pt x="3943" y="5545"/>
                  </a:cubicBezTo>
                  <a:moveTo>
                    <a:pt x="4077" y="5538"/>
                  </a:moveTo>
                  <a:lnTo>
                    <a:pt x="4077" y="5538"/>
                  </a:lnTo>
                  <a:cubicBezTo>
                    <a:pt x="4087" y="5538"/>
                    <a:pt x="4094" y="5538"/>
                    <a:pt x="4104" y="5538"/>
                  </a:cubicBezTo>
                  <a:cubicBezTo>
                    <a:pt x="4101" y="5538"/>
                    <a:pt x="4097" y="5542"/>
                    <a:pt x="4101" y="5548"/>
                  </a:cubicBezTo>
                  <a:cubicBezTo>
                    <a:pt x="4101" y="5545"/>
                    <a:pt x="4097" y="5545"/>
                    <a:pt x="4097" y="5542"/>
                  </a:cubicBezTo>
                  <a:cubicBezTo>
                    <a:pt x="4091" y="5542"/>
                    <a:pt x="4084" y="5538"/>
                    <a:pt x="4077" y="5538"/>
                  </a:cubicBezTo>
                  <a:moveTo>
                    <a:pt x="2178" y="5813"/>
                  </a:moveTo>
                  <a:lnTo>
                    <a:pt x="2178" y="5813"/>
                  </a:lnTo>
                  <a:moveTo>
                    <a:pt x="1302" y="5841"/>
                  </a:moveTo>
                  <a:lnTo>
                    <a:pt x="1302" y="5841"/>
                  </a:lnTo>
                  <a:cubicBezTo>
                    <a:pt x="1323" y="5837"/>
                    <a:pt x="1343" y="5834"/>
                    <a:pt x="1366" y="5837"/>
                  </a:cubicBezTo>
                  <a:cubicBezTo>
                    <a:pt x="1393" y="5837"/>
                    <a:pt x="1423" y="5834"/>
                    <a:pt x="1454" y="5834"/>
                  </a:cubicBezTo>
                  <a:cubicBezTo>
                    <a:pt x="1383" y="5837"/>
                    <a:pt x="1312" y="5844"/>
                    <a:pt x="1242" y="5847"/>
                  </a:cubicBezTo>
                  <a:cubicBezTo>
                    <a:pt x="1245" y="5847"/>
                    <a:pt x="1245" y="5844"/>
                    <a:pt x="1249" y="5844"/>
                  </a:cubicBezTo>
                  <a:lnTo>
                    <a:pt x="1252" y="5844"/>
                  </a:lnTo>
                  <a:cubicBezTo>
                    <a:pt x="1269" y="5844"/>
                    <a:pt x="1286" y="5844"/>
                    <a:pt x="1302" y="5841"/>
                  </a:cubicBezTo>
                  <a:moveTo>
                    <a:pt x="514" y="5924"/>
                  </a:moveTo>
                  <a:lnTo>
                    <a:pt x="514" y="5924"/>
                  </a:lnTo>
                  <a:lnTo>
                    <a:pt x="517" y="5924"/>
                  </a:lnTo>
                  <a:cubicBezTo>
                    <a:pt x="514" y="5924"/>
                    <a:pt x="514" y="5924"/>
                    <a:pt x="514" y="5924"/>
                  </a:cubicBezTo>
                  <a:moveTo>
                    <a:pt x="1054" y="5861"/>
                  </a:moveTo>
                  <a:lnTo>
                    <a:pt x="1054" y="5861"/>
                  </a:lnTo>
                  <a:cubicBezTo>
                    <a:pt x="1091" y="5857"/>
                    <a:pt x="1128" y="5854"/>
                    <a:pt x="1165" y="5854"/>
                  </a:cubicBezTo>
                  <a:cubicBezTo>
                    <a:pt x="1158" y="5854"/>
                    <a:pt x="1155" y="5857"/>
                    <a:pt x="1151" y="5861"/>
                  </a:cubicBezTo>
                  <a:cubicBezTo>
                    <a:pt x="1148" y="5864"/>
                    <a:pt x="1145" y="5867"/>
                    <a:pt x="1145" y="5867"/>
                  </a:cubicBezTo>
                  <a:cubicBezTo>
                    <a:pt x="1115" y="5867"/>
                    <a:pt x="1084" y="5864"/>
                    <a:pt x="1054" y="5861"/>
                  </a:cubicBezTo>
                  <a:moveTo>
                    <a:pt x="1145" y="5827"/>
                  </a:moveTo>
                  <a:lnTo>
                    <a:pt x="1145" y="5827"/>
                  </a:lnTo>
                  <a:lnTo>
                    <a:pt x="1145" y="5827"/>
                  </a:lnTo>
                  <a:cubicBezTo>
                    <a:pt x="1145" y="5827"/>
                    <a:pt x="1141" y="5827"/>
                    <a:pt x="1138" y="5827"/>
                  </a:cubicBezTo>
                  <a:cubicBezTo>
                    <a:pt x="1141" y="5827"/>
                    <a:pt x="1145" y="5827"/>
                    <a:pt x="1145" y="5827"/>
                  </a:cubicBezTo>
                  <a:moveTo>
                    <a:pt x="1108" y="5934"/>
                  </a:moveTo>
                  <a:lnTo>
                    <a:pt x="1108" y="5934"/>
                  </a:lnTo>
                  <a:lnTo>
                    <a:pt x="1111" y="5934"/>
                  </a:lnTo>
                  <a:cubicBezTo>
                    <a:pt x="1115" y="5938"/>
                    <a:pt x="1118" y="5938"/>
                    <a:pt x="1121" y="5938"/>
                  </a:cubicBezTo>
                  <a:cubicBezTo>
                    <a:pt x="1115" y="5938"/>
                    <a:pt x="1111" y="5938"/>
                    <a:pt x="1108" y="5934"/>
                  </a:cubicBezTo>
                  <a:moveTo>
                    <a:pt x="1752" y="5874"/>
                  </a:moveTo>
                  <a:lnTo>
                    <a:pt x="1752" y="5874"/>
                  </a:lnTo>
                  <a:lnTo>
                    <a:pt x="1752" y="5877"/>
                  </a:lnTo>
                  <a:lnTo>
                    <a:pt x="1752" y="5874"/>
                  </a:lnTo>
                  <a:moveTo>
                    <a:pt x="1742" y="5851"/>
                  </a:moveTo>
                  <a:lnTo>
                    <a:pt x="1742" y="5851"/>
                  </a:lnTo>
                  <a:lnTo>
                    <a:pt x="1742" y="5851"/>
                  </a:lnTo>
                  <a:lnTo>
                    <a:pt x="1742" y="5847"/>
                  </a:lnTo>
                  <a:cubicBezTo>
                    <a:pt x="1742" y="5851"/>
                    <a:pt x="1742" y="5851"/>
                    <a:pt x="1742" y="5851"/>
                  </a:cubicBezTo>
                  <a:moveTo>
                    <a:pt x="1655" y="5830"/>
                  </a:moveTo>
                  <a:lnTo>
                    <a:pt x="1655" y="5830"/>
                  </a:lnTo>
                  <a:cubicBezTo>
                    <a:pt x="1652" y="5830"/>
                    <a:pt x="1652" y="5834"/>
                    <a:pt x="1652" y="5834"/>
                  </a:cubicBezTo>
                  <a:cubicBezTo>
                    <a:pt x="1645" y="5834"/>
                    <a:pt x="1641" y="5834"/>
                    <a:pt x="1635" y="5834"/>
                  </a:cubicBezTo>
                  <a:cubicBezTo>
                    <a:pt x="1615" y="5827"/>
                    <a:pt x="1591" y="5827"/>
                    <a:pt x="1568" y="5827"/>
                  </a:cubicBezTo>
                  <a:cubicBezTo>
                    <a:pt x="1662" y="5820"/>
                    <a:pt x="1752" y="5810"/>
                    <a:pt x="1846" y="5807"/>
                  </a:cubicBezTo>
                  <a:cubicBezTo>
                    <a:pt x="1863" y="5804"/>
                    <a:pt x="1880" y="5800"/>
                    <a:pt x="1893" y="5797"/>
                  </a:cubicBezTo>
                  <a:cubicBezTo>
                    <a:pt x="1893" y="5800"/>
                    <a:pt x="1893" y="5804"/>
                    <a:pt x="1893" y="5810"/>
                  </a:cubicBezTo>
                  <a:cubicBezTo>
                    <a:pt x="1890" y="5810"/>
                    <a:pt x="1890" y="5810"/>
                    <a:pt x="1890" y="5813"/>
                  </a:cubicBezTo>
                  <a:cubicBezTo>
                    <a:pt x="1809" y="5804"/>
                    <a:pt x="1732" y="5810"/>
                    <a:pt x="1655" y="5830"/>
                  </a:cubicBezTo>
                  <a:moveTo>
                    <a:pt x="2178" y="5955"/>
                  </a:moveTo>
                  <a:lnTo>
                    <a:pt x="2178" y="5955"/>
                  </a:lnTo>
                  <a:cubicBezTo>
                    <a:pt x="2178" y="5965"/>
                    <a:pt x="2168" y="5968"/>
                    <a:pt x="2161" y="5965"/>
                  </a:cubicBezTo>
                  <a:cubicBezTo>
                    <a:pt x="2154" y="5961"/>
                    <a:pt x="2144" y="5958"/>
                    <a:pt x="2137" y="5955"/>
                  </a:cubicBezTo>
                  <a:lnTo>
                    <a:pt x="2137" y="5955"/>
                  </a:lnTo>
                  <a:cubicBezTo>
                    <a:pt x="2111" y="5941"/>
                    <a:pt x="2084" y="5931"/>
                    <a:pt x="2064" y="5911"/>
                  </a:cubicBezTo>
                  <a:cubicBezTo>
                    <a:pt x="2060" y="5911"/>
                    <a:pt x="2057" y="5911"/>
                    <a:pt x="2054" y="5914"/>
                  </a:cubicBezTo>
                  <a:cubicBezTo>
                    <a:pt x="2047" y="5921"/>
                    <a:pt x="2040" y="5924"/>
                    <a:pt x="2033" y="5931"/>
                  </a:cubicBezTo>
                  <a:cubicBezTo>
                    <a:pt x="2030" y="5934"/>
                    <a:pt x="2027" y="5938"/>
                    <a:pt x="2023" y="5941"/>
                  </a:cubicBezTo>
                  <a:cubicBezTo>
                    <a:pt x="2017" y="5945"/>
                    <a:pt x="2013" y="5951"/>
                    <a:pt x="2010" y="5955"/>
                  </a:cubicBezTo>
                  <a:cubicBezTo>
                    <a:pt x="2010" y="5958"/>
                    <a:pt x="2007" y="5958"/>
                    <a:pt x="2003" y="5958"/>
                  </a:cubicBezTo>
                  <a:cubicBezTo>
                    <a:pt x="2000" y="5958"/>
                    <a:pt x="2000" y="5961"/>
                    <a:pt x="1996" y="5961"/>
                  </a:cubicBezTo>
                  <a:cubicBezTo>
                    <a:pt x="1990" y="5965"/>
                    <a:pt x="1984" y="5968"/>
                    <a:pt x="1977" y="5975"/>
                  </a:cubicBezTo>
                  <a:lnTo>
                    <a:pt x="1977" y="5975"/>
                  </a:lnTo>
                  <a:cubicBezTo>
                    <a:pt x="1977" y="5975"/>
                    <a:pt x="1974" y="5975"/>
                    <a:pt x="1974" y="5978"/>
                  </a:cubicBezTo>
                  <a:lnTo>
                    <a:pt x="1974" y="5978"/>
                  </a:lnTo>
                  <a:lnTo>
                    <a:pt x="1974" y="5978"/>
                  </a:lnTo>
                  <a:cubicBezTo>
                    <a:pt x="1970" y="5978"/>
                    <a:pt x="1970" y="5978"/>
                    <a:pt x="1970" y="5978"/>
                  </a:cubicBezTo>
                  <a:cubicBezTo>
                    <a:pt x="1967" y="5981"/>
                    <a:pt x="1960" y="5981"/>
                    <a:pt x="1957" y="5978"/>
                  </a:cubicBezTo>
                  <a:lnTo>
                    <a:pt x="1957" y="5978"/>
                  </a:lnTo>
                  <a:cubicBezTo>
                    <a:pt x="1950" y="5985"/>
                    <a:pt x="1940" y="5978"/>
                    <a:pt x="1940" y="5968"/>
                  </a:cubicBezTo>
                  <a:cubicBezTo>
                    <a:pt x="1940" y="5948"/>
                    <a:pt x="1944" y="5931"/>
                    <a:pt x="1947" y="5911"/>
                  </a:cubicBezTo>
                  <a:lnTo>
                    <a:pt x="1947" y="5911"/>
                  </a:lnTo>
                  <a:cubicBezTo>
                    <a:pt x="1947" y="5908"/>
                    <a:pt x="1947" y="5904"/>
                    <a:pt x="1947" y="5901"/>
                  </a:cubicBezTo>
                  <a:cubicBezTo>
                    <a:pt x="1947" y="5898"/>
                    <a:pt x="1947" y="5898"/>
                    <a:pt x="1947" y="5894"/>
                  </a:cubicBezTo>
                  <a:lnTo>
                    <a:pt x="1947" y="5894"/>
                  </a:lnTo>
                  <a:cubicBezTo>
                    <a:pt x="1950" y="5877"/>
                    <a:pt x="1950" y="5861"/>
                    <a:pt x="1950" y="5844"/>
                  </a:cubicBezTo>
                  <a:lnTo>
                    <a:pt x="1950" y="5844"/>
                  </a:lnTo>
                  <a:cubicBezTo>
                    <a:pt x="1950" y="5844"/>
                    <a:pt x="1950" y="5841"/>
                    <a:pt x="1947" y="5841"/>
                  </a:cubicBezTo>
                  <a:lnTo>
                    <a:pt x="1947" y="5841"/>
                  </a:lnTo>
                  <a:cubicBezTo>
                    <a:pt x="1947" y="5841"/>
                    <a:pt x="1950" y="5841"/>
                    <a:pt x="1950" y="5844"/>
                  </a:cubicBezTo>
                  <a:cubicBezTo>
                    <a:pt x="1950" y="5837"/>
                    <a:pt x="1950" y="5834"/>
                    <a:pt x="1950" y="5827"/>
                  </a:cubicBezTo>
                  <a:cubicBezTo>
                    <a:pt x="1947" y="5777"/>
                    <a:pt x="1937" y="5730"/>
                    <a:pt x="1930" y="5683"/>
                  </a:cubicBezTo>
                  <a:cubicBezTo>
                    <a:pt x="1930" y="5679"/>
                    <a:pt x="1930" y="5679"/>
                    <a:pt x="1934" y="5676"/>
                  </a:cubicBezTo>
                  <a:cubicBezTo>
                    <a:pt x="1930" y="5669"/>
                    <a:pt x="1934" y="5663"/>
                    <a:pt x="1944" y="5663"/>
                  </a:cubicBezTo>
                  <a:cubicBezTo>
                    <a:pt x="1980" y="5663"/>
                    <a:pt x="2013" y="5666"/>
                    <a:pt x="2050" y="5666"/>
                  </a:cubicBezTo>
                  <a:cubicBezTo>
                    <a:pt x="2054" y="5666"/>
                    <a:pt x="2057" y="5663"/>
                    <a:pt x="2060" y="5663"/>
                  </a:cubicBezTo>
                  <a:cubicBezTo>
                    <a:pt x="2067" y="5663"/>
                    <a:pt x="2070" y="5659"/>
                    <a:pt x="2070" y="5659"/>
                  </a:cubicBezTo>
                  <a:cubicBezTo>
                    <a:pt x="2090" y="5659"/>
                    <a:pt x="2111" y="5659"/>
                    <a:pt x="2131" y="5649"/>
                  </a:cubicBezTo>
                  <a:cubicBezTo>
                    <a:pt x="2137" y="5649"/>
                    <a:pt x="2137" y="5649"/>
                    <a:pt x="2137" y="5649"/>
                  </a:cubicBezTo>
                  <a:cubicBezTo>
                    <a:pt x="2137" y="5649"/>
                    <a:pt x="2141" y="5649"/>
                    <a:pt x="2141" y="5652"/>
                  </a:cubicBezTo>
                  <a:cubicBezTo>
                    <a:pt x="2141" y="5649"/>
                    <a:pt x="2144" y="5649"/>
                    <a:pt x="2144" y="5649"/>
                  </a:cubicBezTo>
                  <a:cubicBezTo>
                    <a:pt x="2151" y="5649"/>
                    <a:pt x="2157" y="5652"/>
                    <a:pt x="2157" y="5659"/>
                  </a:cubicBezTo>
                  <a:cubicBezTo>
                    <a:pt x="2161" y="5663"/>
                    <a:pt x="2161" y="5669"/>
                    <a:pt x="2161" y="5673"/>
                  </a:cubicBezTo>
                  <a:cubicBezTo>
                    <a:pt x="2168" y="5696"/>
                    <a:pt x="2168" y="5720"/>
                    <a:pt x="2171" y="5743"/>
                  </a:cubicBezTo>
                  <a:cubicBezTo>
                    <a:pt x="2171" y="5756"/>
                    <a:pt x="2171" y="5770"/>
                    <a:pt x="2171" y="5787"/>
                  </a:cubicBezTo>
                  <a:lnTo>
                    <a:pt x="2171" y="5787"/>
                  </a:lnTo>
                  <a:cubicBezTo>
                    <a:pt x="2171" y="5787"/>
                    <a:pt x="2171" y="5790"/>
                    <a:pt x="2174" y="5790"/>
                  </a:cubicBezTo>
                  <a:lnTo>
                    <a:pt x="2174" y="5790"/>
                  </a:lnTo>
                  <a:lnTo>
                    <a:pt x="2174" y="5790"/>
                  </a:lnTo>
                  <a:cubicBezTo>
                    <a:pt x="2174" y="5794"/>
                    <a:pt x="2174" y="5794"/>
                    <a:pt x="2174" y="5797"/>
                  </a:cubicBezTo>
                  <a:cubicBezTo>
                    <a:pt x="2174" y="5800"/>
                    <a:pt x="2174" y="5807"/>
                    <a:pt x="2174" y="5810"/>
                  </a:cubicBezTo>
                  <a:lnTo>
                    <a:pt x="2174" y="5810"/>
                  </a:lnTo>
                  <a:cubicBezTo>
                    <a:pt x="2174" y="5813"/>
                    <a:pt x="2174" y="5820"/>
                    <a:pt x="2174" y="5824"/>
                  </a:cubicBezTo>
                  <a:cubicBezTo>
                    <a:pt x="2174" y="5830"/>
                    <a:pt x="2178" y="5834"/>
                    <a:pt x="2178" y="5837"/>
                  </a:cubicBezTo>
                  <a:cubicBezTo>
                    <a:pt x="2178" y="5844"/>
                    <a:pt x="2178" y="5847"/>
                    <a:pt x="2178" y="5854"/>
                  </a:cubicBezTo>
                  <a:cubicBezTo>
                    <a:pt x="2178" y="5857"/>
                    <a:pt x="2178" y="5861"/>
                    <a:pt x="2178" y="5864"/>
                  </a:cubicBezTo>
                  <a:cubicBezTo>
                    <a:pt x="2178" y="5871"/>
                    <a:pt x="2178" y="5877"/>
                    <a:pt x="2178" y="5884"/>
                  </a:cubicBezTo>
                  <a:lnTo>
                    <a:pt x="2178" y="5888"/>
                  </a:lnTo>
                  <a:cubicBezTo>
                    <a:pt x="2178" y="5894"/>
                    <a:pt x="2178" y="5904"/>
                    <a:pt x="2174" y="5911"/>
                  </a:cubicBezTo>
                  <a:cubicBezTo>
                    <a:pt x="2178" y="5921"/>
                    <a:pt x="2178" y="5928"/>
                    <a:pt x="2178" y="5934"/>
                  </a:cubicBezTo>
                  <a:lnTo>
                    <a:pt x="2178" y="5934"/>
                  </a:lnTo>
                  <a:cubicBezTo>
                    <a:pt x="2178" y="5941"/>
                    <a:pt x="2178" y="5948"/>
                    <a:pt x="2178" y="5955"/>
                  </a:cubicBezTo>
                  <a:moveTo>
                    <a:pt x="2178" y="5813"/>
                  </a:moveTo>
                  <a:lnTo>
                    <a:pt x="2178" y="5813"/>
                  </a:lnTo>
                  <a:lnTo>
                    <a:pt x="2178" y="5813"/>
                  </a:lnTo>
                  <a:lnTo>
                    <a:pt x="2178" y="5813"/>
                  </a:lnTo>
                  <a:cubicBezTo>
                    <a:pt x="2181" y="5813"/>
                    <a:pt x="2181" y="5813"/>
                    <a:pt x="2181" y="5813"/>
                  </a:cubicBezTo>
                  <a:lnTo>
                    <a:pt x="2178" y="5813"/>
                  </a:lnTo>
                  <a:moveTo>
                    <a:pt x="2735" y="5756"/>
                  </a:moveTo>
                  <a:lnTo>
                    <a:pt x="2735" y="5756"/>
                  </a:lnTo>
                  <a:lnTo>
                    <a:pt x="2735" y="5756"/>
                  </a:lnTo>
                  <a:cubicBezTo>
                    <a:pt x="2735" y="5760"/>
                    <a:pt x="2735" y="5760"/>
                    <a:pt x="2738" y="5760"/>
                  </a:cubicBezTo>
                  <a:cubicBezTo>
                    <a:pt x="2735" y="5760"/>
                    <a:pt x="2735" y="5760"/>
                    <a:pt x="2735" y="5756"/>
                  </a:cubicBezTo>
                  <a:moveTo>
                    <a:pt x="3597" y="6126"/>
                  </a:moveTo>
                  <a:lnTo>
                    <a:pt x="3597" y="6126"/>
                  </a:lnTo>
                  <a:moveTo>
                    <a:pt x="3792" y="5666"/>
                  </a:moveTo>
                  <a:lnTo>
                    <a:pt x="3792" y="5666"/>
                  </a:lnTo>
                  <a:cubicBezTo>
                    <a:pt x="3789" y="5669"/>
                    <a:pt x="3789" y="5673"/>
                    <a:pt x="3792" y="5676"/>
                  </a:cubicBezTo>
                  <a:lnTo>
                    <a:pt x="3789" y="5676"/>
                  </a:lnTo>
                  <a:cubicBezTo>
                    <a:pt x="3768" y="5676"/>
                    <a:pt x="3745" y="5676"/>
                    <a:pt x="3725" y="5683"/>
                  </a:cubicBezTo>
                  <a:lnTo>
                    <a:pt x="3725" y="5683"/>
                  </a:lnTo>
                  <a:cubicBezTo>
                    <a:pt x="3722" y="5686"/>
                    <a:pt x="3718" y="5686"/>
                    <a:pt x="3715" y="5686"/>
                  </a:cubicBezTo>
                  <a:cubicBezTo>
                    <a:pt x="3681" y="5689"/>
                    <a:pt x="3644" y="5689"/>
                    <a:pt x="3611" y="5693"/>
                  </a:cubicBezTo>
                  <a:cubicBezTo>
                    <a:pt x="3520" y="5693"/>
                    <a:pt x="3429" y="5703"/>
                    <a:pt x="3339" y="5713"/>
                  </a:cubicBezTo>
                  <a:cubicBezTo>
                    <a:pt x="3215" y="5723"/>
                    <a:pt x="3087" y="5723"/>
                    <a:pt x="2966" y="5740"/>
                  </a:cubicBezTo>
                  <a:cubicBezTo>
                    <a:pt x="2923" y="5740"/>
                    <a:pt x="2879" y="5743"/>
                    <a:pt x="2836" y="5750"/>
                  </a:cubicBezTo>
                  <a:cubicBezTo>
                    <a:pt x="2839" y="5750"/>
                    <a:pt x="2839" y="5750"/>
                    <a:pt x="2839" y="5753"/>
                  </a:cubicBezTo>
                  <a:lnTo>
                    <a:pt x="2839" y="5753"/>
                  </a:lnTo>
                  <a:cubicBezTo>
                    <a:pt x="2836" y="5750"/>
                    <a:pt x="2836" y="5750"/>
                    <a:pt x="2836" y="5750"/>
                  </a:cubicBezTo>
                  <a:cubicBezTo>
                    <a:pt x="2805" y="5753"/>
                    <a:pt x="2775" y="5743"/>
                    <a:pt x="2745" y="5756"/>
                  </a:cubicBezTo>
                  <a:lnTo>
                    <a:pt x="2745" y="5756"/>
                  </a:lnTo>
                  <a:lnTo>
                    <a:pt x="2745" y="5756"/>
                  </a:lnTo>
                  <a:lnTo>
                    <a:pt x="2745" y="5756"/>
                  </a:lnTo>
                  <a:lnTo>
                    <a:pt x="2745" y="5756"/>
                  </a:lnTo>
                  <a:cubicBezTo>
                    <a:pt x="2742" y="5756"/>
                    <a:pt x="2738" y="5756"/>
                    <a:pt x="2735" y="5756"/>
                  </a:cubicBezTo>
                  <a:cubicBezTo>
                    <a:pt x="2732" y="5753"/>
                    <a:pt x="2725" y="5750"/>
                    <a:pt x="2721" y="5756"/>
                  </a:cubicBezTo>
                  <a:cubicBezTo>
                    <a:pt x="2711" y="5753"/>
                    <a:pt x="2704" y="5756"/>
                    <a:pt x="2694" y="5756"/>
                  </a:cubicBezTo>
                  <a:cubicBezTo>
                    <a:pt x="2674" y="5760"/>
                    <a:pt x="2651" y="5760"/>
                    <a:pt x="2631" y="5760"/>
                  </a:cubicBezTo>
                  <a:lnTo>
                    <a:pt x="2631" y="5760"/>
                  </a:lnTo>
                  <a:lnTo>
                    <a:pt x="2631" y="5760"/>
                  </a:lnTo>
                  <a:cubicBezTo>
                    <a:pt x="2550" y="5753"/>
                    <a:pt x="2470" y="5760"/>
                    <a:pt x="2386" y="5760"/>
                  </a:cubicBezTo>
                  <a:cubicBezTo>
                    <a:pt x="2359" y="5767"/>
                    <a:pt x="2332" y="5753"/>
                    <a:pt x="2305" y="5760"/>
                  </a:cubicBezTo>
                  <a:cubicBezTo>
                    <a:pt x="2285" y="5763"/>
                    <a:pt x="2258" y="5760"/>
                    <a:pt x="2248" y="5777"/>
                  </a:cubicBezTo>
                  <a:cubicBezTo>
                    <a:pt x="2238" y="5780"/>
                    <a:pt x="2228" y="5780"/>
                    <a:pt x="2218" y="5784"/>
                  </a:cubicBezTo>
                  <a:lnTo>
                    <a:pt x="2215" y="5784"/>
                  </a:lnTo>
                  <a:cubicBezTo>
                    <a:pt x="2215" y="5780"/>
                    <a:pt x="2215" y="5777"/>
                    <a:pt x="2211" y="5770"/>
                  </a:cubicBezTo>
                  <a:lnTo>
                    <a:pt x="2208" y="5767"/>
                  </a:lnTo>
                  <a:lnTo>
                    <a:pt x="2211" y="5763"/>
                  </a:lnTo>
                  <a:lnTo>
                    <a:pt x="2215" y="5763"/>
                  </a:lnTo>
                  <a:cubicBezTo>
                    <a:pt x="2218" y="5760"/>
                    <a:pt x="2221" y="5760"/>
                    <a:pt x="2221" y="5756"/>
                  </a:cubicBezTo>
                  <a:cubicBezTo>
                    <a:pt x="2225" y="5756"/>
                    <a:pt x="2228" y="5756"/>
                    <a:pt x="2231" y="5756"/>
                  </a:cubicBezTo>
                  <a:lnTo>
                    <a:pt x="2231" y="5756"/>
                  </a:lnTo>
                  <a:lnTo>
                    <a:pt x="2231" y="5756"/>
                  </a:lnTo>
                  <a:cubicBezTo>
                    <a:pt x="2255" y="5756"/>
                    <a:pt x="2278" y="5763"/>
                    <a:pt x="2298" y="5750"/>
                  </a:cubicBezTo>
                  <a:cubicBezTo>
                    <a:pt x="2308" y="5750"/>
                    <a:pt x="2315" y="5750"/>
                    <a:pt x="2325" y="5750"/>
                  </a:cubicBezTo>
                  <a:cubicBezTo>
                    <a:pt x="2329" y="5750"/>
                    <a:pt x="2332" y="5753"/>
                    <a:pt x="2336" y="5753"/>
                  </a:cubicBezTo>
                  <a:cubicBezTo>
                    <a:pt x="2346" y="5756"/>
                    <a:pt x="2352" y="5756"/>
                    <a:pt x="2362" y="5750"/>
                  </a:cubicBezTo>
                  <a:cubicBezTo>
                    <a:pt x="2456" y="5740"/>
                    <a:pt x="2550" y="5733"/>
                    <a:pt x="2644" y="5723"/>
                  </a:cubicBezTo>
                  <a:cubicBezTo>
                    <a:pt x="2715" y="5723"/>
                    <a:pt x="2782" y="5716"/>
                    <a:pt x="2849" y="5703"/>
                  </a:cubicBezTo>
                  <a:cubicBezTo>
                    <a:pt x="2903" y="5703"/>
                    <a:pt x="2953" y="5709"/>
                    <a:pt x="3003" y="5693"/>
                  </a:cubicBezTo>
                  <a:cubicBezTo>
                    <a:pt x="3097" y="5696"/>
                    <a:pt x="3191" y="5683"/>
                    <a:pt x="3282" y="5669"/>
                  </a:cubicBezTo>
                  <a:cubicBezTo>
                    <a:pt x="3285" y="5669"/>
                    <a:pt x="3285" y="5669"/>
                    <a:pt x="3289" y="5666"/>
                  </a:cubicBezTo>
                  <a:cubicBezTo>
                    <a:pt x="3309" y="5666"/>
                    <a:pt x="3329" y="5666"/>
                    <a:pt x="3346" y="5659"/>
                  </a:cubicBezTo>
                  <a:lnTo>
                    <a:pt x="3346" y="5659"/>
                  </a:lnTo>
                  <a:lnTo>
                    <a:pt x="3346" y="5659"/>
                  </a:lnTo>
                  <a:cubicBezTo>
                    <a:pt x="3356" y="5663"/>
                    <a:pt x="3362" y="5663"/>
                    <a:pt x="3369" y="5659"/>
                  </a:cubicBezTo>
                  <a:cubicBezTo>
                    <a:pt x="3372" y="5659"/>
                    <a:pt x="3376" y="5659"/>
                    <a:pt x="3379" y="5659"/>
                  </a:cubicBezTo>
                  <a:cubicBezTo>
                    <a:pt x="3419" y="5659"/>
                    <a:pt x="3463" y="5663"/>
                    <a:pt x="3500" y="5649"/>
                  </a:cubicBezTo>
                  <a:cubicBezTo>
                    <a:pt x="3550" y="5652"/>
                    <a:pt x="3601" y="5649"/>
                    <a:pt x="3651" y="5639"/>
                  </a:cubicBezTo>
                  <a:cubicBezTo>
                    <a:pt x="3691" y="5642"/>
                    <a:pt x="3735" y="5639"/>
                    <a:pt x="3775" y="5632"/>
                  </a:cubicBezTo>
                  <a:cubicBezTo>
                    <a:pt x="3782" y="5636"/>
                    <a:pt x="3789" y="5632"/>
                    <a:pt x="3796" y="5632"/>
                  </a:cubicBezTo>
                  <a:cubicBezTo>
                    <a:pt x="3802" y="5629"/>
                    <a:pt x="3809" y="5629"/>
                    <a:pt x="3819" y="5629"/>
                  </a:cubicBezTo>
                  <a:cubicBezTo>
                    <a:pt x="3849" y="5629"/>
                    <a:pt x="3883" y="5632"/>
                    <a:pt x="3913" y="5622"/>
                  </a:cubicBezTo>
                  <a:cubicBezTo>
                    <a:pt x="3936" y="5622"/>
                    <a:pt x="3960" y="5622"/>
                    <a:pt x="3987" y="5619"/>
                  </a:cubicBezTo>
                  <a:cubicBezTo>
                    <a:pt x="3997" y="5622"/>
                    <a:pt x="4010" y="5622"/>
                    <a:pt x="4024" y="5622"/>
                  </a:cubicBezTo>
                  <a:cubicBezTo>
                    <a:pt x="4027" y="5622"/>
                    <a:pt x="4030" y="5619"/>
                    <a:pt x="4034" y="5619"/>
                  </a:cubicBezTo>
                  <a:cubicBezTo>
                    <a:pt x="4037" y="5619"/>
                    <a:pt x="4044" y="5619"/>
                    <a:pt x="4047" y="5619"/>
                  </a:cubicBezTo>
                  <a:lnTo>
                    <a:pt x="4050" y="5619"/>
                  </a:lnTo>
                  <a:cubicBezTo>
                    <a:pt x="4040" y="5622"/>
                    <a:pt x="4030" y="5626"/>
                    <a:pt x="4024" y="5629"/>
                  </a:cubicBezTo>
                  <a:cubicBezTo>
                    <a:pt x="4007" y="5639"/>
                    <a:pt x="3983" y="5636"/>
                    <a:pt x="3963" y="5646"/>
                  </a:cubicBezTo>
                  <a:cubicBezTo>
                    <a:pt x="3960" y="5646"/>
                    <a:pt x="3953" y="5642"/>
                    <a:pt x="3950" y="5639"/>
                  </a:cubicBezTo>
                  <a:cubicBezTo>
                    <a:pt x="3893" y="5639"/>
                    <a:pt x="3839" y="5649"/>
                    <a:pt x="3792" y="5666"/>
                  </a:cubicBezTo>
                  <a:moveTo>
                    <a:pt x="3997" y="4951"/>
                  </a:moveTo>
                  <a:lnTo>
                    <a:pt x="3997" y="4951"/>
                  </a:lnTo>
                  <a:lnTo>
                    <a:pt x="3997" y="4951"/>
                  </a:lnTo>
                  <a:lnTo>
                    <a:pt x="3993" y="4951"/>
                  </a:lnTo>
                  <a:cubicBezTo>
                    <a:pt x="3997" y="4951"/>
                    <a:pt x="4000" y="4948"/>
                    <a:pt x="4000" y="4948"/>
                  </a:cubicBezTo>
                  <a:lnTo>
                    <a:pt x="3997" y="4951"/>
                  </a:lnTo>
                  <a:moveTo>
                    <a:pt x="3893" y="4884"/>
                  </a:moveTo>
                  <a:lnTo>
                    <a:pt x="3893" y="4884"/>
                  </a:lnTo>
                  <a:cubicBezTo>
                    <a:pt x="3889" y="4887"/>
                    <a:pt x="3886" y="4887"/>
                    <a:pt x="3883" y="4891"/>
                  </a:cubicBezTo>
                  <a:cubicBezTo>
                    <a:pt x="3883" y="4884"/>
                    <a:pt x="3879" y="4877"/>
                    <a:pt x="3879" y="4874"/>
                  </a:cubicBezTo>
                  <a:lnTo>
                    <a:pt x="3879" y="4874"/>
                  </a:lnTo>
                  <a:cubicBezTo>
                    <a:pt x="3883" y="4877"/>
                    <a:pt x="3900" y="4884"/>
                    <a:pt x="3893" y="4884"/>
                  </a:cubicBezTo>
                  <a:moveTo>
                    <a:pt x="3628" y="4656"/>
                  </a:moveTo>
                  <a:lnTo>
                    <a:pt x="3628" y="4656"/>
                  </a:lnTo>
                  <a:lnTo>
                    <a:pt x="3628" y="4656"/>
                  </a:lnTo>
                  <a:lnTo>
                    <a:pt x="3628" y="4656"/>
                  </a:lnTo>
                  <a:lnTo>
                    <a:pt x="3631" y="4656"/>
                  </a:lnTo>
                  <a:cubicBezTo>
                    <a:pt x="3628" y="4656"/>
                    <a:pt x="3628" y="4656"/>
                    <a:pt x="3628" y="4656"/>
                  </a:cubicBezTo>
                  <a:moveTo>
                    <a:pt x="3675" y="4699"/>
                  </a:moveTo>
                  <a:lnTo>
                    <a:pt x="3675" y="4699"/>
                  </a:lnTo>
                  <a:lnTo>
                    <a:pt x="3678" y="4699"/>
                  </a:lnTo>
                  <a:lnTo>
                    <a:pt x="3678" y="4702"/>
                  </a:lnTo>
                  <a:cubicBezTo>
                    <a:pt x="3675" y="4699"/>
                    <a:pt x="3675" y="4699"/>
                    <a:pt x="3675" y="4699"/>
                  </a:cubicBezTo>
                  <a:moveTo>
                    <a:pt x="3668" y="4696"/>
                  </a:moveTo>
                  <a:lnTo>
                    <a:pt x="3668" y="4696"/>
                  </a:lnTo>
                  <a:lnTo>
                    <a:pt x="3668" y="4696"/>
                  </a:lnTo>
                  <a:cubicBezTo>
                    <a:pt x="3665" y="4696"/>
                    <a:pt x="3665" y="4696"/>
                    <a:pt x="3665" y="4696"/>
                  </a:cubicBezTo>
                  <a:lnTo>
                    <a:pt x="3668" y="4696"/>
                  </a:lnTo>
                  <a:moveTo>
                    <a:pt x="3389" y="4045"/>
                  </a:moveTo>
                  <a:lnTo>
                    <a:pt x="3389" y="4045"/>
                  </a:lnTo>
                  <a:cubicBezTo>
                    <a:pt x="3389" y="4041"/>
                    <a:pt x="3393" y="4041"/>
                    <a:pt x="3393" y="4038"/>
                  </a:cubicBezTo>
                  <a:cubicBezTo>
                    <a:pt x="3393" y="4041"/>
                    <a:pt x="3393" y="4041"/>
                    <a:pt x="3396" y="4041"/>
                  </a:cubicBezTo>
                  <a:cubicBezTo>
                    <a:pt x="3393" y="4041"/>
                    <a:pt x="3393" y="4041"/>
                    <a:pt x="3389" y="4045"/>
                  </a:cubicBezTo>
                  <a:moveTo>
                    <a:pt x="3403" y="4041"/>
                  </a:moveTo>
                  <a:lnTo>
                    <a:pt x="3403" y="4041"/>
                  </a:lnTo>
                  <a:moveTo>
                    <a:pt x="3252" y="4293"/>
                  </a:moveTo>
                  <a:lnTo>
                    <a:pt x="3252" y="4293"/>
                  </a:lnTo>
                  <a:moveTo>
                    <a:pt x="3027" y="4749"/>
                  </a:moveTo>
                  <a:lnTo>
                    <a:pt x="3027" y="4749"/>
                  </a:lnTo>
                  <a:cubicBezTo>
                    <a:pt x="3023" y="4753"/>
                    <a:pt x="3023" y="4753"/>
                    <a:pt x="3023" y="4753"/>
                  </a:cubicBezTo>
                  <a:lnTo>
                    <a:pt x="3023" y="4753"/>
                  </a:lnTo>
                  <a:lnTo>
                    <a:pt x="3023" y="4753"/>
                  </a:lnTo>
                  <a:cubicBezTo>
                    <a:pt x="3023" y="4753"/>
                    <a:pt x="3027" y="4753"/>
                    <a:pt x="3027" y="4749"/>
                  </a:cubicBezTo>
                  <a:moveTo>
                    <a:pt x="3101" y="4763"/>
                  </a:moveTo>
                  <a:lnTo>
                    <a:pt x="3101" y="4763"/>
                  </a:lnTo>
                  <a:lnTo>
                    <a:pt x="3101" y="4763"/>
                  </a:lnTo>
                  <a:cubicBezTo>
                    <a:pt x="3104" y="4766"/>
                    <a:pt x="3104" y="4766"/>
                    <a:pt x="3104" y="4770"/>
                  </a:cubicBezTo>
                  <a:cubicBezTo>
                    <a:pt x="3104" y="4766"/>
                    <a:pt x="3104" y="4766"/>
                    <a:pt x="3101" y="4763"/>
                  </a:cubicBezTo>
                  <a:moveTo>
                    <a:pt x="3403" y="4340"/>
                  </a:moveTo>
                  <a:lnTo>
                    <a:pt x="3403" y="4340"/>
                  </a:lnTo>
                  <a:lnTo>
                    <a:pt x="3406" y="4340"/>
                  </a:lnTo>
                  <a:lnTo>
                    <a:pt x="3403" y="4340"/>
                  </a:lnTo>
                  <a:moveTo>
                    <a:pt x="2631" y="4115"/>
                  </a:moveTo>
                  <a:lnTo>
                    <a:pt x="2631" y="4115"/>
                  </a:lnTo>
                  <a:moveTo>
                    <a:pt x="2503" y="4159"/>
                  </a:moveTo>
                  <a:lnTo>
                    <a:pt x="2503" y="4159"/>
                  </a:lnTo>
                  <a:moveTo>
                    <a:pt x="2698" y="4105"/>
                  </a:moveTo>
                  <a:lnTo>
                    <a:pt x="2698" y="4105"/>
                  </a:lnTo>
                  <a:moveTo>
                    <a:pt x="2215" y="4176"/>
                  </a:moveTo>
                  <a:lnTo>
                    <a:pt x="2215" y="4176"/>
                  </a:lnTo>
                  <a:lnTo>
                    <a:pt x="2215" y="4176"/>
                  </a:lnTo>
                  <a:cubicBezTo>
                    <a:pt x="2211" y="4176"/>
                    <a:pt x="2211" y="4176"/>
                    <a:pt x="2211" y="4176"/>
                  </a:cubicBezTo>
                  <a:lnTo>
                    <a:pt x="2215" y="4176"/>
                  </a:lnTo>
                  <a:moveTo>
                    <a:pt x="1846" y="4296"/>
                  </a:moveTo>
                  <a:lnTo>
                    <a:pt x="1846" y="4296"/>
                  </a:lnTo>
                  <a:cubicBezTo>
                    <a:pt x="1843" y="4300"/>
                    <a:pt x="1843" y="4300"/>
                    <a:pt x="1840" y="4300"/>
                  </a:cubicBezTo>
                  <a:cubicBezTo>
                    <a:pt x="1843" y="4300"/>
                    <a:pt x="1843" y="4296"/>
                    <a:pt x="1846" y="4296"/>
                  </a:cubicBezTo>
                  <a:moveTo>
                    <a:pt x="772" y="4340"/>
                  </a:moveTo>
                  <a:lnTo>
                    <a:pt x="772" y="4340"/>
                  </a:lnTo>
                  <a:lnTo>
                    <a:pt x="772" y="4340"/>
                  </a:lnTo>
                  <a:cubicBezTo>
                    <a:pt x="776" y="4343"/>
                    <a:pt x="776" y="4343"/>
                    <a:pt x="776" y="4343"/>
                  </a:cubicBezTo>
                  <a:cubicBezTo>
                    <a:pt x="776" y="4343"/>
                    <a:pt x="772" y="4343"/>
                    <a:pt x="772" y="4340"/>
                  </a:cubicBezTo>
                  <a:moveTo>
                    <a:pt x="2198" y="4283"/>
                  </a:moveTo>
                  <a:lnTo>
                    <a:pt x="2198" y="4283"/>
                  </a:lnTo>
                  <a:cubicBezTo>
                    <a:pt x="2178" y="4283"/>
                    <a:pt x="2161" y="4283"/>
                    <a:pt x="2144" y="4293"/>
                  </a:cubicBezTo>
                  <a:cubicBezTo>
                    <a:pt x="2141" y="4293"/>
                    <a:pt x="2141" y="4293"/>
                    <a:pt x="2137" y="4296"/>
                  </a:cubicBezTo>
                  <a:cubicBezTo>
                    <a:pt x="2134" y="4293"/>
                    <a:pt x="2127" y="4293"/>
                    <a:pt x="2121" y="4293"/>
                  </a:cubicBezTo>
                  <a:cubicBezTo>
                    <a:pt x="2117" y="4293"/>
                    <a:pt x="2114" y="4293"/>
                    <a:pt x="2111" y="4290"/>
                  </a:cubicBezTo>
                  <a:cubicBezTo>
                    <a:pt x="2097" y="4286"/>
                    <a:pt x="2080" y="4286"/>
                    <a:pt x="2064" y="4290"/>
                  </a:cubicBezTo>
                  <a:cubicBezTo>
                    <a:pt x="2057" y="4290"/>
                    <a:pt x="2054" y="4290"/>
                    <a:pt x="2047" y="4290"/>
                  </a:cubicBezTo>
                  <a:cubicBezTo>
                    <a:pt x="2047" y="4293"/>
                    <a:pt x="2043" y="4293"/>
                    <a:pt x="2040" y="4293"/>
                  </a:cubicBezTo>
                  <a:cubicBezTo>
                    <a:pt x="2030" y="4290"/>
                    <a:pt x="2023" y="4293"/>
                    <a:pt x="2013" y="4296"/>
                  </a:cubicBezTo>
                  <a:lnTo>
                    <a:pt x="2013" y="4296"/>
                  </a:lnTo>
                  <a:cubicBezTo>
                    <a:pt x="2010" y="4296"/>
                    <a:pt x="2010" y="4296"/>
                    <a:pt x="2007" y="4296"/>
                  </a:cubicBezTo>
                  <a:cubicBezTo>
                    <a:pt x="2010" y="4293"/>
                    <a:pt x="2010" y="4290"/>
                    <a:pt x="2013" y="4290"/>
                  </a:cubicBezTo>
                  <a:cubicBezTo>
                    <a:pt x="1986" y="4270"/>
                    <a:pt x="1964" y="4276"/>
                    <a:pt x="1937" y="4286"/>
                  </a:cubicBezTo>
                  <a:cubicBezTo>
                    <a:pt x="1934" y="4290"/>
                    <a:pt x="1934" y="4293"/>
                    <a:pt x="1930" y="4293"/>
                  </a:cubicBezTo>
                  <a:cubicBezTo>
                    <a:pt x="1927" y="4293"/>
                    <a:pt x="1927" y="4293"/>
                    <a:pt x="1927" y="4296"/>
                  </a:cubicBezTo>
                  <a:lnTo>
                    <a:pt x="1927" y="4296"/>
                  </a:lnTo>
                  <a:cubicBezTo>
                    <a:pt x="1923" y="4293"/>
                    <a:pt x="1923" y="4290"/>
                    <a:pt x="1920" y="4286"/>
                  </a:cubicBezTo>
                  <a:cubicBezTo>
                    <a:pt x="1876" y="4290"/>
                    <a:pt x="1833" y="4290"/>
                    <a:pt x="1786" y="4290"/>
                  </a:cubicBezTo>
                  <a:cubicBezTo>
                    <a:pt x="1776" y="4286"/>
                    <a:pt x="1766" y="4283"/>
                    <a:pt x="1756" y="4283"/>
                  </a:cubicBezTo>
                  <a:cubicBezTo>
                    <a:pt x="1749" y="4283"/>
                    <a:pt x="1746" y="4283"/>
                    <a:pt x="1739" y="4283"/>
                  </a:cubicBezTo>
                  <a:cubicBezTo>
                    <a:pt x="1726" y="4283"/>
                    <a:pt x="1715" y="4286"/>
                    <a:pt x="1705" y="4290"/>
                  </a:cubicBezTo>
                  <a:cubicBezTo>
                    <a:pt x="1645" y="4286"/>
                    <a:pt x="1584" y="4286"/>
                    <a:pt x="1521" y="4286"/>
                  </a:cubicBezTo>
                  <a:cubicBezTo>
                    <a:pt x="1537" y="4280"/>
                    <a:pt x="1551" y="4276"/>
                    <a:pt x="1568" y="4276"/>
                  </a:cubicBezTo>
                  <a:cubicBezTo>
                    <a:pt x="1574" y="4273"/>
                    <a:pt x="1584" y="4273"/>
                    <a:pt x="1591" y="4273"/>
                  </a:cubicBezTo>
                  <a:cubicBezTo>
                    <a:pt x="1612" y="4270"/>
                    <a:pt x="1631" y="4266"/>
                    <a:pt x="1652" y="4263"/>
                  </a:cubicBezTo>
                  <a:lnTo>
                    <a:pt x="1652" y="4263"/>
                  </a:lnTo>
                  <a:cubicBezTo>
                    <a:pt x="1675" y="4273"/>
                    <a:pt x="1695" y="4273"/>
                    <a:pt x="1715" y="4259"/>
                  </a:cubicBezTo>
                  <a:cubicBezTo>
                    <a:pt x="1719" y="4259"/>
                    <a:pt x="1719" y="4256"/>
                    <a:pt x="1719" y="4253"/>
                  </a:cubicBezTo>
                  <a:lnTo>
                    <a:pt x="1719" y="4253"/>
                  </a:lnTo>
                  <a:cubicBezTo>
                    <a:pt x="1722" y="4253"/>
                    <a:pt x="1726" y="4253"/>
                    <a:pt x="1729" y="4253"/>
                  </a:cubicBezTo>
                  <a:cubicBezTo>
                    <a:pt x="1752" y="4253"/>
                    <a:pt x="1772" y="4249"/>
                    <a:pt x="1793" y="4243"/>
                  </a:cubicBezTo>
                  <a:lnTo>
                    <a:pt x="1793" y="4243"/>
                  </a:lnTo>
                  <a:lnTo>
                    <a:pt x="1793" y="4243"/>
                  </a:lnTo>
                  <a:lnTo>
                    <a:pt x="1793" y="4243"/>
                  </a:lnTo>
                  <a:lnTo>
                    <a:pt x="1793" y="4243"/>
                  </a:lnTo>
                  <a:cubicBezTo>
                    <a:pt x="1813" y="4243"/>
                    <a:pt x="1833" y="4246"/>
                    <a:pt x="1846" y="4233"/>
                  </a:cubicBezTo>
                  <a:lnTo>
                    <a:pt x="1846" y="4233"/>
                  </a:lnTo>
                  <a:lnTo>
                    <a:pt x="1846" y="4233"/>
                  </a:lnTo>
                  <a:cubicBezTo>
                    <a:pt x="1850" y="4236"/>
                    <a:pt x="1853" y="4236"/>
                    <a:pt x="1856" y="4236"/>
                  </a:cubicBezTo>
                  <a:cubicBezTo>
                    <a:pt x="1897" y="4236"/>
                    <a:pt x="1937" y="4233"/>
                    <a:pt x="1974" y="4223"/>
                  </a:cubicBezTo>
                  <a:cubicBezTo>
                    <a:pt x="1990" y="4216"/>
                    <a:pt x="2010" y="4223"/>
                    <a:pt x="2023" y="4213"/>
                  </a:cubicBezTo>
                  <a:lnTo>
                    <a:pt x="2023" y="4213"/>
                  </a:lnTo>
                  <a:lnTo>
                    <a:pt x="2023" y="4213"/>
                  </a:lnTo>
                  <a:cubicBezTo>
                    <a:pt x="2067" y="4209"/>
                    <a:pt x="2114" y="4209"/>
                    <a:pt x="2154" y="4196"/>
                  </a:cubicBezTo>
                  <a:lnTo>
                    <a:pt x="2154" y="4196"/>
                  </a:lnTo>
                  <a:cubicBezTo>
                    <a:pt x="2238" y="4186"/>
                    <a:pt x="2329" y="4189"/>
                    <a:pt x="2409" y="4172"/>
                  </a:cubicBezTo>
                  <a:cubicBezTo>
                    <a:pt x="2439" y="4166"/>
                    <a:pt x="2473" y="4172"/>
                    <a:pt x="2503" y="4159"/>
                  </a:cubicBezTo>
                  <a:lnTo>
                    <a:pt x="2503" y="4159"/>
                  </a:lnTo>
                  <a:lnTo>
                    <a:pt x="2503" y="4159"/>
                  </a:lnTo>
                  <a:lnTo>
                    <a:pt x="2503" y="4159"/>
                  </a:lnTo>
                  <a:lnTo>
                    <a:pt x="2503" y="4159"/>
                  </a:lnTo>
                  <a:lnTo>
                    <a:pt x="2503" y="4159"/>
                  </a:lnTo>
                  <a:cubicBezTo>
                    <a:pt x="2554" y="4159"/>
                    <a:pt x="2604" y="4156"/>
                    <a:pt x="2654" y="4149"/>
                  </a:cubicBezTo>
                  <a:cubicBezTo>
                    <a:pt x="2658" y="4145"/>
                    <a:pt x="2658" y="4142"/>
                    <a:pt x="2654" y="4142"/>
                  </a:cubicBezTo>
                  <a:cubicBezTo>
                    <a:pt x="2658" y="4142"/>
                    <a:pt x="2658" y="4142"/>
                    <a:pt x="2658" y="4142"/>
                  </a:cubicBezTo>
                  <a:lnTo>
                    <a:pt x="2658" y="4142"/>
                  </a:lnTo>
                  <a:lnTo>
                    <a:pt x="2658" y="4142"/>
                  </a:lnTo>
                  <a:lnTo>
                    <a:pt x="2658" y="4142"/>
                  </a:lnTo>
                  <a:lnTo>
                    <a:pt x="2658" y="4142"/>
                  </a:lnTo>
                  <a:cubicBezTo>
                    <a:pt x="2674" y="4145"/>
                    <a:pt x="2691" y="4142"/>
                    <a:pt x="2708" y="4138"/>
                  </a:cubicBezTo>
                  <a:cubicBezTo>
                    <a:pt x="2711" y="4142"/>
                    <a:pt x="2718" y="4142"/>
                    <a:pt x="2721" y="4138"/>
                  </a:cubicBezTo>
                  <a:lnTo>
                    <a:pt x="2721" y="4138"/>
                  </a:lnTo>
                  <a:cubicBezTo>
                    <a:pt x="2728" y="4138"/>
                    <a:pt x="2738" y="4138"/>
                    <a:pt x="2748" y="4142"/>
                  </a:cubicBezTo>
                  <a:cubicBezTo>
                    <a:pt x="2752" y="4138"/>
                    <a:pt x="2755" y="4138"/>
                    <a:pt x="2758" y="4142"/>
                  </a:cubicBezTo>
                  <a:cubicBezTo>
                    <a:pt x="2761" y="4142"/>
                    <a:pt x="2765" y="4142"/>
                    <a:pt x="2768" y="4142"/>
                  </a:cubicBezTo>
                  <a:cubicBezTo>
                    <a:pt x="2772" y="4142"/>
                    <a:pt x="2772" y="4142"/>
                    <a:pt x="2772" y="4142"/>
                  </a:cubicBezTo>
                  <a:cubicBezTo>
                    <a:pt x="2782" y="4138"/>
                    <a:pt x="2789" y="4138"/>
                    <a:pt x="2795" y="4138"/>
                  </a:cubicBezTo>
                  <a:cubicBezTo>
                    <a:pt x="2802" y="4138"/>
                    <a:pt x="2802" y="4135"/>
                    <a:pt x="2802" y="4135"/>
                  </a:cubicBezTo>
                  <a:lnTo>
                    <a:pt x="2805" y="4135"/>
                  </a:lnTo>
                  <a:cubicBezTo>
                    <a:pt x="2815" y="4135"/>
                    <a:pt x="2829" y="4138"/>
                    <a:pt x="2839" y="4132"/>
                  </a:cubicBezTo>
                  <a:cubicBezTo>
                    <a:pt x="2846" y="4132"/>
                    <a:pt x="2852" y="4132"/>
                    <a:pt x="2862" y="4132"/>
                  </a:cubicBezTo>
                  <a:cubicBezTo>
                    <a:pt x="2889" y="4118"/>
                    <a:pt x="2923" y="4132"/>
                    <a:pt x="2953" y="4122"/>
                  </a:cubicBezTo>
                  <a:cubicBezTo>
                    <a:pt x="2980" y="4105"/>
                    <a:pt x="3017" y="4118"/>
                    <a:pt x="3043" y="4105"/>
                  </a:cubicBezTo>
                  <a:lnTo>
                    <a:pt x="3043" y="4105"/>
                  </a:lnTo>
                  <a:lnTo>
                    <a:pt x="3043" y="4105"/>
                  </a:lnTo>
                  <a:lnTo>
                    <a:pt x="3043" y="4105"/>
                  </a:lnTo>
                  <a:lnTo>
                    <a:pt x="3043" y="4105"/>
                  </a:lnTo>
                  <a:cubicBezTo>
                    <a:pt x="3090" y="4105"/>
                    <a:pt x="3138" y="4105"/>
                    <a:pt x="3185" y="4105"/>
                  </a:cubicBezTo>
                  <a:cubicBezTo>
                    <a:pt x="3195" y="4125"/>
                    <a:pt x="3208" y="4149"/>
                    <a:pt x="3218" y="4172"/>
                  </a:cubicBezTo>
                  <a:cubicBezTo>
                    <a:pt x="3228" y="4196"/>
                    <a:pt x="3232" y="4219"/>
                    <a:pt x="3211" y="4243"/>
                  </a:cubicBezTo>
                  <a:cubicBezTo>
                    <a:pt x="3198" y="4256"/>
                    <a:pt x="3211" y="4273"/>
                    <a:pt x="3198" y="4290"/>
                  </a:cubicBezTo>
                  <a:cubicBezTo>
                    <a:pt x="3198" y="4293"/>
                    <a:pt x="3198" y="4300"/>
                    <a:pt x="3198" y="4306"/>
                  </a:cubicBezTo>
                  <a:cubicBezTo>
                    <a:pt x="3181" y="4317"/>
                    <a:pt x="3171" y="4330"/>
                    <a:pt x="3178" y="4347"/>
                  </a:cubicBezTo>
                  <a:cubicBezTo>
                    <a:pt x="3181" y="4350"/>
                    <a:pt x="3185" y="4353"/>
                    <a:pt x="3185" y="4353"/>
                  </a:cubicBezTo>
                  <a:cubicBezTo>
                    <a:pt x="3185" y="4357"/>
                    <a:pt x="3185" y="4357"/>
                    <a:pt x="3185" y="4357"/>
                  </a:cubicBezTo>
                  <a:lnTo>
                    <a:pt x="3185" y="4357"/>
                  </a:lnTo>
                  <a:cubicBezTo>
                    <a:pt x="3185" y="4360"/>
                    <a:pt x="3181" y="4360"/>
                    <a:pt x="3178" y="4363"/>
                  </a:cubicBezTo>
                  <a:cubicBezTo>
                    <a:pt x="3175" y="4370"/>
                    <a:pt x="3171" y="4374"/>
                    <a:pt x="3171" y="4377"/>
                  </a:cubicBezTo>
                  <a:cubicBezTo>
                    <a:pt x="3168" y="4377"/>
                    <a:pt x="3164" y="4374"/>
                    <a:pt x="3161" y="4370"/>
                  </a:cubicBezTo>
                  <a:cubicBezTo>
                    <a:pt x="3164" y="4367"/>
                    <a:pt x="3164" y="4363"/>
                    <a:pt x="3161" y="4360"/>
                  </a:cubicBezTo>
                  <a:cubicBezTo>
                    <a:pt x="3161" y="4357"/>
                    <a:pt x="3161" y="4357"/>
                    <a:pt x="3158" y="4353"/>
                  </a:cubicBezTo>
                  <a:cubicBezTo>
                    <a:pt x="3158" y="4347"/>
                    <a:pt x="3151" y="4343"/>
                    <a:pt x="3148" y="4340"/>
                  </a:cubicBezTo>
                  <a:cubicBezTo>
                    <a:pt x="3148" y="4333"/>
                    <a:pt x="3144" y="4327"/>
                    <a:pt x="3131" y="4327"/>
                  </a:cubicBezTo>
                  <a:lnTo>
                    <a:pt x="3131" y="4327"/>
                  </a:lnTo>
                  <a:lnTo>
                    <a:pt x="3131" y="4323"/>
                  </a:lnTo>
                  <a:lnTo>
                    <a:pt x="3131" y="4323"/>
                  </a:lnTo>
                  <a:lnTo>
                    <a:pt x="3131" y="4323"/>
                  </a:lnTo>
                  <a:cubicBezTo>
                    <a:pt x="3128" y="4320"/>
                    <a:pt x="3124" y="4317"/>
                    <a:pt x="3124" y="4313"/>
                  </a:cubicBezTo>
                  <a:lnTo>
                    <a:pt x="3121" y="4310"/>
                  </a:lnTo>
                  <a:cubicBezTo>
                    <a:pt x="3124" y="4306"/>
                    <a:pt x="3124" y="4306"/>
                    <a:pt x="3124" y="4303"/>
                  </a:cubicBezTo>
                  <a:cubicBezTo>
                    <a:pt x="3121" y="4283"/>
                    <a:pt x="3101" y="4273"/>
                    <a:pt x="3081" y="4263"/>
                  </a:cubicBezTo>
                  <a:cubicBezTo>
                    <a:pt x="3081" y="4259"/>
                    <a:pt x="3081" y="4259"/>
                    <a:pt x="3081" y="4259"/>
                  </a:cubicBezTo>
                  <a:cubicBezTo>
                    <a:pt x="3064" y="4253"/>
                    <a:pt x="3060" y="4239"/>
                    <a:pt x="3040" y="4233"/>
                  </a:cubicBezTo>
                  <a:cubicBezTo>
                    <a:pt x="3043" y="4233"/>
                    <a:pt x="3043" y="4233"/>
                    <a:pt x="3043" y="4233"/>
                  </a:cubicBezTo>
                  <a:cubicBezTo>
                    <a:pt x="3037" y="4226"/>
                    <a:pt x="3023" y="4229"/>
                    <a:pt x="3017" y="4223"/>
                  </a:cubicBezTo>
                  <a:lnTo>
                    <a:pt x="3017" y="4223"/>
                  </a:lnTo>
                  <a:cubicBezTo>
                    <a:pt x="3003" y="4216"/>
                    <a:pt x="2993" y="4216"/>
                    <a:pt x="2980" y="4223"/>
                  </a:cubicBezTo>
                  <a:cubicBezTo>
                    <a:pt x="2980" y="4229"/>
                    <a:pt x="2976" y="4236"/>
                    <a:pt x="2986" y="4239"/>
                  </a:cubicBezTo>
                  <a:cubicBezTo>
                    <a:pt x="3033" y="4253"/>
                    <a:pt x="3057" y="4276"/>
                    <a:pt x="3081" y="4303"/>
                  </a:cubicBezTo>
                  <a:cubicBezTo>
                    <a:pt x="3084" y="4310"/>
                    <a:pt x="3090" y="4313"/>
                    <a:pt x="3097" y="4313"/>
                  </a:cubicBezTo>
                  <a:lnTo>
                    <a:pt x="3097" y="4313"/>
                  </a:lnTo>
                  <a:cubicBezTo>
                    <a:pt x="3097" y="4317"/>
                    <a:pt x="3101" y="4317"/>
                    <a:pt x="3104" y="4317"/>
                  </a:cubicBezTo>
                  <a:cubicBezTo>
                    <a:pt x="3101" y="4323"/>
                    <a:pt x="3101" y="4330"/>
                    <a:pt x="3111" y="4333"/>
                  </a:cubicBezTo>
                  <a:cubicBezTo>
                    <a:pt x="3111" y="4333"/>
                    <a:pt x="3114" y="4333"/>
                    <a:pt x="3118" y="4337"/>
                  </a:cubicBezTo>
                  <a:cubicBezTo>
                    <a:pt x="3138" y="4363"/>
                    <a:pt x="3154" y="4390"/>
                    <a:pt x="3171" y="4417"/>
                  </a:cubicBezTo>
                  <a:lnTo>
                    <a:pt x="3171" y="4417"/>
                  </a:lnTo>
                  <a:lnTo>
                    <a:pt x="3171" y="4417"/>
                  </a:lnTo>
                  <a:cubicBezTo>
                    <a:pt x="3171" y="4424"/>
                    <a:pt x="3171" y="4434"/>
                    <a:pt x="3175" y="4444"/>
                  </a:cubicBezTo>
                  <a:cubicBezTo>
                    <a:pt x="3171" y="4444"/>
                    <a:pt x="3171" y="4444"/>
                    <a:pt x="3171" y="4444"/>
                  </a:cubicBezTo>
                  <a:cubicBezTo>
                    <a:pt x="3171" y="4448"/>
                    <a:pt x="3171" y="4448"/>
                    <a:pt x="3171" y="4448"/>
                  </a:cubicBezTo>
                  <a:lnTo>
                    <a:pt x="3171" y="4448"/>
                  </a:lnTo>
                  <a:cubicBezTo>
                    <a:pt x="3168" y="4454"/>
                    <a:pt x="3161" y="4457"/>
                    <a:pt x="3158" y="4461"/>
                  </a:cubicBezTo>
                  <a:cubicBezTo>
                    <a:pt x="3161" y="4461"/>
                    <a:pt x="3161" y="4461"/>
                    <a:pt x="3164" y="4461"/>
                  </a:cubicBezTo>
                  <a:lnTo>
                    <a:pt x="3164" y="4461"/>
                  </a:lnTo>
                  <a:lnTo>
                    <a:pt x="3164" y="4464"/>
                  </a:lnTo>
                  <a:cubicBezTo>
                    <a:pt x="3161" y="4467"/>
                    <a:pt x="3158" y="4471"/>
                    <a:pt x="3158" y="4478"/>
                  </a:cubicBezTo>
                  <a:cubicBezTo>
                    <a:pt x="3154" y="4478"/>
                    <a:pt x="3151" y="4481"/>
                    <a:pt x="3151" y="4484"/>
                  </a:cubicBezTo>
                  <a:lnTo>
                    <a:pt x="3151" y="4488"/>
                  </a:lnTo>
                  <a:cubicBezTo>
                    <a:pt x="3148" y="4484"/>
                    <a:pt x="3148" y="4481"/>
                    <a:pt x="3144" y="4478"/>
                  </a:cubicBezTo>
                  <a:cubicBezTo>
                    <a:pt x="3114" y="4431"/>
                    <a:pt x="3107" y="4377"/>
                    <a:pt x="3057" y="4337"/>
                  </a:cubicBezTo>
                  <a:cubicBezTo>
                    <a:pt x="3050" y="4333"/>
                    <a:pt x="3043" y="4330"/>
                    <a:pt x="3037" y="4327"/>
                  </a:cubicBezTo>
                  <a:cubicBezTo>
                    <a:pt x="3023" y="4317"/>
                    <a:pt x="3000" y="4310"/>
                    <a:pt x="2980" y="4303"/>
                  </a:cubicBezTo>
                  <a:lnTo>
                    <a:pt x="2980" y="4303"/>
                  </a:lnTo>
                  <a:cubicBezTo>
                    <a:pt x="2953" y="4293"/>
                    <a:pt x="2929" y="4300"/>
                    <a:pt x="2906" y="4306"/>
                  </a:cubicBezTo>
                  <a:cubicBezTo>
                    <a:pt x="2903" y="4306"/>
                    <a:pt x="2899" y="4306"/>
                    <a:pt x="2896" y="4306"/>
                  </a:cubicBezTo>
                  <a:cubicBezTo>
                    <a:pt x="2889" y="4306"/>
                    <a:pt x="2879" y="4306"/>
                    <a:pt x="2872" y="4310"/>
                  </a:cubicBezTo>
                  <a:cubicBezTo>
                    <a:pt x="2869" y="4310"/>
                    <a:pt x="2866" y="4313"/>
                    <a:pt x="2862" y="4313"/>
                  </a:cubicBezTo>
                  <a:lnTo>
                    <a:pt x="2862" y="4313"/>
                  </a:lnTo>
                  <a:lnTo>
                    <a:pt x="2859" y="4313"/>
                  </a:lnTo>
                  <a:lnTo>
                    <a:pt x="2856" y="4313"/>
                  </a:lnTo>
                  <a:lnTo>
                    <a:pt x="2852" y="4313"/>
                  </a:lnTo>
                  <a:cubicBezTo>
                    <a:pt x="2849" y="4310"/>
                    <a:pt x="2849" y="4310"/>
                    <a:pt x="2849" y="4310"/>
                  </a:cubicBezTo>
                  <a:cubicBezTo>
                    <a:pt x="2846" y="4310"/>
                    <a:pt x="2842" y="4310"/>
                    <a:pt x="2839" y="4310"/>
                  </a:cubicBezTo>
                  <a:lnTo>
                    <a:pt x="2839" y="4310"/>
                  </a:lnTo>
                  <a:cubicBezTo>
                    <a:pt x="2832" y="4313"/>
                    <a:pt x="2825" y="4313"/>
                    <a:pt x="2819" y="4310"/>
                  </a:cubicBezTo>
                  <a:cubicBezTo>
                    <a:pt x="2815" y="4310"/>
                    <a:pt x="2812" y="4310"/>
                    <a:pt x="2812" y="4310"/>
                  </a:cubicBezTo>
                  <a:cubicBezTo>
                    <a:pt x="2765" y="4300"/>
                    <a:pt x="2718" y="4306"/>
                    <a:pt x="2668" y="4306"/>
                  </a:cubicBezTo>
                  <a:cubicBezTo>
                    <a:pt x="2661" y="4306"/>
                    <a:pt x="2654" y="4303"/>
                    <a:pt x="2647" y="4303"/>
                  </a:cubicBezTo>
                  <a:cubicBezTo>
                    <a:pt x="2644" y="4303"/>
                    <a:pt x="2644" y="4303"/>
                    <a:pt x="2641" y="4303"/>
                  </a:cubicBezTo>
                  <a:cubicBezTo>
                    <a:pt x="2641" y="4303"/>
                    <a:pt x="2641" y="4300"/>
                    <a:pt x="2641" y="4296"/>
                  </a:cubicBezTo>
                  <a:cubicBezTo>
                    <a:pt x="2624" y="4283"/>
                    <a:pt x="2604" y="4283"/>
                    <a:pt x="2580" y="4283"/>
                  </a:cubicBezTo>
                  <a:cubicBezTo>
                    <a:pt x="2453" y="4283"/>
                    <a:pt x="2325" y="4283"/>
                    <a:pt x="2198" y="4283"/>
                  </a:cubicBezTo>
                  <a:moveTo>
                    <a:pt x="2621" y="4330"/>
                  </a:moveTo>
                  <a:lnTo>
                    <a:pt x="2621" y="4330"/>
                  </a:lnTo>
                  <a:lnTo>
                    <a:pt x="2621" y="4330"/>
                  </a:lnTo>
                  <a:lnTo>
                    <a:pt x="2621" y="4330"/>
                  </a:lnTo>
                  <a:cubicBezTo>
                    <a:pt x="2617" y="4333"/>
                    <a:pt x="2617" y="4333"/>
                    <a:pt x="2617" y="4337"/>
                  </a:cubicBezTo>
                  <a:cubicBezTo>
                    <a:pt x="2617" y="4333"/>
                    <a:pt x="2617" y="4333"/>
                    <a:pt x="2621" y="4330"/>
                  </a:cubicBezTo>
                  <a:moveTo>
                    <a:pt x="2503" y="4746"/>
                  </a:moveTo>
                  <a:lnTo>
                    <a:pt x="2503" y="4746"/>
                  </a:lnTo>
                  <a:cubicBezTo>
                    <a:pt x="2486" y="4753"/>
                    <a:pt x="2466" y="4753"/>
                    <a:pt x="2446" y="4753"/>
                  </a:cubicBezTo>
                  <a:cubicBezTo>
                    <a:pt x="2463" y="4749"/>
                    <a:pt x="2483" y="4749"/>
                    <a:pt x="2503" y="4746"/>
                  </a:cubicBezTo>
                  <a:moveTo>
                    <a:pt x="1819" y="4803"/>
                  </a:moveTo>
                  <a:lnTo>
                    <a:pt x="1819" y="4803"/>
                  </a:lnTo>
                  <a:cubicBezTo>
                    <a:pt x="1819" y="4806"/>
                    <a:pt x="1819" y="4806"/>
                    <a:pt x="1819" y="4806"/>
                  </a:cubicBezTo>
                  <a:lnTo>
                    <a:pt x="1819" y="4806"/>
                  </a:lnTo>
                  <a:lnTo>
                    <a:pt x="1819" y="4803"/>
                  </a:lnTo>
                  <a:moveTo>
                    <a:pt x="1977" y="4780"/>
                  </a:moveTo>
                  <a:lnTo>
                    <a:pt x="1977" y="4780"/>
                  </a:lnTo>
                  <a:cubicBezTo>
                    <a:pt x="1974" y="4783"/>
                    <a:pt x="1970" y="4787"/>
                    <a:pt x="1970" y="4790"/>
                  </a:cubicBezTo>
                  <a:lnTo>
                    <a:pt x="1970" y="4790"/>
                  </a:lnTo>
                  <a:cubicBezTo>
                    <a:pt x="1960" y="4790"/>
                    <a:pt x="1954" y="4790"/>
                    <a:pt x="1947" y="4790"/>
                  </a:cubicBezTo>
                  <a:lnTo>
                    <a:pt x="1944" y="4790"/>
                  </a:lnTo>
                  <a:cubicBezTo>
                    <a:pt x="1920" y="4780"/>
                    <a:pt x="1893" y="4780"/>
                    <a:pt x="1866" y="4780"/>
                  </a:cubicBezTo>
                  <a:cubicBezTo>
                    <a:pt x="1870" y="4780"/>
                    <a:pt x="1873" y="4780"/>
                    <a:pt x="1876" y="4777"/>
                  </a:cubicBezTo>
                  <a:cubicBezTo>
                    <a:pt x="1910" y="4777"/>
                    <a:pt x="1944" y="4780"/>
                    <a:pt x="1977" y="4780"/>
                  </a:cubicBezTo>
                  <a:cubicBezTo>
                    <a:pt x="1980" y="4780"/>
                    <a:pt x="1980" y="4780"/>
                    <a:pt x="1984" y="4780"/>
                  </a:cubicBezTo>
                  <a:cubicBezTo>
                    <a:pt x="1980" y="4780"/>
                    <a:pt x="1980" y="4780"/>
                    <a:pt x="1977" y="4780"/>
                  </a:cubicBezTo>
                  <a:moveTo>
                    <a:pt x="1715" y="4793"/>
                  </a:moveTo>
                  <a:lnTo>
                    <a:pt x="1715" y="4793"/>
                  </a:lnTo>
                  <a:cubicBezTo>
                    <a:pt x="1732" y="4790"/>
                    <a:pt x="1752" y="4787"/>
                    <a:pt x="1766" y="4777"/>
                  </a:cubicBezTo>
                  <a:cubicBezTo>
                    <a:pt x="1769" y="4780"/>
                    <a:pt x="1772" y="4780"/>
                    <a:pt x="1779" y="4780"/>
                  </a:cubicBezTo>
                  <a:cubicBezTo>
                    <a:pt x="1789" y="4777"/>
                    <a:pt x="1799" y="4780"/>
                    <a:pt x="1809" y="4780"/>
                  </a:cubicBezTo>
                  <a:cubicBezTo>
                    <a:pt x="1816" y="4780"/>
                    <a:pt x="1823" y="4780"/>
                    <a:pt x="1826" y="4780"/>
                  </a:cubicBezTo>
                  <a:cubicBezTo>
                    <a:pt x="1830" y="4780"/>
                    <a:pt x="1830" y="4780"/>
                    <a:pt x="1833" y="4780"/>
                  </a:cubicBezTo>
                  <a:cubicBezTo>
                    <a:pt x="1836" y="4780"/>
                    <a:pt x="1840" y="4780"/>
                    <a:pt x="1843" y="4780"/>
                  </a:cubicBezTo>
                  <a:cubicBezTo>
                    <a:pt x="1826" y="4780"/>
                    <a:pt x="1806" y="4783"/>
                    <a:pt x="1789" y="4787"/>
                  </a:cubicBezTo>
                  <a:cubicBezTo>
                    <a:pt x="1783" y="4790"/>
                    <a:pt x="1779" y="4793"/>
                    <a:pt x="1776" y="4796"/>
                  </a:cubicBezTo>
                  <a:cubicBezTo>
                    <a:pt x="1779" y="4800"/>
                    <a:pt x="1779" y="4800"/>
                    <a:pt x="1779" y="4800"/>
                  </a:cubicBezTo>
                  <a:lnTo>
                    <a:pt x="1779" y="4800"/>
                  </a:lnTo>
                  <a:lnTo>
                    <a:pt x="1779" y="4803"/>
                  </a:lnTo>
                  <a:lnTo>
                    <a:pt x="1779" y="4803"/>
                  </a:lnTo>
                  <a:cubicBezTo>
                    <a:pt x="1776" y="4803"/>
                    <a:pt x="1772" y="4803"/>
                    <a:pt x="1766" y="4803"/>
                  </a:cubicBezTo>
                  <a:cubicBezTo>
                    <a:pt x="1762" y="4803"/>
                    <a:pt x="1759" y="4803"/>
                    <a:pt x="1756" y="4803"/>
                  </a:cubicBezTo>
                  <a:cubicBezTo>
                    <a:pt x="1749" y="4803"/>
                    <a:pt x="1746" y="4803"/>
                    <a:pt x="1742" y="4803"/>
                  </a:cubicBezTo>
                  <a:cubicBezTo>
                    <a:pt x="1736" y="4803"/>
                    <a:pt x="1732" y="4803"/>
                    <a:pt x="1729" y="4803"/>
                  </a:cubicBezTo>
                  <a:cubicBezTo>
                    <a:pt x="1726" y="4803"/>
                    <a:pt x="1719" y="4803"/>
                    <a:pt x="1715" y="4803"/>
                  </a:cubicBezTo>
                  <a:cubicBezTo>
                    <a:pt x="1705" y="4800"/>
                    <a:pt x="1699" y="4800"/>
                    <a:pt x="1689" y="4803"/>
                  </a:cubicBezTo>
                  <a:cubicBezTo>
                    <a:pt x="1669" y="4803"/>
                    <a:pt x="1645" y="4803"/>
                    <a:pt x="1625" y="4800"/>
                  </a:cubicBezTo>
                  <a:cubicBezTo>
                    <a:pt x="1601" y="4806"/>
                    <a:pt x="1574" y="4803"/>
                    <a:pt x="1551" y="4803"/>
                  </a:cubicBezTo>
                  <a:cubicBezTo>
                    <a:pt x="1551" y="4800"/>
                    <a:pt x="1551" y="4800"/>
                    <a:pt x="1551" y="4800"/>
                  </a:cubicBezTo>
                  <a:lnTo>
                    <a:pt x="1551" y="4796"/>
                  </a:lnTo>
                  <a:lnTo>
                    <a:pt x="1554" y="4796"/>
                  </a:lnTo>
                  <a:cubicBezTo>
                    <a:pt x="1564" y="4800"/>
                    <a:pt x="1574" y="4800"/>
                    <a:pt x="1581" y="4796"/>
                  </a:cubicBezTo>
                  <a:lnTo>
                    <a:pt x="1584" y="4796"/>
                  </a:lnTo>
                  <a:cubicBezTo>
                    <a:pt x="1598" y="4796"/>
                    <a:pt x="1612" y="4796"/>
                    <a:pt x="1625" y="4796"/>
                  </a:cubicBezTo>
                  <a:cubicBezTo>
                    <a:pt x="1628" y="4796"/>
                    <a:pt x="1635" y="4796"/>
                    <a:pt x="1641" y="4796"/>
                  </a:cubicBezTo>
                  <a:cubicBezTo>
                    <a:pt x="1665" y="4796"/>
                    <a:pt x="1692" y="4796"/>
                    <a:pt x="1715" y="4793"/>
                  </a:cubicBezTo>
                  <a:moveTo>
                    <a:pt x="1058" y="4830"/>
                  </a:moveTo>
                  <a:lnTo>
                    <a:pt x="1058" y="4830"/>
                  </a:lnTo>
                  <a:moveTo>
                    <a:pt x="944" y="4830"/>
                  </a:moveTo>
                  <a:lnTo>
                    <a:pt x="944" y="4830"/>
                  </a:lnTo>
                  <a:lnTo>
                    <a:pt x="944" y="4830"/>
                  </a:lnTo>
                  <a:cubicBezTo>
                    <a:pt x="947" y="4834"/>
                    <a:pt x="950" y="4837"/>
                    <a:pt x="950" y="4840"/>
                  </a:cubicBezTo>
                  <a:cubicBezTo>
                    <a:pt x="950" y="4837"/>
                    <a:pt x="947" y="4834"/>
                    <a:pt x="944" y="4830"/>
                  </a:cubicBezTo>
                  <a:moveTo>
                    <a:pt x="1635" y="4813"/>
                  </a:moveTo>
                  <a:lnTo>
                    <a:pt x="1635" y="4813"/>
                  </a:lnTo>
                  <a:lnTo>
                    <a:pt x="1635" y="4813"/>
                  </a:lnTo>
                  <a:lnTo>
                    <a:pt x="1635" y="4813"/>
                  </a:lnTo>
                  <a:cubicBezTo>
                    <a:pt x="1638" y="4813"/>
                    <a:pt x="1638" y="4813"/>
                    <a:pt x="1638" y="4813"/>
                  </a:cubicBezTo>
                  <a:lnTo>
                    <a:pt x="1638" y="4813"/>
                  </a:lnTo>
                  <a:lnTo>
                    <a:pt x="1635" y="4813"/>
                  </a:lnTo>
                  <a:moveTo>
                    <a:pt x="1182" y="4806"/>
                  </a:moveTo>
                  <a:lnTo>
                    <a:pt x="1182" y="4806"/>
                  </a:lnTo>
                  <a:cubicBezTo>
                    <a:pt x="1219" y="4806"/>
                    <a:pt x="1252" y="4806"/>
                    <a:pt x="1289" y="4806"/>
                  </a:cubicBezTo>
                  <a:cubicBezTo>
                    <a:pt x="1293" y="4806"/>
                    <a:pt x="1293" y="4803"/>
                    <a:pt x="1296" y="4803"/>
                  </a:cubicBezTo>
                  <a:cubicBezTo>
                    <a:pt x="1296" y="4806"/>
                    <a:pt x="1296" y="4806"/>
                    <a:pt x="1296" y="4806"/>
                  </a:cubicBezTo>
                  <a:lnTo>
                    <a:pt x="1299" y="4810"/>
                  </a:lnTo>
                  <a:cubicBezTo>
                    <a:pt x="1269" y="4810"/>
                    <a:pt x="1242" y="4810"/>
                    <a:pt x="1212" y="4813"/>
                  </a:cubicBezTo>
                  <a:lnTo>
                    <a:pt x="1212" y="4813"/>
                  </a:lnTo>
                  <a:cubicBezTo>
                    <a:pt x="1178" y="4813"/>
                    <a:pt x="1145" y="4813"/>
                    <a:pt x="1111" y="4813"/>
                  </a:cubicBezTo>
                  <a:cubicBezTo>
                    <a:pt x="1105" y="4813"/>
                    <a:pt x="1098" y="4813"/>
                    <a:pt x="1091" y="4810"/>
                  </a:cubicBezTo>
                  <a:cubicBezTo>
                    <a:pt x="1108" y="4810"/>
                    <a:pt x="1121" y="4806"/>
                    <a:pt x="1135" y="4806"/>
                  </a:cubicBezTo>
                  <a:cubicBezTo>
                    <a:pt x="1141" y="4806"/>
                    <a:pt x="1148" y="4806"/>
                    <a:pt x="1155" y="4806"/>
                  </a:cubicBezTo>
                  <a:cubicBezTo>
                    <a:pt x="1162" y="4806"/>
                    <a:pt x="1172" y="4806"/>
                    <a:pt x="1182" y="4806"/>
                  </a:cubicBezTo>
                  <a:moveTo>
                    <a:pt x="2094" y="4787"/>
                  </a:moveTo>
                  <a:lnTo>
                    <a:pt x="2094" y="4787"/>
                  </a:lnTo>
                  <a:cubicBezTo>
                    <a:pt x="2080" y="4790"/>
                    <a:pt x="2067" y="4790"/>
                    <a:pt x="2057" y="4790"/>
                  </a:cubicBezTo>
                  <a:cubicBezTo>
                    <a:pt x="2050" y="4787"/>
                    <a:pt x="2047" y="4787"/>
                    <a:pt x="2040" y="4790"/>
                  </a:cubicBezTo>
                  <a:cubicBezTo>
                    <a:pt x="2036" y="4790"/>
                    <a:pt x="2033" y="4790"/>
                    <a:pt x="2030" y="4790"/>
                  </a:cubicBezTo>
                  <a:cubicBezTo>
                    <a:pt x="2027" y="4790"/>
                    <a:pt x="2023" y="4787"/>
                    <a:pt x="2020" y="4787"/>
                  </a:cubicBezTo>
                  <a:cubicBezTo>
                    <a:pt x="2017" y="4787"/>
                    <a:pt x="2013" y="4787"/>
                    <a:pt x="2013" y="4783"/>
                  </a:cubicBezTo>
                  <a:cubicBezTo>
                    <a:pt x="2007" y="4780"/>
                    <a:pt x="2003" y="4780"/>
                    <a:pt x="2000" y="4780"/>
                  </a:cubicBezTo>
                  <a:cubicBezTo>
                    <a:pt x="2017" y="4780"/>
                    <a:pt x="2033" y="4780"/>
                    <a:pt x="2050" y="4780"/>
                  </a:cubicBezTo>
                  <a:cubicBezTo>
                    <a:pt x="2080" y="4780"/>
                    <a:pt x="2107" y="4777"/>
                    <a:pt x="2137" y="4777"/>
                  </a:cubicBezTo>
                  <a:lnTo>
                    <a:pt x="2134" y="4777"/>
                  </a:lnTo>
                  <a:cubicBezTo>
                    <a:pt x="2121" y="4780"/>
                    <a:pt x="2107" y="4783"/>
                    <a:pt x="2094" y="4787"/>
                  </a:cubicBezTo>
                  <a:moveTo>
                    <a:pt x="2285" y="4763"/>
                  </a:moveTo>
                  <a:lnTo>
                    <a:pt x="2285" y="4763"/>
                  </a:lnTo>
                  <a:cubicBezTo>
                    <a:pt x="2275" y="4763"/>
                    <a:pt x="2265" y="4763"/>
                    <a:pt x="2258" y="4766"/>
                  </a:cubicBezTo>
                  <a:cubicBezTo>
                    <a:pt x="2238" y="4770"/>
                    <a:pt x="2218" y="4773"/>
                    <a:pt x="2198" y="4773"/>
                  </a:cubicBezTo>
                  <a:cubicBezTo>
                    <a:pt x="2211" y="4770"/>
                    <a:pt x="2225" y="4766"/>
                    <a:pt x="2241" y="4766"/>
                  </a:cubicBezTo>
                  <a:cubicBezTo>
                    <a:pt x="2248" y="4766"/>
                    <a:pt x="2255" y="4766"/>
                    <a:pt x="2258" y="4763"/>
                  </a:cubicBezTo>
                  <a:cubicBezTo>
                    <a:pt x="2288" y="4756"/>
                    <a:pt x="2315" y="4760"/>
                    <a:pt x="2346" y="4760"/>
                  </a:cubicBezTo>
                  <a:cubicBezTo>
                    <a:pt x="2365" y="4760"/>
                    <a:pt x="2386" y="4760"/>
                    <a:pt x="2403" y="4756"/>
                  </a:cubicBezTo>
                  <a:lnTo>
                    <a:pt x="2406" y="4756"/>
                  </a:lnTo>
                  <a:cubicBezTo>
                    <a:pt x="2403" y="4756"/>
                    <a:pt x="2399" y="4756"/>
                    <a:pt x="2396" y="4756"/>
                  </a:cubicBezTo>
                  <a:cubicBezTo>
                    <a:pt x="2362" y="4766"/>
                    <a:pt x="2322" y="4760"/>
                    <a:pt x="2285" y="4763"/>
                  </a:cubicBezTo>
                  <a:moveTo>
                    <a:pt x="2882" y="4739"/>
                  </a:moveTo>
                  <a:lnTo>
                    <a:pt x="2882" y="4739"/>
                  </a:lnTo>
                  <a:cubicBezTo>
                    <a:pt x="2782" y="4746"/>
                    <a:pt x="2681" y="4743"/>
                    <a:pt x="2580" y="4743"/>
                  </a:cubicBezTo>
                  <a:cubicBezTo>
                    <a:pt x="2607" y="4739"/>
                    <a:pt x="2634" y="4743"/>
                    <a:pt x="2661" y="4739"/>
                  </a:cubicBezTo>
                  <a:cubicBezTo>
                    <a:pt x="2718" y="4733"/>
                    <a:pt x="2782" y="4739"/>
                    <a:pt x="2836" y="4716"/>
                  </a:cubicBezTo>
                  <a:cubicBezTo>
                    <a:pt x="2836" y="4713"/>
                    <a:pt x="2836" y="4713"/>
                    <a:pt x="2839" y="4709"/>
                  </a:cubicBezTo>
                  <a:cubicBezTo>
                    <a:pt x="2846" y="4709"/>
                    <a:pt x="2852" y="4709"/>
                    <a:pt x="2862" y="4709"/>
                  </a:cubicBezTo>
                  <a:cubicBezTo>
                    <a:pt x="2862" y="4709"/>
                    <a:pt x="2866" y="4713"/>
                    <a:pt x="2866" y="4716"/>
                  </a:cubicBezTo>
                  <a:cubicBezTo>
                    <a:pt x="2893" y="4723"/>
                    <a:pt x="2923" y="4733"/>
                    <a:pt x="2950" y="4733"/>
                  </a:cubicBezTo>
                  <a:cubicBezTo>
                    <a:pt x="2953" y="4733"/>
                    <a:pt x="2956" y="4733"/>
                    <a:pt x="2956" y="4733"/>
                  </a:cubicBezTo>
                  <a:cubicBezTo>
                    <a:pt x="2963" y="4739"/>
                    <a:pt x="2966" y="4743"/>
                    <a:pt x="2976" y="4746"/>
                  </a:cubicBezTo>
                  <a:cubicBezTo>
                    <a:pt x="2946" y="4743"/>
                    <a:pt x="2916" y="4739"/>
                    <a:pt x="2882" y="4739"/>
                  </a:cubicBezTo>
                  <a:moveTo>
                    <a:pt x="3329" y="4834"/>
                  </a:moveTo>
                  <a:lnTo>
                    <a:pt x="3329" y="4834"/>
                  </a:lnTo>
                  <a:lnTo>
                    <a:pt x="3332" y="4834"/>
                  </a:lnTo>
                  <a:lnTo>
                    <a:pt x="3329" y="4834"/>
                  </a:lnTo>
                  <a:moveTo>
                    <a:pt x="3406" y="4830"/>
                  </a:moveTo>
                  <a:lnTo>
                    <a:pt x="3406" y="4830"/>
                  </a:lnTo>
                  <a:cubicBezTo>
                    <a:pt x="3413" y="4830"/>
                    <a:pt x="3419" y="4827"/>
                    <a:pt x="3426" y="4827"/>
                  </a:cubicBezTo>
                  <a:cubicBezTo>
                    <a:pt x="3429" y="4823"/>
                    <a:pt x="3429" y="4823"/>
                    <a:pt x="3429" y="4823"/>
                  </a:cubicBezTo>
                  <a:cubicBezTo>
                    <a:pt x="3429" y="4827"/>
                    <a:pt x="3429" y="4830"/>
                    <a:pt x="3429" y="4834"/>
                  </a:cubicBezTo>
                  <a:cubicBezTo>
                    <a:pt x="3426" y="4834"/>
                    <a:pt x="3423" y="4830"/>
                    <a:pt x="3423" y="4830"/>
                  </a:cubicBezTo>
                  <a:cubicBezTo>
                    <a:pt x="3416" y="4830"/>
                    <a:pt x="3413" y="4830"/>
                    <a:pt x="3406" y="4830"/>
                  </a:cubicBezTo>
                  <a:moveTo>
                    <a:pt x="3171" y="5126"/>
                  </a:moveTo>
                  <a:lnTo>
                    <a:pt x="3171" y="5126"/>
                  </a:lnTo>
                  <a:cubicBezTo>
                    <a:pt x="3158" y="5129"/>
                    <a:pt x="3144" y="5132"/>
                    <a:pt x="3131" y="5135"/>
                  </a:cubicBezTo>
                  <a:cubicBezTo>
                    <a:pt x="3090" y="5135"/>
                    <a:pt x="3047" y="5135"/>
                    <a:pt x="3007" y="5135"/>
                  </a:cubicBezTo>
                  <a:lnTo>
                    <a:pt x="3007" y="5135"/>
                  </a:lnTo>
                  <a:lnTo>
                    <a:pt x="3007" y="5135"/>
                  </a:lnTo>
                  <a:cubicBezTo>
                    <a:pt x="2997" y="5132"/>
                    <a:pt x="2986" y="5132"/>
                    <a:pt x="2980" y="5126"/>
                  </a:cubicBezTo>
                  <a:lnTo>
                    <a:pt x="2980" y="5126"/>
                  </a:lnTo>
                  <a:lnTo>
                    <a:pt x="2980" y="5126"/>
                  </a:lnTo>
                  <a:cubicBezTo>
                    <a:pt x="2983" y="5126"/>
                    <a:pt x="2986" y="5126"/>
                    <a:pt x="2990" y="5122"/>
                  </a:cubicBezTo>
                  <a:cubicBezTo>
                    <a:pt x="3037" y="5132"/>
                    <a:pt x="3077" y="5109"/>
                    <a:pt x="3121" y="5116"/>
                  </a:cubicBezTo>
                  <a:cubicBezTo>
                    <a:pt x="3164" y="5105"/>
                    <a:pt x="3211" y="5109"/>
                    <a:pt x="3252" y="5088"/>
                  </a:cubicBezTo>
                  <a:cubicBezTo>
                    <a:pt x="3289" y="5085"/>
                    <a:pt x="3322" y="5075"/>
                    <a:pt x="3356" y="5062"/>
                  </a:cubicBezTo>
                  <a:cubicBezTo>
                    <a:pt x="3359" y="5062"/>
                    <a:pt x="3362" y="5062"/>
                    <a:pt x="3366" y="5058"/>
                  </a:cubicBezTo>
                  <a:cubicBezTo>
                    <a:pt x="3369" y="5058"/>
                    <a:pt x="3376" y="5058"/>
                    <a:pt x="3379" y="5058"/>
                  </a:cubicBezTo>
                  <a:lnTo>
                    <a:pt x="3379" y="5058"/>
                  </a:lnTo>
                  <a:lnTo>
                    <a:pt x="3379" y="5058"/>
                  </a:lnTo>
                  <a:cubicBezTo>
                    <a:pt x="3383" y="5058"/>
                    <a:pt x="3389" y="5058"/>
                    <a:pt x="3393" y="5058"/>
                  </a:cubicBezTo>
                  <a:lnTo>
                    <a:pt x="3393" y="5058"/>
                  </a:lnTo>
                  <a:lnTo>
                    <a:pt x="3393" y="5058"/>
                  </a:lnTo>
                  <a:cubicBezTo>
                    <a:pt x="3419" y="5062"/>
                    <a:pt x="3450" y="5065"/>
                    <a:pt x="3480" y="5068"/>
                  </a:cubicBezTo>
                  <a:cubicBezTo>
                    <a:pt x="3504" y="5052"/>
                    <a:pt x="3510" y="5031"/>
                    <a:pt x="3510" y="5008"/>
                  </a:cubicBezTo>
                  <a:lnTo>
                    <a:pt x="3510" y="5008"/>
                  </a:lnTo>
                  <a:cubicBezTo>
                    <a:pt x="3534" y="4944"/>
                    <a:pt x="3524" y="4884"/>
                    <a:pt x="3487" y="4827"/>
                  </a:cubicBezTo>
                  <a:lnTo>
                    <a:pt x="3487" y="4827"/>
                  </a:lnTo>
                  <a:cubicBezTo>
                    <a:pt x="3477" y="4806"/>
                    <a:pt x="3457" y="4793"/>
                    <a:pt x="3443" y="4773"/>
                  </a:cubicBezTo>
                  <a:cubicBezTo>
                    <a:pt x="3423" y="4756"/>
                    <a:pt x="3406" y="4739"/>
                    <a:pt x="3386" y="4723"/>
                  </a:cubicBezTo>
                  <a:cubicBezTo>
                    <a:pt x="3369" y="4713"/>
                    <a:pt x="3356" y="4689"/>
                    <a:pt x="3325" y="4709"/>
                  </a:cubicBezTo>
                  <a:lnTo>
                    <a:pt x="3325" y="4709"/>
                  </a:lnTo>
                  <a:cubicBezTo>
                    <a:pt x="3289" y="4719"/>
                    <a:pt x="3252" y="4729"/>
                    <a:pt x="3211" y="4729"/>
                  </a:cubicBezTo>
                  <a:cubicBezTo>
                    <a:pt x="3211" y="4726"/>
                    <a:pt x="3208" y="4726"/>
                    <a:pt x="3205" y="4723"/>
                  </a:cubicBezTo>
                  <a:cubicBezTo>
                    <a:pt x="3198" y="4719"/>
                    <a:pt x="3185" y="4719"/>
                    <a:pt x="3178" y="4713"/>
                  </a:cubicBezTo>
                  <a:cubicBezTo>
                    <a:pt x="3175" y="4709"/>
                    <a:pt x="3175" y="4702"/>
                    <a:pt x="3175" y="4699"/>
                  </a:cubicBezTo>
                  <a:cubicBezTo>
                    <a:pt x="3175" y="4686"/>
                    <a:pt x="3175" y="4676"/>
                    <a:pt x="3181" y="4666"/>
                  </a:cubicBezTo>
                  <a:cubicBezTo>
                    <a:pt x="3181" y="4662"/>
                    <a:pt x="3185" y="4659"/>
                    <a:pt x="3185" y="4656"/>
                  </a:cubicBezTo>
                  <a:cubicBezTo>
                    <a:pt x="3185" y="4649"/>
                    <a:pt x="3188" y="4639"/>
                    <a:pt x="3188" y="4632"/>
                  </a:cubicBezTo>
                  <a:cubicBezTo>
                    <a:pt x="3195" y="4609"/>
                    <a:pt x="3195" y="4582"/>
                    <a:pt x="3201" y="4558"/>
                  </a:cubicBezTo>
                  <a:cubicBezTo>
                    <a:pt x="3215" y="4484"/>
                    <a:pt x="3235" y="4410"/>
                    <a:pt x="3238" y="4333"/>
                  </a:cubicBezTo>
                  <a:cubicBezTo>
                    <a:pt x="3245" y="4327"/>
                    <a:pt x="3248" y="4320"/>
                    <a:pt x="3262" y="4323"/>
                  </a:cubicBezTo>
                  <a:cubicBezTo>
                    <a:pt x="3265" y="4350"/>
                    <a:pt x="3285" y="4374"/>
                    <a:pt x="3299" y="4397"/>
                  </a:cubicBezTo>
                  <a:cubicBezTo>
                    <a:pt x="3309" y="4427"/>
                    <a:pt x="3322" y="4457"/>
                    <a:pt x="3352" y="4481"/>
                  </a:cubicBezTo>
                  <a:cubicBezTo>
                    <a:pt x="3366" y="4515"/>
                    <a:pt x="3386" y="4545"/>
                    <a:pt x="3403" y="4575"/>
                  </a:cubicBezTo>
                  <a:cubicBezTo>
                    <a:pt x="3406" y="4592"/>
                    <a:pt x="3416" y="4605"/>
                    <a:pt x="3429" y="4619"/>
                  </a:cubicBezTo>
                  <a:cubicBezTo>
                    <a:pt x="3429" y="4632"/>
                    <a:pt x="3440" y="4639"/>
                    <a:pt x="3453" y="4649"/>
                  </a:cubicBezTo>
                  <a:cubicBezTo>
                    <a:pt x="3463" y="4666"/>
                    <a:pt x="3483" y="4679"/>
                    <a:pt x="3483" y="4699"/>
                  </a:cubicBezTo>
                  <a:cubicBezTo>
                    <a:pt x="3497" y="4713"/>
                    <a:pt x="3500" y="4726"/>
                    <a:pt x="3507" y="4736"/>
                  </a:cubicBezTo>
                  <a:cubicBezTo>
                    <a:pt x="3520" y="4746"/>
                    <a:pt x="3507" y="4760"/>
                    <a:pt x="3520" y="4766"/>
                  </a:cubicBezTo>
                  <a:cubicBezTo>
                    <a:pt x="3524" y="4770"/>
                    <a:pt x="3527" y="4773"/>
                    <a:pt x="3527" y="4777"/>
                  </a:cubicBezTo>
                  <a:cubicBezTo>
                    <a:pt x="3517" y="4770"/>
                    <a:pt x="3510" y="4760"/>
                    <a:pt x="3497" y="4756"/>
                  </a:cubicBezTo>
                  <a:lnTo>
                    <a:pt x="3497" y="4756"/>
                  </a:lnTo>
                  <a:cubicBezTo>
                    <a:pt x="3490" y="4753"/>
                    <a:pt x="3487" y="4749"/>
                    <a:pt x="3483" y="4746"/>
                  </a:cubicBezTo>
                  <a:cubicBezTo>
                    <a:pt x="3480" y="4739"/>
                    <a:pt x="3473" y="4736"/>
                    <a:pt x="3470" y="4729"/>
                  </a:cubicBezTo>
                  <a:cubicBezTo>
                    <a:pt x="3467" y="4726"/>
                    <a:pt x="3460" y="4723"/>
                    <a:pt x="3457" y="4719"/>
                  </a:cubicBezTo>
                  <a:cubicBezTo>
                    <a:pt x="3446" y="4713"/>
                    <a:pt x="3440" y="4709"/>
                    <a:pt x="3423" y="4699"/>
                  </a:cubicBezTo>
                  <a:cubicBezTo>
                    <a:pt x="3426" y="4729"/>
                    <a:pt x="3467" y="4739"/>
                    <a:pt x="3470" y="4763"/>
                  </a:cubicBezTo>
                  <a:cubicBezTo>
                    <a:pt x="3493" y="4773"/>
                    <a:pt x="3497" y="4793"/>
                    <a:pt x="3517" y="4803"/>
                  </a:cubicBezTo>
                  <a:lnTo>
                    <a:pt x="3517" y="4803"/>
                  </a:lnTo>
                  <a:cubicBezTo>
                    <a:pt x="3520" y="4806"/>
                    <a:pt x="3520" y="4810"/>
                    <a:pt x="3524" y="4810"/>
                  </a:cubicBezTo>
                  <a:cubicBezTo>
                    <a:pt x="3524" y="4817"/>
                    <a:pt x="3524" y="4820"/>
                    <a:pt x="3530" y="4820"/>
                  </a:cubicBezTo>
                  <a:lnTo>
                    <a:pt x="3530" y="4820"/>
                  </a:lnTo>
                  <a:cubicBezTo>
                    <a:pt x="3534" y="4837"/>
                    <a:pt x="3540" y="4854"/>
                    <a:pt x="3557" y="4867"/>
                  </a:cubicBezTo>
                  <a:lnTo>
                    <a:pt x="3557" y="4867"/>
                  </a:lnTo>
                  <a:cubicBezTo>
                    <a:pt x="3561" y="4870"/>
                    <a:pt x="3561" y="4870"/>
                    <a:pt x="3561" y="4874"/>
                  </a:cubicBezTo>
                  <a:cubicBezTo>
                    <a:pt x="3561" y="4877"/>
                    <a:pt x="3561" y="4881"/>
                    <a:pt x="3561" y="4887"/>
                  </a:cubicBezTo>
                  <a:cubicBezTo>
                    <a:pt x="3561" y="4891"/>
                    <a:pt x="3564" y="4897"/>
                    <a:pt x="3567" y="4901"/>
                  </a:cubicBezTo>
                  <a:cubicBezTo>
                    <a:pt x="3577" y="4907"/>
                    <a:pt x="3574" y="4911"/>
                    <a:pt x="3567" y="4914"/>
                  </a:cubicBezTo>
                  <a:cubicBezTo>
                    <a:pt x="3567" y="4917"/>
                    <a:pt x="3567" y="4924"/>
                    <a:pt x="3567" y="4927"/>
                  </a:cubicBezTo>
                  <a:cubicBezTo>
                    <a:pt x="3571" y="4941"/>
                    <a:pt x="3571" y="4951"/>
                    <a:pt x="3564" y="4964"/>
                  </a:cubicBezTo>
                  <a:cubicBezTo>
                    <a:pt x="3564" y="4971"/>
                    <a:pt x="3561" y="4978"/>
                    <a:pt x="3561" y="4981"/>
                  </a:cubicBezTo>
                  <a:cubicBezTo>
                    <a:pt x="3561" y="4991"/>
                    <a:pt x="3557" y="4998"/>
                    <a:pt x="3557" y="5005"/>
                  </a:cubicBezTo>
                  <a:cubicBezTo>
                    <a:pt x="3554" y="5008"/>
                    <a:pt x="3554" y="5011"/>
                    <a:pt x="3550" y="5015"/>
                  </a:cubicBezTo>
                  <a:cubicBezTo>
                    <a:pt x="3547" y="5018"/>
                    <a:pt x="3544" y="5025"/>
                    <a:pt x="3544" y="5028"/>
                  </a:cubicBezTo>
                  <a:cubicBezTo>
                    <a:pt x="3540" y="5031"/>
                    <a:pt x="3537" y="5035"/>
                    <a:pt x="3537" y="5035"/>
                  </a:cubicBezTo>
                  <a:cubicBezTo>
                    <a:pt x="3534" y="5042"/>
                    <a:pt x="3530" y="5045"/>
                    <a:pt x="3530" y="5048"/>
                  </a:cubicBezTo>
                  <a:cubicBezTo>
                    <a:pt x="3527" y="5052"/>
                    <a:pt x="3527" y="5052"/>
                    <a:pt x="3524" y="5055"/>
                  </a:cubicBezTo>
                  <a:cubicBezTo>
                    <a:pt x="3524" y="5058"/>
                    <a:pt x="3520" y="5062"/>
                    <a:pt x="3517" y="5062"/>
                  </a:cubicBezTo>
                  <a:lnTo>
                    <a:pt x="3514" y="5068"/>
                  </a:lnTo>
                  <a:cubicBezTo>
                    <a:pt x="3514" y="5068"/>
                    <a:pt x="3510" y="5072"/>
                    <a:pt x="3510" y="5075"/>
                  </a:cubicBezTo>
                  <a:lnTo>
                    <a:pt x="3507" y="5075"/>
                  </a:lnTo>
                  <a:lnTo>
                    <a:pt x="3504" y="5075"/>
                  </a:lnTo>
                  <a:cubicBezTo>
                    <a:pt x="3500" y="5075"/>
                    <a:pt x="3493" y="5075"/>
                    <a:pt x="3487" y="5078"/>
                  </a:cubicBezTo>
                  <a:cubicBezTo>
                    <a:pt x="3467" y="5092"/>
                    <a:pt x="3440" y="5092"/>
                    <a:pt x="3416" y="5095"/>
                  </a:cubicBezTo>
                  <a:cubicBezTo>
                    <a:pt x="3400" y="5095"/>
                    <a:pt x="3379" y="5095"/>
                    <a:pt x="3369" y="5105"/>
                  </a:cubicBezTo>
                  <a:cubicBezTo>
                    <a:pt x="3366" y="5105"/>
                    <a:pt x="3366" y="5105"/>
                    <a:pt x="3362" y="5105"/>
                  </a:cubicBezTo>
                  <a:cubicBezTo>
                    <a:pt x="3319" y="5112"/>
                    <a:pt x="3275" y="5112"/>
                    <a:pt x="3232" y="5116"/>
                  </a:cubicBezTo>
                  <a:cubicBezTo>
                    <a:pt x="3211" y="5119"/>
                    <a:pt x="3191" y="5122"/>
                    <a:pt x="3171" y="5126"/>
                  </a:cubicBezTo>
                  <a:moveTo>
                    <a:pt x="3587" y="4793"/>
                  </a:moveTo>
                  <a:lnTo>
                    <a:pt x="3587" y="4793"/>
                  </a:lnTo>
                  <a:lnTo>
                    <a:pt x="3587" y="4793"/>
                  </a:lnTo>
                  <a:lnTo>
                    <a:pt x="3584" y="4793"/>
                  </a:lnTo>
                  <a:lnTo>
                    <a:pt x="3584" y="4793"/>
                  </a:lnTo>
                  <a:lnTo>
                    <a:pt x="3584" y="4793"/>
                  </a:lnTo>
                  <a:cubicBezTo>
                    <a:pt x="3587" y="4793"/>
                    <a:pt x="3587" y="4793"/>
                    <a:pt x="3587" y="4793"/>
                  </a:cubicBezTo>
                  <a:moveTo>
                    <a:pt x="3678" y="4051"/>
                  </a:moveTo>
                  <a:lnTo>
                    <a:pt x="3678" y="4051"/>
                  </a:lnTo>
                  <a:cubicBezTo>
                    <a:pt x="3681" y="4051"/>
                    <a:pt x="3685" y="4055"/>
                    <a:pt x="3688" y="4055"/>
                  </a:cubicBezTo>
                  <a:cubicBezTo>
                    <a:pt x="3688" y="4055"/>
                    <a:pt x="3685" y="4055"/>
                    <a:pt x="3681" y="4055"/>
                  </a:cubicBezTo>
                  <a:lnTo>
                    <a:pt x="3678" y="4051"/>
                  </a:lnTo>
                  <a:moveTo>
                    <a:pt x="4024" y="3662"/>
                  </a:moveTo>
                  <a:lnTo>
                    <a:pt x="4024" y="3662"/>
                  </a:lnTo>
                  <a:cubicBezTo>
                    <a:pt x="4020" y="3662"/>
                    <a:pt x="4017" y="3659"/>
                    <a:pt x="4017" y="3659"/>
                  </a:cubicBezTo>
                  <a:cubicBezTo>
                    <a:pt x="4020" y="3659"/>
                    <a:pt x="4020" y="3659"/>
                    <a:pt x="4024" y="3659"/>
                  </a:cubicBezTo>
                  <a:lnTo>
                    <a:pt x="4024" y="3662"/>
                  </a:lnTo>
                  <a:moveTo>
                    <a:pt x="2476" y="3467"/>
                  </a:moveTo>
                  <a:lnTo>
                    <a:pt x="2476" y="3467"/>
                  </a:lnTo>
                  <a:lnTo>
                    <a:pt x="2476" y="3467"/>
                  </a:lnTo>
                  <a:cubicBezTo>
                    <a:pt x="2476" y="3471"/>
                    <a:pt x="2476" y="3471"/>
                    <a:pt x="2476" y="3471"/>
                  </a:cubicBezTo>
                  <a:lnTo>
                    <a:pt x="2473" y="3471"/>
                  </a:lnTo>
                  <a:cubicBezTo>
                    <a:pt x="2473" y="3471"/>
                    <a:pt x="2476" y="3471"/>
                    <a:pt x="2476" y="3467"/>
                  </a:cubicBezTo>
                  <a:moveTo>
                    <a:pt x="2476" y="3467"/>
                  </a:moveTo>
                  <a:lnTo>
                    <a:pt x="2476" y="3467"/>
                  </a:lnTo>
                  <a:cubicBezTo>
                    <a:pt x="2476" y="3471"/>
                    <a:pt x="2476" y="3471"/>
                    <a:pt x="2476" y="3471"/>
                  </a:cubicBezTo>
                  <a:lnTo>
                    <a:pt x="2476" y="3467"/>
                  </a:lnTo>
                  <a:moveTo>
                    <a:pt x="2466" y="3494"/>
                  </a:moveTo>
                  <a:lnTo>
                    <a:pt x="2466" y="3494"/>
                  </a:lnTo>
                  <a:cubicBezTo>
                    <a:pt x="2423" y="3504"/>
                    <a:pt x="2382" y="3501"/>
                    <a:pt x="2339" y="3504"/>
                  </a:cubicBezTo>
                  <a:cubicBezTo>
                    <a:pt x="2379" y="3498"/>
                    <a:pt x="2423" y="3504"/>
                    <a:pt x="2466" y="3494"/>
                  </a:cubicBezTo>
                  <a:moveTo>
                    <a:pt x="2832" y="3491"/>
                  </a:moveTo>
                  <a:lnTo>
                    <a:pt x="2832" y="3491"/>
                  </a:lnTo>
                  <a:cubicBezTo>
                    <a:pt x="2802" y="3498"/>
                    <a:pt x="2765" y="3488"/>
                    <a:pt x="2735" y="3501"/>
                  </a:cubicBezTo>
                  <a:cubicBezTo>
                    <a:pt x="2735" y="3504"/>
                    <a:pt x="2732" y="3504"/>
                    <a:pt x="2732" y="3508"/>
                  </a:cubicBezTo>
                  <a:cubicBezTo>
                    <a:pt x="2728" y="3508"/>
                    <a:pt x="2725" y="3508"/>
                    <a:pt x="2725" y="3508"/>
                  </a:cubicBezTo>
                  <a:cubicBezTo>
                    <a:pt x="2715" y="3504"/>
                    <a:pt x="2704" y="3504"/>
                    <a:pt x="2694" y="3501"/>
                  </a:cubicBezTo>
                  <a:cubicBezTo>
                    <a:pt x="2688" y="3501"/>
                    <a:pt x="2684" y="3501"/>
                    <a:pt x="2678" y="3501"/>
                  </a:cubicBezTo>
                  <a:cubicBezTo>
                    <a:pt x="2658" y="3504"/>
                    <a:pt x="2641" y="3498"/>
                    <a:pt x="2624" y="3494"/>
                  </a:cubicBezTo>
                  <a:cubicBezTo>
                    <a:pt x="2570" y="3491"/>
                    <a:pt x="2517" y="3491"/>
                    <a:pt x="2466" y="3494"/>
                  </a:cubicBezTo>
                  <a:lnTo>
                    <a:pt x="2466" y="3494"/>
                  </a:lnTo>
                  <a:cubicBezTo>
                    <a:pt x="2473" y="3494"/>
                    <a:pt x="2476" y="3491"/>
                    <a:pt x="2480" y="3488"/>
                  </a:cubicBezTo>
                  <a:cubicBezTo>
                    <a:pt x="2527" y="3481"/>
                    <a:pt x="2570" y="3484"/>
                    <a:pt x="2617" y="3488"/>
                  </a:cubicBezTo>
                  <a:cubicBezTo>
                    <a:pt x="2671" y="3474"/>
                    <a:pt x="2725" y="3474"/>
                    <a:pt x="2779" y="3471"/>
                  </a:cubicBezTo>
                  <a:cubicBezTo>
                    <a:pt x="2792" y="3467"/>
                    <a:pt x="2805" y="3467"/>
                    <a:pt x="2815" y="3460"/>
                  </a:cubicBezTo>
                  <a:lnTo>
                    <a:pt x="2815" y="3460"/>
                  </a:lnTo>
                  <a:cubicBezTo>
                    <a:pt x="2859" y="3460"/>
                    <a:pt x="2903" y="3460"/>
                    <a:pt x="2950" y="3457"/>
                  </a:cubicBezTo>
                  <a:cubicBezTo>
                    <a:pt x="2983" y="3457"/>
                    <a:pt x="3013" y="3460"/>
                    <a:pt x="3043" y="3471"/>
                  </a:cubicBezTo>
                  <a:cubicBezTo>
                    <a:pt x="3054" y="3471"/>
                    <a:pt x="3064" y="3474"/>
                    <a:pt x="3071" y="3474"/>
                  </a:cubicBezTo>
                  <a:cubicBezTo>
                    <a:pt x="3060" y="3474"/>
                    <a:pt x="3050" y="3474"/>
                    <a:pt x="3040" y="3474"/>
                  </a:cubicBezTo>
                  <a:cubicBezTo>
                    <a:pt x="2973" y="3484"/>
                    <a:pt x="2903" y="3484"/>
                    <a:pt x="2832" y="3491"/>
                  </a:cubicBezTo>
                  <a:moveTo>
                    <a:pt x="3789" y="3306"/>
                  </a:moveTo>
                  <a:lnTo>
                    <a:pt x="3789" y="3306"/>
                  </a:lnTo>
                  <a:lnTo>
                    <a:pt x="3789" y="3306"/>
                  </a:lnTo>
                  <a:lnTo>
                    <a:pt x="3789" y="3306"/>
                  </a:lnTo>
                  <a:lnTo>
                    <a:pt x="3792" y="3303"/>
                  </a:lnTo>
                  <a:lnTo>
                    <a:pt x="3789" y="3306"/>
                  </a:lnTo>
                  <a:moveTo>
                    <a:pt x="3352" y="2762"/>
                  </a:moveTo>
                  <a:lnTo>
                    <a:pt x="3352" y="2762"/>
                  </a:lnTo>
                  <a:moveTo>
                    <a:pt x="3846" y="1779"/>
                  </a:moveTo>
                  <a:lnTo>
                    <a:pt x="3846" y="1779"/>
                  </a:lnTo>
                  <a:lnTo>
                    <a:pt x="3846" y="1779"/>
                  </a:lnTo>
                  <a:cubicBezTo>
                    <a:pt x="3843" y="1775"/>
                    <a:pt x="3843" y="1775"/>
                    <a:pt x="3843" y="1775"/>
                  </a:cubicBezTo>
                  <a:cubicBezTo>
                    <a:pt x="3846" y="1775"/>
                    <a:pt x="3846" y="1775"/>
                    <a:pt x="3846" y="1779"/>
                  </a:cubicBezTo>
                  <a:moveTo>
                    <a:pt x="4057" y="1722"/>
                  </a:moveTo>
                  <a:lnTo>
                    <a:pt x="4057" y="1722"/>
                  </a:lnTo>
                  <a:cubicBezTo>
                    <a:pt x="4054" y="1725"/>
                    <a:pt x="4054" y="1725"/>
                    <a:pt x="4050" y="1725"/>
                  </a:cubicBezTo>
                  <a:lnTo>
                    <a:pt x="4050" y="1722"/>
                  </a:lnTo>
                  <a:cubicBezTo>
                    <a:pt x="4054" y="1722"/>
                    <a:pt x="4054" y="1722"/>
                    <a:pt x="4057" y="1722"/>
                  </a:cubicBezTo>
                  <a:moveTo>
                    <a:pt x="4151" y="1728"/>
                  </a:moveTo>
                  <a:lnTo>
                    <a:pt x="4151" y="1728"/>
                  </a:lnTo>
                  <a:moveTo>
                    <a:pt x="4131" y="1578"/>
                  </a:moveTo>
                  <a:lnTo>
                    <a:pt x="4131" y="1578"/>
                  </a:lnTo>
                  <a:cubicBezTo>
                    <a:pt x="4131" y="1581"/>
                    <a:pt x="4131" y="1584"/>
                    <a:pt x="4128" y="1588"/>
                  </a:cubicBezTo>
                  <a:cubicBezTo>
                    <a:pt x="4128" y="1578"/>
                    <a:pt x="4125" y="1567"/>
                    <a:pt x="4121" y="1557"/>
                  </a:cubicBezTo>
                  <a:cubicBezTo>
                    <a:pt x="4125" y="1564"/>
                    <a:pt x="4125" y="1571"/>
                    <a:pt x="4131" y="1578"/>
                  </a:cubicBezTo>
                  <a:moveTo>
                    <a:pt x="4121" y="1551"/>
                  </a:moveTo>
                  <a:lnTo>
                    <a:pt x="4121" y="1551"/>
                  </a:lnTo>
                  <a:lnTo>
                    <a:pt x="4121" y="1554"/>
                  </a:lnTo>
                  <a:cubicBezTo>
                    <a:pt x="4121" y="1551"/>
                    <a:pt x="4121" y="1551"/>
                    <a:pt x="4121" y="1551"/>
                  </a:cubicBezTo>
                  <a:moveTo>
                    <a:pt x="4322" y="1708"/>
                  </a:moveTo>
                  <a:cubicBezTo>
                    <a:pt x="4322" y="1708"/>
                    <a:pt x="4322" y="1705"/>
                    <a:pt x="4322" y="1708"/>
                  </a:cubicBezTo>
                  <a:moveTo>
                    <a:pt x="4064" y="701"/>
                  </a:moveTo>
                  <a:lnTo>
                    <a:pt x="4064" y="701"/>
                  </a:lnTo>
                  <a:lnTo>
                    <a:pt x="4064" y="701"/>
                  </a:lnTo>
                  <a:lnTo>
                    <a:pt x="4064" y="705"/>
                  </a:lnTo>
                  <a:lnTo>
                    <a:pt x="4064" y="705"/>
                  </a:lnTo>
                  <a:cubicBezTo>
                    <a:pt x="4064" y="701"/>
                    <a:pt x="4064" y="701"/>
                    <a:pt x="4064" y="701"/>
                  </a:cubicBezTo>
                  <a:moveTo>
                    <a:pt x="4064" y="701"/>
                  </a:moveTo>
                  <a:lnTo>
                    <a:pt x="4064" y="701"/>
                  </a:lnTo>
                  <a:lnTo>
                    <a:pt x="4064" y="701"/>
                  </a:lnTo>
                  <a:cubicBezTo>
                    <a:pt x="4064" y="705"/>
                    <a:pt x="4064" y="705"/>
                    <a:pt x="4064" y="705"/>
                  </a:cubicBezTo>
                  <a:lnTo>
                    <a:pt x="4064" y="705"/>
                  </a:lnTo>
                  <a:lnTo>
                    <a:pt x="4064" y="701"/>
                  </a:lnTo>
                  <a:moveTo>
                    <a:pt x="4024" y="554"/>
                  </a:moveTo>
                  <a:lnTo>
                    <a:pt x="4024" y="554"/>
                  </a:lnTo>
                  <a:lnTo>
                    <a:pt x="4024" y="554"/>
                  </a:lnTo>
                  <a:cubicBezTo>
                    <a:pt x="4027" y="554"/>
                    <a:pt x="4027" y="554"/>
                    <a:pt x="4030" y="557"/>
                  </a:cubicBezTo>
                  <a:cubicBezTo>
                    <a:pt x="4027" y="557"/>
                    <a:pt x="4027" y="557"/>
                    <a:pt x="4024" y="557"/>
                  </a:cubicBezTo>
                  <a:cubicBezTo>
                    <a:pt x="4024" y="554"/>
                    <a:pt x="4024" y="554"/>
                    <a:pt x="4024" y="554"/>
                  </a:cubicBezTo>
                  <a:moveTo>
                    <a:pt x="4050" y="490"/>
                  </a:moveTo>
                  <a:lnTo>
                    <a:pt x="4050" y="490"/>
                  </a:lnTo>
                  <a:moveTo>
                    <a:pt x="3483" y="1289"/>
                  </a:moveTo>
                  <a:lnTo>
                    <a:pt x="3483" y="1289"/>
                  </a:lnTo>
                  <a:moveTo>
                    <a:pt x="3265" y="1279"/>
                  </a:moveTo>
                  <a:lnTo>
                    <a:pt x="3265" y="1279"/>
                  </a:lnTo>
                  <a:cubicBezTo>
                    <a:pt x="3282" y="1279"/>
                    <a:pt x="3299" y="1279"/>
                    <a:pt x="3315" y="1275"/>
                  </a:cubicBezTo>
                  <a:cubicBezTo>
                    <a:pt x="3299" y="1279"/>
                    <a:pt x="3282" y="1279"/>
                    <a:pt x="3265" y="1279"/>
                  </a:cubicBezTo>
                  <a:moveTo>
                    <a:pt x="3409" y="1346"/>
                  </a:moveTo>
                  <a:lnTo>
                    <a:pt x="3409" y="1346"/>
                  </a:lnTo>
                  <a:lnTo>
                    <a:pt x="3409" y="1346"/>
                  </a:lnTo>
                  <a:lnTo>
                    <a:pt x="3406" y="1346"/>
                  </a:lnTo>
                  <a:lnTo>
                    <a:pt x="3409" y="1346"/>
                  </a:lnTo>
                  <a:moveTo>
                    <a:pt x="1380" y="1383"/>
                  </a:moveTo>
                  <a:lnTo>
                    <a:pt x="1380" y="1383"/>
                  </a:lnTo>
                  <a:moveTo>
                    <a:pt x="2100" y="1356"/>
                  </a:moveTo>
                  <a:lnTo>
                    <a:pt x="2100" y="1356"/>
                  </a:lnTo>
                  <a:lnTo>
                    <a:pt x="2097" y="1356"/>
                  </a:lnTo>
                  <a:cubicBezTo>
                    <a:pt x="2097" y="1353"/>
                    <a:pt x="2100" y="1353"/>
                    <a:pt x="2100" y="1353"/>
                  </a:cubicBezTo>
                  <a:lnTo>
                    <a:pt x="2100" y="1356"/>
                  </a:lnTo>
                  <a:moveTo>
                    <a:pt x="584" y="1386"/>
                  </a:moveTo>
                  <a:lnTo>
                    <a:pt x="584" y="1386"/>
                  </a:lnTo>
                  <a:lnTo>
                    <a:pt x="587" y="1389"/>
                  </a:lnTo>
                  <a:lnTo>
                    <a:pt x="584" y="1389"/>
                  </a:lnTo>
                  <a:cubicBezTo>
                    <a:pt x="584" y="1386"/>
                    <a:pt x="584" y="1386"/>
                    <a:pt x="584" y="1386"/>
                  </a:cubicBezTo>
                  <a:moveTo>
                    <a:pt x="876" y="1399"/>
                  </a:moveTo>
                  <a:lnTo>
                    <a:pt x="876" y="1399"/>
                  </a:lnTo>
                  <a:lnTo>
                    <a:pt x="876" y="1396"/>
                  </a:lnTo>
                  <a:lnTo>
                    <a:pt x="880" y="1399"/>
                  </a:lnTo>
                  <a:lnTo>
                    <a:pt x="880" y="1399"/>
                  </a:lnTo>
                  <a:lnTo>
                    <a:pt x="880" y="1399"/>
                  </a:lnTo>
                  <a:lnTo>
                    <a:pt x="876" y="1399"/>
                  </a:lnTo>
                  <a:moveTo>
                    <a:pt x="1880" y="1369"/>
                  </a:moveTo>
                  <a:lnTo>
                    <a:pt x="1880" y="1369"/>
                  </a:lnTo>
                  <a:lnTo>
                    <a:pt x="1880" y="1369"/>
                  </a:lnTo>
                  <a:lnTo>
                    <a:pt x="1883" y="1369"/>
                  </a:lnTo>
                  <a:lnTo>
                    <a:pt x="1883" y="1369"/>
                  </a:lnTo>
                  <a:cubicBezTo>
                    <a:pt x="1880" y="1369"/>
                    <a:pt x="1880" y="1369"/>
                    <a:pt x="1880" y="1369"/>
                  </a:cubicBezTo>
                  <a:moveTo>
                    <a:pt x="2111" y="1396"/>
                  </a:moveTo>
                  <a:lnTo>
                    <a:pt x="2111" y="1396"/>
                  </a:lnTo>
                  <a:cubicBezTo>
                    <a:pt x="2117" y="1393"/>
                    <a:pt x="2124" y="1389"/>
                    <a:pt x="2127" y="1383"/>
                  </a:cubicBezTo>
                  <a:cubicBezTo>
                    <a:pt x="2151" y="1399"/>
                    <a:pt x="2181" y="1389"/>
                    <a:pt x="2204" y="1389"/>
                  </a:cubicBezTo>
                  <a:cubicBezTo>
                    <a:pt x="2225" y="1386"/>
                    <a:pt x="2245" y="1383"/>
                    <a:pt x="2265" y="1389"/>
                  </a:cubicBezTo>
                  <a:cubicBezTo>
                    <a:pt x="2322" y="1379"/>
                    <a:pt x="2379" y="1406"/>
                    <a:pt x="2433" y="1386"/>
                  </a:cubicBezTo>
                  <a:cubicBezTo>
                    <a:pt x="2436" y="1383"/>
                    <a:pt x="2436" y="1383"/>
                    <a:pt x="2439" y="1383"/>
                  </a:cubicBezTo>
                  <a:cubicBezTo>
                    <a:pt x="2443" y="1383"/>
                    <a:pt x="2446" y="1383"/>
                    <a:pt x="2450" y="1383"/>
                  </a:cubicBezTo>
                  <a:cubicBezTo>
                    <a:pt x="2460" y="1383"/>
                    <a:pt x="2466" y="1383"/>
                    <a:pt x="2473" y="1379"/>
                  </a:cubicBezTo>
                  <a:lnTo>
                    <a:pt x="2473" y="1379"/>
                  </a:lnTo>
                  <a:cubicBezTo>
                    <a:pt x="2480" y="1379"/>
                    <a:pt x="2486" y="1379"/>
                    <a:pt x="2493" y="1376"/>
                  </a:cubicBezTo>
                  <a:lnTo>
                    <a:pt x="2497" y="1376"/>
                  </a:lnTo>
                  <a:cubicBezTo>
                    <a:pt x="2510" y="1383"/>
                    <a:pt x="2527" y="1383"/>
                    <a:pt x="2540" y="1383"/>
                  </a:cubicBezTo>
                  <a:cubicBezTo>
                    <a:pt x="2554" y="1386"/>
                    <a:pt x="2564" y="1389"/>
                    <a:pt x="2577" y="1389"/>
                  </a:cubicBezTo>
                  <a:cubicBezTo>
                    <a:pt x="2567" y="1393"/>
                    <a:pt x="2557" y="1393"/>
                    <a:pt x="2547" y="1396"/>
                  </a:cubicBezTo>
                  <a:cubicBezTo>
                    <a:pt x="2540" y="1396"/>
                    <a:pt x="2530" y="1396"/>
                    <a:pt x="2523" y="1396"/>
                  </a:cubicBezTo>
                  <a:cubicBezTo>
                    <a:pt x="2517" y="1393"/>
                    <a:pt x="2513" y="1396"/>
                    <a:pt x="2507" y="1396"/>
                  </a:cubicBezTo>
                  <a:cubicBezTo>
                    <a:pt x="2476" y="1399"/>
                    <a:pt x="2446" y="1399"/>
                    <a:pt x="2416" y="1396"/>
                  </a:cubicBezTo>
                  <a:cubicBezTo>
                    <a:pt x="2409" y="1393"/>
                    <a:pt x="2406" y="1393"/>
                    <a:pt x="2399" y="1396"/>
                  </a:cubicBezTo>
                  <a:cubicBezTo>
                    <a:pt x="2379" y="1396"/>
                    <a:pt x="2362" y="1399"/>
                    <a:pt x="2342" y="1396"/>
                  </a:cubicBezTo>
                  <a:cubicBezTo>
                    <a:pt x="2336" y="1396"/>
                    <a:pt x="2329" y="1393"/>
                    <a:pt x="2325" y="1396"/>
                  </a:cubicBezTo>
                  <a:cubicBezTo>
                    <a:pt x="2322" y="1396"/>
                    <a:pt x="2318" y="1396"/>
                    <a:pt x="2315" y="1396"/>
                  </a:cubicBezTo>
                  <a:cubicBezTo>
                    <a:pt x="2305" y="1396"/>
                    <a:pt x="2298" y="1396"/>
                    <a:pt x="2288" y="1396"/>
                  </a:cubicBezTo>
                  <a:cubicBezTo>
                    <a:pt x="2272" y="1399"/>
                    <a:pt x="2255" y="1396"/>
                    <a:pt x="2238" y="1399"/>
                  </a:cubicBezTo>
                  <a:cubicBezTo>
                    <a:pt x="2221" y="1399"/>
                    <a:pt x="2201" y="1399"/>
                    <a:pt x="2184" y="1399"/>
                  </a:cubicBezTo>
                  <a:cubicBezTo>
                    <a:pt x="2168" y="1396"/>
                    <a:pt x="2147" y="1396"/>
                    <a:pt x="2131" y="1396"/>
                  </a:cubicBezTo>
                  <a:cubicBezTo>
                    <a:pt x="2124" y="1396"/>
                    <a:pt x="2117" y="1396"/>
                    <a:pt x="2111" y="1396"/>
                  </a:cubicBezTo>
                  <a:moveTo>
                    <a:pt x="2218" y="1410"/>
                  </a:moveTo>
                  <a:lnTo>
                    <a:pt x="2218" y="1410"/>
                  </a:lnTo>
                  <a:moveTo>
                    <a:pt x="2204" y="1410"/>
                  </a:moveTo>
                  <a:lnTo>
                    <a:pt x="2204" y="1410"/>
                  </a:lnTo>
                  <a:moveTo>
                    <a:pt x="4205" y="1396"/>
                  </a:moveTo>
                  <a:lnTo>
                    <a:pt x="4205" y="1396"/>
                  </a:lnTo>
                  <a:cubicBezTo>
                    <a:pt x="4202" y="1396"/>
                    <a:pt x="4202" y="1396"/>
                    <a:pt x="4202" y="1396"/>
                  </a:cubicBezTo>
                  <a:lnTo>
                    <a:pt x="4202" y="1396"/>
                  </a:lnTo>
                  <a:lnTo>
                    <a:pt x="4205" y="1396"/>
                  </a:lnTo>
                  <a:moveTo>
                    <a:pt x="4218" y="1410"/>
                  </a:moveTo>
                  <a:lnTo>
                    <a:pt x="4218" y="1410"/>
                  </a:lnTo>
                  <a:cubicBezTo>
                    <a:pt x="4222" y="1406"/>
                    <a:pt x="4229" y="1403"/>
                    <a:pt x="4232" y="1399"/>
                  </a:cubicBezTo>
                  <a:lnTo>
                    <a:pt x="4232" y="1399"/>
                  </a:lnTo>
                  <a:cubicBezTo>
                    <a:pt x="4255" y="1383"/>
                    <a:pt x="4225" y="1383"/>
                    <a:pt x="4218" y="1373"/>
                  </a:cubicBezTo>
                  <a:cubicBezTo>
                    <a:pt x="4205" y="1369"/>
                    <a:pt x="4192" y="1369"/>
                    <a:pt x="4178" y="1376"/>
                  </a:cubicBezTo>
                  <a:lnTo>
                    <a:pt x="4178" y="1376"/>
                  </a:lnTo>
                  <a:lnTo>
                    <a:pt x="4178" y="1376"/>
                  </a:lnTo>
                  <a:cubicBezTo>
                    <a:pt x="4118" y="1373"/>
                    <a:pt x="4057" y="1373"/>
                    <a:pt x="3993" y="1373"/>
                  </a:cubicBezTo>
                  <a:cubicBezTo>
                    <a:pt x="3977" y="1373"/>
                    <a:pt x="3957" y="1373"/>
                    <a:pt x="3940" y="1379"/>
                  </a:cubicBezTo>
                  <a:cubicBezTo>
                    <a:pt x="3859" y="1376"/>
                    <a:pt x="3782" y="1379"/>
                    <a:pt x="3701" y="1383"/>
                  </a:cubicBezTo>
                  <a:cubicBezTo>
                    <a:pt x="3688" y="1383"/>
                    <a:pt x="3675" y="1383"/>
                    <a:pt x="3665" y="1383"/>
                  </a:cubicBezTo>
                  <a:lnTo>
                    <a:pt x="3665" y="1383"/>
                  </a:lnTo>
                  <a:lnTo>
                    <a:pt x="3665" y="1383"/>
                  </a:lnTo>
                  <a:cubicBezTo>
                    <a:pt x="3654" y="1379"/>
                    <a:pt x="3644" y="1379"/>
                    <a:pt x="3638" y="1383"/>
                  </a:cubicBezTo>
                  <a:cubicBezTo>
                    <a:pt x="3628" y="1383"/>
                    <a:pt x="3621" y="1383"/>
                    <a:pt x="3611" y="1383"/>
                  </a:cubicBezTo>
                  <a:cubicBezTo>
                    <a:pt x="3604" y="1383"/>
                    <a:pt x="3594" y="1383"/>
                    <a:pt x="3584" y="1383"/>
                  </a:cubicBezTo>
                  <a:lnTo>
                    <a:pt x="3584" y="1383"/>
                  </a:lnTo>
                  <a:lnTo>
                    <a:pt x="3584" y="1383"/>
                  </a:lnTo>
                  <a:cubicBezTo>
                    <a:pt x="3547" y="1383"/>
                    <a:pt x="3507" y="1383"/>
                    <a:pt x="3470" y="1383"/>
                  </a:cubicBezTo>
                  <a:cubicBezTo>
                    <a:pt x="3450" y="1383"/>
                    <a:pt x="3429" y="1379"/>
                    <a:pt x="3413" y="1389"/>
                  </a:cubicBezTo>
                  <a:cubicBezTo>
                    <a:pt x="3409" y="1389"/>
                    <a:pt x="3409" y="1389"/>
                    <a:pt x="3409" y="1389"/>
                  </a:cubicBezTo>
                  <a:lnTo>
                    <a:pt x="3409" y="1389"/>
                  </a:lnTo>
                  <a:cubicBezTo>
                    <a:pt x="3403" y="1386"/>
                    <a:pt x="3396" y="1386"/>
                    <a:pt x="3386" y="1389"/>
                  </a:cubicBezTo>
                  <a:lnTo>
                    <a:pt x="3386" y="1389"/>
                  </a:lnTo>
                  <a:lnTo>
                    <a:pt x="3386" y="1389"/>
                  </a:lnTo>
                  <a:cubicBezTo>
                    <a:pt x="3359" y="1379"/>
                    <a:pt x="3336" y="1383"/>
                    <a:pt x="3309" y="1389"/>
                  </a:cubicBezTo>
                  <a:cubicBezTo>
                    <a:pt x="3305" y="1389"/>
                    <a:pt x="3305" y="1389"/>
                    <a:pt x="3305" y="1389"/>
                  </a:cubicBezTo>
                  <a:lnTo>
                    <a:pt x="3305" y="1389"/>
                  </a:lnTo>
                  <a:cubicBezTo>
                    <a:pt x="3299" y="1386"/>
                    <a:pt x="3292" y="1386"/>
                    <a:pt x="3285" y="1389"/>
                  </a:cubicBezTo>
                  <a:cubicBezTo>
                    <a:pt x="3205" y="1389"/>
                    <a:pt x="3124" y="1389"/>
                    <a:pt x="3043" y="1389"/>
                  </a:cubicBezTo>
                  <a:lnTo>
                    <a:pt x="3043" y="1389"/>
                  </a:lnTo>
                  <a:lnTo>
                    <a:pt x="3043" y="1389"/>
                  </a:lnTo>
                  <a:cubicBezTo>
                    <a:pt x="3030" y="1393"/>
                    <a:pt x="3017" y="1393"/>
                    <a:pt x="3007" y="1393"/>
                  </a:cubicBezTo>
                  <a:cubicBezTo>
                    <a:pt x="3000" y="1393"/>
                    <a:pt x="2997" y="1393"/>
                    <a:pt x="2990" y="1393"/>
                  </a:cubicBezTo>
                  <a:lnTo>
                    <a:pt x="2990" y="1393"/>
                  </a:lnTo>
                  <a:lnTo>
                    <a:pt x="2990" y="1393"/>
                  </a:lnTo>
                  <a:cubicBezTo>
                    <a:pt x="2973" y="1393"/>
                    <a:pt x="2953" y="1389"/>
                    <a:pt x="2936" y="1396"/>
                  </a:cubicBezTo>
                  <a:cubicBezTo>
                    <a:pt x="2923" y="1396"/>
                    <a:pt x="2913" y="1396"/>
                    <a:pt x="2903" y="1399"/>
                  </a:cubicBezTo>
                  <a:cubicBezTo>
                    <a:pt x="2896" y="1399"/>
                    <a:pt x="2886" y="1399"/>
                    <a:pt x="2879" y="1399"/>
                  </a:cubicBezTo>
                  <a:cubicBezTo>
                    <a:pt x="2876" y="1399"/>
                    <a:pt x="2876" y="1399"/>
                    <a:pt x="2876" y="1399"/>
                  </a:cubicBezTo>
                  <a:cubicBezTo>
                    <a:pt x="2876" y="1396"/>
                    <a:pt x="2876" y="1396"/>
                    <a:pt x="2879" y="1393"/>
                  </a:cubicBezTo>
                  <a:cubicBezTo>
                    <a:pt x="2856" y="1376"/>
                    <a:pt x="2829" y="1379"/>
                    <a:pt x="2802" y="1383"/>
                  </a:cubicBezTo>
                  <a:cubicBezTo>
                    <a:pt x="2795" y="1383"/>
                    <a:pt x="2792" y="1386"/>
                    <a:pt x="2789" y="1389"/>
                  </a:cubicBezTo>
                  <a:cubicBezTo>
                    <a:pt x="2785" y="1389"/>
                    <a:pt x="2782" y="1386"/>
                    <a:pt x="2775" y="1386"/>
                  </a:cubicBezTo>
                  <a:cubicBezTo>
                    <a:pt x="2745" y="1386"/>
                    <a:pt x="2715" y="1389"/>
                    <a:pt x="2681" y="1386"/>
                  </a:cubicBezTo>
                  <a:cubicBezTo>
                    <a:pt x="2658" y="1386"/>
                    <a:pt x="2631" y="1386"/>
                    <a:pt x="2607" y="1389"/>
                  </a:cubicBezTo>
                  <a:cubicBezTo>
                    <a:pt x="2614" y="1386"/>
                    <a:pt x="2621" y="1383"/>
                    <a:pt x="2627" y="1376"/>
                  </a:cubicBezTo>
                  <a:lnTo>
                    <a:pt x="2631" y="1373"/>
                  </a:lnTo>
                  <a:lnTo>
                    <a:pt x="2631" y="1373"/>
                  </a:lnTo>
                  <a:lnTo>
                    <a:pt x="2631" y="1373"/>
                  </a:lnTo>
                  <a:cubicBezTo>
                    <a:pt x="2631" y="1376"/>
                    <a:pt x="2634" y="1376"/>
                    <a:pt x="2637" y="1376"/>
                  </a:cubicBezTo>
                  <a:cubicBezTo>
                    <a:pt x="2641" y="1376"/>
                    <a:pt x="2641" y="1376"/>
                    <a:pt x="2641" y="1376"/>
                  </a:cubicBezTo>
                  <a:cubicBezTo>
                    <a:pt x="2644" y="1376"/>
                    <a:pt x="2647" y="1376"/>
                    <a:pt x="2651" y="1376"/>
                  </a:cubicBezTo>
                  <a:cubicBezTo>
                    <a:pt x="2654" y="1376"/>
                    <a:pt x="2658" y="1376"/>
                    <a:pt x="2661" y="1376"/>
                  </a:cubicBezTo>
                  <a:cubicBezTo>
                    <a:pt x="2701" y="1373"/>
                    <a:pt x="2738" y="1376"/>
                    <a:pt x="2779" y="1373"/>
                  </a:cubicBezTo>
                  <a:cubicBezTo>
                    <a:pt x="2789" y="1373"/>
                    <a:pt x="2802" y="1373"/>
                    <a:pt x="2812" y="1376"/>
                  </a:cubicBezTo>
                  <a:cubicBezTo>
                    <a:pt x="2889" y="1373"/>
                    <a:pt x="2970" y="1373"/>
                    <a:pt x="3047" y="1373"/>
                  </a:cubicBezTo>
                  <a:cubicBezTo>
                    <a:pt x="3074" y="1369"/>
                    <a:pt x="3097" y="1376"/>
                    <a:pt x="3121" y="1363"/>
                  </a:cubicBezTo>
                  <a:lnTo>
                    <a:pt x="3121" y="1363"/>
                  </a:lnTo>
                  <a:cubicBezTo>
                    <a:pt x="3238" y="1363"/>
                    <a:pt x="3352" y="1363"/>
                    <a:pt x="3470" y="1363"/>
                  </a:cubicBezTo>
                  <a:cubicBezTo>
                    <a:pt x="3470" y="1359"/>
                    <a:pt x="3470" y="1356"/>
                    <a:pt x="3470" y="1356"/>
                  </a:cubicBezTo>
                  <a:lnTo>
                    <a:pt x="3470" y="1356"/>
                  </a:lnTo>
                  <a:lnTo>
                    <a:pt x="3470" y="1356"/>
                  </a:lnTo>
                  <a:cubicBezTo>
                    <a:pt x="3547" y="1349"/>
                    <a:pt x="3624" y="1359"/>
                    <a:pt x="3701" y="1342"/>
                  </a:cubicBezTo>
                  <a:cubicBezTo>
                    <a:pt x="3758" y="1342"/>
                    <a:pt x="3816" y="1339"/>
                    <a:pt x="3873" y="1342"/>
                  </a:cubicBezTo>
                  <a:cubicBezTo>
                    <a:pt x="3886" y="1346"/>
                    <a:pt x="3900" y="1342"/>
                    <a:pt x="3910" y="1336"/>
                  </a:cubicBezTo>
                  <a:lnTo>
                    <a:pt x="3910" y="1336"/>
                  </a:lnTo>
                  <a:lnTo>
                    <a:pt x="3910" y="1336"/>
                  </a:lnTo>
                  <a:cubicBezTo>
                    <a:pt x="3920" y="1336"/>
                    <a:pt x="3930" y="1336"/>
                    <a:pt x="3936" y="1329"/>
                  </a:cubicBezTo>
                  <a:cubicBezTo>
                    <a:pt x="3940" y="1329"/>
                    <a:pt x="3943" y="1329"/>
                    <a:pt x="3947" y="1326"/>
                  </a:cubicBezTo>
                  <a:cubicBezTo>
                    <a:pt x="3960" y="1329"/>
                    <a:pt x="3970" y="1326"/>
                    <a:pt x="3973" y="1319"/>
                  </a:cubicBezTo>
                  <a:cubicBezTo>
                    <a:pt x="3980" y="1319"/>
                    <a:pt x="3987" y="1316"/>
                    <a:pt x="3987" y="1309"/>
                  </a:cubicBezTo>
                  <a:lnTo>
                    <a:pt x="3987" y="1309"/>
                  </a:lnTo>
                  <a:lnTo>
                    <a:pt x="3987" y="1309"/>
                  </a:lnTo>
                  <a:cubicBezTo>
                    <a:pt x="4000" y="1309"/>
                    <a:pt x="4007" y="1302"/>
                    <a:pt x="4014" y="1292"/>
                  </a:cubicBezTo>
                  <a:lnTo>
                    <a:pt x="4014" y="1292"/>
                  </a:lnTo>
                  <a:lnTo>
                    <a:pt x="4014" y="1292"/>
                  </a:lnTo>
                  <a:cubicBezTo>
                    <a:pt x="4050" y="1306"/>
                    <a:pt x="4087" y="1312"/>
                    <a:pt x="4125" y="1319"/>
                  </a:cubicBezTo>
                  <a:cubicBezTo>
                    <a:pt x="4178" y="1319"/>
                    <a:pt x="4229" y="1322"/>
                    <a:pt x="4279" y="1342"/>
                  </a:cubicBezTo>
                  <a:cubicBezTo>
                    <a:pt x="4282" y="1346"/>
                    <a:pt x="4286" y="1349"/>
                    <a:pt x="4292" y="1349"/>
                  </a:cubicBezTo>
                  <a:cubicBezTo>
                    <a:pt x="4296" y="1353"/>
                    <a:pt x="4302" y="1356"/>
                    <a:pt x="4309" y="1359"/>
                  </a:cubicBezTo>
                  <a:cubicBezTo>
                    <a:pt x="4312" y="1363"/>
                    <a:pt x="4312" y="1366"/>
                    <a:pt x="4316" y="1369"/>
                  </a:cubicBezTo>
                  <a:cubicBezTo>
                    <a:pt x="4319" y="1373"/>
                    <a:pt x="4322" y="1379"/>
                    <a:pt x="4322" y="1383"/>
                  </a:cubicBezTo>
                  <a:cubicBezTo>
                    <a:pt x="4322" y="1386"/>
                    <a:pt x="4326" y="1389"/>
                    <a:pt x="4326" y="1393"/>
                  </a:cubicBezTo>
                  <a:cubicBezTo>
                    <a:pt x="4329" y="1396"/>
                    <a:pt x="4332" y="1403"/>
                    <a:pt x="4336" y="1406"/>
                  </a:cubicBezTo>
                  <a:cubicBezTo>
                    <a:pt x="4339" y="1410"/>
                    <a:pt x="4343" y="1413"/>
                    <a:pt x="4346" y="1416"/>
                  </a:cubicBezTo>
                  <a:cubicBezTo>
                    <a:pt x="4346" y="1416"/>
                    <a:pt x="4346" y="1420"/>
                    <a:pt x="4349" y="1420"/>
                  </a:cubicBezTo>
                  <a:cubicBezTo>
                    <a:pt x="4349" y="1423"/>
                    <a:pt x="4349" y="1426"/>
                    <a:pt x="4349" y="1430"/>
                  </a:cubicBezTo>
                  <a:cubicBezTo>
                    <a:pt x="4349" y="1433"/>
                    <a:pt x="4349" y="1436"/>
                    <a:pt x="4353" y="1443"/>
                  </a:cubicBezTo>
                  <a:cubicBezTo>
                    <a:pt x="4353" y="1446"/>
                    <a:pt x="4356" y="1446"/>
                    <a:pt x="4363" y="1450"/>
                  </a:cubicBezTo>
                  <a:lnTo>
                    <a:pt x="4363" y="1450"/>
                  </a:lnTo>
                  <a:cubicBezTo>
                    <a:pt x="4359" y="1453"/>
                    <a:pt x="4356" y="1453"/>
                    <a:pt x="4353" y="1457"/>
                  </a:cubicBezTo>
                  <a:cubicBezTo>
                    <a:pt x="4349" y="1460"/>
                    <a:pt x="4349" y="1467"/>
                    <a:pt x="4353" y="1474"/>
                  </a:cubicBezTo>
                  <a:cubicBezTo>
                    <a:pt x="4356" y="1477"/>
                    <a:pt x="4359" y="1480"/>
                    <a:pt x="4366" y="1480"/>
                  </a:cubicBezTo>
                  <a:cubicBezTo>
                    <a:pt x="4363" y="1480"/>
                    <a:pt x="4363" y="1484"/>
                    <a:pt x="4363" y="1484"/>
                  </a:cubicBezTo>
                  <a:cubicBezTo>
                    <a:pt x="4349" y="1514"/>
                    <a:pt x="4363" y="1547"/>
                    <a:pt x="4349" y="1578"/>
                  </a:cubicBezTo>
                  <a:cubicBezTo>
                    <a:pt x="4346" y="1588"/>
                    <a:pt x="4343" y="1601"/>
                    <a:pt x="4336" y="1611"/>
                  </a:cubicBezTo>
                  <a:cubicBezTo>
                    <a:pt x="4332" y="1648"/>
                    <a:pt x="4299" y="1675"/>
                    <a:pt x="4259" y="1695"/>
                  </a:cubicBezTo>
                  <a:lnTo>
                    <a:pt x="4255" y="1695"/>
                  </a:lnTo>
                  <a:cubicBezTo>
                    <a:pt x="4249" y="1685"/>
                    <a:pt x="4235" y="1681"/>
                    <a:pt x="4222" y="1678"/>
                  </a:cubicBezTo>
                  <a:cubicBezTo>
                    <a:pt x="4225" y="1671"/>
                    <a:pt x="4242" y="1665"/>
                    <a:pt x="4218" y="1658"/>
                  </a:cubicBezTo>
                  <a:lnTo>
                    <a:pt x="4218" y="1658"/>
                  </a:lnTo>
                  <a:lnTo>
                    <a:pt x="4218" y="1658"/>
                  </a:lnTo>
                  <a:cubicBezTo>
                    <a:pt x="4215" y="1655"/>
                    <a:pt x="4212" y="1655"/>
                    <a:pt x="4208" y="1655"/>
                  </a:cubicBezTo>
                  <a:lnTo>
                    <a:pt x="4208" y="1655"/>
                  </a:lnTo>
                  <a:cubicBezTo>
                    <a:pt x="4182" y="1651"/>
                    <a:pt x="4182" y="1631"/>
                    <a:pt x="4168" y="1618"/>
                  </a:cubicBezTo>
                  <a:cubicBezTo>
                    <a:pt x="4168" y="1611"/>
                    <a:pt x="4165" y="1608"/>
                    <a:pt x="4165" y="1601"/>
                  </a:cubicBezTo>
                  <a:lnTo>
                    <a:pt x="4165" y="1601"/>
                  </a:lnTo>
                  <a:lnTo>
                    <a:pt x="4165" y="1601"/>
                  </a:lnTo>
                  <a:cubicBezTo>
                    <a:pt x="4165" y="1598"/>
                    <a:pt x="4165" y="1598"/>
                    <a:pt x="4165" y="1594"/>
                  </a:cubicBezTo>
                  <a:cubicBezTo>
                    <a:pt x="4165" y="1574"/>
                    <a:pt x="4168" y="1551"/>
                    <a:pt x="4154" y="1534"/>
                  </a:cubicBezTo>
                  <a:cubicBezTo>
                    <a:pt x="4154" y="1531"/>
                    <a:pt x="4154" y="1527"/>
                    <a:pt x="4154" y="1520"/>
                  </a:cubicBezTo>
                  <a:cubicBezTo>
                    <a:pt x="4168" y="1484"/>
                    <a:pt x="4195" y="1446"/>
                    <a:pt x="4218" y="1410"/>
                  </a:cubicBezTo>
                  <a:moveTo>
                    <a:pt x="4154" y="1500"/>
                  </a:moveTo>
                  <a:lnTo>
                    <a:pt x="4154" y="1500"/>
                  </a:lnTo>
                  <a:cubicBezTo>
                    <a:pt x="4151" y="1500"/>
                    <a:pt x="4151" y="1500"/>
                    <a:pt x="4151" y="1503"/>
                  </a:cubicBezTo>
                  <a:lnTo>
                    <a:pt x="4151" y="1500"/>
                  </a:lnTo>
                  <a:lnTo>
                    <a:pt x="4154" y="1500"/>
                  </a:lnTo>
                  <a:moveTo>
                    <a:pt x="4104" y="1514"/>
                  </a:moveTo>
                  <a:lnTo>
                    <a:pt x="4104" y="1514"/>
                  </a:lnTo>
                  <a:lnTo>
                    <a:pt x="4104" y="1514"/>
                  </a:lnTo>
                  <a:cubicBezTo>
                    <a:pt x="4111" y="1510"/>
                    <a:pt x="4114" y="1510"/>
                    <a:pt x="4118" y="1507"/>
                  </a:cubicBezTo>
                  <a:cubicBezTo>
                    <a:pt x="4118" y="1514"/>
                    <a:pt x="4121" y="1517"/>
                    <a:pt x="4125" y="1520"/>
                  </a:cubicBezTo>
                  <a:cubicBezTo>
                    <a:pt x="4114" y="1527"/>
                    <a:pt x="4114" y="1537"/>
                    <a:pt x="4118" y="1547"/>
                  </a:cubicBezTo>
                  <a:cubicBezTo>
                    <a:pt x="4114" y="1534"/>
                    <a:pt x="4107" y="1524"/>
                    <a:pt x="4104" y="1514"/>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62" name="Google Shape;1162;p36"/>
            <p:cNvSpPr/>
            <p:nvPr/>
          </p:nvSpPr>
          <p:spPr>
            <a:xfrm>
              <a:off x="4592160" y="3774960"/>
              <a:ext cx="23400" cy="7200"/>
            </a:xfrm>
            <a:custGeom>
              <a:avLst/>
              <a:gdLst/>
              <a:ahLst/>
              <a:cxnLst/>
              <a:rect l="l" t="t" r="r" b="b"/>
              <a:pathLst>
                <a:path w="65" h="20" extrusionOk="0">
                  <a:moveTo>
                    <a:pt x="1" y="10"/>
                  </a:moveTo>
                  <a:lnTo>
                    <a:pt x="1" y="10"/>
                  </a:lnTo>
                  <a:cubicBezTo>
                    <a:pt x="-2" y="17"/>
                    <a:pt x="1" y="20"/>
                    <a:pt x="15" y="20"/>
                  </a:cubicBezTo>
                  <a:cubicBezTo>
                    <a:pt x="18" y="17"/>
                    <a:pt x="21" y="20"/>
                    <a:pt x="25" y="20"/>
                  </a:cubicBezTo>
                  <a:cubicBezTo>
                    <a:pt x="48" y="20"/>
                    <a:pt x="65" y="20"/>
                    <a:pt x="65" y="0"/>
                  </a:cubicBezTo>
                  <a:cubicBezTo>
                    <a:pt x="52" y="0"/>
                    <a:pt x="38" y="0"/>
                    <a:pt x="28" y="0"/>
                  </a:cubicBezTo>
                  <a:cubicBezTo>
                    <a:pt x="25" y="0"/>
                    <a:pt x="21" y="0"/>
                    <a:pt x="15" y="0"/>
                  </a:cubicBezTo>
                  <a:cubicBezTo>
                    <a:pt x="11" y="4"/>
                    <a:pt x="8" y="7"/>
                    <a:pt x="1" y="1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63" name="Google Shape;1163;p36"/>
            <p:cNvSpPr/>
            <p:nvPr/>
          </p:nvSpPr>
          <p:spPr>
            <a:xfrm>
              <a:off x="4395960" y="4675320"/>
              <a:ext cx="449280" cy="41040"/>
            </a:xfrm>
            <a:custGeom>
              <a:avLst/>
              <a:gdLst/>
              <a:ahLst/>
              <a:cxnLst/>
              <a:rect l="l" t="t" r="r" b="b"/>
              <a:pathLst>
                <a:path w="1248" h="114" extrusionOk="0">
                  <a:moveTo>
                    <a:pt x="16" y="111"/>
                  </a:moveTo>
                  <a:lnTo>
                    <a:pt x="16" y="111"/>
                  </a:lnTo>
                  <a:lnTo>
                    <a:pt x="16" y="111"/>
                  </a:lnTo>
                  <a:lnTo>
                    <a:pt x="16" y="111"/>
                  </a:lnTo>
                  <a:cubicBezTo>
                    <a:pt x="40" y="111"/>
                    <a:pt x="59" y="111"/>
                    <a:pt x="83" y="114"/>
                  </a:cubicBezTo>
                  <a:cubicBezTo>
                    <a:pt x="107" y="111"/>
                    <a:pt x="134" y="111"/>
                    <a:pt x="160" y="111"/>
                  </a:cubicBezTo>
                  <a:cubicBezTo>
                    <a:pt x="180" y="111"/>
                    <a:pt x="201" y="111"/>
                    <a:pt x="221" y="111"/>
                  </a:cubicBezTo>
                  <a:cubicBezTo>
                    <a:pt x="224" y="111"/>
                    <a:pt x="227" y="107"/>
                    <a:pt x="227" y="107"/>
                  </a:cubicBezTo>
                  <a:cubicBezTo>
                    <a:pt x="261" y="104"/>
                    <a:pt x="294" y="111"/>
                    <a:pt x="328" y="101"/>
                  </a:cubicBezTo>
                  <a:cubicBezTo>
                    <a:pt x="331" y="101"/>
                    <a:pt x="335" y="101"/>
                    <a:pt x="338" y="101"/>
                  </a:cubicBezTo>
                  <a:cubicBezTo>
                    <a:pt x="352" y="107"/>
                    <a:pt x="355" y="101"/>
                    <a:pt x="352" y="94"/>
                  </a:cubicBezTo>
                  <a:lnTo>
                    <a:pt x="355" y="94"/>
                  </a:lnTo>
                  <a:lnTo>
                    <a:pt x="358" y="97"/>
                  </a:lnTo>
                  <a:cubicBezTo>
                    <a:pt x="378" y="97"/>
                    <a:pt x="398" y="97"/>
                    <a:pt x="419" y="94"/>
                  </a:cubicBezTo>
                  <a:cubicBezTo>
                    <a:pt x="432" y="94"/>
                    <a:pt x="449" y="94"/>
                    <a:pt x="462" y="91"/>
                  </a:cubicBezTo>
                  <a:cubicBezTo>
                    <a:pt x="473" y="91"/>
                    <a:pt x="483" y="91"/>
                    <a:pt x="496" y="91"/>
                  </a:cubicBezTo>
                  <a:cubicBezTo>
                    <a:pt x="503" y="91"/>
                    <a:pt x="509" y="91"/>
                    <a:pt x="516" y="91"/>
                  </a:cubicBezTo>
                  <a:cubicBezTo>
                    <a:pt x="523" y="91"/>
                    <a:pt x="523" y="91"/>
                    <a:pt x="523" y="87"/>
                  </a:cubicBezTo>
                  <a:lnTo>
                    <a:pt x="526" y="87"/>
                  </a:lnTo>
                  <a:cubicBezTo>
                    <a:pt x="556" y="84"/>
                    <a:pt x="593" y="94"/>
                    <a:pt x="623" y="84"/>
                  </a:cubicBezTo>
                  <a:cubicBezTo>
                    <a:pt x="627" y="81"/>
                    <a:pt x="630" y="81"/>
                    <a:pt x="634" y="81"/>
                  </a:cubicBezTo>
                  <a:cubicBezTo>
                    <a:pt x="691" y="74"/>
                    <a:pt x="748" y="84"/>
                    <a:pt x="805" y="67"/>
                  </a:cubicBezTo>
                  <a:lnTo>
                    <a:pt x="805" y="64"/>
                  </a:lnTo>
                  <a:cubicBezTo>
                    <a:pt x="835" y="64"/>
                    <a:pt x="865" y="64"/>
                    <a:pt x="895" y="64"/>
                  </a:cubicBezTo>
                  <a:cubicBezTo>
                    <a:pt x="942" y="54"/>
                    <a:pt x="996" y="47"/>
                    <a:pt x="1046" y="47"/>
                  </a:cubicBezTo>
                  <a:cubicBezTo>
                    <a:pt x="1050" y="44"/>
                    <a:pt x="1050" y="44"/>
                    <a:pt x="1053" y="44"/>
                  </a:cubicBezTo>
                  <a:cubicBezTo>
                    <a:pt x="1060" y="44"/>
                    <a:pt x="1066" y="44"/>
                    <a:pt x="1073" y="44"/>
                  </a:cubicBezTo>
                  <a:cubicBezTo>
                    <a:pt x="1077" y="40"/>
                    <a:pt x="1077" y="40"/>
                    <a:pt x="1080" y="40"/>
                  </a:cubicBezTo>
                  <a:cubicBezTo>
                    <a:pt x="1080" y="40"/>
                    <a:pt x="1083" y="40"/>
                    <a:pt x="1087" y="44"/>
                  </a:cubicBezTo>
                  <a:cubicBezTo>
                    <a:pt x="1090" y="44"/>
                    <a:pt x="1097" y="44"/>
                    <a:pt x="1104" y="40"/>
                  </a:cubicBezTo>
                  <a:cubicBezTo>
                    <a:pt x="1107" y="40"/>
                    <a:pt x="1113" y="40"/>
                    <a:pt x="1120" y="40"/>
                  </a:cubicBezTo>
                  <a:cubicBezTo>
                    <a:pt x="1130" y="37"/>
                    <a:pt x="1137" y="37"/>
                    <a:pt x="1144" y="40"/>
                  </a:cubicBezTo>
                  <a:cubicBezTo>
                    <a:pt x="1147" y="37"/>
                    <a:pt x="1154" y="37"/>
                    <a:pt x="1157" y="37"/>
                  </a:cubicBezTo>
                  <a:lnTo>
                    <a:pt x="1157" y="37"/>
                  </a:lnTo>
                  <a:cubicBezTo>
                    <a:pt x="1187" y="34"/>
                    <a:pt x="1218" y="34"/>
                    <a:pt x="1248" y="30"/>
                  </a:cubicBezTo>
                  <a:cubicBezTo>
                    <a:pt x="1248" y="20"/>
                    <a:pt x="1228" y="10"/>
                    <a:pt x="1214" y="4"/>
                  </a:cubicBezTo>
                  <a:lnTo>
                    <a:pt x="1214" y="0"/>
                  </a:lnTo>
                  <a:cubicBezTo>
                    <a:pt x="1201" y="4"/>
                    <a:pt x="1187" y="4"/>
                    <a:pt x="1174" y="7"/>
                  </a:cubicBezTo>
                  <a:lnTo>
                    <a:pt x="1174" y="7"/>
                  </a:lnTo>
                  <a:cubicBezTo>
                    <a:pt x="1171" y="7"/>
                    <a:pt x="1171" y="7"/>
                    <a:pt x="1167" y="7"/>
                  </a:cubicBezTo>
                  <a:cubicBezTo>
                    <a:pt x="1167" y="7"/>
                    <a:pt x="1167" y="10"/>
                    <a:pt x="1164" y="10"/>
                  </a:cubicBezTo>
                  <a:lnTo>
                    <a:pt x="1164" y="10"/>
                  </a:lnTo>
                  <a:cubicBezTo>
                    <a:pt x="1157" y="10"/>
                    <a:pt x="1151" y="14"/>
                    <a:pt x="1140" y="14"/>
                  </a:cubicBezTo>
                  <a:cubicBezTo>
                    <a:pt x="1134" y="14"/>
                    <a:pt x="1130" y="17"/>
                    <a:pt x="1123" y="17"/>
                  </a:cubicBezTo>
                  <a:cubicBezTo>
                    <a:pt x="1120" y="17"/>
                    <a:pt x="1117" y="17"/>
                    <a:pt x="1113" y="20"/>
                  </a:cubicBezTo>
                  <a:lnTo>
                    <a:pt x="1113" y="20"/>
                  </a:lnTo>
                  <a:lnTo>
                    <a:pt x="1113" y="20"/>
                  </a:lnTo>
                  <a:cubicBezTo>
                    <a:pt x="1080" y="17"/>
                    <a:pt x="1043" y="20"/>
                    <a:pt x="1009" y="27"/>
                  </a:cubicBezTo>
                  <a:cubicBezTo>
                    <a:pt x="942" y="30"/>
                    <a:pt x="872" y="37"/>
                    <a:pt x="805" y="47"/>
                  </a:cubicBezTo>
                  <a:cubicBezTo>
                    <a:pt x="664" y="57"/>
                    <a:pt x="519" y="64"/>
                    <a:pt x="378" y="74"/>
                  </a:cubicBezTo>
                  <a:cubicBezTo>
                    <a:pt x="378" y="74"/>
                    <a:pt x="378" y="77"/>
                    <a:pt x="375" y="77"/>
                  </a:cubicBezTo>
                  <a:cubicBezTo>
                    <a:pt x="378" y="74"/>
                    <a:pt x="378" y="74"/>
                    <a:pt x="378" y="74"/>
                  </a:cubicBezTo>
                  <a:cubicBezTo>
                    <a:pt x="294" y="74"/>
                    <a:pt x="214" y="84"/>
                    <a:pt x="130" y="91"/>
                  </a:cubicBezTo>
                  <a:lnTo>
                    <a:pt x="130" y="91"/>
                  </a:lnTo>
                  <a:cubicBezTo>
                    <a:pt x="97" y="87"/>
                    <a:pt x="66" y="97"/>
                    <a:pt x="33" y="101"/>
                  </a:cubicBezTo>
                  <a:lnTo>
                    <a:pt x="33" y="101"/>
                  </a:lnTo>
                  <a:cubicBezTo>
                    <a:pt x="33" y="97"/>
                    <a:pt x="30" y="94"/>
                    <a:pt x="30" y="94"/>
                  </a:cubicBezTo>
                  <a:cubicBezTo>
                    <a:pt x="23" y="94"/>
                    <a:pt x="13" y="94"/>
                    <a:pt x="6" y="94"/>
                  </a:cubicBezTo>
                  <a:cubicBezTo>
                    <a:pt x="-1" y="94"/>
                    <a:pt x="-1" y="97"/>
                    <a:pt x="2" y="101"/>
                  </a:cubicBezTo>
                  <a:cubicBezTo>
                    <a:pt x="6" y="107"/>
                    <a:pt x="9" y="107"/>
                    <a:pt x="16" y="111"/>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64" name="Google Shape;1164;p36"/>
            <p:cNvSpPr/>
            <p:nvPr/>
          </p:nvSpPr>
          <p:spPr>
            <a:xfrm>
              <a:off x="4379760" y="4711680"/>
              <a:ext cx="13320" cy="3600"/>
            </a:xfrm>
            <a:custGeom>
              <a:avLst/>
              <a:gdLst/>
              <a:ahLst/>
              <a:cxnLst/>
              <a:rect l="l" t="t" r="r" b="b"/>
              <a:pathLst>
                <a:path w="37" h="10" extrusionOk="0">
                  <a:moveTo>
                    <a:pt x="37" y="0"/>
                  </a:moveTo>
                  <a:lnTo>
                    <a:pt x="37" y="0"/>
                  </a:lnTo>
                  <a:cubicBezTo>
                    <a:pt x="27" y="0"/>
                    <a:pt x="21" y="0"/>
                    <a:pt x="11" y="0"/>
                  </a:cubicBezTo>
                  <a:cubicBezTo>
                    <a:pt x="7" y="0"/>
                    <a:pt x="4" y="3"/>
                    <a:pt x="0" y="3"/>
                  </a:cubicBezTo>
                  <a:cubicBezTo>
                    <a:pt x="14" y="13"/>
                    <a:pt x="27" y="13"/>
                    <a:pt x="37"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65" name="Google Shape;1165;p36"/>
            <p:cNvSpPr/>
            <p:nvPr/>
          </p:nvSpPr>
          <p:spPr>
            <a:xfrm>
              <a:off x="5480280" y="3672000"/>
              <a:ext cx="162000" cy="12600"/>
            </a:xfrm>
            <a:custGeom>
              <a:avLst/>
              <a:gdLst/>
              <a:ahLst/>
              <a:cxnLst/>
              <a:rect l="l" t="t" r="r" b="b"/>
              <a:pathLst>
                <a:path w="450" h="35" extrusionOk="0">
                  <a:moveTo>
                    <a:pt x="396" y="1"/>
                  </a:moveTo>
                  <a:lnTo>
                    <a:pt x="396" y="1"/>
                  </a:lnTo>
                  <a:cubicBezTo>
                    <a:pt x="373" y="14"/>
                    <a:pt x="346" y="-6"/>
                    <a:pt x="323" y="1"/>
                  </a:cubicBezTo>
                  <a:cubicBezTo>
                    <a:pt x="309" y="11"/>
                    <a:pt x="296" y="8"/>
                    <a:pt x="279" y="8"/>
                  </a:cubicBezTo>
                  <a:cubicBezTo>
                    <a:pt x="208" y="8"/>
                    <a:pt x="138" y="11"/>
                    <a:pt x="67" y="11"/>
                  </a:cubicBezTo>
                  <a:cubicBezTo>
                    <a:pt x="47" y="11"/>
                    <a:pt x="24" y="8"/>
                    <a:pt x="0" y="24"/>
                  </a:cubicBezTo>
                  <a:cubicBezTo>
                    <a:pt x="37" y="28"/>
                    <a:pt x="78" y="38"/>
                    <a:pt x="108" y="34"/>
                  </a:cubicBezTo>
                  <a:cubicBezTo>
                    <a:pt x="161" y="24"/>
                    <a:pt x="212" y="38"/>
                    <a:pt x="262" y="34"/>
                  </a:cubicBezTo>
                  <a:cubicBezTo>
                    <a:pt x="323" y="31"/>
                    <a:pt x="386" y="34"/>
                    <a:pt x="450" y="18"/>
                  </a:cubicBezTo>
                  <a:cubicBezTo>
                    <a:pt x="437" y="-6"/>
                    <a:pt x="413" y="5"/>
                    <a:pt x="396" y="1"/>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66" name="Google Shape;1166;p36"/>
            <p:cNvSpPr/>
            <p:nvPr/>
          </p:nvSpPr>
          <p:spPr>
            <a:xfrm>
              <a:off x="4964400" y="3735360"/>
              <a:ext cx="189720" cy="12960"/>
            </a:xfrm>
            <a:custGeom>
              <a:avLst/>
              <a:gdLst/>
              <a:ahLst/>
              <a:cxnLst/>
              <a:rect l="l" t="t" r="r" b="b"/>
              <a:pathLst>
                <a:path w="527" h="36" extrusionOk="0">
                  <a:moveTo>
                    <a:pt x="487" y="10"/>
                  </a:moveTo>
                  <a:lnTo>
                    <a:pt x="487" y="10"/>
                  </a:lnTo>
                  <a:cubicBezTo>
                    <a:pt x="400" y="6"/>
                    <a:pt x="309" y="6"/>
                    <a:pt x="222" y="6"/>
                  </a:cubicBezTo>
                  <a:cubicBezTo>
                    <a:pt x="199" y="6"/>
                    <a:pt x="176" y="6"/>
                    <a:pt x="152" y="0"/>
                  </a:cubicBezTo>
                  <a:lnTo>
                    <a:pt x="152" y="0"/>
                  </a:lnTo>
                  <a:cubicBezTo>
                    <a:pt x="142" y="0"/>
                    <a:pt x="132" y="0"/>
                    <a:pt x="129" y="6"/>
                  </a:cubicBezTo>
                  <a:cubicBezTo>
                    <a:pt x="125" y="6"/>
                    <a:pt x="122" y="6"/>
                    <a:pt x="119" y="6"/>
                  </a:cubicBezTo>
                  <a:cubicBezTo>
                    <a:pt x="78" y="0"/>
                    <a:pt x="41" y="0"/>
                    <a:pt x="1" y="3"/>
                  </a:cubicBezTo>
                  <a:cubicBezTo>
                    <a:pt x="-2" y="16"/>
                    <a:pt x="1" y="26"/>
                    <a:pt x="25" y="26"/>
                  </a:cubicBezTo>
                  <a:cubicBezTo>
                    <a:pt x="48" y="26"/>
                    <a:pt x="68" y="26"/>
                    <a:pt x="88" y="26"/>
                  </a:cubicBezTo>
                  <a:cubicBezTo>
                    <a:pt x="95" y="26"/>
                    <a:pt x="98" y="26"/>
                    <a:pt x="102" y="26"/>
                  </a:cubicBezTo>
                  <a:lnTo>
                    <a:pt x="102" y="26"/>
                  </a:lnTo>
                  <a:cubicBezTo>
                    <a:pt x="186" y="37"/>
                    <a:pt x="268" y="37"/>
                    <a:pt x="353" y="33"/>
                  </a:cubicBezTo>
                  <a:cubicBezTo>
                    <a:pt x="410" y="33"/>
                    <a:pt x="470" y="30"/>
                    <a:pt x="527" y="26"/>
                  </a:cubicBezTo>
                  <a:cubicBezTo>
                    <a:pt x="527" y="6"/>
                    <a:pt x="514" y="3"/>
                    <a:pt x="487" y="1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67" name="Google Shape;1167;p36"/>
            <p:cNvSpPr/>
            <p:nvPr/>
          </p:nvSpPr>
          <p:spPr>
            <a:xfrm>
              <a:off x="5154120" y="3847680"/>
              <a:ext cx="0" cy="0"/>
            </a:xfrm>
            <a:custGeom>
              <a:avLst/>
              <a:gdLst/>
              <a:ahLst/>
              <a:cxnLst/>
              <a:rect l="l" t="t" r="r" b="b"/>
              <a:pathLst>
                <a:path w="120000" h="120000" extrusionOk="0">
                  <a:moveTo>
                    <a:pt x="0" y="0"/>
                  </a:move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68" name="Google Shape;1168;p36"/>
            <p:cNvSpPr/>
            <p:nvPr/>
          </p:nvSpPr>
          <p:spPr>
            <a:xfrm>
              <a:off x="5229000" y="3754440"/>
              <a:ext cx="113760" cy="13680"/>
            </a:xfrm>
            <a:custGeom>
              <a:avLst/>
              <a:gdLst/>
              <a:ahLst/>
              <a:cxnLst/>
              <a:rect l="l" t="t" r="r" b="b"/>
              <a:pathLst>
                <a:path w="316" h="38" extrusionOk="0">
                  <a:moveTo>
                    <a:pt x="272" y="20"/>
                  </a:moveTo>
                  <a:lnTo>
                    <a:pt x="272" y="20"/>
                  </a:lnTo>
                  <a:cubicBezTo>
                    <a:pt x="282" y="24"/>
                    <a:pt x="289" y="24"/>
                    <a:pt x="299" y="24"/>
                  </a:cubicBezTo>
                  <a:cubicBezTo>
                    <a:pt x="309" y="24"/>
                    <a:pt x="312" y="20"/>
                    <a:pt x="316" y="14"/>
                  </a:cubicBezTo>
                  <a:cubicBezTo>
                    <a:pt x="316" y="7"/>
                    <a:pt x="309" y="0"/>
                    <a:pt x="302" y="0"/>
                  </a:cubicBezTo>
                  <a:cubicBezTo>
                    <a:pt x="282" y="0"/>
                    <a:pt x="262" y="4"/>
                    <a:pt x="245" y="4"/>
                  </a:cubicBezTo>
                  <a:cubicBezTo>
                    <a:pt x="208" y="-3"/>
                    <a:pt x="175" y="14"/>
                    <a:pt x="141" y="10"/>
                  </a:cubicBezTo>
                  <a:cubicBezTo>
                    <a:pt x="111" y="27"/>
                    <a:pt x="74" y="17"/>
                    <a:pt x="44" y="20"/>
                  </a:cubicBezTo>
                  <a:cubicBezTo>
                    <a:pt x="24" y="20"/>
                    <a:pt x="0" y="17"/>
                    <a:pt x="0" y="37"/>
                  </a:cubicBezTo>
                  <a:cubicBezTo>
                    <a:pt x="91" y="37"/>
                    <a:pt x="185" y="44"/>
                    <a:pt x="272" y="2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69" name="Google Shape;1169;p36"/>
            <p:cNvSpPr/>
            <p:nvPr/>
          </p:nvSpPr>
          <p:spPr>
            <a:xfrm>
              <a:off x="4599000" y="3494160"/>
              <a:ext cx="1085760" cy="30600"/>
            </a:xfrm>
            <a:custGeom>
              <a:avLst/>
              <a:gdLst/>
              <a:ahLst/>
              <a:cxnLst/>
              <a:rect l="l" t="t" r="r" b="b"/>
              <a:pathLst>
                <a:path w="3016" h="85" extrusionOk="0">
                  <a:moveTo>
                    <a:pt x="241" y="35"/>
                  </a:moveTo>
                  <a:lnTo>
                    <a:pt x="241" y="35"/>
                  </a:lnTo>
                  <a:cubicBezTo>
                    <a:pt x="224" y="32"/>
                    <a:pt x="207" y="25"/>
                    <a:pt x="191" y="35"/>
                  </a:cubicBezTo>
                  <a:cubicBezTo>
                    <a:pt x="177" y="35"/>
                    <a:pt x="163" y="35"/>
                    <a:pt x="153" y="35"/>
                  </a:cubicBezTo>
                  <a:cubicBezTo>
                    <a:pt x="127" y="45"/>
                    <a:pt x="96" y="35"/>
                    <a:pt x="70" y="39"/>
                  </a:cubicBezTo>
                  <a:cubicBezTo>
                    <a:pt x="53" y="42"/>
                    <a:pt x="36" y="45"/>
                    <a:pt x="19" y="42"/>
                  </a:cubicBezTo>
                  <a:cubicBezTo>
                    <a:pt x="13" y="42"/>
                    <a:pt x="6" y="42"/>
                    <a:pt x="2" y="45"/>
                  </a:cubicBezTo>
                  <a:cubicBezTo>
                    <a:pt x="-1" y="52"/>
                    <a:pt x="-1" y="59"/>
                    <a:pt x="6" y="65"/>
                  </a:cubicBezTo>
                  <a:cubicBezTo>
                    <a:pt x="13" y="65"/>
                    <a:pt x="19" y="69"/>
                    <a:pt x="26" y="69"/>
                  </a:cubicBezTo>
                  <a:cubicBezTo>
                    <a:pt x="39" y="72"/>
                    <a:pt x="49" y="69"/>
                    <a:pt x="63" y="65"/>
                  </a:cubicBezTo>
                  <a:cubicBezTo>
                    <a:pt x="110" y="59"/>
                    <a:pt x="160" y="72"/>
                    <a:pt x="204" y="55"/>
                  </a:cubicBezTo>
                  <a:cubicBezTo>
                    <a:pt x="214" y="49"/>
                    <a:pt x="220" y="55"/>
                    <a:pt x="227" y="59"/>
                  </a:cubicBezTo>
                  <a:cubicBezTo>
                    <a:pt x="244" y="62"/>
                    <a:pt x="264" y="69"/>
                    <a:pt x="281" y="55"/>
                  </a:cubicBezTo>
                  <a:lnTo>
                    <a:pt x="281" y="55"/>
                  </a:lnTo>
                  <a:cubicBezTo>
                    <a:pt x="284" y="55"/>
                    <a:pt x="288" y="55"/>
                    <a:pt x="288" y="55"/>
                  </a:cubicBezTo>
                  <a:lnTo>
                    <a:pt x="288" y="55"/>
                  </a:lnTo>
                  <a:cubicBezTo>
                    <a:pt x="301" y="65"/>
                    <a:pt x="318" y="62"/>
                    <a:pt x="331" y="62"/>
                  </a:cubicBezTo>
                  <a:lnTo>
                    <a:pt x="331" y="62"/>
                  </a:lnTo>
                  <a:cubicBezTo>
                    <a:pt x="335" y="62"/>
                    <a:pt x="338" y="62"/>
                    <a:pt x="341" y="62"/>
                  </a:cubicBezTo>
                  <a:cubicBezTo>
                    <a:pt x="425" y="62"/>
                    <a:pt x="506" y="62"/>
                    <a:pt x="590" y="55"/>
                  </a:cubicBezTo>
                  <a:cubicBezTo>
                    <a:pt x="637" y="49"/>
                    <a:pt x="684" y="62"/>
                    <a:pt x="731" y="45"/>
                  </a:cubicBezTo>
                  <a:cubicBezTo>
                    <a:pt x="734" y="45"/>
                    <a:pt x="738" y="45"/>
                    <a:pt x="741" y="45"/>
                  </a:cubicBezTo>
                  <a:cubicBezTo>
                    <a:pt x="768" y="59"/>
                    <a:pt x="795" y="55"/>
                    <a:pt x="821" y="45"/>
                  </a:cubicBezTo>
                  <a:cubicBezTo>
                    <a:pt x="828" y="45"/>
                    <a:pt x="838" y="45"/>
                    <a:pt x="845" y="45"/>
                  </a:cubicBezTo>
                  <a:lnTo>
                    <a:pt x="845" y="45"/>
                  </a:lnTo>
                  <a:cubicBezTo>
                    <a:pt x="862" y="55"/>
                    <a:pt x="882" y="55"/>
                    <a:pt x="899" y="45"/>
                  </a:cubicBezTo>
                  <a:lnTo>
                    <a:pt x="899" y="45"/>
                  </a:lnTo>
                  <a:cubicBezTo>
                    <a:pt x="942" y="52"/>
                    <a:pt x="986" y="39"/>
                    <a:pt x="1030" y="49"/>
                  </a:cubicBezTo>
                  <a:cubicBezTo>
                    <a:pt x="1043" y="55"/>
                    <a:pt x="1063" y="45"/>
                    <a:pt x="1080" y="45"/>
                  </a:cubicBezTo>
                  <a:cubicBezTo>
                    <a:pt x="1170" y="45"/>
                    <a:pt x="1257" y="49"/>
                    <a:pt x="1347" y="39"/>
                  </a:cubicBezTo>
                  <a:lnTo>
                    <a:pt x="1347" y="39"/>
                  </a:lnTo>
                  <a:cubicBezTo>
                    <a:pt x="1401" y="52"/>
                    <a:pt x="1451" y="39"/>
                    <a:pt x="1502" y="35"/>
                  </a:cubicBezTo>
                  <a:cubicBezTo>
                    <a:pt x="1508" y="42"/>
                    <a:pt x="1515" y="42"/>
                    <a:pt x="1525" y="42"/>
                  </a:cubicBezTo>
                  <a:cubicBezTo>
                    <a:pt x="1633" y="28"/>
                    <a:pt x="1744" y="42"/>
                    <a:pt x="1851" y="35"/>
                  </a:cubicBezTo>
                  <a:cubicBezTo>
                    <a:pt x="1864" y="35"/>
                    <a:pt x="1881" y="39"/>
                    <a:pt x="1891" y="25"/>
                  </a:cubicBezTo>
                  <a:lnTo>
                    <a:pt x="1891" y="25"/>
                  </a:lnTo>
                  <a:cubicBezTo>
                    <a:pt x="1905" y="28"/>
                    <a:pt x="1915" y="35"/>
                    <a:pt x="1928" y="35"/>
                  </a:cubicBezTo>
                  <a:lnTo>
                    <a:pt x="1928" y="35"/>
                  </a:lnTo>
                  <a:lnTo>
                    <a:pt x="1928" y="35"/>
                  </a:lnTo>
                  <a:cubicBezTo>
                    <a:pt x="1935" y="35"/>
                    <a:pt x="1938" y="35"/>
                    <a:pt x="1941" y="35"/>
                  </a:cubicBezTo>
                  <a:lnTo>
                    <a:pt x="1941" y="35"/>
                  </a:lnTo>
                  <a:lnTo>
                    <a:pt x="1941" y="35"/>
                  </a:lnTo>
                  <a:cubicBezTo>
                    <a:pt x="1965" y="35"/>
                    <a:pt x="1985" y="32"/>
                    <a:pt x="2005" y="39"/>
                  </a:cubicBezTo>
                  <a:cubicBezTo>
                    <a:pt x="2049" y="49"/>
                    <a:pt x="2093" y="39"/>
                    <a:pt x="2136" y="35"/>
                  </a:cubicBezTo>
                  <a:cubicBezTo>
                    <a:pt x="2187" y="49"/>
                    <a:pt x="2240" y="35"/>
                    <a:pt x="2294" y="35"/>
                  </a:cubicBezTo>
                  <a:cubicBezTo>
                    <a:pt x="2395" y="39"/>
                    <a:pt x="2495" y="42"/>
                    <a:pt x="2599" y="42"/>
                  </a:cubicBezTo>
                  <a:cubicBezTo>
                    <a:pt x="2613" y="45"/>
                    <a:pt x="2630" y="45"/>
                    <a:pt x="2640" y="35"/>
                  </a:cubicBezTo>
                  <a:lnTo>
                    <a:pt x="2640" y="35"/>
                  </a:lnTo>
                  <a:cubicBezTo>
                    <a:pt x="2673" y="32"/>
                    <a:pt x="2710" y="52"/>
                    <a:pt x="2744" y="35"/>
                  </a:cubicBezTo>
                  <a:cubicBezTo>
                    <a:pt x="2764" y="45"/>
                    <a:pt x="2784" y="35"/>
                    <a:pt x="2804" y="39"/>
                  </a:cubicBezTo>
                  <a:cubicBezTo>
                    <a:pt x="2824" y="49"/>
                    <a:pt x="2848" y="45"/>
                    <a:pt x="2871" y="45"/>
                  </a:cubicBezTo>
                  <a:cubicBezTo>
                    <a:pt x="2888" y="45"/>
                    <a:pt x="2908" y="42"/>
                    <a:pt x="2922" y="52"/>
                  </a:cubicBezTo>
                  <a:cubicBezTo>
                    <a:pt x="2948" y="59"/>
                    <a:pt x="2975" y="62"/>
                    <a:pt x="2989" y="82"/>
                  </a:cubicBezTo>
                  <a:cubicBezTo>
                    <a:pt x="3026" y="92"/>
                    <a:pt x="3015" y="75"/>
                    <a:pt x="3012" y="62"/>
                  </a:cubicBezTo>
                  <a:cubicBezTo>
                    <a:pt x="2999" y="42"/>
                    <a:pt x="2969" y="32"/>
                    <a:pt x="2948" y="18"/>
                  </a:cubicBezTo>
                  <a:cubicBezTo>
                    <a:pt x="2935" y="5"/>
                    <a:pt x="2912" y="5"/>
                    <a:pt x="2895" y="18"/>
                  </a:cubicBezTo>
                  <a:cubicBezTo>
                    <a:pt x="2895" y="22"/>
                    <a:pt x="2895" y="25"/>
                    <a:pt x="2898" y="25"/>
                  </a:cubicBezTo>
                  <a:cubicBezTo>
                    <a:pt x="2895" y="25"/>
                    <a:pt x="2891" y="25"/>
                    <a:pt x="2888" y="22"/>
                  </a:cubicBezTo>
                  <a:cubicBezTo>
                    <a:pt x="2881" y="22"/>
                    <a:pt x="2878" y="22"/>
                    <a:pt x="2871" y="22"/>
                  </a:cubicBezTo>
                  <a:lnTo>
                    <a:pt x="2871" y="22"/>
                  </a:lnTo>
                  <a:cubicBezTo>
                    <a:pt x="2824" y="5"/>
                    <a:pt x="2777" y="8"/>
                    <a:pt x="2730" y="25"/>
                  </a:cubicBezTo>
                  <a:lnTo>
                    <a:pt x="2730" y="25"/>
                  </a:lnTo>
                  <a:cubicBezTo>
                    <a:pt x="2700" y="8"/>
                    <a:pt x="2670" y="2"/>
                    <a:pt x="2640" y="25"/>
                  </a:cubicBezTo>
                  <a:cubicBezTo>
                    <a:pt x="2640" y="25"/>
                    <a:pt x="2636" y="22"/>
                    <a:pt x="2633" y="22"/>
                  </a:cubicBezTo>
                  <a:cubicBezTo>
                    <a:pt x="2596" y="8"/>
                    <a:pt x="2556" y="5"/>
                    <a:pt x="2515" y="5"/>
                  </a:cubicBezTo>
                  <a:cubicBezTo>
                    <a:pt x="2408" y="2"/>
                    <a:pt x="2304" y="2"/>
                    <a:pt x="2197" y="2"/>
                  </a:cubicBezTo>
                  <a:cubicBezTo>
                    <a:pt x="2176" y="5"/>
                    <a:pt x="2156" y="5"/>
                    <a:pt x="2140" y="12"/>
                  </a:cubicBezTo>
                  <a:cubicBezTo>
                    <a:pt x="2136" y="15"/>
                    <a:pt x="2133" y="15"/>
                    <a:pt x="2133" y="18"/>
                  </a:cubicBezTo>
                  <a:cubicBezTo>
                    <a:pt x="2072" y="-8"/>
                    <a:pt x="2008" y="2"/>
                    <a:pt x="1945" y="12"/>
                  </a:cubicBezTo>
                  <a:cubicBezTo>
                    <a:pt x="1945" y="15"/>
                    <a:pt x="1941" y="15"/>
                    <a:pt x="1941" y="18"/>
                  </a:cubicBezTo>
                  <a:cubicBezTo>
                    <a:pt x="1935" y="12"/>
                    <a:pt x="1928" y="12"/>
                    <a:pt x="1921" y="15"/>
                  </a:cubicBezTo>
                  <a:cubicBezTo>
                    <a:pt x="1918" y="15"/>
                    <a:pt x="1915" y="12"/>
                    <a:pt x="1911" y="12"/>
                  </a:cubicBezTo>
                  <a:cubicBezTo>
                    <a:pt x="1898" y="8"/>
                    <a:pt x="1881" y="8"/>
                    <a:pt x="1871" y="15"/>
                  </a:cubicBezTo>
                  <a:cubicBezTo>
                    <a:pt x="1868" y="15"/>
                    <a:pt x="1868" y="12"/>
                    <a:pt x="1864" y="12"/>
                  </a:cubicBezTo>
                  <a:cubicBezTo>
                    <a:pt x="1861" y="12"/>
                    <a:pt x="1854" y="12"/>
                    <a:pt x="1847" y="12"/>
                  </a:cubicBezTo>
                  <a:cubicBezTo>
                    <a:pt x="1831" y="15"/>
                    <a:pt x="1814" y="8"/>
                    <a:pt x="1794" y="8"/>
                  </a:cubicBezTo>
                  <a:cubicBezTo>
                    <a:pt x="1707" y="2"/>
                    <a:pt x="1619" y="-2"/>
                    <a:pt x="1532" y="8"/>
                  </a:cubicBezTo>
                  <a:cubicBezTo>
                    <a:pt x="1529" y="12"/>
                    <a:pt x="1522" y="12"/>
                    <a:pt x="1519" y="15"/>
                  </a:cubicBezTo>
                  <a:cubicBezTo>
                    <a:pt x="1455" y="-5"/>
                    <a:pt x="1391" y="-5"/>
                    <a:pt x="1327" y="15"/>
                  </a:cubicBezTo>
                  <a:cubicBezTo>
                    <a:pt x="1321" y="12"/>
                    <a:pt x="1314" y="12"/>
                    <a:pt x="1307" y="8"/>
                  </a:cubicBezTo>
                  <a:cubicBezTo>
                    <a:pt x="1224" y="5"/>
                    <a:pt x="1140" y="-5"/>
                    <a:pt x="1056" y="18"/>
                  </a:cubicBezTo>
                  <a:cubicBezTo>
                    <a:pt x="1056" y="22"/>
                    <a:pt x="1053" y="25"/>
                    <a:pt x="1053" y="25"/>
                  </a:cubicBezTo>
                  <a:cubicBezTo>
                    <a:pt x="1026" y="8"/>
                    <a:pt x="996" y="12"/>
                    <a:pt x="962" y="18"/>
                  </a:cubicBezTo>
                  <a:cubicBezTo>
                    <a:pt x="952" y="22"/>
                    <a:pt x="942" y="22"/>
                    <a:pt x="932" y="25"/>
                  </a:cubicBezTo>
                  <a:cubicBezTo>
                    <a:pt x="926" y="25"/>
                    <a:pt x="919" y="25"/>
                    <a:pt x="912" y="25"/>
                  </a:cubicBezTo>
                  <a:cubicBezTo>
                    <a:pt x="912" y="25"/>
                    <a:pt x="909" y="22"/>
                    <a:pt x="905" y="22"/>
                  </a:cubicBezTo>
                  <a:cubicBezTo>
                    <a:pt x="878" y="12"/>
                    <a:pt x="852" y="12"/>
                    <a:pt x="821" y="22"/>
                  </a:cubicBezTo>
                  <a:cubicBezTo>
                    <a:pt x="821" y="22"/>
                    <a:pt x="818" y="22"/>
                    <a:pt x="818" y="25"/>
                  </a:cubicBezTo>
                  <a:cubicBezTo>
                    <a:pt x="801" y="15"/>
                    <a:pt x="781" y="15"/>
                    <a:pt x="764" y="22"/>
                  </a:cubicBezTo>
                  <a:cubicBezTo>
                    <a:pt x="758" y="22"/>
                    <a:pt x="754" y="25"/>
                    <a:pt x="754" y="25"/>
                  </a:cubicBezTo>
                  <a:cubicBezTo>
                    <a:pt x="758" y="28"/>
                    <a:pt x="761" y="32"/>
                    <a:pt x="761" y="32"/>
                  </a:cubicBezTo>
                  <a:cubicBezTo>
                    <a:pt x="758" y="32"/>
                    <a:pt x="758" y="28"/>
                    <a:pt x="754" y="28"/>
                  </a:cubicBezTo>
                  <a:cubicBezTo>
                    <a:pt x="754" y="25"/>
                    <a:pt x="751" y="25"/>
                    <a:pt x="748" y="25"/>
                  </a:cubicBezTo>
                  <a:lnTo>
                    <a:pt x="744" y="25"/>
                  </a:lnTo>
                  <a:lnTo>
                    <a:pt x="744" y="25"/>
                  </a:lnTo>
                  <a:cubicBezTo>
                    <a:pt x="727" y="18"/>
                    <a:pt x="714" y="22"/>
                    <a:pt x="701" y="28"/>
                  </a:cubicBezTo>
                  <a:cubicBezTo>
                    <a:pt x="697" y="28"/>
                    <a:pt x="691" y="32"/>
                    <a:pt x="684" y="32"/>
                  </a:cubicBezTo>
                  <a:cubicBezTo>
                    <a:pt x="677" y="28"/>
                    <a:pt x="670" y="25"/>
                    <a:pt x="660" y="28"/>
                  </a:cubicBezTo>
                  <a:cubicBezTo>
                    <a:pt x="657" y="28"/>
                    <a:pt x="650" y="28"/>
                    <a:pt x="647" y="25"/>
                  </a:cubicBezTo>
                  <a:cubicBezTo>
                    <a:pt x="623" y="22"/>
                    <a:pt x="597" y="8"/>
                    <a:pt x="580" y="25"/>
                  </a:cubicBezTo>
                  <a:cubicBezTo>
                    <a:pt x="576" y="25"/>
                    <a:pt x="573" y="25"/>
                    <a:pt x="570" y="25"/>
                  </a:cubicBezTo>
                  <a:cubicBezTo>
                    <a:pt x="489" y="28"/>
                    <a:pt x="409" y="35"/>
                    <a:pt x="328" y="32"/>
                  </a:cubicBezTo>
                  <a:cubicBezTo>
                    <a:pt x="321" y="32"/>
                    <a:pt x="315" y="32"/>
                    <a:pt x="311" y="35"/>
                  </a:cubicBezTo>
                  <a:cubicBezTo>
                    <a:pt x="291" y="25"/>
                    <a:pt x="271" y="32"/>
                    <a:pt x="254" y="35"/>
                  </a:cubicBezTo>
                  <a:cubicBezTo>
                    <a:pt x="254" y="39"/>
                    <a:pt x="254" y="39"/>
                    <a:pt x="254" y="39"/>
                  </a:cubicBezTo>
                  <a:lnTo>
                    <a:pt x="254" y="39"/>
                  </a:lnTo>
                  <a:cubicBezTo>
                    <a:pt x="251" y="35"/>
                    <a:pt x="244" y="35"/>
                    <a:pt x="241" y="35"/>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70" name="Google Shape;1170;p36"/>
            <p:cNvSpPr/>
            <p:nvPr/>
          </p:nvSpPr>
          <p:spPr>
            <a:xfrm>
              <a:off x="4720320" y="3636000"/>
              <a:ext cx="70560" cy="11160"/>
            </a:xfrm>
            <a:custGeom>
              <a:avLst/>
              <a:gdLst/>
              <a:ahLst/>
              <a:cxnLst/>
              <a:rect l="l" t="t" r="r" b="b"/>
              <a:pathLst>
                <a:path w="196" h="31" extrusionOk="0">
                  <a:moveTo>
                    <a:pt x="196" y="31"/>
                  </a:moveTo>
                  <a:lnTo>
                    <a:pt x="196" y="31"/>
                  </a:lnTo>
                  <a:cubicBezTo>
                    <a:pt x="186" y="4"/>
                    <a:pt x="165" y="4"/>
                    <a:pt x="145" y="0"/>
                  </a:cubicBezTo>
                  <a:cubicBezTo>
                    <a:pt x="102" y="0"/>
                    <a:pt x="58" y="10"/>
                    <a:pt x="15" y="4"/>
                  </a:cubicBezTo>
                  <a:cubicBezTo>
                    <a:pt x="11" y="4"/>
                    <a:pt x="1" y="7"/>
                    <a:pt x="1" y="10"/>
                  </a:cubicBezTo>
                  <a:cubicBezTo>
                    <a:pt x="-2" y="20"/>
                    <a:pt x="8" y="24"/>
                    <a:pt x="15" y="24"/>
                  </a:cubicBezTo>
                  <a:cubicBezTo>
                    <a:pt x="48" y="20"/>
                    <a:pt x="85" y="34"/>
                    <a:pt x="119" y="24"/>
                  </a:cubicBezTo>
                  <a:cubicBezTo>
                    <a:pt x="142" y="20"/>
                    <a:pt x="165" y="17"/>
                    <a:pt x="196" y="31"/>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71" name="Google Shape;1171;p36"/>
            <p:cNvSpPr/>
            <p:nvPr/>
          </p:nvSpPr>
          <p:spPr>
            <a:xfrm>
              <a:off x="5346360" y="3596400"/>
              <a:ext cx="299520" cy="20520"/>
            </a:xfrm>
            <a:custGeom>
              <a:avLst/>
              <a:gdLst/>
              <a:ahLst/>
              <a:cxnLst/>
              <a:rect l="l" t="t" r="r" b="b"/>
              <a:pathLst>
                <a:path w="832" h="57" extrusionOk="0">
                  <a:moveTo>
                    <a:pt x="486" y="26"/>
                  </a:moveTo>
                  <a:lnTo>
                    <a:pt x="486" y="26"/>
                  </a:lnTo>
                  <a:lnTo>
                    <a:pt x="486" y="26"/>
                  </a:lnTo>
                  <a:cubicBezTo>
                    <a:pt x="456" y="13"/>
                    <a:pt x="426" y="20"/>
                    <a:pt x="396" y="20"/>
                  </a:cubicBezTo>
                  <a:lnTo>
                    <a:pt x="396" y="20"/>
                  </a:lnTo>
                  <a:lnTo>
                    <a:pt x="396" y="20"/>
                  </a:lnTo>
                  <a:cubicBezTo>
                    <a:pt x="393" y="20"/>
                    <a:pt x="386" y="20"/>
                    <a:pt x="382" y="16"/>
                  </a:cubicBezTo>
                  <a:lnTo>
                    <a:pt x="382" y="16"/>
                  </a:lnTo>
                  <a:lnTo>
                    <a:pt x="382" y="16"/>
                  </a:lnTo>
                  <a:cubicBezTo>
                    <a:pt x="349" y="3"/>
                    <a:pt x="312" y="10"/>
                    <a:pt x="275" y="10"/>
                  </a:cubicBezTo>
                  <a:cubicBezTo>
                    <a:pt x="198" y="6"/>
                    <a:pt x="121" y="0"/>
                    <a:pt x="43" y="6"/>
                  </a:cubicBezTo>
                  <a:cubicBezTo>
                    <a:pt x="33" y="10"/>
                    <a:pt x="20" y="3"/>
                    <a:pt x="10" y="0"/>
                  </a:cubicBezTo>
                  <a:cubicBezTo>
                    <a:pt x="-4" y="10"/>
                    <a:pt x="-4" y="20"/>
                    <a:pt x="10" y="26"/>
                  </a:cubicBezTo>
                  <a:cubicBezTo>
                    <a:pt x="127" y="26"/>
                    <a:pt x="248" y="40"/>
                    <a:pt x="369" y="37"/>
                  </a:cubicBezTo>
                  <a:lnTo>
                    <a:pt x="369" y="37"/>
                  </a:lnTo>
                  <a:lnTo>
                    <a:pt x="369" y="37"/>
                  </a:lnTo>
                  <a:cubicBezTo>
                    <a:pt x="372" y="37"/>
                    <a:pt x="376" y="37"/>
                    <a:pt x="379" y="37"/>
                  </a:cubicBezTo>
                  <a:cubicBezTo>
                    <a:pt x="416" y="43"/>
                    <a:pt x="450" y="43"/>
                    <a:pt x="486" y="43"/>
                  </a:cubicBezTo>
                  <a:cubicBezTo>
                    <a:pt x="540" y="40"/>
                    <a:pt x="597" y="63"/>
                    <a:pt x="654" y="47"/>
                  </a:cubicBezTo>
                  <a:lnTo>
                    <a:pt x="654" y="47"/>
                  </a:lnTo>
                  <a:cubicBezTo>
                    <a:pt x="661" y="47"/>
                    <a:pt x="671" y="53"/>
                    <a:pt x="681" y="47"/>
                  </a:cubicBezTo>
                  <a:cubicBezTo>
                    <a:pt x="715" y="60"/>
                    <a:pt x="755" y="53"/>
                    <a:pt x="792" y="57"/>
                  </a:cubicBezTo>
                  <a:cubicBezTo>
                    <a:pt x="795" y="53"/>
                    <a:pt x="795" y="53"/>
                    <a:pt x="795" y="53"/>
                  </a:cubicBezTo>
                  <a:lnTo>
                    <a:pt x="795" y="53"/>
                  </a:lnTo>
                  <a:cubicBezTo>
                    <a:pt x="815" y="57"/>
                    <a:pt x="832" y="57"/>
                    <a:pt x="832" y="37"/>
                  </a:cubicBezTo>
                  <a:cubicBezTo>
                    <a:pt x="822" y="33"/>
                    <a:pt x="809" y="26"/>
                    <a:pt x="795" y="37"/>
                  </a:cubicBezTo>
                  <a:cubicBezTo>
                    <a:pt x="762" y="26"/>
                    <a:pt x="728" y="26"/>
                    <a:pt x="691" y="26"/>
                  </a:cubicBezTo>
                  <a:lnTo>
                    <a:pt x="691" y="26"/>
                  </a:lnTo>
                  <a:cubicBezTo>
                    <a:pt x="671" y="26"/>
                    <a:pt x="648" y="23"/>
                    <a:pt x="628" y="26"/>
                  </a:cubicBezTo>
                  <a:cubicBezTo>
                    <a:pt x="628" y="30"/>
                    <a:pt x="631" y="30"/>
                    <a:pt x="631" y="30"/>
                  </a:cubicBezTo>
                  <a:cubicBezTo>
                    <a:pt x="631" y="30"/>
                    <a:pt x="628" y="30"/>
                    <a:pt x="628" y="26"/>
                  </a:cubicBezTo>
                  <a:cubicBezTo>
                    <a:pt x="580" y="16"/>
                    <a:pt x="533" y="20"/>
                    <a:pt x="486" y="26"/>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72" name="Google Shape;1172;p36"/>
            <p:cNvSpPr/>
            <p:nvPr/>
          </p:nvSpPr>
          <p:spPr>
            <a:xfrm>
              <a:off x="5393520" y="3691080"/>
              <a:ext cx="142560" cy="11520"/>
            </a:xfrm>
            <a:custGeom>
              <a:avLst/>
              <a:gdLst/>
              <a:ahLst/>
              <a:cxnLst/>
              <a:rect l="l" t="t" r="r" b="b"/>
              <a:pathLst>
                <a:path w="396" h="32" extrusionOk="0">
                  <a:moveTo>
                    <a:pt x="43" y="32"/>
                  </a:moveTo>
                  <a:lnTo>
                    <a:pt x="43" y="32"/>
                  </a:lnTo>
                  <a:cubicBezTo>
                    <a:pt x="87" y="32"/>
                    <a:pt x="130" y="22"/>
                    <a:pt x="174" y="29"/>
                  </a:cubicBezTo>
                  <a:cubicBezTo>
                    <a:pt x="184" y="32"/>
                    <a:pt x="194" y="29"/>
                    <a:pt x="201" y="22"/>
                  </a:cubicBezTo>
                  <a:cubicBezTo>
                    <a:pt x="251" y="39"/>
                    <a:pt x="305" y="29"/>
                    <a:pt x="355" y="29"/>
                  </a:cubicBezTo>
                  <a:lnTo>
                    <a:pt x="355" y="29"/>
                  </a:lnTo>
                  <a:cubicBezTo>
                    <a:pt x="359" y="32"/>
                    <a:pt x="362" y="32"/>
                    <a:pt x="365" y="29"/>
                  </a:cubicBezTo>
                  <a:lnTo>
                    <a:pt x="365" y="29"/>
                  </a:lnTo>
                  <a:lnTo>
                    <a:pt x="365" y="29"/>
                  </a:lnTo>
                  <a:cubicBezTo>
                    <a:pt x="372" y="29"/>
                    <a:pt x="376" y="29"/>
                    <a:pt x="382" y="29"/>
                  </a:cubicBezTo>
                  <a:lnTo>
                    <a:pt x="382" y="29"/>
                  </a:lnTo>
                  <a:cubicBezTo>
                    <a:pt x="386" y="32"/>
                    <a:pt x="389" y="32"/>
                    <a:pt x="392" y="29"/>
                  </a:cubicBezTo>
                  <a:cubicBezTo>
                    <a:pt x="392" y="25"/>
                    <a:pt x="392" y="19"/>
                    <a:pt x="392" y="15"/>
                  </a:cubicBezTo>
                  <a:cubicBezTo>
                    <a:pt x="396" y="12"/>
                    <a:pt x="396" y="12"/>
                    <a:pt x="396" y="12"/>
                  </a:cubicBezTo>
                  <a:cubicBezTo>
                    <a:pt x="325" y="-1"/>
                    <a:pt x="258" y="2"/>
                    <a:pt x="188" y="5"/>
                  </a:cubicBezTo>
                  <a:lnTo>
                    <a:pt x="188" y="5"/>
                  </a:lnTo>
                  <a:lnTo>
                    <a:pt x="188" y="5"/>
                  </a:lnTo>
                  <a:cubicBezTo>
                    <a:pt x="184" y="5"/>
                    <a:pt x="178" y="5"/>
                    <a:pt x="174" y="5"/>
                  </a:cubicBezTo>
                  <a:lnTo>
                    <a:pt x="174" y="5"/>
                  </a:lnTo>
                  <a:lnTo>
                    <a:pt x="174" y="5"/>
                  </a:lnTo>
                  <a:cubicBezTo>
                    <a:pt x="171" y="5"/>
                    <a:pt x="164" y="5"/>
                    <a:pt x="161" y="5"/>
                  </a:cubicBezTo>
                  <a:lnTo>
                    <a:pt x="161" y="5"/>
                  </a:lnTo>
                  <a:lnTo>
                    <a:pt x="161" y="5"/>
                  </a:lnTo>
                  <a:cubicBezTo>
                    <a:pt x="141" y="-1"/>
                    <a:pt x="117" y="15"/>
                    <a:pt x="97" y="5"/>
                  </a:cubicBezTo>
                  <a:cubicBezTo>
                    <a:pt x="77" y="5"/>
                    <a:pt x="53" y="-8"/>
                    <a:pt x="33" y="5"/>
                  </a:cubicBezTo>
                  <a:lnTo>
                    <a:pt x="33" y="5"/>
                  </a:lnTo>
                  <a:cubicBezTo>
                    <a:pt x="26" y="12"/>
                    <a:pt x="13" y="12"/>
                    <a:pt x="0" y="15"/>
                  </a:cubicBezTo>
                  <a:cubicBezTo>
                    <a:pt x="13" y="25"/>
                    <a:pt x="37" y="19"/>
                    <a:pt x="43" y="32"/>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73" name="Google Shape;1173;p36"/>
            <p:cNvSpPr/>
            <p:nvPr/>
          </p:nvSpPr>
          <p:spPr>
            <a:xfrm>
              <a:off x="4623840" y="3597480"/>
              <a:ext cx="384480" cy="15840"/>
            </a:xfrm>
            <a:custGeom>
              <a:avLst/>
              <a:gdLst/>
              <a:ahLst/>
              <a:cxnLst/>
              <a:rect l="l" t="t" r="r" b="b"/>
              <a:pathLst>
                <a:path w="1068" h="44" extrusionOk="0">
                  <a:moveTo>
                    <a:pt x="971" y="44"/>
                  </a:moveTo>
                  <a:lnTo>
                    <a:pt x="971" y="44"/>
                  </a:lnTo>
                  <a:lnTo>
                    <a:pt x="971" y="40"/>
                  </a:lnTo>
                  <a:cubicBezTo>
                    <a:pt x="971" y="44"/>
                    <a:pt x="971" y="44"/>
                    <a:pt x="971" y="44"/>
                  </a:cubicBezTo>
                  <a:cubicBezTo>
                    <a:pt x="1001" y="44"/>
                    <a:pt x="1028" y="40"/>
                    <a:pt x="1058" y="37"/>
                  </a:cubicBezTo>
                  <a:cubicBezTo>
                    <a:pt x="1061" y="37"/>
                    <a:pt x="1068" y="30"/>
                    <a:pt x="1068" y="27"/>
                  </a:cubicBezTo>
                  <a:cubicBezTo>
                    <a:pt x="1071" y="20"/>
                    <a:pt x="1061" y="17"/>
                    <a:pt x="1051" y="17"/>
                  </a:cubicBezTo>
                  <a:cubicBezTo>
                    <a:pt x="1014" y="27"/>
                    <a:pt x="974" y="17"/>
                    <a:pt x="934" y="23"/>
                  </a:cubicBezTo>
                  <a:lnTo>
                    <a:pt x="934" y="23"/>
                  </a:lnTo>
                  <a:lnTo>
                    <a:pt x="934" y="23"/>
                  </a:lnTo>
                  <a:cubicBezTo>
                    <a:pt x="873" y="7"/>
                    <a:pt x="813" y="17"/>
                    <a:pt x="752" y="17"/>
                  </a:cubicBezTo>
                  <a:lnTo>
                    <a:pt x="752" y="17"/>
                  </a:lnTo>
                  <a:cubicBezTo>
                    <a:pt x="746" y="13"/>
                    <a:pt x="742" y="13"/>
                    <a:pt x="739" y="13"/>
                  </a:cubicBezTo>
                  <a:cubicBezTo>
                    <a:pt x="732" y="13"/>
                    <a:pt x="722" y="10"/>
                    <a:pt x="715" y="7"/>
                  </a:cubicBezTo>
                  <a:cubicBezTo>
                    <a:pt x="625" y="0"/>
                    <a:pt x="534" y="0"/>
                    <a:pt x="447" y="0"/>
                  </a:cubicBezTo>
                  <a:cubicBezTo>
                    <a:pt x="437" y="0"/>
                    <a:pt x="433" y="3"/>
                    <a:pt x="427" y="7"/>
                  </a:cubicBezTo>
                  <a:cubicBezTo>
                    <a:pt x="420" y="7"/>
                    <a:pt x="410" y="7"/>
                    <a:pt x="403" y="7"/>
                  </a:cubicBezTo>
                  <a:cubicBezTo>
                    <a:pt x="390" y="7"/>
                    <a:pt x="376" y="7"/>
                    <a:pt x="363" y="7"/>
                  </a:cubicBezTo>
                  <a:lnTo>
                    <a:pt x="363" y="7"/>
                  </a:lnTo>
                  <a:lnTo>
                    <a:pt x="360" y="7"/>
                  </a:lnTo>
                  <a:cubicBezTo>
                    <a:pt x="356" y="7"/>
                    <a:pt x="356" y="3"/>
                    <a:pt x="353" y="3"/>
                  </a:cubicBezTo>
                  <a:cubicBezTo>
                    <a:pt x="346" y="0"/>
                    <a:pt x="340" y="0"/>
                    <a:pt x="333" y="0"/>
                  </a:cubicBezTo>
                  <a:cubicBezTo>
                    <a:pt x="326" y="3"/>
                    <a:pt x="323" y="3"/>
                    <a:pt x="319" y="7"/>
                  </a:cubicBezTo>
                  <a:lnTo>
                    <a:pt x="316" y="7"/>
                  </a:lnTo>
                  <a:lnTo>
                    <a:pt x="313" y="7"/>
                  </a:lnTo>
                  <a:cubicBezTo>
                    <a:pt x="306" y="7"/>
                    <a:pt x="303" y="7"/>
                    <a:pt x="299" y="10"/>
                  </a:cubicBezTo>
                  <a:cubicBezTo>
                    <a:pt x="296" y="10"/>
                    <a:pt x="293" y="10"/>
                    <a:pt x="289" y="10"/>
                  </a:cubicBezTo>
                  <a:cubicBezTo>
                    <a:pt x="283" y="10"/>
                    <a:pt x="289" y="3"/>
                    <a:pt x="283" y="3"/>
                  </a:cubicBezTo>
                  <a:cubicBezTo>
                    <a:pt x="272" y="0"/>
                    <a:pt x="259" y="0"/>
                    <a:pt x="249" y="3"/>
                  </a:cubicBezTo>
                  <a:cubicBezTo>
                    <a:pt x="249" y="3"/>
                    <a:pt x="249" y="7"/>
                    <a:pt x="246" y="7"/>
                  </a:cubicBezTo>
                  <a:cubicBezTo>
                    <a:pt x="242" y="7"/>
                    <a:pt x="242" y="7"/>
                    <a:pt x="239" y="7"/>
                  </a:cubicBezTo>
                  <a:cubicBezTo>
                    <a:pt x="232" y="3"/>
                    <a:pt x="229" y="0"/>
                    <a:pt x="222" y="0"/>
                  </a:cubicBezTo>
                  <a:cubicBezTo>
                    <a:pt x="199" y="7"/>
                    <a:pt x="165" y="-10"/>
                    <a:pt x="151" y="17"/>
                  </a:cubicBezTo>
                  <a:cubicBezTo>
                    <a:pt x="151" y="20"/>
                    <a:pt x="151" y="20"/>
                    <a:pt x="151" y="20"/>
                  </a:cubicBezTo>
                  <a:cubicBezTo>
                    <a:pt x="148" y="20"/>
                    <a:pt x="142" y="17"/>
                    <a:pt x="135" y="13"/>
                  </a:cubicBezTo>
                  <a:cubicBezTo>
                    <a:pt x="91" y="0"/>
                    <a:pt x="47" y="10"/>
                    <a:pt x="4" y="7"/>
                  </a:cubicBezTo>
                  <a:cubicBezTo>
                    <a:pt x="-3" y="13"/>
                    <a:pt x="1" y="20"/>
                    <a:pt x="1" y="27"/>
                  </a:cubicBezTo>
                  <a:cubicBezTo>
                    <a:pt x="37" y="44"/>
                    <a:pt x="81" y="34"/>
                    <a:pt x="118" y="34"/>
                  </a:cubicBezTo>
                  <a:lnTo>
                    <a:pt x="118" y="34"/>
                  </a:lnTo>
                  <a:cubicBezTo>
                    <a:pt x="138" y="37"/>
                    <a:pt x="155" y="37"/>
                    <a:pt x="172" y="34"/>
                  </a:cubicBezTo>
                  <a:lnTo>
                    <a:pt x="172" y="34"/>
                  </a:lnTo>
                  <a:lnTo>
                    <a:pt x="172" y="34"/>
                  </a:lnTo>
                  <a:cubicBezTo>
                    <a:pt x="179" y="34"/>
                    <a:pt x="189" y="34"/>
                    <a:pt x="195" y="34"/>
                  </a:cubicBezTo>
                  <a:lnTo>
                    <a:pt x="195" y="34"/>
                  </a:lnTo>
                  <a:lnTo>
                    <a:pt x="195" y="34"/>
                  </a:lnTo>
                  <a:cubicBezTo>
                    <a:pt x="202" y="34"/>
                    <a:pt x="205" y="30"/>
                    <a:pt x="209" y="30"/>
                  </a:cubicBezTo>
                  <a:cubicBezTo>
                    <a:pt x="266" y="34"/>
                    <a:pt x="323" y="34"/>
                    <a:pt x="383" y="34"/>
                  </a:cubicBezTo>
                  <a:cubicBezTo>
                    <a:pt x="467" y="34"/>
                    <a:pt x="551" y="34"/>
                    <a:pt x="638" y="34"/>
                  </a:cubicBezTo>
                  <a:cubicBezTo>
                    <a:pt x="645" y="34"/>
                    <a:pt x="652" y="34"/>
                    <a:pt x="662" y="34"/>
                  </a:cubicBezTo>
                  <a:lnTo>
                    <a:pt x="662" y="34"/>
                  </a:lnTo>
                  <a:cubicBezTo>
                    <a:pt x="665" y="40"/>
                    <a:pt x="672" y="40"/>
                    <a:pt x="675" y="34"/>
                  </a:cubicBezTo>
                  <a:lnTo>
                    <a:pt x="675" y="34"/>
                  </a:lnTo>
                  <a:cubicBezTo>
                    <a:pt x="679" y="34"/>
                    <a:pt x="682" y="34"/>
                    <a:pt x="685" y="34"/>
                  </a:cubicBezTo>
                  <a:cubicBezTo>
                    <a:pt x="746" y="47"/>
                    <a:pt x="806" y="40"/>
                    <a:pt x="867" y="40"/>
                  </a:cubicBezTo>
                  <a:lnTo>
                    <a:pt x="867" y="40"/>
                  </a:lnTo>
                  <a:cubicBezTo>
                    <a:pt x="873" y="44"/>
                    <a:pt x="877" y="44"/>
                    <a:pt x="880" y="40"/>
                  </a:cubicBezTo>
                  <a:lnTo>
                    <a:pt x="880" y="40"/>
                  </a:lnTo>
                  <a:cubicBezTo>
                    <a:pt x="910" y="44"/>
                    <a:pt x="940" y="44"/>
                    <a:pt x="971" y="44"/>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74" name="Google Shape;1174;p36"/>
            <p:cNvSpPr/>
            <p:nvPr/>
          </p:nvSpPr>
          <p:spPr>
            <a:xfrm>
              <a:off x="4653000" y="3551760"/>
              <a:ext cx="38160" cy="22680"/>
            </a:xfrm>
            <a:custGeom>
              <a:avLst/>
              <a:gdLst/>
              <a:ahLst/>
              <a:cxnLst/>
              <a:rect l="l" t="t" r="r" b="b"/>
              <a:pathLst>
                <a:path w="106" h="63" extrusionOk="0">
                  <a:moveTo>
                    <a:pt x="54" y="0"/>
                  </a:moveTo>
                  <a:lnTo>
                    <a:pt x="54" y="0"/>
                  </a:lnTo>
                  <a:cubicBezTo>
                    <a:pt x="37" y="3"/>
                    <a:pt x="20" y="3"/>
                    <a:pt x="7" y="9"/>
                  </a:cubicBezTo>
                  <a:cubicBezTo>
                    <a:pt x="3" y="9"/>
                    <a:pt x="3" y="13"/>
                    <a:pt x="0" y="13"/>
                  </a:cubicBezTo>
                  <a:cubicBezTo>
                    <a:pt x="0" y="29"/>
                    <a:pt x="17" y="43"/>
                    <a:pt x="27" y="60"/>
                  </a:cubicBezTo>
                  <a:cubicBezTo>
                    <a:pt x="30" y="60"/>
                    <a:pt x="34" y="60"/>
                    <a:pt x="37" y="60"/>
                  </a:cubicBezTo>
                  <a:cubicBezTo>
                    <a:pt x="84" y="73"/>
                    <a:pt x="67" y="26"/>
                    <a:pt x="101" y="26"/>
                  </a:cubicBezTo>
                  <a:cubicBezTo>
                    <a:pt x="108" y="19"/>
                    <a:pt x="108" y="16"/>
                    <a:pt x="101" y="9"/>
                  </a:cubicBezTo>
                  <a:cubicBezTo>
                    <a:pt x="91" y="3"/>
                    <a:pt x="81" y="0"/>
                    <a:pt x="70" y="0"/>
                  </a:cubicBezTo>
                  <a:cubicBezTo>
                    <a:pt x="64" y="0"/>
                    <a:pt x="57" y="0"/>
                    <a:pt x="54"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75" name="Google Shape;1175;p36"/>
            <p:cNvSpPr/>
            <p:nvPr/>
          </p:nvSpPr>
          <p:spPr>
            <a:xfrm>
              <a:off x="5052600" y="3673800"/>
              <a:ext cx="46080" cy="9360"/>
            </a:xfrm>
            <a:custGeom>
              <a:avLst/>
              <a:gdLst/>
              <a:ahLst/>
              <a:cxnLst/>
              <a:rect l="l" t="t" r="r" b="b"/>
              <a:pathLst>
                <a:path w="128" h="26" extrusionOk="0">
                  <a:moveTo>
                    <a:pt x="0" y="23"/>
                  </a:moveTo>
                  <a:lnTo>
                    <a:pt x="0" y="23"/>
                  </a:lnTo>
                  <a:cubicBezTo>
                    <a:pt x="37" y="29"/>
                    <a:pt x="74" y="23"/>
                    <a:pt x="114" y="26"/>
                  </a:cubicBezTo>
                  <a:cubicBezTo>
                    <a:pt x="118" y="19"/>
                    <a:pt x="121" y="13"/>
                    <a:pt x="128" y="6"/>
                  </a:cubicBezTo>
                  <a:cubicBezTo>
                    <a:pt x="91" y="-4"/>
                    <a:pt x="51" y="0"/>
                    <a:pt x="14" y="3"/>
                  </a:cubicBezTo>
                  <a:cubicBezTo>
                    <a:pt x="0" y="9"/>
                    <a:pt x="0" y="16"/>
                    <a:pt x="0" y="2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76" name="Google Shape;1176;p36"/>
            <p:cNvSpPr/>
            <p:nvPr/>
          </p:nvSpPr>
          <p:spPr>
            <a:xfrm>
              <a:off x="5321880" y="3802320"/>
              <a:ext cx="226080" cy="15840"/>
            </a:xfrm>
            <a:custGeom>
              <a:avLst/>
              <a:gdLst/>
              <a:ahLst/>
              <a:cxnLst/>
              <a:rect l="l" t="t" r="r" b="b"/>
              <a:pathLst>
                <a:path w="628" h="44" extrusionOk="0">
                  <a:moveTo>
                    <a:pt x="51" y="25"/>
                  </a:moveTo>
                  <a:lnTo>
                    <a:pt x="51" y="25"/>
                  </a:lnTo>
                  <a:cubicBezTo>
                    <a:pt x="58" y="25"/>
                    <a:pt x="68" y="25"/>
                    <a:pt x="75" y="25"/>
                  </a:cubicBezTo>
                  <a:cubicBezTo>
                    <a:pt x="78" y="22"/>
                    <a:pt x="81" y="22"/>
                    <a:pt x="85" y="22"/>
                  </a:cubicBezTo>
                  <a:cubicBezTo>
                    <a:pt x="88" y="25"/>
                    <a:pt x="88" y="25"/>
                    <a:pt x="88" y="25"/>
                  </a:cubicBezTo>
                  <a:cubicBezTo>
                    <a:pt x="111" y="29"/>
                    <a:pt x="132" y="39"/>
                    <a:pt x="155" y="29"/>
                  </a:cubicBezTo>
                  <a:lnTo>
                    <a:pt x="155" y="29"/>
                  </a:lnTo>
                  <a:cubicBezTo>
                    <a:pt x="236" y="35"/>
                    <a:pt x="316" y="35"/>
                    <a:pt x="397" y="35"/>
                  </a:cubicBezTo>
                  <a:lnTo>
                    <a:pt x="397" y="35"/>
                  </a:lnTo>
                  <a:cubicBezTo>
                    <a:pt x="464" y="39"/>
                    <a:pt x="528" y="52"/>
                    <a:pt x="591" y="35"/>
                  </a:cubicBezTo>
                  <a:lnTo>
                    <a:pt x="591" y="35"/>
                  </a:lnTo>
                  <a:cubicBezTo>
                    <a:pt x="605" y="35"/>
                    <a:pt x="618" y="39"/>
                    <a:pt x="628" y="42"/>
                  </a:cubicBezTo>
                  <a:cubicBezTo>
                    <a:pt x="628" y="35"/>
                    <a:pt x="628" y="25"/>
                    <a:pt x="628" y="18"/>
                  </a:cubicBezTo>
                  <a:cubicBezTo>
                    <a:pt x="615" y="18"/>
                    <a:pt x="598" y="18"/>
                    <a:pt x="581" y="18"/>
                  </a:cubicBezTo>
                  <a:cubicBezTo>
                    <a:pt x="524" y="18"/>
                    <a:pt x="467" y="15"/>
                    <a:pt x="414" y="15"/>
                  </a:cubicBezTo>
                  <a:cubicBezTo>
                    <a:pt x="410" y="12"/>
                    <a:pt x="410" y="12"/>
                    <a:pt x="407" y="8"/>
                  </a:cubicBezTo>
                  <a:cubicBezTo>
                    <a:pt x="400" y="8"/>
                    <a:pt x="393" y="8"/>
                    <a:pt x="387" y="8"/>
                  </a:cubicBezTo>
                  <a:cubicBezTo>
                    <a:pt x="313" y="1"/>
                    <a:pt x="239" y="1"/>
                    <a:pt x="165" y="5"/>
                  </a:cubicBezTo>
                  <a:cubicBezTo>
                    <a:pt x="165" y="5"/>
                    <a:pt x="162" y="5"/>
                    <a:pt x="158" y="8"/>
                  </a:cubicBezTo>
                  <a:cubicBezTo>
                    <a:pt x="155" y="8"/>
                    <a:pt x="148" y="8"/>
                    <a:pt x="142" y="8"/>
                  </a:cubicBezTo>
                  <a:cubicBezTo>
                    <a:pt x="128" y="18"/>
                    <a:pt x="115" y="5"/>
                    <a:pt x="105" y="5"/>
                  </a:cubicBezTo>
                  <a:cubicBezTo>
                    <a:pt x="68" y="5"/>
                    <a:pt x="31" y="-12"/>
                    <a:pt x="0" y="15"/>
                  </a:cubicBezTo>
                  <a:cubicBezTo>
                    <a:pt x="4" y="15"/>
                    <a:pt x="7" y="18"/>
                    <a:pt x="11" y="18"/>
                  </a:cubicBezTo>
                  <a:cubicBezTo>
                    <a:pt x="21" y="25"/>
                    <a:pt x="34" y="25"/>
                    <a:pt x="51" y="25"/>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77" name="Google Shape;1177;p36"/>
            <p:cNvSpPr/>
            <p:nvPr/>
          </p:nvSpPr>
          <p:spPr>
            <a:xfrm>
              <a:off x="5297760" y="3628800"/>
              <a:ext cx="75240" cy="10800"/>
            </a:xfrm>
            <a:custGeom>
              <a:avLst/>
              <a:gdLst/>
              <a:ahLst/>
              <a:cxnLst/>
              <a:rect l="l" t="t" r="r" b="b"/>
              <a:pathLst>
                <a:path w="209" h="30" extrusionOk="0">
                  <a:moveTo>
                    <a:pt x="91" y="10"/>
                  </a:moveTo>
                  <a:lnTo>
                    <a:pt x="91" y="10"/>
                  </a:lnTo>
                  <a:lnTo>
                    <a:pt x="91" y="10"/>
                  </a:lnTo>
                  <a:cubicBezTo>
                    <a:pt x="64" y="-3"/>
                    <a:pt x="31" y="4"/>
                    <a:pt x="0" y="0"/>
                  </a:cubicBezTo>
                  <a:cubicBezTo>
                    <a:pt x="0" y="7"/>
                    <a:pt x="0" y="14"/>
                    <a:pt x="0" y="20"/>
                  </a:cubicBezTo>
                  <a:cubicBezTo>
                    <a:pt x="24" y="20"/>
                    <a:pt x="48" y="30"/>
                    <a:pt x="64" y="10"/>
                  </a:cubicBezTo>
                  <a:cubicBezTo>
                    <a:pt x="64" y="27"/>
                    <a:pt x="81" y="30"/>
                    <a:pt x="95" y="27"/>
                  </a:cubicBezTo>
                  <a:cubicBezTo>
                    <a:pt x="121" y="24"/>
                    <a:pt x="145" y="30"/>
                    <a:pt x="168" y="27"/>
                  </a:cubicBezTo>
                  <a:lnTo>
                    <a:pt x="168" y="27"/>
                  </a:lnTo>
                  <a:cubicBezTo>
                    <a:pt x="175" y="30"/>
                    <a:pt x="178" y="30"/>
                    <a:pt x="182" y="27"/>
                  </a:cubicBezTo>
                  <a:cubicBezTo>
                    <a:pt x="178" y="27"/>
                    <a:pt x="178" y="27"/>
                    <a:pt x="178" y="27"/>
                  </a:cubicBezTo>
                  <a:lnTo>
                    <a:pt x="178" y="27"/>
                  </a:lnTo>
                  <a:lnTo>
                    <a:pt x="182" y="27"/>
                  </a:lnTo>
                  <a:cubicBezTo>
                    <a:pt x="192" y="27"/>
                    <a:pt x="202" y="27"/>
                    <a:pt x="209" y="20"/>
                  </a:cubicBezTo>
                  <a:cubicBezTo>
                    <a:pt x="209" y="17"/>
                    <a:pt x="209" y="17"/>
                    <a:pt x="209" y="14"/>
                  </a:cubicBezTo>
                  <a:cubicBezTo>
                    <a:pt x="209" y="14"/>
                    <a:pt x="205" y="14"/>
                    <a:pt x="205" y="10"/>
                  </a:cubicBezTo>
                  <a:cubicBezTo>
                    <a:pt x="205" y="7"/>
                    <a:pt x="205" y="4"/>
                    <a:pt x="209" y="0"/>
                  </a:cubicBezTo>
                  <a:cubicBezTo>
                    <a:pt x="202" y="4"/>
                    <a:pt x="199" y="4"/>
                    <a:pt x="195" y="4"/>
                  </a:cubicBezTo>
                  <a:lnTo>
                    <a:pt x="195" y="4"/>
                  </a:lnTo>
                  <a:cubicBezTo>
                    <a:pt x="162" y="14"/>
                    <a:pt x="125" y="0"/>
                    <a:pt x="91" y="1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78" name="Google Shape;1178;p36"/>
            <p:cNvSpPr/>
            <p:nvPr/>
          </p:nvSpPr>
          <p:spPr>
            <a:xfrm>
              <a:off x="4730400" y="3765240"/>
              <a:ext cx="111240" cy="15840"/>
            </a:xfrm>
            <a:custGeom>
              <a:avLst/>
              <a:gdLst/>
              <a:ahLst/>
              <a:cxnLst/>
              <a:rect l="l" t="t" r="r" b="b"/>
              <a:pathLst>
                <a:path w="309" h="44" extrusionOk="0">
                  <a:moveTo>
                    <a:pt x="148" y="37"/>
                  </a:moveTo>
                  <a:lnTo>
                    <a:pt x="148" y="37"/>
                  </a:lnTo>
                  <a:cubicBezTo>
                    <a:pt x="181" y="37"/>
                    <a:pt x="215" y="17"/>
                    <a:pt x="248" y="37"/>
                  </a:cubicBezTo>
                  <a:cubicBezTo>
                    <a:pt x="265" y="31"/>
                    <a:pt x="279" y="27"/>
                    <a:pt x="295" y="27"/>
                  </a:cubicBezTo>
                  <a:cubicBezTo>
                    <a:pt x="305" y="27"/>
                    <a:pt x="312" y="24"/>
                    <a:pt x="309" y="17"/>
                  </a:cubicBezTo>
                  <a:cubicBezTo>
                    <a:pt x="305" y="11"/>
                    <a:pt x="295" y="7"/>
                    <a:pt x="289" y="7"/>
                  </a:cubicBezTo>
                  <a:cubicBezTo>
                    <a:pt x="289" y="11"/>
                    <a:pt x="285" y="11"/>
                    <a:pt x="285" y="11"/>
                  </a:cubicBezTo>
                  <a:cubicBezTo>
                    <a:pt x="285" y="11"/>
                    <a:pt x="289" y="11"/>
                    <a:pt x="289" y="7"/>
                  </a:cubicBezTo>
                  <a:cubicBezTo>
                    <a:pt x="285" y="7"/>
                    <a:pt x="279" y="7"/>
                    <a:pt x="275" y="7"/>
                  </a:cubicBezTo>
                  <a:lnTo>
                    <a:pt x="275" y="7"/>
                  </a:lnTo>
                  <a:lnTo>
                    <a:pt x="275" y="7"/>
                  </a:lnTo>
                  <a:cubicBezTo>
                    <a:pt x="262" y="-3"/>
                    <a:pt x="248" y="-3"/>
                    <a:pt x="235" y="7"/>
                  </a:cubicBezTo>
                  <a:lnTo>
                    <a:pt x="235" y="7"/>
                  </a:lnTo>
                  <a:lnTo>
                    <a:pt x="235" y="7"/>
                  </a:lnTo>
                  <a:lnTo>
                    <a:pt x="235" y="7"/>
                  </a:lnTo>
                  <a:cubicBezTo>
                    <a:pt x="232" y="11"/>
                    <a:pt x="228" y="11"/>
                    <a:pt x="222" y="11"/>
                  </a:cubicBezTo>
                  <a:lnTo>
                    <a:pt x="222" y="11"/>
                  </a:lnTo>
                  <a:lnTo>
                    <a:pt x="222" y="11"/>
                  </a:lnTo>
                  <a:cubicBezTo>
                    <a:pt x="218" y="7"/>
                    <a:pt x="215" y="7"/>
                    <a:pt x="211" y="11"/>
                  </a:cubicBezTo>
                  <a:lnTo>
                    <a:pt x="215" y="11"/>
                  </a:lnTo>
                  <a:lnTo>
                    <a:pt x="215" y="11"/>
                  </a:lnTo>
                  <a:cubicBezTo>
                    <a:pt x="211" y="11"/>
                    <a:pt x="211" y="11"/>
                    <a:pt x="211" y="11"/>
                  </a:cubicBezTo>
                  <a:cubicBezTo>
                    <a:pt x="178" y="4"/>
                    <a:pt x="151" y="4"/>
                    <a:pt x="134" y="27"/>
                  </a:cubicBezTo>
                  <a:lnTo>
                    <a:pt x="134" y="27"/>
                  </a:lnTo>
                  <a:cubicBezTo>
                    <a:pt x="107" y="0"/>
                    <a:pt x="74" y="17"/>
                    <a:pt x="44" y="17"/>
                  </a:cubicBezTo>
                  <a:cubicBezTo>
                    <a:pt x="37" y="14"/>
                    <a:pt x="27" y="14"/>
                    <a:pt x="17" y="14"/>
                  </a:cubicBezTo>
                  <a:cubicBezTo>
                    <a:pt x="7" y="14"/>
                    <a:pt x="0" y="17"/>
                    <a:pt x="0" y="27"/>
                  </a:cubicBezTo>
                  <a:cubicBezTo>
                    <a:pt x="27" y="57"/>
                    <a:pt x="64" y="34"/>
                    <a:pt x="94" y="34"/>
                  </a:cubicBezTo>
                  <a:cubicBezTo>
                    <a:pt x="111" y="41"/>
                    <a:pt x="127" y="51"/>
                    <a:pt x="148" y="3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79" name="Google Shape;1179;p36"/>
            <p:cNvSpPr/>
            <p:nvPr/>
          </p:nvSpPr>
          <p:spPr>
            <a:xfrm>
              <a:off x="4796640" y="3738960"/>
              <a:ext cx="48600" cy="7200"/>
            </a:xfrm>
            <a:custGeom>
              <a:avLst/>
              <a:gdLst/>
              <a:ahLst/>
              <a:cxnLst/>
              <a:rect l="l" t="t" r="r" b="b"/>
              <a:pathLst>
                <a:path w="135" h="20" extrusionOk="0">
                  <a:moveTo>
                    <a:pt x="51" y="20"/>
                  </a:moveTo>
                  <a:lnTo>
                    <a:pt x="51" y="20"/>
                  </a:lnTo>
                  <a:cubicBezTo>
                    <a:pt x="74" y="20"/>
                    <a:pt x="101" y="13"/>
                    <a:pt x="125" y="13"/>
                  </a:cubicBezTo>
                  <a:cubicBezTo>
                    <a:pt x="145" y="16"/>
                    <a:pt x="131" y="3"/>
                    <a:pt x="131" y="0"/>
                  </a:cubicBezTo>
                  <a:cubicBezTo>
                    <a:pt x="88" y="0"/>
                    <a:pt x="44" y="0"/>
                    <a:pt x="0" y="0"/>
                  </a:cubicBezTo>
                  <a:cubicBezTo>
                    <a:pt x="10" y="6"/>
                    <a:pt x="17" y="10"/>
                    <a:pt x="27" y="16"/>
                  </a:cubicBezTo>
                  <a:cubicBezTo>
                    <a:pt x="34" y="16"/>
                    <a:pt x="44" y="16"/>
                    <a:pt x="51" y="2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80" name="Google Shape;1180;p36"/>
            <p:cNvSpPr/>
            <p:nvPr/>
          </p:nvSpPr>
          <p:spPr>
            <a:xfrm>
              <a:off x="4670640" y="3636000"/>
              <a:ext cx="43920" cy="14760"/>
            </a:xfrm>
            <a:custGeom>
              <a:avLst/>
              <a:gdLst/>
              <a:ahLst/>
              <a:cxnLst/>
              <a:rect l="l" t="t" r="r" b="b"/>
              <a:pathLst>
                <a:path w="122" h="41" extrusionOk="0">
                  <a:moveTo>
                    <a:pt x="42" y="0"/>
                  </a:moveTo>
                  <a:lnTo>
                    <a:pt x="42" y="0"/>
                  </a:lnTo>
                  <a:cubicBezTo>
                    <a:pt x="42" y="4"/>
                    <a:pt x="42" y="7"/>
                    <a:pt x="42" y="10"/>
                  </a:cubicBezTo>
                  <a:lnTo>
                    <a:pt x="42" y="10"/>
                  </a:lnTo>
                  <a:lnTo>
                    <a:pt x="42" y="10"/>
                  </a:lnTo>
                  <a:cubicBezTo>
                    <a:pt x="15" y="7"/>
                    <a:pt x="-5" y="14"/>
                    <a:pt x="2" y="37"/>
                  </a:cubicBezTo>
                  <a:cubicBezTo>
                    <a:pt x="18" y="34"/>
                    <a:pt x="21" y="17"/>
                    <a:pt x="42" y="20"/>
                  </a:cubicBezTo>
                  <a:cubicBezTo>
                    <a:pt x="62" y="34"/>
                    <a:pt x="96" y="20"/>
                    <a:pt x="122" y="41"/>
                  </a:cubicBezTo>
                  <a:cubicBezTo>
                    <a:pt x="116" y="-6"/>
                    <a:pt x="69" y="7"/>
                    <a:pt x="42"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81" name="Google Shape;1181;p36"/>
            <p:cNvSpPr/>
            <p:nvPr/>
          </p:nvSpPr>
          <p:spPr>
            <a:xfrm>
              <a:off x="4692240" y="3523680"/>
              <a:ext cx="899640" cy="41040"/>
            </a:xfrm>
            <a:custGeom>
              <a:avLst/>
              <a:gdLst/>
              <a:ahLst/>
              <a:cxnLst/>
              <a:rect l="l" t="t" r="r" b="b"/>
              <a:pathLst>
                <a:path w="2499" h="114" extrusionOk="0">
                  <a:moveTo>
                    <a:pt x="2498" y="10"/>
                  </a:moveTo>
                  <a:lnTo>
                    <a:pt x="2498" y="10"/>
                  </a:lnTo>
                  <a:cubicBezTo>
                    <a:pt x="2502" y="-3"/>
                    <a:pt x="2488" y="0"/>
                    <a:pt x="2478" y="0"/>
                  </a:cubicBezTo>
                  <a:cubicBezTo>
                    <a:pt x="2438" y="3"/>
                    <a:pt x="2397" y="7"/>
                    <a:pt x="2354" y="10"/>
                  </a:cubicBezTo>
                  <a:cubicBezTo>
                    <a:pt x="2220" y="10"/>
                    <a:pt x="2089" y="3"/>
                    <a:pt x="1954" y="10"/>
                  </a:cubicBezTo>
                  <a:lnTo>
                    <a:pt x="1954" y="10"/>
                  </a:lnTo>
                  <a:cubicBezTo>
                    <a:pt x="1891" y="3"/>
                    <a:pt x="1830" y="20"/>
                    <a:pt x="1767" y="17"/>
                  </a:cubicBezTo>
                  <a:cubicBezTo>
                    <a:pt x="1740" y="17"/>
                    <a:pt x="1709" y="17"/>
                    <a:pt x="1682" y="17"/>
                  </a:cubicBezTo>
                  <a:lnTo>
                    <a:pt x="1682" y="17"/>
                  </a:lnTo>
                  <a:lnTo>
                    <a:pt x="1682" y="17"/>
                  </a:lnTo>
                  <a:cubicBezTo>
                    <a:pt x="1679" y="17"/>
                    <a:pt x="1676" y="17"/>
                    <a:pt x="1669" y="17"/>
                  </a:cubicBezTo>
                  <a:cubicBezTo>
                    <a:pt x="1632" y="20"/>
                    <a:pt x="1588" y="10"/>
                    <a:pt x="1552" y="27"/>
                  </a:cubicBezTo>
                  <a:lnTo>
                    <a:pt x="1552" y="27"/>
                  </a:lnTo>
                  <a:cubicBezTo>
                    <a:pt x="1548" y="24"/>
                    <a:pt x="1545" y="27"/>
                    <a:pt x="1542" y="27"/>
                  </a:cubicBezTo>
                  <a:cubicBezTo>
                    <a:pt x="1528" y="24"/>
                    <a:pt x="1515" y="24"/>
                    <a:pt x="1501" y="27"/>
                  </a:cubicBezTo>
                  <a:cubicBezTo>
                    <a:pt x="1498" y="27"/>
                    <a:pt x="1495" y="27"/>
                    <a:pt x="1491" y="27"/>
                  </a:cubicBezTo>
                  <a:cubicBezTo>
                    <a:pt x="1488" y="27"/>
                    <a:pt x="1485" y="24"/>
                    <a:pt x="1481" y="27"/>
                  </a:cubicBezTo>
                  <a:cubicBezTo>
                    <a:pt x="1468" y="17"/>
                    <a:pt x="1451" y="14"/>
                    <a:pt x="1438" y="24"/>
                  </a:cubicBezTo>
                  <a:cubicBezTo>
                    <a:pt x="1387" y="17"/>
                    <a:pt x="1337" y="30"/>
                    <a:pt x="1286" y="27"/>
                  </a:cubicBezTo>
                  <a:cubicBezTo>
                    <a:pt x="1280" y="30"/>
                    <a:pt x="1273" y="30"/>
                    <a:pt x="1270" y="34"/>
                  </a:cubicBezTo>
                  <a:cubicBezTo>
                    <a:pt x="1266" y="30"/>
                    <a:pt x="1260" y="30"/>
                    <a:pt x="1256" y="27"/>
                  </a:cubicBezTo>
                  <a:cubicBezTo>
                    <a:pt x="1253" y="30"/>
                    <a:pt x="1249" y="30"/>
                    <a:pt x="1246" y="27"/>
                  </a:cubicBezTo>
                  <a:cubicBezTo>
                    <a:pt x="1243" y="30"/>
                    <a:pt x="1236" y="34"/>
                    <a:pt x="1233" y="37"/>
                  </a:cubicBezTo>
                  <a:lnTo>
                    <a:pt x="1233" y="37"/>
                  </a:lnTo>
                  <a:lnTo>
                    <a:pt x="1233" y="37"/>
                  </a:lnTo>
                  <a:cubicBezTo>
                    <a:pt x="1219" y="37"/>
                    <a:pt x="1206" y="37"/>
                    <a:pt x="1192" y="37"/>
                  </a:cubicBezTo>
                  <a:cubicBezTo>
                    <a:pt x="1179" y="37"/>
                    <a:pt x="1162" y="37"/>
                    <a:pt x="1149" y="37"/>
                  </a:cubicBezTo>
                  <a:cubicBezTo>
                    <a:pt x="1139" y="37"/>
                    <a:pt x="1129" y="37"/>
                    <a:pt x="1119" y="34"/>
                  </a:cubicBezTo>
                  <a:cubicBezTo>
                    <a:pt x="1115" y="34"/>
                    <a:pt x="1109" y="30"/>
                    <a:pt x="1102" y="30"/>
                  </a:cubicBezTo>
                  <a:lnTo>
                    <a:pt x="1102" y="27"/>
                  </a:lnTo>
                  <a:cubicBezTo>
                    <a:pt x="1092" y="27"/>
                    <a:pt x="1082" y="30"/>
                    <a:pt x="1075" y="34"/>
                  </a:cubicBezTo>
                  <a:lnTo>
                    <a:pt x="1075" y="34"/>
                  </a:lnTo>
                  <a:cubicBezTo>
                    <a:pt x="1072" y="34"/>
                    <a:pt x="1068" y="34"/>
                    <a:pt x="1068" y="34"/>
                  </a:cubicBezTo>
                  <a:lnTo>
                    <a:pt x="1068" y="34"/>
                  </a:lnTo>
                  <a:cubicBezTo>
                    <a:pt x="1058" y="27"/>
                    <a:pt x="1048" y="27"/>
                    <a:pt x="1038" y="34"/>
                  </a:cubicBezTo>
                  <a:lnTo>
                    <a:pt x="1035" y="34"/>
                  </a:lnTo>
                  <a:cubicBezTo>
                    <a:pt x="1018" y="34"/>
                    <a:pt x="1001" y="30"/>
                    <a:pt x="984" y="37"/>
                  </a:cubicBezTo>
                  <a:cubicBezTo>
                    <a:pt x="984" y="37"/>
                    <a:pt x="981" y="40"/>
                    <a:pt x="978" y="37"/>
                  </a:cubicBezTo>
                  <a:cubicBezTo>
                    <a:pt x="974" y="37"/>
                    <a:pt x="974" y="37"/>
                    <a:pt x="974" y="37"/>
                  </a:cubicBezTo>
                  <a:cubicBezTo>
                    <a:pt x="952" y="37"/>
                    <a:pt x="932" y="37"/>
                    <a:pt x="911" y="37"/>
                  </a:cubicBezTo>
                  <a:cubicBezTo>
                    <a:pt x="824" y="37"/>
                    <a:pt x="740" y="37"/>
                    <a:pt x="657" y="34"/>
                  </a:cubicBezTo>
                  <a:cubicBezTo>
                    <a:pt x="636" y="34"/>
                    <a:pt x="616" y="34"/>
                    <a:pt x="600" y="44"/>
                  </a:cubicBezTo>
                  <a:lnTo>
                    <a:pt x="600" y="44"/>
                  </a:lnTo>
                  <a:cubicBezTo>
                    <a:pt x="596" y="44"/>
                    <a:pt x="593" y="44"/>
                    <a:pt x="586" y="44"/>
                  </a:cubicBezTo>
                  <a:cubicBezTo>
                    <a:pt x="552" y="40"/>
                    <a:pt x="515" y="30"/>
                    <a:pt x="479" y="44"/>
                  </a:cubicBezTo>
                  <a:lnTo>
                    <a:pt x="479" y="44"/>
                  </a:lnTo>
                  <a:cubicBezTo>
                    <a:pt x="479" y="44"/>
                    <a:pt x="475" y="44"/>
                    <a:pt x="472" y="44"/>
                  </a:cubicBezTo>
                  <a:cubicBezTo>
                    <a:pt x="448" y="30"/>
                    <a:pt x="421" y="37"/>
                    <a:pt x="395" y="37"/>
                  </a:cubicBezTo>
                  <a:lnTo>
                    <a:pt x="395" y="37"/>
                  </a:lnTo>
                  <a:cubicBezTo>
                    <a:pt x="391" y="37"/>
                    <a:pt x="385" y="37"/>
                    <a:pt x="381" y="37"/>
                  </a:cubicBezTo>
                  <a:cubicBezTo>
                    <a:pt x="378" y="37"/>
                    <a:pt x="371" y="37"/>
                    <a:pt x="368" y="37"/>
                  </a:cubicBezTo>
                  <a:lnTo>
                    <a:pt x="368" y="37"/>
                  </a:lnTo>
                  <a:lnTo>
                    <a:pt x="368" y="37"/>
                  </a:lnTo>
                  <a:lnTo>
                    <a:pt x="368" y="37"/>
                  </a:lnTo>
                  <a:lnTo>
                    <a:pt x="368" y="37"/>
                  </a:lnTo>
                  <a:cubicBezTo>
                    <a:pt x="364" y="37"/>
                    <a:pt x="361" y="37"/>
                    <a:pt x="354" y="37"/>
                  </a:cubicBezTo>
                  <a:cubicBezTo>
                    <a:pt x="294" y="37"/>
                    <a:pt x="233" y="27"/>
                    <a:pt x="176" y="44"/>
                  </a:cubicBezTo>
                  <a:cubicBezTo>
                    <a:pt x="123" y="37"/>
                    <a:pt x="72" y="37"/>
                    <a:pt x="19" y="47"/>
                  </a:cubicBezTo>
                  <a:cubicBezTo>
                    <a:pt x="2" y="50"/>
                    <a:pt x="-5" y="61"/>
                    <a:pt x="5" y="71"/>
                  </a:cubicBezTo>
                  <a:cubicBezTo>
                    <a:pt x="22" y="81"/>
                    <a:pt x="42" y="67"/>
                    <a:pt x="59" y="71"/>
                  </a:cubicBezTo>
                  <a:cubicBezTo>
                    <a:pt x="59" y="71"/>
                    <a:pt x="62" y="71"/>
                    <a:pt x="66" y="71"/>
                  </a:cubicBezTo>
                  <a:cubicBezTo>
                    <a:pt x="66" y="71"/>
                    <a:pt x="66" y="74"/>
                    <a:pt x="62" y="74"/>
                  </a:cubicBezTo>
                  <a:cubicBezTo>
                    <a:pt x="56" y="74"/>
                    <a:pt x="46" y="74"/>
                    <a:pt x="36" y="78"/>
                  </a:cubicBezTo>
                  <a:cubicBezTo>
                    <a:pt x="22" y="84"/>
                    <a:pt x="9" y="91"/>
                    <a:pt x="22" y="104"/>
                  </a:cubicBezTo>
                  <a:cubicBezTo>
                    <a:pt x="29" y="107"/>
                    <a:pt x="36" y="107"/>
                    <a:pt x="42" y="111"/>
                  </a:cubicBezTo>
                  <a:cubicBezTo>
                    <a:pt x="82" y="114"/>
                    <a:pt x="126" y="111"/>
                    <a:pt x="166" y="114"/>
                  </a:cubicBezTo>
                  <a:cubicBezTo>
                    <a:pt x="183" y="111"/>
                    <a:pt x="200" y="111"/>
                    <a:pt x="217" y="107"/>
                  </a:cubicBezTo>
                  <a:cubicBezTo>
                    <a:pt x="223" y="104"/>
                    <a:pt x="227" y="104"/>
                    <a:pt x="227" y="101"/>
                  </a:cubicBezTo>
                  <a:cubicBezTo>
                    <a:pt x="243" y="101"/>
                    <a:pt x="257" y="101"/>
                    <a:pt x="271" y="101"/>
                  </a:cubicBezTo>
                  <a:cubicBezTo>
                    <a:pt x="274" y="101"/>
                    <a:pt x="274" y="101"/>
                    <a:pt x="277" y="104"/>
                  </a:cubicBezTo>
                  <a:cubicBezTo>
                    <a:pt x="284" y="107"/>
                    <a:pt x="290" y="107"/>
                    <a:pt x="300" y="104"/>
                  </a:cubicBezTo>
                  <a:cubicBezTo>
                    <a:pt x="307" y="97"/>
                    <a:pt x="307" y="87"/>
                    <a:pt x="324" y="87"/>
                  </a:cubicBezTo>
                  <a:lnTo>
                    <a:pt x="324" y="87"/>
                  </a:lnTo>
                  <a:cubicBezTo>
                    <a:pt x="321" y="91"/>
                    <a:pt x="324" y="97"/>
                    <a:pt x="328" y="101"/>
                  </a:cubicBezTo>
                  <a:lnTo>
                    <a:pt x="328" y="101"/>
                  </a:lnTo>
                  <a:cubicBezTo>
                    <a:pt x="378" y="101"/>
                    <a:pt x="425" y="101"/>
                    <a:pt x="472" y="101"/>
                  </a:cubicBezTo>
                  <a:cubicBezTo>
                    <a:pt x="495" y="107"/>
                    <a:pt x="512" y="104"/>
                    <a:pt x="509" y="84"/>
                  </a:cubicBezTo>
                  <a:cubicBezTo>
                    <a:pt x="485" y="81"/>
                    <a:pt x="465" y="91"/>
                    <a:pt x="442" y="78"/>
                  </a:cubicBezTo>
                  <a:cubicBezTo>
                    <a:pt x="425" y="71"/>
                    <a:pt x="401" y="78"/>
                    <a:pt x="381" y="81"/>
                  </a:cubicBezTo>
                  <a:cubicBezTo>
                    <a:pt x="375" y="81"/>
                    <a:pt x="371" y="81"/>
                    <a:pt x="368" y="81"/>
                  </a:cubicBezTo>
                  <a:lnTo>
                    <a:pt x="368" y="81"/>
                  </a:lnTo>
                  <a:cubicBezTo>
                    <a:pt x="364" y="84"/>
                    <a:pt x="361" y="84"/>
                    <a:pt x="358" y="84"/>
                  </a:cubicBezTo>
                  <a:lnTo>
                    <a:pt x="354" y="84"/>
                  </a:lnTo>
                  <a:lnTo>
                    <a:pt x="354" y="84"/>
                  </a:lnTo>
                  <a:cubicBezTo>
                    <a:pt x="348" y="78"/>
                    <a:pt x="341" y="78"/>
                    <a:pt x="334" y="81"/>
                  </a:cubicBezTo>
                  <a:cubicBezTo>
                    <a:pt x="334" y="71"/>
                    <a:pt x="344" y="74"/>
                    <a:pt x="351" y="74"/>
                  </a:cubicBezTo>
                  <a:cubicBezTo>
                    <a:pt x="368" y="74"/>
                    <a:pt x="381" y="74"/>
                    <a:pt x="395" y="67"/>
                  </a:cubicBezTo>
                  <a:cubicBezTo>
                    <a:pt x="395" y="64"/>
                    <a:pt x="395" y="64"/>
                    <a:pt x="395" y="64"/>
                  </a:cubicBezTo>
                  <a:cubicBezTo>
                    <a:pt x="415" y="78"/>
                    <a:pt x="435" y="78"/>
                    <a:pt x="455" y="64"/>
                  </a:cubicBezTo>
                  <a:cubicBezTo>
                    <a:pt x="458" y="64"/>
                    <a:pt x="458" y="67"/>
                    <a:pt x="462" y="67"/>
                  </a:cubicBezTo>
                  <a:cubicBezTo>
                    <a:pt x="465" y="71"/>
                    <a:pt x="472" y="71"/>
                    <a:pt x="475" y="74"/>
                  </a:cubicBezTo>
                  <a:cubicBezTo>
                    <a:pt x="532" y="74"/>
                    <a:pt x="589" y="78"/>
                    <a:pt x="646" y="71"/>
                  </a:cubicBezTo>
                  <a:cubicBezTo>
                    <a:pt x="653" y="67"/>
                    <a:pt x="660" y="64"/>
                    <a:pt x="667" y="64"/>
                  </a:cubicBezTo>
                  <a:cubicBezTo>
                    <a:pt x="670" y="64"/>
                    <a:pt x="673" y="64"/>
                    <a:pt x="677" y="64"/>
                  </a:cubicBezTo>
                  <a:lnTo>
                    <a:pt x="677" y="64"/>
                  </a:lnTo>
                  <a:lnTo>
                    <a:pt x="677" y="64"/>
                  </a:lnTo>
                  <a:cubicBezTo>
                    <a:pt x="693" y="64"/>
                    <a:pt x="710" y="61"/>
                    <a:pt x="730" y="61"/>
                  </a:cubicBezTo>
                  <a:lnTo>
                    <a:pt x="730" y="61"/>
                  </a:lnTo>
                  <a:cubicBezTo>
                    <a:pt x="734" y="64"/>
                    <a:pt x="737" y="64"/>
                    <a:pt x="740" y="64"/>
                  </a:cubicBezTo>
                  <a:cubicBezTo>
                    <a:pt x="760" y="74"/>
                    <a:pt x="784" y="74"/>
                    <a:pt x="807" y="74"/>
                  </a:cubicBezTo>
                  <a:cubicBezTo>
                    <a:pt x="831" y="74"/>
                    <a:pt x="854" y="78"/>
                    <a:pt x="878" y="71"/>
                  </a:cubicBezTo>
                  <a:cubicBezTo>
                    <a:pt x="881" y="71"/>
                    <a:pt x="885" y="67"/>
                    <a:pt x="888" y="67"/>
                  </a:cubicBezTo>
                  <a:cubicBezTo>
                    <a:pt x="891" y="67"/>
                    <a:pt x="891" y="67"/>
                    <a:pt x="891" y="67"/>
                  </a:cubicBezTo>
                  <a:cubicBezTo>
                    <a:pt x="895" y="67"/>
                    <a:pt x="898" y="64"/>
                    <a:pt x="898" y="64"/>
                  </a:cubicBezTo>
                  <a:cubicBezTo>
                    <a:pt x="918" y="61"/>
                    <a:pt x="945" y="67"/>
                    <a:pt x="962" y="54"/>
                  </a:cubicBezTo>
                  <a:lnTo>
                    <a:pt x="962" y="54"/>
                  </a:lnTo>
                  <a:lnTo>
                    <a:pt x="962" y="54"/>
                  </a:lnTo>
                  <a:lnTo>
                    <a:pt x="962" y="54"/>
                  </a:lnTo>
                  <a:lnTo>
                    <a:pt x="962" y="54"/>
                  </a:lnTo>
                  <a:cubicBezTo>
                    <a:pt x="1001" y="61"/>
                    <a:pt x="1038" y="61"/>
                    <a:pt x="1078" y="54"/>
                  </a:cubicBezTo>
                  <a:lnTo>
                    <a:pt x="1078" y="54"/>
                  </a:lnTo>
                  <a:cubicBezTo>
                    <a:pt x="1105" y="57"/>
                    <a:pt x="1135" y="67"/>
                    <a:pt x="1166" y="61"/>
                  </a:cubicBezTo>
                  <a:lnTo>
                    <a:pt x="1166" y="61"/>
                  </a:lnTo>
                  <a:lnTo>
                    <a:pt x="1166" y="61"/>
                  </a:lnTo>
                  <a:cubicBezTo>
                    <a:pt x="1176" y="57"/>
                    <a:pt x="1186" y="57"/>
                    <a:pt x="1192" y="54"/>
                  </a:cubicBezTo>
                  <a:lnTo>
                    <a:pt x="1192" y="54"/>
                  </a:lnTo>
                  <a:cubicBezTo>
                    <a:pt x="1209" y="64"/>
                    <a:pt x="1219" y="54"/>
                    <a:pt x="1233" y="47"/>
                  </a:cubicBezTo>
                  <a:lnTo>
                    <a:pt x="1233" y="47"/>
                  </a:lnTo>
                  <a:cubicBezTo>
                    <a:pt x="1239" y="47"/>
                    <a:pt x="1246" y="47"/>
                    <a:pt x="1256" y="47"/>
                  </a:cubicBezTo>
                  <a:lnTo>
                    <a:pt x="1256" y="47"/>
                  </a:lnTo>
                  <a:cubicBezTo>
                    <a:pt x="1270" y="57"/>
                    <a:pt x="1280" y="50"/>
                    <a:pt x="1293" y="47"/>
                  </a:cubicBezTo>
                  <a:lnTo>
                    <a:pt x="1293" y="47"/>
                  </a:lnTo>
                  <a:cubicBezTo>
                    <a:pt x="1296" y="47"/>
                    <a:pt x="1303" y="47"/>
                    <a:pt x="1306" y="50"/>
                  </a:cubicBezTo>
                  <a:lnTo>
                    <a:pt x="1310" y="47"/>
                  </a:lnTo>
                  <a:cubicBezTo>
                    <a:pt x="1347" y="44"/>
                    <a:pt x="1387" y="44"/>
                    <a:pt x="1424" y="44"/>
                  </a:cubicBezTo>
                  <a:lnTo>
                    <a:pt x="1424" y="44"/>
                  </a:lnTo>
                  <a:lnTo>
                    <a:pt x="1424" y="44"/>
                  </a:lnTo>
                  <a:cubicBezTo>
                    <a:pt x="1448" y="44"/>
                    <a:pt x="1468" y="44"/>
                    <a:pt x="1491" y="47"/>
                  </a:cubicBezTo>
                  <a:cubicBezTo>
                    <a:pt x="1521" y="44"/>
                    <a:pt x="1548" y="44"/>
                    <a:pt x="1578" y="44"/>
                  </a:cubicBezTo>
                  <a:lnTo>
                    <a:pt x="1578" y="44"/>
                  </a:lnTo>
                  <a:lnTo>
                    <a:pt x="1578" y="44"/>
                  </a:lnTo>
                  <a:cubicBezTo>
                    <a:pt x="1692" y="47"/>
                    <a:pt x="1807" y="34"/>
                    <a:pt x="1921" y="34"/>
                  </a:cubicBezTo>
                  <a:cubicBezTo>
                    <a:pt x="1928" y="34"/>
                    <a:pt x="1934" y="30"/>
                    <a:pt x="1944" y="27"/>
                  </a:cubicBezTo>
                  <a:cubicBezTo>
                    <a:pt x="1951" y="27"/>
                    <a:pt x="1958" y="27"/>
                    <a:pt x="1968" y="27"/>
                  </a:cubicBezTo>
                  <a:lnTo>
                    <a:pt x="1968" y="27"/>
                  </a:lnTo>
                  <a:lnTo>
                    <a:pt x="1968" y="27"/>
                  </a:lnTo>
                  <a:cubicBezTo>
                    <a:pt x="1981" y="27"/>
                    <a:pt x="1991" y="27"/>
                    <a:pt x="2005" y="27"/>
                  </a:cubicBezTo>
                  <a:cubicBezTo>
                    <a:pt x="2072" y="27"/>
                    <a:pt x="2136" y="30"/>
                    <a:pt x="2203" y="27"/>
                  </a:cubicBezTo>
                  <a:cubicBezTo>
                    <a:pt x="2233" y="27"/>
                    <a:pt x="2260" y="40"/>
                    <a:pt x="2290" y="27"/>
                  </a:cubicBezTo>
                  <a:lnTo>
                    <a:pt x="2290" y="27"/>
                  </a:lnTo>
                  <a:cubicBezTo>
                    <a:pt x="2293" y="27"/>
                    <a:pt x="2297" y="27"/>
                    <a:pt x="2303" y="27"/>
                  </a:cubicBezTo>
                  <a:cubicBezTo>
                    <a:pt x="2300" y="27"/>
                    <a:pt x="2300" y="24"/>
                    <a:pt x="2300" y="24"/>
                  </a:cubicBezTo>
                  <a:lnTo>
                    <a:pt x="2303" y="27"/>
                  </a:lnTo>
                  <a:cubicBezTo>
                    <a:pt x="2360" y="24"/>
                    <a:pt x="2417" y="34"/>
                    <a:pt x="2475" y="20"/>
                  </a:cubicBezTo>
                  <a:lnTo>
                    <a:pt x="2475" y="20"/>
                  </a:lnTo>
                  <a:cubicBezTo>
                    <a:pt x="2485" y="20"/>
                    <a:pt x="2498" y="20"/>
                    <a:pt x="2498" y="10"/>
                  </a:cubicBezTo>
                  <a:moveTo>
                    <a:pt x="220" y="84"/>
                  </a:moveTo>
                  <a:lnTo>
                    <a:pt x="220" y="84"/>
                  </a:lnTo>
                  <a:cubicBezTo>
                    <a:pt x="217" y="81"/>
                    <a:pt x="213" y="74"/>
                    <a:pt x="210" y="71"/>
                  </a:cubicBezTo>
                  <a:cubicBezTo>
                    <a:pt x="220" y="74"/>
                    <a:pt x="230" y="74"/>
                    <a:pt x="240" y="71"/>
                  </a:cubicBezTo>
                  <a:cubicBezTo>
                    <a:pt x="247" y="74"/>
                    <a:pt x="247" y="61"/>
                    <a:pt x="257" y="67"/>
                  </a:cubicBezTo>
                  <a:cubicBezTo>
                    <a:pt x="254" y="74"/>
                    <a:pt x="257" y="78"/>
                    <a:pt x="257" y="84"/>
                  </a:cubicBezTo>
                  <a:cubicBezTo>
                    <a:pt x="247" y="84"/>
                    <a:pt x="233" y="81"/>
                    <a:pt x="220" y="84"/>
                  </a:cubicBezTo>
                  <a:moveTo>
                    <a:pt x="1676" y="24"/>
                  </a:moveTo>
                  <a:lnTo>
                    <a:pt x="1676" y="24"/>
                  </a:lnTo>
                  <a:moveTo>
                    <a:pt x="2290" y="27"/>
                  </a:moveTo>
                  <a:lnTo>
                    <a:pt x="2290" y="27"/>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82" name="Google Shape;1182;p36"/>
            <p:cNvSpPr/>
            <p:nvPr/>
          </p:nvSpPr>
          <p:spPr>
            <a:xfrm>
              <a:off x="5622840" y="3631320"/>
              <a:ext cx="36360" cy="8280"/>
            </a:xfrm>
            <a:custGeom>
              <a:avLst/>
              <a:gdLst/>
              <a:ahLst/>
              <a:cxnLst/>
              <a:rect l="l" t="t" r="r" b="b"/>
              <a:pathLst>
                <a:path w="101" h="23" extrusionOk="0">
                  <a:moveTo>
                    <a:pt x="84" y="0"/>
                  </a:moveTo>
                  <a:lnTo>
                    <a:pt x="84" y="0"/>
                  </a:lnTo>
                  <a:cubicBezTo>
                    <a:pt x="61" y="0"/>
                    <a:pt x="37" y="3"/>
                    <a:pt x="14" y="3"/>
                  </a:cubicBezTo>
                  <a:cubicBezTo>
                    <a:pt x="10" y="10"/>
                    <a:pt x="7" y="17"/>
                    <a:pt x="0" y="23"/>
                  </a:cubicBezTo>
                  <a:cubicBezTo>
                    <a:pt x="27" y="23"/>
                    <a:pt x="57" y="23"/>
                    <a:pt x="84" y="20"/>
                  </a:cubicBezTo>
                  <a:cubicBezTo>
                    <a:pt x="94" y="20"/>
                    <a:pt x="101" y="20"/>
                    <a:pt x="101" y="10"/>
                  </a:cubicBezTo>
                  <a:cubicBezTo>
                    <a:pt x="101" y="3"/>
                    <a:pt x="91" y="0"/>
                    <a:pt x="84"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83" name="Google Shape;1183;p36"/>
            <p:cNvSpPr/>
            <p:nvPr/>
          </p:nvSpPr>
          <p:spPr>
            <a:xfrm>
              <a:off x="4861800" y="3563640"/>
              <a:ext cx="32760" cy="12240"/>
            </a:xfrm>
            <a:custGeom>
              <a:avLst/>
              <a:gdLst/>
              <a:ahLst/>
              <a:cxnLst/>
              <a:rect l="l" t="t" r="r" b="b"/>
              <a:pathLst>
                <a:path w="91" h="34" extrusionOk="0">
                  <a:moveTo>
                    <a:pt x="38" y="7"/>
                  </a:moveTo>
                  <a:lnTo>
                    <a:pt x="38" y="7"/>
                  </a:lnTo>
                  <a:cubicBezTo>
                    <a:pt x="14" y="10"/>
                    <a:pt x="-3" y="17"/>
                    <a:pt x="1" y="34"/>
                  </a:cubicBezTo>
                  <a:cubicBezTo>
                    <a:pt x="31" y="27"/>
                    <a:pt x="61" y="30"/>
                    <a:pt x="91" y="27"/>
                  </a:cubicBezTo>
                  <a:cubicBezTo>
                    <a:pt x="88" y="20"/>
                    <a:pt x="81" y="13"/>
                    <a:pt x="78" y="10"/>
                  </a:cubicBezTo>
                  <a:cubicBezTo>
                    <a:pt x="75" y="7"/>
                    <a:pt x="68" y="3"/>
                    <a:pt x="65" y="0"/>
                  </a:cubicBezTo>
                  <a:cubicBezTo>
                    <a:pt x="54" y="0"/>
                    <a:pt x="44" y="3"/>
                    <a:pt x="38" y="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84" name="Google Shape;1184;p36"/>
            <p:cNvSpPr/>
            <p:nvPr/>
          </p:nvSpPr>
          <p:spPr>
            <a:xfrm>
              <a:off x="4796640" y="3635640"/>
              <a:ext cx="93240" cy="10080"/>
            </a:xfrm>
            <a:custGeom>
              <a:avLst/>
              <a:gdLst/>
              <a:ahLst/>
              <a:cxnLst/>
              <a:rect l="l" t="t" r="r" b="b"/>
              <a:pathLst>
                <a:path w="259" h="28" extrusionOk="0">
                  <a:moveTo>
                    <a:pt x="246" y="1"/>
                  </a:moveTo>
                  <a:lnTo>
                    <a:pt x="246" y="1"/>
                  </a:lnTo>
                  <a:cubicBezTo>
                    <a:pt x="225" y="1"/>
                    <a:pt x="202" y="1"/>
                    <a:pt x="182" y="1"/>
                  </a:cubicBezTo>
                  <a:lnTo>
                    <a:pt x="182" y="1"/>
                  </a:lnTo>
                  <a:cubicBezTo>
                    <a:pt x="168" y="-2"/>
                    <a:pt x="162" y="1"/>
                    <a:pt x="155" y="8"/>
                  </a:cubicBezTo>
                  <a:lnTo>
                    <a:pt x="155" y="8"/>
                  </a:lnTo>
                  <a:cubicBezTo>
                    <a:pt x="108" y="-12"/>
                    <a:pt x="58" y="11"/>
                    <a:pt x="10" y="5"/>
                  </a:cubicBezTo>
                  <a:cubicBezTo>
                    <a:pt x="4" y="1"/>
                    <a:pt x="0" y="8"/>
                    <a:pt x="0" y="15"/>
                  </a:cubicBezTo>
                  <a:cubicBezTo>
                    <a:pt x="4" y="18"/>
                    <a:pt x="7" y="25"/>
                    <a:pt x="10" y="25"/>
                  </a:cubicBezTo>
                  <a:cubicBezTo>
                    <a:pt x="24" y="28"/>
                    <a:pt x="34" y="28"/>
                    <a:pt x="48" y="28"/>
                  </a:cubicBezTo>
                  <a:cubicBezTo>
                    <a:pt x="91" y="28"/>
                    <a:pt x="138" y="28"/>
                    <a:pt x="182" y="28"/>
                  </a:cubicBezTo>
                  <a:lnTo>
                    <a:pt x="182" y="28"/>
                  </a:lnTo>
                  <a:cubicBezTo>
                    <a:pt x="209" y="28"/>
                    <a:pt x="232" y="28"/>
                    <a:pt x="259" y="28"/>
                  </a:cubicBezTo>
                  <a:cubicBezTo>
                    <a:pt x="256" y="21"/>
                    <a:pt x="249" y="11"/>
                    <a:pt x="246" y="1"/>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85" name="Google Shape;1185;p36"/>
            <p:cNvSpPr/>
            <p:nvPr/>
          </p:nvSpPr>
          <p:spPr>
            <a:xfrm>
              <a:off x="4906080" y="3735360"/>
              <a:ext cx="22680" cy="10800"/>
            </a:xfrm>
            <a:custGeom>
              <a:avLst/>
              <a:gdLst/>
              <a:ahLst/>
              <a:cxnLst/>
              <a:rect l="l" t="t" r="r" b="b"/>
              <a:pathLst>
                <a:path w="63" h="30" extrusionOk="0">
                  <a:moveTo>
                    <a:pt x="59" y="0"/>
                  </a:moveTo>
                  <a:lnTo>
                    <a:pt x="59" y="0"/>
                  </a:lnTo>
                  <a:cubicBezTo>
                    <a:pt x="49" y="0"/>
                    <a:pt x="42" y="0"/>
                    <a:pt x="32" y="0"/>
                  </a:cubicBezTo>
                  <a:cubicBezTo>
                    <a:pt x="25" y="6"/>
                    <a:pt x="15" y="10"/>
                    <a:pt x="9" y="13"/>
                  </a:cubicBezTo>
                  <a:cubicBezTo>
                    <a:pt x="-1" y="16"/>
                    <a:pt x="-5" y="23"/>
                    <a:pt x="9" y="30"/>
                  </a:cubicBezTo>
                  <a:cubicBezTo>
                    <a:pt x="19" y="30"/>
                    <a:pt x="32" y="26"/>
                    <a:pt x="46" y="26"/>
                  </a:cubicBezTo>
                  <a:cubicBezTo>
                    <a:pt x="52" y="20"/>
                    <a:pt x="73" y="13"/>
                    <a:pt x="59"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86" name="Google Shape;1186;p36"/>
            <p:cNvSpPr/>
            <p:nvPr/>
          </p:nvSpPr>
          <p:spPr>
            <a:xfrm>
              <a:off x="5461200" y="3718440"/>
              <a:ext cx="130320" cy="13320"/>
            </a:xfrm>
            <a:custGeom>
              <a:avLst/>
              <a:gdLst/>
              <a:ahLst/>
              <a:cxnLst/>
              <a:rect l="l" t="t" r="r" b="b"/>
              <a:pathLst>
                <a:path w="362" h="37" extrusionOk="0">
                  <a:moveTo>
                    <a:pt x="281" y="30"/>
                  </a:moveTo>
                  <a:lnTo>
                    <a:pt x="281" y="30"/>
                  </a:lnTo>
                  <a:lnTo>
                    <a:pt x="281" y="30"/>
                  </a:lnTo>
                  <a:cubicBezTo>
                    <a:pt x="281" y="33"/>
                    <a:pt x="281" y="37"/>
                    <a:pt x="281" y="37"/>
                  </a:cubicBezTo>
                  <a:cubicBezTo>
                    <a:pt x="305" y="37"/>
                    <a:pt x="325" y="37"/>
                    <a:pt x="349" y="37"/>
                  </a:cubicBezTo>
                  <a:cubicBezTo>
                    <a:pt x="352" y="37"/>
                    <a:pt x="356" y="37"/>
                    <a:pt x="359" y="37"/>
                  </a:cubicBezTo>
                  <a:cubicBezTo>
                    <a:pt x="359" y="30"/>
                    <a:pt x="362" y="23"/>
                    <a:pt x="362" y="16"/>
                  </a:cubicBezTo>
                  <a:cubicBezTo>
                    <a:pt x="339" y="3"/>
                    <a:pt x="309" y="10"/>
                    <a:pt x="281" y="10"/>
                  </a:cubicBezTo>
                  <a:cubicBezTo>
                    <a:pt x="278" y="10"/>
                    <a:pt x="275" y="10"/>
                    <a:pt x="268" y="10"/>
                  </a:cubicBezTo>
                  <a:cubicBezTo>
                    <a:pt x="265" y="10"/>
                    <a:pt x="261" y="10"/>
                    <a:pt x="258" y="10"/>
                  </a:cubicBezTo>
                  <a:cubicBezTo>
                    <a:pt x="231" y="10"/>
                    <a:pt x="208" y="10"/>
                    <a:pt x="181" y="10"/>
                  </a:cubicBezTo>
                  <a:cubicBezTo>
                    <a:pt x="127" y="-4"/>
                    <a:pt x="70" y="0"/>
                    <a:pt x="13" y="3"/>
                  </a:cubicBezTo>
                  <a:lnTo>
                    <a:pt x="13" y="3"/>
                  </a:lnTo>
                  <a:cubicBezTo>
                    <a:pt x="6" y="3"/>
                    <a:pt x="3" y="3"/>
                    <a:pt x="0" y="3"/>
                  </a:cubicBezTo>
                  <a:cubicBezTo>
                    <a:pt x="0" y="10"/>
                    <a:pt x="0" y="20"/>
                    <a:pt x="0" y="30"/>
                  </a:cubicBezTo>
                  <a:cubicBezTo>
                    <a:pt x="6" y="30"/>
                    <a:pt x="16" y="30"/>
                    <a:pt x="23" y="30"/>
                  </a:cubicBezTo>
                  <a:lnTo>
                    <a:pt x="23" y="30"/>
                  </a:lnTo>
                  <a:cubicBezTo>
                    <a:pt x="74" y="26"/>
                    <a:pt x="120" y="26"/>
                    <a:pt x="167" y="26"/>
                  </a:cubicBezTo>
                  <a:lnTo>
                    <a:pt x="167" y="26"/>
                  </a:lnTo>
                  <a:cubicBezTo>
                    <a:pt x="204" y="40"/>
                    <a:pt x="241" y="33"/>
                    <a:pt x="281" y="3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87" name="Google Shape;1187;p36"/>
            <p:cNvSpPr/>
            <p:nvPr/>
          </p:nvSpPr>
          <p:spPr>
            <a:xfrm>
              <a:off x="4879440" y="3678480"/>
              <a:ext cx="24840" cy="7200"/>
            </a:xfrm>
            <a:custGeom>
              <a:avLst/>
              <a:gdLst/>
              <a:ahLst/>
              <a:cxnLst/>
              <a:rect l="l" t="t" r="r" b="b"/>
              <a:pathLst>
                <a:path w="69" h="20" extrusionOk="0">
                  <a:moveTo>
                    <a:pt x="69" y="13"/>
                  </a:moveTo>
                  <a:lnTo>
                    <a:pt x="69" y="13"/>
                  </a:lnTo>
                  <a:cubicBezTo>
                    <a:pt x="62" y="3"/>
                    <a:pt x="52" y="3"/>
                    <a:pt x="39" y="0"/>
                  </a:cubicBezTo>
                  <a:cubicBezTo>
                    <a:pt x="32" y="0"/>
                    <a:pt x="22" y="0"/>
                    <a:pt x="16" y="0"/>
                  </a:cubicBezTo>
                  <a:cubicBezTo>
                    <a:pt x="12" y="3"/>
                    <a:pt x="5" y="6"/>
                    <a:pt x="2" y="10"/>
                  </a:cubicBezTo>
                  <a:lnTo>
                    <a:pt x="2" y="10"/>
                  </a:lnTo>
                  <a:lnTo>
                    <a:pt x="2" y="10"/>
                  </a:lnTo>
                  <a:lnTo>
                    <a:pt x="2" y="10"/>
                  </a:lnTo>
                  <a:cubicBezTo>
                    <a:pt x="2" y="10"/>
                    <a:pt x="-1" y="13"/>
                    <a:pt x="2" y="13"/>
                  </a:cubicBezTo>
                  <a:lnTo>
                    <a:pt x="2" y="10"/>
                  </a:lnTo>
                  <a:cubicBezTo>
                    <a:pt x="2" y="16"/>
                    <a:pt x="5" y="20"/>
                    <a:pt x="16" y="20"/>
                  </a:cubicBezTo>
                  <a:cubicBezTo>
                    <a:pt x="12" y="16"/>
                    <a:pt x="12" y="16"/>
                    <a:pt x="9" y="16"/>
                  </a:cubicBezTo>
                  <a:cubicBezTo>
                    <a:pt x="12" y="16"/>
                    <a:pt x="12" y="16"/>
                    <a:pt x="16" y="20"/>
                  </a:cubicBezTo>
                  <a:cubicBezTo>
                    <a:pt x="32" y="16"/>
                    <a:pt x="52" y="23"/>
                    <a:pt x="69" y="1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88" name="Google Shape;1188;p36"/>
            <p:cNvSpPr/>
            <p:nvPr/>
          </p:nvSpPr>
          <p:spPr>
            <a:xfrm>
              <a:off x="5186880" y="3574800"/>
              <a:ext cx="218520" cy="10800"/>
            </a:xfrm>
            <a:custGeom>
              <a:avLst/>
              <a:gdLst/>
              <a:ahLst/>
              <a:cxnLst/>
              <a:rect l="l" t="t" r="r" b="b"/>
              <a:pathLst>
                <a:path w="607" h="30" extrusionOk="0">
                  <a:moveTo>
                    <a:pt x="50" y="6"/>
                  </a:moveTo>
                  <a:lnTo>
                    <a:pt x="50" y="6"/>
                  </a:lnTo>
                  <a:lnTo>
                    <a:pt x="50" y="6"/>
                  </a:lnTo>
                  <a:cubicBezTo>
                    <a:pt x="33" y="6"/>
                    <a:pt x="17" y="6"/>
                    <a:pt x="0" y="6"/>
                  </a:cubicBezTo>
                  <a:cubicBezTo>
                    <a:pt x="7" y="13"/>
                    <a:pt x="17" y="13"/>
                    <a:pt x="27" y="16"/>
                  </a:cubicBezTo>
                  <a:cubicBezTo>
                    <a:pt x="43" y="19"/>
                    <a:pt x="64" y="26"/>
                    <a:pt x="80" y="16"/>
                  </a:cubicBezTo>
                  <a:cubicBezTo>
                    <a:pt x="87" y="16"/>
                    <a:pt x="94" y="16"/>
                    <a:pt x="100" y="16"/>
                  </a:cubicBezTo>
                  <a:cubicBezTo>
                    <a:pt x="154" y="29"/>
                    <a:pt x="214" y="23"/>
                    <a:pt x="272" y="23"/>
                  </a:cubicBezTo>
                  <a:cubicBezTo>
                    <a:pt x="382" y="23"/>
                    <a:pt x="496" y="43"/>
                    <a:pt x="607" y="16"/>
                  </a:cubicBezTo>
                  <a:cubicBezTo>
                    <a:pt x="500" y="16"/>
                    <a:pt x="393" y="6"/>
                    <a:pt x="285" y="13"/>
                  </a:cubicBezTo>
                  <a:cubicBezTo>
                    <a:pt x="278" y="13"/>
                    <a:pt x="275" y="13"/>
                    <a:pt x="272" y="13"/>
                  </a:cubicBezTo>
                  <a:cubicBezTo>
                    <a:pt x="218" y="9"/>
                    <a:pt x="168" y="-4"/>
                    <a:pt x="114" y="3"/>
                  </a:cubicBezTo>
                  <a:lnTo>
                    <a:pt x="114" y="3"/>
                  </a:lnTo>
                  <a:cubicBezTo>
                    <a:pt x="94" y="6"/>
                    <a:pt x="70" y="-7"/>
                    <a:pt x="50" y="6"/>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89" name="Google Shape;1189;p36"/>
            <p:cNvSpPr/>
            <p:nvPr/>
          </p:nvSpPr>
          <p:spPr>
            <a:xfrm>
              <a:off x="4740840" y="3702600"/>
              <a:ext cx="18360" cy="9720"/>
            </a:xfrm>
            <a:custGeom>
              <a:avLst/>
              <a:gdLst/>
              <a:ahLst/>
              <a:cxnLst/>
              <a:rect l="l" t="t" r="r" b="b"/>
              <a:pathLst>
                <a:path w="51" h="27" extrusionOk="0">
                  <a:moveTo>
                    <a:pt x="51" y="17"/>
                  </a:moveTo>
                  <a:lnTo>
                    <a:pt x="51" y="17"/>
                  </a:lnTo>
                  <a:cubicBezTo>
                    <a:pt x="51" y="13"/>
                    <a:pt x="51" y="7"/>
                    <a:pt x="51" y="0"/>
                  </a:cubicBezTo>
                  <a:cubicBezTo>
                    <a:pt x="48" y="0"/>
                    <a:pt x="45" y="0"/>
                    <a:pt x="38" y="0"/>
                  </a:cubicBezTo>
                  <a:cubicBezTo>
                    <a:pt x="31" y="10"/>
                    <a:pt x="-2" y="7"/>
                    <a:pt x="1" y="27"/>
                  </a:cubicBezTo>
                  <a:cubicBezTo>
                    <a:pt x="18" y="24"/>
                    <a:pt x="35" y="20"/>
                    <a:pt x="51" y="1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90" name="Google Shape;1190;p36"/>
            <p:cNvSpPr/>
            <p:nvPr/>
          </p:nvSpPr>
          <p:spPr>
            <a:xfrm>
              <a:off x="5060880" y="3823560"/>
              <a:ext cx="34200" cy="5040"/>
            </a:xfrm>
            <a:custGeom>
              <a:avLst/>
              <a:gdLst/>
              <a:ahLst/>
              <a:cxnLst/>
              <a:rect l="l" t="t" r="r" b="b"/>
              <a:pathLst>
                <a:path w="95" h="14" extrusionOk="0">
                  <a:moveTo>
                    <a:pt x="0" y="6"/>
                  </a:moveTo>
                  <a:lnTo>
                    <a:pt x="0" y="6"/>
                  </a:lnTo>
                  <a:cubicBezTo>
                    <a:pt x="38" y="16"/>
                    <a:pt x="68" y="13"/>
                    <a:pt x="95" y="13"/>
                  </a:cubicBezTo>
                  <a:cubicBezTo>
                    <a:pt x="81" y="-4"/>
                    <a:pt x="54" y="6"/>
                    <a:pt x="38" y="0"/>
                  </a:cubicBezTo>
                  <a:cubicBezTo>
                    <a:pt x="31" y="3"/>
                    <a:pt x="21" y="3"/>
                    <a:pt x="0" y="6"/>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91" name="Google Shape;1191;p36"/>
            <p:cNvSpPr/>
            <p:nvPr/>
          </p:nvSpPr>
          <p:spPr>
            <a:xfrm>
              <a:off x="5376600" y="3725280"/>
              <a:ext cx="24120" cy="5400"/>
            </a:xfrm>
            <a:custGeom>
              <a:avLst/>
              <a:gdLst/>
              <a:ahLst/>
              <a:cxnLst/>
              <a:rect l="l" t="t" r="r" b="b"/>
              <a:pathLst>
                <a:path w="67" h="15" extrusionOk="0">
                  <a:moveTo>
                    <a:pt x="67" y="11"/>
                  </a:moveTo>
                  <a:lnTo>
                    <a:pt x="67" y="11"/>
                  </a:lnTo>
                  <a:cubicBezTo>
                    <a:pt x="67" y="7"/>
                    <a:pt x="67" y="4"/>
                    <a:pt x="67" y="1"/>
                  </a:cubicBezTo>
                  <a:cubicBezTo>
                    <a:pt x="63" y="1"/>
                    <a:pt x="60" y="1"/>
                    <a:pt x="57" y="1"/>
                  </a:cubicBezTo>
                  <a:cubicBezTo>
                    <a:pt x="37" y="1"/>
                    <a:pt x="13" y="-6"/>
                    <a:pt x="0" y="11"/>
                  </a:cubicBezTo>
                  <a:cubicBezTo>
                    <a:pt x="23" y="14"/>
                    <a:pt x="43" y="18"/>
                    <a:pt x="67" y="11"/>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92" name="Google Shape;1192;p36"/>
            <p:cNvSpPr/>
            <p:nvPr/>
          </p:nvSpPr>
          <p:spPr>
            <a:xfrm>
              <a:off x="4899600" y="3567960"/>
              <a:ext cx="33840" cy="7920"/>
            </a:xfrm>
            <a:custGeom>
              <a:avLst/>
              <a:gdLst/>
              <a:ahLst/>
              <a:cxnLst/>
              <a:rect l="l" t="t" r="r" b="b"/>
              <a:pathLst>
                <a:path w="94" h="22" extrusionOk="0">
                  <a:moveTo>
                    <a:pt x="13" y="5"/>
                  </a:moveTo>
                  <a:lnTo>
                    <a:pt x="13" y="5"/>
                  </a:lnTo>
                  <a:cubicBezTo>
                    <a:pt x="6" y="8"/>
                    <a:pt x="3" y="12"/>
                    <a:pt x="0" y="15"/>
                  </a:cubicBezTo>
                  <a:cubicBezTo>
                    <a:pt x="17" y="18"/>
                    <a:pt x="33" y="18"/>
                    <a:pt x="50" y="22"/>
                  </a:cubicBezTo>
                  <a:cubicBezTo>
                    <a:pt x="53" y="18"/>
                    <a:pt x="60" y="15"/>
                    <a:pt x="64" y="12"/>
                  </a:cubicBezTo>
                  <a:lnTo>
                    <a:pt x="64" y="12"/>
                  </a:lnTo>
                  <a:cubicBezTo>
                    <a:pt x="67" y="15"/>
                    <a:pt x="74" y="15"/>
                    <a:pt x="77" y="15"/>
                  </a:cubicBezTo>
                  <a:cubicBezTo>
                    <a:pt x="84" y="15"/>
                    <a:pt x="94" y="15"/>
                    <a:pt x="94" y="12"/>
                  </a:cubicBezTo>
                  <a:cubicBezTo>
                    <a:pt x="94" y="5"/>
                    <a:pt x="84" y="5"/>
                    <a:pt x="77" y="5"/>
                  </a:cubicBezTo>
                  <a:lnTo>
                    <a:pt x="77" y="5"/>
                  </a:lnTo>
                  <a:cubicBezTo>
                    <a:pt x="70" y="-2"/>
                    <a:pt x="67" y="-2"/>
                    <a:pt x="64" y="5"/>
                  </a:cubicBezTo>
                  <a:lnTo>
                    <a:pt x="64" y="5"/>
                  </a:lnTo>
                  <a:cubicBezTo>
                    <a:pt x="47" y="-5"/>
                    <a:pt x="30" y="8"/>
                    <a:pt x="13" y="5"/>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93" name="Google Shape;1193;p36"/>
            <p:cNvSpPr/>
            <p:nvPr/>
          </p:nvSpPr>
          <p:spPr>
            <a:xfrm>
              <a:off x="4667760" y="3702600"/>
              <a:ext cx="18000" cy="7200"/>
            </a:xfrm>
            <a:custGeom>
              <a:avLst/>
              <a:gdLst/>
              <a:ahLst/>
              <a:cxnLst/>
              <a:rect l="l" t="t" r="r" b="b"/>
              <a:pathLst>
                <a:path w="50" h="20" extrusionOk="0">
                  <a:moveTo>
                    <a:pt x="23" y="17"/>
                  </a:moveTo>
                  <a:lnTo>
                    <a:pt x="23" y="17"/>
                  </a:lnTo>
                  <a:cubicBezTo>
                    <a:pt x="26" y="17"/>
                    <a:pt x="29" y="17"/>
                    <a:pt x="33" y="20"/>
                  </a:cubicBezTo>
                  <a:cubicBezTo>
                    <a:pt x="46" y="13"/>
                    <a:pt x="50" y="7"/>
                    <a:pt x="50" y="0"/>
                  </a:cubicBezTo>
                  <a:cubicBezTo>
                    <a:pt x="33" y="0"/>
                    <a:pt x="16" y="0"/>
                    <a:pt x="0" y="0"/>
                  </a:cubicBezTo>
                  <a:cubicBezTo>
                    <a:pt x="6" y="7"/>
                    <a:pt x="16" y="10"/>
                    <a:pt x="23" y="1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94" name="Google Shape;1194;p36"/>
            <p:cNvSpPr/>
            <p:nvPr/>
          </p:nvSpPr>
          <p:spPr>
            <a:xfrm>
              <a:off x="4999680" y="3552480"/>
              <a:ext cx="14760" cy="7560"/>
            </a:xfrm>
            <a:custGeom>
              <a:avLst/>
              <a:gdLst/>
              <a:ahLst/>
              <a:cxnLst/>
              <a:rect l="l" t="t" r="r" b="b"/>
              <a:pathLst>
                <a:path w="41" h="21" extrusionOk="0">
                  <a:moveTo>
                    <a:pt x="41" y="4"/>
                  </a:moveTo>
                  <a:lnTo>
                    <a:pt x="41" y="4"/>
                  </a:lnTo>
                  <a:cubicBezTo>
                    <a:pt x="27" y="7"/>
                    <a:pt x="-10" y="-16"/>
                    <a:pt x="4" y="21"/>
                  </a:cubicBezTo>
                  <a:cubicBezTo>
                    <a:pt x="14" y="21"/>
                    <a:pt x="21" y="21"/>
                    <a:pt x="31" y="21"/>
                  </a:cubicBezTo>
                  <a:cubicBezTo>
                    <a:pt x="34" y="14"/>
                    <a:pt x="37" y="7"/>
                    <a:pt x="41" y="4"/>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95" name="Google Shape;1195;p36"/>
            <p:cNvSpPr/>
            <p:nvPr/>
          </p:nvSpPr>
          <p:spPr>
            <a:xfrm>
              <a:off x="4732920" y="3678480"/>
              <a:ext cx="18000" cy="6480"/>
            </a:xfrm>
            <a:custGeom>
              <a:avLst/>
              <a:gdLst/>
              <a:ahLst/>
              <a:cxnLst/>
              <a:rect l="l" t="t" r="r" b="b"/>
              <a:pathLst>
                <a:path w="50" h="18" extrusionOk="0">
                  <a:moveTo>
                    <a:pt x="50" y="10"/>
                  </a:moveTo>
                  <a:lnTo>
                    <a:pt x="50" y="10"/>
                  </a:lnTo>
                  <a:cubicBezTo>
                    <a:pt x="43" y="6"/>
                    <a:pt x="40" y="3"/>
                    <a:pt x="37" y="0"/>
                  </a:cubicBezTo>
                  <a:cubicBezTo>
                    <a:pt x="23" y="0"/>
                    <a:pt x="10" y="3"/>
                    <a:pt x="0" y="3"/>
                  </a:cubicBezTo>
                  <a:cubicBezTo>
                    <a:pt x="10" y="23"/>
                    <a:pt x="26" y="20"/>
                    <a:pt x="50" y="1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96" name="Google Shape;1196;p36"/>
            <p:cNvSpPr/>
            <p:nvPr/>
          </p:nvSpPr>
          <p:spPr>
            <a:xfrm>
              <a:off x="5658840" y="3695400"/>
              <a:ext cx="11160" cy="7200"/>
            </a:xfrm>
            <a:custGeom>
              <a:avLst/>
              <a:gdLst/>
              <a:ahLst/>
              <a:cxnLst/>
              <a:rect l="l" t="t" r="r" b="b"/>
              <a:pathLst>
                <a:path w="31" h="20" extrusionOk="0">
                  <a:moveTo>
                    <a:pt x="18" y="0"/>
                  </a:moveTo>
                  <a:lnTo>
                    <a:pt x="18" y="0"/>
                  </a:lnTo>
                  <a:cubicBezTo>
                    <a:pt x="1" y="0"/>
                    <a:pt x="-6" y="7"/>
                    <a:pt x="4" y="17"/>
                  </a:cubicBezTo>
                  <a:cubicBezTo>
                    <a:pt x="14" y="17"/>
                    <a:pt x="21" y="17"/>
                    <a:pt x="31" y="20"/>
                  </a:cubicBezTo>
                  <a:cubicBezTo>
                    <a:pt x="31" y="13"/>
                    <a:pt x="28" y="7"/>
                    <a:pt x="28" y="0"/>
                  </a:cubicBezTo>
                  <a:cubicBezTo>
                    <a:pt x="25" y="0"/>
                    <a:pt x="21" y="0"/>
                    <a:pt x="18"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97" name="Google Shape;1197;p36"/>
            <p:cNvSpPr/>
            <p:nvPr/>
          </p:nvSpPr>
          <p:spPr>
            <a:xfrm>
              <a:off x="4978080" y="3567240"/>
              <a:ext cx="18000" cy="6120"/>
            </a:xfrm>
            <a:custGeom>
              <a:avLst/>
              <a:gdLst/>
              <a:ahLst/>
              <a:cxnLst/>
              <a:rect l="l" t="t" r="r" b="b"/>
              <a:pathLst>
                <a:path w="50" h="17" extrusionOk="0">
                  <a:moveTo>
                    <a:pt x="37" y="17"/>
                  </a:moveTo>
                  <a:lnTo>
                    <a:pt x="37" y="17"/>
                  </a:lnTo>
                  <a:cubicBezTo>
                    <a:pt x="40" y="14"/>
                    <a:pt x="47" y="10"/>
                    <a:pt x="50" y="7"/>
                  </a:cubicBezTo>
                  <a:cubicBezTo>
                    <a:pt x="50" y="0"/>
                    <a:pt x="44" y="0"/>
                    <a:pt x="37" y="0"/>
                  </a:cubicBezTo>
                  <a:cubicBezTo>
                    <a:pt x="34" y="0"/>
                    <a:pt x="30" y="0"/>
                    <a:pt x="27" y="0"/>
                  </a:cubicBezTo>
                  <a:cubicBezTo>
                    <a:pt x="20" y="7"/>
                    <a:pt x="3" y="7"/>
                    <a:pt x="0" y="17"/>
                  </a:cubicBezTo>
                  <a:cubicBezTo>
                    <a:pt x="10" y="17"/>
                    <a:pt x="20" y="17"/>
                    <a:pt x="27" y="17"/>
                  </a:cubicBezTo>
                  <a:cubicBezTo>
                    <a:pt x="30" y="17"/>
                    <a:pt x="34" y="17"/>
                    <a:pt x="37" y="1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98" name="Google Shape;1198;p36"/>
            <p:cNvSpPr/>
            <p:nvPr/>
          </p:nvSpPr>
          <p:spPr>
            <a:xfrm>
              <a:off x="4957200" y="3674880"/>
              <a:ext cx="11160" cy="8280"/>
            </a:xfrm>
            <a:custGeom>
              <a:avLst/>
              <a:gdLst/>
              <a:ahLst/>
              <a:cxnLst/>
              <a:rect l="l" t="t" r="r" b="b"/>
              <a:pathLst>
                <a:path w="31" h="23" extrusionOk="0">
                  <a:moveTo>
                    <a:pt x="8" y="23"/>
                  </a:moveTo>
                  <a:lnTo>
                    <a:pt x="8" y="23"/>
                  </a:lnTo>
                  <a:cubicBezTo>
                    <a:pt x="11" y="20"/>
                    <a:pt x="14" y="20"/>
                    <a:pt x="18" y="20"/>
                  </a:cubicBezTo>
                  <a:cubicBezTo>
                    <a:pt x="24" y="13"/>
                    <a:pt x="28" y="6"/>
                    <a:pt x="31" y="0"/>
                  </a:cubicBezTo>
                  <a:cubicBezTo>
                    <a:pt x="28" y="0"/>
                    <a:pt x="24" y="0"/>
                    <a:pt x="21" y="0"/>
                  </a:cubicBezTo>
                  <a:cubicBezTo>
                    <a:pt x="18" y="0"/>
                    <a:pt x="11" y="0"/>
                    <a:pt x="4" y="3"/>
                  </a:cubicBezTo>
                  <a:cubicBezTo>
                    <a:pt x="8" y="3"/>
                    <a:pt x="8" y="3"/>
                    <a:pt x="8" y="3"/>
                  </a:cubicBezTo>
                  <a:cubicBezTo>
                    <a:pt x="4" y="10"/>
                    <a:pt x="-6" y="16"/>
                    <a:pt x="8" y="2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99" name="Google Shape;1199;p36"/>
            <p:cNvSpPr/>
            <p:nvPr/>
          </p:nvSpPr>
          <p:spPr>
            <a:xfrm>
              <a:off x="5304240" y="3804120"/>
              <a:ext cx="8280" cy="7200"/>
            </a:xfrm>
            <a:custGeom>
              <a:avLst/>
              <a:gdLst/>
              <a:ahLst/>
              <a:cxnLst/>
              <a:rect l="l" t="t" r="r" b="b"/>
              <a:pathLst>
                <a:path w="23" h="20" extrusionOk="0">
                  <a:moveTo>
                    <a:pt x="9" y="20"/>
                  </a:moveTo>
                  <a:lnTo>
                    <a:pt x="9" y="20"/>
                  </a:lnTo>
                  <a:cubicBezTo>
                    <a:pt x="13" y="20"/>
                    <a:pt x="20" y="20"/>
                    <a:pt x="23" y="20"/>
                  </a:cubicBezTo>
                  <a:cubicBezTo>
                    <a:pt x="23" y="13"/>
                    <a:pt x="23" y="7"/>
                    <a:pt x="23" y="3"/>
                  </a:cubicBezTo>
                  <a:cubicBezTo>
                    <a:pt x="20" y="3"/>
                    <a:pt x="13" y="0"/>
                    <a:pt x="9" y="0"/>
                  </a:cubicBezTo>
                  <a:cubicBezTo>
                    <a:pt x="-4" y="7"/>
                    <a:pt x="-4" y="13"/>
                    <a:pt x="9" y="2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00" name="Google Shape;1200;p36"/>
            <p:cNvSpPr/>
            <p:nvPr/>
          </p:nvSpPr>
          <p:spPr>
            <a:xfrm>
              <a:off x="5492520" y="3552840"/>
              <a:ext cx="19440" cy="3960"/>
            </a:xfrm>
            <a:custGeom>
              <a:avLst/>
              <a:gdLst/>
              <a:ahLst/>
              <a:cxnLst/>
              <a:rect l="l" t="t" r="r" b="b"/>
              <a:pathLst>
                <a:path w="54" h="11" extrusionOk="0">
                  <a:moveTo>
                    <a:pt x="3" y="10"/>
                  </a:moveTo>
                  <a:lnTo>
                    <a:pt x="3" y="10"/>
                  </a:lnTo>
                  <a:cubicBezTo>
                    <a:pt x="20" y="10"/>
                    <a:pt x="40" y="16"/>
                    <a:pt x="54" y="0"/>
                  </a:cubicBezTo>
                  <a:cubicBezTo>
                    <a:pt x="37" y="0"/>
                    <a:pt x="20" y="0"/>
                    <a:pt x="0" y="0"/>
                  </a:cubicBezTo>
                  <a:cubicBezTo>
                    <a:pt x="3" y="3"/>
                    <a:pt x="3" y="6"/>
                    <a:pt x="3" y="1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01" name="Google Shape;1201;p36"/>
            <p:cNvSpPr/>
            <p:nvPr/>
          </p:nvSpPr>
          <p:spPr>
            <a:xfrm>
              <a:off x="4940640" y="3792240"/>
              <a:ext cx="9720" cy="6840"/>
            </a:xfrm>
            <a:custGeom>
              <a:avLst/>
              <a:gdLst/>
              <a:ahLst/>
              <a:cxnLst/>
              <a:rect l="l" t="t" r="r" b="b"/>
              <a:pathLst>
                <a:path w="27" h="19" extrusionOk="0">
                  <a:moveTo>
                    <a:pt x="27" y="6"/>
                  </a:moveTo>
                  <a:lnTo>
                    <a:pt x="27" y="6"/>
                  </a:lnTo>
                  <a:cubicBezTo>
                    <a:pt x="27" y="6"/>
                    <a:pt x="27" y="3"/>
                    <a:pt x="27" y="0"/>
                  </a:cubicBezTo>
                  <a:cubicBezTo>
                    <a:pt x="17" y="0"/>
                    <a:pt x="10" y="0"/>
                    <a:pt x="0" y="0"/>
                  </a:cubicBezTo>
                  <a:cubicBezTo>
                    <a:pt x="0" y="6"/>
                    <a:pt x="0" y="13"/>
                    <a:pt x="0" y="16"/>
                  </a:cubicBezTo>
                  <a:cubicBezTo>
                    <a:pt x="17" y="26"/>
                    <a:pt x="13" y="6"/>
                    <a:pt x="27" y="6"/>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02" name="Google Shape;1202;p36"/>
            <p:cNvSpPr/>
            <p:nvPr/>
          </p:nvSpPr>
          <p:spPr>
            <a:xfrm>
              <a:off x="4945320" y="3572280"/>
              <a:ext cx="8640" cy="3600"/>
            </a:xfrm>
            <a:custGeom>
              <a:avLst/>
              <a:gdLst/>
              <a:ahLst/>
              <a:cxnLst/>
              <a:rect l="l" t="t" r="r" b="b"/>
              <a:pathLst>
                <a:path w="24" h="10" extrusionOk="0">
                  <a:moveTo>
                    <a:pt x="11" y="0"/>
                  </a:moveTo>
                  <a:lnTo>
                    <a:pt x="11" y="0"/>
                  </a:lnTo>
                  <a:cubicBezTo>
                    <a:pt x="-3" y="0"/>
                    <a:pt x="0" y="6"/>
                    <a:pt x="4" y="10"/>
                  </a:cubicBezTo>
                  <a:cubicBezTo>
                    <a:pt x="11" y="10"/>
                    <a:pt x="17" y="10"/>
                    <a:pt x="24" y="10"/>
                  </a:cubicBezTo>
                  <a:cubicBezTo>
                    <a:pt x="21" y="3"/>
                    <a:pt x="17" y="0"/>
                    <a:pt x="11"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03" name="Google Shape;1203;p36"/>
            <p:cNvSpPr/>
            <p:nvPr/>
          </p:nvSpPr>
          <p:spPr>
            <a:xfrm>
              <a:off x="4703760" y="3701520"/>
              <a:ext cx="9720" cy="7200"/>
            </a:xfrm>
            <a:custGeom>
              <a:avLst/>
              <a:gdLst/>
              <a:ahLst/>
              <a:cxnLst/>
              <a:rect l="l" t="t" r="r" b="b"/>
              <a:pathLst>
                <a:path w="27" h="20" extrusionOk="0">
                  <a:moveTo>
                    <a:pt x="14" y="0"/>
                  </a:moveTo>
                  <a:lnTo>
                    <a:pt x="14" y="0"/>
                  </a:lnTo>
                  <a:cubicBezTo>
                    <a:pt x="7" y="0"/>
                    <a:pt x="4" y="0"/>
                    <a:pt x="0" y="3"/>
                  </a:cubicBezTo>
                  <a:cubicBezTo>
                    <a:pt x="0" y="6"/>
                    <a:pt x="0" y="13"/>
                    <a:pt x="0" y="20"/>
                  </a:cubicBezTo>
                  <a:cubicBezTo>
                    <a:pt x="7" y="20"/>
                    <a:pt x="10" y="20"/>
                    <a:pt x="14" y="20"/>
                  </a:cubicBezTo>
                  <a:cubicBezTo>
                    <a:pt x="17" y="13"/>
                    <a:pt x="24" y="6"/>
                    <a:pt x="27" y="0"/>
                  </a:cubicBezTo>
                  <a:lnTo>
                    <a:pt x="27" y="0"/>
                  </a:lnTo>
                  <a:cubicBezTo>
                    <a:pt x="24" y="0"/>
                    <a:pt x="17" y="0"/>
                    <a:pt x="14"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04" name="Google Shape;1204;p36"/>
            <p:cNvSpPr/>
            <p:nvPr/>
          </p:nvSpPr>
          <p:spPr>
            <a:xfrm>
              <a:off x="5441760" y="3722040"/>
              <a:ext cx="14400" cy="5760"/>
            </a:xfrm>
            <a:custGeom>
              <a:avLst/>
              <a:gdLst/>
              <a:ahLst/>
              <a:cxnLst/>
              <a:rect l="l" t="t" r="r" b="b"/>
              <a:pathLst>
                <a:path w="40" h="16" extrusionOk="0">
                  <a:moveTo>
                    <a:pt x="0" y="10"/>
                  </a:moveTo>
                  <a:lnTo>
                    <a:pt x="0" y="10"/>
                  </a:lnTo>
                  <a:cubicBezTo>
                    <a:pt x="3" y="10"/>
                    <a:pt x="7" y="10"/>
                    <a:pt x="10" y="10"/>
                  </a:cubicBezTo>
                  <a:lnTo>
                    <a:pt x="10" y="10"/>
                  </a:lnTo>
                  <a:cubicBezTo>
                    <a:pt x="20" y="16"/>
                    <a:pt x="27" y="16"/>
                    <a:pt x="40" y="16"/>
                  </a:cubicBezTo>
                  <a:cubicBezTo>
                    <a:pt x="40" y="13"/>
                    <a:pt x="40" y="13"/>
                    <a:pt x="40" y="10"/>
                  </a:cubicBezTo>
                  <a:cubicBezTo>
                    <a:pt x="27" y="-4"/>
                    <a:pt x="13" y="-4"/>
                    <a:pt x="0" y="1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05" name="Google Shape;1205;p36"/>
            <p:cNvSpPr/>
            <p:nvPr/>
          </p:nvSpPr>
          <p:spPr>
            <a:xfrm>
              <a:off x="4643280" y="3539520"/>
              <a:ext cx="42480" cy="10440"/>
            </a:xfrm>
            <a:custGeom>
              <a:avLst/>
              <a:gdLst/>
              <a:ahLst/>
              <a:cxnLst/>
              <a:rect l="l" t="t" r="r" b="b"/>
              <a:pathLst>
                <a:path w="118" h="29" extrusionOk="0">
                  <a:moveTo>
                    <a:pt x="104" y="3"/>
                  </a:moveTo>
                  <a:lnTo>
                    <a:pt x="104" y="3"/>
                  </a:lnTo>
                  <a:lnTo>
                    <a:pt x="104" y="3"/>
                  </a:lnTo>
                  <a:cubicBezTo>
                    <a:pt x="71" y="0"/>
                    <a:pt x="37" y="0"/>
                    <a:pt x="0" y="0"/>
                  </a:cubicBezTo>
                  <a:cubicBezTo>
                    <a:pt x="10" y="6"/>
                    <a:pt x="17" y="13"/>
                    <a:pt x="27" y="20"/>
                  </a:cubicBezTo>
                  <a:cubicBezTo>
                    <a:pt x="30" y="20"/>
                    <a:pt x="30" y="23"/>
                    <a:pt x="34" y="23"/>
                  </a:cubicBezTo>
                  <a:cubicBezTo>
                    <a:pt x="47" y="30"/>
                    <a:pt x="61" y="30"/>
                    <a:pt x="78" y="27"/>
                  </a:cubicBezTo>
                  <a:cubicBezTo>
                    <a:pt x="88" y="27"/>
                    <a:pt x="97" y="23"/>
                    <a:pt x="104" y="13"/>
                  </a:cubicBezTo>
                  <a:lnTo>
                    <a:pt x="104" y="13"/>
                  </a:lnTo>
                  <a:cubicBezTo>
                    <a:pt x="108" y="17"/>
                    <a:pt x="111" y="17"/>
                    <a:pt x="114" y="13"/>
                  </a:cubicBezTo>
                  <a:cubicBezTo>
                    <a:pt x="114" y="10"/>
                    <a:pt x="114" y="6"/>
                    <a:pt x="118" y="3"/>
                  </a:cubicBezTo>
                  <a:cubicBezTo>
                    <a:pt x="111" y="0"/>
                    <a:pt x="108" y="0"/>
                    <a:pt x="104" y="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06" name="Google Shape;1206;p36"/>
            <p:cNvSpPr/>
            <p:nvPr/>
          </p:nvSpPr>
          <p:spPr>
            <a:xfrm>
              <a:off x="4610880" y="3605760"/>
              <a:ext cx="5760" cy="3960"/>
            </a:xfrm>
            <a:custGeom>
              <a:avLst/>
              <a:gdLst/>
              <a:ahLst/>
              <a:cxnLst/>
              <a:rect l="l" t="t" r="r" b="b"/>
              <a:pathLst>
                <a:path w="16" h="11" extrusionOk="0">
                  <a:moveTo>
                    <a:pt x="16" y="11"/>
                  </a:moveTo>
                  <a:lnTo>
                    <a:pt x="16" y="11"/>
                  </a:lnTo>
                  <a:cubicBezTo>
                    <a:pt x="13" y="7"/>
                    <a:pt x="16" y="0"/>
                    <a:pt x="6" y="0"/>
                  </a:cubicBezTo>
                  <a:cubicBezTo>
                    <a:pt x="3" y="0"/>
                    <a:pt x="0" y="7"/>
                    <a:pt x="0" y="11"/>
                  </a:cubicBezTo>
                  <a:cubicBezTo>
                    <a:pt x="3" y="11"/>
                    <a:pt x="10" y="11"/>
                    <a:pt x="16" y="11"/>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07" name="Google Shape;1207;p36"/>
            <p:cNvSpPr/>
            <p:nvPr/>
          </p:nvSpPr>
          <p:spPr>
            <a:xfrm>
              <a:off x="4937040" y="3735360"/>
              <a:ext cx="8280" cy="2880"/>
            </a:xfrm>
            <a:custGeom>
              <a:avLst/>
              <a:gdLst/>
              <a:ahLst/>
              <a:cxnLst/>
              <a:rect l="l" t="t" r="r" b="b"/>
              <a:pathLst>
                <a:path w="23" h="8" extrusionOk="0">
                  <a:moveTo>
                    <a:pt x="23" y="0"/>
                  </a:moveTo>
                  <a:lnTo>
                    <a:pt x="23" y="0"/>
                  </a:lnTo>
                  <a:cubicBezTo>
                    <a:pt x="17" y="0"/>
                    <a:pt x="7" y="0"/>
                    <a:pt x="0" y="0"/>
                  </a:cubicBezTo>
                  <a:cubicBezTo>
                    <a:pt x="7" y="10"/>
                    <a:pt x="17" y="10"/>
                    <a:pt x="23"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08" name="Google Shape;1208;p36"/>
            <p:cNvSpPr/>
            <p:nvPr/>
          </p:nvSpPr>
          <p:spPr>
            <a:xfrm>
              <a:off x="5604840" y="3722040"/>
              <a:ext cx="5040" cy="4680"/>
            </a:xfrm>
            <a:custGeom>
              <a:avLst/>
              <a:gdLst/>
              <a:ahLst/>
              <a:cxnLst/>
              <a:rect l="l" t="t" r="r" b="b"/>
              <a:pathLst>
                <a:path w="14" h="13" extrusionOk="0">
                  <a:moveTo>
                    <a:pt x="7" y="13"/>
                  </a:moveTo>
                  <a:lnTo>
                    <a:pt x="7" y="13"/>
                  </a:lnTo>
                  <a:cubicBezTo>
                    <a:pt x="14" y="10"/>
                    <a:pt x="14" y="6"/>
                    <a:pt x="14" y="0"/>
                  </a:cubicBezTo>
                  <a:cubicBezTo>
                    <a:pt x="7" y="0"/>
                    <a:pt x="3" y="0"/>
                    <a:pt x="0" y="0"/>
                  </a:cubicBezTo>
                  <a:cubicBezTo>
                    <a:pt x="3" y="6"/>
                    <a:pt x="3" y="10"/>
                    <a:pt x="7" y="1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09" name="Google Shape;1209;p36"/>
            <p:cNvSpPr/>
            <p:nvPr/>
          </p:nvSpPr>
          <p:spPr>
            <a:xfrm>
              <a:off x="4866840" y="3677040"/>
              <a:ext cx="5040" cy="3240"/>
            </a:xfrm>
            <a:custGeom>
              <a:avLst/>
              <a:gdLst/>
              <a:ahLst/>
              <a:cxnLst/>
              <a:rect l="l" t="t" r="r" b="b"/>
              <a:pathLst>
                <a:path w="14" h="9" extrusionOk="0">
                  <a:moveTo>
                    <a:pt x="14" y="4"/>
                  </a:moveTo>
                  <a:lnTo>
                    <a:pt x="14" y="4"/>
                  </a:lnTo>
                  <a:cubicBezTo>
                    <a:pt x="10" y="4"/>
                    <a:pt x="7" y="4"/>
                    <a:pt x="4" y="0"/>
                  </a:cubicBezTo>
                  <a:lnTo>
                    <a:pt x="0" y="4"/>
                  </a:lnTo>
                  <a:cubicBezTo>
                    <a:pt x="4" y="10"/>
                    <a:pt x="7" y="10"/>
                    <a:pt x="14" y="4"/>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10" name="Google Shape;1210;p36"/>
            <p:cNvSpPr/>
            <p:nvPr/>
          </p:nvSpPr>
          <p:spPr>
            <a:xfrm>
              <a:off x="4731480" y="3710520"/>
              <a:ext cx="5040" cy="1800"/>
            </a:xfrm>
            <a:custGeom>
              <a:avLst/>
              <a:gdLst/>
              <a:ahLst/>
              <a:cxnLst/>
              <a:rect l="l" t="t" r="r" b="b"/>
              <a:pathLst>
                <a:path w="14" h="5" extrusionOk="0">
                  <a:moveTo>
                    <a:pt x="0" y="5"/>
                  </a:moveTo>
                  <a:lnTo>
                    <a:pt x="0" y="5"/>
                  </a:lnTo>
                  <a:cubicBezTo>
                    <a:pt x="7" y="5"/>
                    <a:pt x="10" y="5"/>
                    <a:pt x="14" y="5"/>
                  </a:cubicBezTo>
                  <a:cubicBezTo>
                    <a:pt x="10" y="-2"/>
                    <a:pt x="7" y="-2"/>
                    <a:pt x="0" y="5"/>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11" name="Google Shape;1211;p36"/>
            <p:cNvSpPr/>
            <p:nvPr/>
          </p:nvSpPr>
          <p:spPr>
            <a:xfrm>
              <a:off x="4759200" y="3794400"/>
              <a:ext cx="5040" cy="2520"/>
            </a:xfrm>
            <a:custGeom>
              <a:avLst/>
              <a:gdLst/>
              <a:ahLst/>
              <a:cxnLst/>
              <a:rect l="l" t="t" r="r" b="b"/>
              <a:pathLst>
                <a:path w="14" h="7" extrusionOk="0">
                  <a:moveTo>
                    <a:pt x="14" y="0"/>
                  </a:moveTo>
                  <a:lnTo>
                    <a:pt x="14" y="0"/>
                  </a:lnTo>
                  <a:cubicBezTo>
                    <a:pt x="11" y="0"/>
                    <a:pt x="7" y="0"/>
                    <a:pt x="0" y="0"/>
                  </a:cubicBezTo>
                  <a:cubicBezTo>
                    <a:pt x="7" y="10"/>
                    <a:pt x="11" y="7"/>
                    <a:pt x="14"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12" name="Google Shape;1212;p36"/>
            <p:cNvSpPr/>
            <p:nvPr/>
          </p:nvSpPr>
          <p:spPr>
            <a:xfrm>
              <a:off x="5145840" y="3632400"/>
              <a:ext cx="3600" cy="3600"/>
            </a:xfrm>
            <a:custGeom>
              <a:avLst/>
              <a:gdLst/>
              <a:ahLst/>
              <a:cxnLst/>
              <a:rect l="l" t="t" r="r" b="b"/>
              <a:pathLst>
                <a:path w="10" h="10" extrusionOk="0">
                  <a:moveTo>
                    <a:pt x="0" y="4"/>
                  </a:moveTo>
                  <a:lnTo>
                    <a:pt x="0" y="4"/>
                  </a:lnTo>
                  <a:cubicBezTo>
                    <a:pt x="3" y="7"/>
                    <a:pt x="6" y="7"/>
                    <a:pt x="10" y="10"/>
                  </a:cubicBezTo>
                  <a:cubicBezTo>
                    <a:pt x="10" y="7"/>
                    <a:pt x="10" y="4"/>
                    <a:pt x="10" y="0"/>
                  </a:cubicBezTo>
                  <a:cubicBezTo>
                    <a:pt x="6" y="4"/>
                    <a:pt x="3" y="4"/>
                    <a:pt x="0" y="4"/>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13" name="Google Shape;1213;p36"/>
            <p:cNvSpPr/>
            <p:nvPr/>
          </p:nvSpPr>
          <p:spPr>
            <a:xfrm>
              <a:off x="5572440" y="4260960"/>
              <a:ext cx="0" cy="0"/>
            </a:xfrm>
            <a:custGeom>
              <a:avLst/>
              <a:gdLst/>
              <a:ahLst/>
              <a:cxnLst/>
              <a:rect l="l" t="t" r="r" b="b"/>
              <a:pathLst>
                <a:path w="120000" h="120000" extrusionOk="0">
                  <a:moveTo>
                    <a:pt x="0" y="0"/>
                  </a:move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14" name="Google Shape;1214;p36"/>
            <p:cNvSpPr/>
            <p:nvPr/>
          </p:nvSpPr>
          <p:spPr>
            <a:xfrm>
              <a:off x="5163120" y="4177800"/>
              <a:ext cx="121680" cy="9360"/>
            </a:xfrm>
            <a:custGeom>
              <a:avLst/>
              <a:gdLst/>
              <a:ahLst/>
              <a:cxnLst/>
              <a:rect l="l" t="t" r="r" b="b"/>
              <a:pathLst>
                <a:path w="338" h="26" extrusionOk="0">
                  <a:moveTo>
                    <a:pt x="207" y="23"/>
                  </a:moveTo>
                  <a:lnTo>
                    <a:pt x="207" y="23"/>
                  </a:lnTo>
                  <a:cubicBezTo>
                    <a:pt x="250" y="23"/>
                    <a:pt x="294" y="23"/>
                    <a:pt x="338" y="19"/>
                  </a:cubicBezTo>
                  <a:cubicBezTo>
                    <a:pt x="338" y="6"/>
                    <a:pt x="331" y="-1"/>
                    <a:pt x="311" y="3"/>
                  </a:cubicBezTo>
                  <a:cubicBezTo>
                    <a:pt x="217" y="-1"/>
                    <a:pt x="123" y="-1"/>
                    <a:pt x="26" y="3"/>
                  </a:cubicBezTo>
                  <a:cubicBezTo>
                    <a:pt x="22" y="13"/>
                    <a:pt x="-22" y="6"/>
                    <a:pt x="12" y="26"/>
                  </a:cubicBezTo>
                  <a:cubicBezTo>
                    <a:pt x="76" y="23"/>
                    <a:pt x="143" y="29"/>
                    <a:pt x="207" y="2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15" name="Google Shape;1215;p36"/>
            <p:cNvSpPr/>
            <p:nvPr/>
          </p:nvSpPr>
          <p:spPr>
            <a:xfrm>
              <a:off x="5302800" y="4123080"/>
              <a:ext cx="119520" cy="10080"/>
            </a:xfrm>
            <a:custGeom>
              <a:avLst/>
              <a:gdLst/>
              <a:ahLst/>
              <a:cxnLst/>
              <a:rect l="l" t="t" r="r" b="b"/>
              <a:pathLst>
                <a:path w="332" h="28" extrusionOk="0">
                  <a:moveTo>
                    <a:pt x="13" y="27"/>
                  </a:moveTo>
                  <a:lnTo>
                    <a:pt x="13" y="27"/>
                  </a:lnTo>
                  <a:cubicBezTo>
                    <a:pt x="84" y="27"/>
                    <a:pt x="151" y="27"/>
                    <a:pt x="221" y="27"/>
                  </a:cubicBezTo>
                  <a:cubicBezTo>
                    <a:pt x="258" y="27"/>
                    <a:pt x="295" y="20"/>
                    <a:pt x="332" y="0"/>
                  </a:cubicBezTo>
                  <a:cubicBezTo>
                    <a:pt x="218" y="7"/>
                    <a:pt x="107" y="13"/>
                    <a:pt x="0" y="17"/>
                  </a:cubicBezTo>
                  <a:cubicBezTo>
                    <a:pt x="0" y="27"/>
                    <a:pt x="0" y="30"/>
                    <a:pt x="13" y="2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16" name="Google Shape;1216;p36"/>
            <p:cNvSpPr/>
            <p:nvPr/>
          </p:nvSpPr>
          <p:spPr>
            <a:xfrm>
              <a:off x="5010480" y="4287240"/>
              <a:ext cx="84600" cy="11160"/>
            </a:xfrm>
            <a:custGeom>
              <a:avLst/>
              <a:gdLst/>
              <a:ahLst/>
              <a:cxnLst/>
              <a:rect l="l" t="t" r="r" b="b"/>
              <a:pathLst>
                <a:path w="235" h="31" extrusionOk="0">
                  <a:moveTo>
                    <a:pt x="24" y="28"/>
                  </a:moveTo>
                  <a:lnTo>
                    <a:pt x="24" y="28"/>
                  </a:lnTo>
                  <a:cubicBezTo>
                    <a:pt x="44" y="28"/>
                    <a:pt x="61" y="17"/>
                    <a:pt x="81" y="31"/>
                  </a:cubicBezTo>
                  <a:cubicBezTo>
                    <a:pt x="90" y="31"/>
                    <a:pt x="104" y="31"/>
                    <a:pt x="114" y="31"/>
                  </a:cubicBezTo>
                  <a:cubicBezTo>
                    <a:pt x="151" y="21"/>
                    <a:pt x="188" y="28"/>
                    <a:pt x="225" y="24"/>
                  </a:cubicBezTo>
                  <a:cubicBezTo>
                    <a:pt x="231" y="24"/>
                    <a:pt x="235" y="21"/>
                    <a:pt x="235" y="14"/>
                  </a:cubicBezTo>
                  <a:cubicBezTo>
                    <a:pt x="235" y="11"/>
                    <a:pt x="231" y="11"/>
                    <a:pt x="228" y="11"/>
                  </a:cubicBezTo>
                  <a:cubicBezTo>
                    <a:pt x="231" y="7"/>
                    <a:pt x="231" y="4"/>
                    <a:pt x="231" y="0"/>
                  </a:cubicBezTo>
                  <a:cubicBezTo>
                    <a:pt x="225" y="4"/>
                    <a:pt x="215" y="4"/>
                    <a:pt x="204" y="4"/>
                  </a:cubicBezTo>
                  <a:lnTo>
                    <a:pt x="204" y="4"/>
                  </a:lnTo>
                  <a:lnTo>
                    <a:pt x="204" y="4"/>
                  </a:lnTo>
                  <a:cubicBezTo>
                    <a:pt x="147" y="4"/>
                    <a:pt x="88" y="4"/>
                    <a:pt x="27" y="4"/>
                  </a:cubicBezTo>
                  <a:cubicBezTo>
                    <a:pt x="11" y="4"/>
                    <a:pt x="-3" y="4"/>
                    <a:pt x="1" y="17"/>
                  </a:cubicBezTo>
                  <a:cubicBezTo>
                    <a:pt x="4" y="28"/>
                    <a:pt x="14" y="31"/>
                    <a:pt x="24" y="28"/>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17" name="Google Shape;1217;p36"/>
            <p:cNvSpPr/>
            <p:nvPr/>
          </p:nvSpPr>
          <p:spPr>
            <a:xfrm>
              <a:off x="4992480" y="4155480"/>
              <a:ext cx="57600" cy="7560"/>
            </a:xfrm>
            <a:custGeom>
              <a:avLst/>
              <a:gdLst/>
              <a:ahLst/>
              <a:cxnLst/>
              <a:rect l="l" t="t" r="r" b="b"/>
              <a:pathLst>
                <a:path w="160" h="21" extrusionOk="0">
                  <a:moveTo>
                    <a:pt x="154" y="1"/>
                  </a:moveTo>
                  <a:lnTo>
                    <a:pt x="154" y="1"/>
                  </a:lnTo>
                  <a:cubicBezTo>
                    <a:pt x="101" y="-2"/>
                    <a:pt x="51" y="1"/>
                    <a:pt x="0" y="11"/>
                  </a:cubicBezTo>
                  <a:cubicBezTo>
                    <a:pt x="17" y="24"/>
                    <a:pt x="44" y="18"/>
                    <a:pt x="64" y="21"/>
                  </a:cubicBezTo>
                  <a:cubicBezTo>
                    <a:pt x="94" y="21"/>
                    <a:pt x="124" y="21"/>
                    <a:pt x="154" y="21"/>
                  </a:cubicBezTo>
                  <a:cubicBezTo>
                    <a:pt x="161" y="14"/>
                    <a:pt x="161" y="8"/>
                    <a:pt x="154" y="1"/>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18" name="Google Shape;1218;p36"/>
            <p:cNvSpPr/>
            <p:nvPr/>
          </p:nvSpPr>
          <p:spPr>
            <a:xfrm>
              <a:off x="5055480" y="4153320"/>
              <a:ext cx="23760" cy="8640"/>
            </a:xfrm>
            <a:custGeom>
              <a:avLst/>
              <a:gdLst/>
              <a:ahLst/>
              <a:cxnLst/>
              <a:rect l="l" t="t" r="r" b="b"/>
              <a:pathLst>
                <a:path w="66" h="24" extrusionOk="0">
                  <a:moveTo>
                    <a:pt x="56" y="24"/>
                  </a:moveTo>
                  <a:lnTo>
                    <a:pt x="56" y="24"/>
                  </a:lnTo>
                  <a:cubicBezTo>
                    <a:pt x="59" y="24"/>
                    <a:pt x="63" y="24"/>
                    <a:pt x="66" y="24"/>
                  </a:cubicBezTo>
                  <a:cubicBezTo>
                    <a:pt x="66" y="17"/>
                    <a:pt x="63" y="10"/>
                    <a:pt x="53" y="4"/>
                  </a:cubicBezTo>
                  <a:cubicBezTo>
                    <a:pt x="36" y="4"/>
                    <a:pt x="19" y="0"/>
                    <a:pt x="2" y="0"/>
                  </a:cubicBezTo>
                  <a:cubicBezTo>
                    <a:pt x="-1" y="7"/>
                    <a:pt x="-4" y="17"/>
                    <a:pt x="15" y="17"/>
                  </a:cubicBezTo>
                  <a:cubicBezTo>
                    <a:pt x="29" y="17"/>
                    <a:pt x="46" y="14"/>
                    <a:pt x="56" y="24"/>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19" name="Google Shape;1219;p36"/>
            <p:cNvSpPr/>
            <p:nvPr/>
          </p:nvSpPr>
          <p:spPr>
            <a:xfrm>
              <a:off x="5158800" y="4153320"/>
              <a:ext cx="20880" cy="7560"/>
            </a:xfrm>
            <a:custGeom>
              <a:avLst/>
              <a:gdLst/>
              <a:ahLst/>
              <a:cxnLst/>
              <a:rect l="l" t="t" r="r" b="b"/>
              <a:pathLst>
                <a:path w="58" h="21" extrusionOk="0">
                  <a:moveTo>
                    <a:pt x="0" y="0"/>
                  </a:moveTo>
                  <a:lnTo>
                    <a:pt x="0" y="0"/>
                  </a:lnTo>
                  <a:cubicBezTo>
                    <a:pt x="0" y="4"/>
                    <a:pt x="0" y="10"/>
                    <a:pt x="0" y="17"/>
                  </a:cubicBezTo>
                  <a:cubicBezTo>
                    <a:pt x="14" y="24"/>
                    <a:pt x="31" y="20"/>
                    <a:pt x="47" y="20"/>
                  </a:cubicBezTo>
                  <a:cubicBezTo>
                    <a:pt x="68" y="24"/>
                    <a:pt x="51" y="14"/>
                    <a:pt x="51" y="7"/>
                  </a:cubicBezTo>
                  <a:cubicBezTo>
                    <a:pt x="34" y="10"/>
                    <a:pt x="17" y="4"/>
                    <a:pt x="0"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20" name="Google Shape;1220;p36"/>
            <p:cNvSpPr/>
            <p:nvPr/>
          </p:nvSpPr>
          <p:spPr>
            <a:xfrm>
              <a:off x="4833000" y="4299480"/>
              <a:ext cx="15840" cy="8640"/>
            </a:xfrm>
            <a:custGeom>
              <a:avLst/>
              <a:gdLst/>
              <a:ahLst/>
              <a:cxnLst/>
              <a:rect l="l" t="t" r="r" b="b"/>
              <a:pathLst>
                <a:path w="44" h="24" extrusionOk="0">
                  <a:moveTo>
                    <a:pt x="4" y="20"/>
                  </a:moveTo>
                  <a:lnTo>
                    <a:pt x="4" y="20"/>
                  </a:lnTo>
                  <a:cubicBezTo>
                    <a:pt x="7" y="20"/>
                    <a:pt x="14" y="20"/>
                    <a:pt x="17" y="24"/>
                  </a:cubicBezTo>
                  <a:cubicBezTo>
                    <a:pt x="24" y="20"/>
                    <a:pt x="34" y="17"/>
                    <a:pt x="44" y="14"/>
                  </a:cubicBezTo>
                  <a:cubicBezTo>
                    <a:pt x="44" y="7"/>
                    <a:pt x="37" y="0"/>
                    <a:pt x="24" y="0"/>
                  </a:cubicBezTo>
                  <a:cubicBezTo>
                    <a:pt x="10" y="0"/>
                    <a:pt x="0" y="4"/>
                    <a:pt x="0" y="17"/>
                  </a:cubicBezTo>
                  <a:cubicBezTo>
                    <a:pt x="4" y="17"/>
                    <a:pt x="4" y="20"/>
                    <a:pt x="4" y="2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21" name="Google Shape;1221;p36"/>
            <p:cNvSpPr/>
            <p:nvPr/>
          </p:nvSpPr>
          <p:spPr>
            <a:xfrm>
              <a:off x="5421240" y="4208760"/>
              <a:ext cx="10080" cy="5400"/>
            </a:xfrm>
            <a:custGeom>
              <a:avLst/>
              <a:gdLst/>
              <a:ahLst/>
              <a:cxnLst/>
              <a:rect l="l" t="t" r="r" b="b"/>
              <a:pathLst>
                <a:path w="28" h="15" extrusionOk="0">
                  <a:moveTo>
                    <a:pt x="0" y="7"/>
                  </a:moveTo>
                  <a:lnTo>
                    <a:pt x="0" y="7"/>
                  </a:lnTo>
                  <a:cubicBezTo>
                    <a:pt x="3" y="11"/>
                    <a:pt x="10" y="14"/>
                    <a:pt x="13" y="14"/>
                  </a:cubicBezTo>
                  <a:cubicBezTo>
                    <a:pt x="20" y="17"/>
                    <a:pt x="27" y="14"/>
                    <a:pt x="27" y="7"/>
                  </a:cubicBezTo>
                  <a:cubicBezTo>
                    <a:pt x="30" y="0"/>
                    <a:pt x="20" y="0"/>
                    <a:pt x="13" y="0"/>
                  </a:cubicBezTo>
                  <a:cubicBezTo>
                    <a:pt x="6" y="0"/>
                    <a:pt x="0" y="0"/>
                    <a:pt x="0" y="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22" name="Google Shape;1222;p36"/>
            <p:cNvSpPr/>
            <p:nvPr/>
          </p:nvSpPr>
          <p:spPr>
            <a:xfrm>
              <a:off x="5001120" y="4212720"/>
              <a:ext cx="11880" cy="7200"/>
            </a:xfrm>
            <a:custGeom>
              <a:avLst/>
              <a:gdLst/>
              <a:ahLst/>
              <a:cxnLst/>
              <a:rect l="l" t="t" r="r" b="b"/>
              <a:pathLst>
                <a:path w="33" h="20" extrusionOk="0">
                  <a:moveTo>
                    <a:pt x="27" y="20"/>
                  </a:moveTo>
                  <a:lnTo>
                    <a:pt x="27" y="20"/>
                  </a:lnTo>
                  <a:cubicBezTo>
                    <a:pt x="47" y="3"/>
                    <a:pt x="13" y="6"/>
                    <a:pt x="13" y="0"/>
                  </a:cubicBezTo>
                  <a:cubicBezTo>
                    <a:pt x="3" y="3"/>
                    <a:pt x="0" y="10"/>
                    <a:pt x="0" y="16"/>
                  </a:cubicBezTo>
                  <a:lnTo>
                    <a:pt x="0" y="16"/>
                  </a:lnTo>
                  <a:cubicBezTo>
                    <a:pt x="3" y="20"/>
                    <a:pt x="6" y="20"/>
                    <a:pt x="10" y="20"/>
                  </a:cubicBezTo>
                  <a:cubicBezTo>
                    <a:pt x="13" y="20"/>
                    <a:pt x="13" y="20"/>
                    <a:pt x="13" y="16"/>
                  </a:cubicBezTo>
                  <a:cubicBezTo>
                    <a:pt x="17" y="16"/>
                    <a:pt x="20" y="16"/>
                    <a:pt x="27" y="2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23" name="Google Shape;1223;p36"/>
            <p:cNvSpPr/>
            <p:nvPr/>
          </p:nvSpPr>
          <p:spPr>
            <a:xfrm>
              <a:off x="5645880" y="4161960"/>
              <a:ext cx="19440" cy="4320"/>
            </a:xfrm>
            <a:custGeom>
              <a:avLst/>
              <a:gdLst/>
              <a:ahLst/>
              <a:cxnLst/>
              <a:rect l="l" t="t" r="r" b="b"/>
              <a:pathLst>
                <a:path w="54" h="12" extrusionOk="0">
                  <a:moveTo>
                    <a:pt x="54" y="9"/>
                  </a:moveTo>
                  <a:lnTo>
                    <a:pt x="54" y="9"/>
                  </a:lnTo>
                  <a:cubicBezTo>
                    <a:pt x="47" y="6"/>
                    <a:pt x="44" y="3"/>
                    <a:pt x="40" y="0"/>
                  </a:cubicBezTo>
                  <a:cubicBezTo>
                    <a:pt x="37" y="0"/>
                    <a:pt x="34" y="0"/>
                    <a:pt x="30" y="0"/>
                  </a:cubicBezTo>
                  <a:cubicBezTo>
                    <a:pt x="20" y="3"/>
                    <a:pt x="7" y="3"/>
                    <a:pt x="0" y="9"/>
                  </a:cubicBezTo>
                  <a:cubicBezTo>
                    <a:pt x="20" y="13"/>
                    <a:pt x="37" y="13"/>
                    <a:pt x="54" y="9"/>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24" name="Google Shape;1224;p36"/>
            <p:cNvSpPr/>
            <p:nvPr/>
          </p:nvSpPr>
          <p:spPr>
            <a:xfrm>
              <a:off x="5103360" y="4152240"/>
              <a:ext cx="8640" cy="6120"/>
            </a:xfrm>
            <a:custGeom>
              <a:avLst/>
              <a:gdLst/>
              <a:ahLst/>
              <a:cxnLst/>
              <a:rect l="l" t="t" r="r" b="b"/>
              <a:pathLst>
                <a:path w="24" h="17" extrusionOk="0">
                  <a:moveTo>
                    <a:pt x="10" y="17"/>
                  </a:moveTo>
                  <a:lnTo>
                    <a:pt x="10" y="17"/>
                  </a:lnTo>
                  <a:cubicBezTo>
                    <a:pt x="24" y="17"/>
                    <a:pt x="24" y="7"/>
                    <a:pt x="24" y="0"/>
                  </a:cubicBezTo>
                  <a:cubicBezTo>
                    <a:pt x="17" y="0"/>
                    <a:pt x="10" y="0"/>
                    <a:pt x="0" y="3"/>
                  </a:cubicBezTo>
                  <a:cubicBezTo>
                    <a:pt x="0" y="7"/>
                    <a:pt x="0" y="13"/>
                    <a:pt x="10" y="1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25" name="Google Shape;1225;p36"/>
            <p:cNvSpPr/>
            <p:nvPr/>
          </p:nvSpPr>
          <p:spPr>
            <a:xfrm>
              <a:off x="4997520" y="4261680"/>
              <a:ext cx="8280" cy="6480"/>
            </a:xfrm>
            <a:custGeom>
              <a:avLst/>
              <a:gdLst/>
              <a:ahLst/>
              <a:cxnLst/>
              <a:rect l="l" t="t" r="r" b="b"/>
              <a:pathLst>
                <a:path w="23" h="18" extrusionOk="0">
                  <a:moveTo>
                    <a:pt x="23" y="8"/>
                  </a:moveTo>
                  <a:lnTo>
                    <a:pt x="23" y="8"/>
                  </a:lnTo>
                  <a:cubicBezTo>
                    <a:pt x="20" y="8"/>
                    <a:pt x="13" y="4"/>
                    <a:pt x="10" y="1"/>
                  </a:cubicBezTo>
                  <a:cubicBezTo>
                    <a:pt x="6" y="-2"/>
                    <a:pt x="3" y="1"/>
                    <a:pt x="0" y="1"/>
                  </a:cubicBezTo>
                  <a:cubicBezTo>
                    <a:pt x="0" y="8"/>
                    <a:pt x="0" y="14"/>
                    <a:pt x="13" y="18"/>
                  </a:cubicBezTo>
                  <a:cubicBezTo>
                    <a:pt x="16" y="18"/>
                    <a:pt x="20" y="18"/>
                    <a:pt x="23" y="18"/>
                  </a:cubicBezTo>
                  <a:cubicBezTo>
                    <a:pt x="23" y="14"/>
                    <a:pt x="23" y="11"/>
                    <a:pt x="23" y="8"/>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26" name="Google Shape;1226;p36"/>
            <p:cNvSpPr/>
            <p:nvPr/>
          </p:nvSpPr>
          <p:spPr>
            <a:xfrm>
              <a:off x="4866840" y="4142520"/>
              <a:ext cx="14400" cy="3240"/>
            </a:xfrm>
            <a:custGeom>
              <a:avLst/>
              <a:gdLst/>
              <a:ahLst/>
              <a:cxnLst/>
              <a:rect l="l" t="t" r="r" b="b"/>
              <a:pathLst>
                <a:path w="40" h="9" extrusionOk="0">
                  <a:moveTo>
                    <a:pt x="40" y="0"/>
                  </a:moveTo>
                  <a:lnTo>
                    <a:pt x="40" y="0"/>
                  </a:lnTo>
                  <a:cubicBezTo>
                    <a:pt x="27" y="0"/>
                    <a:pt x="14" y="0"/>
                    <a:pt x="0" y="0"/>
                  </a:cubicBezTo>
                  <a:cubicBezTo>
                    <a:pt x="14" y="10"/>
                    <a:pt x="27" y="13"/>
                    <a:pt x="40"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27" name="Google Shape;1227;p36"/>
            <p:cNvSpPr/>
            <p:nvPr/>
          </p:nvSpPr>
          <p:spPr>
            <a:xfrm>
              <a:off x="5483880" y="4205160"/>
              <a:ext cx="13320" cy="3600"/>
            </a:xfrm>
            <a:custGeom>
              <a:avLst/>
              <a:gdLst/>
              <a:ahLst/>
              <a:cxnLst/>
              <a:rect l="l" t="t" r="r" b="b"/>
              <a:pathLst>
                <a:path w="37" h="10" extrusionOk="0">
                  <a:moveTo>
                    <a:pt x="37" y="0"/>
                  </a:moveTo>
                  <a:lnTo>
                    <a:pt x="37" y="0"/>
                  </a:lnTo>
                  <a:cubicBezTo>
                    <a:pt x="27" y="0"/>
                    <a:pt x="14" y="0"/>
                    <a:pt x="0" y="4"/>
                  </a:cubicBezTo>
                  <a:cubicBezTo>
                    <a:pt x="7" y="10"/>
                    <a:pt x="17" y="10"/>
                    <a:pt x="24" y="10"/>
                  </a:cubicBezTo>
                  <a:cubicBezTo>
                    <a:pt x="31" y="7"/>
                    <a:pt x="34" y="4"/>
                    <a:pt x="37"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28" name="Google Shape;1228;p36"/>
            <p:cNvSpPr/>
            <p:nvPr/>
          </p:nvSpPr>
          <p:spPr>
            <a:xfrm>
              <a:off x="4940640" y="4138920"/>
              <a:ext cx="9720" cy="4680"/>
            </a:xfrm>
            <a:custGeom>
              <a:avLst/>
              <a:gdLst/>
              <a:ahLst/>
              <a:cxnLst/>
              <a:rect l="l" t="t" r="r" b="b"/>
              <a:pathLst>
                <a:path w="27" h="13" extrusionOk="0">
                  <a:moveTo>
                    <a:pt x="0" y="0"/>
                  </a:moveTo>
                  <a:lnTo>
                    <a:pt x="0" y="0"/>
                  </a:lnTo>
                  <a:cubicBezTo>
                    <a:pt x="0" y="3"/>
                    <a:pt x="0" y="6"/>
                    <a:pt x="0" y="10"/>
                  </a:cubicBezTo>
                  <a:cubicBezTo>
                    <a:pt x="3" y="10"/>
                    <a:pt x="10" y="10"/>
                    <a:pt x="13" y="13"/>
                  </a:cubicBezTo>
                  <a:cubicBezTo>
                    <a:pt x="17" y="6"/>
                    <a:pt x="24" y="3"/>
                    <a:pt x="27" y="0"/>
                  </a:cubicBezTo>
                  <a:cubicBezTo>
                    <a:pt x="17" y="0"/>
                    <a:pt x="10" y="0"/>
                    <a:pt x="0"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29" name="Google Shape;1229;p36"/>
            <p:cNvSpPr/>
            <p:nvPr/>
          </p:nvSpPr>
          <p:spPr>
            <a:xfrm>
              <a:off x="5161320" y="4281480"/>
              <a:ext cx="7560" cy="2880"/>
            </a:xfrm>
            <a:custGeom>
              <a:avLst/>
              <a:gdLst/>
              <a:ahLst/>
              <a:cxnLst/>
              <a:rect l="l" t="t" r="r" b="b"/>
              <a:pathLst>
                <a:path w="21" h="8" extrusionOk="0">
                  <a:moveTo>
                    <a:pt x="0" y="7"/>
                  </a:moveTo>
                  <a:lnTo>
                    <a:pt x="0" y="7"/>
                  </a:lnTo>
                  <a:cubicBezTo>
                    <a:pt x="10" y="10"/>
                    <a:pt x="17" y="7"/>
                    <a:pt x="21" y="0"/>
                  </a:cubicBezTo>
                  <a:cubicBezTo>
                    <a:pt x="14" y="0"/>
                    <a:pt x="10" y="0"/>
                    <a:pt x="7" y="0"/>
                  </a:cubicBezTo>
                  <a:cubicBezTo>
                    <a:pt x="3" y="0"/>
                    <a:pt x="0" y="7"/>
                    <a:pt x="0" y="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30" name="Google Shape;1230;p36"/>
            <p:cNvSpPr/>
            <p:nvPr/>
          </p:nvSpPr>
          <p:spPr>
            <a:xfrm>
              <a:off x="5418720" y="4137480"/>
              <a:ext cx="90000" cy="8640"/>
            </a:xfrm>
            <a:custGeom>
              <a:avLst/>
              <a:gdLst/>
              <a:ahLst/>
              <a:cxnLst/>
              <a:rect l="l" t="t" r="r" b="b"/>
              <a:pathLst>
                <a:path w="250" h="24" extrusionOk="0">
                  <a:moveTo>
                    <a:pt x="104" y="7"/>
                  </a:moveTo>
                  <a:lnTo>
                    <a:pt x="104" y="7"/>
                  </a:lnTo>
                  <a:cubicBezTo>
                    <a:pt x="91" y="4"/>
                    <a:pt x="77" y="4"/>
                    <a:pt x="64" y="7"/>
                  </a:cubicBezTo>
                  <a:cubicBezTo>
                    <a:pt x="54" y="7"/>
                    <a:pt x="41" y="7"/>
                    <a:pt x="27" y="4"/>
                  </a:cubicBezTo>
                  <a:cubicBezTo>
                    <a:pt x="17" y="10"/>
                    <a:pt x="10" y="17"/>
                    <a:pt x="0" y="24"/>
                  </a:cubicBezTo>
                  <a:cubicBezTo>
                    <a:pt x="24" y="20"/>
                    <a:pt x="44" y="20"/>
                    <a:pt x="64" y="20"/>
                  </a:cubicBezTo>
                  <a:lnTo>
                    <a:pt x="64" y="20"/>
                  </a:lnTo>
                  <a:cubicBezTo>
                    <a:pt x="81" y="27"/>
                    <a:pt x="91" y="17"/>
                    <a:pt x="101" y="17"/>
                  </a:cubicBezTo>
                  <a:lnTo>
                    <a:pt x="101" y="17"/>
                  </a:lnTo>
                  <a:cubicBezTo>
                    <a:pt x="131" y="27"/>
                    <a:pt x="165" y="24"/>
                    <a:pt x="195" y="20"/>
                  </a:cubicBezTo>
                  <a:cubicBezTo>
                    <a:pt x="208" y="17"/>
                    <a:pt x="218" y="17"/>
                    <a:pt x="232" y="20"/>
                  </a:cubicBezTo>
                  <a:cubicBezTo>
                    <a:pt x="238" y="20"/>
                    <a:pt x="242" y="24"/>
                    <a:pt x="245" y="24"/>
                  </a:cubicBezTo>
                  <a:cubicBezTo>
                    <a:pt x="252" y="17"/>
                    <a:pt x="252" y="10"/>
                    <a:pt x="245" y="7"/>
                  </a:cubicBezTo>
                  <a:cubicBezTo>
                    <a:pt x="242" y="4"/>
                    <a:pt x="238" y="4"/>
                    <a:pt x="235" y="4"/>
                  </a:cubicBezTo>
                  <a:cubicBezTo>
                    <a:pt x="222" y="0"/>
                    <a:pt x="208" y="-3"/>
                    <a:pt x="195" y="4"/>
                  </a:cubicBezTo>
                  <a:cubicBezTo>
                    <a:pt x="171" y="7"/>
                    <a:pt x="151" y="-6"/>
                    <a:pt x="131" y="4"/>
                  </a:cubicBezTo>
                  <a:lnTo>
                    <a:pt x="131" y="4"/>
                  </a:lnTo>
                  <a:lnTo>
                    <a:pt x="131" y="4"/>
                  </a:lnTo>
                  <a:cubicBezTo>
                    <a:pt x="121" y="0"/>
                    <a:pt x="114" y="4"/>
                    <a:pt x="104" y="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31" name="Google Shape;1231;p36"/>
            <p:cNvSpPr/>
            <p:nvPr/>
          </p:nvSpPr>
          <p:spPr>
            <a:xfrm>
              <a:off x="5470920" y="4251240"/>
              <a:ext cx="3960" cy="4680"/>
            </a:xfrm>
            <a:custGeom>
              <a:avLst/>
              <a:gdLst/>
              <a:ahLst/>
              <a:cxnLst/>
              <a:rect l="l" t="t" r="r" b="b"/>
              <a:pathLst>
                <a:path w="11" h="13" extrusionOk="0">
                  <a:moveTo>
                    <a:pt x="3" y="13"/>
                  </a:moveTo>
                  <a:lnTo>
                    <a:pt x="3" y="13"/>
                  </a:lnTo>
                  <a:cubicBezTo>
                    <a:pt x="13" y="13"/>
                    <a:pt x="10" y="7"/>
                    <a:pt x="10" y="0"/>
                  </a:cubicBezTo>
                  <a:cubicBezTo>
                    <a:pt x="6" y="0"/>
                    <a:pt x="3" y="0"/>
                    <a:pt x="0" y="3"/>
                  </a:cubicBezTo>
                  <a:cubicBezTo>
                    <a:pt x="0" y="7"/>
                    <a:pt x="3" y="13"/>
                    <a:pt x="3" y="1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32" name="Google Shape;1232;p36"/>
            <p:cNvSpPr/>
            <p:nvPr/>
          </p:nvSpPr>
          <p:spPr>
            <a:xfrm>
              <a:off x="5702760" y="4095360"/>
              <a:ext cx="3600" cy="3240"/>
            </a:xfrm>
            <a:custGeom>
              <a:avLst/>
              <a:gdLst/>
              <a:ahLst/>
              <a:cxnLst/>
              <a:rect l="l" t="t" r="r" b="b"/>
              <a:pathLst>
                <a:path w="10" h="9" extrusionOk="0">
                  <a:moveTo>
                    <a:pt x="10" y="0"/>
                  </a:moveTo>
                  <a:lnTo>
                    <a:pt x="10" y="0"/>
                  </a:lnTo>
                  <a:cubicBezTo>
                    <a:pt x="7" y="0"/>
                    <a:pt x="3" y="0"/>
                    <a:pt x="0" y="3"/>
                  </a:cubicBezTo>
                  <a:cubicBezTo>
                    <a:pt x="7" y="13"/>
                    <a:pt x="10" y="7"/>
                    <a:pt x="10"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33" name="Google Shape;1233;p36"/>
            <p:cNvSpPr/>
            <p:nvPr/>
          </p:nvSpPr>
          <p:spPr>
            <a:xfrm>
              <a:off x="4656600" y="5532120"/>
              <a:ext cx="1080" cy="0"/>
            </a:xfrm>
            <a:custGeom>
              <a:avLst/>
              <a:gdLst/>
              <a:ahLst/>
              <a:cxnLst/>
              <a:rect l="l" t="t" r="r" b="b"/>
              <a:pathLst>
                <a:path w="3" h="120000" extrusionOk="0">
                  <a:moveTo>
                    <a:pt x="3" y="0"/>
                  </a:moveTo>
                  <a:lnTo>
                    <a:pt x="3" y="0"/>
                  </a:lnTo>
                  <a:lnTo>
                    <a:pt x="3" y="0"/>
                  </a:lnTo>
                  <a:lnTo>
                    <a:pt x="0" y="0"/>
                  </a:lnTo>
                  <a:lnTo>
                    <a:pt x="3"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34" name="Google Shape;1234;p36"/>
            <p:cNvSpPr/>
            <p:nvPr/>
          </p:nvSpPr>
          <p:spPr>
            <a:xfrm>
              <a:off x="4605480" y="5529960"/>
              <a:ext cx="279720" cy="21600"/>
            </a:xfrm>
            <a:custGeom>
              <a:avLst/>
              <a:gdLst/>
              <a:ahLst/>
              <a:cxnLst/>
              <a:rect l="l" t="t" r="r" b="b"/>
              <a:pathLst>
                <a:path w="777" h="60" extrusionOk="0">
                  <a:moveTo>
                    <a:pt x="55" y="36"/>
                  </a:moveTo>
                  <a:lnTo>
                    <a:pt x="55" y="36"/>
                  </a:lnTo>
                  <a:cubicBezTo>
                    <a:pt x="45" y="36"/>
                    <a:pt x="38" y="36"/>
                    <a:pt x="28" y="36"/>
                  </a:cubicBezTo>
                  <a:cubicBezTo>
                    <a:pt x="25" y="33"/>
                    <a:pt x="21" y="33"/>
                    <a:pt x="21" y="33"/>
                  </a:cubicBezTo>
                  <a:cubicBezTo>
                    <a:pt x="18" y="36"/>
                    <a:pt x="18" y="36"/>
                    <a:pt x="18" y="36"/>
                  </a:cubicBezTo>
                  <a:cubicBezTo>
                    <a:pt x="8" y="40"/>
                    <a:pt x="-2" y="43"/>
                    <a:pt x="1" y="53"/>
                  </a:cubicBezTo>
                  <a:cubicBezTo>
                    <a:pt x="11" y="63"/>
                    <a:pt x="25" y="56"/>
                    <a:pt x="38" y="60"/>
                  </a:cubicBezTo>
                  <a:cubicBezTo>
                    <a:pt x="68" y="56"/>
                    <a:pt x="102" y="63"/>
                    <a:pt x="132" y="56"/>
                  </a:cubicBezTo>
                  <a:cubicBezTo>
                    <a:pt x="162" y="53"/>
                    <a:pt x="196" y="60"/>
                    <a:pt x="223" y="46"/>
                  </a:cubicBezTo>
                  <a:lnTo>
                    <a:pt x="223" y="46"/>
                  </a:lnTo>
                  <a:cubicBezTo>
                    <a:pt x="250" y="46"/>
                    <a:pt x="273" y="46"/>
                    <a:pt x="300" y="43"/>
                  </a:cubicBezTo>
                  <a:lnTo>
                    <a:pt x="300" y="43"/>
                  </a:lnTo>
                  <a:lnTo>
                    <a:pt x="300" y="43"/>
                  </a:lnTo>
                  <a:cubicBezTo>
                    <a:pt x="317" y="50"/>
                    <a:pt x="327" y="40"/>
                    <a:pt x="337" y="36"/>
                  </a:cubicBezTo>
                  <a:lnTo>
                    <a:pt x="337" y="36"/>
                  </a:lnTo>
                  <a:cubicBezTo>
                    <a:pt x="380" y="50"/>
                    <a:pt x="427" y="43"/>
                    <a:pt x="471" y="36"/>
                  </a:cubicBezTo>
                  <a:lnTo>
                    <a:pt x="471" y="36"/>
                  </a:lnTo>
                  <a:cubicBezTo>
                    <a:pt x="478" y="36"/>
                    <a:pt x="484" y="36"/>
                    <a:pt x="495" y="36"/>
                  </a:cubicBezTo>
                  <a:lnTo>
                    <a:pt x="495" y="36"/>
                  </a:lnTo>
                  <a:cubicBezTo>
                    <a:pt x="572" y="40"/>
                    <a:pt x="649" y="36"/>
                    <a:pt x="726" y="26"/>
                  </a:cubicBezTo>
                  <a:lnTo>
                    <a:pt x="726" y="26"/>
                  </a:lnTo>
                  <a:lnTo>
                    <a:pt x="726" y="26"/>
                  </a:lnTo>
                  <a:cubicBezTo>
                    <a:pt x="743" y="23"/>
                    <a:pt x="760" y="16"/>
                    <a:pt x="777" y="9"/>
                  </a:cubicBezTo>
                  <a:cubicBezTo>
                    <a:pt x="756" y="-7"/>
                    <a:pt x="740" y="3"/>
                    <a:pt x="723" y="9"/>
                  </a:cubicBezTo>
                  <a:cubicBezTo>
                    <a:pt x="720" y="9"/>
                    <a:pt x="716" y="9"/>
                    <a:pt x="713" y="9"/>
                  </a:cubicBezTo>
                  <a:lnTo>
                    <a:pt x="713" y="9"/>
                  </a:lnTo>
                  <a:lnTo>
                    <a:pt x="713" y="9"/>
                  </a:lnTo>
                  <a:cubicBezTo>
                    <a:pt x="679" y="13"/>
                    <a:pt x="642" y="3"/>
                    <a:pt x="609" y="16"/>
                  </a:cubicBezTo>
                  <a:cubicBezTo>
                    <a:pt x="572" y="16"/>
                    <a:pt x="531" y="19"/>
                    <a:pt x="495" y="19"/>
                  </a:cubicBezTo>
                  <a:cubicBezTo>
                    <a:pt x="478" y="19"/>
                    <a:pt x="464" y="16"/>
                    <a:pt x="451" y="26"/>
                  </a:cubicBezTo>
                  <a:lnTo>
                    <a:pt x="451" y="26"/>
                  </a:lnTo>
                  <a:cubicBezTo>
                    <a:pt x="441" y="26"/>
                    <a:pt x="427" y="26"/>
                    <a:pt x="414" y="26"/>
                  </a:cubicBezTo>
                  <a:cubicBezTo>
                    <a:pt x="391" y="29"/>
                    <a:pt x="364" y="19"/>
                    <a:pt x="337" y="29"/>
                  </a:cubicBezTo>
                  <a:lnTo>
                    <a:pt x="337" y="29"/>
                  </a:lnTo>
                  <a:lnTo>
                    <a:pt x="337" y="29"/>
                  </a:lnTo>
                  <a:cubicBezTo>
                    <a:pt x="327" y="26"/>
                    <a:pt x="313" y="23"/>
                    <a:pt x="300" y="26"/>
                  </a:cubicBezTo>
                  <a:cubicBezTo>
                    <a:pt x="273" y="29"/>
                    <a:pt x="246" y="29"/>
                    <a:pt x="223" y="26"/>
                  </a:cubicBezTo>
                  <a:cubicBezTo>
                    <a:pt x="219" y="26"/>
                    <a:pt x="216" y="29"/>
                    <a:pt x="213" y="26"/>
                  </a:cubicBezTo>
                  <a:cubicBezTo>
                    <a:pt x="206" y="29"/>
                    <a:pt x="206" y="29"/>
                    <a:pt x="206" y="33"/>
                  </a:cubicBezTo>
                  <a:cubicBezTo>
                    <a:pt x="199" y="29"/>
                    <a:pt x="189" y="33"/>
                    <a:pt x="183" y="26"/>
                  </a:cubicBezTo>
                  <a:cubicBezTo>
                    <a:pt x="179" y="26"/>
                    <a:pt x="176" y="26"/>
                    <a:pt x="173" y="26"/>
                  </a:cubicBezTo>
                  <a:cubicBezTo>
                    <a:pt x="149" y="36"/>
                    <a:pt x="119" y="23"/>
                    <a:pt x="92" y="36"/>
                  </a:cubicBezTo>
                  <a:cubicBezTo>
                    <a:pt x="95" y="36"/>
                    <a:pt x="95" y="36"/>
                    <a:pt x="95" y="36"/>
                  </a:cubicBezTo>
                  <a:cubicBezTo>
                    <a:pt x="85" y="43"/>
                    <a:pt x="75" y="40"/>
                    <a:pt x="65" y="36"/>
                  </a:cubicBezTo>
                  <a:lnTo>
                    <a:pt x="65" y="36"/>
                  </a:lnTo>
                  <a:cubicBezTo>
                    <a:pt x="65" y="33"/>
                    <a:pt x="62" y="33"/>
                    <a:pt x="58" y="33"/>
                  </a:cubicBezTo>
                  <a:cubicBezTo>
                    <a:pt x="55" y="33"/>
                    <a:pt x="55" y="36"/>
                    <a:pt x="55" y="36"/>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35" name="Google Shape;1235;p36"/>
            <p:cNvSpPr/>
            <p:nvPr/>
          </p:nvSpPr>
          <p:spPr>
            <a:xfrm>
              <a:off x="4708800" y="5570280"/>
              <a:ext cx="335520" cy="21600"/>
            </a:xfrm>
            <a:custGeom>
              <a:avLst/>
              <a:gdLst/>
              <a:ahLst/>
              <a:cxnLst/>
              <a:rect l="l" t="t" r="r" b="b"/>
              <a:pathLst>
                <a:path w="932" h="60" extrusionOk="0">
                  <a:moveTo>
                    <a:pt x="490" y="25"/>
                  </a:moveTo>
                  <a:lnTo>
                    <a:pt x="490" y="25"/>
                  </a:lnTo>
                  <a:cubicBezTo>
                    <a:pt x="449" y="25"/>
                    <a:pt x="412" y="25"/>
                    <a:pt x="375" y="25"/>
                  </a:cubicBezTo>
                  <a:cubicBezTo>
                    <a:pt x="322" y="25"/>
                    <a:pt x="271" y="25"/>
                    <a:pt x="218" y="25"/>
                  </a:cubicBezTo>
                  <a:cubicBezTo>
                    <a:pt x="204" y="25"/>
                    <a:pt x="191" y="32"/>
                    <a:pt x="181" y="35"/>
                  </a:cubicBezTo>
                  <a:lnTo>
                    <a:pt x="181" y="35"/>
                  </a:lnTo>
                  <a:cubicBezTo>
                    <a:pt x="164" y="32"/>
                    <a:pt x="147" y="32"/>
                    <a:pt x="130" y="35"/>
                  </a:cubicBezTo>
                  <a:cubicBezTo>
                    <a:pt x="97" y="32"/>
                    <a:pt x="67" y="35"/>
                    <a:pt x="40" y="42"/>
                  </a:cubicBezTo>
                  <a:lnTo>
                    <a:pt x="40" y="42"/>
                  </a:lnTo>
                  <a:cubicBezTo>
                    <a:pt x="26" y="42"/>
                    <a:pt x="13" y="42"/>
                    <a:pt x="0" y="42"/>
                  </a:cubicBezTo>
                  <a:cubicBezTo>
                    <a:pt x="0" y="49"/>
                    <a:pt x="0" y="55"/>
                    <a:pt x="0" y="59"/>
                  </a:cubicBezTo>
                  <a:cubicBezTo>
                    <a:pt x="16" y="62"/>
                    <a:pt x="26" y="55"/>
                    <a:pt x="40" y="52"/>
                  </a:cubicBezTo>
                  <a:lnTo>
                    <a:pt x="40" y="52"/>
                  </a:lnTo>
                  <a:cubicBezTo>
                    <a:pt x="100" y="52"/>
                    <a:pt x="161" y="52"/>
                    <a:pt x="225" y="52"/>
                  </a:cubicBezTo>
                  <a:cubicBezTo>
                    <a:pt x="235" y="52"/>
                    <a:pt x="248" y="52"/>
                    <a:pt x="258" y="45"/>
                  </a:cubicBezTo>
                  <a:lnTo>
                    <a:pt x="258" y="45"/>
                  </a:lnTo>
                  <a:cubicBezTo>
                    <a:pt x="261" y="42"/>
                    <a:pt x="268" y="42"/>
                    <a:pt x="271" y="42"/>
                  </a:cubicBezTo>
                  <a:lnTo>
                    <a:pt x="271" y="42"/>
                  </a:lnTo>
                  <a:cubicBezTo>
                    <a:pt x="282" y="42"/>
                    <a:pt x="288" y="42"/>
                    <a:pt x="298" y="45"/>
                  </a:cubicBezTo>
                  <a:cubicBezTo>
                    <a:pt x="322" y="42"/>
                    <a:pt x="349" y="42"/>
                    <a:pt x="375" y="42"/>
                  </a:cubicBezTo>
                  <a:lnTo>
                    <a:pt x="375" y="42"/>
                  </a:lnTo>
                  <a:cubicBezTo>
                    <a:pt x="412" y="42"/>
                    <a:pt x="453" y="49"/>
                    <a:pt x="490" y="32"/>
                  </a:cubicBezTo>
                  <a:lnTo>
                    <a:pt x="490" y="32"/>
                  </a:lnTo>
                  <a:cubicBezTo>
                    <a:pt x="500" y="35"/>
                    <a:pt x="506" y="38"/>
                    <a:pt x="516" y="35"/>
                  </a:cubicBezTo>
                  <a:lnTo>
                    <a:pt x="516" y="35"/>
                  </a:lnTo>
                  <a:cubicBezTo>
                    <a:pt x="573" y="45"/>
                    <a:pt x="631" y="35"/>
                    <a:pt x="688" y="35"/>
                  </a:cubicBezTo>
                  <a:cubicBezTo>
                    <a:pt x="721" y="35"/>
                    <a:pt x="755" y="38"/>
                    <a:pt x="788" y="25"/>
                  </a:cubicBezTo>
                  <a:cubicBezTo>
                    <a:pt x="835" y="28"/>
                    <a:pt x="879" y="21"/>
                    <a:pt x="932" y="1"/>
                  </a:cubicBezTo>
                  <a:cubicBezTo>
                    <a:pt x="869" y="-5"/>
                    <a:pt x="822" y="15"/>
                    <a:pt x="775" y="5"/>
                  </a:cubicBezTo>
                  <a:cubicBezTo>
                    <a:pt x="768" y="8"/>
                    <a:pt x="765" y="11"/>
                    <a:pt x="761" y="15"/>
                  </a:cubicBezTo>
                  <a:lnTo>
                    <a:pt x="761" y="15"/>
                  </a:lnTo>
                  <a:lnTo>
                    <a:pt x="761" y="15"/>
                  </a:lnTo>
                  <a:cubicBezTo>
                    <a:pt x="755" y="15"/>
                    <a:pt x="751" y="15"/>
                    <a:pt x="748" y="18"/>
                  </a:cubicBezTo>
                  <a:lnTo>
                    <a:pt x="748" y="18"/>
                  </a:lnTo>
                  <a:cubicBezTo>
                    <a:pt x="745" y="18"/>
                    <a:pt x="738" y="18"/>
                    <a:pt x="735" y="15"/>
                  </a:cubicBezTo>
                  <a:lnTo>
                    <a:pt x="735" y="15"/>
                  </a:lnTo>
                  <a:cubicBezTo>
                    <a:pt x="714" y="11"/>
                    <a:pt x="691" y="15"/>
                    <a:pt x="671" y="18"/>
                  </a:cubicBezTo>
                  <a:cubicBezTo>
                    <a:pt x="611" y="18"/>
                    <a:pt x="550" y="8"/>
                    <a:pt x="490" y="25"/>
                  </a:cubicBezTo>
                  <a:cubicBezTo>
                    <a:pt x="490" y="25"/>
                    <a:pt x="493" y="25"/>
                    <a:pt x="493" y="28"/>
                  </a:cubicBezTo>
                  <a:lnTo>
                    <a:pt x="493" y="28"/>
                  </a:lnTo>
                  <a:lnTo>
                    <a:pt x="490" y="25"/>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36" name="Google Shape;1236;p36"/>
            <p:cNvSpPr/>
            <p:nvPr/>
          </p:nvSpPr>
          <p:spPr>
            <a:xfrm>
              <a:off x="5383440" y="4778280"/>
              <a:ext cx="167040" cy="18000"/>
            </a:xfrm>
            <a:custGeom>
              <a:avLst/>
              <a:gdLst/>
              <a:ahLst/>
              <a:cxnLst/>
              <a:rect l="l" t="t" r="r" b="b"/>
              <a:pathLst>
                <a:path w="464" h="50" extrusionOk="0">
                  <a:moveTo>
                    <a:pt x="434" y="40"/>
                  </a:moveTo>
                  <a:lnTo>
                    <a:pt x="434" y="40"/>
                  </a:lnTo>
                  <a:cubicBezTo>
                    <a:pt x="451" y="40"/>
                    <a:pt x="457" y="36"/>
                    <a:pt x="464" y="26"/>
                  </a:cubicBezTo>
                  <a:cubicBezTo>
                    <a:pt x="464" y="23"/>
                    <a:pt x="464" y="16"/>
                    <a:pt x="461" y="13"/>
                  </a:cubicBezTo>
                  <a:cubicBezTo>
                    <a:pt x="457" y="10"/>
                    <a:pt x="454" y="6"/>
                    <a:pt x="447" y="6"/>
                  </a:cubicBezTo>
                  <a:cubicBezTo>
                    <a:pt x="440" y="3"/>
                    <a:pt x="434" y="3"/>
                    <a:pt x="424" y="3"/>
                  </a:cubicBezTo>
                  <a:cubicBezTo>
                    <a:pt x="420" y="3"/>
                    <a:pt x="417" y="13"/>
                    <a:pt x="407" y="6"/>
                  </a:cubicBezTo>
                  <a:cubicBezTo>
                    <a:pt x="407" y="6"/>
                    <a:pt x="404" y="6"/>
                    <a:pt x="400" y="6"/>
                  </a:cubicBezTo>
                  <a:cubicBezTo>
                    <a:pt x="397" y="6"/>
                    <a:pt x="393" y="6"/>
                    <a:pt x="387" y="6"/>
                  </a:cubicBezTo>
                  <a:cubicBezTo>
                    <a:pt x="387" y="6"/>
                    <a:pt x="383" y="6"/>
                    <a:pt x="383" y="10"/>
                  </a:cubicBezTo>
                  <a:cubicBezTo>
                    <a:pt x="380" y="6"/>
                    <a:pt x="377" y="6"/>
                    <a:pt x="373" y="6"/>
                  </a:cubicBezTo>
                  <a:cubicBezTo>
                    <a:pt x="370" y="6"/>
                    <a:pt x="363" y="6"/>
                    <a:pt x="360" y="6"/>
                  </a:cubicBezTo>
                  <a:cubicBezTo>
                    <a:pt x="353" y="3"/>
                    <a:pt x="347" y="3"/>
                    <a:pt x="340" y="3"/>
                  </a:cubicBezTo>
                  <a:cubicBezTo>
                    <a:pt x="333" y="3"/>
                    <a:pt x="330" y="6"/>
                    <a:pt x="326" y="6"/>
                  </a:cubicBezTo>
                  <a:cubicBezTo>
                    <a:pt x="316" y="16"/>
                    <a:pt x="320" y="3"/>
                    <a:pt x="313" y="3"/>
                  </a:cubicBezTo>
                  <a:cubicBezTo>
                    <a:pt x="303" y="0"/>
                    <a:pt x="290" y="0"/>
                    <a:pt x="279" y="0"/>
                  </a:cubicBezTo>
                  <a:cubicBezTo>
                    <a:pt x="273" y="0"/>
                    <a:pt x="263" y="0"/>
                    <a:pt x="256" y="3"/>
                  </a:cubicBezTo>
                  <a:cubicBezTo>
                    <a:pt x="249" y="3"/>
                    <a:pt x="246" y="6"/>
                    <a:pt x="243" y="10"/>
                  </a:cubicBezTo>
                  <a:lnTo>
                    <a:pt x="243" y="10"/>
                  </a:lnTo>
                  <a:cubicBezTo>
                    <a:pt x="212" y="20"/>
                    <a:pt x="182" y="10"/>
                    <a:pt x="152" y="13"/>
                  </a:cubicBezTo>
                  <a:cubicBezTo>
                    <a:pt x="145" y="16"/>
                    <a:pt x="132" y="16"/>
                    <a:pt x="122" y="20"/>
                  </a:cubicBezTo>
                  <a:cubicBezTo>
                    <a:pt x="95" y="20"/>
                    <a:pt x="65" y="20"/>
                    <a:pt x="38" y="20"/>
                  </a:cubicBezTo>
                  <a:cubicBezTo>
                    <a:pt x="34" y="23"/>
                    <a:pt x="34" y="23"/>
                    <a:pt x="34" y="26"/>
                  </a:cubicBezTo>
                  <a:lnTo>
                    <a:pt x="34" y="26"/>
                  </a:lnTo>
                  <a:cubicBezTo>
                    <a:pt x="31" y="26"/>
                    <a:pt x="24" y="26"/>
                    <a:pt x="21" y="26"/>
                  </a:cubicBezTo>
                  <a:lnTo>
                    <a:pt x="21" y="30"/>
                  </a:lnTo>
                  <a:lnTo>
                    <a:pt x="21" y="26"/>
                  </a:lnTo>
                  <a:cubicBezTo>
                    <a:pt x="14" y="26"/>
                    <a:pt x="4" y="26"/>
                    <a:pt x="1" y="33"/>
                  </a:cubicBezTo>
                  <a:cubicBezTo>
                    <a:pt x="-3" y="40"/>
                    <a:pt x="8" y="43"/>
                    <a:pt x="18" y="46"/>
                  </a:cubicBezTo>
                  <a:cubicBezTo>
                    <a:pt x="34" y="46"/>
                    <a:pt x="51" y="33"/>
                    <a:pt x="71" y="40"/>
                  </a:cubicBezTo>
                  <a:lnTo>
                    <a:pt x="71" y="40"/>
                  </a:lnTo>
                  <a:cubicBezTo>
                    <a:pt x="78" y="46"/>
                    <a:pt x="81" y="46"/>
                    <a:pt x="88" y="40"/>
                  </a:cubicBezTo>
                  <a:cubicBezTo>
                    <a:pt x="88" y="40"/>
                    <a:pt x="91" y="36"/>
                    <a:pt x="95" y="36"/>
                  </a:cubicBezTo>
                  <a:cubicBezTo>
                    <a:pt x="98" y="50"/>
                    <a:pt x="108" y="53"/>
                    <a:pt x="125" y="46"/>
                  </a:cubicBezTo>
                  <a:cubicBezTo>
                    <a:pt x="128" y="43"/>
                    <a:pt x="132" y="43"/>
                    <a:pt x="135" y="43"/>
                  </a:cubicBezTo>
                  <a:cubicBezTo>
                    <a:pt x="142" y="43"/>
                    <a:pt x="145" y="40"/>
                    <a:pt x="152" y="46"/>
                  </a:cubicBezTo>
                  <a:cubicBezTo>
                    <a:pt x="158" y="46"/>
                    <a:pt x="169" y="46"/>
                    <a:pt x="175" y="46"/>
                  </a:cubicBezTo>
                  <a:cubicBezTo>
                    <a:pt x="186" y="40"/>
                    <a:pt x="196" y="40"/>
                    <a:pt x="206" y="43"/>
                  </a:cubicBezTo>
                  <a:cubicBezTo>
                    <a:pt x="206" y="43"/>
                    <a:pt x="209" y="43"/>
                    <a:pt x="212" y="43"/>
                  </a:cubicBezTo>
                  <a:cubicBezTo>
                    <a:pt x="222" y="40"/>
                    <a:pt x="232" y="40"/>
                    <a:pt x="243" y="43"/>
                  </a:cubicBezTo>
                  <a:cubicBezTo>
                    <a:pt x="249" y="46"/>
                    <a:pt x="259" y="46"/>
                    <a:pt x="266" y="46"/>
                  </a:cubicBezTo>
                  <a:cubicBezTo>
                    <a:pt x="269" y="43"/>
                    <a:pt x="269" y="43"/>
                    <a:pt x="269" y="43"/>
                  </a:cubicBezTo>
                  <a:lnTo>
                    <a:pt x="269" y="40"/>
                  </a:lnTo>
                  <a:lnTo>
                    <a:pt x="269" y="40"/>
                  </a:lnTo>
                  <a:cubicBezTo>
                    <a:pt x="273" y="40"/>
                    <a:pt x="276" y="40"/>
                    <a:pt x="279" y="40"/>
                  </a:cubicBezTo>
                  <a:cubicBezTo>
                    <a:pt x="283" y="40"/>
                    <a:pt x="290" y="36"/>
                    <a:pt x="293" y="36"/>
                  </a:cubicBezTo>
                  <a:lnTo>
                    <a:pt x="293" y="36"/>
                  </a:lnTo>
                  <a:cubicBezTo>
                    <a:pt x="340" y="43"/>
                    <a:pt x="387" y="40"/>
                    <a:pt x="434" y="40"/>
                  </a:cubicBezTo>
                  <a:moveTo>
                    <a:pt x="263" y="33"/>
                  </a:moveTo>
                  <a:lnTo>
                    <a:pt x="263" y="33"/>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37" name="Google Shape;1237;p36"/>
            <p:cNvSpPr/>
            <p:nvPr/>
          </p:nvSpPr>
          <p:spPr>
            <a:xfrm>
              <a:off x="4783680" y="4787640"/>
              <a:ext cx="359640" cy="34200"/>
            </a:xfrm>
            <a:custGeom>
              <a:avLst/>
              <a:gdLst/>
              <a:ahLst/>
              <a:cxnLst/>
              <a:rect l="l" t="t" r="r" b="b"/>
              <a:pathLst>
                <a:path w="999" h="95" extrusionOk="0">
                  <a:moveTo>
                    <a:pt x="335" y="51"/>
                  </a:moveTo>
                  <a:lnTo>
                    <a:pt x="335" y="51"/>
                  </a:lnTo>
                  <a:cubicBezTo>
                    <a:pt x="332" y="54"/>
                    <a:pt x="328" y="54"/>
                    <a:pt x="325" y="54"/>
                  </a:cubicBezTo>
                  <a:cubicBezTo>
                    <a:pt x="278" y="41"/>
                    <a:pt x="238" y="67"/>
                    <a:pt x="194" y="67"/>
                  </a:cubicBezTo>
                  <a:cubicBezTo>
                    <a:pt x="191" y="64"/>
                    <a:pt x="191" y="64"/>
                    <a:pt x="188" y="61"/>
                  </a:cubicBezTo>
                  <a:cubicBezTo>
                    <a:pt x="167" y="61"/>
                    <a:pt x="147" y="57"/>
                    <a:pt x="127" y="64"/>
                  </a:cubicBezTo>
                  <a:cubicBezTo>
                    <a:pt x="121" y="64"/>
                    <a:pt x="114" y="64"/>
                    <a:pt x="104" y="67"/>
                  </a:cubicBezTo>
                  <a:cubicBezTo>
                    <a:pt x="80" y="77"/>
                    <a:pt x="50" y="64"/>
                    <a:pt x="23" y="74"/>
                  </a:cubicBezTo>
                  <a:cubicBezTo>
                    <a:pt x="17" y="81"/>
                    <a:pt x="6" y="88"/>
                    <a:pt x="0" y="94"/>
                  </a:cubicBezTo>
                  <a:cubicBezTo>
                    <a:pt x="60" y="98"/>
                    <a:pt x="121" y="88"/>
                    <a:pt x="181" y="81"/>
                  </a:cubicBezTo>
                  <a:lnTo>
                    <a:pt x="181" y="81"/>
                  </a:lnTo>
                  <a:cubicBezTo>
                    <a:pt x="228" y="81"/>
                    <a:pt x="275" y="81"/>
                    <a:pt x="322" y="74"/>
                  </a:cubicBezTo>
                  <a:cubicBezTo>
                    <a:pt x="328" y="74"/>
                    <a:pt x="339" y="74"/>
                    <a:pt x="349" y="74"/>
                  </a:cubicBezTo>
                  <a:lnTo>
                    <a:pt x="349" y="74"/>
                  </a:lnTo>
                  <a:lnTo>
                    <a:pt x="349" y="74"/>
                  </a:lnTo>
                  <a:cubicBezTo>
                    <a:pt x="369" y="74"/>
                    <a:pt x="392" y="77"/>
                    <a:pt x="416" y="67"/>
                  </a:cubicBezTo>
                  <a:cubicBezTo>
                    <a:pt x="493" y="71"/>
                    <a:pt x="567" y="61"/>
                    <a:pt x="644" y="54"/>
                  </a:cubicBezTo>
                  <a:cubicBezTo>
                    <a:pt x="681" y="51"/>
                    <a:pt x="720" y="51"/>
                    <a:pt x="757" y="47"/>
                  </a:cubicBezTo>
                  <a:lnTo>
                    <a:pt x="757" y="47"/>
                  </a:lnTo>
                  <a:lnTo>
                    <a:pt x="757" y="47"/>
                  </a:lnTo>
                  <a:cubicBezTo>
                    <a:pt x="821" y="41"/>
                    <a:pt x="885" y="34"/>
                    <a:pt x="949" y="27"/>
                  </a:cubicBezTo>
                  <a:cubicBezTo>
                    <a:pt x="962" y="27"/>
                    <a:pt x="975" y="24"/>
                    <a:pt x="989" y="20"/>
                  </a:cubicBezTo>
                  <a:cubicBezTo>
                    <a:pt x="995" y="20"/>
                    <a:pt x="999" y="14"/>
                    <a:pt x="999" y="10"/>
                  </a:cubicBezTo>
                  <a:cubicBezTo>
                    <a:pt x="999" y="4"/>
                    <a:pt x="992" y="0"/>
                    <a:pt x="982" y="0"/>
                  </a:cubicBezTo>
                  <a:cubicBezTo>
                    <a:pt x="969" y="0"/>
                    <a:pt x="955" y="0"/>
                    <a:pt x="945" y="4"/>
                  </a:cubicBezTo>
                  <a:cubicBezTo>
                    <a:pt x="888" y="10"/>
                    <a:pt x="831" y="20"/>
                    <a:pt x="774" y="20"/>
                  </a:cubicBezTo>
                  <a:cubicBezTo>
                    <a:pt x="764" y="20"/>
                    <a:pt x="754" y="20"/>
                    <a:pt x="744" y="27"/>
                  </a:cubicBezTo>
                  <a:cubicBezTo>
                    <a:pt x="741" y="27"/>
                    <a:pt x="737" y="27"/>
                    <a:pt x="734" y="27"/>
                  </a:cubicBezTo>
                  <a:cubicBezTo>
                    <a:pt x="727" y="20"/>
                    <a:pt x="724" y="24"/>
                    <a:pt x="718" y="27"/>
                  </a:cubicBezTo>
                  <a:cubicBezTo>
                    <a:pt x="637" y="37"/>
                    <a:pt x="557" y="34"/>
                    <a:pt x="476" y="47"/>
                  </a:cubicBezTo>
                  <a:lnTo>
                    <a:pt x="476" y="47"/>
                  </a:lnTo>
                  <a:lnTo>
                    <a:pt x="476" y="47"/>
                  </a:lnTo>
                  <a:cubicBezTo>
                    <a:pt x="466" y="47"/>
                    <a:pt x="460" y="47"/>
                    <a:pt x="449" y="47"/>
                  </a:cubicBezTo>
                  <a:cubicBezTo>
                    <a:pt x="439" y="47"/>
                    <a:pt x="433" y="47"/>
                    <a:pt x="423" y="47"/>
                  </a:cubicBezTo>
                  <a:lnTo>
                    <a:pt x="423" y="47"/>
                  </a:lnTo>
                  <a:lnTo>
                    <a:pt x="423" y="47"/>
                  </a:lnTo>
                  <a:cubicBezTo>
                    <a:pt x="413" y="47"/>
                    <a:pt x="403" y="47"/>
                    <a:pt x="399" y="41"/>
                  </a:cubicBezTo>
                  <a:cubicBezTo>
                    <a:pt x="389" y="41"/>
                    <a:pt x="379" y="41"/>
                    <a:pt x="369" y="41"/>
                  </a:cubicBezTo>
                  <a:cubicBezTo>
                    <a:pt x="369" y="44"/>
                    <a:pt x="372" y="44"/>
                    <a:pt x="372" y="47"/>
                  </a:cubicBezTo>
                  <a:cubicBezTo>
                    <a:pt x="359" y="47"/>
                    <a:pt x="346" y="47"/>
                    <a:pt x="335" y="51"/>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38" name="Google Shape;1238;p36"/>
            <p:cNvSpPr/>
            <p:nvPr/>
          </p:nvSpPr>
          <p:spPr>
            <a:xfrm>
              <a:off x="4462200" y="4843800"/>
              <a:ext cx="606240" cy="61200"/>
            </a:xfrm>
            <a:custGeom>
              <a:avLst/>
              <a:gdLst/>
              <a:ahLst/>
              <a:cxnLst/>
              <a:rect l="l" t="t" r="r" b="b"/>
              <a:pathLst>
                <a:path w="1684" h="170" extrusionOk="0">
                  <a:moveTo>
                    <a:pt x="1396" y="59"/>
                  </a:moveTo>
                  <a:lnTo>
                    <a:pt x="1396" y="59"/>
                  </a:lnTo>
                  <a:lnTo>
                    <a:pt x="1396" y="59"/>
                  </a:lnTo>
                  <a:cubicBezTo>
                    <a:pt x="1433" y="69"/>
                    <a:pt x="1470" y="49"/>
                    <a:pt x="1510" y="56"/>
                  </a:cubicBezTo>
                  <a:lnTo>
                    <a:pt x="1510" y="56"/>
                  </a:lnTo>
                  <a:cubicBezTo>
                    <a:pt x="1524" y="46"/>
                    <a:pt x="1547" y="56"/>
                    <a:pt x="1561" y="46"/>
                  </a:cubicBezTo>
                  <a:cubicBezTo>
                    <a:pt x="1564" y="46"/>
                    <a:pt x="1567" y="46"/>
                    <a:pt x="1571" y="46"/>
                  </a:cubicBezTo>
                  <a:cubicBezTo>
                    <a:pt x="1601" y="36"/>
                    <a:pt x="1634" y="32"/>
                    <a:pt x="1663" y="29"/>
                  </a:cubicBezTo>
                  <a:cubicBezTo>
                    <a:pt x="1687" y="22"/>
                    <a:pt x="1694" y="9"/>
                    <a:pt x="1663" y="2"/>
                  </a:cubicBezTo>
                  <a:cubicBezTo>
                    <a:pt x="1647" y="-1"/>
                    <a:pt x="1627" y="-1"/>
                    <a:pt x="1611" y="5"/>
                  </a:cubicBezTo>
                  <a:cubicBezTo>
                    <a:pt x="1547" y="19"/>
                    <a:pt x="1483" y="25"/>
                    <a:pt x="1416" y="29"/>
                  </a:cubicBezTo>
                  <a:cubicBezTo>
                    <a:pt x="1410" y="32"/>
                    <a:pt x="1403" y="36"/>
                    <a:pt x="1393" y="39"/>
                  </a:cubicBezTo>
                  <a:lnTo>
                    <a:pt x="1393" y="39"/>
                  </a:lnTo>
                  <a:cubicBezTo>
                    <a:pt x="1339" y="29"/>
                    <a:pt x="1292" y="42"/>
                    <a:pt x="1239" y="49"/>
                  </a:cubicBezTo>
                  <a:lnTo>
                    <a:pt x="1239" y="49"/>
                  </a:lnTo>
                  <a:lnTo>
                    <a:pt x="1239" y="49"/>
                  </a:lnTo>
                  <a:cubicBezTo>
                    <a:pt x="1221" y="46"/>
                    <a:pt x="1205" y="46"/>
                    <a:pt x="1188" y="49"/>
                  </a:cubicBezTo>
                  <a:lnTo>
                    <a:pt x="1188" y="49"/>
                  </a:lnTo>
                  <a:lnTo>
                    <a:pt x="1188" y="49"/>
                  </a:lnTo>
                  <a:cubicBezTo>
                    <a:pt x="1171" y="49"/>
                    <a:pt x="1158" y="49"/>
                    <a:pt x="1148" y="56"/>
                  </a:cubicBezTo>
                  <a:cubicBezTo>
                    <a:pt x="1107" y="59"/>
                    <a:pt x="1067" y="62"/>
                    <a:pt x="1034" y="76"/>
                  </a:cubicBezTo>
                  <a:cubicBezTo>
                    <a:pt x="950" y="69"/>
                    <a:pt x="872" y="89"/>
                    <a:pt x="792" y="93"/>
                  </a:cubicBezTo>
                  <a:cubicBezTo>
                    <a:pt x="742" y="96"/>
                    <a:pt x="691" y="100"/>
                    <a:pt x="641" y="103"/>
                  </a:cubicBezTo>
                  <a:cubicBezTo>
                    <a:pt x="537" y="103"/>
                    <a:pt x="436" y="113"/>
                    <a:pt x="335" y="130"/>
                  </a:cubicBezTo>
                  <a:cubicBezTo>
                    <a:pt x="295" y="126"/>
                    <a:pt x="255" y="126"/>
                    <a:pt x="218" y="140"/>
                  </a:cubicBezTo>
                  <a:cubicBezTo>
                    <a:pt x="214" y="136"/>
                    <a:pt x="211" y="140"/>
                    <a:pt x="208" y="140"/>
                  </a:cubicBezTo>
                  <a:cubicBezTo>
                    <a:pt x="168" y="133"/>
                    <a:pt x="131" y="150"/>
                    <a:pt x="90" y="150"/>
                  </a:cubicBezTo>
                  <a:lnTo>
                    <a:pt x="90" y="150"/>
                  </a:lnTo>
                  <a:lnTo>
                    <a:pt x="90" y="150"/>
                  </a:lnTo>
                  <a:cubicBezTo>
                    <a:pt x="60" y="150"/>
                    <a:pt x="30" y="146"/>
                    <a:pt x="0" y="157"/>
                  </a:cubicBezTo>
                  <a:cubicBezTo>
                    <a:pt x="17" y="173"/>
                    <a:pt x="40" y="167"/>
                    <a:pt x="64" y="167"/>
                  </a:cubicBezTo>
                  <a:lnTo>
                    <a:pt x="64" y="170"/>
                  </a:lnTo>
                  <a:cubicBezTo>
                    <a:pt x="70" y="170"/>
                    <a:pt x="74" y="170"/>
                    <a:pt x="80" y="170"/>
                  </a:cubicBezTo>
                  <a:cubicBezTo>
                    <a:pt x="134" y="167"/>
                    <a:pt x="191" y="170"/>
                    <a:pt x="245" y="160"/>
                  </a:cubicBezTo>
                  <a:lnTo>
                    <a:pt x="245" y="160"/>
                  </a:lnTo>
                  <a:lnTo>
                    <a:pt x="245" y="160"/>
                  </a:lnTo>
                  <a:cubicBezTo>
                    <a:pt x="289" y="157"/>
                    <a:pt x="332" y="153"/>
                    <a:pt x="376" y="150"/>
                  </a:cubicBezTo>
                  <a:cubicBezTo>
                    <a:pt x="376" y="146"/>
                    <a:pt x="372" y="146"/>
                    <a:pt x="372" y="146"/>
                  </a:cubicBezTo>
                  <a:cubicBezTo>
                    <a:pt x="372" y="146"/>
                    <a:pt x="376" y="146"/>
                    <a:pt x="376" y="150"/>
                  </a:cubicBezTo>
                  <a:cubicBezTo>
                    <a:pt x="439" y="143"/>
                    <a:pt x="507" y="140"/>
                    <a:pt x="574" y="133"/>
                  </a:cubicBezTo>
                  <a:cubicBezTo>
                    <a:pt x="621" y="130"/>
                    <a:pt x="671" y="126"/>
                    <a:pt x="718" y="130"/>
                  </a:cubicBezTo>
                  <a:cubicBezTo>
                    <a:pt x="832" y="113"/>
                    <a:pt x="946" y="110"/>
                    <a:pt x="1057" y="93"/>
                  </a:cubicBezTo>
                  <a:lnTo>
                    <a:pt x="1057" y="93"/>
                  </a:lnTo>
                  <a:cubicBezTo>
                    <a:pt x="1111" y="86"/>
                    <a:pt x="1164" y="86"/>
                    <a:pt x="1215" y="72"/>
                  </a:cubicBezTo>
                  <a:lnTo>
                    <a:pt x="1215" y="72"/>
                  </a:lnTo>
                  <a:lnTo>
                    <a:pt x="1215" y="72"/>
                  </a:lnTo>
                  <a:cubicBezTo>
                    <a:pt x="1275" y="66"/>
                    <a:pt x="1336" y="72"/>
                    <a:pt x="1396" y="59"/>
                  </a:cubicBezTo>
                  <a:close/>
                </a:path>
              </a:pathLst>
            </a:custGeom>
            <a:solidFill>
              <a:schemeClr val="dk1"/>
            </a:solidFill>
            <a:ln>
              <a:noFill/>
            </a:ln>
          </p:spPr>
          <p:txBody>
            <a:bodyPr spcFirstLastPara="1" wrap="square" lIns="90000" tIns="16200" rIns="90000" bIns="162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39" name="Google Shape;1239;p36"/>
            <p:cNvSpPr/>
            <p:nvPr/>
          </p:nvSpPr>
          <p:spPr>
            <a:xfrm>
              <a:off x="5316120" y="4791240"/>
              <a:ext cx="1080" cy="0"/>
            </a:xfrm>
            <a:custGeom>
              <a:avLst/>
              <a:gdLst/>
              <a:ahLst/>
              <a:cxnLst/>
              <a:rect l="l" t="t" r="r" b="b"/>
              <a:pathLst>
                <a:path w="3" h="120000" extrusionOk="0">
                  <a:moveTo>
                    <a:pt x="0" y="0"/>
                  </a:moveTo>
                  <a:lnTo>
                    <a:pt x="0" y="0"/>
                  </a:lnTo>
                  <a:lnTo>
                    <a:pt x="3" y="0"/>
                  </a:lnTo>
                  <a:lnTo>
                    <a:pt x="3" y="0"/>
                  </a:ln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40" name="Google Shape;1240;p36"/>
            <p:cNvSpPr/>
            <p:nvPr/>
          </p:nvSpPr>
          <p:spPr>
            <a:xfrm>
              <a:off x="4985280" y="4744080"/>
              <a:ext cx="358560" cy="32040"/>
            </a:xfrm>
            <a:custGeom>
              <a:avLst/>
              <a:gdLst/>
              <a:ahLst/>
              <a:cxnLst/>
              <a:rect l="l" t="t" r="r" b="b"/>
              <a:pathLst>
                <a:path w="996" h="89" extrusionOk="0">
                  <a:moveTo>
                    <a:pt x="838" y="7"/>
                  </a:moveTo>
                  <a:lnTo>
                    <a:pt x="838" y="7"/>
                  </a:lnTo>
                  <a:cubicBezTo>
                    <a:pt x="835" y="7"/>
                    <a:pt x="832" y="10"/>
                    <a:pt x="825" y="10"/>
                  </a:cubicBezTo>
                  <a:cubicBezTo>
                    <a:pt x="758" y="14"/>
                    <a:pt x="691" y="7"/>
                    <a:pt x="624" y="24"/>
                  </a:cubicBezTo>
                  <a:lnTo>
                    <a:pt x="624" y="24"/>
                  </a:lnTo>
                  <a:lnTo>
                    <a:pt x="624" y="24"/>
                  </a:lnTo>
                  <a:cubicBezTo>
                    <a:pt x="610" y="24"/>
                    <a:pt x="600" y="24"/>
                    <a:pt x="587" y="24"/>
                  </a:cubicBezTo>
                  <a:lnTo>
                    <a:pt x="587" y="24"/>
                  </a:lnTo>
                  <a:cubicBezTo>
                    <a:pt x="580" y="24"/>
                    <a:pt x="577" y="20"/>
                    <a:pt x="573" y="20"/>
                  </a:cubicBezTo>
                  <a:lnTo>
                    <a:pt x="573" y="20"/>
                  </a:lnTo>
                  <a:cubicBezTo>
                    <a:pt x="556" y="20"/>
                    <a:pt x="543" y="20"/>
                    <a:pt x="529" y="27"/>
                  </a:cubicBezTo>
                  <a:cubicBezTo>
                    <a:pt x="452" y="27"/>
                    <a:pt x="375" y="37"/>
                    <a:pt x="301" y="48"/>
                  </a:cubicBezTo>
                  <a:cubicBezTo>
                    <a:pt x="234" y="44"/>
                    <a:pt x="170" y="58"/>
                    <a:pt x="111" y="68"/>
                  </a:cubicBezTo>
                  <a:lnTo>
                    <a:pt x="111" y="68"/>
                  </a:lnTo>
                  <a:cubicBezTo>
                    <a:pt x="74" y="71"/>
                    <a:pt x="40" y="64"/>
                    <a:pt x="0" y="88"/>
                  </a:cubicBezTo>
                  <a:cubicBezTo>
                    <a:pt x="50" y="91"/>
                    <a:pt x="87" y="88"/>
                    <a:pt x="124" y="78"/>
                  </a:cubicBezTo>
                  <a:cubicBezTo>
                    <a:pt x="201" y="78"/>
                    <a:pt x="278" y="71"/>
                    <a:pt x="355" y="61"/>
                  </a:cubicBezTo>
                  <a:cubicBezTo>
                    <a:pt x="412" y="54"/>
                    <a:pt x="466" y="51"/>
                    <a:pt x="520" y="48"/>
                  </a:cubicBezTo>
                  <a:lnTo>
                    <a:pt x="520" y="48"/>
                  </a:lnTo>
                  <a:lnTo>
                    <a:pt x="520" y="48"/>
                  </a:lnTo>
                  <a:cubicBezTo>
                    <a:pt x="536" y="48"/>
                    <a:pt x="550" y="48"/>
                    <a:pt x="563" y="41"/>
                  </a:cubicBezTo>
                  <a:cubicBezTo>
                    <a:pt x="583" y="41"/>
                    <a:pt x="603" y="41"/>
                    <a:pt x="624" y="37"/>
                  </a:cubicBezTo>
                  <a:lnTo>
                    <a:pt x="624" y="37"/>
                  </a:lnTo>
                  <a:lnTo>
                    <a:pt x="624" y="37"/>
                  </a:lnTo>
                  <a:cubicBezTo>
                    <a:pt x="627" y="37"/>
                    <a:pt x="634" y="37"/>
                    <a:pt x="637" y="37"/>
                  </a:cubicBezTo>
                  <a:cubicBezTo>
                    <a:pt x="640" y="37"/>
                    <a:pt x="647" y="37"/>
                    <a:pt x="650" y="37"/>
                  </a:cubicBezTo>
                  <a:lnTo>
                    <a:pt x="650" y="37"/>
                  </a:lnTo>
                  <a:lnTo>
                    <a:pt x="650" y="37"/>
                  </a:lnTo>
                  <a:cubicBezTo>
                    <a:pt x="671" y="37"/>
                    <a:pt x="687" y="41"/>
                    <a:pt x="707" y="31"/>
                  </a:cubicBezTo>
                  <a:cubicBezTo>
                    <a:pt x="758" y="31"/>
                    <a:pt x="808" y="34"/>
                    <a:pt x="858" y="24"/>
                  </a:cubicBezTo>
                  <a:lnTo>
                    <a:pt x="858" y="24"/>
                  </a:lnTo>
                  <a:cubicBezTo>
                    <a:pt x="906" y="24"/>
                    <a:pt x="949" y="24"/>
                    <a:pt x="996" y="10"/>
                  </a:cubicBezTo>
                  <a:cubicBezTo>
                    <a:pt x="966" y="-3"/>
                    <a:pt x="906" y="-3"/>
                    <a:pt x="838" y="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41" name="Google Shape;1241;p36"/>
            <p:cNvSpPr/>
            <p:nvPr/>
          </p:nvSpPr>
          <p:spPr>
            <a:xfrm>
              <a:off x="5256720" y="4787640"/>
              <a:ext cx="109440" cy="16200"/>
            </a:xfrm>
            <a:custGeom>
              <a:avLst/>
              <a:gdLst/>
              <a:ahLst/>
              <a:cxnLst/>
              <a:rect l="l" t="t" r="r" b="b"/>
              <a:pathLst>
                <a:path w="304" h="45" extrusionOk="0">
                  <a:moveTo>
                    <a:pt x="215" y="4"/>
                  </a:moveTo>
                  <a:lnTo>
                    <a:pt x="215" y="4"/>
                  </a:lnTo>
                  <a:cubicBezTo>
                    <a:pt x="215" y="4"/>
                    <a:pt x="212" y="4"/>
                    <a:pt x="209" y="4"/>
                  </a:cubicBezTo>
                  <a:cubicBezTo>
                    <a:pt x="205" y="4"/>
                    <a:pt x="202" y="4"/>
                    <a:pt x="202" y="7"/>
                  </a:cubicBezTo>
                  <a:cubicBezTo>
                    <a:pt x="195" y="7"/>
                    <a:pt x="185" y="7"/>
                    <a:pt x="181" y="10"/>
                  </a:cubicBezTo>
                  <a:lnTo>
                    <a:pt x="181" y="10"/>
                  </a:lnTo>
                  <a:cubicBezTo>
                    <a:pt x="178" y="14"/>
                    <a:pt x="175" y="14"/>
                    <a:pt x="172" y="14"/>
                  </a:cubicBezTo>
                  <a:cubicBezTo>
                    <a:pt x="168" y="10"/>
                    <a:pt x="168" y="10"/>
                    <a:pt x="168" y="10"/>
                  </a:cubicBezTo>
                  <a:cubicBezTo>
                    <a:pt x="138" y="14"/>
                    <a:pt x="108" y="14"/>
                    <a:pt x="78" y="17"/>
                  </a:cubicBezTo>
                  <a:cubicBezTo>
                    <a:pt x="74" y="17"/>
                    <a:pt x="74" y="20"/>
                    <a:pt x="74" y="20"/>
                  </a:cubicBezTo>
                  <a:cubicBezTo>
                    <a:pt x="54" y="17"/>
                    <a:pt x="34" y="20"/>
                    <a:pt x="10" y="20"/>
                  </a:cubicBezTo>
                  <a:cubicBezTo>
                    <a:pt x="10" y="20"/>
                    <a:pt x="7" y="24"/>
                    <a:pt x="7" y="27"/>
                  </a:cubicBezTo>
                  <a:lnTo>
                    <a:pt x="7" y="27"/>
                  </a:lnTo>
                  <a:cubicBezTo>
                    <a:pt x="4" y="27"/>
                    <a:pt x="4" y="27"/>
                    <a:pt x="0" y="31"/>
                  </a:cubicBezTo>
                  <a:cubicBezTo>
                    <a:pt x="4" y="37"/>
                    <a:pt x="14" y="37"/>
                    <a:pt x="24" y="37"/>
                  </a:cubicBezTo>
                  <a:cubicBezTo>
                    <a:pt x="27" y="34"/>
                    <a:pt x="27" y="34"/>
                    <a:pt x="27" y="31"/>
                  </a:cubicBezTo>
                  <a:cubicBezTo>
                    <a:pt x="44" y="37"/>
                    <a:pt x="54" y="54"/>
                    <a:pt x="78" y="37"/>
                  </a:cubicBezTo>
                  <a:lnTo>
                    <a:pt x="78" y="37"/>
                  </a:lnTo>
                  <a:cubicBezTo>
                    <a:pt x="124" y="47"/>
                    <a:pt x="172" y="41"/>
                    <a:pt x="219" y="27"/>
                  </a:cubicBezTo>
                  <a:lnTo>
                    <a:pt x="219" y="27"/>
                  </a:lnTo>
                  <a:cubicBezTo>
                    <a:pt x="245" y="34"/>
                    <a:pt x="272" y="31"/>
                    <a:pt x="296" y="31"/>
                  </a:cubicBezTo>
                  <a:cubicBezTo>
                    <a:pt x="299" y="27"/>
                    <a:pt x="299" y="24"/>
                    <a:pt x="296" y="20"/>
                  </a:cubicBezTo>
                  <a:lnTo>
                    <a:pt x="296" y="20"/>
                  </a:lnTo>
                  <a:cubicBezTo>
                    <a:pt x="306" y="17"/>
                    <a:pt x="306" y="14"/>
                    <a:pt x="296" y="10"/>
                  </a:cubicBezTo>
                  <a:cubicBezTo>
                    <a:pt x="296" y="7"/>
                    <a:pt x="296" y="4"/>
                    <a:pt x="292" y="4"/>
                  </a:cubicBezTo>
                  <a:cubicBezTo>
                    <a:pt x="286" y="0"/>
                    <a:pt x="279" y="0"/>
                    <a:pt x="272" y="0"/>
                  </a:cubicBezTo>
                  <a:cubicBezTo>
                    <a:pt x="266" y="4"/>
                    <a:pt x="262" y="4"/>
                    <a:pt x="256" y="0"/>
                  </a:cubicBezTo>
                  <a:cubicBezTo>
                    <a:pt x="252" y="0"/>
                    <a:pt x="249" y="0"/>
                    <a:pt x="245" y="0"/>
                  </a:cubicBezTo>
                  <a:cubicBezTo>
                    <a:pt x="235" y="7"/>
                    <a:pt x="225" y="7"/>
                    <a:pt x="215" y="4"/>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42" name="Google Shape;1242;p36"/>
            <p:cNvSpPr/>
            <p:nvPr/>
          </p:nvSpPr>
          <p:spPr>
            <a:xfrm>
              <a:off x="4952880" y="4736160"/>
              <a:ext cx="215280" cy="21240"/>
            </a:xfrm>
            <a:custGeom>
              <a:avLst/>
              <a:gdLst/>
              <a:ahLst/>
              <a:cxnLst/>
              <a:rect l="l" t="t" r="r" b="b"/>
              <a:pathLst>
                <a:path w="598" h="59" extrusionOk="0">
                  <a:moveTo>
                    <a:pt x="274" y="26"/>
                  </a:moveTo>
                  <a:lnTo>
                    <a:pt x="274" y="26"/>
                  </a:lnTo>
                  <a:cubicBezTo>
                    <a:pt x="234" y="29"/>
                    <a:pt x="191" y="32"/>
                    <a:pt x="151" y="36"/>
                  </a:cubicBezTo>
                  <a:cubicBezTo>
                    <a:pt x="114" y="29"/>
                    <a:pt x="83" y="36"/>
                    <a:pt x="50" y="42"/>
                  </a:cubicBezTo>
                  <a:cubicBezTo>
                    <a:pt x="33" y="42"/>
                    <a:pt x="16" y="42"/>
                    <a:pt x="0" y="42"/>
                  </a:cubicBezTo>
                  <a:cubicBezTo>
                    <a:pt x="0" y="49"/>
                    <a:pt x="3" y="53"/>
                    <a:pt x="3" y="59"/>
                  </a:cubicBezTo>
                  <a:cubicBezTo>
                    <a:pt x="53" y="53"/>
                    <a:pt x="104" y="53"/>
                    <a:pt x="151" y="53"/>
                  </a:cubicBezTo>
                  <a:cubicBezTo>
                    <a:pt x="174" y="49"/>
                    <a:pt x="194" y="53"/>
                    <a:pt x="214" y="42"/>
                  </a:cubicBezTo>
                  <a:lnTo>
                    <a:pt x="214" y="42"/>
                  </a:lnTo>
                  <a:lnTo>
                    <a:pt x="214" y="42"/>
                  </a:lnTo>
                  <a:cubicBezTo>
                    <a:pt x="234" y="42"/>
                    <a:pt x="254" y="42"/>
                    <a:pt x="274" y="42"/>
                  </a:cubicBezTo>
                  <a:lnTo>
                    <a:pt x="274" y="42"/>
                  </a:lnTo>
                  <a:lnTo>
                    <a:pt x="274" y="42"/>
                  </a:lnTo>
                  <a:cubicBezTo>
                    <a:pt x="311" y="42"/>
                    <a:pt x="348" y="46"/>
                    <a:pt x="381" y="36"/>
                  </a:cubicBezTo>
                  <a:lnTo>
                    <a:pt x="381" y="36"/>
                  </a:lnTo>
                  <a:cubicBezTo>
                    <a:pt x="401" y="32"/>
                    <a:pt x="421" y="32"/>
                    <a:pt x="442" y="32"/>
                  </a:cubicBezTo>
                  <a:cubicBezTo>
                    <a:pt x="492" y="32"/>
                    <a:pt x="539" y="26"/>
                    <a:pt x="586" y="13"/>
                  </a:cubicBezTo>
                  <a:lnTo>
                    <a:pt x="586" y="13"/>
                  </a:lnTo>
                  <a:lnTo>
                    <a:pt x="586" y="13"/>
                  </a:lnTo>
                  <a:cubicBezTo>
                    <a:pt x="596" y="13"/>
                    <a:pt x="600" y="9"/>
                    <a:pt x="596" y="2"/>
                  </a:cubicBezTo>
                  <a:cubicBezTo>
                    <a:pt x="593" y="-1"/>
                    <a:pt x="586" y="-1"/>
                    <a:pt x="582" y="2"/>
                  </a:cubicBezTo>
                  <a:cubicBezTo>
                    <a:pt x="536" y="2"/>
                    <a:pt x="492" y="16"/>
                    <a:pt x="442" y="16"/>
                  </a:cubicBezTo>
                  <a:lnTo>
                    <a:pt x="442" y="16"/>
                  </a:lnTo>
                  <a:cubicBezTo>
                    <a:pt x="401" y="13"/>
                    <a:pt x="358" y="26"/>
                    <a:pt x="318" y="26"/>
                  </a:cubicBezTo>
                  <a:lnTo>
                    <a:pt x="318" y="26"/>
                  </a:lnTo>
                  <a:lnTo>
                    <a:pt x="318" y="26"/>
                  </a:lnTo>
                  <a:cubicBezTo>
                    <a:pt x="300" y="26"/>
                    <a:pt x="287" y="26"/>
                    <a:pt x="274" y="26"/>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43" name="Google Shape;1243;p36"/>
            <p:cNvSpPr/>
            <p:nvPr/>
          </p:nvSpPr>
          <p:spPr>
            <a:xfrm>
              <a:off x="5348520" y="4767840"/>
              <a:ext cx="18360" cy="10440"/>
            </a:xfrm>
            <a:custGeom>
              <a:avLst/>
              <a:gdLst/>
              <a:ahLst/>
              <a:cxnLst/>
              <a:rect l="l" t="t" r="r" b="b"/>
              <a:pathLst>
                <a:path w="51" h="29" extrusionOk="0">
                  <a:moveTo>
                    <a:pt x="27" y="29"/>
                  </a:moveTo>
                  <a:lnTo>
                    <a:pt x="27" y="29"/>
                  </a:lnTo>
                  <a:cubicBezTo>
                    <a:pt x="37" y="29"/>
                    <a:pt x="44" y="29"/>
                    <a:pt x="51" y="29"/>
                  </a:cubicBezTo>
                  <a:cubicBezTo>
                    <a:pt x="51" y="-2"/>
                    <a:pt x="51" y="-2"/>
                    <a:pt x="4" y="2"/>
                  </a:cubicBezTo>
                  <a:cubicBezTo>
                    <a:pt x="4" y="5"/>
                    <a:pt x="1" y="8"/>
                    <a:pt x="1" y="12"/>
                  </a:cubicBezTo>
                  <a:cubicBezTo>
                    <a:pt x="-6" y="29"/>
                    <a:pt x="21" y="22"/>
                    <a:pt x="27" y="29"/>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44" name="Google Shape;1244;p36"/>
            <p:cNvSpPr/>
            <p:nvPr/>
          </p:nvSpPr>
          <p:spPr>
            <a:xfrm>
              <a:off x="5189400" y="4803840"/>
              <a:ext cx="26280" cy="5400"/>
            </a:xfrm>
            <a:custGeom>
              <a:avLst/>
              <a:gdLst/>
              <a:ahLst/>
              <a:cxnLst/>
              <a:rect l="l" t="t" r="r" b="b"/>
              <a:pathLst>
                <a:path w="73" h="15" extrusionOk="0">
                  <a:moveTo>
                    <a:pt x="0" y="9"/>
                  </a:moveTo>
                  <a:lnTo>
                    <a:pt x="0" y="9"/>
                  </a:lnTo>
                  <a:cubicBezTo>
                    <a:pt x="23" y="19"/>
                    <a:pt x="43" y="16"/>
                    <a:pt x="73" y="2"/>
                  </a:cubicBezTo>
                  <a:cubicBezTo>
                    <a:pt x="40" y="-4"/>
                    <a:pt x="20" y="6"/>
                    <a:pt x="0" y="9"/>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45" name="Google Shape;1245;p36"/>
            <p:cNvSpPr/>
            <p:nvPr/>
          </p:nvSpPr>
          <p:spPr>
            <a:xfrm>
              <a:off x="5586840" y="4732200"/>
              <a:ext cx="19080" cy="9720"/>
            </a:xfrm>
            <a:custGeom>
              <a:avLst/>
              <a:gdLst/>
              <a:ahLst/>
              <a:cxnLst/>
              <a:rect l="l" t="t" r="r" b="b"/>
              <a:pathLst>
                <a:path w="53" h="27" extrusionOk="0">
                  <a:moveTo>
                    <a:pt x="53" y="20"/>
                  </a:moveTo>
                  <a:lnTo>
                    <a:pt x="53" y="20"/>
                  </a:lnTo>
                  <a:cubicBezTo>
                    <a:pt x="53" y="13"/>
                    <a:pt x="43" y="10"/>
                    <a:pt x="37" y="7"/>
                  </a:cubicBezTo>
                  <a:cubicBezTo>
                    <a:pt x="23" y="7"/>
                    <a:pt x="13" y="3"/>
                    <a:pt x="0" y="0"/>
                  </a:cubicBezTo>
                  <a:cubicBezTo>
                    <a:pt x="-4" y="20"/>
                    <a:pt x="17" y="24"/>
                    <a:pt x="37" y="27"/>
                  </a:cubicBezTo>
                  <a:cubicBezTo>
                    <a:pt x="43" y="27"/>
                    <a:pt x="53" y="27"/>
                    <a:pt x="53" y="2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46" name="Google Shape;1246;p36"/>
            <p:cNvSpPr/>
            <p:nvPr/>
          </p:nvSpPr>
          <p:spPr>
            <a:xfrm>
              <a:off x="5301000" y="4816800"/>
              <a:ext cx="72720" cy="18000"/>
            </a:xfrm>
            <a:custGeom>
              <a:avLst/>
              <a:gdLst/>
              <a:ahLst/>
              <a:cxnLst/>
              <a:rect l="l" t="t" r="r" b="b"/>
              <a:pathLst>
                <a:path w="202" h="50" extrusionOk="0">
                  <a:moveTo>
                    <a:pt x="169" y="0"/>
                  </a:moveTo>
                  <a:lnTo>
                    <a:pt x="169" y="0"/>
                  </a:lnTo>
                  <a:cubicBezTo>
                    <a:pt x="163" y="0"/>
                    <a:pt x="156" y="3"/>
                    <a:pt x="146" y="3"/>
                  </a:cubicBezTo>
                  <a:cubicBezTo>
                    <a:pt x="129" y="3"/>
                    <a:pt x="112" y="3"/>
                    <a:pt x="96" y="7"/>
                  </a:cubicBezTo>
                  <a:cubicBezTo>
                    <a:pt x="65" y="13"/>
                    <a:pt x="35" y="13"/>
                    <a:pt x="5" y="13"/>
                  </a:cubicBezTo>
                  <a:cubicBezTo>
                    <a:pt x="-2" y="23"/>
                    <a:pt x="-5" y="33"/>
                    <a:pt x="18" y="30"/>
                  </a:cubicBezTo>
                  <a:cubicBezTo>
                    <a:pt x="22" y="33"/>
                    <a:pt x="29" y="37"/>
                    <a:pt x="32" y="40"/>
                  </a:cubicBezTo>
                  <a:cubicBezTo>
                    <a:pt x="52" y="54"/>
                    <a:pt x="72" y="50"/>
                    <a:pt x="96" y="43"/>
                  </a:cubicBezTo>
                  <a:cubicBezTo>
                    <a:pt x="99" y="40"/>
                    <a:pt x="99" y="37"/>
                    <a:pt x="102" y="33"/>
                  </a:cubicBezTo>
                  <a:cubicBezTo>
                    <a:pt x="119" y="43"/>
                    <a:pt x="139" y="43"/>
                    <a:pt x="159" y="40"/>
                  </a:cubicBezTo>
                  <a:cubicBezTo>
                    <a:pt x="166" y="37"/>
                    <a:pt x="169" y="37"/>
                    <a:pt x="173" y="33"/>
                  </a:cubicBezTo>
                  <a:cubicBezTo>
                    <a:pt x="176" y="30"/>
                    <a:pt x="176" y="27"/>
                    <a:pt x="176" y="23"/>
                  </a:cubicBezTo>
                  <a:cubicBezTo>
                    <a:pt x="183" y="27"/>
                    <a:pt x="190" y="27"/>
                    <a:pt x="196" y="23"/>
                  </a:cubicBezTo>
                  <a:cubicBezTo>
                    <a:pt x="200" y="23"/>
                    <a:pt x="203" y="20"/>
                    <a:pt x="200" y="17"/>
                  </a:cubicBezTo>
                  <a:cubicBezTo>
                    <a:pt x="196" y="7"/>
                    <a:pt x="183" y="3"/>
                    <a:pt x="169"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47" name="Google Shape;1247;p36"/>
            <p:cNvSpPr/>
            <p:nvPr/>
          </p:nvSpPr>
          <p:spPr>
            <a:xfrm>
              <a:off x="4633560" y="4818960"/>
              <a:ext cx="388080" cy="32760"/>
            </a:xfrm>
            <a:custGeom>
              <a:avLst/>
              <a:gdLst/>
              <a:ahLst/>
              <a:cxnLst/>
              <a:rect l="l" t="t" r="r" b="b"/>
              <a:pathLst>
                <a:path w="1078" h="91" extrusionOk="0">
                  <a:moveTo>
                    <a:pt x="853" y="14"/>
                  </a:moveTo>
                  <a:lnTo>
                    <a:pt x="853" y="14"/>
                  </a:lnTo>
                  <a:cubicBezTo>
                    <a:pt x="830" y="14"/>
                    <a:pt x="809" y="14"/>
                    <a:pt x="786" y="24"/>
                  </a:cubicBezTo>
                  <a:cubicBezTo>
                    <a:pt x="782" y="24"/>
                    <a:pt x="779" y="24"/>
                    <a:pt x="776" y="24"/>
                  </a:cubicBezTo>
                  <a:lnTo>
                    <a:pt x="776" y="24"/>
                  </a:lnTo>
                  <a:cubicBezTo>
                    <a:pt x="742" y="24"/>
                    <a:pt x="705" y="17"/>
                    <a:pt x="672" y="34"/>
                  </a:cubicBezTo>
                  <a:cubicBezTo>
                    <a:pt x="548" y="27"/>
                    <a:pt x="430" y="44"/>
                    <a:pt x="309" y="54"/>
                  </a:cubicBezTo>
                  <a:cubicBezTo>
                    <a:pt x="299" y="54"/>
                    <a:pt x="286" y="54"/>
                    <a:pt x="276" y="54"/>
                  </a:cubicBezTo>
                  <a:cubicBezTo>
                    <a:pt x="259" y="61"/>
                    <a:pt x="239" y="58"/>
                    <a:pt x="222" y="61"/>
                  </a:cubicBezTo>
                  <a:lnTo>
                    <a:pt x="222" y="61"/>
                  </a:lnTo>
                  <a:lnTo>
                    <a:pt x="222" y="61"/>
                  </a:lnTo>
                  <a:cubicBezTo>
                    <a:pt x="212" y="61"/>
                    <a:pt x="205" y="61"/>
                    <a:pt x="195" y="61"/>
                  </a:cubicBezTo>
                  <a:cubicBezTo>
                    <a:pt x="192" y="61"/>
                    <a:pt x="188" y="61"/>
                    <a:pt x="182" y="61"/>
                  </a:cubicBezTo>
                  <a:lnTo>
                    <a:pt x="182" y="61"/>
                  </a:lnTo>
                  <a:lnTo>
                    <a:pt x="182" y="61"/>
                  </a:lnTo>
                  <a:cubicBezTo>
                    <a:pt x="165" y="61"/>
                    <a:pt x="145" y="58"/>
                    <a:pt x="131" y="71"/>
                  </a:cubicBezTo>
                  <a:lnTo>
                    <a:pt x="131" y="71"/>
                  </a:lnTo>
                  <a:lnTo>
                    <a:pt x="131" y="71"/>
                  </a:lnTo>
                  <a:cubicBezTo>
                    <a:pt x="95" y="71"/>
                    <a:pt x="57" y="64"/>
                    <a:pt x="27" y="78"/>
                  </a:cubicBezTo>
                  <a:lnTo>
                    <a:pt x="27" y="78"/>
                  </a:lnTo>
                  <a:cubicBezTo>
                    <a:pt x="17" y="78"/>
                    <a:pt x="10" y="78"/>
                    <a:pt x="0" y="78"/>
                  </a:cubicBezTo>
                  <a:cubicBezTo>
                    <a:pt x="14" y="91"/>
                    <a:pt x="34" y="88"/>
                    <a:pt x="51" y="88"/>
                  </a:cubicBezTo>
                  <a:cubicBezTo>
                    <a:pt x="61" y="88"/>
                    <a:pt x="71" y="88"/>
                    <a:pt x="81" y="91"/>
                  </a:cubicBezTo>
                  <a:cubicBezTo>
                    <a:pt x="128" y="88"/>
                    <a:pt x="178" y="94"/>
                    <a:pt x="222" y="81"/>
                  </a:cubicBezTo>
                  <a:lnTo>
                    <a:pt x="222" y="81"/>
                  </a:lnTo>
                  <a:cubicBezTo>
                    <a:pt x="349" y="78"/>
                    <a:pt x="474" y="64"/>
                    <a:pt x="598" y="58"/>
                  </a:cubicBezTo>
                  <a:cubicBezTo>
                    <a:pt x="675" y="54"/>
                    <a:pt x="752" y="48"/>
                    <a:pt x="830" y="41"/>
                  </a:cubicBezTo>
                  <a:cubicBezTo>
                    <a:pt x="833" y="41"/>
                    <a:pt x="836" y="41"/>
                    <a:pt x="840" y="41"/>
                  </a:cubicBezTo>
                  <a:lnTo>
                    <a:pt x="836" y="41"/>
                  </a:lnTo>
                  <a:lnTo>
                    <a:pt x="836" y="41"/>
                  </a:lnTo>
                  <a:cubicBezTo>
                    <a:pt x="840" y="41"/>
                    <a:pt x="840" y="41"/>
                    <a:pt x="840" y="41"/>
                  </a:cubicBezTo>
                  <a:cubicBezTo>
                    <a:pt x="846" y="44"/>
                    <a:pt x="850" y="41"/>
                    <a:pt x="853" y="41"/>
                  </a:cubicBezTo>
                  <a:lnTo>
                    <a:pt x="853" y="41"/>
                  </a:lnTo>
                  <a:lnTo>
                    <a:pt x="853" y="41"/>
                  </a:lnTo>
                  <a:cubicBezTo>
                    <a:pt x="890" y="44"/>
                    <a:pt x="923" y="44"/>
                    <a:pt x="957" y="34"/>
                  </a:cubicBezTo>
                  <a:cubicBezTo>
                    <a:pt x="994" y="37"/>
                    <a:pt x="1031" y="31"/>
                    <a:pt x="1064" y="24"/>
                  </a:cubicBezTo>
                  <a:cubicBezTo>
                    <a:pt x="1074" y="21"/>
                    <a:pt x="1081" y="17"/>
                    <a:pt x="1078" y="11"/>
                  </a:cubicBezTo>
                  <a:cubicBezTo>
                    <a:pt x="1078" y="4"/>
                    <a:pt x="1071" y="1"/>
                    <a:pt x="1061" y="1"/>
                  </a:cubicBezTo>
                  <a:cubicBezTo>
                    <a:pt x="1017" y="-3"/>
                    <a:pt x="974" y="1"/>
                    <a:pt x="934" y="17"/>
                  </a:cubicBezTo>
                  <a:lnTo>
                    <a:pt x="934" y="17"/>
                  </a:lnTo>
                  <a:cubicBezTo>
                    <a:pt x="930" y="17"/>
                    <a:pt x="930" y="17"/>
                    <a:pt x="930" y="17"/>
                  </a:cubicBezTo>
                  <a:lnTo>
                    <a:pt x="930" y="17"/>
                  </a:lnTo>
                  <a:lnTo>
                    <a:pt x="930" y="17"/>
                  </a:lnTo>
                  <a:cubicBezTo>
                    <a:pt x="907" y="17"/>
                    <a:pt x="880" y="17"/>
                    <a:pt x="853" y="14"/>
                  </a:cubicBezTo>
                  <a:moveTo>
                    <a:pt x="853" y="24"/>
                  </a:moveTo>
                  <a:lnTo>
                    <a:pt x="853" y="24"/>
                  </a:lnTo>
                  <a:lnTo>
                    <a:pt x="853" y="24"/>
                  </a:lnTo>
                  <a:lnTo>
                    <a:pt x="853" y="24"/>
                  </a:lnTo>
                  <a:lnTo>
                    <a:pt x="856" y="24"/>
                  </a:lnTo>
                  <a:lnTo>
                    <a:pt x="853" y="24"/>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48" name="Google Shape;1248;p36"/>
            <p:cNvSpPr/>
            <p:nvPr/>
          </p:nvSpPr>
          <p:spPr>
            <a:xfrm>
              <a:off x="5144400" y="4705560"/>
              <a:ext cx="8640" cy="6120"/>
            </a:xfrm>
            <a:custGeom>
              <a:avLst/>
              <a:gdLst/>
              <a:ahLst/>
              <a:cxnLst/>
              <a:rect l="l" t="t" r="r" b="b"/>
              <a:pathLst>
                <a:path w="24" h="17" extrusionOk="0">
                  <a:moveTo>
                    <a:pt x="24" y="7"/>
                  </a:moveTo>
                  <a:lnTo>
                    <a:pt x="24" y="7"/>
                  </a:lnTo>
                  <a:cubicBezTo>
                    <a:pt x="24" y="-3"/>
                    <a:pt x="10" y="0"/>
                    <a:pt x="0" y="0"/>
                  </a:cubicBezTo>
                  <a:cubicBezTo>
                    <a:pt x="0" y="3"/>
                    <a:pt x="0" y="10"/>
                    <a:pt x="0" y="17"/>
                  </a:cubicBezTo>
                  <a:cubicBezTo>
                    <a:pt x="10" y="17"/>
                    <a:pt x="24" y="17"/>
                    <a:pt x="24" y="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49" name="Google Shape;1249;p36"/>
            <p:cNvSpPr/>
            <p:nvPr/>
          </p:nvSpPr>
          <p:spPr>
            <a:xfrm>
              <a:off x="5158800" y="4693680"/>
              <a:ext cx="191160" cy="15480"/>
            </a:xfrm>
            <a:custGeom>
              <a:avLst/>
              <a:gdLst/>
              <a:ahLst/>
              <a:cxnLst/>
              <a:rect l="l" t="t" r="r" b="b"/>
              <a:pathLst>
                <a:path w="531" h="43" extrusionOk="0">
                  <a:moveTo>
                    <a:pt x="376" y="13"/>
                  </a:moveTo>
                  <a:lnTo>
                    <a:pt x="376" y="13"/>
                  </a:lnTo>
                  <a:lnTo>
                    <a:pt x="376" y="13"/>
                  </a:lnTo>
                  <a:lnTo>
                    <a:pt x="376" y="13"/>
                  </a:lnTo>
                  <a:lnTo>
                    <a:pt x="376" y="13"/>
                  </a:lnTo>
                  <a:cubicBezTo>
                    <a:pt x="366" y="-1"/>
                    <a:pt x="356" y="6"/>
                    <a:pt x="346" y="13"/>
                  </a:cubicBezTo>
                  <a:cubicBezTo>
                    <a:pt x="343" y="13"/>
                    <a:pt x="339" y="13"/>
                    <a:pt x="336" y="13"/>
                  </a:cubicBezTo>
                  <a:cubicBezTo>
                    <a:pt x="333" y="13"/>
                    <a:pt x="326" y="13"/>
                    <a:pt x="323" y="13"/>
                  </a:cubicBezTo>
                  <a:cubicBezTo>
                    <a:pt x="319" y="13"/>
                    <a:pt x="316" y="16"/>
                    <a:pt x="309" y="16"/>
                  </a:cubicBezTo>
                  <a:cubicBezTo>
                    <a:pt x="266" y="13"/>
                    <a:pt x="222" y="10"/>
                    <a:pt x="182" y="20"/>
                  </a:cubicBezTo>
                  <a:lnTo>
                    <a:pt x="182" y="20"/>
                  </a:lnTo>
                  <a:cubicBezTo>
                    <a:pt x="168" y="13"/>
                    <a:pt x="155" y="23"/>
                    <a:pt x="142" y="23"/>
                  </a:cubicBezTo>
                  <a:cubicBezTo>
                    <a:pt x="95" y="10"/>
                    <a:pt x="51" y="26"/>
                    <a:pt x="0" y="33"/>
                  </a:cubicBezTo>
                  <a:cubicBezTo>
                    <a:pt x="44" y="46"/>
                    <a:pt x="121" y="46"/>
                    <a:pt x="182" y="33"/>
                  </a:cubicBezTo>
                  <a:lnTo>
                    <a:pt x="178" y="30"/>
                  </a:lnTo>
                  <a:lnTo>
                    <a:pt x="182" y="30"/>
                  </a:lnTo>
                  <a:cubicBezTo>
                    <a:pt x="182" y="33"/>
                    <a:pt x="182" y="33"/>
                    <a:pt x="182" y="33"/>
                  </a:cubicBezTo>
                  <a:cubicBezTo>
                    <a:pt x="232" y="33"/>
                    <a:pt x="286" y="36"/>
                    <a:pt x="336" y="23"/>
                  </a:cubicBezTo>
                  <a:lnTo>
                    <a:pt x="336" y="23"/>
                  </a:lnTo>
                  <a:cubicBezTo>
                    <a:pt x="350" y="26"/>
                    <a:pt x="363" y="26"/>
                    <a:pt x="373" y="23"/>
                  </a:cubicBezTo>
                  <a:lnTo>
                    <a:pt x="373" y="23"/>
                  </a:lnTo>
                  <a:lnTo>
                    <a:pt x="373" y="23"/>
                  </a:lnTo>
                  <a:cubicBezTo>
                    <a:pt x="380" y="23"/>
                    <a:pt x="383" y="23"/>
                    <a:pt x="386" y="23"/>
                  </a:cubicBezTo>
                  <a:cubicBezTo>
                    <a:pt x="400" y="23"/>
                    <a:pt x="413" y="23"/>
                    <a:pt x="424" y="23"/>
                  </a:cubicBezTo>
                  <a:cubicBezTo>
                    <a:pt x="460" y="26"/>
                    <a:pt x="494" y="13"/>
                    <a:pt x="531" y="10"/>
                  </a:cubicBezTo>
                  <a:cubicBezTo>
                    <a:pt x="481" y="-4"/>
                    <a:pt x="434" y="-4"/>
                    <a:pt x="386" y="13"/>
                  </a:cubicBezTo>
                  <a:lnTo>
                    <a:pt x="386" y="13"/>
                  </a:lnTo>
                  <a:lnTo>
                    <a:pt x="386" y="13"/>
                  </a:lnTo>
                  <a:lnTo>
                    <a:pt x="386" y="13"/>
                  </a:lnTo>
                  <a:lnTo>
                    <a:pt x="386" y="13"/>
                  </a:lnTo>
                  <a:cubicBezTo>
                    <a:pt x="383" y="13"/>
                    <a:pt x="380" y="13"/>
                    <a:pt x="376" y="1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50" name="Google Shape;1250;p36"/>
            <p:cNvSpPr/>
            <p:nvPr/>
          </p:nvSpPr>
          <p:spPr>
            <a:xfrm>
              <a:off x="4689360" y="4963680"/>
              <a:ext cx="293400" cy="16560"/>
            </a:xfrm>
            <a:custGeom>
              <a:avLst/>
              <a:gdLst/>
              <a:ahLst/>
              <a:cxnLst/>
              <a:rect l="l" t="t" r="r" b="b"/>
              <a:pathLst>
                <a:path w="815" h="46" extrusionOk="0">
                  <a:moveTo>
                    <a:pt x="154" y="31"/>
                  </a:moveTo>
                  <a:lnTo>
                    <a:pt x="154" y="31"/>
                  </a:lnTo>
                  <a:cubicBezTo>
                    <a:pt x="137" y="28"/>
                    <a:pt x="117" y="25"/>
                    <a:pt x="104" y="35"/>
                  </a:cubicBezTo>
                  <a:cubicBezTo>
                    <a:pt x="101" y="35"/>
                    <a:pt x="97" y="35"/>
                    <a:pt x="94" y="38"/>
                  </a:cubicBezTo>
                  <a:cubicBezTo>
                    <a:pt x="87" y="38"/>
                    <a:pt x="87" y="42"/>
                    <a:pt x="94" y="45"/>
                  </a:cubicBezTo>
                  <a:cubicBezTo>
                    <a:pt x="127" y="45"/>
                    <a:pt x="161" y="45"/>
                    <a:pt x="194" y="45"/>
                  </a:cubicBezTo>
                  <a:cubicBezTo>
                    <a:pt x="248" y="42"/>
                    <a:pt x="302" y="52"/>
                    <a:pt x="352" y="38"/>
                  </a:cubicBezTo>
                  <a:lnTo>
                    <a:pt x="352" y="38"/>
                  </a:lnTo>
                  <a:cubicBezTo>
                    <a:pt x="503" y="38"/>
                    <a:pt x="658" y="38"/>
                    <a:pt x="815" y="18"/>
                  </a:cubicBezTo>
                  <a:cubicBezTo>
                    <a:pt x="779" y="18"/>
                    <a:pt x="742" y="8"/>
                    <a:pt x="708" y="11"/>
                  </a:cubicBezTo>
                  <a:cubicBezTo>
                    <a:pt x="634" y="18"/>
                    <a:pt x="560" y="11"/>
                    <a:pt x="487" y="15"/>
                  </a:cubicBezTo>
                  <a:cubicBezTo>
                    <a:pt x="463" y="18"/>
                    <a:pt x="450" y="5"/>
                    <a:pt x="429" y="5"/>
                  </a:cubicBezTo>
                  <a:cubicBezTo>
                    <a:pt x="362" y="5"/>
                    <a:pt x="292" y="11"/>
                    <a:pt x="221" y="1"/>
                  </a:cubicBezTo>
                  <a:cubicBezTo>
                    <a:pt x="215" y="1"/>
                    <a:pt x="205" y="5"/>
                    <a:pt x="198" y="8"/>
                  </a:cubicBezTo>
                  <a:lnTo>
                    <a:pt x="198" y="8"/>
                  </a:lnTo>
                  <a:cubicBezTo>
                    <a:pt x="178" y="-5"/>
                    <a:pt x="154" y="1"/>
                    <a:pt x="131" y="1"/>
                  </a:cubicBezTo>
                  <a:lnTo>
                    <a:pt x="131" y="1"/>
                  </a:lnTo>
                  <a:cubicBezTo>
                    <a:pt x="114" y="1"/>
                    <a:pt x="97" y="1"/>
                    <a:pt x="80" y="1"/>
                  </a:cubicBezTo>
                  <a:cubicBezTo>
                    <a:pt x="70" y="8"/>
                    <a:pt x="50" y="1"/>
                    <a:pt x="40" y="8"/>
                  </a:cubicBezTo>
                  <a:cubicBezTo>
                    <a:pt x="27" y="8"/>
                    <a:pt x="10" y="8"/>
                    <a:pt x="0" y="18"/>
                  </a:cubicBezTo>
                  <a:lnTo>
                    <a:pt x="0" y="18"/>
                  </a:lnTo>
                  <a:cubicBezTo>
                    <a:pt x="10" y="21"/>
                    <a:pt x="20" y="21"/>
                    <a:pt x="27" y="25"/>
                  </a:cubicBezTo>
                  <a:cubicBezTo>
                    <a:pt x="33" y="28"/>
                    <a:pt x="37" y="28"/>
                    <a:pt x="40" y="28"/>
                  </a:cubicBezTo>
                  <a:cubicBezTo>
                    <a:pt x="40" y="25"/>
                    <a:pt x="40" y="21"/>
                    <a:pt x="40" y="18"/>
                  </a:cubicBezTo>
                  <a:cubicBezTo>
                    <a:pt x="44" y="21"/>
                    <a:pt x="47" y="21"/>
                    <a:pt x="50" y="21"/>
                  </a:cubicBezTo>
                  <a:cubicBezTo>
                    <a:pt x="80" y="18"/>
                    <a:pt x="111" y="31"/>
                    <a:pt x="141" y="21"/>
                  </a:cubicBezTo>
                  <a:cubicBezTo>
                    <a:pt x="141" y="28"/>
                    <a:pt x="151" y="31"/>
                    <a:pt x="161" y="31"/>
                  </a:cubicBezTo>
                  <a:cubicBezTo>
                    <a:pt x="164" y="31"/>
                    <a:pt x="168" y="31"/>
                    <a:pt x="171" y="31"/>
                  </a:cubicBezTo>
                  <a:cubicBezTo>
                    <a:pt x="168" y="35"/>
                    <a:pt x="161" y="31"/>
                    <a:pt x="154" y="31"/>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51" name="Google Shape;1251;p36"/>
            <p:cNvSpPr/>
            <p:nvPr/>
          </p:nvSpPr>
          <p:spPr>
            <a:xfrm>
              <a:off x="5018400" y="5031720"/>
              <a:ext cx="200880" cy="12960"/>
            </a:xfrm>
            <a:custGeom>
              <a:avLst/>
              <a:gdLst/>
              <a:ahLst/>
              <a:cxnLst/>
              <a:rect l="l" t="t" r="r" b="b"/>
              <a:pathLst>
                <a:path w="558" h="36" extrusionOk="0">
                  <a:moveTo>
                    <a:pt x="286" y="10"/>
                  </a:moveTo>
                  <a:lnTo>
                    <a:pt x="286" y="10"/>
                  </a:lnTo>
                  <a:cubicBezTo>
                    <a:pt x="253" y="10"/>
                    <a:pt x="216" y="14"/>
                    <a:pt x="179" y="7"/>
                  </a:cubicBezTo>
                  <a:cubicBezTo>
                    <a:pt x="172" y="4"/>
                    <a:pt x="162" y="7"/>
                    <a:pt x="159" y="14"/>
                  </a:cubicBezTo>
                  <a:cubicBezTo>
                    <a:pt x="152" y="14"/>
                    <a:pt x="149" y="14"/>
                    <a:pt x="146" y="14"/>
                  </a:cubicBezTo>
                  <a:cubicBezTo>
                    <a:pt x="139" y="10"/>
                    <a:pt x="136" y="7"/>
                    <a:pt x="132" y="4"/>
                  </a:cubicBezTo>
                  <a:cubicBezTo>
                    <a:pt x="125" y="0"/>
                    <a:pt x="122" y="0"/>
                    <a:pt x="118" y="4"/>
                  </a:cubicBezTo>
                  <a:cubicBezTo>
                    <a:pt x="115" y="4"/>
                    <a:pt x="112" y="4"/>
                    <a:pt x="105" y="4"/>
                  </a:cubicBezTo>
                  <a:cubicBezTo>
                    <a:pt x="89" y="-6"/>
                    <a:pt x="72" y="4"/>
                    <a:pt x="56" y="4"/>
                  </a:cubicBezTo>
                  <a:lnTo>
                    <a:pt x="56" y="4"/>
                  </a:lnTo>
                  <a:cubicBezTo>
                    <a:pt x="46" y="10"/>
                    <a:pt x="39" y="10"/>
                    <a:pt x="29" y="4"/>
                  </a:cubicBezTo>
                  <a:cubicBezTo>
                    <a:pt x="22" y="4"/>
                    <a:pt x="16" y="4"/>
                    <a:pt x="5" y="4"/>
                  </a:cubicBezTo>
                  <a:cubicBezTo>
                    <a:pt x="-1" y="7"/>
                    <a:pt x="-1" y="10"/>
                    <a:pt x="5" y="14"/>
                  </a:cubicBezTo>
                  <a:cubicBezTo>
                    <a:pt x="5" y="17"/>
                    <a:pt x="5" y="17"/>
                    <a:pt x="5" y="21"/>
                  </a:cubicBezTo>
                  <a:cubicBezTo>
                    <a:pt x="12" y="27"/>
                    <a:pt x="26" y="27"/>
                    <a:pt x="32" y="31"/>
                  </a:cubicBezTo>
                  <a:cubicBezTo>
                    <a:pt x="56" y="24"/>
                    <a:pt x="82" y="24"/>
                    <a:pt x="105" y="24"/>
                  </a:cubicBezTo>
                  <a:lnTo>
                    <a:pt x="105" y="24"/>
                  </a:lnTo>
                  <a:lnTo>
                    <a:pt x="105" y="24"/>
                  </a:lnTo>
                  <a:cubicBezTo>
                    <a:pt x="122" y="24"/>
                    <a:pt x="139" y="24"/>
                    <a:pt x="159" y="24"/>
                  </a:cubicBezTo>
                  <a:lnTo>
                    <a:pt x="159" y="24"/>
                  </a:lnTo>
                  <a:cubicBezTo>
                    <a:pt x="172" y="34"/>
                    <a:pt x="193" y="27"/>
                    <a:pt x="209" y="31"/>
                  </a:cubicBezTo>
                  <a:cubicBezTo>
                    <a:pt x="213" y="34"/>
                    <a:pt x="216" y="34"/>
                    <a:pt x="219" y="34"/>
                  </a:cubicBezTo>
                  <a:lnTo>
                    <a:pt x="223" y="34"/>
                  </a:lnTo>
                  <a:cubicBezTo>
                    <a:pt x="243" y="31"/>
                    <a:pt x="266" y="31"/>
                    <a:pt x="286" y="31"/>
                  </a:cubicBezTo>
                  <a:lnTo>
                    <a:pt x="286" y="31"/>
                  </a:lnTo>
                  <a:cubicBezTo>
                    <a:pt x="286" y="34"/>
                    <a:pt x="286" y="34"/>
                    <a:pt x="286" y="34"/>
                  </a:cubicBezTo>
                  <a:cubicBezTo>
                    <a:pt x="290" y="34"/>
                    <a:pt x="297" y="34"/>
                    <a:pt x="300" y="34"/>
                  </a:cubicBezTo>
                  <a:cubicBezTo>
                    <a:pt x="320" y="24"/>
                    <a:pt x="343" y="31"/>
                    <a:pt x="364" y="31"/>
                  </a:cubicBezTo>
                  <a:cubicBezTo>
                    <a:pt x="374" y="37"/>
                    <a:pt x="380" y="37"/>
                    <a:pt x="390" y="34"/>
                  </a:cubicBezTo>
                  <a:cubicBezTo>
                    <a:pt x="390" y="31"/>
                    <a:pt x="390" y="31"/>
                    <a:pt x="390" y="31"/>
                  </a:cubicBezTo>
                  <a:lnTo>
                    <a:pt x="390" y="31"/>
                  </a:lnTo>
                  <a:cubicBezTo>
                    <a:pt x="501" y="31"/>
                    <a:pt x="501" y="31"/>
                    <a:pt x="558" y="7"/>
                  </a:cubicBezTo>
                  <a:cubicBezTo>
                    <a:pt x="521" y="14"/>
                    <a:pt x="481" y="4"/>
                    <a:pt x="441" y="10"/>
                  </a:cubicBezTo>
                  <a:lnTo>
                    <a:pt x="441" y="10"/>
                  </a:lnTo>
                  <a:cubicBezTo>
                    <a:pt x="437" y="10"/>
                    <a:pt x="434" y="14"/>
                    <a:pt x="428" y="14"/>
                  </a:cubicBezTo>
                  <a:lnTo>
                    <a:pt x="428" y="14"/>
                  </a:lnTo>
                  <a:cubicBezTo>
                    <a:pt x="380" y="7"/>
                    <a:pt x="333" y="10"/>
                    <a:pt x="286" y="1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52" name="Google Shape;1252;p36"/>
            <p:cNvSpPr/>
            <p:nvPr/>
          </p:nvSpPr>
          <p:spPr>
            <a:xfrm>
              <a:off x="4645800" y="4983480"/>
              <a:ext cx="334800" cy="16560"/>
            </a:xfrm>
            <a:custGeom>
              <a:avLst/>
              <a:gdLst/>
              <a:ahLst/>
              <a:cxnLst/>
              <a:rect l="l" t="t" r="r" b="b"/>
              <a:pathLst>
                <a:path w="930" h="46" extrusionOk="0">
                  <a:moveTo>
                    <a:pt x="17" y="20"/>
                  </a:moveTo>
                  <a:lnTo>
                    <a:pt x="17" y="20"/>
                  </a:lnTo>
                  <a:cubicBezTo>
                    <a:pt x="13" y="17"/>
                    <a:pt x="10" y="17"/>
                    <a:pt x="7" y="17"/>
                  </a:cubicBezTo>
                  <a:cubicBezTo>
                    <a:pt x="7" y="20"/>
                    <a:pt x="3" y="20"/>
                    <a:pt x="0" y="23"/>
                  </a:cubicBezTo>
                  <a:cubicBezTo>
                    <a:pt x="7" y="23"/>
                    <a:pt x="13" y="27"/>
                    <a:pt x="20" y="27"/>
                  </a:cubicBezTo>
                  <a:lnTo>
                    <a:pt x="20" y="27"/>
                  </a:lnTo>
                  <a:cubicBezTo>
                    <a:pt x="57" y="27"/>
                    <a:pt x="94" y="27"/>
                    <a:pt x="134" y="27"/>
                  </a:cubicBezTo>
                  <a:cubicBezTo>
                    <a:pt x="148" y="27"/>
                    <a:pt x="165" y="27"/>
                    <a:pt x="175" y="37"/>
                  </a:cubicBezTo>
                  <a:cubicBezTo>
                    <a:pt x="178" y="37"/>
                    <a:pt x="185" y="37"/>
                    <a:pt x="188" y="34"/>
                  </a:cubicBezTo>
                  <a:lnTo>
                    <a:pt x="188" y="34"/>
                  </a:lnTo>
                  <a:lnTo>
                    <a:pt x="188" y="34"/>
                  </a:lnTo>
                  <a:cubicBezTo>
                    <a:pt x="218" y="37"/>
                    <a:pt x="248" y="37"/>
                    <a:pt x="279" y="37"/>
                  </a:cubicBezTo>
                  <a:lnTo>
                    <a:pt x="279" y="37"/>
                  </a:lnTo>
                  <a:lnTo>
                    <a:pt x="279" y="37"/>
                  </a:lnTo>
                  <a:cubicBezTo>
                    <a:pt x="322" y="37"/>
                    <a:pt x="362" y="37"/>
                    <a:pt x="406" y="37"/>
                  </a:cubicBezTo>
                  <a:cubicBezTo>
                    <a:pt x="467" y="37"/>
                    <a:pt x="527" y="44"/>
                    <a:pt x="584" y="37"/>
                  </a:cubicBezTo>
                  <a:lnTo>
                    <a:pt x="584" y="37"/>
                  </a:lnTo>
                  <a:cubicBezTo>
                    <a:pt x="604" y="47"/>
                    <a:pt x="624" y="44"/>
                    <a:pt x="644" y="37"/>
                  </a:cubicBezTo>
                  <a:cubicBezTo>
                    <a:pt x="654" y="37"/>
                    <a:pt x="665" y="37"/>
                    <a:pt x="675" y="37"/>
                  </a:cubicBezTo>
                  <a:lnTo>
                    <a:pt x="675" y="37"/>
                  </a:lnTo>
                  <a:cubicBezTo>
                    <a:pt x="708" y="47"/>
                    <a:pt x="742" y="51"/>
                    <a:pt x="775" y="37"/>
                  </a:cubicBezTo>
                  <a:cubicBezTo>
                    <a:pt x="806" y="40"/>
                    <a:pt x="839" y="40"/>
                    <a:pt x="873" y="34"/>
                  </a:cubicBezTo>
                  <a:cubicBezTo>
                    <a:pt x="883" y="37"/>
                    <a:pt x="893" y="34"/>
                    <a:pt x="900" y="27"/>
                  </a:cubicBezTo>
                  <a:cubicBezTo>
                    <a:pt x="903" y="30"/>
                    <a:pt x="906" y="27"/>
                    <a:pt x="910" y="27"/>
                  </a:cubicBezTo>
                  <a:lnTo>
                    <a:pt x="910" y="27"/>
                  </a:lnTo>
                  <a:lnTo>
                    <a:pt x="910" y="27"/>
                  </a:lnTo>
                  <a:cubicBezTo>
                    <a:pt x="920" y="27"/>
                    <a:pt x="933" y="20"/>
                    <a:pt x="930" y="13"/>
                  </a:cubicBezTo>
                  <a:cubicBezTo>
                    <a:pt x="920" y="0"/>
                    <a:pt x="906" y="10"/>
                    <a:pt x="896" y="17"/>
                  </a:cubicBezTo>
                  <a:cubicBezTo>
                    <a:pt x="883" y="17"/>
                    <a:pt x="869" y="17"/>
                    <a:pt x="859" y="20"/>
                  </a:cubicBezTo>
                  <a:lnTo>
                    <a:pt x="859" y="20"/>
                  </a:lnTo>
                  <a:lnTo>
                    <a:pt x="859" y="20"/>
                  </a:lnTo>
                  <a:cubicBezTo>
                    <a:pt x="826" y="23"/>
                    <a:pt x="796" y="17"/>
                    <a:pt x="762" y="27"/>
                  </a:cubicBezTo>
                  <a:cubicBezTo>
                    <a:pt x="758" y="27"/>
                    <a:pt x="758" y="27"/>
                    <a:pt x="758" y="27"/>
                  </a:cubicBezTo>
                  <a:lnTo>
                    <a:pt x="758" y="27"/>
                  </a:lnTo>
                  <a:cubicBezTo>
                    <a:pt x="738" y="20"/>
                    <a:pt x="718" y="17"/>
                    <a:pt x="698" y="27"/>
                  </a:cubicBezTo>
                  <a:cubicBezTo>
                    <a:pt x="695" y="27"/>
                    <a:pt x="695" y="27"/>
                    <a:pt x="695" y="27"/>
                  </a:cubicBezTo>
                  <a:lnTo>
                    <a:pt x="695" y="27"/>
                  </a:lnTo>
                  <a:cubicBezTo>
                    <a:pt x="658" y="10"/>
                    <a:pt x="614" y="20"/>
                    <a:pt x="574" y="17"/>
                  </a:cubicBezTo>
                  <a:cubicBezTo>
                    <a:pt x="544" y="20"/>
                    <a:pt x="514" y="20"/>
                    <a:pt x="483" y="20"/>
                  </a:cubicBezTo>
                  <a:lnTo>
                    <a:pt x="483" y="20"/>
                  </a:lnTo>
                  <a:lnTo>
                    <a:pt x="483" y="20"/>
                  </a:lnTo>
                  <a:cubicBezTo>
                    <a:pt x="463" y="20"/>
                    <a:pt x="443" y="20"/>
                    <a:pt x="419" y="20"/>
                  </a:cubicBezTo>
                  <a:lnTo>
                    <a:pt x="419" y="20"/>
                  </a:lnTo>
                  <a:lnTo>
                    <a:pt x="419" y="20"/>
                  </a:lnTo>
                  <a:cubicBezTo>
                    <a:pt x="413" y="20"/>
                    <a:pt x="403" y="20"/>
                    <a:pt x="396" y="20"/>
                  </a:cubicBezTo>
                  <a:lnTo>
                    <a:pt x="396" y="20"/>
                  </a:lnTo>
                  <a:lnTo>
                    <a:pt x="396" y="20"/>
                  </a:lnTo>
                  <a:cubicBezTo>
                    <a:pt x="362" y="20"/>
                    <a:pt x="326" y="17"/>
                    <a:pt x="292" y="17"/>
                  </a:cubicBezTo>
                  <a:lnTo>
                    <a:pt x="292" y="17"/>
                  </a:lnTo>
                  <a:cubicBezTo>
                    <a:pt x="255" y="0"/>
                    <a:pt x="222" y="27"/>
                    <a:pt x="188" y="20"/>
                  </a:cubicBezTo>
                  <a:cubicBezTo>
                    <a:pt x="178" y="20"/>
                    <a:pt x="171" y="17"/>
                    <a:pt x="161" y="17"/>
                  </a:cubicBezTo>
                  <a:cubicBezTo>
                    <a:pt x="154" y="13"/>
                    <a:pt x="141" y="13"/>
                    <a:pt x="134" y="10"/>
                  </a:cubicBezTo>
                  <a:cubicBezTo>
                    <a:pt x="131" y="10"/>
                    <a:pt x="128" y="10"/>
                    <a:pt x="124" y="10"/>
                  </a:cubicBezTo>
                  <a:cubicBezTo>
                    <a:pt x="90" y="4"/>
                    <a:pt x="54" y="-10"/>
                    <a:pt x="20" y="13"/>
                  </a:cubicBezTo>
                  <a:cubicBezTo>
                    <a:pt x="17" y="17"/>
                    <a:pt x="17" y="17"/>
                    <a:pt x="17" y="2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53" name="Google Shape;1253;p36"/>
            <p:cNvSpPr/>
            <p:nvPr/>
          </p:nvSpPr>
          <p:spPr>
            <a:xfrm>
              <a:off x="5069520" y="5048640"/>
              <a:ext cx="111600" cy="15840"/>
            </a:xfrm>
            <a:custGeom>
              <a:avLst/>
              <a:gdLst/>
              <a:ahLst/>
              <a:cxnLst/>
              <a:rect l="l" t="t" r="r" b="b"/>
              <a:pathLst>
                <a:path w="310" h="44" extrusionOk="0">
                  <a:moveTo>
                    <a:pt x="104" y="14"/>
                  </a:moveTo>
                  <a:lnTo>
                    <a:pt x="104" y="14"/>
                  </a:lnTo>
                  <a:cubicBezTo>
                    <a:pt x="97" y="10"/>
                    <a:pt x="87" y="10"/>
                    <a:pt x="81" y="10"/>
                  </a:cubicBezTo>
                  <a:cubicBezTo>
                    <a:pt x="51" y="7"/>
                    <a:pt x="20" y="0"/>
                    <a:pt x="0" y="24"/>
                  </a:cubicBezTo>
                  <a:cubicBezTo>
                    <a:pt x="24" y="47"/>
                    <a:pt x="51" y="44"/>
                    <a:pt x="77" y="31"/>
                  </a:cubicBezTo>
                  <a:cubicBezTo>
                    <a:pt x="77" y="34"/>
                    <a:pt x="77" y="37"/>
                    <a:pt x="77" y="37"/>
                  </a:cubicBezTo>
                  <a:cubicBezTo>
                    <a:pt x="87" y="44"/>
                    <a:pt x="97" y="47"/>
                    <a:pt x="108" y="41"/>
                  </a:cubicBezTo>
                  <a:cubicBezTo>
                    <a:pt x="121" y="34"/>
                    <a:pt x="131" y="31"/>
                    <a:pt x="148" y="34"/>
                  </a:cubicBezTo>
                  <a:cubicBezTo>
                    <a:pt x="201" y="44"/>
                    <a:pt x="252" y="24"/>
                    <a:pt x="302" y="27"/>
                  </a:cubicBezTo>
                  <a:cubicBezTo>
                    <a:pt x="316" y="27"/>
                    <a:pt x="309" y="14"/>
                    <a:pt x="299" y="10"/>
                  </a:cubicBezTo>
                  <a:cubicBezTo>
                    <a:pt x="286" y="10"/>
                    <a:pt x="272" y="7"/>
                    <a:pt x="262" y="0"/>
                  </a:cubicBezTo>
                  <a:cubicBezTo>
                    <a:pt x="242" y="-3"/>
                    <a:pt x="228" y="7"/>
                    <a:pt x="212" y="10"/>
                  </a:cubicBezTo>
                  <a:cubicBezTo>
                    <a:pt x="205" y="10"/>
                    <a:pt x="201" y="10"/>
                    <a:pt x="195" y="10"/>
                  </a:cubicBezTo>
                  <a:cubicBezTo>
                    <a:pt x="188" y="7"/>
                    <a:pt x="178" y="7"/>
                    <a:pt x="171" y="10"/>
                  </a:cubicBezTo>
                  <a:cubicBezTo>
                    <a:pt x="161" y="10"/>
                    <a:pt x="151" y="10"/>
                    <a:pt x="144" y="10"/>
                  </a:cubicBezTo>
                  <a:cubicBezTo>
                    <a:pt x="134" y="7"/>
                    <a:pt x="128" y="7"/>
                    <a:pt x="118" y="10"/>
                  </a:cubicBezTo>
                  <a:lnTo>
                    <a:pt x="118" y="10"/>
                  </a:lnTo>
                  <a:cubicBezTo>
                    <a:pt x="114" y="14"/>
                    <a:pt x="111" y="14"/>
                    <a:pt x="108" y="17"/>
                  </a:cubicBezTo>
                  <a:cubicBezTo>
                    <a:pt x="108" y="14"/>
                    <a:pt x="108" y="14"/>
                    <a:pt x="108" y="14"/>
                  </a:cubicBezTo>
                  <a:lnTo>
                    <a:pt x="104" y="14"/>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54" name="Google Shape;1254;p36"/>
            <p:cNvSpPr/>
            <p:nvPr/>
          </p:nvSpPr>
          <p:spPr>
            <a:xfrm>
              <a:off x="4666320" y="4964040"/>
              <a:ext cx="19440" cy="7920"/>
            </a:xfrm>
            <a:custGeom>
              <a:avLst/>
              <a:gdLst/>
              <a:ahLst/>
              <a:cxnLst/>
              <a:rect l="l" t="t" r="r" b="b"/>
              <a:pathLst>
                <a:path w="54" h="22" extrusionOk="0">
                  <a:moveTo>
                    <a:pt x="54" y="17"/>
                  </a:moveTo>
                  <a:lnTo>
                    <a:pt x="54" y="17"/>
                  </a:lnTo>
                  <a:lnTo>
                    <a:pt x="54" y="17"/>
                  </a:lnTo>
                  <a:cubicBezTo>
                    <a:pt x="54" y="10"/>
                    <a:pt x="54" y="4"/>
                    <a:pt x="54" y="0"/>
                  </a:cubicBezTo>
                  <a:cubicBezTo>
                    <a:pt x="40" y="0"/>
                    <a:pt x="27" y="0"/>
                    <a:pt x="14" y="0"/>
                  </a:cubicBezTo>
                  <a:cubicBezTo>
                    <a:pt x="10" y="4"/>
                    <a:pt x="7" y="10"/>
                    <a:pt x="0" y="17"/>
                  </a:cubicBezTo>
                  <a:lnTo>
                    <a:pt x="0" y="17"/>
                  </a:lnTo>
                  <a:cubicBezTo>
                    <a:pt x="20" y="24"/>
                    <a:pt x="37" y="24"/>
                    <a:pt x="54" y="1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55" name="Google Shape;1255;p36"/>
            <p:cNvSpPr/>
            <p:nvPr/>
          </p:nvSpPr>
          <p:spPr>
            <a:xfrm>
              <a:off x="4562280" y="5269320"/>
              <a:ext cx="1157400" cy="107280"/>
            </a:xfrm>
            <a:custGeom>
              <a:avLst/>
              <a:gdLst/>
              <a:ahLst/>
              <a:cxnLst/>
              <a:rect l="l" t="t" r="r" b="b"/>
              <a:pathLst>
                <a:path w="3215" h="298" extrusionOk="0">
                  <a:moveTo>
                    <a:pt x="1323" y="173"/>
                  </a:moveTo>
                  <a:lnTo>
                    <a:pt x="1323" y="173"/>
                  </a:lnTo>
                  <a:cubicBezTo>
                    <a:pt x="1319" y="173"/>
                    <a:pt x="1313" y="173"/>
                    <a:pt x="1309" y="173"/>
                  </a:cubicBezTo>
                  <a:cubicBezTo>
                    <a:pt x="1286" y="179"/>
                    <a:pt x="1256" y="163"/>
                    <a:pt x="1232" y="179"/>
                  </a:cubicBezTo>
                  <a:cubicBezTo>
                    <a:pt x="1229" y="179"/>
                    <a:pt x="1222" y="179"/>
                    <a:pt x="1219" y="179"/>
                  </a:cubicBezTo>
                  <a:cubicBezTo>
                    <a:pt x="1185" y="179"/>
                    <a:pt x="1148" y="176"/>
                    <a:pt x="1115" y="189"/>
                  </a:cubicBezTo>
                  <a:cubicBezTo>
                    <a:pt x="1068" y="193"/>
                    <a:pt x="1021" y="186"/>
                    <a:pt x="974" y="200"/>
                  </a:cubicBezTo>
                  <a:lnTo>
                    <a:pt x="974" y="200"/>
                  </a:lnTo>
                  <a:cubicBezTo>
                    <a:pt x="933" y="200"/>
                    <a:pt x="893" y="196"/>
                    <a:pt x="853" y="207"/>
                  </a:cubicBezTo>
                  <a:cubicBezTo>
                    <a:pt x="782" y="217"/>
                    <a:pt x="709" y="217"/>
                    <a:pt x="642" y="233"/>
                  </a:cubicBezTo>
                  <a:lnTo>
                    <a:pt x="642" y="233"/>
                  </a:lnTo>
                  <a:lnTo>
                    <a:pt x="642" y="233"/>
                  </a:lnTo>
                  <a:lnTo>
                    <a:pt x="642" y="233"/>
                  </a:lnTo>
                  <a:cubicBezTo>
                    <a:pt x="632" y="227"/>
                    <a:pt x="621" y="227"/>
                    <a:pt x="611" y="236"/>
                  </a:cubicBezTo>
                  <a:cubicBezTo>
                    <a:pt x="564" y="233"/>
                    <a:pt x="517" y="236"/>
                    <a:pt x="470" y="247"/>
                  </a:cubicBezTo>
                  <a:cubicBezTo>
                    <a:pt x="440" y="243"/>
                    <a:pt x="410" y="243"/>
                    <a:pt x="380" y="253"/>
                  </a:cubicBezTo>
                  <a:cubicBezTo>
                    <a:pt x="373" y="253"/>
                    <a:pt x="363" y="253"/>
                    <a:pt x="356" y="253"/>
                  </a:cubicBezTo>
                  <a:cubicBezTo>
                    <a:pt x="316" y="250"/>
                    <a:pt x="279" y="260"/>
                    <a:pt x="239" y="264"/>
                  </a:cubicBezTo>
                  <a:cubicBezTo>
                    <a:pt x="192" y="260"/>
                    <a:pt x="145" y="267"/>
                    <a:pt x="98" y="274"/>
                  </a:cubicBezTo>
                  <a:cubicBezTo>
                    <a:pt x="81" y="274"/>
                    <a:pt x="64" y="274"/>
                    <a:pt x="47" y="274"/>
                  </a:cubicBezTo>
                  <a:cubicBezTo>
                    <a:pt x="34" y="284"/>
                    <a:pt x="14" y="280"/>
                    <a:pt x="0" y="287"/>
                  </a:cubicBezTo>
                  <a:cubicBezTo>
                    <a:pt x="24" y="297"/>
                    <a:pt x="61" y="300"/>
                    <a:pt x="98" y="294"/>
                  </a:cubicBezTo>
                  <a:cubicBezTo>
                    <a:pt x="101" y="294"/>
                    <a:pt x="108" y="294"/>
                    <a:pt x="111" y="294"/>
                  </a:cubicBezTo>
                  <a:cubicBezTo>
                    <a:pt x="158" y="304"/>
                    <a:pt x="205" y="290"/>
                    <a:pt x="252" y="290"/>
                  </a:cubicBezTo>
                  <a:cubicBezTo>
                    <a:pt x="255" y="290"/>
                    <a:pt x="259" y="290"/>
                    <a:pt x="265" y="290"/>
                  </a:cubicBezTo>
                  <a:lnTo>
                    <a:pt x="265" y="290"/>
                  </a:lnTo>
                  <a:lnTo>
                    <a:pt x="265" y="290"/>
                  </a:lnTo>
                  <a:cubicBezTo>
                    <a:pt x="282" y="290"/>
                    <a:pt x="299" y="287"/>
                    <a:pt x="316" y="280"/>
                  </a:cubicBezTo>
                  <a:cubicBezTo>
                    <a:pt x="353" y="284"/>
                    <a:pt x="390" y="280"/>
                    <a:pt x="423" y="274"/>
                  </a:cubicBezTo>
                  <a:cubicBezTo>
                    <a:pt x="420" y="274"/>
                    <a:pt x="417" y="274"/>
                    <a:pt x="413" y="274"/>
                  </a:cubicBezTo>
                  <a:cubicBezTo>
                    <a:pt x="417" y="274"/>
                    <a:pt x="420" y="274"/>
                    <a:pt x="423" y="274"/>
                  </a:cubicBezTo>
                  <a:cubicBezTo>
                    <a:pt x="497" y="274"/>
                    <a:pt x="568" y="264"/>
                    <a:pt x="638" y="253"/>
                  </a:cubicBezTo>
                  <a:cubicBezTo>
                    <a:pt x="732" y="253"/>
                    <a:pt x="819" y="236"/>
                    <a:pt x="910" y="227"/>
                  </a:cubicBezTo>
                  <a:cubicBezTo>
                    <a:pt x="933" y="227"/>
                    <a:pt x="954" y="230"/>
                    <a:pt x="977" y="220"/>
                  </a:cubicBezTo>
                  <a:lnTo>
                    <a:pt x="977" y="220"/>
                  </a:lnTo>
                  <a:cubicBezTo>
                    <a:pt x="1001" y="220"/>
                    <a:pt x="1028" y="220"/>
                    <a:pt x="1051" y="217"/>
                  </a:cubicBezTo>
                  <a:lnTo>
                    <a:pt x="1051" y="217"/>
                  </a:lnTo>
                  <a:cubicBezTo>
                    <a:pt x="1054" y="217"/>
                    <a:pt x="1061" y="217"/>
                    <a:pt x="1064" y="217"/>
                  </a:cubicBezTo>
                  <a:cubicBezTo>
                    <a:pt x="1068" y="217"/>
                    <a:pt x="1075" y="217"/>
                    <a:pt x="1078" y="217"/>
                  </a:cubicBezTo>
                  <a:cubicBezTo>
                    <a:pt x="1101" y="217"/>
                    <a:pt x="1125" y="217"/>
                    <a:pt x="1145" y="210"/>
                  </a:cubicBezTo>
                  <a:lnTo>
                    <a:pt x="1145" y="210"/>
                  </a:lnTo>
                  <a:cubicBezTo>
                    <a:pt x="1195" y="207"/>
                    <a:pt x="1246" y="203"/>
                    <a:pt x="1296" y="200"/>
                  </a:cubicBezTo>
                  <a:cubicBezTo>
                    <a:pt x="1306" y="196"/>
                    <a:pt x="1316" y="196"/>
                    <a:pt x="1323" y="196"/>
                  </a:cubicBezTo>
                  <a:cubicBezTo>
                    <a:pt x="1342" y="200"/>
                    <a:pt x="1362" y="196"/>
                    <a:pt x="1379" y="189"/>
                  </a:cubicBezTo>
                  <a:cubicBezTo>
                    <a:pt x="1389" y="193"/>
                    <a:pt x="1403" y="193"/>
                    <a:pt x="1413" y="189"/>
                  </a:cubicBezTo>
                  <a:cubicBezTo>
                    <a:pt x="1436" y="186"/>
                    <a:pt x="1460" y="189"/>
                    <a:pt x="1483" y="183"/>
                  </a:cubicBezTo>
                  <a:cubicBezTo>
                    <a:pt x="1483" y="183"/>
                    <a:pt x="1486" y="183"/>
                    <a:pt x="1490" y="179"/>
                  </a:cubicBezTo>
                  <a:cubicBezTo>
                    <a:pt x="1496" y="179"/>
                    <a:pt x="1506" y="179"/>
                    <a:pt x="1513" y="179"/>
                  </a:cubicBezTo>
                  <a:cubicBezTo>
                    <a:pt x="1523" y="179"/>
                    <a:pt x="1533" y="179"/>
                    <a:pt x="1540" y="179"/>
                  </a:cubicBezTo>
                  <a:cubicBezTo>
                    <a:pt x="1547" y="179"/>
                    <a:pt x="1550" y="179"/>
                    <a:pt x="1553" y="179"/>
                  </a:cubicBezTo>
                  <a:lnTo>
                    <a:pt x="1553" y="179"/>
                  </a:lnTo>
                  <a:cubicBezTo>
                    <a:pt x="1577" y="179"/>
                    <a:pt x="1600" y="179"/>
                    <a:pt x="1624" y="173"/>
                  </a:cubicBezTo>
                  <a:cubicBezTo>
                    <a:pt x="1634" y="173"/>
                    <a:pt x="1647" y="173"/>
                    <a:pt x="1657" y="169"/>
                  </a:cubicBezTo>
                  <a:cubicBezTo>
                    <a:pt x="1678" y="169"/>
                    <a:pt x="1698" y="173"/>
                    <a:pt x="1714" y="163"/>
                  </a:cubicBezTo>
                  <a:cubicBezTo>
                    <a:pt x="1765" y="159"/>
                    <a:pt x="1815" y="156"/>
                    <a:pt x="1866" y="153"/>
                  </a:cubicBezTo>
                  <a:cubicBezTo>
                    <a:pt x="1960" y="146"/>
                    <a:pt x="2050" y="136"/>
                    <a:pt x="2141" y="126"/>
                  </a:cubicBezTo>
                  <a:cubicBezTo>
                    <a:pt x="2158" y="126"/>
                    <a:pt x="2174" y="126"/>
                    <a:pt x="2188" y="119"/>
                  </a:cubicBezTo>
                  <a:lnTo>
                    <a:pt x="2188" y="119"/>
                  </a:lnTo>
                  <a:lnTo>
                    <a:pt x="2188" y="119"/>
                  </a:lnTo>
                  <a:cubicBezTo>
                    <a:pt x="2195" y="119"/>
                    <a:pt x="2195" y="119"/>
                    <a:pt x="2198" y="116"/>
                  </a:cubicBezTo>
                  <a:cubicBezTo>
                    <a:pt x="2218" y="119"/>
                    <a:pt x="2238" y="116"/>
                    <a:pt x="2255" y="109"/>
                  </a:cubicBezTo>
                  <a:lnTo>
                    <a:pt x="2255" y="109"/>
                  </a:lnTo>
                  <a:lnTo>
                    <a:pt x="2255" y="109"/>
                  </a:lnTo>
                  <a:cubicBezTo>
                    <a:pt x="2262" y="106"/>
                    <a:pt x="2268" y="106"/>
                    <a:pt x="2275" y="106"/>
                  </a:cubicBezTo>
                  <a:cubicBezTo>
                    <a:pt x="2325" y="109"/>
                    <a:pt x="2376" y="109"/>
                    <a:pt x="2426" y="99"/>
                  </a:cubicBezTo>
                  <a:cubicBezTo>
                    <a:pt x="2436" y="102"/>
                    <a:pt x="2446" y="99"/>
                    <a:pt x="2456" y="96"/>
                  </a:cubicBezTo>
                  <a:cubicBezTo>
                    <a:pt x="2473" y="99"/>
                    <a:pt x="2487" y="96"/>
                    <a:pt x="2497" y="89"/>
                  </a:cubicBezTo>
                  <a:cubicBezTo>
                    <a:pt x="2591" y="82"/>
                    <a:pt x="2685" y="75"/>
                    <a:pt x="2775" y="69"/>
                  </a:cubicBezTo>
                  <a:cubicBezTo>
                    <a:pt x="2839" y="62"/>
                    <a:pt x="2899" y="59"/>
                    <a:pt x="2960" y="52"/>
                  </a:cubicBezTo>
                  <a:lnTo>
                    <a:pt x="2960" y="52"/>
                  </a:lnTo>
                  <a:lnTo>
                    <a:pt x="2960" y="52"/>
                  </a:lnTo>
                  <a:cubicBezTo>
                    <a:pt x="3017" y="52"/>
                    <a:pt x="3071" y="39"/>
                    <a:pt x="3128" y="32"/>
                  </a:cubicBezTo>
                  <a:lnTo>
                    <a:pt x="3128" y="32"/>
                  </a:lnTo>
                  <a:lnTo>
                    <a:pt x="3128" y="32"/>
                  </a:lnTo>
                  <a:cubicBezTo>
                    <a:pt x="3151" y="32"/>
                    <a:pt x="3175" y="25"/>
                    <a:pt x="3195" y="15"/>
                  </a:cubicBezTo>
                  <a:lnTo>
                    <a:pt x="3195" y="15"/>
                  </a:lnTo>
                  <a:cubicBezTo>
                    <a:pt x="3205" y="15"/>
                    <a:pt x="3222" y="15"/>
                    <a:pt x="3212" y="5"/>
                  </a:cubicBezTo>
                  <a:cubicBezTo>
                    <a:pt x="3205" y="-5"/>
                    <a:pt x="3192" y="2"/>
                    <a:pt x="3181" y="8"/>
                  </a:cubicBezTo>
                  <a:cubicBezTo>
                    <a:pt x="3175" y="5"/>
                    <a:pt x="3171" y="5"/>
                    <a:pt x="3168" y="5"/>
                  </a:cubicBezTo>
                  <a:cubicBezTo>
                    <a:pt x="3135" y="22"/>
                    <a:pt x="3094" y="8"/>
                    <a:pt x="3060" y="22"/>
                  </a:cubicBezTo>
                  <a:cubicBezTo>
                    <a:pt x="2997" y="35"/>
                    <a:pt x="2930" y="28"/>
                    <a:pt x="2866" y="42"/>
                  </a:cubicBezTo>
                  <a:cubicBezTo>
                    <a:pt x="2755" y="52"/>
                    <a:pt x="2641" y="49"/>
                    <a:pt x="2534" y="65"/>
                  </a:cubicBezTo>
                  <a:cubicBezTo>
                    <a:pt x="2510" y="69"/>
                    <a:pt x="2490" y="65"/>
                    <a:pt x="2470" y="72"/>
                  </a:cubicBezTo>
                  <a:lnTo>
                    <a:pt x="2470" y="72"/>
                  </a:lnTo>
                  <a:lnTo>
                    <a:pt x="2470" y="72"/>
                  </a:lnTo>
                  <a:cubicBezTo>
                    <a:pt x="2453" y="69"/>
                    <a:pt x="2436" y="69"/>
                    <a:pt x="2423" y="79"/>
                  </a:cubicBezTo>
                  <a:cubicBezTo>
                    <a:pt x="2413" y="79"/>
                    <a:pt x="2403" y="79"/>
                    <a:pt x="2392" y="79"/>
                  </a:cubicBezTo>
                  <a:lnTo>
                    <a:pt x="2392" y="79"/>
                  </a:lnTo>
                  <a:lnTo>
                    <a:pt x="2392" y="79"/>
                  </a:lnTo>
                  <a:cubicBezTo>
                    <a:pt x="2335" y="79"/>
                    <a:pt x="2278" y="82"/>
                    <a:pt x="2225" y="96"/>
                  </a:cubicBezTo>
                  <a:lnTo>
                    <a:pt x="2225" y="96"/>
                  </a:lnTo>
                  <a:cubicBezTo>
                    <a:pt x="2221" y="96"/>
                    <a:pt x="2215" y="96"/>
                    <a:pt x="2211" y="99"/>
                  </a:cubicBezTo>
                  <a:cubicBezTo>
                    <a:pt x="2134" y="96"/>
                    <a:pt x="2057" y="109"/>
                    <a:pt x="1980" y="116"/>
                  </a:cubicBezTo>
                  <a:cubicBezTo>
                    <a:pt x="1906" y="122"/>
                    <a:pt x="1835" y="129"/>
                    <a:pt x="1762" y="132"/>
                  </a:cubicBezTo>
                  <a:cubicBezTo>
                    <a:pt x="1752" y="132"/>
                    <a:pt x="1742" y="136"/>
                    <a:pt x="1735" y="143"/>
                  </a:cubicBezTo>
                  <a:lnTo>
                    <a:pt x="1735" y="143"/>
                  </a:lnTo>
                  <a:cubicBezTo>
                    <a:pt x="1704" y="149"/>
                    <a:pt x="1671" y="136"/>
                    <a:pt x="1644" y="153"/>
                  </a:cubicBezTo>
                  <a:lnTo>
                    <a:pt x="1644" y="149"/>
                  </a:lnTo>
                  <a:lnTo>
                    <a:pt x="1644" y="149"/>
                  </a:lnTo>
                  <a:lnTo>
                    <a:pt x="1644" y="149"/>
                  </a:lnTo>
                  <a:lnTo>
                    <a:pt x="1644" y="149"/>
                  </a:lnTo>
                  <a:cubicBezTo>
                    <a:pt x="1634" y="153"/>
                    <a:pt x="1627" y="153"/>
                    <a:pt x="1621" y="153"/>
                  </a:cubicBezTo>
                  <a:cubicBezTo>
                    <a:pt x="1610" y="143"/>
                    <a:pt x="1600" y="146"/>
                    <a:pt x="1594" y="153"/>
                  </a:cubicBezTo>
                  <a:cubicBezTo>
                    <a:pt x="1543" y="146"/>
                    <a:pt x="1496" y="163"/>
                    <a:pt x="1449" y="163"/>
                  </a:cubicBezTo>
                  <a:lnTo>
                    <a:pt x="1449" y="163"/>
                  </a:lnTo>
                  <a:lnTo>
                    <a:pt x="1449" y="163"/>
                  </a:lnTo>
                  <a:cubicBezTo>
                    <a:pt x="1423" y="163"/>
                    <a:pt x="1392" y="159"/>
                    <a:pt x="1366" y="169"/>
                  </a:cubicBezTo>
                  <a:cubicBezTo>
                    <a:pt x="1362" y="169"/>
                    <a:pt x="1362" y="169"/>
                    <a:pt x="1362" y="169"/>
                  </a:cubicBezTo>
                  <a:lnTo>
                    <a:pt x="1362" y="169"/>
                  </a:lnTo>
                  <a:lnTo>
                    <a:pt x="1362" y="169"/>
                  </a:lnTo>
                  <a:lnTo>
                    <a:pt x="1362" y="169"/>
                  </a:lnTo>
                  <a:cubicBezTo>
                    <a:pt x="1349" y="173"/>
                    <a:pt x="1335" y="173"/>
                    <a:pt x="1323" y="173"/>
                  </a:cubicBezTo>
                  <a:moveTo>
                    <a:pt x="950" y="207"/>
                  </a:moveTo>
                  <a:lnTo>
                    <a:pt x="950" y="207"/>
                  </a:lnTo>
                  <a:moveTo>
                    <a:pt x="2228" y="99"/>
                  </a:moveTo>
                  <a:lnTo>
                    <a:pt x="2228" y="99"/>
                  </a:lnTo>
                  <a:lnTo>
                    <a:pt x="2225" y="99"/>
                  </a:lnTo>
                  <a:lnTo>
                    <a:pt x="2225" y="99"/>
                  </a:lnTo>
                  <a:lnTo>
                    <a:pt x="2225" y="99"/>
                  </a:lnTo>
                  <a:lnTo>
                    <a:pt x="2225" y="99"/>
                  </a:lnTo>
                  <a:cubicBezTo>
                    <a:pt x="2225" y="96"/>
                    <a:pt x="2225" y="96"/>
                    <a:pt x="2225" y="96"/>
                  </a:cubicBezTo>
                  <a:cubicBezTo>
                    <a:pt x="2225" y="99"/>
                    <a:pt x="2228" y="99"/>
                    <a:pt x="2228" y="99"/>
                  </a:cubicBezTo>
                  <a:moveTo>
                    <a:pt x="1594" y="153"/>
                  </a:moveTo>
                  <a:lnTo>
                    <a:pt x="1594" y="153"/>
                  </a:lnTo>
                  <a:cubicBezTo>
                    <a:pt x="1590" y="153"/>
                    <a:pt x="1590" y="156"/>
                    <a:pt x="1590" y="156"/>
                  </a:cubicBezTo>
                  <a:cubicBezTo>
                    <a:pt x="1590" y="156"/>
                    <a:pt x="1590" y="153"/>
                    <a:pt x="1594" y="15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56" name="Google Shape;1256;p36"/>
            <p:cNvSpPr/>
            <p:nvPr/>
          </p:nvSpPr>
          <p:spPr>
            <a:xfrm>
              <a:off x="4492440" y="4361400"/>
              <a:ext cx="1043280" cy="237960"/>
            </a:xfrm>
            <a:custGeom>
              <a:avLst/>
              <a:gdLst/>
              <a:ahLst/>
              <a:cxnLst/>
              <a:rect l="l" t="t" r="r" b="b"/>
              <a:pathLst>
                <a:path w="2898" h="661" extrusionOk="0">
                  <a:moveTo>
                    <a:pt x="282" y="127"/>
                  </a:moveTo>
                  <a:lnTo>
                    <a:pt x="282" y="127"/>
                  </a:lnTo>
                  <a:cubicBezTo>
                    <a:pt x="278" y="127"/>
                    <a:pt x="278" y="127"/>
                    <a:pt x="278" y="127"/>
                  </a:cubicBezTo>
                  <a:cubicBezTo>
                    <a:pt x="188" y="120"/>
                    <a:pt x="94" y="127"/>
                    <a:pt x="0" y="130"/>
                  </a:cubicBezTo>
                  <a:cubicBezTo>
                    <a:pt x="0" y="147"/>
                    <a:pt x="13" y="147"/>
                    <a:pt x="23" y="147"/>
                  </a:cubicBezTo>
                  <a:cubicBezTo>
                    <a:pt x="158" y="147"/>
                    <a:pt x="292" y="144"/>
                    <a:pt x="426" y="144"/>
                  </a:cubicBezTo>
                  <a:cubicBezTo>
                    <a:pt x="433" y="144"/>
                    <a:pt x="439" y="140"/>
                    <a:pt x="449" y="137"/>
                  </a:cubicBezTo>
                  <a:cubicBezTo>
                    <a:pt x="473" y="140"/>
                    <a:pt x="500" y="144"/>
                    <a:pt x="523" y="137"/>
                  </a:cubicBezTo>
                  <a:cubicBezTo>
                    <a:pt x="537" y="140"/>
                    <a:pt x="547" y="144"/>
                    <a:pt x="560" y="144"/>
                  </a:cubicBezTo>
                  <a:lnTo>
                    <a:pt x="560" y="144"/>
                  </a:lnTo>
                  <a:cubicBezTo>
                    <a:pt x="567" y="144"/>
                    <a:pt x="567" y="144"/>
                    <a:pt x="567" y="140"/>
                  </a:cubicBezTo>
                  <a:cubicBezTo>
                    <a:pt x="574" y="144"/>
                    <a:pt x="584" y="144"/>
                    <a:pt x="591" y="144"/>
                  </a:cubicBezTo>
                  <a:cubicBezTo>
                    <a:pt x="597" y="140"/>
                    <a:pt x="607" y="140"/>
                    <a:pt x="614" y="137"/>
                  </a:cubicBezTo>
                  <a:cubicBezTo>
                    <a:pt x="621" y="137"/>
                    <a:pt x="631" y="137"/>
                    <a:pt x="637" y="137"/>
                  </a:cubicBezTo>
                  <a:lnTo>
                    <a:pt x="637" y="140"/>
                  </a:lnTo>
                  <a:cubicBezTo>
                    <a:pt x="644" y="140"/>
                    <a:pt x="651" y="140"/>
                    <a:pt x="654" y="140"/>
                  </a:cubicBezTo>
                  <a:cubicBezTo>
                    <a:pt x="664" y="137"/>
                    <a:pt x="678" y="140"/>
                    <a:pt x="688" y="140"/>
                  </a:cubicBezTo>
                  <a:cubicBezTo>
                    <a:pt x="691" y="140"/>
                    <a:pt x="698" y="140"/>
                    <a:pt x="705" y="137"/>
                  </a:cubicBezTo>
                  <a:cubicBezTo>
                    <a:pt x="731" y="137"/>
                    <a:pt x="762" y="133"/>
                    <a:pt x="788" y="137"/>
                  </a:cubicBezTo>
                  <a:cubicBezTo>
                    <a:pt x="809" y="137"/>
                    <a:pt x="829" y="137"/>
                    <a:pt x="845" y="127"/>
                  </a:cubicBezTo>
                  <a:cubicBezTo>
                    <a:pt x="849" y="124"/>
                    <a:pt x="852" y="124"/>
                    <a:pt x="855" y="120"/>
                  </a:cubicBezTo>
                  <a:cubicBezTo>
                    <a:pt x="849" y="127"/>
                    <a:pt x="852" y="127"/>
                    <a:pt x="862" y="133"/>
                  </a:cubicBezTo>
                  <a:cubicBezTo>
                    <a:pt x="913" y="137"/>
                    <a:pt x="966" y="127"/>
                    <a:pt x="1017" y="137"/>
                  </a:cubicBezTo>
                  <a:cubicBezTo>
                    <a:pt x="1037" y="144"/>
                    <a:pt x="1060" y="140"/>
                    <a:pt x="1074" y="127"/>
                  </a:cubicBezTo>
                  <a:cubicBezTo>
                    <a:pt x="1077" y="127"/>
                    <a:pt x="1077" y="127"/>
                    <a:pt x="1080" y="127"/>
                  </a:cubicBezTo>
                  <a:cubicBezTo>
                    <a:pt x="1131" y="124"/>
                    <a:pt x="1181" y="130"/>
                    <a:pt x="1232" y="117"/>
                  </a:cubicBezTo>
                  <a:cubicBezTo>
                    <a:pt x="1262" y="114"/>
                    <a:pt x="1292" y="110"/>
                    <a:pt x="1322" y="110"/>
                  </a:cubicBezTo>
                  <a:cubicBezTo>
                    <a:pt x="1329" y="110"/>
                    <a:pt x="1332" y="110"/>
                    <a:pt x="1336" y="107"/>
                  </a:cubicBezTo>
                  <a:cubicBezTo>
                    <a:pt x="1339" y="107"/>
                    <a:pt x="1346" y="107"/>
                    <a:pt x="1349" y="107"/>
                  </a:cubicBezTo>
                  <a:cubicBezTo>
                    <a:pt x="1383" y="110"/>
                    <a:pt x="1413" y="110"/>
                    <a:pt x="1443" y="100"/>
                  </a:cubicBezTo>
                  <a:cubicBezTo>
                    <a:pt x="1460" y="104"/>
                    <a:pt x="1477" y="104"/>
                    <a:pt x="1490" y="100"/>
                  </a:cubicBezTo>
                  <a:cubicBezTo>
                    <a:pt x="1593" y="97"/>
                    <a:pt x="1697" y="93"/>
                    <a:pt x="1798" y="90"/>
                  </a:cubicBezTo>
                  <a:cubicBezTo>
                    <a:pt x="1828" y="90"/>
                    <a:pt x="1858" y="90"/>
                    <a:pt x="1889" y="90"/>
                  </a:cubicBezTo>
                  <a:cubicBezTo>
                    <a:pt x="1889" y="90"/>
                    <a:pt x="1889" y="87"/>
                    <a:pt x="1892" y="87"/>
                  </a:cubicBezTo>
                  <a:cubicBezTo>
                    <a:pt x="1905" y="83"/>
                    <a:pt x="1922" y="90"/>
                    <a:pt x="1936" y="83"/>
                  </a:cubicBezTo>
                  <a:cubicBezTo>
                    <a:pt x="1942" y="87"/>
                    <a:pt x="1952" y="87"/>
                    <a:pt x="1962" y="87"/>
                  </a:cubicBezTo>
                  <a:cubicBezTo>
                    <a:pt x="1966" y="83"/>
                    <a:pt x="1969" y="83"/>
                    <a:pt x="1972" y="83"/>
                  </a:cubicBezTo>
                  <a:cubicBezTo>
                    <a:pt x="1982" y="90"/>
                    <a:pt x="1996" y="87"/>
                    <a:pt x="2006" y="80"/>
                  </a:cubicBezTo>
                  <a:cubicBezTo>
                    <a:pt x="2006" y="76"/>
                    <a:pt x="2009" y="76"/>
                    <a:pt x="2009" y="76"/>
                  </a:cubicBezTo>
                  <a:cubicBezTo>
                    <a:pt x="2009" y="80"/>
                    <a:pt x="2009" y="83"/>
                    <a:pt x="2013" y="87"/>
                  </a:cubicBezTo>
                  <a:cubicBezTo>
                    <a:pt x="2023" y="90"/>
                    <a:pt x="2033" y="90"/>
                    <a:pt x="2043" y="93"/>
                  </a:cubicBezTo>
                  <a:cubicBezTo>
                    <a:pt x="2033" y="93"/>
                    <a:pt x="2026" y="97"/>
                    <a:pt x="2016" y="97"/>
                  </a:cubicBezTo>
                  <a:cubicBezTo>
                    <a:pt x="1996" y="100"/>
                    <a:pt x="1976" y="100"/>
                    <a:pt x="1956" y="100"/>
                  </a:cubicBezTo>
                  <a:cubicBezTo>
                    <a:pt x="1976" y="120"/>
                    <a:pt x="2013" y="100"/>
                    <a:pt x="2033" y="117"/>
                  </a:cubicBezTo>
                  <a:cubicBezTo>
                    <a:pt x="2097" y="110"/>
                    <a:pt x="2160" y="114"/>
                    <a:pt x="2227" y="110"/>
                  </a:cubicBezTo>
                  <a:cubicBezTo>
                    <a:pt x="2227" y="97"/>
                    <a:pt x="2224" y="90"/>
                    <a:pt x="2217" y="87"/>
                  </a:cubicBezTo>
                  <a:cubicBezTo>
                    <a:pt x="2221" y="83"/>
                    <a:pt x="2224" y="80"/>
                    <a:pt x="2227" y="76"/>
                  </a:cubicBezTo>
                  <a:cubicBezTo>
                    <a:pt x="2231" y="76"/>
                    <a:pt x="2234" y="80"/>
                    <a:pt x="2237" y="80"/>
                  </a:cubicBezTo>
                  <a:cubicBezTo>
                    <a:pt x="2247" y="80"/>
                    <a:pt x="2258" y="80"/>
                    <a:pt x="2268" y="83"/>
                  </a:cubicBezTo>
                  <a:cubicBezTo>
                    <a:pt x="2251" y="83"/>
                    <a:pt x="2237" y="90"/>
                    <a:pt x="2237" y="110"/>
                  </a:cubicBezTo>
                  <a:cubicBezTo>
                    <a:pt x="2342" y="107"/>
                    <a:pt x="2449" y="107"/>
                    <a:pt x="2553" y="107"/>
                  </a:cubicBezTo>
                  <a:cubicBezTo>
                    <a:pt x="2580" y="110"/>
                    <a:pt x="2610" y="110"/>
                    <a:pt x="2633" y="104"/>
                  </a:cubicBezTo>
                  <a:cubicBezTo>
                    <a:pt x="2640" y="107"/>
                    <a:pt x="2647" y="110"/>
                    <a:pt x="2647" y="117"/>
                  </a:cubicBezTo>
                  <a:lnTo>
                    <a:pt x="2647" y="117"/>
                  </a:lnTo>
                  <a:lnTo>
                    <a:pt x="2647" y="117"/>
                  </a:lnTo>
                  <a:cubicBezTo>
                    <a:pt x="2576" y="124"/>
                    <a:pt x="2506" y="130"/>
                    <a:pt x="2432" y="127"/>
                  </a:cubicBezTo>
                  <a:cubicBezTo>
                    <a:pt x="2419" y="127"/>
                    <a:pt x="2402" y="127"/>
                    <a:pt x="2392" y="133"/>
                  </a:cubicBezTo>
                  <a:lnTo>
                    <a:pt x="2392" y="133"/>
                  </a:lnTo>
                  <a:lnTo>
                    <a:pt x="2392" y="133"/>
                  </a:lnTo>
                  <a:cubicBezTo>
                    <a:pt x="2365" y="127"/>
                    <a:pt x="2342" y="137"/>
                    <a:pt x="2315" y="137"/>
                  </a:cubicBezTo>
                  <a:cubicBezTo>
                    <a:pt x="2278" y="133"/>
                    <a:pt x="2237" y="137"/>
                    <a:pt x="2201" y="144"/>
                  </a:cubicBezTo>
                  <a:lnTo>
                    <a:pt x="2201" y="144"/>
                  </a:lnTo>
                  <a:cubicBezTo>
                    <a:pt x="2180" y="133"/>
                    <a:pt x="2167" y="147"/>
                    <a:pt x="2150" y="147"/>
                  </a:cubicBezTo>
                  <a:cubicBezTo>
                    <a:pt x="2113" y="140"/>
                    <a:pt x="2080" y="157"/>
                    <a:pt x="2046" y="157"/>
                  </a:cubicBezTo>
                  <a:cubicBezTo>
                    <a:pt x="2040" y="174"/>
                    <a:pt x="2063" y="167"/>
                    <a:pt x="2073" y="171"/>
                  </a:cubicBezTo>
                  <a:cubicBezTo>
                    <a:pt x="2076" y="174"/>
                    <a:pt x="2080" y="174"/>
                    <a:pt x="2083" y="174"/>
                  </a:cubicBezTo>
                  <a:cubicBezTo>
                    <a:pt x="2093" y="167"/>
                    <a:pt x="2110" y="171"/>
                    <a:pt x="2123" y="167"/>
                  </a:cubicBezTo>
                  <a:cubicBezTo>
                    <a:pt x="2147" y="161"/>
                    <a:pt x="2177" y="171"/>
                    <a:pt x="2201" y="157"/>
                  </a:cubicBezTo>
                  <a:lnTo>
                    <a:pt x="2201" y="157"/>
                  </a:lnTo>
                  <a:cubicBezTo>
                    <a:pt x="2241" y="157"/>
                    <a:pt x="2285" y="154"/>
                    <a:pt x="2328" y="154"/>
                  </a:cubicBezTo>
                  <a:lnTo>
                    <a:pt x="2328" y="154"/>
                  </a:lnTo>
                  <a:cubicBezTo>
                    <a:pt x="2362" y="154"/>
                    <a:pt x="2395" y="154"/>
                    <a:pt x="2432" y="154"/>
                  </a:cubicBezTo>
                  <a:lnTo>
                    <a:pt x="2432" y="154"/>
                  </a:lnTo>
                  <a:cubicBezTo>
                    <a:pt x="2449" y="154"/>
                    <a:pt x="2469" y="157"/>
                    <a:pt x="2483" y="147"/>
                  </a:cubicBezTo>
                  <a:cubicBezTo>
                    <a:pt x="2506" y="147"/>
                    <a:pt x="2526" y="147"/>
                    <a:pt x="2546" y="147"/>
                  </a:cubicBezTo>
                  <a:cubicBezTo>
                    <a:pt x="2573" y="147"/>
                    <a:pt x="2603" y="147"/>
                    <a:pt x="2630" y="147"/>
                  </a:cubicBezTo>
                  <a:cubicBezTo>
                    <a:pt x="2657" y="144"/>
                    <a:pt x="2674" y="154"/>
                    <a:pt x="2677" y="174"/>
                  </a:cubicBezTo>
                  <a:cubicBezTo>
                    <a:pt x="2661" y="174"/>
                    <a:pt x="2644" y="174"/>
                    <a:pt x="2627" y="174"/>
                  </a:cubicBezTo>
                  <a:cubicBezTo>
                    <a:pt x="2600" y="191"/>
                    <a:pt x="2563" y="174"/>
                    <a:pt x="2533" y="187"/>
                  </a:cubicBezTo>
                  <a:cubicBezTo>
                    <a:pt x="2583" y="201"/>
                    <a:pt x="2633" y="181"/>
                    <a:pt x="2677" y="201"/>
                  </a:cubicBezTo>
                  <a:cubicBezTo>
                    <a:pt x="2684" y="204"/>
                    <a:pt x="2694" y="208"/>
                    <a:pt x="2701" y="204"/>
                  </a:cubicBezTo>
                  <a:cubicBezTo>
                    <a:pt x="2701" y="204"/>
                    <a:pt x="2701" y="208"/>
                    <a:pt x="2697" y="208"/>
                  </a:cubicBezTo>
                  <a:cubicBezTo>
                    <a:pt x="2701" y="208"/>
                    <a:pt x="2701" y="208"/>
                    <a:pt x="2701" y="208"/>
                  </a:cubicBezTo>
                  <a:cubicBezTo>
                    <a:pt x="2657" y="204"/>
                    <a:pt x="2617" y="204"/>
                    <a:pt x="2576" y="211"/>
                  </a:cubicBezTo>
                  <a:cubicBezTo>
                    <a:pt x="2570" y="211"/>
                    <a:pt x="2563" y="208"/>
                    <a:pt x="2560" y="208"/>
                  </a:cubicBezTo>
                  <a:cubicBezTo>
                    <a:pt x="2556" y="208"/>
                    <a:pt x="2553" y="208"/>
                    <a:pt x="2550" y="208"/>
                  </a:cubicBezTo>
                  <a:cubicBezTo>
                    <a:pt x="2523" y="211"/>
                    <a:pt x="2496" y="211"/>
                    <a:pt x="2472" y="211"/>
                  </a:cubicBezTo>
                  <a:cubicBezTo>
                    <a:pt x="2469" y="208"/>
                    <a:pt x="2469" y="208"/>
                    <a:pt x="2469" y="208"/>
                  </a:cubicBezTo>
                  <a:cubicBezTo>
                    <a:pt x="2385" y="211"/>
                    <a:pt x="2298" y="218"/>
                    <a:pt x="2214" y="221"/>
                  </a:cubicBezTo>
                  <a:cubicBezTo>
                    <a:pt x="2217" y="241"/>
                    <a:pt x="2237" y="231"/>
                    <a:pt x="2251" y="228"/>
                  </a:cubicBezTo>
                  <a:cubicBezTo>
                    <a:pt x="2332" y="228"/>
                    <a:pt x="2415" y="234"/>
                    <a:pt x="2496" y="228"/>
                  </a:cubicBezTo>
                  <a:lnTo>
                    <a:pt x="2496" y="228"/>
                  </a:lnTo>
                  <a:cubicBezTo>
                    <a:pt x="2499" y="228"/>
                    <a:pt x="2506" y="228"/>
                    <a:pt x="2509" y="228"/>
                  </a:cubicBezTo>
                  <a:lnTo>
                    <a:pt x="2509" y="228"/>
                  </a:lnTo>
                  <a:lnTo>
                    <a:pt x="2509" y="228"/>
                  </a:lnTo>
                  <a:cubicBezTo>
                    <a:pt x="2516" y="228"/>
                    <a:pt x="2526" y="228"/>
                    <a:pt x="2536" y="228"/>
                  </a:cubicBezTo>
                  <a:cubicBezTo>
                    <a:pt x="2560" y="228"/>
                    <a:pt x="2586" y="231"/>
                    <a:pt x="2610" y="231"/>
                  </a:cubicBezTo>
                  <a:cubicBezTo>
                    <a:pt x="2570" y="244"/>
                    <a:pt x="2523" y="234"/>
                    <a:pt x="2483" y="241"/>
                  </a:cubicBezTo>
                  <a:cubicBezTo>
                    <a:pt x="2466" y="241"/>
                    <a:pt x="2459" y="244"/>
                    <a:pt x="2459" y="254"/>
                  </a:cubicBezTo>
                  <a:cubicBezTo>
                    <a:pt x="2489" y="254"/>
                    <a:pt x="2516" y="258"/>
                    <a:pt x="2546" y="258"/>
                  </a:cubicBezTo>
                  <a:lnTo>
                    <a:pt x="2546" y="258"/>
                  </a:lnTo>
                  <a:cubicBezTo>
                    <a:pt x="2583" y="258"/>
                    <a:pt x="2617" y="261"/>
                    <a:pt x="2650" y="265"/>
                  </a:cubicBezTo>
                  <a:lnTo>
                    <a:pt x="2650" y="265"/>
                  </a:lnTo>
                  <a:lnTo>
                    <a:pt x="2650" y="265"/>
                  </a:lnTo>
                  <a:cubicBezTo>
                    <a:pt x="2681" y="268"/>
                    <a:pt x="2711" y="268"/>
                    <a:pt x="2738" y="268"/>
                  </a:cubicBezTo>
                  <a:cubicBezTo>
                    <a:pt x="2744" y="271"/>
                    <a:pt x="2748" y="278"/>
                    <a:pt x="2754" y="285"/>
                  </a:cubicBezTo>
                  <a:cubicBezTo>
                    <a:pt x="2754" y="288"/>
                    <a:pt x="2751" y="288"/>
                    <a:pt x="2751" y="291"/>
                  </a:cubicBezTo>
                  <a:cubicBezTo>
                    <a:pt x="2718" y="291"/>
                    <a:pt x="2687" y="291"/>
                    <a:pt x="2654" y="291"/>
                  </a:cubicBezTo>
                  <a:lnTo>
                    <a:pt x="2654" y="291"/>
                  </a:lnTo>
                  <a:cubicBezTo>
                    <a:pt x="2614" y="281"/>
                    <a:pt x="2573" y="285"/>
                    <a:pt x="2536" y="285"/>
                  </a:cubicBezTo>
                  <a:lnTo>
                    <a:pt x="2536" y="285"/>
                  </a:lnTo>
                  <a:lnTo>
                    <a:pt x="2536" y="285"/>
                  </a:lnTo>
                  <a:cubicBezTo>
                    <a:pt x="2483" y="281"/>
                    <a:pt x="2432" y="278"/>
                    <a:pt x="2379" y="275"/>
                  </a:cubicBezTo>
                  <a:cubicBezTo>
                    <a:pt x="2382" y="275"/>
                    <a:pt x="2382" y="275"/>
                    <a:pt x="2382" y="275"/>
                  </a:cubicBezTo>
                  <a:cubicBezTo>
                    <a:pt x="2375" y="275"/>
                    <a:pt x="2372" y="275"/>
                    <a:pt x="2368" y="278"/>
                  </a:cubicBezTo>
                  <a:lnTo>
                    <a:pt x="2372" y="278"/>
                  </a:lnTo>
                  <a:lnTo>
                    <a:pt x="2372" y="278"/>
                  </a:lnTo>
                  <a:cubicBezTo>
                    <a:pt x="2368" y="278"/>
                    <a:pt x="2368" y="278"/>
                    <a:pt x="2368" y="278"/>
                  </a:cubicBezTo>
                  <a:cubicBezTo>
                    <a:pt x="2362" y="275"/>
                    <a:pt x="2358" y="275"/>
                    <a:pt x="2355" y="275"/>
                  </a:cubicBezTo>
                  <a:cubicBezTo>
                    <a:pt x="2352" y="275"/>
                    <a:pt x="2345" y="275"/>
                    <a:pt x="2342" y="275"/>
                  </a:cubicBezTo>
                  <a:cubicBezTo>
                    <a:pt x="2342" y="275"/>
                    <a:pt x="2345" y="278"/>
                    <a:pt x="2348" y="278"/>
                  </a:cubicBezTo>
                  <a:cubicBezTo>
                    <a:pt x="2345" y="278"/>
                    <a:pt x="2345" y="278"/>
                    <a:pt x="2345" y="278"/>
                  </a:cubicBezTo>
                  <a:cubicBezTo>
                    <a:pt x="2342" y="278"/>
                    <a:pt x="2342" y="275"/>
                    <a:pt x="2342" y="275"/>
                  </a:cubicBezTo>
                  <a:cubicBezTo>
                    <a:pt x="2338" y="275"/>
                    <a:pt x="2332" y="275"/>
                    <a:pt x="2328" y="275"/>
                  </a:cubicBezTo>
                  <a:cubicBezTo>
                    <a:pt x="2325" y="275"/>
                    <a:pt x="2322" y="275"/>
                    <a:pt x="2315" y="275"/>
                  </a:cubicBezTo>
                  <a:cubicBezTo>
                    <a:pt x="2318" y="278"/>
                    <a:pt x="2318" y="278"/>
                    <a:pt x="2322" y="278"/>
                  </a:cubicBezTo>
                  <a:lnTo>
                    <a:pt x="2322" y="278"/>
                  </a:lnTo>
                  <a:cubicBezTo>
                    <a:pt x="2318" y="278"/>
                    <a:pt x="2315" y="278"/>
                    <a:pt x="2315" y="275"/>
                  </a:cubicBezTo>
                  <a:cubicBezTo>
                    <a:pt x="2311" y="275"/>
                    <a:pt x="2308" y="275"/>
                    <a:pt x="2301" y="278"/>
                  </a:cubicBezTo>
                  <a:lnTo>
                    <a:pt x="2301" y="278"/>
                  </a:lnTo>
                  <a:cubicBezTo>
                    <a:pt x="2271" y="275"/>
                    <a:pt x="2244" y="275"/>
                    <a:pt x="2214" y="275"/>
                  </a:cubicBezTo>
                  <a:cubicBezTo>
                    <a:pt x="2174" y="275"/>
                    <a:pt x="2137" y="275"/>
                    <a:pt x="2097" y="275"/>
                  </a:cubicBezTo>
                  <a:cubicBezTo>
                    <a:pt x="2090" y="281"/>
                    <a:pt x="2090" y="288"/>
                    <a:pt x="2097" y="291"/>
                  </a:cubicBezTo>
                  <a:cubicBezTo>
                    <a:pt x="2103" y="295"/>
                    <a:pt x="2113" y="295"/>
                    <a:pt x="2123" y="295"/>
                  </a:cubicBezTo>
                  <a:lnTo>
                    <a:pt x="2123" y="295"/>
                  </a:lnTo>
                  <a:cubicBezTo>
                    <a:pt x="2127" y="295"/>
                    <a:pt x="2130" y="295"/>
                    <a:pt x="2137" y="295"/>
                  </a:cubicBezTo>
                  <a:cubicBezTo>
                    <a:pt x="2160" y="298"/>
                    <a:pt x="2187" y="298"/>
                    <a:pt x="2214" y="291"/>
                  </a:cubicBezTo>
                  <a:lnTo>
                    <a:pt x="2214" y="291"/>
                  </a:lnTo>
                  <a:lnTo>
                    <a:pt x="2214" y="291"/>
                  </a:lnTo>
                  <a:cubicBezTo>
                    <a:pt x="2221" y="291"/>
                    <a:pt x="2231" y="291"/>
                    <a:pt x="2237" y="295"/>
                  </a:cubicBezTo>
                  <a:lnTo>
                    <a:pt x="2237" y="291"/>
                  </a:lnTo>
                  <a:cubicBezTo>
                    <a:pt x="2237" y="295"/>
                    <a:pt x="2237" y="295"/>
                    <a:pt x="2237" y="295"/>
                  </a:cubicBezTo>
                  <a:cubicBezTo>
                    <a:pt x="2325" y="298"/>
                    <a:pt x="2409" y="301"/>
                    <a:pt x="2493" y="305"/>
                  </a:cubicBezTo>
                  <a:lnTo>
                    <a:pt x="2493" y="305"/>
                  </a:lnTo>
                  <a:cubicBezTo>
                    <a:pt x="2503" y="305"/>
                    <a:pt x="2513" y="308"/>
                    <a:pt x="2523" y="311"/>
                  </a:cubicBezTo>
                  <a:cubicBezTo>
                    <a:pt x="2556" y="311"/>
                    <a:pt x="2590" y="311"/>
                    <a:pt x="2627" y="311"/>
                  </a:cubicBezTo>
                  <a:cubicBezTo>
                    <a:pt x="2630" y="311"/>
                    <a:pt x="2633" y="311"/>
                    <a:pt x="2637" y="311"/>
                  </a:cubicBezTo>
                  <a:cubicBezTo>
                    <a:pt x="2647" y="311"/>
                    <a:pt x="2657" y="311"/>
                    <a:pt x="2664" y="311"/>
                  </a:cubicBezTo>
                  <a:lnTo>
                    <a:pt x="2664" y="311"/>
                  </a:lnTo>
                  <a:cubicBezTo>
                    <a:pt x="2697" y="318"/>
                    <a:pt x="2728" y="318"/>
                    <a:pt x="2761" y="315"/>
                  </a:cubicBezTo>
                  <a:cubicBezTo>
                    <a:pt x="2758" y="318"/>
                    <a:pt x="2758" y="322"/>
                    <a:pt x="2758" y="325"/>
                  </a:cubicBezTo>
                  <a:cubicBezTo>
                    <a:pt x="2758" y="328"/>
                    <a:pt x="2758" y="332"/>
                    <a:pt x="2761" y="335"/>
                  </a:cubicBezTo>
                  <a:lnTo>
                    <a:pt x="2761" y="338"/>
                  </a:lnTo>
                  <a:cubicBezTo>
                    <a:pt x="2738" y="332"/>
                    <a:pt x="2718" y="332"/>
                    <a:pt x="2694" y="338"/>
                  </a:cubicBezTo>
                  <a:cubicBezTo>
                    <a:pt x="2694" y="335"/>
                    <a:pt x="2694" y="332"/>
                    <a:pt x="2687" y="332"/>
                  </a:cubicBezTo>
                  <a:cubicBezTo>
                    <a:pt x="2667" y="332"/>
                    <a:pt x="2647" y="332"/>
                    <a:pt x="2627" y="332"/>
                  </a:cubicBezTo>
                  <a:lnTo>
                    <a:pt x="2627" y="332"/>
                  </a:lnTo>
                  <a:lnTo>
                    <a:pt x="2627" y="332"/>
                  </a:lnTo>
                  <a:cubicBezTo>
                    <a:pt x="2614" y="332"/>
                    <a:pt x="2600" y="332"/>
                    <a:pt x="2586" y="332"/>
                  </a:cubicBezTo>
                  <a:cubicBezTo>
                    <a:pt x="2583" y="332"/>
                    <a:pt x="2576" y="332"/>
                    <a:pt x="2573" y="332"/>
                  </a:cubicBezTo>
                  <a:lnTo>
                    <a:pt x="2573" y="332"/>
                  </a:lnTo>
                  <a:lnTo>
                    <a:pt x="2573" y="332"/>
                  </a:lnTo>
                  <a:cubicBezTo>
                    <a:pt x="2556" y="332"/>
                    <a:pt x="2540" y="328"/>
                    <a:pt x="2523" y="328"/>
                  </a:cubicBezTo>
                  <a:cubicBezTo>
                    <a:pt x="2506" y="328"/>
                    <a:pt x="2489" y="332"/>
                    <a:pt x="2469" y="332"/>
                  </a:cubicBezTo>
                  <a:cubicBezTo>
                    <a:pt x="2466" y="335"/>
                    <a:pt x="2462" y="338"/>
                    <a:pt x="2456" y="338"/>
                  </a:cubicBezTo>
                  <a:lnTo>
                    <a:pt x="2456" y="338"/>
                  </a:lnTo>
                  <a:cubicBezTo>
                    <a:pt x="2432" y="342"/>
                    <a:pt x="2402" y="332"/>
                    <a:pt x="2382" y="348"/>
                  </a:cubicBezTo>
                  <a:cubicBezTo>
                    <a:pt x="2405" y="358"/>
                    <a:pt x="2432" y="355"/>
                    <a:pt x="2459" y="348"/>
                  </a:cubicBezTo>
                  <a:cubicBezTo>
                    <a:pt x="2476" y="348"/>
                    <a:pt x="2493" y="348"/>
                    <a:pt x="2509" y="348"/>
                  </a:cubicBezTo>
                  <a:lnTo>
                    <a:pt x="2509" y="348"/>
                  </a:lnTo>
                  <a:cubicBezTo>
                    <a:pt x="2566" y="352"/>
                    <a:pt x="2620" y="358"/>
                    <a:pt x="2677" y="355"/>
                  </a:cubicBezTo>
                  <a:lnTo>
                    <a:pt x="2677" y="355"/>
                  </a:lnTo>
                  <a:lnTo>
                    <a:pt x="2677" y="355"/>
                  </a:lnTo>
                  <a:cubicBezTo>
                    <a:pt x="2707" y="362"/>
                    <a:pt x="2738" y="358"/>
                    <a:pt x="2765" y="358"/>
                  </a:cubicBezTo>
                  <a:lnTo>
                    <a:pt x="2765" y="358"/>
                  </a:lnTo>
                  <a:cubicBezTo>
                    <a:pt x="2768" y="362"/>
                    <a:pt x="2775" y="369"/>
                    <a:pt x="2778" y="375"/>
                  </a:cubicBezTo>
                  <a:lnTo>
                    <a:pt x="2778" y="375"/>
                  </a:lnTo>
                  <a:cubicBezTo>
                    <a:pt x="2775" y="375"/>
                    <a:pt x="2771" y="375"/>
                    <a:pt x="2768" y="375"/>
                  </a:cubicBezTo>
                  <a:cubicBezTo>
                    <a:pt x="2724" y="379"/>
                    <a:pt x="2681" y="382"/>
                    <a:pt x="2637" y="385"/>
                  </a:cubicBezTo>
                  <a:cubicBezTo>
                    <a:pt x="2630" y="392"/>
                    <a:pt x="2630" y="395"/>
                    <a:pt x="2640" y="402"/>
                  </a:cubicBezTo>
                  <a:cubicBezTo>
                    <a:pt x="2684" y="402"/>
                    <a:pt x="2731" y="405"/>
                    <a:pt x="2778" y="405"/>
                  </a:cubicBezTo>
                  <a:cubicBezTo>
                    <a:pt x="2781" y="415"/>
                    <a:pt x="2781" y="426"/>
                    <a:pt x="2778" y="439"/>
                  </a:cubicBezTo>
                  <a:cubicBezTo>
                    <a:pt x="2781" y="439"/>
                    <a:pt x="2781" y="439"/>
                    <a:pt x="2785" y="443"/>
                  </a:cubicBezTo>
                  <a:cubicBezTo>
                    <a:pt x="2781" y="443"/>
                    <a:pt x="2781" y="443"/>
                    <a:pt x="2781" y="443"/>
                  </a:cubicBezTo>
                  <a:lnTo>
                    <a:pt x="2781" y="443"/>
                  </a:lnTo>
                  <a:cubicBezTo>
                    <a:pt x="2778" y="439"/>
                    <a:pt x="2778" y="439"/>
                    <a:pt x="2778" y="439"/>
                  </a:cubicBezTo>
                  <a:cubicBezTo>
                    <a:pt x="2768" y="439"/>
                    <a:pt x="2754" y="439"/>
                    <a:pt x="2741" y="443"/>
                  </a:cubicBezTo>
                  <a:lnTo>
                    <a:pt x="2741" y="443"/>
                  </a:lnTo>
                  <a:lnTo>
                    <a:pt x="2741" y="443"/>
                  </a:lnTo>
                  <a:cubicBezTo>
                    <a:pt x="2671" y="433"/>
                    <a:pt x="2600" y="446"/>
                    <a:pt x="2529" y="453"/>
                  </a:cubicBezTo>
                  <a:cubicBezTo>
                    <a:pt x="2610" y="463"/>
                    <a:pt x="2687" y="456"/>
                    <a:pt x="2768" y="459"/>
                  </a:cubicBezTo>
                  <a:cubicBezTo>
                    <a:pt x="2765" y="459"/>
                    <a:pt x="2765" y="456"/>
                    <a:pt x="2761" y="456"/>
                  </a:cubicBezTo>
                  <a:cubicBezTo>
                    <a:pt x="2765" y="456"/>
                    <a:pt x="2768" y="456"/>
                    <a:pt x="2768" y="459"/>
                  </a:cubicBezTo>
                  <a:cubicBezTo>
                    <a:pt x="2775" y="473"/>
                    <a:pt x="2771" y="486"/>
                    <a:pt x="2754" y="496"/>
                  </a:cubicBezTo>
                  <a:lnTo>
                    <a:pt x="2754" y="496"/>
                  </a:lnTo>
                  <a:lnTo>
                    <a:pt x="2754" y="496"/>
                  </a:lnTo>
                  <a:cubicBezTo>
                    <a:pt x="2714" y="490"/>
                    <a:pt x="2677" y="500"/>
                    <a:pt x="2637" y="503"/>
                  </a:cubicBezTo>
                  <a:cubicBezTo>
                    <a:pt x="2633" y="503"/>
                    <a:pt x="2630" y="503"/>
                    <a:pt x="2627" y="503"/>
                  </a:cubicBezTo>
                  <a:lnTo>
                    <a:pt x="2627" y="503"/>
                  </a:lnTo>
                  <a:cubicBezTo>
                    <a:pt x="2586" y="503"/>
                    <a:pt x="2546" y="496"/>
                    <a:pt x="2509" y="503"/>
                  </a:cubicBezTo>
                  <a:lnTo>
                    <a:pt x="2509" y="503"/>
                  </a:lnTo>
                  <a:cubicBezTo>
                    <a:pt x="2493" y="496"/>
                    <a:pt x="2476" y="493"/>
                    <a:pt x="2459" y="496"/>
                  </a:cubicBezTo>
                  <a:cubicBezTo>
                    <a:pt x="2459" y="503"/>
                    <a:pt x="2459" y="506"/>
                    <a:pt x="2459" y="513"/>
                  </a:cubicBezTo>
                  <a:cubicBezTo>
                    <a:pt x="2466" y="516"/>
                    <a:pt x="2472" y="520"/>
                    <a:pt x="2479" y="520"/>
                  </a:cubicBezTo>
                  <a:cubicBezTo>
                    <a:pt x="2466" y="520"/>
                    <a:pt x="2456" y="520"/>
                    <a:pt x="2446" y="520"/>
                  </a:cubicBezTo>
                  <a:cubicBezTo>
                    <a:pt x="2432" y="520"/>
                    <a:pt x="2419" y="523"/>
                    <a:pt x="2409" y="526"/>
                  </a:cubicBezTo>
                  <a:cubicBezTo>
                    <a:pt x="2405" y="530"/>
                    <a:pt x="2402" y="530"/>
                    <a:pt x="2399" y="533"/>
                  </a:cubicBezTo>
                  <a:cubicBezTo>
                    <a:pt x="2395" y="533"/>
                    <a:pt x="2395" y="533"/>
                    <a:pt x="2392" y="533"/>
                  </a:cubicBezTo>
                  <a:cubicBezTo>
                    <a:pt x="2375" y="533"/>
                    <a:pt x="2358" y="533"/>
                    <a:pt x="2342" y="533"/>
                  </a:cubicBezTo>
                  <a:lnTo>
                    <a:pt x="2342" y="533"/>
                  </a:lnTo>
                  <a:lnTo>
                    <a:pt x="2342" y="533"/>
                  </a:lnTo>
                  <a:cubicBezTo>
                    <a:pt x="2338" y="533"/>
                    <a:pt x="2332" y="533"/>
                    <a:pt x="2328" y="533"/>
                  </a:cubicBezTo>
                  <a:lnTo>
                    <a:pt x="2328" y="533"/>
                  </a:lnTo>
                  <a:lnTo>
                    <a:pt x="2328" y="533"/>
                  </a:lnTo>
                  <a:cubicBezTo>
                    <a:pt x="2298" y="530"/>
                    <a:pt x="2268" y="536"/>
                    <a:pt x="2237" y="543"/>
                  </a:cubicBezTo>
                  <a:cubicBezTo>
                    <a:pt x="2194" y="536"/>
                    <a:pt x="2154" y="547"/>
                    <a:pt x="2110" y="543"/>
                  </a:cubicBezTo>
                  <a:lnTo>
                    <a:pt x="2110" y="543"/>
                  </a:lnTo>
                  <a:lnTo>
                    <a:pt x="2110" y="543"/>
                  </a:lnTo>
                  <a:cubicBezTo>
                    <a:pt x="2086" y="550"/>
                    <a:pt x="2063" y="536"/>
                    <a:pt x="2036" y="553"/>
                  </a:cubicBezTo>
                  <a:cubicBezTo>
                    <a:pt x="2063" y="567"/>
                    <a:pt x="2086" y="557"/>
                    <a:pt x="2110" y="560"/>
                  </a:cubicBezTo>
                  <a:cubicBezTo>
                    <a:pt x="2174" y="560"/>
                    <a:pt x="2237" y="560"/>
                    <a:pt x="2301" y="560"/>
                  </a:cubicBezTo>
                  <a:cubicBezTo>
                    <a:pt x="2308" y="560"/>
                    <a:pt x="2318" y="553"/>
                    <a:pt x="2328" y="553"/>
                  </a:cubicBezTo>
                  <a:lnTo>
                    <a:pt x="2328" y="553"/>
                  </a:lnTo>
                  <a:cubicBezTo>
                    <a:pt x="2332" y="553"/>
                    <a:pt x="2335" y="553"/>
                    <a:pt x="2338" y="553"/>
                  </a:cubicBezTo>
                  <a:lnTo>
                    <a:pt x="2338" y="553"/>
                  </a:lnTo>
                  <a:cubicBezTo>
                    <a:pt x="2368" y="560"/>
                    <a:pt x="2402" y="563"/>
                    <a:pt x="2432" y="550"/>
                  </a:cubicBezTo>
                  <a:lnTo>
                    <a:pt x="2432" y="550"/>
                  </a:lnTo>
                  <a:lnTo>
                    <a:pt x="2432" y="550"/>
                  </a:lnTo>
                  <a:lnTo>
                    <a:pt x="2432" y="550"/>
                  </a:lnTo>
                  <a:lnTo>
                    <a:pt x="2432" y="550"/>
                  </a:lnTo>
                  <a:lnTo>
                    <a:pt x="2432" y="550"/>
                  </a:lnTo>
                  <a:cubicBezTo>
                    <a:pt x="2442" y="550"/>
                    <a:pt x="2449" y="550"/>
                    <a:pt x="2459" y="550"/>
                  </a:cubicBezTo>
                  <a:lnTo>
                    <a:pt x="2459" y="550"/>
                  </a:lnTo>
                  <a:cubicBezTo>
                    <a:pt x="2536" y="557"/>
                    <a:pt x="2614" y="550"/>
                    <a:pt x="2691" y="550"/>
                  </a:cubicBezTo>
                  <a:cubicBezTo>
                    <a:pt x="2694" y="550"/>
                    <a:pt x="2697" y="550"/>
                    <a:pt x="2704" y="550"/>
                  </a:cubicBezTo>
                  <a:cubicBezTo>
                    <a:pt x="2754" y="550"/>
                    <a:pt x="2754" y="550"/>
                    <a:pt x="2738" y="587"/>
                  </a:cubicBezTo>
                  <a:lnTo>
                    <a:pt x="2738" y="587"/>
                  </a:lnTo>
                  <a:cubicBezTo>
                    <a:pt x="2691" y="600"/>
                    <a:pt x="2637" y="594"/>
                    <a:pt x="2586" y="597"/>
                  </a:cubicBezTo>
                  <a:lnTo>
                    <a:pt x="2586" y="597"/>
                  </a:lnTo>
                  <a:cubicBezTo>
                    <a:pt x="2553" y="600"/>
                    <a:pt x="2516" y="587"/>
                    <a:pt x="2483" y="604"/>
                  </a:cubicBezTo>
                  <a:lnTo>
                    <a:pt x="2483" y="604"/>
                  </a:lnTo>
                  <a:cubicBezTo>
                    <a:pt x="2456" y="597"/>
                    <a:pt x="2429" y="594"/>
                    <a:pt x="2405" y="604"/>
                  </a:cubicBezTo>
                  <a:lnTo>
                    <a:pt x="2405" y="604"/>
                  </a:lnTo>
                  <a:lnTo>
                    <a:pt x="2405" y="604"/>
                  </a:lnTo>
                  <a:cubicBezTo>
                    <a:pt x="2389" y="604"/>
                    <a:pt x="2372" y="600"/>
                    <a:pt x="2355" y="604"/>
                  </a:cubicBezTo>
                  <a:cubicBezTo>
                    <a:pt x="2298" y="607"/>
                    <a:pt x="2244" y="607"/>
                    <a:pt x="2187" y="607"/>
                  </a:cubicBezTo>
                  <a:cubicBezTo>
                    <a:pt x="2174" y="607"/>
                    <a:pt x="2160" y="607"/>
                    <a:pt x="2147" y="607"/>
                  </a:cubicBezTo>
                  <a:cubicBezTo>
                    <a:pt x="2133" y="604"/>
                    <a:pt x="2123" y="604"/>
                    <a:pt x="2110" y="607"/>
                  </a:cubicBezTo>
                  <a:cubicBezTo>
                    <a:pt x="2050" y="604"/>
                    <a:pt x="1989" y="610"/>
                    <a:pt x="1929" y="617"/>
                  </a:cubicBezTo>
                  <a:cubicBezTo>
                    <a:pt x="1922" y="620"/>
                    <a:pt x="1922" y="627"/>
                    <a:pt x="1929" y="634"/>
                  </a:cubicBezTo>
                  <a:cubicBezTo>
                    <a:pt x="1996" y="634"/>
                    <a:pt x="2066" y="634"/>
                    <a:pt x="2133" y="630"/>
                  </a:cubicBezTo>
                  <a:cubicBezTo>
                    <a:pt x="2154" y="630"/>
                    <a:pt x="2174" y="634"/>
                    <a:pt x="2190" y="627"/>
                  </a:cubicBezTo>
                  <a:lnTo>
                    <a:pt x="2190" y="627"/>
                  </a:lnTo>
                  <a:lnTo>
                    <a:pt x="2190" y="627"/>
                  </a:lnTo>
                  <a:cubicBezTo>
                    <a:pt x="2227" y="627"/>
                    <a:pt x="2264" y="630"/>
                    <a:pt x="2301" y="634"/>
                  </a:cubicBezTo>
                  <a:cubicBezTo>
                    <a:pt x="2338" y="617"/>
                    <a:pt x="2379" y="647"/>
                    <a:pt x="2415" y="627"/>
                  </a:cubicBezTo>
                  <a:cubicBezTo>
                    <a:pt x="2415" y="624"/>
                    <a:pt x="2412" y="620"/>
                    <a:pt x="2409" y="617"/>
                  </a:cubicBezTo>
                  <a:cubicBezTo>
                    <a:pt x="2412" y="620"/>
                    <a:pt x="2415" y="620"/>
                    <a:pt x="2419" y="624"/>
                  </a:cubicBezTo>
                  <a:cubicBezTo>
                    <a:pt x="2422" y="624"/>
                    <a:pt x="2425" y="624"/>
                    <a:pt x="2432" y="624"/>
                  </a:cubicBezTo>
                  <a:cubicBezTo>
                    <a:pt x="2483" y="624"/>
                    <a:pt x="2536" y="624"/>
                    <a:pt x="2586" y="624"/>
                  </a:cubicBezTo>
                  <a:cubicBezTo>
                    <a:pt x="2597" y="624"/>
                    <a:pt x="2607" y="624"/>
                    <a:pt x="2617" y="617"/>
                  </a:cubicBezTo>
                  <a:lnTo>
                    <a:pt x="2617" y="617"/>
                  </a:lnTo>
                  <a:cubicBezTo>
                    <a:pt x="2627" y="617"/>
                    <a:pt x="2640" y="614"/>
                    <a:pt x="2650" y="614"/>
                  </a:cubicBezTo>
                  <a:cubicBezTo>
                    <a:pt x="2664" y="617"/>
                    <a:pt x="2677" y="617"/>
                    <a:pt x="2687" y="614"/>
                  </a:cubicBezTo>
                  <a:cubicBezTo>
                    <a:pt x="2701" y="617"/>
                    <a:pt x="2714" y="607"/>
                    <a:pt x="2731" y="614"/>
                  </a:cubicBezTo>
                  <a:cubicBezTo>
                    <a:pt x="2758" y="627"/>
                    <a:pt x="2765" y="614"/>
                    <a:pt x="2768" y="597"/>
                  </a:cubicBezTo>
                  <a:lnTo>
                    <a:pt x="2768" y="597"/>
                  </a:lnTo>
                  <a:cubicBezTo>
                    <a:pt x="2781" y="580"/>
                    <a:pt x="2795" y="567"/>
                    <a:pt x="2808" y="550"/>
                  </a:cubicBezTo>
                  <a:cubicBezTo>
                    <a:pt x="2818" y="540"/>
                    <a:pt x="2805" y="523"/>
                    <a:pt x="2818" y="513"/>
                  </a:cubicBezTo>
                  <a:cubicBezTo>
                    <a:pt x="2822" y="516"/>
                    <a:pt x="2822" y="516"/>
                    <a:pt x="2822" y="516"/>
                  </a:cubicBezTo>
                  <a:cubicBezTo>
                    <a:pt x="2832" y="503"/>
                    <a:pt x="2835" y="493"/>
                    <a:pt x="2825" y="483"/>
                  </a:cubicBezTo>
                  <a:cubicBezTo>
                    <a:pt x="2825" y="479"/>
                    <a:pt x="2825" y="476"/>
                    <a:pt x="2825" y="476"/>
                  </a:cubicBezTo>
                  <a:lnTo>
                    <a:pt x="2825" y="473"/>
                  </a:lnTo>
                  <a:cubicBezTo>
                    <a:pt x="2828" y="469"/>
                    <a:pt x="2832" y="466"/>
                    <a:pt x="2832" y="459"/>
                  </a:cubicBezTo>
                  <a:lnTo>
                    <a:pt x="2832" y="459"/>
                  </a:lnTo>
                  <a:lnTo>
                    <a:pt x="2832" y="459"/>
                  </a:lnTo>
                  <a:cubicBezTo>
                    <a:pt x="2835" y="459"/>
                    <a:pt x="2835" y="456"/>
                    <a:pt x="2835" y="456"/>
                  </a:cubicBezTo>
                  <a:lnTo>
                    <a:pt x="2835" y="456"/>
                  </a:lnTo>
                  <a:cubicBezTo>
                    <a:pt x="2838" y="486"/>
                    <a:pt x="2838" y="513"/>
                    <a:pt x="2832" y="543"/>
                  </a:cubicBezTo>
                  <a:cubicBezTo>
                    <a:pt x="2828" y="573"/>
                    <a:pt x="2808" y="604"/>
                    <a:pt x="2791" y="634"/>
                  </a:cubicBezTo>
                  <a:lnTo>
                    <a:pt x="2791" y="634"/>
                  </a:lnTo>
                  <a:cubicBezTo>
                    <a:pt x="2781" y="640"/>
                    <a:pt x="2768" y="647"/>
                    <a:pt x="2754" y="654"/>
                  </a:cubicBezTo>
                  <a:cubicBezTo>
                    <a:pt x="2761" y="661"/>
                    <a:pt x="2771" y="661"/>
                    <a:pt x="2781" y="661"/>
                  </a:cubicBezTo>
                  <a:cubicBezTo>
                    <a:pt x="2791" y="657"/>
                    <a:pt x="2801" y="651"/>
                    <a:pt x="2808" y="644"/>
                  </a:cubicBezTo>
                  <a:lnTo>
                    <a:pt x="2808" y="644"/>
                  </a:lnTo>
                  <a:cubicBezTo>
                    <a:pt x="2855" y="594"/>
                    <a:pt x="2882" y="540"/>
                    <a:pt x="2885" y="479"/>
                  </a:cubicBezTo>
                  <a:lnTo>
                    <a:pt x="2885" y="479"/>
                  </a:lnTo>
                  <a:cubicBezTo>
                    <a:pt x="2899" y="433"/>
                    <a:pt x="2905" y="385"/>
                    <a:pt x="2885" y="338"/>
                  </a:cubicBezTo>
                  <a:lnTo>
                    <a:pt x="2885" y="338"/>
                  </a:lnTo>
                  <a:lnTo>
                    <a:pt x="2885" y="338"/>
                  </a:lnTo>
                  <a:cubicBezTo>
                    <a:pt x="2885" y="325"/>
                    <a:pt x="2885" y="311"/>
                    <a:pt x="2872" y="301"/>
                  </a:cubicBezTo>
                  <a:cubicBezTo>
                    <a:pt x="2868" y="265"/>
                    <a:pt x="2875" y="231"/>
                    <a:pt x="2845" y="201"/>
                  </a:cubicBezTo>
                  <a:lnTo>
                    <a:pt x="2845" y="201"/>
                  </a:lnTo>
                  <a:cubicBezTo>
                    <a:pt x="2845" y="197"/>
                    <a:pt x="2845" y="194"/>
                    <a:pt x="2845" y="191"/>
                  </a:cubicBezTo>
                  <a:lnTo>
                    <a:pt x="2845" y="191"/>
                  </a:lnTo>
                  <a:cubicBezTo>
                    <a:pt x="2848" y="167"/>
                    <a:pt x="2845" y="144"/>
                    <a:pt x="2822" y="127"/>
                  </a:cubicBezTo>
                  <a:cubicBezTo>
                    <a:pt x="2822" y="124"/>
                    <a:pt x="2818" y="120"/>
                    <a:pt x="2818" y="120"/>
                  </a:cubicBezTo>
                  <a:lnTo>
                    <a:pt x="2818" y="120"/>
                  </a:lnTo>
                  <a:lnTo>
                    <a:pt x="2818" y="120"/>
                  </a:lnTo>
                  <a:cubicBezTo>
                    <a:pt x="2822" y="110"/>
                    <a:pt x="2815" y="104"/>
                    <a:pt x="2805" y="100"/>
                  </a:cubicBezTo>
                  <a:cubicBezTo>
                    <a:pt x="2801" y="97"/>
                    <a:pt x="2798" y="93"/>
                    <a:pt x="2795" y="90"/>
                  </a:cubicBezTo>
                  <a:lnTo>
                    <a:pt x="2795" y="90"/>
                  </a:lnTo>
                  <a:lnTo>
                    <a:pt x="2795" y="90"/>
                  </a:lnTo>
                  <a:cubicBezTo>
                    <a:pt x="2795" y="87"/>
                    <a:pt x="2795" y="83"/>
                    <a:pt x="2791" y="83"/>
                  </a:cubicBezTo>
                  <a:lnTo>
                    <a:pt x="2791" y="83"/>
                  </a:lnTo>
                  <a:lnTo>
                    <a:pt x="2791" y="83"/>
                  </a:lnTo>
                  <a:cubicBezTo>
                    <a:pt x="2785" y="76"/>
                    <a:pt x="2781" y="70"/>
                    <a:pt x="2778" y="63"/>
                  </a:cubicBezTo>
                  <a:lnTo>
                    <a:pt x="2778" y="63"/>
                  </a:lnTo>
                  <a:cubicBezTo>
                    <a:pt x="2768" y="53"/>
                    <a:pt x="2758" y="40"/>
                    <a:pt x="2751" y="26"/>
                  </a:cubicBezTo>
                  <a:cubicBezTo>
                    <a:pt x="2741" y="23"/>
                    <a:pt x="2734" y="16"/>
                    <a:pt x="2728" y="13"/>
                  </a:cubicBezTo>
                  <a:cubicBezTo>
                    <a:pt x="2691" y="-7"/>
                    <a:pt x="2681" y="-4"/>
                    <a:pt x="2650" y="26"/>
                  </a:cubicBezTo>
                  <a:cubicBezTo>
                    <a:pt x="2630" y="43"/>
                    <a:pt x="2600" y="50"/>
                    <a:pt x="2576" y="63"/>
                  </a:cubicBezTo>
                  <a:lnTo>
                    <a:pt x="2576" y="63"/>
                  </a:lnTo>
                  <a:lnTo>
                    <a:pt x="2576" y="63"/>
                  </a:lnTo>
                  <a:cubicBezTo>
                    <a:pt x="2570" y="60"/>
                    <a:pt x="2566" y="56"/>
                    <a:pt x="2560" y="56"/>
                  </a:cubicBezTo>
                  <a:cubicBezTo>
                    <a:pt x="2543" y="46"/>
                    <a:pt x="2526" y="43"/>
                    <a:pt x="2506" y="43"/>
                  </a:cubicBezTo>
                  <a:cubicBezTo>
                    <a:pt x="2422" y="50"/>
                    <a:pt x="2338" y="56"/>
                    <a:pt x="2254" y="56"/>
                  </a:cubicBezTo>
                  <a:cubicBezTo>
                    <a:pt x="2244" y="56"/>
                    <a:pt x="2234" y="60"/>
                    <a:pt x="2224" y="63"/>
                  </a:cubicBezTo>
                  <a:lnTo>
                    <a:pt x="2224" y="63"/>
                  </a:lnTo>
                  <a:lnTo>
                    <a:pt x="2224" y="63"/>
                  </a:lnTo>
                  <a:cubicBezTo>
                    <a:pt x="2217" y="63"/>
                    <a:pt x="2207" y="63"/>
                    <a:pt x="2201" y="63"/>
                  </a:cubicBezTo>
                  <a:cubicBezTo>
                    <a:pt x="2147" y="63"/>
                    <a:pt x="2097" y="60"/>
                    <a:pt x="2046" y="63"/>
                  </a:cubicBezTo>
                  <a:cubicBezTo>
                    <a:pt x="2043" y="63"/>
                    <a:pt x="2043" y="63"/>
                    <a:pt x="2043" y="66"/>
                  </a:cubicBezTo>
                  <a:cubicBezTo>
                    <a:pt x="2043" y="63"/>
                    <a:pt x="2043" y="63"/>
                    <a:pt x="2046" y="63"/>
                  </a:cubicBezTo>
                  <a:cubicBezTo>
                    <a:pt x="2023" y="60"/>
                    <a:pt x="2003" y="60"/>
                    <a:pt x="1979" y="63"/>
                  </a:cubicBezTo>
                  <a:cubicBezTo>
                    <a:pt x="1922" y="63"/>
                    <a:pt x="1865" y="60"/>
                    <a:pt x="1811" y="70"/>
                  </a:cubicBezTo>
                  <a:lnTo>
                    <a:pt x="1811" y="70"/>
                  </a:lnTo>
                  <a:lnTo>
                    <a:pt x="1811" y="70"/>
                  </a:lnTo>
                  <a:cubicBezTo>
                    <a:pt x="1804" y="70"/>
                    <a:pt x="1801" y="70"/>
                    <a:pt x="1798" y="73"/>
                  </a:cubicBezTo>
                  <a:cubicBezTo>
                    <a:pt x="1697" y="70"/>
                    <a:pt x="1593" y="66"/>
                    <a:pt x="1490" y="83"/>
                  </a:cubicBezTo>
                  <a:cubicBezTo>
                    <a:pt x="1487" y="83"/>
                    <a:pt x="1483" y="83"/>
                    <a:pt x="1477" y="83"/>
                  </a:cubicBezTo>
                  <a:cubicBezTo>
                    <a:pt x="1443" y="83"/>
                    <a:pt x="1406" y="80"/>
                    <a:pt x="1373" y="90"/>
                  </a:cubicBezTo>
                  <a:cubicBezTo>
                    <a:pt x="1272" y="87"/>
                    <a:pt x="1174" y="93"/>
                    <a:pt x="1077" y="100"/>
                  </a:cubicBezTo>
                  <a:cubicBezTo>
                    <a:pt x="1007" y="100"/>
                    <a:pt x="936" y="97"/>
                    <a:pt x="869" y="107"/>
                  </a:cubicBezTo>
                  <a:lnTo>
                    <a:pt x="869" y="107"/>
                  </a:lnTo>
                  <a:lnTo>
                    <a:pt x="869" y="107"/>
                  </a:lnTo>
                  <a:cubicBezTo>
                    <a:pt x="842" y="104"/>
                    <a:pt x="819" y="107"/>
                    <a:pt x="795" y="110"/>
                  </a:cubicBezTo>
                  <a:cubicBezTo>
                    <a:pt x="755" y="110"/>
                    <a:pt x="718" y="110"/>
                    <a:pt x="684" y="117"/>
                  </a:cubicBezTo>
                  <a:cubicBezTo>
                    <a:pt x="668" y="114"/>
                    <a:pt x="654" y="117"/>
                    <a:pt x="641" y="120"/>
                  </a:cubicBezTo>
                  <a:lnTo>
                    <a:pt x="641" y="120"/>
                  </a:lnTo>
                  <a:lnTo>
                    <a:pt x="641" y="120"/>
                  </a:lnTo>
                  <a:cubicBezTo>
                    <a:pt x="611" y="117"/>
                    <a:pt x="580" y="120"/>
                    <a:pt x="550" y="120"/>
                  </a:cubicBezTo>
                  <a:lnTo>
                    <a:pt x="550" y="120"/>
                  </a:lnTo>
                  <a:cubicBezTo>
                    <a:pt x="473" y="120"/>
                    <a:pt x="399" y="120"/>
                    <a:pt x="325" y="120"/>
                  </a:cubicBezTo>
                  <a:cubicBezTo>
                    <a:pt x="312" y="120"/>
                    <a:pt x="298" y="120"/>
                    <a:pt x="288" y="127"/>
                  </a:cubicBezTo>
                  <a:lnTo>
                    <a:pt x="288" y="127"/>
                  </a:lnTo>
                  <a:lnTo>
                    <a:pt x="288" y="127"/>
                  </a:lnTo>
                  <a:lnTo>
                    <a:pt x="288" y="127"/>
                  </a:lnTo>
                  <a:lnTo>
                    <a:pt x="288" y="127"/>
                  </a:lnTo>
                  <a:lnTo>
                    <a:pt x="288" y="127"/>
                  </a:lnTo>
                  <a:cubicBezTo>
                    <a:pt x="285" y="124"/>
                    <a:pt x="282" y="124"/>
                    <a:pt x="282" y="127"/>
                  </a:cubicBezTo>
                  <a:moveTo>
                    <a:pt x="2472" y="211"/>
                  </a:moveTo>
                  <a:lnTo>
                    <a:pt x="2472" y="211"/>
                  </a:lnTo>
                  <a:moveTo>
                    <a:pt x="2664" y="311"/>
                  </a:moveTo>
                  <a:lnTo>
                    <a:pt x="2664" y="311"/>
                  </a:lnTo>
                  <a:moveTo>
                    <a:pt x="2758" y="171"/>
                  </a:moveTo>
                  <a:lnTo>
                    <a:pt x="2758" y="171"/>
                  </a:lnTo>
                  <a:cubicBezTo>
                    <a:pt x="2765" y="174"/>
                    <a:pt x="2758" y="177"/>
                    <a:pt x="2758" y="181"/>
                  </a:cubicBezTo>
                  <a:lnTo>
                    <a:pt x="2754" y="181"/>
                  </a:lnTo>
                  <a:lnTo>
                    <a:pt x="2754" y="177"/>
                  </a:lnTo>
                  <a:cubicBezTo>
                    <a:pt x="2758" y="174"/>
                    <a:pt x="2758" y="174"/>
                    <a:pt x="2758" y="171"/>
                  </a:cubicBezTo>
                  <a:moveTo>
                    <a:pt x="2691" y="100"/>
                  </a:moveTo>
                  <a:lnTo>
                    <a:pt x="2691" y="100"/>
                  </a:lnTo>
                  <a:lnTo>
                    <a:pt x="2694" y="100"/>
                  </a:lnTo>
                  <a:cubicBezTo>
                    <a:pt x="2701" y="100"/>
                    <a:pt x="2707" y="100"/>
                    <a:pt x="2714" y="100"/>
                  </a:cubicBezTo>
                  <a:lnTo>
                    <a:pt x="2714" y="100"/>
                  </a:lnTo>
                  <a:cubicBezTo>
                    <a:pt x="2718" y="104"/>
                    <a:pt x="2718" y="104"/>
                    <a:pt x="2721" y="104"/>
                  </a:cubicBezTo>
                  <a:cubicBezTo>
                    <a:pt x="2711" y="107"/>
                    <a:pt x="2701" y="104"/>
                    <a:pt x="2691" y="100"/>
                  </a:cubicBezTo>
                  <a:moveTo>
                    <a:pt x="2654" y="120"/>
                  </a:moveTo>
                  <a:lnTo>
                    <a:pt x="2654" y="120"/>
                  </a:lnTo>
                  <a:moveTo>
                    <a:pt x="2630" y="244"/>
                  </a:moveTo>
                  <a:lnTo>
                    <a:pt x="2630" y="244"/>
                  </a:lnTo>
                  <a:cubicBezTo>
                    <a:pt x="2630" y="241"/>
                    <a:pt x="2630" y="234"/>
                    <a:pt x="2630" y="231"/>
                  </a:cubicBezTo>
                  <a:cubicBezTo>
                    <a:pt x="2657" y="238"/>
                    <a:pt x="2684" y="244"/>
                    <a:pt x="2711" y="231"/>
                  </a:cubicBezTo>
                  <a:lnTo>
                    <a:pt x="2714" y="231"/>
                  </a:lnTo>
                  <a:cubicBezTo>
                    <a:pt x="2714" y="231"/>
                    <a:pt x="2718" y="231"/>
                    <a:pt x="2721" y="231"/>
                  </a:cubicBezTo>
                  <a:cubicBezTo>
                    <a:pt x="2718" y="234"/>
                    <a:pt x="2718" y="234"/>
                    <a:pt x="2714" y="238"/>
                  </a:cubicBezTo>
                  <a:cubicBezTo>
                    <a:pt x="2707" y="244"/>
                    <a:pt x="2694" y="244"/>
                    <a:pt x="2681" y="241"/>
                  </a:cubicBezTo>
                  <a:cubicBezTo>
                    <a:pt x="2674" y="241"/>
                    <a:pt x="2671" y="241"/>
                    <a:pt x="2664" y="244"/>
                  </a:cubicBezTo>
                  <a:lnTo>
                    <a:pt x="2661" y="244"/>
                  </a:lnTo>
                  <a:cubicBezTo>
                    <a:pt x="2650" y="241"/>
                    <a:pt x="2640" y="241"/>
                    <a:pt x="2630" y="244"/>
                  </a:cubicBezTo>
                  <a:moveTo>
                    <a:pt x="2506" y="516"/>
                  </a:moveTo>
                  <a:lnTo>
                    <a:pt x="2506" y="516"/>
                  </a:lnTo>
                  <a:cubicBezTo>
                    <a:pt x="2513" y="520"/>
                    <a:pt x="2516" y="520"/>
                    <a:pt x="2523" y="520"/>
                  </a:cubicBezTo>
                  <a:cubicBezTo>
                    <a:pt x="2513" y="520"/>
                    <a:pt x="2503" y="520"/>
                    <a:pt x="2489" y="520"/>
                  </a:cubicBezTo>
                  <a:cubicBezTo>
                    <a:pt x="2496" y="520"/>
                    <a:pt x="2503" y="520"/>
                    <a:pt x="2506" y="516"/>
                  </a:cubicBezTo>
                  <a:moveTo>
                    <a:pt x="2694" y="516"/>
                  </a:moveTo>
                  <a:lnTo>
                    <a:pt x="2694" y="516"/>
                  </a:lnTo>
                  <a:lnTo>
                    <a:pt x="2694" y="516"/>
                  </a:lnTo>
                  <a:lnTo>
                    <a:pt x="2697" y="516"/>
                  </a:lnTo>
                  <a:lnTo>
                    <a:pt x="2694" y="516"/>
                  </a:lnTo>
                  <a:moveTo>
                    <a:pt x="2741" y="516"/>
                  </a:moveTo>
                  <a:lnTo>
                    <a:pt x="2741" y="516"/>
                  </a:lnTo>
                  <a:cubicBezTo>
                    <a:pt x="2744" y="513"/>
                    <a:pt x="2744" y="513"/>
                    <a:pt x="2748" y="510"/>
                  </a:cubicBezTo>
                  <a:cubicBezTo>
                    <a:pt x="2751" y="513"/>
                    <a:pt x="2751" y="516"/>
                    <a:pt x="2754" y="520"/>
                  </a:cubicBezTo>
                  <a:cubicBezTo>
                    <a:pt x="2748" y="520"/>
                    <a:pt x="2744" y="516"/>
                    <a:pt x="2741" y="516"/>
                  </a:cubicBezTo>
                  <a:moveTo>
                    <a:pt x="2852" y="395"/>
                  </a:moveTo>
                  <a:lnTo>
                    <a:pt x="2852" y="395"/>
                  </a:lnTo>
                  <a:cubicBezTo>
                    <a:pt x="2852" y="402"/>
                    <a:pt x="2852" y="409"/>
                    <a:pt x="2848" y="415"/>
                  </a:cubicBezTo>
                  <a:cubicBezTo>
                    <a:pt x="2842" y="419"/>
                    <a:pt x="2838" y="426"/>
                    <a:pt x="2832" y="429"/>
                  </a:cubicBezTo>
                  <a:cubicBezTo>
                    <a:pt x="2832" y="422"/>
                    <a:pt x="2832" y="419"/>
                    <a:pt x="2828" y="412"/>
                  </a:cubicBezTo>
                  <a:cubicBezTo>
                    <a:pt x="2832" y="409"/>
                    <a:pt x="2832" y="405"/>
                    <a:pt x="2832" y="402"/>
                  </a:cubicBezTo>
                  <a:lnTo>
                    <a:pt x="2828" y="402"/>
                  </a:lnTo>
                  <a:cubicBezTo>
                    <a:pt x="2832" y="402"/>
                    <a:pt x="2835" y="399"/>
                    <a:pt x="2842" y="399"/>
                  </a:cubicBezTo>
                  <a:cubicBezTo>
                    <a:pt x="2848" y="385"/>
                    <a:pt x="2848" y="369"/>
                    <a:pt x="2848" y="352"/>
                  </a:cubicBezTo>
                  <a:lnTo>
                    <a:pt x="2848" y="348"/>
                  </a:lnTo>
                  <a:cubicBezTo>
                    <a:pt x="2848" y="348"/>
                    <a:pt x="2852" y="348"/>
                    <a:pt x="2855" y="348"/>
                  </a:cubicBezTo>
                  <a:lnTo>
                    <a:pt x="2855" y="348"/>
                  </a:lnTo>
                  <a:cubicBezTo>
                    <a:pt x="2855" y="352"/>
                    <a:pt x="2855" y="355"/>
                    <a:pt x="2858" y="358"/>
                  </a:cubicBezTo>
                  <a:cubicBezTo>
                    <a:pt x="2858" y="358"/>
                    <a:pt x="2855" y="358"/>
                    <a:pt x="2855" y="362"/>
                  </a:cubicBezTo>
                  <a:cubicBezTo>
                    <a:pt x="2855" y="369"/>
                    <a:pt x="2852" y="375"/>
                    <a:pt x="2852" y="385"/>
                  </a:cubicBezTo>
                  <a:cubicBezTo>
                    <a:pt x="2852" y="389"/>
                    <a:pt x="2852" y="392"/>
                    <a:pt x="2852" y="395"/>
                  </a:cubicBezTo>
                  <a:moveTo>
                    <a:pt x="2667" y="50"/>
                  </a:moveTo>
                  <a:lnTo>
                    <a:pt x="2667" y="50"/>
                  </a:lnTo>
                  <a:cubicBezTo>
                    <a:pt x="2671" y="46"/>
                    <a:pt x="2671" y="40"/>
                    <a:pt x="2671" y="36"/>
                  </a:cubicBezTo>
                  <a:lnTo>
                    <a:pt x="2667" y="36"/>
                  </a:lnTo>
                  <a:cubicBezTo>
                    <a:pt x="2701" y="40"/>
                    <a:pt x="2711" y="63"/>
                    <a:pt x="2731" y="76"/>
                  </a:cubicBezTo>
                  <a:cubicBezTo>
                    <a:pt x="2728" y="76"/>
                    <a:pt x="2728" y="80"/>
                    <a:pt x="2728" y="80"/>
                  </a:cubicBezTo>
                  <a:cubicBezTo>
                    <a:pt x="2724" y="80"/>
                    <a:pt x="2724" y="80"/>
                    <a:pt x="2721" y="80"/>
                  </a:cubicBezTo>
                  <a:cubicBezTo>
                    <a:pt x="2721" y="80"/>
                    <a:pt x="2718" y="80"/>
                    <a:pt x="2714" y="80"/>
                  </a:cubicBezTo>
                  <a:lnTo>
                    <a:pt x="2714" y="80"/>
                  </a:lnTo>
                  <a:cubicBezTo>
                    <a:pt x="2711" y="76"/>
                    <a:pt x="2707" y="76"/>
                    <a:pt x="2704" y="73"/>
                  </a:cubicBezTo>
                  <a:cubicBezTo>
                    <a:pt x="2681" y="70"/>
                    <a:pt x="2657" y="56"/>
                    <a:pt x="2640" y="76"/>
                  </a:cubicBezTo>
                  <a:cubicBezTo>
                    <a:pt x="2637" y="63"/>
                    <a:pt x="2661" y="60"/>
                    <a:pt x="2667" y="50"/>
                  </a:cubicBezTo>
                  <a:moveTo>
                    <a:pt x="2221" y="70"/>
                  </a:moveTo>
                  <a:lnTo>
                    <a:pt x="2221" y="70"/>
                  </a:lnTo>
                  <a:cubicBezTo>
                    <a:pt x="2224" y="70"/>
                    <a:pt x="2224" y="73"/>
                    <a:pt x="2224" y="73"/>
                  </a:cubicBezTo>
                  <a:lnTo>
                    <a:pt x="2221" y="73"/>
                  </a:lnTo>
                  <a:lnTo>
                    <a:pt x="2221" y="73"/>
                  </a:lnTo>
                  <a:cubicBezTo>
                    <a:pt x="2221" y="70"/>
                    <a:pt x="2221" y="70"/>
                    <a:pt x="2221" y="70"/>
                  </a:cubicBezTo>
                  <a:moveTo>
                    <a:pt x="943" y="120"/>
                  </a:moveTo>
                  <a:lnTo>
                    <a:pt x="943" y="120"/>
                  </a:lnTo>
                  <a:cubicBezTo>
                    <a:pt x="940" y="120"/>
                    <a:pt x="940" y="120"/>
                    <a:pt x="936" y="120"/>
                  </a:cubicBezTo>
                  <a:lnTo>
                    <a:pt x="940" y="120"/>
                  </a:lnTo>
                  <a:lnTo>
                    <a:pt x="943" y="120"/>
                  </a:lnTo>
                  <a:moveTo>
                    <a:pt x="879" y="110"/>
                  </a:moveTo>
                  <a:lnTo>
                    <a:pt x="879" y="110"/>
                  </a:lnTo>
                  <a:moveTo>
                    <a:pt x="433" y="133"/>
                  </a:moveTo>
                  <a:lnTo>
                    <a:pt x="433" y="133"/>
                  </a:lnTo>
                  <a:close/>
                </a:path>
              </a:pathLst>
            </a:custGeom>
            <a:solidFill>
              <a:schemeClr val="dk1"/>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57" name="Google Shape;1257;p36"/>
            <p:cNvSpPr/>
            <p:nvPr/>
          </p:nvSpPr>
          <p:spPr>
            <a:xfrm>
              <a:off x="4805280" y="4399920"/>
              <a:ext cx="0" cy="0"/>
            </a:xfrm>
            <a:custGeom>
              <a:avLst/>
              <a:gdLst/>
              <a:ahLst/>
              <a:cxnLst/>
              <a:rect l="l" t="t" r="r" b="b"/>
              <a:pathLst>
                <a:path w="120000" h="120000" extrusionOk="0">
                  <a:moveTo>
                    <a:pt x="0" y="0"/>
                  </a:move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58" name="Google Shape;1258;p36"/>
            <p:cNvSpPr/>
            <p:nvPr/>
          </p:nvSpPr>
          <p:spPr>
            <a:xfrm>
              <a:off x="4805280" y="4399920"/>
              <a:ext cx="0" cy="0"/>
            </a:xfrm>
            <a:custGeom>
              <a:avLst/>
              <a:gdLst/>
              <a:ahLst/>
              <a:cxnLst/>
              <a:rect l="l" t="t" r="r" b="b"/>
              <a:pathLst>
                <a:path w="120000" h="120000" extrusionOk="0">
                  <a:moveTo>
                    <a:pt x="0" y="0"/>
                  </a:move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59" name="Google Shape;1259;p36"/>
            <p:cNvSpPr/>
            <p:nvPr/>
          </p:nvSpPr>
          <p:spPr>
            <a:xfrm>
              <a:off x="4476600" y="4426920"/>
              <a:ext cx="78480" cy="10440"/>
            </a:xfrm>
            <a:custGeom>
              <a:avLst/>
              <a:gdLst/>
              <a:ahLst/>
              <a:cxnLst/>
              <a:rect l="l" t="t" r="r" b="b"/>
              <a:pathLst>
                <a:path w="218" h="29" extrusionOk="0">
                  <a:moveTo>
                    <a:pt x="0" y="2"/>
                  </a:moveTo>
                  <a:lnTo>
                    <a:pt x="0" y="2"/>
                  </a:lnTo>
                  <a:cubicBezTo>
                    <a:pt x="0" y="12"/>
                    <a:pt x="0" y="19"/>
                    <a:pt x="0" y="29"/>
                  </a:cubicBezTo>
                  <a:cubicBezTo>
                    <a:pt x="37" y="29"/>
                    <a:pt x="77" y="29"/>
                    <a:pt x="114" y="26"/>
                  </a:cubicBezTo>
                  <a:lnTo>
                    <a:pt x="114" y="26"/>
                  </a:lnTo>
                  <a:cubicBezTo>
                    <a:pt x="121" y="26"/>
                    <a:pt x="124" y="26"/>
                    <a:pt x="128" y="26"/>
                  </a:cubicBezTo>
                  <a:cubicBezTo>
                    <a:pt x="134" y="26"/>
                    <a:pt x="138" y="22"/>
                    <a:pt x="145" y="19"/>
                  </a:cubicBezTo>
                  <a:cubicBezTo>
                    <a:pt x="151" y="19"/>
                    <a:pt x="151" y="19"/>
                    <a:pt x="151" y="19"/>
                  </a:cubicBezTo>
                  <a:lnTo>
                    <a:pt x="151" y="19"/>
                  </a:lnTo>
                  <a:cubicBezTo>
                    <a:pt x="161" y="26"/>
                    <a:pt x="171" y="29"/>
                    <a:pt x="181" y="19"/>
                  </a:cubicBezTo>
                  <a:cubicBezTo>
                    <a:pt x="185" y="19"/>
                    <a:pt x="188" y="19"/>
                    <a:pt x="192" y="19"/>
                  </a:cubicBezTo>
                  <a:cubicBezTo>
                    <a:pt x="195" y="19"/>
                    <a:pt x="198" y="19"/>
                    <a:pt x="205" y="19"/>
                  </a:cubicBezTo>
                  <a:cubicBezTo>
                    <a:pt x="208" y="19"/>
                    <a:pt x="218" y="19"/>
                    <a:pt x="218" y="15"/>
                  </a:cubicBezTo>
                  <a:cubicBezTo>
                    <a:pt x="218" y="9"/>
                    <a:pt x="208" y="9"/>
                    <a:pt x="202" y="9"/>
                  </a:cubicBezTo>
                  <a:cubicBezTo>
                    <a:pt x="161" y="12"/>
                    <a:pt x="121" y="-5"/>
                    <a:pt x="77" y="9"/>
                  </a:cubicBezTo>
                  <a:cubicBezTo>
                    <a:pt x="54" y="-5"/>
                    <a:pt x="27" y="2"/>
                    <a:pt x="0" y="2"/>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60" name="Google Shape;1260;p36"/>
            <p:cNvSpPr/>
            <p:nvPr/>
          </p:nvSpPr>
          <p:spPr>
            <a:xfrm>
              <a:off x="4703760" y="4471200"/>
              <a:ext cx="71280" cy="13680"/>
            </a:xfrm>
            <a:custGeom>
              <a:avLst/>
              <a:gdLst/>
              <a:ahLst/>
              <a:cxnLst/>
              <a:rect l="l" t="t" r="r" b="b"/>
              <a:pathLst>
                <a:path w="198" h="38" extrusionOk="0">
                  <a:moveTo>
                    <a:pt x="50" y="13"/>
                  </a:moveTo>
                  <a:lnTo>
                    <a:pt x="50" y="13"/>
                  </a:lnTo>
                  <a:lnTo>
                    <a:pt x="50" y="13"/>
                  </a:lnTo>
                  <a:lnTo>
                    <a:pt x="50" y="13"/>
                  </a:lnTo>
                  <a:lnTo>
                    <a:pt x="50" y="13"/>
                  </a:lnTo>
                  <a:cubicBezTo>
                    <a:pt x="34" y="17"/>
                    <a:pt x="20" y="3"/>
                    <a:pt x="0" y="6"/>
                  </a:cubicBezTo>
                  <a:cubicBezTo>
                    <a:pt x="0" y="13"/>
                    <a:pt x="0" y="20"/>
                    <a:pt x="0" y="27"/>
                  </a:cubicBezTo>
                  <a:cubicBezTo>
                    <a:pt x="17" y="47"/>
                    <a:pt x="34" y="33"/>
                    <a:pt x="50" y="27"/>
                  </a:cubicBezTo>
                  <a:lnTo>
                    <a:pt x="54" y="27"/>
                  </a:lnTo>
                  <a:cubicBezTo>
                    <a:pt x="87" y="40"/>
                    <a:pt x="121" y="37"/>
                    <a:pt x="154" y="33"/>
                  </a:cubicBezTo>
                  <a:cubicBezTo>
                    <a:pt x="165" y="33"/>
                    <a:pt x="175" y="30"/>
                    <a:pt x="185" y="27"/>
                  </a:cubicBezTo>
                  <a:cubicBezTo>
                    <a:pt x="188" y="23"/>
                    <a:pt x="195" y="20"/>
                    <a:pt x="198" y="17"/>
                  </a:cubicBezTo>
                  <a:cubicBezTo>
                    <a:pt x="198" y="6"/>
                    <a:pt x="191" y="3"/>
                    <a:pt x="178" y="3"/>
                  </a:cubicBezTo>
                  <a:cubicBezTo>
                    <a:pt x="168" y="6"/>
                    <a:pt x="154" y="3"/>
                    <a:pt x="144" y="0"/>
                  </a:cubicBezTo>
                  <a:cubicBezTo>
                    <a:pt x="134" y="6"/>
                    <a:pt x="121" y="6"/>
                    <a:pt x="104" y="6"/>
                  </a:cubicBezTo>
                  <a:cubicBezTo>
                    <a:pt x="101" y="10"/>
                    <a:pt x="97" y="10"/>
                    <a:pt x="94" y="10"/>
                  </a:cubicBezTo>
                  <a:cubicBezTo>
                    <a:pt x="94" y="6"/>
                    <a:pt x="91" y="6"/>
                    <a:pt x="91" y="6"/>
                  </a:cubicBezTo>
                  <a:cubicBezTo>
                    <a:pt x="84" y="6"/>
                    <a:pt x="74" y="6"/>
                    <a:pt x="64" y="6"/>
                  </a:cubicBezTo>
                  <a:cubicBezTo>
                    <a:pt x="61" y="10"/>
                    <a:pt x="57" y="13"/>
                    <a:pt x="50" y="17"/>
                  </a:cubicBezTo>
                  <a:cubicBezTo>
                    <a:pt x="50" y="13"/>
                    <a:pt x="50" y="13"/>
                    <a:pt x="50" y="1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61" name="Google Shape;1261;p36"/>
            <p:cNvSpPr/>
            <p:nvPr/>
          </p:nvSpPr>
          <p:spPr>
            <a:xfrm>
              <a:off x="4435560" y="4409280"/>
              <a:ext cx="48240" cy="7560"/>
            </a:xfrm>
            <a:custGeom>
              <a:avLst/>
              <a:gdLst/>
              <a:ahLst/>
              <a:cxnLst/>
              <a:rect l="l" t="t" r="r" b="b"/>
              <a:pathLst>
                <a:path w="134" h="21" extrusionOk="0">
                  <a:moveTo>
                    <a:pt x="114" y="0"/>
                  </a:moveTo>
                  <a:lnTo>
                    <a:pt x="114" y="0"/>
                  </a:lnTo>
                  <a:cubicBezTo>
                    <a:pt x="107" y="0"/>
                    <a:pt x="104" y="4"/>
                    <a:pt x="101" y="4"/>
                  </a:cubicBezTo>
                  <a:cubicBezTo>
                    <a:pt x="70" y="-3"/>
                    <a:pt x="40" y="7"/>
                    <a:pt x="10" y="7"/>
                  </a:cubicBezTo>
                  <a:cubicBezTo>
                    <a:pt x="7" y="11"/>
                    <a:pt x="3" y="18"/>
                    <a:pt x="0" y="21"/>
                  </a:cubicBezTo>
                  <a:cubicBezTo>
                    <a:pt x="24" y="21"/>
                    <a:pt x="50" y="21"/>
                    <a:pt x="74" y="21"/>
                  </a:cubicBezTo>
                  <a:cubicBezTo>
                    <a:pt x="81" y="14"/>
                    <a:pt x="91" y="14"/>
                    <a:pt x="101" y="14"/>
                  </a:cubicBezTo>
                  <a:cubicBezTo>
                    <a:pt x="104" y="14"/>
                    <a:pt x="107" y="14"/>
                    <a:pt x="114" y="14"/>
                  </a:cubicBezTo>
                  <a:cubicBezTo>
                    <a:pt x="121" y="14"/>
                    <a:pt x="134" y="18"/>
                    <a:pt x="134" y="11"/>
                  </a:cubicBezTo>
                  <a:cubicBezTo>
                    <a:pt x="134" y="-3"/>
                    <a:pt x="124" y="0"/>
                    <a:pt x="114"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62" name="Google Shape;1262;p36"/>
            <p:cNvSpPr/>
            <p:nvPr/>
          </p:nvSpPr>
          <p:spPr>
            <a:xfrm>
              <a:off x="4721760" y="4473360"/>
              <a:ext cx="5040" cy="3960"/>
            </a:xfrm>
            <a:custGeom>
              <a:avLst/>
              <a:gdLst/>
              <a:ahLst/>
              <a:cxnLst/>
              <a:rect l="l" t="t" r="r" b="b"/>
              <a:pathLst>
                <a:path w="14" h="11" extrusionOk="0">
                  <a:moveTo>
                    <a:pt x="0" y="11"/>
                  </a:moveTo>
                  <a:lnTo>
                    <a:pt x="0" y="11"/>
                  </a:lnTo>
                  <a:cubicBezTo>
                    <a:pt x="7" y="7"/>
                    <a:pt x="11" y="4"/>
                    <a:pt x="14" y="0"/>
                  </a:cubicBezTo>
                  <a:cubicBezTo>
                    <a:pt x="7" y="0"/>
                    <a:pt x="4" y="4"/>
                    <a:pt x="0" y="11"/>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63" name="Google Shape;1263;p36"/>
            <p:cNvSpPr/>
            <p:nvPr/>
          </p:nvSpPr>
          <p:spPr>
            <a:xfrm>
              <a:off x="4559400" y="4604040"/>
              <a:ext cx="235080" cy="15480"/>
            </a:xfrm>
            <a:custGeom>
              <a:avLst/>
              <a:gdLst/>
              <a:ahLst/>
              <a:cxnLst/>
              <a:rect l="l" t="t" r="r" b="b"/>
              <a:pathLst>
                <a:path w="653" h="43" extrusionOk="0">
                  <a:moveTo>
                    <a:pt x="156" y="13"/>
                  </a:moveTo>
                  <a:lnTo>
                    <a:pt x="156" y="13"/>
                  </a:lnTo>
                  <a:cubicBezTo>
                    <a:pt x="109" y="17"/>
                    <a:pt x="62" y="20"/>
                    <a:pt x="15" y="23"/>
                  </a:cubicBezTo>
                  <a:cubicBezTo>
                    <a:pt x="8" y="30"/>
                    <a:pt x="-5" y="30"/>
                    <a:pt x="2" y="40"/>
                  </a:cubicBezTo>
                  <a:cubicBezTo>
                    <a:pt x="42" y="40"/>
                    <a:pt x="82" y="47"/>
                    <a:pt x="119" y="37"/>
                  </a:cubicBezTo>
                  <a:cubicBezTo>
                    <a:pt x="123" y="37"/>
                    <a:pt x="129" y="34"/>
                    <a:pt x="133" y="34"/>
                  </a:cubicBezTo>
                  <a:cubicBezTo>
                    <a:pt x="193" y="37"/>
                    <a:pt x="250" y="34"/>
                    <a:pt x="311" y="30"/>
                  </a:cubicBezTo>
                  <a:cubicBezTo>
                    <a:pt x="388" y="34"/>
                    <a:pt x="465" y="23"/>
                    <a:pt x="542" y="23"/>
                  </a:cubicBezTo>
                  <a:cubicBezTo>
                    <a:pt x="566" y="23"/>
                    <a:pt x="586" y="23"/>
                    <a:pt x="609" y="23"/>
                  </a:cubicBezTo>
                  <a:cubicBezTo>
                    <a:pt x="609" y="23"/>
                    <a:pt x="612" y="23"/>
                    <a:pt x="616" y="23"/>
                  </a:cubicBezTo>
                  <a:cubicBezTo>
                    <a:pt x="619" y="20"/>
                    <a:pt x="623" y="17"/>
                    <a:pt x="629" y="17"/>
                  </a:cubicBezTo>
                  <a:cubicBezTo>
                    <a:pt x="636" y="13"/>
                    <a:pt x="643" y="13"/>
                    <a:pt x="650" y="13"/>
                  </a:cubicBezTo>
                  <a:cubicBezTo>
                    <a:pt x="650" y="10"/>
                    <a:pt x="653" y="10"/>
                    <a:pt x="653" y="7"/>
                  </a:cubicBezTo>
                  <a:cubicBezTo>
                    <a:pt x="650" y="7"/>
                    <a:pt x="646" y="3"/>
                    <a:pt x="646" y="0"/>
                  </a:cubicBezTo>
                  <a:cubicBezTo>
                    <a:pt x="633" y="0"/>
                    <a:pt x="619" y="0"/>
                    <a:pt x="609" y="7"/>
                  </a:cubicBezTo>
                  <a:lnTo>
                    <a:pt x="609" y="7"/>
                  </a:lnTo>
                  <a:lnTo>
                    <a:pt x="609" y="7"/>
                  </a:lnTo>
                  <a:cubicBezTo>
                    <a:pt x="582" y="7"/>
                    <a:pt x="555" y="3"/>
                    <a:pt x="532" y="3"/>
                  </a:cubicBezTo>
                  <a:lnTo>
                    <a:pt x="532" y="3"/>
                  </a:lnTo>
                  <a:cubicBezTo>
                    <a:pt x="445" y="0"/>
                    <a:pt x="358" y="7"/>
                    <a:pt x="273" y="7"/>
                  </a:cubicBezTo>
                  <a:lnTo>
                    <a:pt x="273" y="7"/>
                  </a:lnTo>
                  <a:cubicBezTo>
                    <a:pt x="253" y="13"/>
                    <a:pt x="226" y="3"/>
                    <a:pt x="210" y="13"/>
                  </a:cubicBezTo>
                  <a:cubicBezTo>
                    <a:pt x="193" y="3"/>
                    <a:pt x="173" y="3"/>
                    <a:pt x="156" y="1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64" name="Google Shape;1264;p36"/>
            <p:cNvSpPr/>
            <p:nvPr/>
          </p:nvSpPr>
          <p:spPr>
            <a:xfrm>
              <a:off x="4717080" y="4528080"/>
              <a:ext cx="66600" cy="10800"/>
            </a:xfrm>
            <a:custGeom>
              <a:avLst/>
              <a:gdLst/>
              <a:ahLst/>
              <a:cxnLst/>
              <a:rect l="l" t="t" r="r" b="b"/>
              <a:pathLst>
                <a:path w="185" h="30" extrusionOk="0">
                  <a:moveTo>
                    <a:pt x="185" y="10"/>
                  </a:moveTo>
                  <a:lnTo>
                    <a:pt x="185" y="10"/>
                  </a:lnTo>
                  <a:cubicBezTo>
                    <a:pt x="181" y="10"/>
                    <a:pt x="181" y="10"/>
                    <a:pt x="178" y="10"/>
                  </a:cubicBezTo>
                  <a:cubicBezTo>
                    <a:pt x="171" y="10"/>
                    <a:pt x="164" y="6"/>
                    <a:pt x="158" y="0"/>
                  </a:cubicBezTo>
                  <a:cubicBezTo>
                    <a:pt x="148" y="3"/>
                    <a:pt x="134" y="3"/>
                    <a:pt x="121" y="3"/>
                  </a:cubicBezTo>
                  <a:cubicBezTo>
                    <a:pt x="81" y="3"/>
                    <a:pt x="40" y="6"/>
                    <a:pt x="0" y="13"/>
                  </a:cubicBezTo>
                  <a:cubicBezTo>
                    <a:pt x="10" y="40"/>
                    <a:pt x="34" y="27"/>
                    <a:pt x="54" y="23"/>
                  </a:cubicBezTo>
                  <a:cubicBezTo>
                    <a:pt x="64" y="23"/>
                    <a:pt x="74" y="23"/>
                    <a:pt x="84" y="23"/>
                  </a:cubicBezTo>
                  <a:cubicBezTo>
                    <a:pt x="87" y="23"/>
                    <a:pt x="91" y="23"/>
                    <a:pt x="94" y="20"/>
                  </a:cubicBezTo>
                  <a:cubicBezTo>
                    <a:pt x="124" y="16"/>
                    <a:pt x="154" y="13"/>
                    <a:pt x="185" y="1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65" name="Google Shape;1265;p36"/>
            <p:cNvSpPr/>
            <p:nvPr/>
          </p:nvSpPr>
          <p:spPr>
            <a:xfrm>
              <a:off x="4671360" y="4581000"/>
              <a:ext cx="108360" cy="9000"/>
            </a:xfrm>
            <a:custGeom>
              <a:avLst/>
              <a:gdLst/>
              <a:ahLst/>
              <a:cxnLst/>
              <a:rect l="l" t="t" r="r" b="b"/>
              <a:pathLst>
                <a:path w="301" h="25" extrusionOk="0">
                  <a:moveTo>
                    <a:pt x="218" y="4"/>
                  </a:moveTo>
                  <a:lnTo>
                    <a:pt x="218" y="4"/>
                  </a:lnTo>
                  <a:lnTo>
                    <a:pt x="218" y="4"/>
                  </a:lnTo>
                  <a:cubicBezTo>
                    <a:pt x="197" y="4"/>
                    <a:pt x="177" y="7"/>
                    <a:pt x="154" y="7"/>
                  </a:cubicBezTo>
                  <a:lnTo>
                    <a:pt x="154" y="7"/>
                  </a:lnTo>
                  <a:cubicBezTo>
                    <a:pt x="140" y="4"/>
                    <a:pt x="130" y="4"/>
                    <a:pt x="117" y="7"/>
                  </a:cubicBezTo>
                  <a:lnTo>
                    <a:pt x="117" y="7"/>
                  </a:lnTo>
                  <a:cubicBezTo>
                    <a:pt x="77" y="0"/>
                    <a:pt x="40" y="4"/>
                    <a:pt x="0" y="14"/>
                  </a:cubicBezTo>
                  <a:cubicBezTo>
                    <a:pt x="10" y="24"/>
                    <a:pt x="26" y="24"/>
                    <a:pt x="40" y="24"/>
                  </a:cubicBezTo>
                  <a:cubicBezTo>
                    <a:pt x="57" y="24"/>
                    <a:pt x="73" y="24"/>
                    <a:pt x="90" y="24"/>
                  </a:cubicBezTo>
                  <a:cubicBezTo>
                    <a:pt x="114" y="24"/>
                    <a:pt x="134" y="24"/>
                    <a:pt x="154" y="24"/>
                  </a:cubicBezTo>
                  <a:cubicBezTo>
                    <a:pt x="181" y="24"/>
                    <a:pt x="211" y="27"/>
                    <a:pt x="234" y="17"/>
                  </a:cubicBezTo>
                  <a:cubicBezTo>
                    <a:pt x="255" y="20"/>
                    <a:pt x="275" y="20"/>
                    <a:pt x="295" y="20"/>
                  </a:cubicBezTo>
                  <a:cubicBezTo>
                    <a:pt x="295" y="14"/>
                    <a:pt x="298" y="7"/>
                    <a:pt x="301" y="0"/>
                  </a:cubicBezTo>
                  <a:cubicBezTo>
                    <a:pt x="298" y="0"/>
                    <a:pt x="291" y="0"/>
                    <a:pt x="285" y="0"/>
                  </a:cubicBezTo>
                  <a:cubicBezTo>
                    <a:pt x="281" y="0"/>
                    <a:pt x="281" y="0"/>
                    <a:pt x="278" y="0"/>
                  </a:cubicBezTo>
                  <a:cubicBezTo>
                    <a:pt x="258" y="0"/>
                    <a:pt x="238" y="4"/>
                    <a:pt x="218" y="4"/>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66" name="Google Shape;1266;p36"/>
            <p:cNvSpPr/>
            <p:nvPr/>
          </p:nvSpPr>
          <p:spPr>
            <a:xfrm>
              <a:off x="4537080" y="4480920"/>
              <a:ext cx="373680" cy="34920"/>
            </a:xfrm>
            <a:custGeom>
              <a:avLst/>
              <a:gdLst/>
              <a:ahLst/>
              <a:cxnLst/>
              <a:rect l="l" t="t" r="r" b="b"/>
              <a:pathLst>
                <a:path w="1038" h="97" extrusionOk="0">
                  <a:moveTo>
                    <a:pt x="13" y="73"/>
                  </a:moveTo>
                  <a:lnTo>
                    <a:pt x="13" y="73"/>
                  </a:lnTo>
                  <a:cubicBezTo>
                    <a:pt x="10" y="77"/>
                    <a:pt x="6" y="80"/>
                    <a:pt x="0" y="80"/>
                  </a:cubicBezTo>
                  <a:cubicBezTo>
                    <a:pt x="0" y="87"/>
                    <a:pt x="0" y="94"/>
                    <a:pt x="0" y="97"/>
                  </a:cubicBezTo>
                  <a:cubicBezTo>
                    <a:pt x="34" y="94"/>
                    <a:pt x="64" y="90"/>
                    <a:pt x="94" y="87"/>
                  </a:cubicBezTo>
                  <a:cubicBezTo>
                    <a:pt x="101" y="87"/>
                    <a:pt x="104" y="87"/>
                    <a:pt x="107" y="87"/>
                  </a:cubicBezTo>
                  <a:cubicBezTo>
                    <a:pt x="117" y="83"/>
                    <a:pt x="124" y="83"/>
                    <a:pt x="134" y="83"/>
                  </a:cubicBezTo>
                  <a:cubicBezTo>
                    <a:pt x="205" y="94"/>
                    <a:pt x="278" y="94"/>
                    <a:pt x="352" y="87"/>
                  </a:cubicBezTo>
                  <a:cubicBezTo>
                    <a:pt x="366" y="87"/>
                    <a:pt x="379" y="90"/>
                    <a:pt x="389" y="83"/>
                  </a:cubicBezTo>
                  <a:cubicBezTo>
                    <a:pt x="406" y="80"/>
                    <a:pt x="423" y="80"/>
                    <a:pt x="443" y="80"/>
                  </a:cubicBezTo>
                  <a:lnTo>
                    <a:pt x="443" y="80"/>
                  </a:lnTo>
                  <a:cubicBezTo>
                    <a:pt x="487" y="77"/>
                    <a:pt x="530" y="73"/>
                    <a:pt x="570" y="73"/>
                  </a:cubicBezTo>
                  <a:cubicBezTo>
                    <a:pt x="587" y="73"/>
                    <a:pt x="601" y="73"/>
                    <a:pt x="614" y="70"/>
                  </a:cubicBezTo>
                  <a:cubicBezTo>
                    <a:pt x="641" y="70"/>
                    <a:pt x="664" y="70"/>
                    <a:pt x="688" y="70"/>
                  </a:cubicBezTo>
                  <a:lnTo>
                    <a:pt x="688" y="70"/>
                  </a:lnTo>
                  <a:cubicBezTo>
                    <a:pt x="695" y="70"/>
                    <a:pt x="702" y="70"/>
                    <a:pt x="705" y="70"/>
                  </a:cubicBezTo>
                  <a:lnTo>
                    <a:pt x="705" y="70"/>
                  </a:lnTo>
                  <a:lnTo>
                    <a:pt x="708" y="70"/>
                  </a:lnTo>
                  <a:cubicBezTo>
                    <a:pt x="708" y="70"/>
                    <a:pt x="712" y="70"/>
                    <a:pt x="715" y="70"/>
                  </a:cubicBezTo>
                  <a:lnTo>
                    <a:pt x="715" y="70"/>
                  </a:lnTo>
                  <a:lnTo>
                    <a:pt x="715" y="70"/>
                  </a:lnTo>
                  <a:lnTo>
                    <a:pt x="715" y="70"/>
                  </a:lnTo>
                  <a:lnTo>
                    <a:pt x="715" y="70"/>
                  </a:lnTo>
                  <a:cubicBezTo>
                    <a:pt x="738" y="70"/>
                    <a:pt x="762" y="70"/>
                    <a:pt x="782" y="67"/>
                  </a:cubicBezTo>
                  <a:lnTo>
                    <a:pt x="782" y="67"/>
                  </a:lnTo>
                  <a:cubicBezTo>
                    <a:pt x="785" y="67"/>
                    <a:pt x="789" y="67"/>
                    <a:pt x="792" y="67"/>
                  </a:cubicBezTo>
                  <a:cubicBezTo>
                    <a:pt x="795" y="67"/>
                    <a:pt x="795" y="67"/>
                    <a:pt x="799" y="67"/>
                  </a:cubicBezTo>
                  <a:cubicBezTo>
                    <a:pt x="799" y="63"/>
                    <a:pt x="802" y="63"/>
                    <a:pt x="802" y="63"/>
                  </a:cubicBezTo>
                  <a:cubicBezTo>
                    <a:pt x="806" y="63"/>
                    <a:pt x="809" y="67"/>
                    <a:pt x="816" y="67"/>
                  </a:cubicBezTo>
                  <a:cubicBezTo>
                    <a:pt x="832" y="67"/>
                    <a:pt x="852" y="67"/>
                    <a:pt x="869" y="67"/>
                  </a:cubicBezTo>
                  <a:cubicBezTo>
                    <a:pt x="899" y="63"/>
                    <a:pt x="933" y="60"/>
                    <a:pt x="963" y="57"/>
                  </a:cubicBezTo>
                  <a:cubicBezTo>
                    <a:pt x="963" y="57"/>
                    <a:pt x="967" y="53"/>
                    <a:pt x="970" y="53"/>
                  </a:cubicBezTo>
                  <a:lnTo>
                    <a:pt x="970" y="53"/>
                  </a:lnTo>
                  <a:lnTo>
                    <a:pt x="970" y="53"/>
                  </a:lnTo>
                  <a:lnTo>
                    <a:pt x="970" y="57"/>
                  </a:lnTo>
                  <a:cubicBezTo>
                    <a:pt x="987" y="53"/>
                    <a:pt x="1003" y="50"/>
                    <a:pt x="1020" y="50"/>
                  </a:cubicBezTo>
                  <a:cubicBezTo>
                    <a:pt x="1047" y="33"/>
                    <a:pt x="1044" y="30"/>
                    <a:pt x="1017" y="0"/>
                  </a:cubicBezTo>
                  <a:cubicBezTo>
                    <a:pt x="1003" y="6"/>
                    <a:pt x="990" y="10"/>
                    <a:pt x="977" y="13"/>
                  </a:cubicBezTo>
                  <a:lnTo>
                    <a:pt x="977" y="13"/>
                  </a:lnTo>
                  <a:lnTo>
                    <a:pt x="977" y="13"/>
                  </a:lnTo>
                  <a:cubicBezTo>
                    <a:pt x="916" y="16"/>
                    <a:pt x="852" y="16"/>
                    <a:pt x="792" y="16"/>
                  </a:cubicBezTo>
                  <a:cubicBezTo>
                    <a:pt x="779" y="16"/>
                    <a:pt x="765" y="16"/>
                    <a:pt x="755" y="23"/>
                  </a:cubicBezTo>
                  <a:cubicBezTo>
                    <a:pt x="745" y="23"/>
                    <a:pt x="735" y="26"/>
                    <a:pt x="721" y="26"/>
                  </a:cubicBezTo>
                  <a:cubicBezTo>
                    <a:pt x="721" y="23"/>
                    <a:pt x="718" y="20"/>
                    <a:pt x="712" y="16"/>
                  </a:cubicBezTo>
                  <a:cubicBezTo>
                    <a:pt x="611" y="6"/>
                    <a:pt x="510" y="23"/>
                    <a:pt x="409" y="26"/>
                  </a:cubicBezTo>
                  <a:cubicBezTo>
                    <a:pt x="363" y="26"/>
                    <a:pt x="309" y="23"/>
                    <a:pt x="265" y="40"/>
                  </a:cubicBezTo>
                  <a:cubicBezTo>
                    <a:pt x="258" y="43"/>
                    <a:pt x="255" y="47"/>
                    <a:pt x="252" y="53"/>
                  </a:cubicBezTo>
                  <a:cubicBezTo>
                    <a:pt x="252" y="50"/>
                    <a:pt x="248" y="50"/>
                    <a:pt x="245" y="53"/>
                  </a:cubicBezTo>
                  <a:cubicBezTo>
                    <a:pt x="242" y="50"/>
                    <a:pt x="238" y="47"/>
                    <a:pt x="231" y="43"/>
                  </a:cubicBezTo>
                  <a:cubicBezTo>
                    <a:pt x="198" y="40"/>
                    <a:pt x="168" y="37"/>
                    <a:pt x="141" y="53"/>
                  </a:cubicBezTo>
                  <a:cubicBezTo>
                    <a:pt x="117" y="60"/>
                    <a:pt x="91" y="67"/>
                    <a:pt x="64" y="73"/>
                  </a:cubicBezTo>
                  <a:lnTo>
                    <a:pt x="64" y="73"/>
                  </a:lnTo>
                  <a:lnTo>
                    <a:pt x="64" y="73"/>
                  </a:lnTo>
                  <a:cubicBezTo>
                    <a:pt x="47" y="73"/>
                    <a:pt x="30" y="73"/>
                    <a:pt x="13" y="73"/>
                  </a:cubicBezTo>
                  <a:moveTo>
                    <a:pt x="799" y="53"/>
                  </a:moveTo>
                  <a:lnTo>
                    <a:pt x="799" y="53"/>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67" name="Google Shape;1267;p36"/>
            <p:cNvSpPr/>
            <p:nvPr/>
          </p:nvSpPr>
          <p:spPr>
            <a:xfrm>
              <a:off x="4620240" y="4544640"/>
              <a:ext cx="130680" cy="8640"/>
            </a:xfrm>
            <a:custGeom>
              <a:avLst/>
              <a:gdLst/>
              <a:ahLst/>
              <a:cxnLst/>
              <a:rect l="l" t="t" r="r" b="b"/>
              <a:pathLst>
                <a:path w="363" h="24" extrusionOk="0">
                  <a:moveTo>
                    <a:pt x="232" y="7"/>
                  </a:moveTo>
                  <a:lnTo>
                    <a:pt x="232" y="7"/>
                  </a:lnTo>
                  <a:cubicBezTo>
                    <a:pt x="199" y="-3"/>
                    <a:pt x="165" y="-3"/>
                    <a:pt x="132" y="7"/>
                  </a:cubicBezTo>
                  <a:cubicBezTo>
                    <a:pt x="88" y="1"/>
                    <a:pt x="44" y="14"/>
                    <a:pt x="0" y="14"/>
                  </a:cubicBezTo>
                  <a:cubicBezTo>
                    <a:pt x="17" y="27"/>
                    <a:pt x="37" y="21"/>
                    <a:pt x="54" y="24"/>
                  </a:cubicBezTo>
                  <a:cubicBezTo>
                    <a:pt x="88" y="24"/>
                    <a:pt x="121" y="24"/>
                    <a:pt x="155" y="21"/>
                  </a:cubicBezTo>
                  <a:lnTo>
                    <a:pt x="155" y="21"/>
                  </a:lnTo>
                  <a:cubicBezTo>
                    <a:pt x="165" y="21"/>
                    <a:pt x="172" y="21"/>
                    <a:pt x="182" y="21"/>
                  </a:cubicBezTo>
                  <a:lnTo>
                    <a:pt x="182" y="21"/>
                  </a:lnTo>
                  <a:cubicBezTo>
                    <a:pt x="242" y="21"/>
                    <a:pt x="303" y="21"/>
                    <a:pt x="363" y="21"/>
                  </a:cubicBezTo>
                  <a:cubicBezTo>
                    <a:pt x="353" y="21"/>
                    <a:pt x="350" y="11"/>
                    <a:pt x="346" y="1"/>
                  </a:cubicBezTo>
                  <a:cubicBezTo>
                    <a:pt x="329" y="1"/>
                    <a:pt x="313" y="-3"/>
                    <a:pt x="296" y="4"/>
                  </a:cubicBezTo>
                  <a:lnTo>
                    <a:pt x="296" y="4"/>
                  </a:lnTo>
                  <a:cubicBezTo>
                    <a:pt x="276" y="4"/>
                    <a:pt x="252" y="-3"/>
                    <a:pt x="232" y="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68" name="Google Shape;1268;p36"/>
            <p:cNvSpPr/>
            <p:nvPr/>
          </p:nvSpPr>
          <p:spPr>
            <a:xfrm>
              <a:off x="4653000" y="4586040"/>
              <a:ext cx="13320" cy="3600"/>
            </a:xfrm>
            <a:custGeom>
              <a:avLst/>
              <a:gdLst/>
              <a:ahLst/>
              <a:cxnLst/>
              <a:rect l="l" t="t" r="r" b="b"/>
              <a:pathLst>
                <a:path w="37" h="10" extrusionOk="0">
                  <a:moveTo>
                    <a:pt x="37" y="0"/>
                  </a:moveTo>
                  <a:lnTo>
                    <a:pt x="37" y="0"/>
                  </a:lnTo>
                  <a:cubicBezTo>
                    <a:pt x="34" y="0"/>
                    <a:pt x="30" y="0"/>
                    <a:pt x="27" y="0"/>
                  </a:cubicBezTo>
                  <a:cubicBezTo>
                    <a:pt x="17" y="0"/>
                    <a:pt x="10" y="0"/>
                    <a:pt x="0" y="0"/>
                  </a:cubicBezTo>
                  <a:cubicBezTo>
                    <a:pt x="7" y="10"/>
                    <a:pt x="17" y="10"/>
                    <a:pt x="24" y="10"/>
                  </a:cubicBezTo>
                  <a:lnTo>
                    <a:pt x="24" y="10"/>
                  </a:lnTo>
                  <a:lnTo>
                    <a:pt x="24" y="10"/>
                  </a:lnTo>
                  <a:cubicBezTo>
                    <a:pt x="30" y="6"/>
                    <a:pt x="34" y="3"/>
                    <a:pt x="37"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69" name="Google Shape;1269;p36"/>
            <p:cNvSpPr/>
            <p:nvPr/>
          </p:nvSpPr>
          <p:spPr>
            <a:xfrm>
              <a:off x="5024880" y="4179960"/>
              <a:ext cx="78480" cy="9720"/>
            </a:xfrm>
            <a:custGeom>
              <a:avLst/>
              <a:gdLst/>
              <a:ahLst/>
              <a:cxnLst/>
              <a:rect l="l" t="t" r="r" b="b"/>
              <a:pathLst>
                <a:path w="218" h="27" extrusionOk="0">
                  <a:moveTo>
                    <a:pt x="50" y="13"/>
                  </a:moveTo>
                  <a:lnTo>
                    <a:pt x="50" y="13"/>
                  </a:lnTo>
                  <a:cubicBezTo>
                    <a:pt x="41" y="7"/>
                    <a:pt x="28" y="7"/>
                    <a:pt x="11" y="7"/>
                  </a:cubicBezTo>
                  <a:cubicBezTo>
                    <a:pt x="8" y="13"/>
                    <a:pt x="-2" y="17"/>
                    <a:pt x="1" y="20"/>
                  </a:cubicBezTo>
                  <a:cubicBezTo>
                    <a:pt x="1" y="27"/>
                    <a:pt x="14" y="23"/>
                    <a:pt x="21" y="23"/>
                  </a:cubicBezTo>
                  <a:cubicBezTo>
                    <a:pt x="28" y="27"/>
                    <a:pt x="34" y="27"/>
                    <a:pt x="41" y="27"/>
                  </a:cubicBezTo>
                  <a:cubicBezTo>
                    <a:pt x="44" y="27"/>
                    <a:pt x="48" y="27"/>
                    <a:pt x="50" y="23"/>
                  </a:cubicBezTo>
                  <a:cubicBezTo>
                    <a:pt x="104" y="27"/>
                    <a:pt x="161" y="17"/>
                    <a:pt x="218" y="23"/>
                  </a:cubicBezTo>
                  <a:cubicBezTo>
                    <a:pt x="218" y="17"/>
                    <a:pt x="218" y="10"/>
                    <a:pt x="218" y="7"/>
                  </a:cubicBezTo>
                  <a:cubicBezTo>
                    <a:pt x="161" y="-7"/>
                    <a:pt x="104" y="0"/>
                    <a:pt x="50" y="1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70" name="Google Shape;1270;p36"/>
            <p:cNvSpPr/>
            <p:nvPr/>
          </p:nvSpPr>
          <p:spPr>
            <a:xfrm>
              <a:off x="4754520" y="4194720"/>
              <a:ext cx="14400" cy="10440"/>
            </a:xfrm>
            <a:custGeom>
              <a:avLst/>
              <a:gdLst/>
              <a:ahLst/>
              <a:cxnLst/>
              <a:rect l="l" t="t" r="r" b="b"/>
              <a:pathLst>
                <a:path w="40" h="29" extrusionOk="0">
                  <a:moveTo>
                    <a:pt x="0" y="19"/>
                  </a:moveTo>
                  <a:lnTo>
                    <a:pt x="0" y="19"/>
                  </a:lnTo>
                  <a:cubicBezTo>
                    <a:pt x="0" y="23"/>
                    <a:pt x="0" y="26"/>
                    <a:pt x="3" y="29"/>
                  </a:cubicBezTo>
                  <a:cubicBezTo>
                    <a:pt x="7" y="29"/>
                    <a:pt x="10" y="29"/>
                    <a:pt x="13" y="29"/>
                  </a:cubicBezTo>
                  <a:cubicBezTo>
                    <a:pt x="24" y="19"/>
                    <a:pt x="44" y="16"/>
                    <a:pt x="40" y="3"/>
                  </a:cubicBezTo>
                  <a:cubicBezTo>
                    <a:pt x="13" y="-8"/>
                    <a:pt x="13" y="13"/>
                    <a:pt x="0" y="19"/>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71" name="Google Shape;1271;p36"/>
            <p:cNvSpPr/>
            <p:nvPr/>
          </p:nvSpPr>
          <p:spPr>
            <a:xfrm>
              <a:off x="4811400" y="4188240"/>
              <a:ext cx="70920" cy="13320"/>
            </a:xfrm>
            <a:custGeom>
              <a:avLst/>
              <a:gdLst/>
              <a:ahLst/>
              <a:cxnLst/>
              <a:rect l="l" t="t" r="r" b="b"/>
              <a:pathLst>
                <a:path w="197" h="37" extrusionOk="0">
                  <a:moveTo>
                    <a:pt x="0" y="37"/>
                  </a:moveTo>
                  <a:lnTo>
                    <a:pt x="0" y="37"/>
                  </a:lnTo>
                  <a:cubicBezTo>
                    <a:pt x="10" y="37"/>
                    <a:pt x="23" y="37"/>
                    <a:pt x="37" y="37"/>
                  </a:cubicBezTo>
                  <a:lnTo>
                    <a:pt x="37" y="37"/>
                  </a:lnTo>
                  <a:cubicBezTo>
                    <a:pt x="87" y="37"/>
                    <a:pt x="134" y="34"/>
                    <a:pt x="181" y="21"/>
                  </a:cubicBezTo>
                  <a:lnTo>
                    <a:pt x="181" y="21"/>
                  </a:lnTo>
                  <a:cubicBezTo>
                    <a:pt x="184" y="21"/>
                    <a:pt x="188" y="21"/>
                    <a:pt x="188" y="21"/>
                  </a:cubicBezTo>
                  <a:cubicBezTo>
                    <a:pt x="205" y="17"/>
                    <a:pt x="194" y="10"/>
                    <a:pt x="191" y="0"/>
                  </a:cubicBezTo>
                  <a:cubicBezTo>
                    <a:pt x="171" y="0"/>
                    <a:pt x="154" y="0"/>
                    <a:pt x="151" y="21"/>
                  </a:cubicBezTo>
                  <a:lnTo>
                    <a:pt x="151" y="21"/>
                  </a:lnTo>
                  <a:cubicBezTo>
                    <a:pt x="111" y="0"/>
                    <a:pt x="60" y="0"/>
                    <a:pt x="20" y="17"/>
                  </a:cubicBezTo>
                  <a:lnTo>
                    <a:pt x="20" y="17"/>
                  </a:lnTo>
                  <a:cubicBezTo>
                    <a:pt x="20" y="17"/>
                    <a:pt x="17" y="17"/>
                    <a:pt x="13" y="17"/>
                  </a:cubicBezTo>
                  <a:cubicBezTo>
                    <a:pt x="3" y="24"/>
                    <a:pt x="0" y="31"/>
                    <a:pt x="0" y="3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72" name="Google Shape;1272;p36"/>
            <p:cNvSpPr/>
            <p:nvPr/>
          </p:nvSpPr>
          <p:spPr>
            <a:xfrm>
              <a:off x="5085360" y="4155840"/>
              <a:ext cx="10800" cy="6120"/>
            </a:xfrm>
            <a:custGeom>
              <a:avLst/>
              <a:gdLst/>
              <a:ahLst/>
              <a:cxnLst/>
              <a:rect l="l" t="t" r="r" b="b"/>
              <a:pathLst>
                <a:path w="30" h="17" extrusionOk="0">
                  <a:moveTo>
                    <a:pt x="20" y="0"/>
                  </a:moveTo>
                  <a:lnTo>
                    <a:pt x="20" y="0"/>
                  </a:lnTo>
                  <a:cubicBezTo>
                    <a:pt x="3" y="0"/>
                    <a:pt x="0" y="7"/>
                    <a:pt x="0" y="17"/>
                  </a:cubicBezTo>
                  <a:cubicBezTo>
                    <a:pt x="7" y="17"/>
                    <a:pt x="13" y="17"/>
                    <a:pt x="23" y="17"/>
                  </a:cubicBezTo>
                  <a:cubicBezTo>
                    <a:pt x="27" y="10"/>
                    <a:pt x="37" y="3"/>
                    <a:pt x="20"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73" name="Google Shape;1273;p36"/>
            <p:cNvSpPr/>
            <p:nvPr/>
          </p:nvSpPr>
          <p:spPr>
            <a:xfrm>
              <a:off x="5134320" y="4178880"/>
              <a:ext cx="12960" cy="7200"/>
            </a:xfrm>
            <a:custGeom>
              <a:avLst/>
              <a:gdLst/>
              <a:ahLst/>
              <a:cxnLst/>
              <a:rect l="l" t="t" r="r" b="b"/>
              <a:pathLst>
                <a:path w="36" h="20" extrusionOk="0">
                  <a:moveTo>
                    <a:pt x="28" y="20"/>
                  </a:moveTo>
                  <a:lnTo>
                    <a:pt x="28" y="20"/>
                  </a:lnTo>
                  <a:cubicBezTo>
                    <a:pt x="42" y="13"/>
                    <a:pt x="32" y="6"/>
                    <a:pt x="28" y="0"/>
                  </a:cubicBezTo>
                  <a:cubicBezTo>
                    <a:pt x="25" y="0"/>
                    <a:pt x="21" y="0"/>
                    <a:pt x="18" y="3"/>
                  </a:cubicBezTo>
                  <a:cubicBezTo>
                    <a:pt x="15" y="6"/>
                    <a:pt x="-22" y="16"/>
                    <a:pt x="18" y="20"/>
                  </a:cubicBezTo>
                  <a:cubicBezTo>
                    <a:pt x="21" y="20"/>
                    <a:pt x="25" y="20"/>
                    <a:pt x="28" y="2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74" name="Google Shape;1274;p36"/>
            <p:cNvSpPr/>
            <p:nvPr/>
          </p:nvSpPr>
          <p:spPr>
            <a:xfrm>
              <a:off x="4574520" y="4207680"/>
              <a:ext cx="8640" cy="7200"/>
            </a:xfrm>
            <a:custGeom>
              <a:avLst/>
              <a:gdLst/>
              <a:ahLst/>
              <a:cxnLst/>
              <a:rect l="l" t="t" r="r" b="b"/>
              <a:pathLst>
                <a:path w="24" h="20" extrusionOk="0">
                  <a:moveTo>
                    <a:pt x="23" y="7"/>
                  </a:moveTo>
                  <a:lnTo>
                    <a:pt x="23" y="7"/>
                  </a:lnTo>
                  <a:cubicBezTo>
                    <a:pt x="23" y="7"/>
                    <a:pt x="20" y="3"/>
                    <a:pt x="17" y="0"/>
                  </a:cubicBezTo>
                  <a:cubicBezTo>
                    <a:pt x="10" y="7"/>
                    <a:pt x="7" y="10"/>
                    <a:pt x="0" y="14"/>
                  </a:cubicBezTo>
                  <a:cubicBezTo>
                    <a:pt x="0" y="17"/>
                    <a:pt x="0" y="17"/>
                    <a:pt x="0" y="20"/>
                  </a:cubicBezTo>
                  <a:lnTo>
                    <a:pt x="3" y="20"/>
                  </a:lnTo>
                  <a:cubicBezTo>
                    <a:pt x="17" y="20"/>
                    <a:pt x="27" y="17"/>
                    <a:pt x="23" y="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75" name="Google Shape;1275;p36"/>
            <p:cNvSpPr/>
            <p:nvPr/>
          </p:nvSpPr>
          <p:spPr>
            <a:xfrm>
              <a:off x="4675680" y="4199400"/>
              <a:ext cx="5040" cy="7200"/>
            </a:xfrm>
            <a:custGeom>
              <a:avLst/>
              <a:gdLst/>
              <a:ahLst/>
              <a:cxnLst/>
              <a:rect l="l" t="t" r="r" b="b"/>
              <a:pathLst>
                <a:path w="14" h="20" extrusionOk="0">
                  <a:moveTo>
                    <a:pt x="14" y="6"/>
                  </a:moveTo>
                  <a:lnTo>
                    <a:pt x="14" y="6"/>
                  </a:lnTo>
                  <a:cubicBezTo>
                    <a:pt x="14" y="3"/>
                    <a:pt x="11" y="0"/>
                    <a:pt x="4" y="0"/>
                  </a:cubicBezTo>
                  <a:cubicBezTo>
                    <a:pt x="4" y="6"/>
                    <a:pt x="-6" y="13"/>
                    <a:pt x="7" y="20"/>
                  </a:cubicBezTo>
                  <a:cubicBezTo>
                    <a:pt x="11" y="13"/>
                    <a:pt x="14" y="10"/>
                    <a:pt x="14" y="6"/>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76" name="Google Shape;1276;p36"/>
            <p:cNvSpPr/>
            <p:nvPr/>
          </p:nvSpPr>
          <p:spPr>
            <a:xfrm>
              <a:off x="4764240" y="4171320"/>
              <a:ext cx="9720" cy="6120"/>
            </a:xfrm>
            <a:custGeom>
              <a:avLst/>
              <a:gdLst/>
              <a:ahLst/>
              <a:cxnLst/>
              <a:rect l="l" t="t" r="r" b="b"/>
              <a:pathLst>
                <a:path w="27" h="17" extrusionOk="0">
                  <a:moveTo>
                    <a:pt x="27" y="14"/>
                  </a:moveTo>
                  <a:lnTo>
                    <a:pt x="27" y="14"/>
                  </a:lnTo>
                  <a:cubicBezTo>
                    <a:pt x="27" y="11"/>
                    <a:pt x="27" y="7"/>
                    <a:pt x="27" y="4"/>
                  </a:cubicBezTo>
                  <a:cubicBezTo>
                    <a:pt x="23" y="0"/>
                    <a:pt x="23" y="0"/>
                    <a:pt x="20" y="0"/>
                  </a:cubicBezTo>
                  <a:cubicBezTo>
                    <a:pt x="17" y="0"/>
                    <a:pt x="17" y="0"/>
                    <a:pt x="17" y="0"/>
                  </a:cubicBezTo>
                  <a:cubicBezTo>
                    <a:pt x="10" y="4"/>
                    <a:pt x="7" y="7"/>
                    <a:pt x="0" y="11"/>
                  </a:cubicBezTo>
                  <a:cubicBezTo>
                    <a:pt x="10" y="14"/>
                    <a:pt x="17" y="21"/>
                    <a:pt x="27" y="14"/>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77" name="Google Shape;1277;p36"/>
            <p:cNvSpPr/>
            <p:nvPr/>
          </p:nvSpPr>
          <p:spPr>
            <a:xfrm>
              <a:off x="4743360" y="4199400"/>
              <a:ext cx="7560" cy="5040"/>
            </a:xfrm>
            <a:custGeom>
              <a:avLst/>
              <a:gdLst/>
              <a:ahLst/>
              <a:cxnLst/>
              <a:rect l="l" t="t" r="r" b="b"/>
              <a:pathLst>
                <a:path w="21" h="14" extrusionOk="0">
                  <a:moveTo>
                    <a:pt x="21" y="6"/>
                  </a:moveTo>
                  <a:lnTo>
                    <a:pt x="21" y="6"/>
                  </a:lnTo>
                  <a:cubicBezTo>
                    <a:pt x="18" y="3"/>
                    <a:pt x="14" y="0"/>
                    <a:pt x="8" y="0"/>
                  </a:cubicBezTo>
                  <a:cubicBezTo>
                    <a:pt x="8" y="3"/>
                    <a:pt x="-6" y="10"/>
                    <a:pt x="4" y="13"/>
                  </a:cubicBezTo>
                  <a:cubicBezTo>
                    <a:pt x="11" y="16"/>
                    <a:pt x="18" y="10"/>
                    <a:pt x="21" y="6"/>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78" name="Google Shape;1278;p36"/>
            <p:cNvSpPr/>
            <p:nvPr/>
          </p:nvSpPr>
          <p:spPr>
            <a:xfrm>
              <a:off x="4537080" y="4617000"/>
              <a:ext cx="4680" cy="2880"/>
            </a:xfrm>
            <a:custGeom>
              <a:avLst/>
              <a:gdLst/>
              <a:ahLst/>
              <a:cxnLst/>
              <a:rect l="l" t="t" r="r" b="b"/>
              <a:pathLst>
                <a:path w="13" h="8" extrusionOk="0">
                  <a:moveTo>
                    <a:pt x="13" y="4"/>
                  </a:moveTo>
                  <a:lnTo>
                    <a:pt x="13" y="4"/>
                  </a:lnTo>
                  <a:cubicBezTo>
                    <a:pt x="6" y="-2"/>
                    <a:pt x="3" y="-2"/>
                    <a:pt x="0" y="8"/>
                  </a:cubicBezTo>
                  <a:cubicBezTo>
                    <a:pt x="3" y="8"/>
                    <a:pt x="6" y="8"/>
                    <a:pt x="13" y="4"/>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79" name="Google Shape;1279;p36"/>
            <p:cNvSpPr/>
            <p:nvPr/>
          </p:nvSpPr>
          <p:spPr>
            <a:xfrm>
              <a:off x="4638600" y="3774960"/>
              <a:ext cx="23040" cy="10800"/>
            </a:xfrm>
            <a:custGeom>
              <a:avLst/>
              <a:gdLst/>
              <a:ahLst/>
              <a:cxnLst/>
              <a:rect l="l" t="t" r="r" b="b"/>
              <a:pathLst>
                <a:path w="64" h="30" extrusionOk="0">
                  <a:moveTo>
                    <a:pt x="3" y="0"/>
                  </a:moveTo>
                  <a:lnTo>
                    <a:pt x="3" y="0"/>
                  </a:lnTo>
                  <a:cubicBezTo>
                    <a:pt x="3" y="10"/>
                    <a:pt x="0" y="20"/>
                    <a:pt x="0" y="27"/>
                  </a:cubicBezTo>
                  <a:lnTo>
                    <a:pt x="0" y="27"/>
                  </a:lnTo>
                  <a:cubicBezTo>
                    <a:pt x="6" y="30"/>
                    <a:pt x="10" y="30"/>
                    <a:pt x="13" y="27"/>
                  </a:cubicBezTo>
                  <a:lnTo>
                    <a:pt x="13" y="27"/>
                  </a:lnTo>
                  <a:cubicBezTo>
                    <a:pt x="23" y="20"/>
                    <a:pt x="40" y="24"/>
                    <a:pt x="53" y="20"/>
                  </a:cubicBezTo>
                  <a:cubicBezTo>
                    <a:pt x="53" y="17"/>
                    <a:pt x="53" y="17"/>
                    <a:pt x="53" y="17"/>
                  </a:cubicBezTo>
                  <a:cubicBezTo>
                    <a:pt x="57" y="14"/>
                    <a:pt x="60" y="7"/>
                    <a:pt x="64" y="0"/>
                  </a:cubicBezTo>
                  <a:cubicBezTo>
                    <a:pt x="43" y="0"/>
                    <a:pt x="23" y="0"/>
                    <a:pt x="3"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80" name="Google Shape;1280;p36"/>
            <p:cNvSpPr/>
            <p:nvPr/>
          </p:nvSpPr>
          <p:spPr>
            <a:xfrm>
              <a:off x="4506840" y="5247000"/>
              <a:ext cx="14040" cy="9360"/>
            </a:xfrm>
            <a:custGeom>
              <a:avLst/>
              <a:gdLst/>
              <a:ahLst/>
              <a:cxnLst/>
              <a:rect l="l" t="t" r="r" b="b"/>
              <a:pathLst>
                <a:path w="39" h="26" extrusionOk="0">
                  <a:moveTo>
                    <a:pt x="0" y="13"/>
                  </a:moveTo>
                  <a:lnTo>
                    <a:pt x="0" y="13"/>
                  </a:lnTo>
                  <a:cubicBezTo>
                    <a:pt x="0" y="17"/>
                    <a:pt x="0" y="20"/>
                    <a:pt x="3" y="23"/>
                  </a:cubicBezTo>
                  <a:cubicBezTo>
                    <a:pt x="10" y="27"/>
                    <a:pt x="13" y="27"/>
                    <a:pt x="20" y="23"/>
                  </a:cubicBezTo>
                  <a:cubicBezTo>
                    <a:pt x="40" y="23"/>
                    <a:pt x="47" y="17"/>
                    <a:pt x="30" y="7"/>
                  </a:cubicBezTo>
                  <a:cubicBezTo>
                    <a:pt x="27" y="0"/>
                    <a:pt x="23" y="-3"/>
                    <a:pt x="20" y="3"/>
                  </a:cubicBezTo>
                  <a:cubicBezTo>
                    <a:pt x="13" y="3"/>
                    <a:pt x="10" y="3"/>
                    <a:pt x="7" y="3"/>
                  </a:cubicBezTo>
                  <a:lnTo>
                    <a:pt x="7" y="7"/>
                  </a:lnTo>
                  <a:cubicBezTo>
                    <a:pt x="3" y="7"/>
                    <a:pt x="0" y="10"/>
                    <a:pt x="0" y="1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81" name="Google Shape;1281;p36"/>
            <p:cNvSpPr/>
            <p:nvPr/>
          </p:nvSpPr>
          <p:spPr>
            <a:xfrm>
              <a:off x="4777920" y="4032720"/>
              <a:ext cx="39960" cy="12960"/>
            </a:xfrm>
            <a:custGeom>
              <a:avLst/>
              <a:gdLst/>
              <a:ahLst/>
              <a:cxnLst/>
              <a:rect l="l" t="t" r="r" b="b"/>
              <a:pathLst>
                <a:path w="111" h="36" extrusionOk="0">
                  <a:moveTo>
                    <a:pt x="39" y="10"/>
                  </a:moveTo>
                  <a:lnTo>
                    <a:pt x="39" y="10"/>
                  </a:lnTo>
                  <a:cubicBezTo>
                    <a:pt x="12" y="10"/>
                    <a:pt x="-5" y="16"/>
                    <a:pt x="2" y="36"/>
                  </a:cubicBezTo>
                  <a:cubicBezTo>
                    <a:pt x="36" y="23"/>
                    <a:pt x="69" y="36"/>
                    <a:pt x="103" y="29"/>
                  </a:cubicBezTo>
                  <a:cubicBezTo>
                    <a:pt x="113" y="23"/>
                    <a:pt x="113" y="16"/>
                    <a:pt x="106" y="10"/>
                  </a:cubicBezTo>
                  <a:cubicBezTo>
                    <a:pt x="106" y="10"/>
                    <a:pt x="103" y="6"/>
                    <a:pt x="103" y="3"/>
                  </a:cubicBezTo>
                  <a:cubicBezTo>
                    <a:pt x="79" y="-4"/>
                    <a:pt x="59" y="3"/>
                    <a:pt x="39" y="1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82" name="Google Shape;1282;p36"/>
            <p:cNvSpPr/>
            <p:nvPr/>
          </p:nvSpPr>
          <p:spPr>
            <a:xfrm>
              <a:off x="4873680" y="4033800"/>
              <a:ext cx="34560" cy="9360"/>
            </a:xfrm>
            <a:custGeom>
              <a:avLst/>
              <a:gdLst/>
              <a:ahLst/>
              <a:cxnLst/>
              <a:rect l="l" t="t" r="r" b="b"/>
              <a:pathLst>
                <a:path w="96" h="26" extrusionOk="0">
                  <a:moveTo>
                    <a:pt x="21" y="0"/>
                  </a:moveTo>
                  <a:lnTo>
                    <a:pt x="21" y="0"/>
                  </a:lnTo>
                  <a:cubicBezTo>
                    <a:pt x="-2" y="0"/>
                    <a:pt x="-5" y="13"/>
                    <a:pt x="8" y="26"/>
                  </a:cubicBezTo>
                  <a:cubicBezTo>
                    <a:pt x="35" y="13"/>
                    <a:pt x="65" y="26"/>
                    <a:pt x="96" y="26"/>
                  </a:cubicBezTo>
                  <a:cubicBezTo>
                    <a:pt x="96" y="17"/>
                    <a:pt x="99" y="10"/>
                    <a:pt x="85" y="7"/>
                  </a:cubicBezTo>
                  <a:cubicBezTo>
                    <a:pt x="65" y="3"/>
                    <a:pt x="42" y="0"/>
                    <a:pt x="21"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83" name="Google Shape;1283;p36"/>
            <p:cNvSpPr/>
            <p:nvPr/>
          </p:nvSpPr>
          <p:spPr>
            <a:xfrm>
              <a:off x="4718160" y="4038840"/>
              <a:ext cx="36360" cy="7920"/>
            </a:xfrm>
            <a:custGeom>
              <a:avLst/>
              <a:gdLst/>
              <a:ahLst/>
              <a:cxnLst/>
              <a:rect l="l" t="t" r="r" b="b"/>
              <a:pathLst>
                <a:path w="101" h="22" extrusionOk="0">
                  <a:moveTo>
                    <a:pt x="0" y="19"/>
                  </a:moveTo>
                  <a:lnTo>
                    <a:pt x="0" y="19"/>
                  </a:lnTo>
                  <a:cubicBezTo>
                    <a:pt x="4" y="19"/>
                    <a:pt x="7" y="19"/>
                    <a:pt x="10" y="19"/>
                  </a:cubicBezTo>
                  <a:cubicBezTo>
                    <a:pt x="21" y="16"/>
                    <a:pt x="31" y="16"/>
                    <a:pt x="37" y="22"/>
                  </a:cubicBezTo>
                  <a:lnTo>
                    <a:pt x="37" y="22"/>
                  </a:lnTo>
                  <a:cubicBezTo>
                    <a:pt x="44" y="22"/>
                    <a:pt x="47" y="22"/>
                    <a:pt x="51" y="22"/>
                  </a:cubicBezTo>
                  <a:lnTo>
                    <a:pt x="51" y="22"/>
                  </a:lnTo>
                  <a:cubicBezTo>
                    <a:pt x="54" y="19"/>
                    <a:pt x="57" y="19"/>
                    <a:pt x="61" y="19"/>
                  </a:cubicBezTo>
                  <a:cubicBezTo>
                    <a:pt x="64" y="19"/>
                    <a:pt x="64" y="19"/>
                    <a:pt x="64" y="19"/>
                  </a:cubicBezTo>
                  <a:cubicBezTo>
                    <a:pt x="67" y="19"/>
                    <a:pt x="71" y="19"/>
                    <a:pt x="74" y="19"/>
                  </a:cubicBezTo>
                  <a:cubicBezTo>
                    <a:pt x="78" y="19"/>
                    <a:pt x="81" y="16"/>
                    <a:pt x="88" y="19"/>
                  </a:cubicBezTo>
                  <a:cubicBezTo>
                    <a:pt x="91" y="19"/>
                    <a:pt x="91" y="19"/>
                    <a:pt x="91" y="19"/>
                  </a:cubicBezTo>
                  <a:cubicBezTo>
                    <a:pt x="94" y="19"/>
                    <a:pt x="98" y="19"/>
                    <a:pt x="101" y="19"/>
                  </a:cubicBezTo>
                  <a:cubicBezTo>
                    <a:pt x="71" y="-7"/>
                    <a:pt x="34" y="-7"/>
                    <a:pt x="0" y="19"/>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84" name="Google Shape;1284;p36"/>
            <p:cNvSpPr/>
            <p:nvPr/>
          </p:nvSpPr>
          <p:spPr>
            <a:xfrm>
              <a:off x="4915080" y="4036680"/>
              <a:ext cx="15840" cy="6480"/>
            </a:xfrm>
            <a:custGeom>
              <a:avLst/>
              <a:gdLst/>
              <a:ahLst/>
              <a:cxnLst/>
              <a:rect l="l" t="t" r="r" b="b"/>
              <a:pathLst>
                <a:path w="44" h="18" extrusionOk="0">
                  <a:moveTo>
                    <a:pt x="0" y="12"/>
                  </a:moveTo>
                  <a:lnTo>
                    <a:pt x="0" y="12"/>
                  </a:lnTo>
                  <a:cubicBezTo>
                    <a:pt x="14" y="18"/>
                    <a:pt x="31" y="18"/>
                    <a:pt x="44" y="18"/>
                  </a:cubicBezTo>
                  <a:cubicBezTo>
                    <a:pt x="24" y="-5"/>
                    <a:pt x="14" y="-5"/>
                    <a:pt x="0" y="12"/>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85" name="Google Shape;1285;p36"/>
            <p:cNvSpPr/>
            <p:nvPr/>
          </p:nvSpPr>
          <p:spPr>
            <a:xfrm>
              <a:off x="4946760" y="4033800"/>
              <a:ext cx="13320" cy="6120"/>
            </a:xfrm>
            <a:custGeom>
              <a:avLst/>
              <a:gdLst/>
              <a:ahLst/>
              <a:cxnLst/>
              <a:rect l="l" t="t" r="r" b="b"/>
              <a:pathLst>
                <a:path w="37" h="17" extrusionOk="0">
                  <a:moveTo>
                    <a:pt x="0" y="17"/>
                  </a:moveTo>
                  <a:lnTo>
                    <a:pt x="0" y="17"/>
                  </a:lnTo>
                  <a:cubicBezTo>
                    <a:pt x="10" y="17"/>
                    <a:pt x="23" y="17"/>
                    <a:pt x="37" y="17"/>
                  </a:cubicBezTo>
                  <a:cubicBezTo>
                    <a:pt x="37" y="10"/>
                    <a:pt x="33" y="3"/>
                    <a:pt x="33" y="0"/>
                  </a:cubicBezTo>
                  <a:cubicBezTo>
                    <a:pt x="20" y="0"/>
                    <a:pt x="0" y="-4"/>
                    <a:pt x="0" y="1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86" name="Google Shape;1286;p36"/>
            <p:cNvSpPr/>
            <p:nvPr/>
          </p:nvSpPr>
          <p:spPr>
            <a:xfrm>
              <a:off x="4764240" y="4039920"/>
              <a:ext cx="5040" cy="5760"/>
            </a:xfrm>
            <a:custGeom>
              <a:avLst/>
              <a:gdLst/>
              <a:ahLst/>
              <a:cxnLst/>
              <a:rect l="l" t="t" r="r" b="b"/>
              <a:pathLst>
                <a:path w="14" h="16" extrusionOk="0">
                  <a:moveTo>
                    <a:pt x="3" y="16"/>
                  </a:moveTo>
                  <a:lnTo>
                    <a:pt x="3" y="16"/>
                  </a:lnTo>
                  <a:cubicBezTo>
                    <a:pt x="7" y="16"/>
                    <a:pt x="7" y="16"/>
                    <a:pt x="10" y="16"/>
                  </a:cubicBezTo>
                  <a:cubicBezTo>
                    <a:pt x="13" y="9"/>
                    <a:pt x="20" y="0"/>
                    <a:pt x="7" y="0"/>
                  </a:cubicBezTo>
                  <a:cubicBezTo>
                    <a:pt x="-3" y="-4"/>
                    <a:pt x="0" y="9"/>
                    <a:pt x="3" y="16"/>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87" name="Google Shape;1287;p36"/>
            <p:cNvSpPr/>
            <p:nvPr/>
          </p:nvSpPr>
          <p:spPr>
            <a:xfrm>
              <a:off x="4908240" y="4069800"/>
              <a:ext cx="1080" cy="0"/>
            </a:xfrm>
            <a:custGeom>
              <a:avLst/>
              <a:gdLst/>
              <a:ahLst/>
              <a:cxnLst/>
              <a:rect l="l" t="t" r="r" b="b"/>
              <a:pathLst>
                <a:path w="3" h="120000" extrusionOk="0">
                  <a:moveTo>
                    <a:pt x="0" y="0"/>
                  </a:moveTo>
                  <a:lnTo>
                    <a:pt x="0" y="0"/>
                  </a:lnTo>
                  <a:lnTo>
                    <a:pt x="3" y="0"/>
                  </a:lnTo>
                  <a:lnTo>
                    <a:pt x="3" y="0"/>
                  </a:ln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88" name="Google Shape;1288;p36"/>
            <p:cNvSpPr/>
            <p:nvPr/>
          </p:nvSpPr>
          <p:spPr>
            <a:xfrm>
              <a:off x="4596120" y="4729680"/>
              <a:ext cx="197280" cy="29160"/>
            </a:xfrm>
            <a:custGeom>
              <a:avLst/>
              <a:gdLst/>
              <a:ahLst/>
              <a:cxnLst/>
              <a:rect l="l" t="t" r="r" b="b"/>
              <a:pathLst>
                <a:path w="548" h="81" extrusionOk="0">
                  <a:moveTo>
                    <a:pt x="0" y="60"/>
                  </a:moveTo>
                  <a:lnTo>
                    <a:pt x="0" y="60"/>
                  </a:lnTo>
                  <a:cubicBezTo>
                    <a:pt x="0" y="84"/>
                    <a:pt x="24" y="77"/>
                    <a:pt x="41" y="81"/>
                  </a:cubicBezTo>
                  <a:cubicBezTo>
                    <a:pt x="88" y="64"/>
                    <a:pt x="138" y="77"/>
                    <a:pt x="185" y="60"/>
                  </a:cubicBezTo>
                  <a:lnTo>
                    <a:pt x="185" y="60"/>
                  </a:lnTo>
                  <a:cubicBezTo>
                    <a:pt x="212" y="64"/>
                    <a:pt x="239" y="64"/>
                    <a:pt x="262" y="54"/>
                  </a:cubicBezTo>
                  <a:lnTo>
                    <a:pt x="262" y="54"/>
                  </a:lnTo>
                  <a:cubicBezTo>
                    <a:pt x="272" y="54"/>
                    <a:pt x="279" y="50"/>
                    <a:pt x="286" y="50"/>
                  </a:cubicBezTo>
                  <a:cubicBezTo>
                    <a:pt x="296" y="50"/>
                    <a:pt x="303" y="50"/>
                    <a:pt x="313" y="50"/>
                  </a:cubicBezTo>
                  <a:cubicBezTo>
                    <a:pt x="366" y="50"/>
                    <a:pt x="417" y="44"/>
                    <a:pt x="467" y="34"/>
                  </a:cubicBezTo>
                  <a:lnTo>
                    <a:pt x="467" y="34"/>
                  </a:lnTo>
                  <a:cubicBezTo>
                    <a:pt x="487" y="34"/>
                    <a:pt x="507" y="31"/>
                    <a:pt x="527" y="27"/>
                  </a:cubicBezTo>
                  <a:cubicBezTo>
                    <a:pt x="531" y="27"/>
                    <a:pt x="534" y="27"/>
                    <a:pt x="534" y="27"/>
                  </a:cubicBezTo>
                  <a:cubicBezTo>
                    <a:pt x="541" y="17"/>
                    <a:pt x="544" y="10"/>
                    <a:pt x="548" y="0"/>
                  </a:cubicBezTo>
                  <a:cubicBezTo>
                    <a:pt x="507" y="3"/>
                    <a:pt x="467" y="7"/>
                    <a:pt x="430" y="17"/>
                  </a:cubicBezTo>
                  <a:lnTo>
                    <a:pt x="430" y="17"/>
                  </a:lnTo>
                  <a:cubicBezTo>
                    <a:pt x="396" y="27"/>
                    <a:pt x="360" y="20"/>
                    <a:pt x="326" y="24"/>
                  </a:cubicBezTo>
                  <a:lnTo>
                    <a:pt x="326" y="24"/>
                  </a:lnTo>
                  <a:lnTo>
                    <a:pt x="326" y="24"/>
                  </a:lnTo>
                  <a:cubicBezTo>
                    <a:pt x="289" y="24"/>
                    <a:pt x="252" y="20"/>
                    <a:pt x="219" y="40"/>
                  </a:cubicBezTo>
                  <a:lnTo>
                    <a:pt x="219" y="40"/>
                  </a:lnTo>
                  <a:cubicBezTo>
                    <a:pt x="182" y="40"/>
                    <a:pt x="145" y="40"/>
                    <a:pt x="104" y="40"/>
                  </a:cubicBezTo>
                  <a:cubicBezTo>
                    <a:pt x="104" y="44"/>
                    <a:pt x="101" y="44"/>
                    <a:pt x="98" y="44"/>
                  </a:cubicBezTo>
                  <a:cubicBezTo>
                    <a:pt x="67" y="54"/>
                    <a:pt x="31" y="40"/>
                    <a:pt x="4" y="60"/>
                  </a:cubicBezTo>
                  <a:lnTo>
                    <a:pt x="0" y="6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89" name="Google Shape;1289;p36"/>
            <p:cNvSpPr/>
            <p:nvPr/>
          </p:nvSpPr>
          <p:spPr>
            <a:xfrm>
              <a:off x="4541400" y="4036320"/>
              <a:ext cx="10080" cy="6840"/>
            </a:xfrm>
            <a:custGeom>
              <a:avLst/>
              <a:gdLst/>
              <a:ahLst/>
              <a:cxnLst/>
              <a:rect l="l" t="t" r="r" b="b"/>
              <a:pathLst>
                <a:path w="28" h="19" extrusionOk="0">
                  <a:moveTo>
                    <a:pt x="15" y="19"/>
                  </a:moveTo>
                  <a:lnTo>
                    <a:pt x="15" y="19"/>
                  </a:lnTo>
                  <a:cubicBezTo>
                    <a:pt x="18" y="16"/>
                    <a:pt x="25" y="13"/>
                    <a:pt x="28" y="10"/>
                  </a:cubicBezTo>
                  <a:cubicBezTo>
                    <a:pt x="22" y="6"/>
                    <a:pt x="18" y="3"/>
                    <a:pt x="12" y="0"/>
                  </a:cubicBezTo>
                  <a:cubicBezTo>
                    <a:pt x="8" y="0"/>
                    <a:pt x="5" y="0"/>
                    <a:pt x="1" y="0"/>
                  </a:cubicBezTo>
                  <a:cubicBezTo>
                    <a:pt x="-2" y="10"/>
                    <a:pt x="1" y="16"/>
                    <a:pt x="15" y="19"/>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90" name="Google Shape;1290;p36"/>
            <p:cNvSpPr/>
            <p:nvPr/>
          </p:nvSpPr>
          <p:spPr>
            <a:xfrm>
              <a:off x="4498200" y="4023720"/>
              <a:ext cx="8640" cy="6480"/>
            </a:xfrm>
            <a:custGeom>
              <a:avLst/>
              <a:gdLst/>
              <a:ahLst/>
              <a:cxnLst/>
              <a:rect l="l" t="t" r="r" b="b"/>
              <a:pathLst>
                <a:path w="24" h="18" extrusionOk="0">
                  <a:moveTo>
                    <a:pt x="21" y="1"/>
                  </a:moveTo>
                  <a:lnTo>
                    <a:pt x="21" y="1"/>
                  </a:lnTo>
                  <a:cubicBezTo>
                    <a:pt x="10" y="-3"/>
                    <a:pt x="0" y="4"/>
                    <a:pt x="0" y="11"/>
                  </a:cubicBezTo>
                  <a:cubicBezTo>
                    <a:pt x="4" y="14"/>
                    <a:pt x="10" y="14"/>
                    <a:pt x="17" y="18"/>
                  </a:cubicBezTo>
                  <a:cubicBezTo>
                    <a:pt x="17" y="11"/>
                    <a:pt x="31" y="4"/>
                    <a:pt x="21" y="1"/>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91" name="Google Shape;1291;p36"/>
            <p:cNvSpPr/>
            <p:nvPr/>
          </p:nvSpPr>
          <p:spPr>
            <a:xfrm>
              <a:off x="4551480" y="4319640"/>
              <a:ext cx="3600" cy="1800"/>
            </a:xfrm>
            <a:custGeom>
              <a:avLst/>
              <a:gdLst/>
              <a:ahLst/>
              <a:cxnLst/>
              <a:rect l="l" t="t" r="r" b="b"/>
              <a:pathLst>
                <a:path w="10" h="5" extrusionOk="0">
                  <a:moveTo>
                    <a:pt x="0" y="5"/>
                  </a:moveTo>
                  <a:lnTo>
                    <a:pt x="0" y="5"/>
                  </a:lnTo>
                  <a:cubicBezTo>
                    <a:pt x="4" y="5"/>
                    <a:pt x="7" y="5"/>
                    <a:pt x="10" y="5"/>
                  </a:cubicBezTo>
                  <a:cubicBezTo>
                    <a:pt x="7" y="-2"/>
                    <a:pt x="4" y="-2"/>
                    <a:pt x="0" y="5"/>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92" name="Google Shape;1292;p36"/>
            <p:cNvSpPr/>
            <p:nvPr/>
          </p:nvSpPr>
          <p:spPr>
            <a:xfrm>
              <a:off x="4611960" y="4026240"/>
              <a:ext cx="82080" cy="11880"/>
            </a:xfrm>
            <a:custGeom>
              <a:avLst/>
              <a:gdLst/>
              <a:ahLst/>
              <a:cxnLst/>
              <a:rect l="l" t="t" r="r" b="b"/>
              <a:pathLst>
                <a:path w="228" h="33" extrusionOk="0">
                  <a:moveTo>
                    <a:pt x="37" y="11"/>
                  </a:moveTo>
                  <a:lnTo>
                    <a:pt x="37" y="11"/>
                  </a:lnTo>
                  <a:cubicBezTo>
                    <a:pt x="30" y="24"/>
                    <a:pt x="7" y="17"/>
                    <a:pt x="0" y="28"/>
                  </a:cubicBezTo>
                  <a:cubicBezTo>
                    <a:pt x="23" y="28"/>
                    <a:pt x="50" y="28"/>
                    <a:pt x="74" y="28"/>
                  </a:cubicBezTo>
                  <a:cubicBezTo>
                    <a:pt x="80" y="21"/>
                    <a:pt x="91" y="21"/>
                    <a:pt x="101" y="24"/>
                  </a:cubicBezTo>
                  <a:cubicBezTo>
                    <a:pt x="114" y="31"/>
                    <a:pt x="127" y="31"/>
                    <a:pt x="141" y="21"/>
                  </a:cubicBezTo>
                  <a:lnTo>
                    <a:pt x="141" y="21"/>
                  </a:lnTo>
                  <a:cubicBezTo>
                    <a:pt x="151" y="21"/>
                    <a:pt x="158" y="21"/>
                    <a:pt x="165" y="28"/>
                  </a:cubicBezTo>
                  <a:cubicBezTo>
                    <a:pt x="175" y="34"/>
                    <a:pt x="181" y="34"/>
                    <a:pt x="188" y="28"/>
                  </a:cubicBezTo>
                  <a:cubicBezTo>
                    <a:pt x="198" y="17"/>
                    <a:pt x="215" y="21"/>
                    <a:pt x="228" y="17"/>
                  </a:cubicBezTo>
                  <a:cubicBezTo>
                    <a:pt x="228" y="11"/>
                    <a:pt x="225" y="4"/>
                    <a:pt x="215" y="0"/>
                  </a:cubicBezTo>
                  <a:cubicBezTo>
                    <a:pt x="201" y="7"/>
                    <a:pt x="191" y="11"/>
                    <a:pt x="175" y="4"/>
                  </a:cubicBezTo>
                  <a:cubicBezTo>
                    <a:pt x="161" y="0"/>
                    <a:pt x="148" y="0"/>
                    <a:pt x="141" y="11"/>
                  </a:cubicBezTo>
                  <a:lnTo>
                    <a:pt x="141" y="11"/>
                  </a:lnTo>
                  <a:lnTo>
                    <a:pt x="141" y="11"/>
                  </a:lnTo>
                  <a:cubicBezTo>
                    <a:pt x="104" y="11"/>
                    <a:pt x="70" y="4"/>
                    <a:pt x="37" y="11"/>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93" name="Google Shape;1293;p36"/>
            <p:cNvSpPr/>
            <p:nvPr/>
          </p:nvSpPr>
          <p:spPr>
            <a:xfrm>
              <a:off x="4582800" y="4750560"/>
              <a:ext cx="9360" cy="8280"/>
            </a:xfrm>
            <a:custGeom>
              <a:avLst/>
              <a:gdLst/>
              <a:ahLst/>
              <a:cxnLst/>
              <a:rect l="l" t="t" r="r" b="b"/>
              <a:pathLst>
                <a:path w="26" h="23" extrusionOk="0">
                  <a:moveTo>
                    <a:pt x="17" y="23"/>
                  </a:moveTo>
                  <a:lnTo>
                    <a:pt x="17" y="23"/>
                  </a:lnTo>
                  <a:cubicBezTo>
                    <a:pt x="27" y="19"/>
                    <a:pt x="27" y="13"/>
                    <a:pt x="24" y="2"/>
                  </a:cubicBezTo>
                  <a:cubicBezTo>
                    <a:pt x="21" y="2"/>
                    <a:pt x="17" y="2"/>
                    <a:pt x="14" y="2"/>
                  </a:cubicBezTo>
                  <a:cubicBezTo>
                    <a:pt x="11" y="-1"/>
                    <a:pt x="7" y="-1"/>
                    <a:pt x="7" y="2"/>
                  </a:cubicBezTo>
                  <a:cubicBezTo>
                    <a:pt x="4" y="2"/>
                    <a:pt x="4" y="2"/>
                    <a:pt x="4" y="6"/>
                  </a:cubicBezTo>
                  <a:lnTo>
                    <a:pt x="4" y="6"/>
                  </a:lnTo>
                  <a:cubicBezTo>
                    <a:pt x="4" y="6"/>
                    <a:pt x="4" y="9"/>
                    <a:pt x="0" y="13"/>
                  </a:cubicBezTo>
                  <a:cubicBezTo>
                    <a:pt x="7" y="16"/>
                    <a:pt x="11" y="19"/>
                    <a:pt x="17" y="2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94" name="Google Shape;1294;p36"/>
            <p:cNvSpPr/>
            <p:nvPr/>
          </p:nvSpPr>
          <p:spPr>
            <a:xfrm>
              <a:off x="4555080" y="3600000"/>
              <a:ext cx="19440" cy="7200"/>
            </a:xfrm>
            <a:custGeom>
              <a:avLst/>
              <a:gdLst/>
              <a:ahLst/>
              <a:cxnLst/>
              <a:rect l="l" t="t" r="r" b="b"/>
              <a:pathLst>
                <a:path w="54" h="20" extrusionOk="0">
                  <a:moveTo>
                    <a:pt x="24" y="20"/>
                  </a:moveTo>
                  <a:lnTo>
                    <a:pt x="24" y="20"/>
                  </a:lnTo>
                  <a:cubicBezTo>
                    <a:pt x="34" y="16"/>
                    <a:pt x="44" y="16"/>
                    <a:pt x="54" y="13"/>
                  </a:cubicBezTo>
                  <a:cubicBezTo>
                    <a:pt x="51" y="10"/>
                    <a:pt x="44" y="6"/>
                    <a:pt x="41" y="0"/>
                  </a:cubicBezTo>
                  <a:cubicBezTo>
                    <a:pt x="31" y="0"/>
                    <a:pt x="24" y="0"/>
                    <a:pt x="14" y="0"/>
                  </a:cubicBezTo>
                  <a:cubicBezTo>
                    <a:pt x="10" y="6"/>
                    <a:pt x="7" y="10"/>
                    <a:pt x="0" y="16"/>
                  </a:cubicBezTo>
                  <a:cubicBezTo>
                    <a:pt x="7" y="16"/>
                    <a:pt x="10" y="16"/>
                    <a:pt x="14" y="20"/>
                  </a:cubicBezTo>
                  <a:cubicBezTo>
                    <a:pt x="17" y="16"/>
                    <a:pt x="20" y="16"/>
                    <a:pt x="24" y="2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95" name="Google Shape;1295;p36"/>
            <p:cNvSpPr/>
            <p:nvPr/>
          </p:nvSpPr>
          <p:spPr>
            <a:xfrm>
              <a:off x="5655600" y="3784680"/>
              <a:ext cx="57240" cy="13320"/>
            </a:xfrm>
            <a:custGeom>
              <a:avLst/>
              <a:gdLst/>
              <a:ahLst/>
              <a:cxnLst/>
              <a:rect l="l" t="t" r="r" b="b"/>
              <a:pathLst>
                <a:path w="159" h="37" extrusionOk="0">
                  <a:moveTo>
                    <a:pt x="108" y="27"/>
                  </a:moveTo>
                  <a:lnTo>
                    <a:pt x="108" y="27"/>
                  </a:lnTo>
                  <a:cubicBezTo>
                    <a:pt x="124" y="17"/>
                    <a:pt x="165" y="34"/>
                    <a:pt x="158" y="14"/>
                  </a:cubicBezTo>
                  <a:cubicBezTo>
                    <a:pt x="155" y="-13"/>
                    <a:pt x="121" y="7"/>
                    <a:pt x="101" y="7"/>
                  </a:cubicBezTo>
                  <a:cubicBezTo>
                    <a:pt x="77" y="3"/>
                    <a:pt x="50" y="0"/>
                    <a:pt x="27" y="10"/>
                  </a:cubicBezTo>
                  <a:lnTo>
                    <a:pt x="27" y="10"/>
                  </a:lnTo>
                  <a:cubicBezTo>
                    <a:pt x="10" y="0"/>
                    <a:pt x="7" y="10"/>
                    <a:pt x="0" y="21"/>
                  </a:cubicBezTo>
                  <a:cubicBezTo>
                    <a:pt x="7" y="21"/>
                    <a:pt x="10" y="21"/>
                    <a:pt x="17" y="21"/>
                  </a:cubicBezTo>
                  <a:cubicBezTo>
                    <a:pt x="20" y="21"/>
                    <a:pt x="23" y="21"/>
                    <a:pt x="27" y="21"/>
                  </a:cubicBezTo>
                  <a:cubicBezTo>
                    <a:pt x="50" y="44"/>
                    <a:pt x="87" y="37"/>
                    <a:pt x="108" y="2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96" name="Google Shape;1296;p36"/>
            <p:cNvSpPr/>
            <p:nvPr/>
          </p:nvSpPr>
          <p:spPr>
            <a:xfrm>
              <a:off x="5614560" y="3804120"/>
              <a:ext cx="38520" cy="10800"/>
            </a:xfrm>
            <a:custGeom>
              <a:avLst/>
              <a:gdLst/>
              <a:ahLst/>
              <a:cxnLst/>
              <a:rect l="l" t="t" r="r" b="b"/>
              <a:pathLst>
                <a:path w="107" h="30" extrusionOk="0">
                  <a:moveTo>
                    <a:pt x="37" y="20"/>
                  </a:moveTo>
                  <a:lnTo>
                    <a:pt x="37" y="20"/>
                  </a:lnTo>
                  <a:cubicBezTo>
                    <a:pt x="54" y="34"/>
                    <a:pt x="77" y="30"/>
                    <a:pt x="97" y="27"/>
                  </a:cubicBezTo>
                  <a:cubicBezTo>
                    <a:pt x="104" y="24"/>
                    <a:pt x="107" y="17"/>
                    <a:pt x="107" y="10"/>
                  </a:cubicBezTo>
                  <a:cubicBezTo>
                    <a:pt x="107" y="3"/>
                    <a:pt x="101" y="0"/>
                    <a:pt x="91" y="0"/>
                  </a:cubicBezTo>
                  <a:cubicBezTo>
                    <a:pt x="74" y="0"/>
                    <a:pt x="54" y="3"/>
                    <a:pt x="37" y="10"/>
                  </a:cubicBezTo>
                  <a:cubicBezTo>
                    <a:pt x="23" y="0"/>
                    <a:pt x="13" y="7"/>
                    <a:pt x="0" y="13"/>
                  </a:cubicBezTo>
                  <a:cubicBezTo>
                    <a:pt x="0" y="24"/>
                    <a:pt x="7" y="30"/>
                    <a:pt x="23" y="30"/>
                  </a:cubicBezTo>
                  <a:cubicBezTo>
                    <a:pt x="27" y="27"/>
                    <a:pt x="33" y="24"/>
                    <a:pt x="37" y="2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97" name="Google Shape;1297;p36"/>
            <p:cNvSpPr/>
            <p:nvPr/>
          </p:nvSpPr>
          <p:spPr>
            <a:xfrm>
              <a:off x="5577120" y="3808080"/>
              <a:ext cx="6480" cy="6120"/>
            </a:xfrm>
            <a:custGeom>
              <a:avLst/>
              <a:gdLst/>
              <a:ahLst/>
              <a:cxnLst/>
              <a:rect l="l" t="t" r="r" b="b"/>
              <a:pathLst>
                <a:path w="18" h="17" extrusionOk="0">
                  <a:moveTo>
                    <a:pt x="13" y="16"/>
                  </a:moveTo>
                  <a:lnTo>
                    <a:pt x="13" y="16"/>
                  </a:lnTo>
                  <a:cubicBezTo>
                    <a:pt x="23" y="13"/>
                    <a:pt x="13" y="6"/>
                    <a:pt x="13" y="2"/>
                  </a:cubicBezTo>
                  <a:cubicBezTo>
                    <a:pt x="7" y="-1"/>
                    <a:pt x="3" y="-1"/>
                    <a:pt x="0" y="2"/>
                  </a:cubicBezTo>
                  <a:cubicBezTo>
                    <a:pt x="0" y="9"/>
                    <a:pt x="0" y="19"/>
                    <a:pt x="13" y="16"/>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98" name="Google Shape;1298;p36"/>
            <p:cNvSpPr/>
            <p:nvPr/>
          </p:nvSpPr>
          <p:spPr>
            <a:xfrm>
              <a:off x="5586120" y="3785760"/>
              <a:ext cx="4320" cy="7200"/>
            </a:xfrm>
            <a:custGeom>
              <a:avLst/>
              <a:gdLst/>
              <a:ahLst/>
              <a:cxnLst/>
              <a:rect l="l" t="t" r="r" b="b"/>
              <a:pathLst>
                <a:path w="12" h="20" extrusionOk="0">
                  <a:moveTo>
                    <a:pt x="12" y="18"/>
                  </a:moveTo>
                  <a:lnTo>
                    <a:pt x="12" y="18"/>
                  </a:lnTo>
                  <a:cubicBezTo>
                    <a:pt x="12" y="11"/>
                    <a:pt x="12" y="4"/>
                    <a:pt x="12" y="0"/>
                  </a:cubicBezTo>
                  <a:cubicBezTo>
                    <a:pt x="-2" y="0"/>
                    <a:pt x="-2" y="7"/>
                    <a:pt x="2" y="14"/>
                  </a:cubicBezTo>
                  <a:cubicBezTo>
                    <a:pt x="2" y="21"/>
                    <a:pt x="9" y="21"/>
                    <a:pt x="12" y="18"/>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99" name="Google Shape;1299;p36"/>
            <p:cNvSpPr/>
            <p:nvPr/>
          </p:nvSpPr>
          <p:spPr>
            <a:xfrm>
              <a:off x="5604840" y="3813840"/>
              <a:ext cx="3960" cy="3600"/>
            </a:xfrm>
            <a:custGeom>
              <a:avLst/>
              <a:gdLst/>
              <a:ahLst/>
              <a:cxnLst/>
              <a:rect l="l" t="t" r="r" b="b"/>
              <a:pathLst>
                <a:path w="11" h="10" extrusionOk="0">
                  <a:moveTo>
                    <a:pt x="10" y="10"/>
                  </a:moveTo>
                  <a:lnTo>
                    <a:pt x="10" y="10"/>
                  </a:lnTo>
                  <a:cubicBezTo>
                    <a:pt x="10" y="7"/>
                    <a:pt x="14" y="0"/>
                    <a:pt x="7" y="0"/>
                  </a:cubicBezTo>
                  <a:cubicBezTo>
                    <a:pt x="0" y="0"/>
                    <a:pt x="0" y="7"/>
                    <a:pt x="0" y="10"/>
                  </a:cubicBezTo>
                  <a:cubicBezTo>
                    <a:pt x="3" y="10"/>
                    <a:pt x="7" y="10"/>
                    <a:pt x="10" y="1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00" name="Google Shape;1300;p36"/>
            <p:cNvSpPr/>
            <p:nvPr/>
          </p:nvSpPr>
          <p:spPr>
            <a:xfrm>
              <a:off x="5523840" y="3738960"/>
              <a:ext cx="160560" cy="16200"/>
            </a:xfrm>
            <a:custGeom>
              <a:avLst/>
              <a:gdLst/>
              <a:ahLst/>
              <a:cxnLst/>
              <a:rect l="l" t="t" r="r" b="b"/>
              <a:pathLst>
                <a:path w="446" h="45" extrusionOk="0">
                  <a:moveTo>
                    <a:pt x="416" y="43"/>
                  </a:moveTo>
                  <a:lnTo>
                    <a:pt x="416" y="43"/>
                  </a:lnTo>
                  <a:lnTo>
                    <a:pt x="416" y="43"/>
                  </a:lnTo>
                  <a:cubicBezTo>
                    <a:pt x="430" y="47"/>
                    <a:pt x="436" y="43"/>
                    <a:pt x="446" y="37"/>
                  </a:cubicBezTo>
                  <a:cubicBezTo>
                    <a:pt x="436" y="27"/>
                    <a:pt x="426" y="27"/>
                    <a:pt x="413" y="30"/>
                  </a:cubicBezTo>
                  <a:cubicBezTo>
                    <a:pt x="410" y="27"/>
                    <a:pt x="406" y="27"/>
                    <a:pt x="406" y="27"/>
                  </a:cubicBezTo>
                  <a:cubicBezTo>
                    <a:pt x="396" y="27"/>
                    <a:pt x="396" y="23"/>
                    <a:pt x="393" y="16"/>
                  </a:cubicBezTo>
                  <a:cubicBezTo>
                    <a:pt x="383" y="13"/>
                    <a:pt x="376" y="13"/>
                    <a:pt x="366" y="16"/>
                  </a:cubicBezTo>
                  <a:cubicBezTo>
                    <a:pt x="363" y="13"/>
                    <a:pt x="356" y="10"/>
                    <a:pt x="349" y="10"/>
                  </a:cubicBezTo>
                  <a:cubicBezTo>
                    <a:pt x="349" y="10"/>
                    <a:pt x="346" y="10"/>
                    <a:pt x="343" y="10"/>
                  </a:cubicBezTo>
                  <a:cubicBezTo>
                    <a:pt x="339" y="10"/>
                    <a:pt x="339" y="13"/>
                    <a:pt x="339" y="13"/>
                  </a:cubicBezTo>
                  <a:cubicBezTo>
                    <a:pt x="336" y="13"/>
                    <a:pt x="329" y="10"/>
                    <a:pt x="326" y="10"/>
                  </a:cubicBezTo>
                  <a:cubicBezTo>
                    <a:pt x="309" y="23"/>
                    <a:pt x="285" y="27"/>
                    <a:pt x="265" y="16"/>
                  </a:cubicBezTo>
                  <a:cubicBezTo>
                    <a:pt x="239" y="3"/>
                    <a:pt x="212" y="6"/>
                    <a:pt x="185" y="10"/>
                  </a:cubicBezTo>
                  <a:lnTo>
                    <a:pt x="185" y="10"/>
                  </a:lnTo>
                  <a:cubicBezTo>
                    <a:pt x="178" y="6"/>
                    <a:pt x="168" y="3"/>
                    <a:pt x="161" y="0"/>
                  </a:cubicBezTo>
                  <a:cubicBezTo>
                    <a:pt x="141" y="10"/>
                    <a:pt x="114" y="10"/>
                    <a:pt x="91" y="16"/>
                  </a:cubicBezTo>
                  <a:cubicBezTo>
                    <a:pt x="87" y="13"/>
                    <a:pt x="87" y="10"/>
                    <a:pt x="84" y="6"/>
                  </a:cubicBezTo>
                  <a:lnTo>
                    <a:pt x="84" y="6"/>
                  </a:lnTo>
                  <a:cubicBezTo>
                    <a:pt x="74" y="3"/>
                    <a:pt x="67" y="10"/>
                    <a:pt x="57" y="6"/>
                  </a:cubicBezTo>
                  <a:cubicBezTo>
                    <a:pt x="47" y="6"/>
                    <a:pt x="40" y="6"/>
                    <a:pt x="30" y="6"/>
                  </a:cubicBezTo>
                  <a:cubicBezTo>
                    <a:pt x="7" y="3"/>
                    <a:pt x="-7" y="6"/>
                    <a:pt x="3" y="27"/>
                  </a:cubicBezTo>
                  <a:cubicBezTo>
                    <a:pt x="7" y="27"/>
                    <a:pt x="7" y="27"/>
                    <a:pt x="7" y="27"/>
                  </a:cubicBezTo>
                  <a:cubicBezTo>
                    <a:pt x="14" y="33"/>
                    <a:pt x="24" y="30"/>
                    <a:pt x="34" y="33"/>
                  </a:cubicBezTo>
                  <a:cubicBezTo>
                    <a:pt x="50" y="37"/>
                    <a:pt x="67" y="33"/>
                    <a:pt x="84" y="27"/>
                  </a:cubicBezTo>
                  <a:cubicBezTo>
                    <a:pt x="91" y="33"/>
                    <a:pt x="101" y="37"/>
                    <a:pt x="111" y="37"/>
                  </a:cubicBezTo>
                  <a:cubicBezTo>
                    <a:pt x="135" y="30"/>
                    <a:pt x="161" y="30"/>
                    <a:pt x="188" y="30"/>
                  </a:cubicBezTo>
                  <a:cubicBezTo>
                    <a:pt x="235" y="33"/>
                    <a:pt x="279" y="53"/>
                    <a:pt x="329" y="37"/>
                  </a:cubicBezTo>
                  <a:cubicBezTo>
                    <a:pt x="339" y="47"/>
                    <a:pt x="353" y="43"/>
                    <a:pt x="366" y="43"/>
                  </a:cubicBezTo>
                  <a:lnTo>
                    <a:pt x="366" y="43"/>
                  </a:lnTo>
                  <a:lnTo>
                    <a:pt x="366" y="43"/>
                  </a:lnTo>
                  <a:cubicBezTo>
                    <a:pt x="383" y="43"/>
                    <a:pt x="400" y="43"/>
                    <a:pt x="416" y="4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01" name="Google Shape;1301;p36"/>
            <p:cNvSpPr/>
            <p:nvPr/>
          </p:nvSpPr>
          <p:spPr>
            <a:xfrm>
              <a:off x="5693040" y="3748680"/>
              <a:ext cx="9720" cy="7200"/>
            </a:xfrm>
            <a:custGeom>
              <a:avLst/>
              <a:gdLst/>
              <a:ahLst/>
              <a:cxnLst/>
              <a:rect l="l" t="t" r="r" b="b"/>
              <a:pathLst>
                <a:path w="27" h="20" extrusionOk="0">
                  <a:moveTo>
                    <a:pt x="10" y="0"/>
                  </a:moveTo>
                  <a:lnTo>
                    <a:pt x="10" y="0"/>
                  </a:lnTo>
                  <a:cubicBezTo>
                    <a:pt x="4" y="3"/>
                    <a:pt x="0" y="10"/>
                    <a:pt x="0" y="16"/>
                  </a:cubicBezTo>
                  <a:cubicBezTo>
                    <a:pt x="10" y="16"/>
                    <a:pt x="17" y="16"/>
                    <a:pt x="27" y="20"/>
                  </a:cubicBezTo>
                  <a:cubicBezTo>
                    <a:pt x="20" y="13"/>
                    <a:pt x="17" y="6"/>
                    <a:pt x="10"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02" name="Google Shape;1302;p36"/>
            <p:cNvSpPr/>
            <p:nvPr/>
          </p:nvSpPr>
          <p:spPr>
            <a:xfrm>
              <a:off x="5509440" y="3761640"/>
              <a:ext cx="4680" cy="2520"/>
            </a:xfrm>
            <a:custGeom>
              <a:avLst/>
              <a:gdLst/>
              <a:ahLst/>
              <a:cxnLst/>
              <a:rect l="l" t="t" r="r" b="b"/>
              <a:pathLst>
                <a:path w="13" h="7" extrusionOk="0">
                  <a:moveTo>
                    <a:pt x="0" y="4"/>
                  </a:moveTo>
                  <a:lnTo>
                    <a:pt x="0" y="4"/>
                  </a:lnTo>
                  <a:cubicBezTo>
                    <a:pt x="3" y="7"/>
                    <a:pt x="7" y="7"/>
                    <a:pt x="10" y="7"/>
                  </a:cubicBezTo>
                  <a:lnTo>
                    <a:pt x="13" y="4"/>
                  </a:lnTo>
                  <a:cubicBezTo>
                    <a:pt x="10" y="4"/>
                    <a:pt x="7" y="4"/>
                    <a:pt x="3" y="0"/>
                  </a:cubicBezTo>
                  <a:cubicBezTo>
                    <a:pt x="0" y="4"/>
                    <a:pt x="0" y="4"/>
                    <a:pt x="0" y="4"/>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03" name="Google Shape;1303;p36"/>
            <p:cNvSpPr/>
            <p:nvPr/>
          </p:nvSpPr>
          <p:spPr>
            <a:xfrm>
              <a:off x="5461200" y="3679560"/>
              <a:ext cx="8280" cy="2880"/>
            </a:xfrm>
            <a:custGeom>
              <a:avLst/>
              <a:gdLst/>
              <a:ahLst/>
              <a:cxnLst/>
              <a:rect l="l" t="t" r="r" b="b"/>
              <a:pathLst>
                <a:path w="23" h="8" extrusionOk="0">
                  <a:moveTo>
                    <a:pt x="23" y="0"/>
                  </a:moveTo>
                  <a:lnTo>
                    <a:pt x="23" y="0"/>
                  </a:lnTo>
                  <a:cubicBezTo>
                    <a:pt x="13" y="0"/>
                    <a:pt x="6" y="0"/>
                    <a:pt x="0" y="7"/>
                  </a:cubicBezTo>
                  <a:cubicBezTo>
                    <a:pt x="10" y="7"/>
                    <a:pt x="20" y="10"/>
                    <a:pt x="23"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04" name="Google Shape;1304;p36"/>
            <p:cNvSpPr/>
            <p:nvPr/>
          </p:nvSpPr>
          <p:spPr>
            <a:xfrm>
              <a:off x="5707440" y="3746160"/>
              <a:ext cx="8640" cy="4680"/>
            </a:xfrm>
            <a:custGeom>
              <a:avLst/>
              <a:gdLst/>
              <a:ahLst/>
              <a:cxnLst/>
              <a:rect l="l" t="t" r="r" b="b"/>
              <a:pathLst>
                <a:path w="24" h="13" extrusionOk="0">
                  <a:moveTo>
                    <a:pt x="24" y="0"/>
                  </a:moveTo>
                  <a:lnTo>
                    <a:pt x="24" y="0"/>
                  </a:lnTo>
                  <a:cubicBezTo>
                    <a:pt x="17" y="0"/>
                    <a:pt x="7" y="0"/>
                    <a:pt x="0" y="0"/>
                  </a:cubicBezTo>
                  <a:cubicBezTo>
                    <a:pt x="0" y="7"/>
                    <a:pt x="0" y="13"/>
                    <a:pt x="14" y="13"/>
                  </a:cubicBezTo>
                  <a:cubicBezTo>
                    <a:pt x="24" y="13"/>
                    <a:pt x="24" y="3"/>
                    <a:pt x="24"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05" name="Google Shape;1305;p36"/>
            <p:cNvSpPr/>
            <p:nvPr/>
          </p:nvSpPr>
          <p:spPr>
            <a:xfrm>
              <a:off x="5070960" y="3553200"/>
              <a:ext cx="12960" cy="3600"/>
            </a:xfrm>
            <a:custGeom>
              <a:avLst/>
              <a:gdLst/>
              <a:ahLst/>
              <a:cxnLst/>
              <a:rect l="l" t="t" r="r" b="b"/>
              <a:pathLst>
                <a:path w="36" h="10" extrusionOk="0">
                  <a:moveTo>
                    <a:pt x="36" y="9"/>
                  </a:moveTo>
                  <a:lnTo>
                    <a:pt x="36" y="9"/>
                  </a:lnTo>
                  <a:cubicBezTo>
                    <a:pt x="26" y="-4"/>
                    <a:pt x="13" y="-1"/>
                    <a:pt x="0" y="2"/>
                  </a:cubicBezTo>
                  <a:cubicBezTo>
                    <a:pt x="10" y="12"/>
                    <a:pt x="23" y="9"/>
                    <a:pt x="36" y="9"/>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06" name="Google Shape;1306;p36"/>
            <p:cNvSpPr/>
            <p:nvPr/>
          </p:nvSpPr>
          <p:spPr>
            <a:xfrm>
              <a:off x="5116680" y="3552840"/>
              <a:ext cx="9720" cy="3600"/>
            </a:xfrm>
            <a:custGeom>
              <a:avLst/>
              <a:gdLst/>
              <a:ahLst/>
              <a:cxnLst/>
              <a:rect l="l" t="t" r="r" b="b"/>
              <a:pathLst>
                <a:path w="27" h="10" extrusionOk="0">
                  <a:moveTo>
                    <a:pt x="13" y="0"/>
                  </a:moveTo>
                  <a:lnTo>
                    <a:pt x="13" y="0"/>
                  </a:lnTo>
                  <a:cubicBezTo>
                    <a:pt x="10" y="0"/>
                    <a:pt x="7" y="0"/>
                    <a:pt x="0" y="0"/>
                  </a:cubicBezTo>
                  <a:cubicBezTo>
                    <a:pt x="0" y="3"/>
                    <a:pt x="0" y="6"/>
                    <a:pt x="3" y="10"/>
                  </a:cubicBezTo>
                  <a:cubicBezTo>
                    <a:pt x="10" y="10"/>
                    <a:pt x="17" y="10"/>
                    <a:pt x="27" y="10"/>
                  </a:cubicBezTo>
                  <a:cubicBezTo>
                    <a:pt x="24" y="6"/>
                    <a:pt x="17" y="3"/>
                    <a:pt x="13"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07" name="Google Shape;1307;p36"/>
            <p:cNvSpPr/>
            <p:nvPr/>
          </p:nvSpPr>
          <p:spPr>
            <a:xfrm>
              <a:off x="4912920" y="3811320"/>
              <a:ext cx="5760" cy="3600"/>
            </a:xfrm>
            <a:custGeom>
              <a:avLst/>
              <a:gdLst/>
              <a:ahLst/>
              <a:cxnLst/>
              <a:rect l="l" t="t" r="r" b="b"/>
              <a:pathLst>
                <a:path w="16" h="10" extrusionOk="0">
                  <a:moveTo>
                    <a:pt x="0" y="0"/>
                  </a:moveTo>
                  <a:lnTo>
                    <a:pt x="0" y="0"/>
                  </a:lnTo>
                  <a:cubicBezTo>
                    <a:pt x="0" y="4"/>
                    <a:pt x="0" y="7"/>
                    <a:pt x="0" y="10"/>
                  </a:cubicBezTo>
                  <a:cubicBezTo>
                    <a:pt x="6" y="10"/>
                    <a:pt x="16" y="10"/>
                    <a:pt x="16" y="4"/>
                  </a:cubicBezTo>
                  <a:cubicBezTo>
                    <a:pt x="16" y="0"/>
                    <a:pt x="6" y="0"/>
                    <a:pt x="0"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08" name="Google Shape;1308;p36"/>
            <p:cNvSpPr/>
            <p:nvPr/>
          </p:nvSpPr>
          <p:spPr>
            <a:xfrm>
              <a:off x="5083920" y="3765240"/>
              <a:ext cx="11160" cy="3960"/>
            </a:xfrm>
            <a:custGeom>
              <a:avLst/>
              <a:gdLst/>
              <a:ahLst/>
              <a:cxnLst/>
              <a:rect l="l" t="t" r="r" b="b"/>
              <a:pathLst>
                <a:path w="31" h="11" extrusionOk="0">
                  <a:moveTo>
                    <a:pt x="7" y="4"/>
                  </a:moveTo>
                  <a:lnTo>
                    <a:pt x="7" y="4"/>
                  </a:lnTo>
                  <a:cubicBezTo>
                    <a:pt x="4" y="4"/>
                    <a:pt x="4" y="7"/>
                    <a:pt x="0" y="11"/>
                  </a:cubicBezTo>
                  <a:lnTo>
                    <a:pt x="0" y="11"/>
                  </a:lnTo>
                  <a:cubicBezTo>
                    <a:pt x="4" y="11"/>
                    <a:pt x="11" y="11"/>
                    <a:pt x="14" y="11"/>
                  </a:cubicBezTo>
                  <a:cubicBezTo>
                    <a:pt x="17" y="7"/>
                    <a:pt x="24" y="7"/>
                    <a:pt x="31" y="4"/>
                  </a:cubicBezTo>
                  <a:cubicBezTo>
                    <a:pt x="24" y="-3"/>
                    <a:pt x="14" y="0"/>
                    <a:pt x="7" y="4"/>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09" name="Google Shape;1309;p36"/>
            <p:cNvSpPr/>
            <p:nvPr/>
          </p:nvSpPr>
          <p:spPr>
            <a:xfrm>
              <a:off x="5122800" y="3765240"/>
              <a:ext cx="3600" cy="2520"/>
            </a:xfrm>
            <a:custGeom>
              <a:avLst/>
              <a:gdLst/>
              <a:ahLst/>
              <a:cxnLst/>
              <a:rect l="l" t="t" r="r" b="b"/>
              <a:pathLst>
                <a:path w="10" h="7" extrusionOk="0">
                  <a:moveTo>
                    <a:pt x="10" y="0"/>
                  </a:moveTo>
                  <a:lnTo>
                    <a:pt x="10" y="0"/>
                  </a:lnTo>
                  <a:cubicBezTo>
                    <a:pt x="3" y="0"/>
                    <a:pt x="0" y="4"/>
                    <a:pt x="0" y="7"/>
                  </a:cubicBezTo>
                  <a:cubicBezTo>
                    <a:pt x="3" y="7"/>
                    <a:pt x="7" y="4"/>
                    <a:pt x="10"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10" name="Google Shape;1310;p36"/>
            <p:cNvSpPr/>
            <p:nvPr/>
          </p:nvSpPr>
          <p:spPr>
            <a:xfrm>
              <a:off x="4750920" y="3566160"/>
              <a:ext cx="50760" cy="7920"/>
            </a:xfrm>
            <a:custGeom>
              <a:avLst/>
              <a:gdLst/>
              <a:ahLst/>
              <a:cxnLst/>
              <a:rect l="l" t="t" r="r" b="b"/>
              <a:pathLst>
                <a:path w="141" h="22" extrusionOk="0">
                  <a:moveTo>
                    <a:pt x="141" y="10"/>
                  </a:moveTo>
                  <a:lnTo>
                    <a:pt x="141" y="10"/>
                  </a:lnTo>
                  <a:cubicBezTo>
                    <a:pt x="111" y="-4"/>
                    <a:pt x="70" y="10"/>
                    <a:pt x="37" y="0"/>
                  </a:cubicBezTo>
                  <a:cubicBezTo>
                    <a:pt x="20" y="3"/>
                    <a:pt x="7" y="6"/>
                    <a:pt x="0" y="20"/>
                  </a:cubicBezTo>
                  <a:cubicBezTo>
                    <a:pt x="47" y="17"/>
                    <a:pt x="97" y="30"/>
                    <a:pt x="141" y="1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11" name="Google Shape;1311;p36"/>
            <p:cNvSpPr/>
            <p:nvPr/>
          </p:nvSpPr>
          <p:spPr>
            <a:xfrm>
              <a:off x="4822920" y="3567240"/>
              <a:ext cx="9000" cy="6120"/>
            </a:xfrm>
            <a:custGeom>
              <a:avLst/>
              <a:gdLst/>
              <a:ahLst/>
              <a:cxnLst/>
              <a:rect l="l" t="t" r="r" b="b"/>
              <a:pathLst>
                <a:path w="25" h="17" extrusionOk="0">
                  <a:moveTo>
                    <a:pt x="25" y="7"/>
                  </a:moveTo>
                  <a:lnTo>
                    <a:pt x="25" y="7"/>
                  </a:lnTo>
                  <a:cubicBezTo>
                    <a:pt x="25" y="0"/>
                    <a:pt x="18" y="0"/>
                    <a:pt x="12" y="0"/>
                  </a:cubicBezTo>
                  <a:cubicBezTo>
                    <a:pt x="-5" y="3"/>
                    <a:pt x="1" y="10"/>
                    <a:pt x="5" y="17"/>
                  </a:cubicBezTo>
                  <a:lnTo>
                    <a:pt x="5" y="17"/>
                  </a:lnTo>
                  <a:cubicBezTo>
                    <a:pt x="15" y="17"/>
                    <a:pt x="28" y="17"/>
                    <a:pt x="25" y="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12" name="Google Shape;1312;p36"/>
            <p:cNvSpPr/>
            <p:nvPr/>
          </p:nvSpPr>
          <p:spPr>
            <a:xfrm>
              <a:off x="4842720" y="3568320"/>
              <a:ext cx="8640" cy="5040"/>
            </a:xfrm>
            <a:custGeom>
              <a:avLst/>
              <a:gdLst/>
              <a:ahLst/>
              <a:cxnLst/>
              <a:rect l="l" t="t" r="r" b="b"/>
              <a:pathLst>
                <a:path w="24" h="14" extrusionOk="0">
                  <a:moveTo>
                    <a:pt x="24" y="4"/>
                  </a:moveTo>
                  <a:lnTo>
                    <a:pt x="24" y="4"/>
                  </a:lnTo>
                  <a:cubicBezTo>
                    <a:pt x="24" y="4"/>
                    <a:pt x="20" y="0"/>
                    <a:pt x="17" y="0"/>
                  </a:cubicBezTo>
                  <a:cubicBezTo>
                    <a:pt x="10" y="4"/>
                    <a:pt x="3" y="4"/>
                    <a:pt x="0" y="11"/>
                  </a:cubicBezTo>
                  <a:cubicBezTo>
                    <a:pt x="0" y="11"/>
                    <a:pt x="3" y="11"/>
                    <a:pt x="7" y="14"/>
                  </a:cubicBezTo>
                  <a:cubicBezTo>
                    <a:pt x="17" y="14"/>
                    <a:pt x="24" y="14"/>
                    <a:pt x="24" y="4"/>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13" name="Google Shape;1313;p36"/>
            <p:cNvSpPr/>
            <p:nvPr/>
          </p:nvSpPr>
          <p:spPr>
            <a:xfrm>
              <a:off x="4887720" y="3739680"/>
              <a:ext cx="5400" cy="6480"/>
            </a:xfrm>
            <a:custGeom>
              <a:avLst/>
              <a:gdLst/>
              <a:ahLst/>
              <a:cxnLst/>
              <a:rect l="l" t="t" r="r" b="b"/>
              <a:pathLst>
                <a:path w="15" h="18" extrusionOk="0">
                  <a:moveTo>
                    <a:pt x="3" y="1"/>
                  </a:moveTo>
                  <a:lnTo>
                    <a:pt x="3" y="1"/>
                  </a:lnTo>
                  <a:cubicBezTo>
                    <a:pt x="-4" y="4"/>
                    <a:pt x="6" y="11"/>
                    <a:pt x="6" y="14"/>
                  </a:cubicBezTo>
                  <a:cubicBezTo>
                    <a:pt x="6" y="18"/>
                    <a:pt x="6" y="18"/>
                    <a:pt x="6" y="18"/>
                  </a:cubicBezTo>
                  <a:cubicBezTo>
                    <a:pt x="13" y="14"/>
                    <a:pt x="19" y="8"/>
                    <a:pt x="13" y="1"/>
                  </a:cubicBezTo>
                  <a:cubicBezTo>
                    <a:pt x="13" y="1"/>
                    <a:pt x="6" y="-2"/>
                    <a:pt x="3" y="1"/>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14" name="Google Shape;1314;p36"/>
            <p:cNvSpPr/>
            <p:nvPr/>
          </p:nvSpPr>
          <p:spPr>
            <a:xfrm>
              <a:off x="5404680" y="3632400"/>
              <a:ext cx="9360" cy="3600"/>
            </a:xfrm>
            <a:custGeom>
              <a:avLst/>
              <a:gdLst/>
              <a:ahLst/>
              <a:cxnLst/>
              <a:rect l="l" t="t" r="r" b="b"/>
              <a:pathLst>
                <a:path w="26" h="10" extrusionOk="0">
                  <a:moveTo>
                    <a:pt x="12" y="10"/>
                  </a:moveTo>
                  <a:lnTo>
                    <a:pt x="12" y="10"/>
                  </a:lnTo>
                  <a:cubicBezTo>
                    <a:pt x="19" y="7"/>
                    <a:pt x="22" y="4"/>
                    <a:pt x="26" y="0"/>
                  </a:cubicBezTo>
                  <a:cubicBezTo>
                    <a:pt x="16" y="0"/>
                    <a:pt x="9" y="0"/>
                    <a:pt x="2" y="0"/>
                  </a:cubicBezTo>
                  <a:cubicBezTo>
                    <a:pt x="-1" y="4"/>
                    <a:pt x="-1" y="7"/>
                    <a:pt x="2" y="10"/>
                  </a:cubicBezTo>
                  <a:cubicBezTo>
                    <a:pt x="6" y="10"/>
                    <a:pt x="9" y="10"/>
                    <a:pt x="12" y="1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15" name="Google Shape;1315;p36"/>
            <p:cNvSpPr/>
            <p:nvPr/>
          </p:nvSpPr>
          <p:spPr>
            <a:xfrm>
              <a:off x="4610880" y="3574440"/>
              <a:ext cx="2160" cy="2520"/>
            </a:xfrm>
            <a:custGeom>
              <a:avLst/>
              <a:gdLst/>
              <a:ahLst/>
              <a:cxnLst/>
              <a:rect l="l" t="t" r="r" b="b"/>
              <a:pathLst>
                <a:path w="6" h="7" extrusionOk="0">
                  <a:moveTo>
                    <a:pt x="3" y="4"/>
                  </a:moveTo>
                  <a:lnTo>
                    <a:pt x="3" y="4"/>
                  </a:lnTo>
                  <a:cubicBezTo>
                    <a:pt x="0" y="4"/>
                    <a:pt x="0" y="4"/>
                    <a:pt x="0" y="7"/>
                  </a:cubicBezTo>
                  <a:lnTo>
                    <a:pt x="0" y="7"/>
                  </a:lnTo>
                  <a:cubicBezTo>
                    <a:pt x="3" y="4"/>
                    <a:pt x="3" y="4"/>
                    <a:pt x="6" y="0"/>
                  </a:cubicBezTo>
                  <a:cubicBezTo>
                    <a:pt x="6" y="0"/>
                    <a:pt x="3" y="0"/>
                    <a:pt x="3" y="4"/>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16" name="Google Shape;1316;p36"/>
            <p:cNvSpPr/>
            <p:nvPr/>
          </p:nvSpPr>
          <p:spPr>
            <a:xfrm>
              <a:off x="4951440" y="3739680"/>
              <a:ext cx="6120" cy="3960"/>
            </a:xfrm>
            <a:custGeom>
              <a:avLst/>
              <a:gdLst/>
              <a:ahLst/>
              <a:cxnLst/>
              <a:rect l="l" t="t" r="r" b="b"/>
              <a:pathLst>
                <a:path w="17" h="11" extrusionOk="0">
                  <a:moveTo>
                    <a:pt x="10" y="11"/>
                  </a:moveTo>
                  <a:lnTo>
                    <a:pt x="10" y="11"/>
                  </a:lnTo>
                  <a:cubicBezTo>
                    <a:pt x="14" y="11"/>
                    <a:pt x="17" y="8"/>
                    <a:pt x="17" y="8"/>
                  </a:cubicBezTo>
                  <a:cubicBezTo>
                    <a:pt x="17" y="1"/>
                    <a:pt x="10" y="-2"/>
                    <a:pt x="4" y="1"/>
                  </a:cubicBezTo>
                  <a:lnTo>
                    <a:pt x="0" y="8"/>
                  </a:lnTo>
                  <a:cubicBezTo>
                    <a:pt x="4" y="11"/>
                    <a:pt x="7" y="11"/>
                    <a:pt x="10" y="11"/>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17" name="Google Shape;1317;p36"/>
            <p:cNvSpPr/>
            <p:nvPr/>
          </p:nvSpPr>
          <p:spPr>
            <a:xfrm>
              <a:off x="4642200" y="3556440"/>
              <a:ext cx="6120" cy="5760"/>
            </a:xfrm>
            <a:custGeom>
              <a:avLst/>
              <a:gdLst/>
              <a:ahLst/>
              <a:cxnLst/>
              <a:rect l="l" t="t" r="r" b="b"/>
              <a:pathLst>
                <a:path w="17" h="16" extrusionOk="0">
                  <a:moveTo>
                    <a:pt x="0" y="10"/>
                  </a:moveTo>
                  <a:lnTo>
                    <a:pt x="0" y="10"/>
                  </a:lnTo>
                  <a:cubicBezTo>
                    <a:pt x="0" y="13"/>
                    <a:pt x="7" y="16"/>
                    <a:pt x="7" y="16"/>
                  </a:cubicBezTo>
                  <a:cubicBezTo>
                    <a:pt x="17" y="13"/>
                    <a:pt x="17" y="6"/>
                    <a:pt x="17" y="0"/>
                  </a:cubicBezTo>
                  <a:lnTo>
                    <a:pt x="17" y="0"/>
                  </a:lnTo>
                  <a:cubicBezTo>
                    <a:pt x="10" y="3"/>
                    <a:pt x="0" y="3"/>
                    <a:pt x="0" y="1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18" name="Google Shape;1318;p36"/>
            <p:cNvSpPr/>
            <p:nvPr/>
          </p:nvSpPr>
          <p:spPr>
            <a:xfrm>
              <a:off x="4638600" y="3567240"/>
              <a:ext cx="8280" cy="3600"/>
            </a:xfrm>
            <a:custGeom>
              <a:avLst/>
              <a:gdLst/>
              <a:ahLst/>
              <a:cxnLst/>
              <a:rect l="l" t="t" r="r" b="b"/>
              <a:pathLst>
                <a:path w="23" h="10" extrusionOk="0">
                  <a:moveTo>
                    <a:pt x="0" y="7"/>
                  </a:moveTo>
                  <a:lnTo>
                    <a:pt x="0" y="7"/>
                  </a:lnTo>
                  <a:lnTo>
                    <a:pt x="0" y="7"/>
                  </a:lnTo>
                  <a:cubicBezTo>
                    <a:pt x="6" y="7"/>
                    <a:pt x="13" y="14"/>
                    <a:pt x="23" y="7"/>
                  </a:cubicBezTo>
                  <a:cubicBezTo>
                    <a:pt x="23" y="7"/>
                    <a:pt x="20" y="3"/>
                    <a:pt x="20" y="0"/>
                  </a:cubicBezTo>
                  <a:cubicBezTo>
                    <a:pt x="10" y="-3"/>
                    <a:pt x="3" y="3"/>
                    <a:pt x="0" y="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19" name="Google Shape;1319;p36"/>
            <p:cNvSpPr/>
            <p:nvPr/>
          </p:nvSpPr>
          <p:spPr>
            <a:xfrm>
              <a:off x="4912920" y="3553920"/>
              <a:ext cx="19440" cy="6480"/>
            </a:xfrm>
            <a:custGeom>
              <a:avLst/>
              <a:gdLst/>
              <a:ahLst/>
              <a:cxnLst/>
              <a:rect l="l" t="t" r="r" b="b"/>
              <a:pathLst>
                <a:path w="54" h="18" extrusionOk="0">
                  <a:moveTo>
                    <a:pt x="20" y="17"/>
                  </a:moveTo>
                  <a:lnTo>
                    <a:pt x="20" y="17"/>
                  </a:lnTo>
                  <a:cubicBezTo>
                    <a:pt x="30" y="17"/>
                    <a:pt x="40" y="17"/>
                    <a:pt x="50" y="17"/>
                  </a:cubicBezTo>
                  <a:cubicBezTo>
                    <a:pt x="54" y="13"/>
                    <a:pt x="54" y="10"/>
                    <a:pt x="54" y="7"/>
                  </a:cubicBezTo>
                  <a:lnTo>
                    <a:pt x="54" y="7"/>
                  </a:lnTo>
                  <a:cubicBezTo>
                    <a:pt x="44" y="3"/>
                    <a:pt x="33" y="3"/>
                    <a:pt x="27" y="0"/>
                  </a:cubicBezTo>
                  <a:cubicBezTo>
                    <a:pt x="23" y="0"/>
                    <a:pt x="16" y="0"/>
                    <a:pt x="13" y="0"/>
                  </a:cubicBezTo>
                  <a:cubicBezTo>
                    <a:pt x="10" y="3"/>
                    <a:pt x="0" y="7"/>
                    <a:pt x="0" y="13"/>
                  </a:cubicBezTo>
                  <a:cubicBezTo>
                    <a:pt x="3" y="20"/>
                    <a:pt x="13" y="17"/>
                    <a:pt x="20" y="1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20" name="Google Shape;1320;p36"/>
            <p:cNvSpPr/>
            <p:nvPr/>
          </p:nvSpPr>
          <p:spPr>
            <a:xfrm>
              <a:off x="5001120" y="3569760"/>
              <a:ext cx="0" cy="0"/>
            </a:xfrm>
            <a:custGeom>
              <a:avLst/>
              <a:gdLst/>
              <a:ahLst/>
              <a:cxnLst/>
              <a:rect l="l" t="t" r="r" b="b"/>
              <a:pathLst>
                <a:path w="120000" h="120000" extrusionOk="0">
                  <a:moveTo>
                    <a:pt x="0" y="0"/>
                  </a:move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21" name="Google Shape;1321;p36"/>
            <p:cNvSpPr/>
            <p:nvPr/>
          </p:nvSpPr>
          <p:spPr>
            <a:xfrm>
              <a:off x="5001120" y="3569760"/>
              <a:ext cx="1440" cy="1080"/>
            </a:xfrm>
            <a:custGeom>
              <a:avLst/>
              <a:gdLst/>
              <a:ahLst/>
              <a:cxnLst/>
              <a:rect l="l" t="t" r="r" b="b"/>
              <a:pathLst>
                <a:path w="4" h="3" extrusionOk="0">
                  <a:moveTo>
                    <a:pt x="3" y="3"/>
                  </a:moveTo>
                  <a:lnTo>
                    <a:pt x="3" y="3"/>
                  </a:lnTo>
                  <a:cubicBezTo>
                    <a:pt x="6" y="3"/>
                    <a:pt x="6" y="3"/>
                    <a:pt x="0" y="0"/>
                  </a:cubicBezTo>
                  <a:cubicBezTo>
                    <a:pt x="3" y="0"/>
                    <a:pt x="3" y="3"/>
                    <a:pt x="3" y="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22" name="Google Shape;1322;p36"/>
            <p:cNvSpPr/>
            <p:nvPr/>
          </p:nvSpPr>
          <p:spPr>
            <a:xfrm>
              <a:off x="4885200" y="3552840"/>
              <a:ext cx="15480" cy="8280"/>
            </a:xfrm>
            <a:custGeom>
              <a:avLst/>
              <a:gdLst/>
              <a:ahLst/>
              <a:cxnLst/>
              <a:rect l="l" t="t" r="r" b="b"/>
              <a:pathLst>
                <a:path w="43" h="23" extrusionOk="0">
                  <a:moveTo>
                    <a:pt x="26" y="0"/>
                  </a:moveTo>
                  <a:lnTo>
                    <a:pt x="26" y="0"/>
                  </a:lnTo>
                  <a:cubicBezTo>
                    <a:pt x="16" y="0"/>
                    <a:pt x="10" y="3"/>
                    <a:pt x="3" y="3"/>
                  </a:cubicBezTo>
                  <a:cubicBezTo>
                    <a:pt x="3" y="10"/>
                    <a:pt x="0" y="13"/>
                    <a:pt x="0" y="20"/>
                  </a:cubicBezTo>
                  <a:cubicBezTo>
                    <a:pt x="3" y="23"/>
                    <a:pt x="6" y="23"/>
                    <a:pt x="10" y="23"/>
                  </a:cubicBezTo>
                  <a:lnTo>
                    <a:pt x="13" y="20"/>
                  </a:lnTo>
                  <a:cubicBezTo>
                    <a:pt x="23" y="20"/>
                    <a:pt x="40" y="20"/>
                    <a:pt x="43" y="16"/>
                  </a:cubicBezTo>
                  <a:cubicBezTo>
                    <a:pt x="46" y="6"/>
                    <a:pt x="36" y="3"/>
                    <a:pt x="26"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23" name="Google Shape;1323;p36"/>
            <p:cNvSpPr/>
            <p:nvPr/>
          </p:nvSpPr>
          <p:spPr>
            <a:xfrm>
              <a:off x="5131800" y="3803040"/>
              <a:ext cx="7920" cy="4680"/>
            </a:xfrm>
            <a:custGeom>
              <a:avLst/>
              <a:gdLst/>
              <a:ahLst/>
              <a:cxnLst/>
              <a:rect l="l" t="t" r="r" b="b"/>
              <a:pathLst>
                <a:path w="22" h="13" extrusionOk="0">
                  <a:moveTo>
                    <a:pt x="12" y="13"/>
                  </a:moveTo>
                  <a:lnTo>
                    <a:pt x="12" y="13"/>
                  </a:lnTo>
                  <a:cubicBezTo>
                    <a:pt x="15" y="10"/>
                    <a:pt x="18" y="10"/>
                    <a:pt x="22" y="6"/>
                  </a:cubicBezTo>
                  <a:cubicBezTo>
                    <a:pt x="15" y="3"/>
                    <a:pt x="8" y="-4"/>
                    <a:pt x="2" y="3"/>
                  </a:cubicBezTo>
                  <a:cubicBezTo>
                    <a:pt x="-5" y="6"/>
                    <a:pt x="5" y="10"/>
                    <a:pt x="12" y="1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24" name="Google Shape;1324;p36"/>
            <p:cNvSpPr/>
            <p:nvPr/>
          </p:nvSpPr>
          <p:spPr>
            <a:xfrm>
              <a:off x="5474520" y="3747240"/>
              <a:ext cx="2160" cy="1440"/>
            </a:xfrm>
            <a:custGeom>
              <a:avLst/>
              <a:gdLst/>
              <a:ahLst/>
              <a:cxnLst/>
              <a:rect l="l" t="t" r="r" b="b"/>
              <a:pathLst>
                <a:path w="6" h="4" extrusionOk="0">
                  <a:moveTo>
                    <a:pt x="6" y="0"/>
                  </a:moveTo>
                  <a:lnTo>
                    <a:pt x="6" y="0"/>
                  </a:lnTo>
                  <a:lnTo>
                    <a:pt x="3" y="0"/>
                  </a:lnTo>
                  <a:cubicBezTo>
                    <a:pt x="3" y="0"/>
                    <a:pt x="3" y="4"/>
                    <a:pt x="0" y="4"/>
                  </a:cubicBezTo>
                  <a:cubicBezTo>
                    <a:pt x="3" y="0"/>
                    <a:pt x="6" y="0"/>
                    <a:pt x="6"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25" name="Google Shape;1325;p36"/>
            <p:cNvSpPr/>
            <p:nvPr/>
          </p:nvSpPr>
          <p:spPr>
            <a:xfrm>
              <a:off x="5474520" y="3748680"/>
              <a:ext cx="0" cy="0"/>
            </a:xfrm>
            <a:custGeom>
              <a:avLst/>
              <a:gdLst/>
              <a:ahLst/>
              <a:cxnLst/>
              <a:rect l="l" t="t" r="r" b="b"/>
              <a:pathLst>
                <a:path w="120000" h="120000" extrusionOk="0">
                  <a:moveTo>
                    <a:pt x="0" y="0"/>
                  </a:move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26" name="Google Shape;1326;p36"/>
            <p:cNvSpPr/>
            <p:nvPr/>
          </p:nvSpPr>
          <p:spPr>
            <a:xfrm>
              <a:off x="5219280" y="3801600"/>
              <a:ext cx="38160" cy="8280"/>
            </a:xfrm>
            <a:custGeom>
              <a:avLst/>
              <a:gdLst/>
              <a:ahLst/>
              <a:cxnLst/>
              <a:rect l="l" t="t" r="r" b="b"/>
              <a:pathLst>
                <a:path w="106" h="23" extrusionOk="0">
                  <a:moveTo>
                    <a:pt x="24" y="17"/>
                  </a:moveTo>
                  <a:lnTo>
                    <a:pt x="24" y="17"/>
                  </a:lnTo>
                  <a:lnTo>
                    <a:pt x="27" y="20"/>
                  </a:lnTo>
                  <a:cubicBezTo>
                    <a:pt x="34" y="20"/>
                    <a:pt x="44" y="27"/>
                    <a:pt x="51" y="20"/>
                  </a:cubicBezTo>
                  <a:cubicBezTo>
                    <a:pt x="57" y="7"/>
                    <a:pt x="67" y="17"/>
                    <a:pt x="74" y="20"/>
                  </a:cubicBezTo>
                  <a:cubicBezTo>
                    <a:pt x="88" y="17"/>
                    <a:pt x="118" y="24"/>
                    <a:pt x="101" y="0"/>
                  </a:cubicBezTo>
                  <a:cubicBezTo>
                    <a:pt x="67" y="0"/>
                    <a:pt x="34" y="0"/>
                    <a:pt x="0" y="0"/>
                  </a:cubicBezTo>
                  <a:cubicBezTo>
                    <a:pt x="0" y="7"/>
                    <a:pt x="4" y="14"/>
                    <a:pt x="14" y="17"/>
                  </a:cubicBezTo>
                  <a:lnTo>
                    <a:pt x="14" y="17"/>
                  </a:lnTo>
                  <a:cubicBezTo>
                    <a:pt x="17" y="17"/>
                    <a:pt x="21" y="17"/>
                    <a:pt x="24" y="1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27" name="Google Shape;1327;p36"/>
            <p:cNvSpPr/>
            <p:nvPr/>
          </p:nvSpPr>
          <p:spPr>
            <a:xfrm>
              <a:off x="4825440" y="3795840"/>
              <a:ext cx="27000" cy="9000"/>
            </a:xfrm>
            <a:custGeom>
              <a:avLst/>
              <a:gdLst/>
              <a:ahLst/>
              <a:cxnLst/>
              <a:rect l="l" t="t" r="r" b="b"/>
              <a:pathLst>
                <a:path w="75" h="25" extrusionOk="0">
                  <a:moveTo>
                    <a:pt x="18" y="23"/>
                  </a:moveTo>
                  <a:lnTo>
                    <a:pt x="18" y="23"/>
                  </a:lnTo>
                  <a:cubicBezTo>
                    <a:pt x="38" y="26"/>
                    <a:pt x="55" y="23"/>
                    <a:pt x="75" y="23"/>
                  </a:cubicBezTo>
                  <a:cubicBezTo>
                    <a:pt x="72" y="19"/>
                    <a:pt x="65" y="13"/>
                    <a:pt x="62" y="6"/>
                  </a:cubicBezTo>
                  <a:cubicBezTo>
                    <a:pt x="48" y="6"/>
                    <a:pt x="31" y="9"/>
                    <a:pt x="21" y="0"/>
                  </a:cubicBezTo>
                  <a:cubicBezTo>
                    <a:pt x="11" y="0"/>
                    <a:pt x="1" y="0"/>
                    <a:pt x="1" y="9"/>
                  </a:cubicBezTo>
                  <a:cubicBezTo>
                    <a:pt x="-2" y="19"/>
                    <a:pt x="5" y="23"/>
                    <a:pt x="18" y="2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28" name="Google Shape;1328;p36"/>
            <p:cNvSpPr/>
            <p:nvPr/>
          </p:nvSpPr>
          <p:spPr>
            <a:xfrm>
              <a:off x="5511960" y="3744000"/>
              <a:ext cx="9360" cy="4680"/>
            </a:xfrm>
            <a:custGeom>
              <a:avLst/>
              <a:gdLst/>
              <a:ahLst/>
              <a:cxnLst/>
              <a:rect l="l" t="t" r="r" b="b"/>
              <a:pathLst>
                <a:path w="26" h="13" extrusionOk="0">
                  <a:moveTo>
                    <a:pt x="0" y="2"/>
                  </a:moveTo>
                  <a:lnTo>
                    <a:pt x="0" y="2"/>
                  </a:lnTo>
                  <a:cubicBezTo>
                    <a:pt x="0" y="6"/>
                    <a:pt x="0" y="9"/>
                    <a:pt x="0" y="13"/>
                  </a:cubicBezTo>
                  <a:cubicBezTo>
                    <a:pt x="10" y="13"/>
                    <a:pt x="16" y="13"/>
                    <a:pt x="26" y="13"/>
                  </a:cubicBezTo>
                  <a:cubicBezTo>
                    <a:pt x="26" y="-4"/>
                    <a:pt x="13" y="-1"/>
                    <a:pt x="0" y="2"/>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29" name="Google Shape;1329;p36"/>
            <p:cNvSpPr/>
            <p:nvPr/>
          </p:nvSpPr>
          <p:spPr>
            <a:xfrm>
              <a:off x="4596120" y="4302000"/>
              <a:ext cx="102960" cy="16200"/>
            </a:xfrm>
            <a:custGeom>
              <a:avLst/>
              <a:gdLst/>
              <a:ahLst/>
              <a:cxnLst/>
              <a:rect l="l" t="t" r="r" b="b"/>
              <a:pathLst>
                <a:path w="286" h="45" extrusionOk="0">
                  <a:moveTo>
                    <a:pt x="215" y="20"/>
                  </a:moveTo>
                  <a:lnTo>
                    <a:pt x="215" y="20"/>
                  </a:lnTo>
                  <a:cubicBezTo>
                    <a:pt x="205" y="34"/>
                    <a:pt x="199" y="7"/>
                    <a:pt x="182" y="7"/>
                  </a:cubicBezTo>
                  <a:cubicBezTo>
                    <a:pt x="165" y="3"/>
                    <a:pt x="151" y="20"/>
                    <a:pt x="131" y="17"/>
                  </a:cubicBezTo>
                  <a:lnTo>
                    <a:pt x="131" y="17"/>
                  </a:lnTo>
                  <a:cubicBezTo>
                    <a:pt x="114" y="3"/>
                    <a:pt x="98" y="7"/>
                    <a:pt x="78" y="13"/>
                  </a:cubicBezTo>
                  <a:cubicBezTo>
                    <a:pt x="54" y="20"/>
                    <a:pt x="31" y="30"/>
                    <a:pt x="0" y="17"/>
                  </a:cubicBezTo>
                  <a:cubicBezTo>
                    <a:pt x="37" y="47"/>
                    <a:pt x="51" y="50"/>
                    <a:pt x="91" y="37"/>
                  </a:cubicBezTo>
                  <a:cubicBezTo>
                    <a:pt x="101" y="34"/>
                    <a:pt x="111" y="34"/>
                    <a:pt x="121" y="34"/>
                  </a:cubicBezTo>
                  <a:cubicBezTo>
                    <a:pt x="135" y="37"/>
                    <a:pt x="148" y="37"/>
                    <a:pt x="158" y="40"/>
                  </a:cubicBezTo>
                  <a:cubicBezTo>
                    <a:pt x="165" y="40"/>
                    <a:pt x="168" y="40"/>
                    <a:pt x="168" y="40"/>
                  </a:cubicBezTo>
                  <a:lnTo>
                    <a:pt x="171" y="37"/>
                  </a:lnTo>
                  <a:lnTo>
                    <a:pt x="171" y="37"/>
                  </a:lnTo>
                  <a:lnTo>
                    <a:pt x="171" y="37"/>
                  </a:lnTo>
                  <a:cubicBezTo>
                    <a:pt x="188" y="47"/>
                    <a:pt x="209" y="40"/>
                    <a:pt x="219" y="34"/>
                  </a:cubicBezTo>
                  <a:cubicBezTo>
                    <a:pt x="239" y="17"/>
                    <a:pt x="262" y="23"/>
                    <a:pt x="286" y="23"/>
                  </a:cubicBezTo>
                  <a:cubicBezTo>
                    <a:pt x="286" y="17"/>
                    <a:pt x="286" y="7"/>
                    <a:pt x="286" y="0"/>
                  </a:cubicBezTo>
                  <a:cubicBezTo>
                    <a:pt x="262" y="7"/>
                    <a:pt x="228" y="-10"/>
                    <a:pt x="215" y="2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30" name="Google Shape;1330;p36"/>
            <p:cNvSpPr/>
            <p:nvPr/>
          </p:nvSpPr>
          <p:spPr>
            <a:xfrm>
              <a:off x="4866840" y="4293000"/>
              <a:ext cx="23040" cy="11520"/>
            </a:xfrm>
            <a:custGeom>
              <a:avLst/>
              <a:gdLst/>
              <a:ahLst/>
              <a:cxnLst/>
              <a:rect l="l" t="t" r="r" b="b"/>
              <a:pathLst>
                <a:path w="64" h="32" extrusionOk="0">
                  <a:moveTo>
                    <a:pt x="14" y="5"/>
                  </a:moveTo>
                  <a:lnTo>
                    <a:pt x="14" y="5"/>
                  </a:lnTo>
                  <a:cubicBezTo>
                    <a:pt x="7" y="15"/>
                    <a:pt x="4" y="22"/>
                    <a:pt x="0" y="32"/>
                  </a:cubicBezTo>
                  <a:cubicBezTo>
                    <a:pt x="20" y="32"/>
                    <a:pt x="44" y="32"/>
                    <a:pt x="64" y="32"/>
                  </a:cubicBezTo>
                  <a:cubicBezTo>
                    <a:pt x="64" y="25"/>
                    <a:pt x="64" y="22"/>
                    <a:pt x="64" y="15"/>
                  </a:cubicBezTo>
                  <a:cubicBezTo>
                    <a:pt x="47" y="12"/>
                    <a:pt x="34" y="-9"/>
                    <a:pt x="14" y="5"/>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31" name="Google Shape;1331;p36"/>
            <p:cNvSpPr/>
            <p:nvPr/>
          </p:nvSpPr>
          <p:spPr>
            <a:xfrm>
              <a:off x="4987800" y="4290840"/>
              <a:ext cx="18000" cy="6840"/>
            </a:xfrm>
            <a:custGeom>
              <a:avLst/>
              <a:gdLst/>
              <a:ahLst/>
              <a:cxnLst/>
              <a:rect l="l" t="t" r="r" b="b"/>
              <a:pathLst>
                <a:path w="50" h="19" extrusionOk="0">
                  <a:moveTo>
                    <a:pt x="0" y="18"/>
                  </a:moveTo>
                  <a:lnTo>
                    <a:pt x="0" y="18"/>
                  </a:lnTo>
                  <a:cubicBezTo>
                    <a:pt x="20" y="21"/>
                    <a:pt x="33" y="14"/>
                    <a:pt x="50" y="4"/>
                  </a:cubicBezTo>
                  <a:cubicBezTo>
                    <a:pt x="30" y="-3"/>
                    <a:pt x="13" y="1"/>
                    <a:pt x="0" y="4"/>
                  </a:cubicBezTo>
                  <a:cubicBezTo>
                    <a:pt x="0" y="7"/>
                    <a:pt x="0" y="14"/>
                    <a:pt x="0" y="18"/>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32" name="Google Shape;1332;p36"/>
            <p:cNvSpPr/>
            <p:nvPr/>
          </p:nvSpPr>
          <p:spPr>
            <a:xfrm>
              <a:off x="4726800" y="4304520"/>
              <a:ext cx="0" cy="0"/>
            </a:xfrm>
            <a:custGeom>
              <a:avLst/>
              <a:gdLst/>
              <a:ahLst/>
              <a:cxnLst/>
              <a:rect l="l" t="t" r="r" b="b"/>
              <a:pathLst>
                <a:path w="120000" h="120000" extrusionOk="0">
                  <a:moveTo>
                    <a:pt x="0" y="0"/>
                  </a:move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33" name="Google Shape;1333;p36"/>
            <p:cNvSpPr/>
            <p:nvPr/>
          </p:nvSpPr>
          <p:spPr>
            <a:xfrm>
              <a:off x="4713480" y="4300920"/>
              <a:ext cx="13320" cy="7200"/>
            </a:xfrm>
            <a:custGeom>
              <a:avLst/>
              <a:gdLst/>
              <a:ahLst/>
              <a:cxnLst/>
              <a:rect l="l" t="t" r="r" b="b"/>
              <a:pathLst>
                <a:path w="37" h="20" extrusionOk="0">
                  <a:moveTo>
                    <a:pt x="0" y="3"/>
                  </a:moveTo>
                  <a:lnTo>
                    <a:pt x="0" y="3"/>
                  </a:lnTo>
                  <a:cubicBezTo>
                    <a:pt x="3" y="20"/>
                    <a:pt x="17" y="26"/>
                    <a:pt x="37" y="10"/>
                  </a:cubicBezTo>
                  <a:cubicBezTo>
                    <a:pt x="30" y="6"/>
                    <a:pt x="20" y="3"/>
                    <a:pt x="13" y="0"/>
                  </a:cubicBezTo>
                  <a:cubicBezTo>
                    <a:pt x="7" y="0"/>
                    <a:pt x="3" y="0"/>
                    <a:pt x="0" y="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34" name="Google Shape;1334;p36"/>
            <p:cNvSpPr/>
            <p:nvPr/>
          </p:nvSpPr>
          <p:spPr>
            <a:xfrm>
              <a:off x="4703760" y="4300920"/>
              <a:ext cx="5040" cy="8280"/>
            </a:xfrm>
            <a:custGeom>
              <a:avLst/>
              <a:gdLst/>
              <a:ahLst/>
              <a:cxnLst/>
              <a:rect l="l" t="t" r="r" b="b"/>
              <a:pathLst>
                <a:path w="14" h="23" extrusionOk="0">
                  <a:moveTo>
                    <a:pt x="0" y="3"/>
                  </a:moveTo>
                  <a:lnTo>
                    <a:pt x="0" y="3"/>
                  </a:lnTo>
                  <a:cubicBezTo>
                    <a:pt x="0" y="10"/>
                    <a:pt x="4" y="16"/>
                    <a:pt x="4" y="23"/>
                  </a:cubicBezTo>
                  <a:cubicBezTo>
                    <a:pt x="17" y="16"/>
                    <a:pt x="14" y="6"/>
                    <a:pt x="14" y="0"/>
                  </a:cubicBezTo>
                  <a:cubicBezTo>
                    <a:pt x="10" y="0"/>
                    <a:pt x="4" y="0"/>
                    <a:pt x="0" y="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35" name="Google Shape;1335;p36"/>
            <p:cNvSpPr/>
            <p:nvPr/>
          </p:nvSpPr>
          <p:spPr>
            <a:xfrm>
              <a:off x="4834440" y="4268880"/>
              <a:ext cx="3600" cy="5400"/>
            </a:xfrm>
            <a:custGeom>
              <a:avLst/>
              <a:gdLst/>
              <a:ahLst/>
              <a:cxnLst/>
              <a:rect l="l" t="t" r="r" b="b"/>
              <a:pathLst>
                <a:path w="10" h="15" extrusionOk="0">
                  <a:moveTo>
                    <a:pt x="10" y="1"/>
                  </a:moveTo>
                  <a:lnTo>
                    <a:pt x="10" y="1"/>
                  </a:lnTo>
                  <a:cubicBezTo>
                    <a:pt x="10" y="1"/>
                    <a:pt x="6" y="-2"/>
                    <a:pt x="0" y="1"/>
                  </a:cubicBezTo>
                  <a:cubicBezTo>
                    <a:pt x="0" y="5"/>
                    <a:pt x="0" y="11"/>
                    <a:pt x="0" y="15"/>
                  </a:cubicBezTo>
                  <a:cubicBezTo>
                    <a:pt x="13" y="15"/>
                    <a:pt x="10" y="8"/>
                    <a:pt x="10" y="1"/>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36" name="Google Shape;1336;p36"/>
            <p:cNvSpPr/>
            <p:nvPr/>
          </p:nvSpPr>
          <p:spPr>
            <a:xfrm>
              <a:off x="4815000" y="4275360"/>
              <a:ext cx="4680" cy="2520"/>
            </a:xfrm>
            <a:custGeom>
              <a:avLst/>
              <a:gdLst/>
              <a:ahLst/>
              <a:cxnLst/>
              <a:rect l="l" t="t" r="r" b="b"/>
              <a:pathLst>
                <a:path w="13" h="7" extrusionOk="0">
                  <a:moveTo>
                    <a:pt x="13" y="7"/>
                  </a:moveTo>
                  <a:lnTo>
                    <a:pt x="13" y="7"/>
                  </a:lnTo>
                  <a:cubicBezTo>
                    <a:pt x="10" y="4"/>
                    <a:pt x="7" y="4"/>
                    <a:pt x="0" y="0"/>
                  </a:cubicBezTo>
                  <a:cubicBezTo>
                    <a:pt x="0" y="0"/>
                    <a:pt x="3" y="4"/>
                    <a:pt x="3" y="7"/>
                  </a:cubicBezTo>
                  <a:cubicBezTo>
                    <a:pt x="7" y="7"/>
                    <a:pt x="10" y="7"/>
                    <a:pt x="13" y="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37" name="Google Shape;1337;p36"/>
            <p:cNvSpPr/>
            <p:nvPr/>
          </p:nvSpPr>
          <p:spPr>
            <a:xfrm>
              <a:off x="5349960" y="4280040"/>
              <a:ext cx="39960" cy="8640"/>
            </a:xfrm>
            <a:custGeom>
              <a:avLst/>
              <a:gdLst/>
              <a:ahLst/>
              <a:cxnLst/>
              <a:rect l="l" t="t" r="r" b="b"/>
              <a:pathLst>
                <a:path w="111" h="24" extrusionOk="0">
                  <a:moveTo>
                    <a:pt x="37" y="4"/>
                  </a:moveTo>
                  <a:lnTo>
                    <a:pt x="37" y="4"/>
                  </a:lnTo>
                  <a:cubicBezTo>
                    <a:pt x="30" y="17"/>
                    <a:pt x="7" y="11"/>
                    <a:pt x="0" y="24"/>
                  </a:cubicBezTo>
                  <a:cubicBezTo>
                    <a:pt x="30" y="20"/>
                    <a:pt x="60" y="20"/>
                    <a:pt x="94" y="20"/>
                  </a:cubicBezTo>
                  <a:cubicBezTo>
                    <a:pt x="104" y="20"/>
                    <a:pt x="111" y="20"/>
                    <a:pt x="111" y="11"/>
                  </a:cubicBezTo>
                  <a:cubicBezTo>
                    <a:pt x="111" y="4"/>
                    <a:pt x="101" y="4"/>
                    <a:pt x="94" y="1"/>
                  </a:cubicBezTo>
                  <a:cubicBezTo>
                    <a:pt x="74" y="-3"/>
                    <a:pt x="57" y="7"/>
                    <a:pt x="37" y="4"/>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38" name="Google Shape;1338;p36"/>
            <p:cNvSpPr/>
            <p:nvPr/>
          </p:nvSpPr>
          <p:spPr>
            <a:xfrm>
              <a:off x="5483880" y="4247640"/>
              <a:ext cx="235440" cy="14760"/>
            </a:xfrm>
            <a:custGeom>
              <a:avLst/>
              <a:gdLst/>
              <a:ahLst/>
              <a:cxnLst/>
              <a:rect l="l" t="t" r="r" b="b"/>
              <a:pathLst>
                <a:path w="654" h="41" extrusionOk="0">
                  <a:moveTo>
                    <a:pt x="480" y="20"/>
                  </a:moveTo>
                  <a:lnTo>
                    <a:pt x="480" y="20"/>
                  </a:lnTo>
                  <a:lnTo>
                    <a:pt x="480" y="20"/>
                  </a:lnTo>
                  <a:cubicBezTo>
                    <a:pt x="470" y="10"/>
                    <a:pt x="457" y="10"/>
                    <a:pt x="440" y="6"/>
                  </a:cubicBezTo>
                  <a:cubicBezTo>
                    <a:pt x="400" y="0"/>
                    <a:pt x="360" y="0"/>
                    <a:pt x="323" y="3"/>
                  </a:cubicBezTo>
                  <a:cubicBezTo>
                    <a:pt x="299" y="3"/>
                    <a:pt x="279" y="10"/>
                    <a:pt x="259" y="0"/>
                  </a:cubicBezTo>
                  <a:cubicBezTo>
                    <a:pt x="239" y="10"/>
                    <a:pt x="215" y="3"/>
                    <a:pt x="198" y="10"/>
                  </a:cubicBezTo>
                  <a:lnTo>
                    <a:pt x="198" y="10"/>
                  </a:lnTo>
                  <a:cubicBezTo>
                    <a:pt x="151" y="-4"/>
                    <a:pt x="108" y="13"/>
                    <a:pt x="64" y="10"/>
                  </a:cubicBezTo>
                  <a:cubicBezTo>
                    <a:pt x="51" y="23"/>
                    <a:pt x="27" y="20"/>
                    <a:pt x="7" y="20"/>
                  </a:cubicBezTo>
                  <a:cubicBezTo>
                    <a:pt x="0" y="20"/>
                    <a:pt x="-3" y="23"/>
                    <a:pt x="4" y="27"/>
                  </a:cubicBezTo>
                  <a:cubicBezTo>
                    <a:pt x="7" y="30"/>
                    <a:pt x="11" y="30"/>
                    <a:pt x="14" y="30"/>
                  </a:cubicBezTo>
                  <a:cubicBezTo>
                    <a:pt x="47" y="30"/>
                    <a:pt x="81" y="30"/>
                    <a:pt x="114" y="30"/>
                  </a:cubicBezTo>
                  <a:lnTo>
                    <a:pt x="114" y="30"/>
                  </a:lnTo>
                  <a:cubicBezTo>
                    <a:pt x="125" y="33"/>
                    <a:pt x="135" y="37"/>
                    <a:pt x="141" y="30"/>
                  </a:cubicBezTo>
                  <a:cubicBezTo>
                    <a:pt x="148" y="33"/>
                    <a:pt x="151" y="33"/>
                    <a:pt x="155" y="30"/>
                  </a:cubicBezTo>
                  <a:lnTo>
                    <a:pt x="155" y="30"/>
                  </a:lnTo>
                  <a:cubicBezTo>
                    <a:pt x="185" y="40"/>
                    <a:pt x="218" y="23"/>
                    <a:pt x="246" y="37"/>
                  </a:cubicBezTo>
                  <a:cubicBezTo>
                    <a:pt x="323" y="37"/>
                    <a:pt x="400" y="40"/>
                    <a:pt x="477" y="40"/>
                  </a:cubicBezTo>
                  <a:cubicBezTo>
                    <a:pt x="480" y="40"/>
                    <a:pt x="484" y="40"/>
                    <a:pt x="487" y="40"/>
                  </a:cubicBezTo>
                  <a:cubicBezTo>
                    <a:pt x="541" y="43"/>
                    <a:pt x="591" y="40"/>
                    <a:pt x="645" y="37"/>
                  </a:cubicBezTo>
                  <a:cubicBezTo>
                    <a:pt x="665" y="23"/>
                    <a:pt x="648" y="17"/>
                    <a:pt x="632" y="17"/>
                  </a:cubicBezTo>
                  <a:cubicBezTo>
                    <a:pt x="588" y="17"/>
                    <a:pt x="544" y="10"/>
                    <a:pt x="504" y="20"/>
                  </a:cubicBezTo>
                  <a:lnTo>
                    <a:pt x="504" y="20"/>
                  </a:lnTo>
                  <a:cubicBezTo>
                    <a:pt x="497" y="20"/>
                    <a:pt x="487" y="20"/>
                    <a:pt x="480" y="2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39" name="Google Shape;1339;p36"/>
            <p:cNvSpPr/>
            <p:nvPr/>
          </p:nvSpPr>
          <p:spPr>
            <a:xfrm>
              <a:off x="5010840" y="4186080"/>
              <a:ext cx="1440" cy="1080"/>
            </a:xfrm>
            <a:custGeom>
              <a:avLst/>
              <a:gdLst/>
              <a:ahLst/>
              <a:cxnLst/>
              <a:rect l="l" t="t" r="r" b="b"/>
              <a:pathLst>
                <a:path w="4" h="3" extrusionOk="0">
                  <a:moveTo>
                    <a:pt x="0" y="0"/>
                  </a:moveTo>
                  <a:lnTo>
                    <a:pt x="0" y="0"/>
                  </a:lnTo>
                  <a:lnTo>
                    <a:pt x="0" y="0"/>
                  </a:lnTo>
                  <a:lnTo>
                    <a:pt x="3" y="3"/>
                  </a:lnTo>
                  <a:cubicBezTo>
                    <a:pt x="6" y="3"/>
                    <a:pt x="6" y="0"/>
                    <a:pt x="0"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40" name="Google Shape;1340;p36"/>
            <p:cNvSpPr/>
            <p:nvPr/>
          </p:nvSpPr>
          <p:spPr>
            <a:xfrm>
              <a:off x="4763160" y="4300920"/>
              <a:ext cx="5760" cy="3600"/>
            </a:xfrm>
            <a:custGeom>
              <a:avLst/>
              <a:gdLst/>
              <a:ahLst/>
              <a:cxnLst/>
              <a:rect l="l" t="t" r="r" b="b"/>
              <a:pathLst>
                <a:path w="16" h="10" extrusionOk="0">
                  <a:moveTo>
                    <a:pt x="0" y="3"/>
                  </a:moveTo>
                  <a:lnTo>
                    <a:pt x="0" y="3"/>
                  </a:lnTo>
                  <a:cubicBezTo>
                    <a:pt x="3" y="6"/>
                    <a:pt x="3" y="10"/>
                    <a:pt x="6" y="10"/>
                  </a:cubicBezTo>
                  <a:cubicBezTo>
                    <a:pt x="13" y="10"/>
                    <a:pt x="16" y="6"/>
                    <a:pt x="16" y="0"/>
                  </a:cubicBezTo>
                  <a:lnTo>
                    <a:pt x="16" y="0"/>
                  </a:lnTo>
                  <a:cubicBezTo>
                    <a:pt x="10" y="3"/>
                    <a:pt x="6" y="3"/>
                    <a:pt x="0" y="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41" name="Google Shape;1341;p36"/>
            <p:cNvSpPr/>
            <p:nvPr/>
          </p:nvSpPr>
          <p:spPr>
            <a:xfrm>
              <a:off x="4726800" y="4304520"/>
              <a:ext cx="0" cy="0"/>
            </a:xfrm>
            <a:custGeom>
              <a:avLst/>
              <a:gdLst/>
              <a:ahLst/>
              <a:cxnLst/>
              <a:rect l="l" t="t" r="r" b="b"/>
              <a:pathLst>
                <a:path w="120000" h="120000" extrusionOk="0">
                  <a:moveTo>
                    <a:pt x="0" y="0"/>
                  </a:move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42" name="Google Shape;1342;p36"/>
            <p:cNvSpPr/>
            <p:nvPr/>
          </p:nvSpPr>
          <p:spPr>
            <a:xfrm>
              <a:off x="4726800" y="4303440"/>
              <a:ext cx="2520" cy="1080"/>
            </a:xfrm>
            <a:custGeom>
              <a:avLst/>
              <a:gdLst/>
              <a:ahLst/>
              <a:cxnLst/>
              <a:rect l="l" t="t" r="r" b="b"/>
              <a:pathLst>
                <a:path w="7" h="3" extrusionOk="0">
                  <a:moveTo>
                    <a:pt x="0" y="3"/>
                  </a:moveTo>
                  <a:lnTo>
                    <a:pt x="0" y="3"/>
                  </a:lnTo>
                  <a:cubicBezTo>
                    <a:pt x="3" y="3"/>
                    <a:pt x="7" y="3"/>
                    <a:pt x="7" y="3"/>
                  </a:cubicBezTo>
                  <a:cubicBezTo>
                    <a:pt x="7" y="-1"/>
                    <a:pt x="3" y="-1"/>
                    <a:pt x="0" y="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43" name="Google Shape;1343;p36"/>
            <p:cNvSpPr/>
            <p:nvPr/>
          </p:nvSpPr>
          <p:spPr>
            <a:xfrm>
              <a:off x="5449320" y="4252320"/>
              <a:ext cx="5760" cy="5040"/>
            </a:xfrm>
            <a:custGeom>
              <a:avLst/>
              <a:gdLst/>
              <a:ahLst/>
              <a:cxnLst/>
              <a:rect l="l" t="t" r="r" b="b"/>
              <a:pathLst>
                <a:path w="16" h="14" extrusionOk="0">
                  <a:moveTo>
                    <a:pt x="6" y="0"/>
                  </a:moveTo>
                  <a:lnTo>
                    <a:pt x="6" y="0"/>
                  </a:lnTo>
                  <a:cubicBezTo>
                    <a:pt x="6" y="4"/>
                    <a:pt x="-8" y="10"/>
                    <a:pt x="6" y="14"/>
                  </a:cubicBezTo>
                  <a:cubicBezTo>
                    <a:pt x="9" y="14"/>
                    <a:pt x="13" y="14"/>
                    <a:pt x="13" y="14"/>
                  </a:cubicBezTo>
                  <a:cubicBezTo>
                    <a:pt x="19" y="7"/>
                    <a:pt x="16" y="4"/>
                    <a:pt x="6"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44" name="Google Shape;1344;p36"/>
            <p:cNvSpPr/>
            <p:nvPr/>
          </p:nvSpPr>
          <p:spPr>
            <a:xfrm>
              <a:off x="4589640" y="4204800"/>
              <a:ext cx="72000" cy="10080"/>
            </a:xfrm>
            <a:custGeom>
              <a:avLst/>
              <a:gdLst/>
              <a:ahLst/>
              <a:cxnLst/>
              <a:rect l="l" t="t" r="r" b="b"/>
              <a:pathLst>
                <a:path w="200" h="28" extrusionOk="0">
                  <a:moveTo>
                    <a:pt x="153" y="11"/>
                  </a:moveTo>
                  <a:lnTo>
                    <a:pt x="153" y="11"/>
                  </a:lnTo>
                  <a:lnTo>
                    <a:pt x="153" y="8"/>
                  </a:lnTo>
                  <a:cubicBezTo>
                    <a:pt x="149" y="8"/>
                    <a:pt x="146" y="5"/>
                    <a:pt x="139" y="1"/>
                  </a:cubicBezTo>
                  <a:cubicBezTo>
                    <a:pt x="129" y="1"/>
                    <a:pt x="119" y="-2"/>
                    <a:pt x="109" y="1"/>
                  </a:cubicBezTo>
                  <a:cubicBezTo>
                    <a:pt x="85" y="1"/>
                    <a:pt x="59" y="1"/>
                    <a:pt x="32" y="5"/>
                  </a:cubicBezTo>
                  <a:lnTo>
                    <a:pt x="32" y="5"/>
                  </a:lnTo>
                  <a:cubicBezTo>
                    <a:pt x="28" y="5"/>
                    <a:pt x="25" y="5"/>
                    <a:pt x="22" y="5"/>
                  </a:cubicBezTo>
                  <a:cubicBezTo>
                    <a:pt x="12" y="8"/>
                    <a:pt x="-5" y="11"/>
                    <a:pt x="2" y="22"/>
                  </a:cubicBezTo>
                  <a:cubicBezTo>
                    <a:pt x="12" y="32"/>
                    <a:pt x="25" y="28"/>
                    <a:pt x="35" y="22"/>
                  </a:cubicBezTo>
                  <a:cubicBezTo>
                    <a:pt x="65" y="22"/>
                    <a:pt x="96" y="15"/>
                    <a:pt x="126" y="28"/>
                  </a:cubicBezTo>
                  <a:cubicBezTo>
                    <a:pt x="129" y="28"/>
                    <a:pt x="132" y="28"/>
                    <a:pt x="136" y="28"/>
                  </a:cubicBezTo>
                  <a:cubicBezTo>
                    <a:pt x="142" y="25"/>
                    <a:pt x="146" y="22"/>
                    <a:pt x="149" y="18"/>
                  </a:cubicBezTo>
                  <a:lnTo>
                    <a:pt x="149" y="18"/>
                  </a:lnTo>
                  <a:cubicBezTo>
                    <a:pt x="166" y="22"/>
                    <a:pt x="183" y="22"/>
                    <a:pt x="200" y="18"/>
                  </a:cubicBezTo>
                  <a:cubicBezTo>
                    <a:pt x="186" y="8"/>
                    <a:pt x="169" y="11"/>
                    <a:pt x="153" y="11"/>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45" name="Google Shape;1345;p36"/>
            <p:cNvSpPr/>
            <p:nvPr/>
          </p:nvSpPr>
          <p:spPr>
            <a:xfrm>
              <a:off x="5124600" y="4156920"/>
              <a:ext cx="2880" cy="1440"/>
            </a:xfrm>
            <a:custGeom>
              <a:avLst/>
              <a:gdLst/>
              <a:ahLst/>
              <a:cxnLst/>
              <a:rect l="l" t="t" r="r" b="b"/>
              <a:pathLst>
                <a:path w="8" h="4" extrusionOk="0">
                  <a:moveTo>
                    <a:pt x="8" y="4"/>
                  </a:moveTo>
                  <a:lnTo>
                    <a:pt x="8" y="4"/>
                  </a:lnTo>
                  <a:lnTo>
                    <a:pt x="8" y="0"/>
                  </a:lnTo>
                  <a:lnTo>
                    <a:pt x="5" y="0"/>
                  </a:lnTo>
                  <a:cubicBezTo>
                    <a:pt x="-2" y="0"/>
                    <a:pt x="-2" y="4"/>
                    <a:pt x="2" y="4"/>
                  </a:cubicBezTo>
                  <a:cubicBezTo>
                    <a:pt x="5" y="4"/>
                    <a:pt x="8" y="4"/>
                    <a:pt x="8" y="4"/>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46" name="Google Shape;1346;p36"/>
            <p:cNvSpPr/>
            <p:nvPr/>
          </p:nvSpPr>
          <p:spPr>
            <a:xfrm>
              <a:off x="4791960" y="4146120"/>
              <a:ext cx="14400" cy="4680"/>
            </a:xfrm>
            <a:custGeom>
              <a:avLst/>
              <a:gdLst/>
              <a:ahLst/>
              <a:cxnLst/>
              <a:rect l="l" t="t" r="r" b="b"/>
              <a:pathLst>
                <a:path w="40" h="13" extrusionOk="0">
                  <a:moveTo>
                    <a:pt x="40" y="10"/>
                  </a:moveTo>
                  <a:lnTo>
                    <a:pt x="40" y="10"/>
                  </a:lnTo>
                  <a:lnTo>
                    <a:pt x="40" y="10"/>
                  </a:lnTo>
                  <a:cubicBezTo>
                    <a:pt x="27" y="-4"/>
                    <a:pt x="13" y="-4"/>
                    <a:pt x="0" y="10"/>
                  </a:cubicBezTo>
                  <a:lnTo>
                    <a:pt x="0" y="10"/>
                  </a:lnTo>
                  <a:cubicBezTo>
                    <a:pt x="13" y="13"/>
                    <a:pt x="27" y="13"/>
                    <a:pt x="40" y="1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47" name="Google Shape;1347;p36"/>
            <p:cNvSpPr/>
            <p:nvPr/>
          </p:nvSpPr>
          <p:spPr>
            <a:xfrm>
              <a:off x="4955040" y="4066200"/>
              <a:ext cx="1440" cy="0"/>
            </a:xfrm>
            <a:custGeom>
              <a:avLst/>
              <a:gdLst/>
              <a:ahLst/>
              <a:cxnLst/>
              <a:rect l="l" t="t" r="r" b="b"/>
              <a:pathLst>
                <a:path w="4" h="120000" extrusionOk="0">
                  <a:moveTo>
                    <a:pt x="0" y="0"/>
                  </a:moveTo>
                  <a:lnTo>
                    <a:pt x="0" y="0"/>
                  </a:lnTo>
                  <a:lnTo>
                    <a:pt x="4" y="0"/>
                  </a:lnTo>
                  <a:lnTo>
                    <a:pt x="4" y="0"/>
                  </a:ln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48" name="Google Shape;1348;p36"/>
            <p:cNvSpPr/>
            <p:nvPr/>
          </p:nvSpPr>
          <p:spPr>
            <a:xfrm>
              <a:off x="5002200" y="4062600"/>
              <a:ext cx="0" cy="0"/>
            </a:xfrm>
            <a:custGeom>
              <a:avLst/>
              <a:gdLst/>
              <a:ahLst/>
              <a:cxnLst/>
              <a:rect l="l" t="t" r="r" b="b"/>
              <a:pathLst>
                <a:path w="120000" h="120000" extrusionOk="0">
                  <a:moveTo>
                    <a:pt x="0" y="0"/>
                  </a:move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49" name="Google Shape;1349;p36"/>
            <p:cNvSpPr/>
            <p:nvPr/>
          </p:nvSpPr>
          <p:spPr>
            <a:xfrm>
              <a:off x="4786560" y="4301640"/>
              <a:ext cx="10080" cy="6480"/>
            </a:xfrm>
            <a:custGeom>
              <a:avLst/>
              <a:gdLst/>
              <a:ahLst/>
              <a:cxnLst/>
              <a:rect l="l" t="t" r="r" b="b"/>
              <a:pathLst>
                <a:path w="28" h="18" extrusionOk="0">
                  <a:moveTo>
                    <a:pt x="2" y="1"/>
                  </a:moveTo>
                  <a:lnTo>
                    <a:pt x="2" y="1"/>
                  </a:lnTo>
                  <a:cubicBezTo>
                    <a:pt x="-5" y="8"/>
                    <a:pt x="15" y="11"/>
                    <a:pt x="15" y="18"/>
                  </a:cubicBezTo>
                  <a:cubicBezTo>
                    <a:pt x="19" y="18"/>
                    <a:pt x="25" y="18"/>
                    <a:pt x="28" y="18"/>
                  </a:cubicBezTo>
                  <a:cubicBezTo>
                    <a:pt x="28" y="14"/>
                    <a:pt x="28" y="11"/>
                    <a:pt x="25" y="8"/>
                  </a:cubicBezTo>
                  <a:cubicBezTo>
                    <a:pt x="22" y="1"/>
                    <a:pt x="9" y="-2"/>
                    <a:pt x="2" y="1"/>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50" name="Google Shape;1350;p36"/>
            <p:cNvSpPr/>
            <p:nvPr/>
          </p:nvSpPr>
          <p:spPr>
            <a:xfrm>
              <a:off x="5678640" y="5182920"/>
              <a:ext cx="96840" cy="68760"/>
            </a:xfrm>
            <a:custGeom>
              <a:avLst/>
              <a:gdLst/>
              <a:ahLst/>
              <a:cxnLst/>
              <a:rect l="l" t="t" r="r" b="b"/>
              <a:pathLst>
                <a:path w="269" h="191" extrusionOk="0">
                  <a:moveTo>
                    <a:pt x="91" y="44"/>
                  </a:moveTo>
                  <a:lnTo>
                    <a:pt x="91" y="44"/>
                  </a:lnTo>
                  <a:cubicBezTo>
                    <a:pt x="80" y="40"/>
                    <a:pt x="74" y="37"/>
                    <a:pt x="64" y="33"/>
                  </a:cubicBezTo>
                  <a:lnTo>
                    <a:pt x="64" y="33"/>
                  </a:lnTo>
                  <a:cubicBezTo>
                    <a:pt x="64" y="33"/>
                    <a:pt x="64" y="30"/>
                    <a:pt x="64" y="27"/>
                  </a:cubicBezTo>
                  <a:cubicBezTo>
                    <a:pt x="60" y="23"/>
                    <a:pt x="60" y="23"/>
                    <a:pt x="57" y="23"/>
                  </a:cubicBezTo>
                  <a:cubicBezTo>
                    <a:pt x="37" y="20"/>
                    <a:pt x="23" y="-10"/>
                    <a:pt x="6" y="3"/>
                  </a:cubicBezTo>
                  <a:cubicBezTo>
                    <a:pt x="-14" y="23"/>
                    <a:pt x="20" y="33"/>
                    <a:pt x="40" y="44"/>
                  </a:cubicBezTo>
                  <a:cubicBezTo>
                    <a:pt x="54" y="54"/>
                    <a:pt x="64" y="64"/>
                    <a:pt x="77" y="70"/>
                  </a:cubicBezTo>
                  <a:lnTo>
                    <a:pt x="77" y="70"/>
                  </a:lnTo>
                  <a:cubicBezTo>
                    <a:pt x="84" y="80"/>
                    <a:pt x="91" y="87"/>
                    <a:pt x="104" y="90"/>
                  </a:cubicBezTo>
                  <a:lnTo>
                    <a:pt x="104" y="90"/>
                  </a:lnTo>
                  <a:cubicBezTo>
                    <a:pt x="111" y="101"/>
                    <a:pt x="124" y="107"/>
                    <a:pt x="141" y="111"/>
                  </a:cubicBezTo>
                  <a:lnTo>
                    <a:pt x="141" y="111"/>
                  </a:lnTo>
                  <a:lnTo>
                    <a:pt x="141" y="111"/>
                  </a:lnTo>
                  <a:cubicBezTo>
                    <a:pt x="141" y="114"/>
                    <a:pt x="141" y="114"/>
                    <a:pt x="144" y="118"/>
                  </a:cubicBezTo>
                  <a:lnTo>
                    <a:pt x="144" y="118"/>
                  </a:lnTo>
                  <a:lnTo>
                    <a:pt x="144" y="118"/>
                  </a:lnTo>
                  <a:cubicBezTo>
                    <a:pt x="151" y="124"/>
                    <a:pt x="161" y="134"/>
                    <a:pt x="168" y="144"/>
                  </a:cubicBezTo>
                  <a:cubicBezTo>
                    <a:pt x="171" y="147"/>
                    <a:pt x="174" y="151"/>
                    <a:pt x="181" y="154"/>
                  </a:cubicBezTo>
                  <a:lnTo>
                    <a:pt x="181" y="154"/>
                  </a:lnTo>
                  <a:cubicBezTo>
                    <a:pt x="188" y="161"/>
                    <a:pt x="195" y="168"/>
                    <a:pt x="208" y="171"/>
                  </a:cubicBezTo>
                  <a:cubicBezTo>
                    <a:pt x="208" y="175"/>
                    <a:pt x="208" y="175"/>
                    <a:pt x="208" y="175"/>
                  </a:cubicBezTo>
                  <a:cubicBezTo>
                    <a:pt x="215" y="178"/>
                    <a:pt x="211" y="188"/>
                    <a:pt x="221" y="191"/>
                  </a:cubicBezTo>
                  <a:cubicBezTo>
                    <a:pt x="225" y="188"/>
                    <a:pt x="225" y="188"/>
                    <a:pt x="225" y="188"/>
                  </a:cubicBezTo>
                  <a:cubicBezTo>
                    <a:pt x="231" y="188"/>
                    <a:pt x="241" y="191"/>
                    <a:pt x="248" y="191"/>
                  </a:cubicBezTo>
                  <a:cubicBezTo>
                    <a:pt x="268" y="188"/>
                    <a:pt x="275" y="181"/>
                    <a:pt x="262" y="171"/>
                  </a:cubicBezTo>
                  <a:cubicBezTo>
                    <a:pt x="235" y="151"/>
                    <a:pt x="218" y="124"/>
                    <a:pt x="181" y="111"/>
                  </a:cubicBezTo>
                  <a:cubicBezTo>
                    <a:pt x="174" y="107"/>
                    <a:pt x="171" y="104"/>
                    <a:pt x="168" y="101"/>
                  </a:cubicBezTo>
                  <a:lnTo>
                    <a:pt x="168" y="101"/>
                  </a:lnTo>
                  <a:lnTo>
                    <a:pt x="168" y="101"/>
                  </a:lnTo>
                  <a:cubicBezTo>
                    <a:pt x="164" y="94"/>
                    <a:pt x="161" y="90"/>
                    <a:pt x="154" y="90"/>
                  </a:cubicBezTo>
                  <a:cubicBezTo>
                    <a:pt x="151" y="90"/>
                    <a:pt x="148" y="87"/>
                    <a:pt x="144" y="87"/>
                  </a:cubicBezTo>
                  <a:cubicBezTo>
                    <a:pt x="134" y="77"/>
                    <a:pt x="124" y="70"/>
                    <a:pt x="117" y="64"/>
                  </a:cubicBezTo>
                  <a:lnTo>
                    <a:pt x="117" y="64"/>
                  </a:lnTo>
                  <a:lnTo>
                    <a:pt x="117" y="64"/>
                  </a:lnTo>
                  <a:cubicBezTo>
                    <a:pt x="114" y="57"/>
                    <a:pt x="111" y="54"/>
                    <a:pt x="104" y="54"/>
                  </a:cubicBezTo>
                  <a:lnTo>
                    <a:pt x="104" y="54"/>
                  </a:lnTo>
                  <a:lnTo>
                    <a:pt x="104" y="54"/>
                  </a:lnTo>
                  <a:lnTo>
                    <a:pt x="104" y="54"/>
                  </a:lnTo>
                  <a:cubicBezTo>
                    <a:pt x="101" y="47"/>
                    <a:pt x="97" y="47"/>
                    <a:pt x="91" y="44"/>
                  </a:cubicBezTo>
                  <a:close/>
                </a:path>
              </a:pathLst>
            </a:custGeom>
            <a:solidFill>
              <a:schemeClr val="dk1"/>
            </a:solidFill>
            <a:ln>
              <a:noFill/>
            </a:ln>
          </p:spPr>
          <p:txBody>
            <a:bodyPr spcFirstLastPara="1" wrap="square" lIns="90000" tIns="23750" rIns="90000" bIns="237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51" name="Google Shape;1351;p36"/>
            <p:cNvSpPr/>
            <p:nvPr/>
          </p:nvSpPr>
          <p:spPr>
            <a:xfrm>
              <a:off x="4672080" y="5443920"/>
              <a:ext cx="146520" cy="14040"/>
            </a:xfrm>
            <a:custGeom>
              <a:avLst/>
              <a:gdLst/>
              <a:ahLst/>
              <a:cxnLst/>
              <a:rect l="l" t="t" r="r" b="b"/>
              <a:pathLst>
                <a:path w="407" h="39" extrusionOk="0">
                  <a:moveTo>
                    <a:pt x="1" y="20"/>
                  </a:moveTo>
                  <a:lnTo>
                    <a:pt x="1" y="20"/>
                  </a:lnTo>
                  <a:cubicBezTo>
                    <a:pt x="-2" y="27"/>
                    <a:pt x="1" y="33"/>
                    <a:pt x="11" y="33"/>
                  </a:cubicBezTo>
                  <a:lnTo>
                    <a:pt x="11" y="33"/>
                  </a:lnTo>
                  <a:lnTo>
                    <a:pt x="11" y="33"/>
                  </a:lnTo>
                  <a:cubicBezTo>
                    <a:pt x="14" y="37"/>
                    <a:pt x="21" y="37"/>
                    <a:pt x="24" y="37"/>
                  </a:cubicBezTo>
                  <a:cubicBezTo>
                    <a:pt x="21" y="33"/>
                    <a:pt x="21" y="33"/>
                    <a:pt x="17" y="33"/>
                  </a:cubicBezTo>
                  <a:lnTo>
                    <a:pt x="21" y="33"/>
                  </a:lnTo>
                  <a:cubicBezTo>
                    <a:pt x="24" y="33"/>
                    <a:pt x="24" y="33"/>
                    <a:pt x="24" y="37"/>
                  </a:cubicBezTo>
                  <a:cubicBezTo>
                    <a:pt x="28" y="37"/>
                    <a:pt x="34" y="37"/>
                    <a:pt x="38" y="37"/>
                  </a:cubicBezTo>
                  <a:lnTo>
                    <a:pt x="38" y="37"/>
                  </a:lnTo>
                  <a:lnTo>
                    <a:pt x="38" y="37"/>
                  </a:lnTo>
                  <a:cubicBezTo>
                    <a:pt x="51" y="33"/>
                    <a:pt x="61" y="33"/>
                    <a:pt x="75" y="33"/>
                  </a:cubicBezTo>
                  <a:cubicBezTo>
                    <a:pt x="78" y="33"/>
                    <a:pt x="85" y="37"/>
                    <a:pt x="88" y="37"/>
                  </a:cubicBezTo>
                  <a:cubicBezTo>
                    <a:pt x="112" y="40"/>
                    <a:pt x="132" y="40"/>
                    <a:pt x="152" y="37"/>
                  </a:cubicBezTo>
                  <a:cubicBezTo>
                    <a:pt x="159" y="37"/>
                    <a:pt x="162" y="37"/>
                    <a:pt x="165" y="37"/>
                  </a:cubicBezTo>
                  <a:cubicBezTo>
                    <a:pt x="212" y="37"/>
                    <a:pt x="256" y="37"/>
                    <a:pt x="299" y="37"/>
                  </a:cubicBezTo>
                  <a:cubicBezTo>
                    <a:pt x="313" y="37"/>
                    <a:pt x="327" y="33"/>
                    <a:pt x="333" y="27"/>
                  </a:cubicBezTo>
                  <a:lnTo>
                    <a:pt x="333" y="27"/>
                  </a:lnTo>
                  <a:lnTo>
                    <a:pt x="333" y="27"/>
                  </a:lnTo>
                  <a:cubicBezTo>
                    <a:pt x="377" y="27"/>
                    <a:pt x="377" y="27"/>
                    <a:pt x="407" y="0"/>
                  </a:cubicBezTo>
                  <a:cubicBezTo>
                    <a:pt x="367" y="3"/>
                    <a:pt x="330" y="7"/>
                    <a:pt x="296" y="10"/>
                  </a:cubicBezTo>
                  <a:cubicBezTo>
                    <a:pt x="242" y="7"/>
                    <a:pt x="189" y="7"/>
                    <a:pt x="138" y="27"/>
                  </a:cubicBezTo>
                  <a:lnTo>
                    <a:pt x="138" y="27"/>
                  </a:lnTo>
                  <a:cubicBezTo>
                    <a:pt x="95" y="10"/>
                    <a:pt x="45" y="23"/>
                    <a:pt x="1" y="2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52" name="Google Shape;1352;p36"/>
            <p:cNvSpPr/>
            <p:nvPr/>
          </p:nvSpPr>
          <p:spPr>
            <a:xfrm>
              <a:off x="4639680" y="5453640"/>
              <a:ext cx="6120" cy="6120"/>
            </a:xfrm>
            <a:custGeom>
              <a:avLst/>
              <a:gdLst/>
              <a:ahLst/>
              <a:cxnLst/>
              <a:rect l="l" t="t" r="r" b="b"/>
              <a:pathLst>
                <a:path w="17" h="17" extrusionOk="0">
                  <a:moveTo>
                    <a:pt x="0" y="0"/>
                  </a:moveTo>
                  <a:lnTo>
                    <a:pt x="0" y="0"/>
                  </a:lnTo>
                  <a:cubicBezTo>
                    <a:pt x="0" y="6"/>
                    <a:pt x="0" y="10"/>
                    <a:pt x="0" y="17"/>
                  </a:cubicBezTo>
                  <a:cubicBezTo>
                    <a:pt x="3" y="17"/>
                    <a:pt x="7" y="17"/>
                    <a:pt x="10" y="17"/>
                  </a:cubicBezTo>
                  <a:cubicBezTo>
                    <a:pt x="17" y="10"/>
                    <a:pt x="27" y="0"/>
                    <a:pt x="0"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53" name="Google Shape;1353;p36"/>
            <p:cNvSpPr/>
            <p:nvPr/>
          </p:nvSpPr>
          <p:spPr>
            <a:xfrm>
              <a:off x="4610880" y="5397840"/>
              <a:ext cx="248760" cy="18000"/>
            </a:xfrm>
            <a:custGeom>
              <a:avLst/>
              <a:gdLst/>
              <a:ahLst/>
              <a:cxnLst/>
              <a:rect l="l" t="t" r="r" b="b"/>
              <a:pathLst>
                <a:path w="691" h="50" extrusionOk="0">
                  <a:moveTo>
                    <a:pt x="0" y="34"/>
                  </a:moveTo>
                  <a:lnTo>
                    <a:pt x="0" y="34"/>
                  </a:lnTo>
                  <a:cubicBezTo>
                    <a:pt x="26" y="61"/>
                    <a:pt x="60" y="47"/>
                    <a:pt x="94" y="44"/>
                  </a:cubicBezTo>
                  <a:cubicBezTo>
                    <a:pt x="144" y="41"/>
                    <a:pt x="198" y="51"/>
                    <a:pt x="248" y="37"/>
                  </a:cubicBezTo>
                  <a:cubicBezTo>
                    <a:pt x="339" y="34"/>
                    <a:pt x="429" y="41"/>
                    <a:pt x="520" y="27"/>
                  </a:cubicBezTo>
                  <a:lnTo>
                    <a:pt x="520" y="27"/>
                  </a:lnTo>
                  <a:lnTo>
                    <a:pt x="520" y="27"/>
                  </a:lnTo>
                  <a:cubicBezTo>
                    <a:pt x="526" y="27"/>
                    <a:pt x="533" y="27"/>
                    <a:pt x="543" y="24"/>
                  </a:cubicBezTo>
                  <a:cubicBezTo>
                    <a:pt x="634" y="31"/>
                    <a:pt x="644" y="27"/>
                    <a:pt x="691" y="7"/>
                  </a:cubicBezTo>
                  <a:cubicBezTo>
                    <a:pt x="688" y="-3"/>
                    <a:pt x="678" y="0"/>
                    <a:pt x="671" y="0"/>
                  </a:cubicBezTo>
                  <a:cubicBezTo>
                    <a:pt x="584" y="11"/>
                    <a:pt x="497" y="7"/>
                    <a:pt x="409" y="11"/>
                  </a:cubicBezTo>
                  <a:cubicBezTo>
                    <a:pt x="402" y="11"/>
                    <a:pt x="396" y="14"/>
                    <a:pt x="389" y="17"/>
                  </a:cubicBezTo>
                  <a:lnTo>
                    <a:pt x="389" y="17"/>
                  </a:lnTo>
                  <a:lnTo>
                    <a:pt x="389" y="17"/>
                  </a:lnTo>
                  <a:cubicBezTo>
                    <a:pt x="319" y="14"/>
                    <a:pt x="248" y="14"/>
                    <a:pt x="181" y="27"/>
                  </a:cubicBezTo>
                  <a:lnTo>
                    <a:pt x="181" y="27"/>
                  </a:lnTo>
                  <a:lnTo>
                    <a:pt x="181" y="27"/>
                  </a:lnTo>
                  <a:cubicBezTo>
                    <a:pt x="120" y="24"/>
                    <a:pt x="60" y="31"/>
                    <a:pt x="0" y="34"/>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54" name="Google Shape;1354;p36"/>
            <p:cNvSpPr/>
            <p:nvPr/>
          </p:nvSpPr>
          <p:spPr>
            <a:xfrm>
              <a:off x="4940640" y="5384160"/>
              <a:ext cx="18000" cy="6480"/>
            </a:xfrm>
            <a:custGeom>
              <a:avLst/>
              <a:gdLst/>
              <a:ahLst/>
              <a:cxnLst/>
              <a:rect l="l" t="t" r="r" b="b"/>
              <a:pathLst>
                <a:path w="50" h="18" extrusionOk="0">
                  <a:moveTo>
                    <a:pt x="50" y="8"/>
                  </a:moveTo>
                  <a:lnTo>
                    <a:pt x="50" y="8"/>
                  </a:lnTo>
                  <a:lnTo>
                    <a:pt x="50" y="8"/>
                  </a:lnTo>
                  <a:cubicBezTo>
                    <a:pt x="27" y="-9"/>
                    <a:pt x="13" y="2"/>
                    <a:pt x="0" y="18"/>
                  </a:cubicBezTo>
                  <a:cubicBezTo>
                    <a:pt x="13" y="18"/>
                    <a:pt x="24" y="18"/>
                    <a:pt x="37" y="18"/>
                  </a:cubicBezTo>
                  <a:cubicBezTo>
                    <a:pt x="44" y="15"/>
                    <a:pt x="47" y="12"/>
                    <a:pt x="50" y="8"/>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55" name="Google Shape;1355;p36"/>
            <p:cNvSpPr/>
            <p:nvPr/>
          </p:nvSpPr>
          <p:spPr>
            <a:xfrm>
              <a:off x="4968360" y="5397840"/>
              <a:ext cx="5040" cy="2520"/>
            </a:xfrm>
            <a:custGeom>
              <a:avLst/>
              <a:gdLst/>
              <a:ahLst/>
              <a:cxnLst/>
              <a:rect l="l" t="t" r="r" b="b"/>
              <a:pathLst>
                <a:path w="14" h="7" extrusionOk="0">
                  <a:moveTo>
                    <a:pt x="0" y="4"/>
                  </a:moveTo>
                  <a:lnTo>
                    <a:pt x="0" y="4"/>
                  </a:lnTo>
                  <a:cubicBezTo>
                    <a:pt x="0" y="7"/>
                    <a:pt x="0" y="7"/>
                    <a:pt x="0" y="7"/>
                  </a:cubicBezTo>
                  <a:cubicBezTo>
                    <a:pt x="7" y="7"/>
                    <a:pt x="10" y="7"/>
                    <a:pt x="14" y="7"/>
                  </a:cubicBezTo>
                  <a:cubicBezTo>
                    <a:pt x="14" y="4"/>
                    <a:pt x="7" y="0"/>
                    <a:pt x="4" y="0"/>
                  </a:cubicBezTo>
                  <a:lnTo>
                    <a:pt x="0" y="4"/>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56" name="Google Shape;1356;p36"/>
            <p:cNvSpPr/>
            <p:nvPr/>
          </p:nvSpPr>
          <p:spPr>
            <a:xfrm>
              <a:off x="4668840" y="5583240"/>
              <a:ext cx="466560" cy="29880"/>
            </a:xfrm>
            <a:custGeom>
              <a:avLst/>
              <a:gdLst/>
              <a:ahLst/>
              <a:cxnLst/>
              <a:rect l="l" t="t" r="r" b="b"/>
              <a:pathLst>
                <a:path w="1296" h="83" extrusionOk="0">
                  <a:moveTo>
                    <a:pt x="1153" y="6"/>
                  </a:moveTo>
                  <a:lnTo>
                    <a:pt x="1153" y="6"/>
                  </a:lnTo>
                  <a:cubicBezTo>
                    <a:pt x="1133" y="6"/>
                    <a:pt x="1113" y="9"/>
                    <a:pt x="1093" y="9"/>
                  </a:cubicBezTo>
                  <a:cubicBezTo>
                    <a:pt x="1060" y="23"/>
                    <a:pt x="1023" y="13"/>
                    <a:pt x="987" y="19"/>
                  </a:cubicBezTo>
                  <a:lnTo>
                    <a:pt x="987" y="19"/>
                  </a:lnTo>
                  <a:lnTo>
                    <a:pt x="987" y="19"/>
                  </a:lnTo>
                  <a:cubicBezTo>
                    <a:pt x="953" y="19"/>
                    <a:pt x="916" y="13"/>
                    <a:pt x="883" y="26"/>
                  </a:cubicBezTo>
                  <a:cubicBezTo>
                    <a:pt x="805" y="29"/>
                    <a:pt x="725" y="19"/>
                    <a:pt x="651" y="33"/>
                  </a:cubicBezTo>
                  <a:lnTo>
                    <a:pt x="651" y="33"/>
                  </a:lnTo>
                  <a:lnTo>
                    <a:pt x="651" y="33"/>
                  </a:lnTo>
                  <a:cubicBezTo>
                    <a:pt x="634" y="33"/>
                    <a:pt x="617" y="33"/>
                    <a:pt x="601" y="36"/>
                  </a:cubicBezTo>
                  <a:cubicBezTo>
                    <a:pt x="486" y="33"/>
                    <a:pt x="376" y="39"/>
                    <a:pt x="265" y="53"/>
                  </a:cubicBezTo>
                  <a:lnTo>
                    <a:pt x="265" y="53"/>
                  </a:lnTo>
                  <a:lnTo>
                    <a:pt x="265" y="53"/>
                  </a:lnTo>
                  <a:cubicBezTo>
                    <a:pt x="251" y="53"/>
                    <a:pt x="238" y="53"/>
                    <a:pt x="228" y="53"/>
                  </a:cubicBezTo>
                  <a:cubicBezTo>
                    <a:pt x="215" y="56"/>
                    <a:pt x="201" y="56"/>
                    <a:pt x="188" y="56"/>
                  </a:cubicBezTo>
                  <a:cubicBezTo>
                    <a:pt x="158" y="53"/>
                    <a:pt x="124" y="49"/>
                    <a:pt x="94" y="60"/>
                  </a:cubicBezTo>
                  <a:lnTo>
                    <a:pt x="94" y="60"/>
                  </a:lnTo>
                  <a:cubicBezTo>
                    <a:pt x="87" y="63"/>
                    <a:pt x="80" y="63"/>
                    <a:pt x="74" y="63"/>
                  </a:cubicBezTo>
                  <a:cubicBezTo>
                    <a:pt x="47" y="60"/>
                    <a:pt x="23" y="60"/>
                    <a:pt x="0" y="70"/>
                  </a:cubicBezTo>
                  <a:cubicBezTo>
                    <a:pt x="47" y="90"/>
                    <a:pt x="101" y="80"/>
                    <a:pt x="151" y="83"/>
                  </a:cubicBezTo>
                  <a:cubicBezTo>
                    <a:pt x="161" y="80"/>
                    <a:pt x="174" y="80"/>
                    <a:pt x="188" y="80"/>
                  </a:cubicBezTo>
                  <a:cubicBezTo>
                    <a:pt x="191" y="80"/>
                    <a:pt x="191" y="76"/>
                    <a:pt x="191" y="73"/>
                  </a:cubicBezTo>
                  <a:lnTo>
                    <a:pt x="191" y="73"/>
                  </a:lnTo>
                  <a:cubicBezTo>
                    <a:pt x="221" y="80"/>
                    <a:pt x="251" y="83"/>
                    <a:pt x="275" y="70"/>
                  </a:cubicBezTo>
                  <a:cubicBezTo>
                    <a:pt x="278" y="70"/>
                    <a:pt x="282" y="73"/>
                    <a:pt x="288" y="73"/>
                  </a:cubicBezTo>
                  <a:cubicBezTo>
                    <a:pt x="359" y="66"/>
                    <a:pt x="429" y="80"/>
                    <a:pt x="497" y="63"/>
                  </a:cubicBezTo>
                  <a:cubicBezTo>
                    <a:pt x="537" y="60"/>
                    <a:pt x="574" y="56"/>
                    <a:pt x="614" y="53"/>
                  </a:cubicBezTo>
                  <a:cubicBezTo>
                    <a:pt x="624" y="53"/>
                    <a:pt x="631" y="53"/>
                    <a:pt x="641" y="53"/>
                  </a:cubicBezTo>
                  <a:lnTo>
                    <a:pt x="641" y="53"/>
                  </a:lnTo>
                  <a:cubicBezTo>
                    <a:pt x="658" y="53"/>
                    <a:pt x="678" y="56"/>
                    <a:pt x="694" y="46"/>
                  </a:cubicBezTo>
                  <a:cubicBezTo>
                    <a:pt x="708" y="49"/>
                    <a:pt x="718" y="49"/>
                    <a:pt x="732" y="46"/>
                  </a:cubicBezTo>
                  <a:cubicBezTo>
                    <a:pt x="779" y="49"/>
                    <a:pt x="825" y="46"/>
                    <a:pt x="872" y="42"/>
                  </a:cubicBezTo>
                  <a:lnTo>
                    <a:pt x="872" y="42"/>
                  </a:lnTo>
                  <a:lnTo>
                    <a:pt x="872" y="42"/>
                  </a:lnTo>
                  <a:cubicBezTo>
                    <a:pt x="916" y="46"/>
                    <a:pt x="960" y="46"/>
                    <a:pt x="1000" y="39"/>
                  </a:cubicBezTo>
                  <a:cubicBezTo>
                    <a:pt x="1007" y="39"/>
                    <a:pt x="1013" y="39"/>
                    <a:pt x="1017" y="36"/>
                  </a:cubicBezTo>
                  <a:cubicBezTo>
                    <a:pt x="1073" y="36"/>
                    <a:pt x="1127" y="36"/>
                    <a:pt x="1180" y="26"/>
                  </a:cubicBezTo>
                  <a:lnTo>
                    <a:pt x="1180" y="26"/>
                  </a:lnTo>
                  <a:cubicBezTo>
                    <a:pt x="1190" y="26"/>
                    <a:pt x="1197" y="26"/>
                    <a:pt x="1207" y="26"/>
                  </a:cubicBezTo>
                  <a:cubicBezTo>
                    <a:pt x="1214" y="26"/>
                    <a:pt x="1224" y="26"/>
                    <a:pt x="1234" y="26"/>
                  </a:cubicBezTo>
                  <a:lnTo>
                    <a:pt x="1234" y="26"/>
                  </a:lnTo>
                  <a:lnTo>
                    <a:pt x="1234" y="26"/>
                  </a:lnTo>
                  <a:cubicBezTo>
                    <a:pt x="1251" y="23"/>
                    <a:pt x="1271" y="26"/>
                    <a:pt x="1288" y="19"/>
                  </a:cubicBezTo>
                  <a:cubicBezTo>
                    <a:pt x="1294" y="16"/>
                    <a:pt x="1298" y="13"/>
                    <a:pt x="1294" y="9"/>
                  </a:cubicBezTo>
                  <a:lnTo>
                    <a:pt x="1294" y="9"/>
                  </a:lnTo>
                  <a:lnTo>
                    <a:pt x="1294" y="9"/>
                  </a:lnTo>
                  <a:cubicBezTo>
                    <a:pt x="1281" y="-4"/>
                    <a:pt x="1268" y="-1"/>
                    <a:pt x="1254" y="6"/>
                  </a:cubicBezTo>
                  <a:cubicBezTo>
                    <a:pt x="1237" y="6"/>
                    <a:pt x="1224" y="6"/>
                    <a:pt x="1207" y="9"/>
                  </a:cubicBezTo>
                  <a:lnTo>
                    <a:pt x="1207" y="9"/>
                  </a:lnTo>
                  <a:lnTo>
                    <a:pt x="1207" y="9"/>
                  </a:lnTo>
                  <a:cubicBezTo>
                    <a:pt x="1197" y="9"/>
                    <a:pt x="1190" y="9"/>
                    <a:pt x="1180" y="9"/>
                  </a:cubicBezTo>
                  <a:lnTo>
                    <a:pt x="1180" y="9"/>
                  </a:lnTo>
                  <a:lnTo>
                    <a:pt x="1180" y="9"/>
                  </a:lnTo>
                  <a:cubicBezTo>
                    <a:pt x="1170" y="9"/>
                    <a:pt x="1164" y="6"/>
                    <a:pt x="1153" y="6"/>
                  </a:cubicBezTo>
                  <a:moveTo>
                    <a:pt x="124" y="63"/>
                  </a:moveTo>
                  <a:lnTo>
                    <a:pt x="124" y="63"/>
                  </a:lnTo>
                  <a:moveTo>
                    <a:pt x="164" y="66"/>
                  </a:moveTo>
                  <a:lnTo>
                    <a:pt x="164" y="66"/>
                  </a:lnTo>
                  <a:lnTo>
                    <a:pt x="164" y="66"/>
                  </a:lnTo>
                  <a:lnTo>
                    <a:pt x="164" y="63"/>
                  </a:lnTo>
                  <a:cubicBezTo>
                    <a:pt x="164" y="66"/>
                    <a:pt x="164" y="66"/>
                    <a:pt x="164" y="66"/>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57" name="Google Shape;1357;p36"/>
            <p:cNvSpPr/>
            <p:nvPr/>
          </p:nvSpPr>
          <p:spPr>
            <a:xfrm>
              <a:off x="4605840" y="5608440"/>
              <a:ext cx="55440" cy="9000"/>
            </a:xfrm>
            <a:custGeom>
              <a:avLst/>
              <a:gdLst/>
              <a:ahLst/>
              <a:cxnLst/>
              <a:rect l="l" t="t" r="r" b="b"/>
              <a:pathLst>
                <a:path w="154" h="25" extrusionOk="0">
                  <a:moveTo>
                    <a:pt x="144" y="3"/>
                  </a:moveTo>
                  <a:lnTo>
                    <a:pt x="144" y="3"/>
                  </a:lnTo>
                  <a:cubicBezTo>
                    <a:pt x="97" y="3"/>
                    <a:pt x="47" y="-7"/>
                    <a:pt x="0" y="10"/>
                  </a:cubicBezTo>
                  <a:cubicBezTo>
                    <a:pt x="7" y="20"/>
                    <a:pt x="20" y="20"/>
                    <a:pt x="30" y="20"/>
                  </a:cubicBezTo>
                  <a:cubicBezTo>
                    <a:pt x="61" y="23"/>
                    <a:pt x="87" y="30"/>
                    <a:pt x="118" y="20"/>
                  </a:cubicBezTo>
                  <a:cubicBezTo>
                    <a:pt x="128" y="10"/>
                    <a:pt x="134" y="20"/>
                    <a:pt x="144" y="23"/>
                  </a:cubicBezTo>
                  <a:cubicBezTo>
                    <a:pt x="155" y="16"/>
                    <a:pt x="161" y="3"/>
                    <a:pt x="144" y="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58" name="Google Shape;1358;p36"/>
            <p:cNvSpPr/>
            <p:nvPr/>
          </p:nvSpPr>
          <p:spPr>
            <a:xfrm>
              <a:off x="5698080" y="4764240"/>
              <a:ext cx="26280" cy="10440"/>
            </a:xfrm>
            <a:custGeom>
              <a:avLst/>
              <a:gdLst/>
              <a:ahLst/>
              <a:cxnLst/>
              <a:rect l="l" t="t" r="r" b="b"/>
              <a:pathLst>
                <a:path w="73" h="29" extrusionOk="0">
                  <a:moveTo>
                    <a:pt x="57" y="2"/>
                  </a:moveTo>
                  <a:lnTo>
                    <a:pt x="57" y="2"/>
                  </a:lnTo>
                  <a:cubicBezTo>
                    <a:pt x="53" y="2"/>
                    <a:pt x="50" y="2"/>
                    <a:pt x="50" y="2"/>
                  </a:cubicBezTo>
                  <a:cubicBezTo>
                    <a:pt x="47" y="5"/>
                    <a:pt x="40" y="5"/>
                    <a:pt x="37" y="2"/>
                  </a:cubicBezTo>
                  <a:cubicBezTo>
                    <a:pt x="23" y="2"/>
                    <a:pt x="10" y="2"/>
                    <a:pt x="0" y="12"/>
                  </a:cubicBezTo>
                  <a:cubicBezTo>
                    <a:pt x="13" y="32"/>
                    <a:pt x="33" y="32"/>
                    <a:pt x="60" y="25"/>
                  </a:cubicBezTo>
                  <a:cubicBezTo>
                    <a:pt x="87" y="18"/>
                    <a:pt x="63" y="12"/>
                    <a:pt x="63" y="2"/>
                  </a:cubicBezTo>
                  <a:lnTo>
                    <a:pt x="63" y="2"/>
                  </a:lnTo>
                  <a:cubicBezTo>
                    <a:pt x="60" y="2"/>
                    <a:pt x="57" y="-2"/>
                    <a:pt x="57" y="2"/>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59" name="Google Shape;1359;p36"/>
            <p:cNvSpPr/>
            <p:nvPr/>
          </p:nvSpPr>
          <p:spPr>
            <a:xfrm>
              <a:off x="5376240" y="4763520"/>
              <a:ext cx="175680" cy="14760"/>
            </a:xfrm>
            <a:custGeom>
              <a:avLst/>
              <a:gdLst/>
              <a:ahLst/>
              <a:cxnLst/>
              <a:rect l="l" t="t" r="r" b="b"/>
              <a:pathLst>
                <a:path w="488" h="41" extrusionOk="0">
                  <a:moveTo>
                    <a:pt x="488" y="20"/>
                  </a:moveTo>
                  <a:lnTo>
                    <a:pt x="488" y="20"/>
                  </a:lnTo>
                  <a:cubicBezTo>
                    <a:pt x="488" y="14"/>
                    <a:pt x="474" y="14"/>
                    <a:pt x="464" y="10"/>
                  </a:cubicBezTo>
                  <a:lnTo>
                    <a:pt x="460" y="14"/>
                  </a:lnTo>
                  <a:cubicBezTo>
                    <a:pt x="454" y="10"/>
                    <a:pt x="447" y="7"/>
                    <a:pt x="440" y="4"/>
                  </a:cubicBezTo>
                  <a:cubicBezTo>
                    <a:pt x="393" y="4"/>
                    <a:pt x="346" y="4"/>
                    <a:pt x="299" y="4"/>
                  </a:cubicBezTo>
                  <a:cubicBezTo>
                    <a:pt x="263" y="10"/>
                    <a:pt x="229" y="-3"/>
                    <a:pt x="192" y="0"/>
                  </a:cubicBezTo>
                  <a:cubicBezTo>
                    <a:pt x="178" y="0"/>
                    <a:pt x="172" y="4"/>
                    <a:pt x="165" y="10"/>
                  </a:cubicBezTo>
                  <a:cubicBezTo>
                    <a:pt x="159" y="7"/>
                    <a:pt x="148" y="7"/>
                    <a:pt x="142" y="4"/>
                  </a:cubicBezTo>
                  <a:cubicBezTo>
                    <a:pt x="115" y="-3"/>
                    <a:pt x="91" y="10"/>
                    <a:pt x="68" y="14"/>
                  </a:cubicBezTo>
                  <a:cubicBezTo>
                    <a:pt x="54" y="20"/>
                    <a:pt x="38" y="4"/>
                    <a:pt x="24" y="14"/>
                  </a:cubicBezTo>
                  <a:cubicBezTo>
                    <a:pt x="17" y="10"/>
                    <a:pt x="7" y="10"/>
                    <a:pt x="1" y="17"/>
                  </a:cubicBezTo>
                  <a:cubicBezTo>
                    <a:pt x="-3" y="17"/>
                    <a:pt x="1" y="24"/>
                    <a:pt x="1" y="24"/>
                  </a:cubicBezTo>
                  <a:cubicBezTo>
                    <a:pt x="11" y="30"/>
                    <a:pt x="14" y="27"/>
                    <a:pt x="21" y="24"/>
                  </a:cubicBezTo>
                  <a:cubicBezTo>
                    <a:pt x="21" y="24"/>
                    <a:pt x="21" y="27"/>
                    <a:pt x="24" y="27"/>
                  </a:cubicBezTo>
                  <a:cubicBezTo>
                    <a:pt x="31" y="41"/>
                    <a:pt x="54" y="30"/>
                    <a:pt x="68" y="41"/>
                  </a:cubicBezTo>
                  <a:cubicBezTo>
                    <a:pt x="74" y="41"/>
                    <a:pt x="85" y="41"/>
                    <a:pt x="91" y="41"/>
                  </a:cubicBezTo>
                  <a:cubicBezTo>
                    <a:pt x="101" y="34"/>
                    <a:pt x="111" y="37"/>
                    <a:pt x="121" y="41"/>
                  </a:cubicBezTo>
                  <a:cubicBezTo>
                    <a:pt x="131" y="41"/>
                    <a:pt x="145" y="41"/>
                    <a:pt x="155" y="41"/>
                  </a:cubicBezTo>
                  <a:cubicBezTo>
                    <a:pt x="159" y="37"/>
                    <a:pt x="165" y="34"/>
                    <a:pt x="169" y="30"/>
                  </a:cubicBezTo>
                  <a:cubicBezTo>
                    <a:pt x="169" y="34"/>
                    <a:pt x="172" y="34"/>
                    <a:pt x="175" y="34"/>
                  </a:cubicBezTo>
                  <a:cubicBezTo>
                    <a:pt x="219" y="34"/>
                    <a:pt x="263" y="37"/>
                    <a:pt x="306" y="41"/>
                  </a:cubicBezTo>
                  <a:cubicBezTo>
                    <a:pt x="316" y="37"/>
                    <a:pt x="330" y="34"/>
                    <a:pt x="340" y="30"/>
                  </a:cubicBezTo>
                  <a:cubicBezTo>
                    <a:pt x="360" y="34"/>
                    <a:pt x="383" y="34"/>
                    <a:pt x="403" y="30"/>
                  </a:cubicBezTo>
                  <a:cubicBezTo>
                    <a:pt x="407" y="34"/>
                    <a:pt x="410" y="34"/>
                    <a:pt x="410" y="34"/>
                  </a:cubicBezTo>
                  <a:cubicBezTo>
                    <a:pt x="420" y="37"/>
                    <a:pt x="430" y="41"/>
                    <a:pt x="440" y="37"/>
                  </a:cubicBezTo>
                  <a:cubicBezTo>
                    <a:pt x="447" y="37"/>
                    <a:pt x="450" y="37"/>
                    <a:pt x="457" y="34"/>
                  </a:cubicBezTo>
                  <a:lnTo>
                    <a:pt x="457" y="30"/>
                  </a:lnTo>
                  <a:cubicBezTo>
                    <a:pt x="460" y="30"/>
                    <a:pt x="464" y="30"/>
                    <a:pt x="467" y="30"/>
                  </a:cubicBezTo>
                  <a:cubicBezTo>
                    <a:pt x="477" y="30"/>
                    <a:pt x="488" y="30"/>
                    <a:pt x="488" y="2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60" name="Google Shape;1360;p36"/>
            <p:cNvSpPr/>
            <p:nvPr/>
          </p:nvSpPr>
          <p:spPr>
            <a:xfrm>
              <a:off x="5567400" y="4735800"/>
              <a:ext cx="0" cy="0"/>
            </a:xfrm>
            <a:custGeom>
              <a:avLst/>
              <a:gdLst/>
              <a:ahLst/>
              <a:cxnLst/>
              <a:rect l="l" t="t" r="r" b="b"/>
              <a:pathLst>
                <a:path w="120000" h="120000" extrusionOk="0">
                  <a:moveTo>
                    <a:pt x="0" y="0"/>
                  </a:move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61" name="Google Shape;1361;p36"/>
            <p:cNvSpPr/>
            <p:nvPr/>
          </p:nvSpPr>
          <p:spPr>
            <a:xfrm>
              <a:off x="5567400" y="4735800"/>
              <a:ext cx="3600" cy="3600"/>
            </a:xfrm>
            <a:custGeom>
              <a:avLst/>
              <a:gdLst/>
              <a:ahLst/>
              <a:cxnLst/>
              <a:rect l="l" t="t" r="r" b="b"/>
              <a:pathLst>
                <a:path w="10" h="10" extrusionOk="0">
                  <a:moveTo>
                    <a:pt x="10" y="7"/>
                  </a:moveTo>
                  <a:lnTo>
                    <a:pt x="10" y="7"/>
                  </a:lnTo>
                  <a:cubicBezTo>
                    <a:pt x="10" y="3"/>
                    <a:pt x="7" y="0"/>
                    <a:pt x="0" y="0"/>
                  </a:cubicBezTo>
                  <a:cubicBezTo>
                    <a:pt x="3" y="3"/>
                    <a:pt x="3" y="7"/>
                    <a:pt x="3" y="10"/>
                  </a:cubicBezTo>
                  <a:cubicBezTo>
                    <a:pt x="7" y="10"/>
                    <a:pt x="10" y="10"/>
                    <a:pt x="10" y="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62" name="Google Shape;1362;p36"/>
            <p:cNvSpPr/>
            <p:nvPr/>
          </p:nvSpPr>
          <p:spPr>
            <a:xfrm>
              <a:off x="5608440" y="4749120"/>
              <a:ext cx="8280" cy="5400"/>
            </a:xfrm>
            <a:custGeom>
              <a:avLst/>
              <a:gdLst/>
              <a:ahLst/>
              <a:cxnLst/>
              <a:rect l="l" t="t" r="r" b="b"/>
              <a:pathLst>
                <a:path w="23" h="15" extrusionOk="0">
                  <a:moveTo>
                    <a:pt x="20" y="13"/>
                  </a:moveTo>
                  <a:lnTo>
                    <a:pt x="20" y="13"/>
                  </a:lnTo>
                  <a:cubicBezTo>
                    <a:pt x="27" y="10"/>
                    <a:pt x="17" y="3"/>
                    <a:pt x="14" y="0"/>
                  </a:cubicBezTo>
                  <a:cubicBezTo>
                    <a:pt x="10" y="0"/>
                    <a:pt x="7" y="3"/>
                    <a:pt x="0" y="6"/>
                  </a:cubicBezTo>
                  <a:cubicBezTo>
                    <a:pt x="4" y="13"/>
                    <a:pt x="10" y="17"/>
                    <a:pt x="20" y="1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63" name="Google Shape;1363;p36"/>
            <p:cNvSpPr/>
            <p:nvPr/>
          </p:nvSpPr>
          <p:spPr>
            <a:xfrm>
              <a:off x="4624560" y="4851360"/>
              <a:ext cx="5400" cy="2880"/>
            </a:xfrm>
            <a:custGeom>
              <a:avLst/>
              <a:gdLst/>
              <a:ahLst/>
              <a:cxnLst/>
              <a:rect l="l" t="t" r="r" b="b"/>
              <a:pathLst>
                <a:path w="15" h="8" extrusionOk="0">
                  <a:moveTo>
                    <a:pt x="2" y="1"/>
                  </a:moveTo>
                  <a:lnTo>
                    <a:pt x="2" y="1"/>
                  </a:lnTo>
                  <a:cubicBezTo>
                    <a:pt x="-5" y="11"/>
                    <a:pt x="9" y="4"/>
                    <a:pt x="15" y="8"/>
                  </a:cubicBezTo>
                  <a:lnTo>
                    <a:pt x="15" y="8"/>
                  </a:lnTo>
                  <a:cubicBezTo>
                    <a:pt x="12" y="4"/>
                    <a:pt x="2" y="-2"/>
                    <a:pt x="2" y="1"/>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64" name="Google Shape;1364;p36"/>
            <p:cNvSpPr/>
            <p:nvPr/>
          </p:nvSpPr>
          <p:spPr>
            <a:xfrm>
              <a:off x="5385600" y="4808160"/>
              <a:ext cx="65880" cy="16560"/>
            </a:xfrm>
            <a:custGeom>
              <a:avLst/>
              <a:gdLst/>
              <a:ahLst/>
              <a:cxnLst/>
              <a:rect l="l" t="t" r="r" b="b"/>
              <a:pathLst>
                <a:path w="183" h="46" extrusionOk="0">
                  <a:moveTo>
                    <a:pt x="126" y="31"/>
                  </a:moveTo>
                  <a:lnTo>
                    <a:pt x="126" y="31"/>
                  </a:lnTo>
                  <a:cubicBezTo>
                    <a:pt x="129" y="27"/>
                    <a:pt x="133" y="27"/>
                    <a:pt x="133" y="27"/>
                  </a:cubicBezTo>
                  <a:cubicBezTo>
                    <a:pt x="139" y="27"/>
                    <a:pt x="146" y="27"/>
                    <a:pt x="156" y="24"/>
                  </a:cubicBezTo>
                  <a:cubicBezTo>
                    <a:pt x="159" y="24"/>
                    <a:pt x="166" y="24"/>
                    <a:pt x="173" y="24"/>
                  </a:cubicBezTo>
                  <a:cubicBezTo>
                    <a:pt x="176" y="24"/>
                    <a:pt x="176" y="24"/>
                    <a:pt x="180" y="24"/>
                  </a:cubicBezTo>
                  <a:cubicBezTo>
                    <a:pt x="183" y="17"/>
                    <a:pt x="183" y="7"/>
                    <a:pt x="183" y="0"/>
                  </a:cubicBezTo>
                  <a:cubicBezTo>
                    <a:pt x="176" y="0"/>
                    <a:pt x="166" y="0"/>
                    <a:pt x="159" y="0"/>
                  </a:cubicBezTo>
                  <a:cubicBezTo>
                    <a:pt x="149" y="7"/>
                    <a:pt x="133" y="7"/>
                    <a:pt x="119" y="7"/>
                  </a:cubicBezTo>
                  <a:lnTo>
                    <a:pt x="119" y="7"/>
                  </a:lnTo>
                  <a:cubicBezTo>
                    <a:pt x="105" y="4"/>
                    <a:pt x="92" y="4"/>
                    <a:pt x="79" y="7"/>
                  </a:cubicBezTo>
                  <a:cubicBezTo>
                    <a:pt x="82" y="10"/>
                    <a:pt x="82" y="10"/>
                    <a:pt x="82" y="10"/>
                  </a:cubicBezTo>
                  <a:cubicBezTo>
                    <a:pt x="75" y="10"/>
                    <a:pt x="72" y="10"/>
                    <a:pt x="65" y="10"/>
                  </a:cubicBezTo>
                  <a:cubicBezTo>
                    <a:pt x="62" y="10"/>
                    <a:pt x="59" y="10"/>
                    <a:pt x="55" y="10"/>
                  </a:cubicBezTo>
                  <a:cubicBezTo>
                    <a:pt x="48" y="10"/>
                    <a:pt x="45" y="10"/>
                    <a:pt x="38" y="10"/>
                  </a:cubicBezTo>
                  <a:cubicBezTo>
                    <a:pt x="35" y="10"/>
                    <a:pt x="32" y="10"/>
                    <a:pt x="28" y="10"/>
                  </a:cubicBezTo>
                  <a:cubicBezTo>
                    <a:pt x="-2" y="17"/>
                    <a:pt x="-12" y="24"/>
                    <a:pt x="18" y="41"/>
                  </a:cubicBezTo>
                  <a:cubicBezTo>
                    <a:pt x="42" y="47"/>
                    <a:pt x="65" y="47"/>
                    <a:pt x="89" y="44"/>
                  </a:cubicBezTo>
                  <a:cubicBezTo>
                    <a:pt x="95" y="41"/>
                    <a:pt x="99" y="41"/>
                    <a:pt x="105" y="37"/>
                  </a:cubicBezTo>
                  <a:cubicBezTo>
                    <a:pt x="109" y="34"/>
                    <a:pt x="109" y="34"/>
                    <a:pt x="112" y="31"/>
                  </a:cubicBezTo>
                  <a:cubicBezTo>
                    <a:pt x="116" y="31"/>
                    <a:pt x="116" y="27"/>
                    <a:pt x="119" y="27"/>
                  </a:cubicBezTo>
                  <a:lnTo>
                    <a:pt x="119" y="27"/>
                  </a:lnTo>
                  <a:lnTo>
                    <a:pt x="119" y="27"/>
                  </a:lnTo>
                  <a:cubicBezTo>
                    <a:pt x="122" y="27"/>
                    <a:pt x="126" y="31"/>
                    <a:pt x="126" y="31"/>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65" name="Google Shape;1365;p36"/>
            <p:cNvSpPr/>
            <p:nvPr/>
          </p:nvSpPr>
          <p:spPr>
            <a:xfrm>
              <a:off x="5285880" y="4827960"/>
              <a:ext cx="7200" cy="3240"/>
            </a:xfrm>
            <a:custGeom>
              <a:avLst/>
              <a:gdLst/>
              <a:ahLst/>
              <a:cxnLst/>
              <a:rect l="l" t="t" r="r" b="b"/>
              <a:pathLst>
                <a:path w="20" h="9" extrusionOk="0">
                  <a:moveTo>
                    <a:pt x="0" y="2"/>
                  </a:moveTo>
                  <a:lnTo>
                    <a:pt x="0" y="2"/>
                  </a:lnTo>
                  <a:cubicBezTo>
                    <a:pt x="3" y="9"/>
                    <a:pt x="10" y="9"/>
                    <a:pt x="20" y="9"/>
                  </a:cubicBezTo>
                  <a:cubicBezTo>
                    <a:pt x="17" y="-1"/>
                    <a:pt x="10" y="-1"/>
                    <a:pt x="0" y="2"/>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66" name="Google Shape;1366;p36"/>
            <p:cNvSpPr/>
            <p:nvPr/>
          </p:nvSpPr>
          <p:spPr>
            <a:xfrm>
              <a:off x="4453560" y="4900320"/>
              <a:ext cx="2160" cy="2160"/>
            </a:xfrm>
            <a:custGeom>
              <a:avLst/>
              <a:gdLst/>
              <a:ahLst/>
              <a:cxnLst/>
              <a:rect l="l" t="t" r="r" b="b"/>
              <a:pathLst>
                <a:path w="6" h="6" extrusionOk="0">
                  <a:moveTo>
                    <a:pt x="4" y="6"/>
                  </a:moveTo>
                  <a:lnTo>
                    <a:pt x="4" y="6"/>
                  </a:lnTo>
                  <a:cubicBezTo>
                    <a:pt x="7" y="3"/>
                    <a:pt x="7" y="3"/>
                    <a:pt x="0" y="0"/>
                  </a:cubicBezTo>
                  <a:lnTo>
                    <a:pt x="0" y="0"/>
                  </a:lnTo>
                  <a:cubicBezTo>
                    <a:pt x="0" y="3"/>
                    <a:pt x="0" y="6"/>
                    <a:pt x="4" y="6"/>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67" name="Google Shape;1367;p36"/>
            <p:cNvSpPr/>
            <p:nvPr/>
          </p:nvSpPr>
          <p:spPr>
            <a:xfrm>
              <a:off x="5373000" y="4821480"/>
              <a:ext cx="3600" cy="1440"/>
            </a:xfrm>
            <a:custGeom>
              <a:avLst/>
              <a:gdLst/>
              <a:ahLst/>
              <a:cxnLst/>
              <a:rect l="l" t="t" r="r" b="b"/>
              <a:pathLst>
                <a:path w="10" h="4" extrusionOk="0">
                  <a:moveTo>
                    <a:pt x="6" y="0"/>
                  </a:moveTo>
                  <a:lnTo>
                    <a:pt x="6" y="0"/>
                  </a:lnTo>
                  <a:lnTo>
                    <a:pt x="10" y="0"/>
                  </a:lnTo>
                  <a:cubicBezTo>
                    <a:pt x="6" y="0"/>
                    <a:pt x="3" y="0"/>
                    <a:pt x="0" y="4"/>
                  </a:cubicBezTo>
                  <a:cubicBezTo>
                    <a:pt x="3" y="4"/>
                    <a:pt x="3" y="4"/>
                    <a:pt x="6"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68" name="Google Shape;1368;p36"/>
            <p:cNvSpPr/>
            <p:nvPr/>
          </p:nvSpPr>
          <p:spPr>
            <a:xfrm>
              <a:off x="5373000" y="4822920"/>
              <a:ext cx="0" cy="0"/>
            </a:xfrm>
            <a:custGeom>
              <a:avLst/>
              <a:gdLst/>
              <a:ahLst/>
              <a:cxnLst/>
              <a:rect l="l" t="t" r="r" b="b"/>
              <a:pathLst>
                <a:path w="120000" h="120000" extrusionOk="0">
                  <a:moveTo>
                    <a:pt x="0" y="0"/>
                  </a:move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69" name="Google Shape;1369;p36"/>
            <p:cNvSpPr/>
            <p:nvPr/>
          </p:nvSpPr>
          <p:spPr>
            <a:xfrm>
              <a:off x="5377680" y="4819680"/>
              <a:ext cx="1080" cy="1800"/>
            </a:xfrm>
            <a:custGeom>
              <a:avLst/>
              <a:gdLst/>
              <a:ahLst/>
              <a:cxnLst/>
              <a:rect l="l" t="t" r="r" b="b"/>
              <a:pathLst>
                <a:path w="3" h="5" extrusionOk="0">
                  <a:moveTo>
                    <a:pt x="0" y="5"/>
                  </a:moveTo>
                  <a:lnTo>
                    <a:pt x="0" y="5"/>
                  </a:lnTo>
                  <a:cubicBezTo>
                    <a:pt x="0" y="2"/>
                    <a:pt x="3" y="2"/>
                    <a:pt x="3" y="2"/>
                  </a:cubicBezTo>
                  <a:cubicBezTo>
                    <a:pt x="3" y="-1"/>
                    <a:pt x="0" y="-1"/>
                    <a:pt x="0" y="5"/>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70" name="Google Shape;1370;p36"/>
            <p:cNvSpPr/>
            <p:nvPr/>
          </p:nvSpPr>
          <p:spPr>
            <a:xfrm>
              <a:off x="5376600" y="4821480"/>
              <a:ext cx="1080" cy="0"/>
            </a:xfrm>
            <a:custGeom>
              <a:avLst/>
              <a:gdLst/>
              <a:ahLst/>
              <a:cxnLst/>
              <a:rect l="l" t="t" r="r" b="b"/>
              <a:pathLst>
                <a:path w="3" h="120000" extrusionOk="0">
                  <a:moveTo>
                    <a:pt x="3" y="0"/>
                  </a:moveTo>
                  <a:lnTo>
                    <a:pt x="3" y="0"/>
                  </a:lnTo>
                  <a:lnTo>
                    <a:pt x="0" y="0"/>
                  </a:lnTo>
                  <a:lnTo>
                    <a:pt x="0" y="0"/>
                  </a:lnTo>
                  <a:lnTo>
                    <a:pt x="3"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71" name="Google Shape;1371;p36"/>
            <p:cNvSpPr/>
            <p:nvPr/>
          </p:nvSpPr>
          <p:spPr>
            <a:xfrm>
              <a:off x="5461200" y="4804560"/>
              <a:ext cx="32400" cy="11160"/>
            </a:xfrm>
            <a:custGeom>
              <a:avLst/>
              <a:gdLst/>
              <a:ahLst/>
              <a:cxnLst/>
              <a:rect l="l" t="t" r="r" b="b"/>
              <a:pathLst>
                <a:path w="90" h="31" extrusionOk="0">
                  <a:moveTo>
                    <a:pt x="0" y="27"/>
                  </a:moveTo>
                  <a:lnTo>
                    <a:pt x="0" y="27"/>
                  </a:lnTo>
                  <a:lnTo>
                    <a:pt x="0" y="27"/>
                  </a:lnTo>
                  <a:cubicBezTo>
                    <a:pt x="6" y="34"/>
                    <a:pt x="16" y="30"/>
                    <a:pt x="23" y="30"/>
                  </a:cubicBezTo>
                  <a:cubicBezTo>
                    <a:pt x="33" y="30"/>
                    <a:pt x="43" y="34"/>
                    <a:pt x="50" y="27"/>
                  </a:cubicBezTo>
                  <a:cubicBezTo>
                    <a:pt x="57" y="27"/>
                    <a:pt x="67" y="27"/>
                    <a:pt x="74" y="27"/>
                  </a:cubicBezTo>
                  <a:cubicBezTo>
                    <a:pt x="77" y="24"/>
                    <a:pt x="84" y="24"/>
                    <a:pt x="87" y="24"/>
                  </a:cubicBezTo>
                  <a:cubicBezTo>
                    <a:pt x="87" y="20"/>
                    <a:pt x="90" y="20"/>
                    <a:pt x="90" y="17"/>
                  </a:cubicBezTo>
                  <a:cubicBezTo>
                    <a:pt x="90" y="14"/>
                    <a:pt x="90" y="7"/>
                    <a:pt x="87" y="0"/>
                  </a:cubicBezTo>
                  <a:cubicBezTo>
                    <a:pt x="74" y="0"/>
                    <a:pt x="57" y="0"/>
                    <a:pt x="40" y="0"/>
                  </a:cubicBezTo>
                  <a:cubicBezTo>
                    <a:pt x="27" y="10"/>
                    <a:pt x="-4" y="7"/>
                    <a:pt x="0" y="2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72" name="Google Shape;1372;p36"/>
            <p:cNvSpPr/>
            <p:nvPr/>
          </p:nvSpPr>
          <p:spPr>
            <a:xfrm>
              <a:off x="4940640" y="5063400"/>
              <a:ext cx="269280" cy="19080"/>
            </a:xfrm>
            <a:custGeom>
              <a:avLst/>
              <a:gdLst/>
              <a:ahLst/>
              <a:cxnLst/>
              <a:rect l="l" t="t" r="r" b="b"/>
              <a:pathLst>
                <a:path w="748" h="53" extrusionOk="0">
                  <a:moveTo>
                    <a:pt x="670" y="26"/>
                  </a:moveTo>
                  <a:lnTo>
                    <a:pt x="670" y="26"/>
                  </a:lnTo>
                  <a:cubicBezTo>
                    <a:pt x="697" y="26"/>
                    <a:pt x="724" y="33"/>
                    <a:pt x="748" y="16"/>
                  </a:cubicBezTo>
                  <a:cubicBezTo>
                    <a:pt x="737" y="6"/>
                    <a:pt x="707" y="20"/>
                    <a:pt x="711" y="0"/>
                  </a:cubicBezTo>
                  <a:cubicBezTo>
                    <a:pt x="691" y="3"/>
                    <a:pt x="674" y="10"/>
                    <a:pt x="657" y="16"/>
                  </a:cubicBezTo>
                  <a:lnTo>
                    <a:pt x="657" y="16"/>
                  </a:lnTo>
                  <a:cubicBezTo>
                    <a:pt x="623" y="13"/>
                    <a:pt x="590" y="13"/>
                    <a:pt x="556" y="16"/>
                  </a:cubicBezTo>
                  <a:lnTo>
                    <a:pt x="556" y="16"/>
                  </a:lnTo>
                  <a:cubicBezTo>
                    <a:pt x="526" y="3"/>
                    <a:pt x="496" y="10"/>
                    <a:pt x="466" y="16"/>
                  </a:cubicBezTo>
                  <a:cubicBezTo>
                    <a:pt x="455" y="6"/>
                    <a:pt x="442" y="0"/>
                    <a:pt x="425" y="3"/>
                  </a:cubicBezTo>
                  <a:cubicBezTo>
                    <a:pt x="402" y="6"/>
                    <a:pt x="375" y="-7"/>
                    <a:pt x="348" y="6"/>
                  </a:cubicBezTo>
                  <a:lnTo>
                    <a:pt x="345" y="10"/>
                  </a:lnTo>
                  <a:cubicBezTo>
                    <a:pt x="328" y="13"/>
                    <a:pt x="315" y="13"/>
                    <a:pt x="298" y="16"/>
                  </a:cubicBezTo>
                  <a:cubicBezTo>
                    <a:pt x="284" y="16"/>
                    <a:pt x="272" y="16"/>
                    <a:pt x="258" y="16"/>
                  </a:cubicBezTo>
                  <a:cubicBezTo>
                    <a:pt x="228" y="16"/>
                    <a:pt x="198" y="6"/>
                    <a:pt x="168" y="26"/>
                  </a:cubicBezTo>
                  <a:lnTo>
                    <a:pt x="168" y="26"/>
                  </a:lnTo>
                  <a:cubicBezTo>
                    <a:pt x="151" y="10"/>
                    <a:pt x="134" y="26"/>
                    <a:pt x="117" y="26"/>
                  </a:cubicBezTo>
                  <a:cubicBezTo>
                    <a:pt x="94" y="40"/>
                    <a:pt x="81" y="20"/>
                    <a:pt x="64" y="16"/>
                  </a:cubicBezTo>
                  <a:cubicBezTo>
                    <a:pt x="60" y="20"/>
                    <a:pt x="57" y="23"/>
                    <a:pt x="50" y="23"/>
                  </a:cubicBezTo>
                  <a:lnTo>
                    <a:pt x="50" y="23"/>
                  </a:lnTo>
                  <a:cubicBezTo>
                    <a:pt x="47" y="23"/>
                    <a:pt x="44" y="26"/>
                    <a:pt x="40" y="26"/>
                  </a:cubicBezTo>
                  <a:cubicBezTo>
                    <a:pt x="30" y="40"/>
                    <a:pt x="0" y="33"/>
                    <a:pt x="0" y="53"/>
                  </a:cubicBezTo>
                  <a:cubicBezTo>
                    <a:pt x="7" y="53"/>
                    <a:pt x="10" y="53"/>
                    <a:pt x="13" y="53"/>
                  </a:cubicBezTo>
                  <a:cubicBezTo>
                    <a:pt x="17" y="50"/>
                    <a:pt x="24" y="47"/>
                    <a:pt x="30" y="47"/>
                  </a:cubicBezTo>
                  <a:cubicBezTo>
                    <a:pt x="34" y="47"/>
                    <a:pt x="34" y="47"/>
                    <a:pt x="37" y="47"/>
                  </a:cubicBezTo>
                  <a:cubicBezTo>
                    <a:pt x="64" y="57"/>
                    <a:pt x="91" y="40"/>
                    <a:pt x="117" y="43"/>
                  </a:cubicBezTo>
                  <a:lnTo>
                    <a:pt x="117" y="43"/>
                  </a:lnTo>
                  <a:cubicBezTo>
                    <a:pt x="121" y="43"/>
                    <a:pt x="124" y="43"/>
                    <a:pt x="131" y="43"/>
                  </a:cubicBezTo>
                  <a:lnTo>
                    <a:pt x="131" y="43"/>
                  </a:lnTo>
                  <a:lnTo>
                    <a:pt x="131" y="43"/>
                  </a:lnTo>
                  <a:cubicBezTo>
                    <a:pt x="138" y="43"/>
                    <a:pt x="148" y="43"/>
                    <a:pt x="154" y="43"/>
                  </a:cubicBezTo>
                  <a:cubicBezTo>
                    <a:pt x="158" y="43"/>
                    <a:pt x="164" y="43"/>
                    <a:pt x="168" y="43"/>
                  </a:cubicBezTo>
                  <a:lnTo>
                    <a:pt x="168" y="43"/>
                  </a:lnTo>
                  <a:cubicBezTo>
                    <a:pt x="191" y="47"/>
                    <a:pt x="211" y="33"/>
                    <a:pt x="235" y="33"/>
                  </a:cubicBezTo>
                  <a:lnTo>
                    <a:pt x="235" y="33"/>
                  </a:lnTo>
                  <a:lnTo>
                    <a:pt x="235" y="33"/>
                  </a:lnTo>
                  <a:cubicBezTo>
                    <a:pt x="265" y="36"/>
                    <a:pt x="294" y="40"/>
                    <a:pt x="325" y="26"/>
                  </a:cubicBezTo>
                  <a:lnTo>
                    <a:pt x="325" y="26"/>
                  </a:lnTo>
                  <a:cubicBezTo>
                    <a:pt x="338" y="30"/>
                    <a:pt x="348" y="36"/>
                    <a:pt x="362" y="26"/>
                  </a:cubicBezTo>
                  <a:lnTo>
                    <a:pt x="362" y="26"/>
                  </a:lnTo>
                  <a:lnTo>
                    <a:pt x="362" y="26"/>
                  </a:lnTo>
                  <a:cubicBezTo>
                    <a:pt x="385" y="30"/>
                    <a:pt x="412" y="33"/>
                    <a:pt x="439" y="33"/>
                  </a:cubicBezTo>
                  <a:cubicBezTo>
                    <a:pt x="452" y="43"/>
                    <a:pt x="466" y="43"/>
                    <a:pt x="476" y="33"/>
                  </a:cubicBezTo>
                  <a:lnTo>
                    <a:pt x="476" y="33"/>
                  </a:lnTo>
                  <a:cubicBezTo>
                    <a:pt x="486" y="26"/>
                    <a:pt x="502" y="26"/>
                    <a:pt x="516" y="26"/>
                  </a:cubicBezTo>
                  <a:cubicBezTo>
                    <a:pt x="519" y="26"/>
                    <a:pt x="526" y="26"/>
                    <a:pt x="529" y="26"/>
                  </a:cubicBezTo>
                  <a:cubicBezTo>
                    <a:pt x="533" y="26"/>
                    <a:pt x="536" y="26"/>
                    <a:pt x="543" y="26"/>
                  </a:cubicBezTo>
                  <a:lnTo>
                    <a:pt x="543" y="26"/>
                  </a:lnTo>
                  <a:lnTo>
                    <a:pt x="543" y="26"/>
                  </a:lnTo>
                  <a:cubicBezTo>
                    <a:pt x="583" y="30"/>
                    <a:pt x="627" y="26"/>
                    <a:pt x="670" y="26"/>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73" name="Google Shape;1373;p36"/>
            <p:cNvSpPr/>
            <p:nvPr/>
          </p:nvSpPr>
          <p:spPr>
            <a:xfrm>
              <a:off x="4496040" y="5051160"/>
              <a:ext cx="572040" cy="16200"/>
            </a:xfrm>
            <a:custGeom>
              <a:avLst/>
              <a:gdLst/>
              <a:ahLst/>
              <a:cxnLst/>
              <a:rect l="l" t="t" r="r" b="b"/>
              <a:pathLst>
                <a:path w="1589" h="45" extrusionOk="0">
                  <a:moveTo>
                    <a:pt x="114" y="27"/>
                  </a:moveTo>
                  <a:lnTo>
                    <a:pt x="114" y="27"/>
                  </a:lnTo>
                  <a:cubicBezTo>
                    <a:pt x="117" y="27"/>
                    <a:pt x="124" y="27"/>
                    <a:pt x="127" y="24"/>
                  </a:cubicBezTo>
                  <a:cubicBezTo>
                    <a:pt x="161" y="40"/>
                    <a:pt x="195" y="34"/>
                    <a:pt x="231" y="30"/>
                  </a:cubicBezTo>
                  <a:lnTo>
                    <a:pt x="231" y="30"/>
                  </a:lnTo>
                  <a:cubicBezTo>
                    <a:pt x="235" y="30"/>
                    <a:pt x="238" y="30"/>
                    <a:pt x="241" y="30"/>
                  </a:cubicBezTo>
                  <a:cubicBezTo>
                    <a:pt x="258" y="30"/>
                    <a:pt x="278" y="30"/>
                    <a:pt x="295" y="30"/>
                  </a:cubicBezTo>
                  <a:lnTo>
                    <a:pt x="295" y="30"/>
                  </a:lnTo>
                  <a:cubicBezTo>
                    <a:pt x="302" y="30"/>
                    <a:pt x="312" y="34"/>
                    <a:pt x="319" y="34"/>
                  </a:cubicBezTo>
                  <a:cubicBezTo>
                    <a:pt x="359" y="34"/>
                    <a:pt x="396" y="34"/>
                    <a:pt x="436" y="30"/>
                  </a:cubicBezTo>
                  <a:cubicBezTo>
                    <a:pt x="547" y="30"/>
                    <a:pt x="661" y="30"/>
                    <a:pt x="772" y="30"/>
                  </a:cubicBezTo>
                  <a:lnTo>
                    <a:pt x="772" y="30"/>
                  </a:lnTo>
                  <a:cubicBezTo>
                    <a:pt x="802" y="34"/>
                    <a:pt x="832" y="34"/>
                    <a:pt x="862" y="34"/>
                  </a:cubicBezTo>
                  <a:cubicBezTo>
                    <a:pt x="869" y="37"/>
                    <a:pt x="879" y="37"/>
                    <a:pt x="889" y="34"/>
                  </a:cubicBezTo>
                  <a:lnTo>
                    <a:pt x="893" y="30"/>
                  </a:lnTo>
                  <a:cubicBezTo>
                    <a:pt x="913" y="30"/>
                    <a:pt x="933" y="30"/>
                    <a:pt x="953" y="30"/>
                  </a:cubicBezTo>
                  <a:cubicBezTo>
                    <a:pt x="956" y="34"/>
                    <a:pt x="960" y="34"/>
                    <a:pt x="963" y="30"/>
                  </a:cubicBezTo>
                  <a:cubicBezTo>
                    <a:pt x="963" y="34"/>
                    <a:pt x="966" y="34"/>
                    <a:pt x="966" y="34"/>
                  </a:cubicBezTo>
                  <a:cubicBezTo>
                    <a:pt x="1010" y="50"/>
                    <a:pt x="1060" y="40"/>
                    <a:pt x="1104" y="40"/>
                  </a:cubicBezTo>
                  <a:cubicBezTo>
                    <a:pt x="1117" y="40"/>
                    <a:pt x="1131" y="34"/>
                    <a:pt x="1145" y="37"/>
                  </a:cubicBezTo>
                  <a:cubicBezTo>
                    <a:pt x="1148" y="37"/>
                    <a:pt x="1151" y="37"/>
                    <a:pt x="1158" y="37"/>
                  </a:cubicBezTo>
                  <a:cubicBezTo>
                    <a:pt x="1164" y="30"/>
                    <a:pt x="1171" y="34"/>
                    <a:pt x="1178" y="37"/>
                  </a:cubicBezTo>
                  <a:cubicBezTo>
                    <a:pt x="1185" y="37"/>
                    <a:pt x="1191" y="37"/>
                    <a:pt x="1198" y="34"/>
                  </a:cubicBezTo>
                  <a:cubicBezTo>
                    <a:pt x="1202" y="34"/>
                    <a:pt x="1202" y="34"/>
                    <a:pt x="1205" y="30"/>
                  </a:cubicBezTo>
                  <a:cubicBezTo>
                    <a:pt x="1212" y="30"/>
                    <a:pt x="1218" y="30"/>
                    <a:pt x="1225" y="30"/>
                  </a:cubicBezTo>
                  <a:cubicBezTo>
                    <a:pt x="1228" y="34"/>
                    <a:pt x="1235" y="37"/>
                    <a:pt x="1238" y="37"/>
                  </a:cubicBezTo>
                  <a:cubicBezTo>
                    <a:pt x="1252" y="40"/>
                    <a:pt x="1265" y="40"/>
                    <a:pt x="1272" y="34"/>
                  </a:cubicBezTo>
                  <a:cubicBezTo>
                    <a:pt x="1279" y="37"/>
                    <a:pt x="1285" y="37"/>
                    <a:pt x="1292" y="37"/>
                  </a:cubicBezTo>
                  <a:cubicBezTo>
                    <a:pt x="1305" y="34"/>
                    <a:pt x="1316" y="37"/>
                    <a:pt x="1329" y="40"/>
                  </a:cubicBezTo>
                  <a:cubicBezTo>
                    <a:pt x="1373" y="47"/>
                    <a:pt x="1416" y="47"/>
                    <a:pt x="1460" y="40"/>
                  </a:cubicBezTo>
                  <a:cubicBezTo>
                    <a:pt x="1467" y="37"/>
                    <a:pt x="1470" y="34"/>
                    <a:pt x="1470" y="34"/>
                  </a:cubicBezTo>
                  <a:cubicBezTo>
                    <a:pt x="1500" y="50"/>
                    <a:pt x="1533" y="44"/>
                    <a:pt x="1569" y="40"/>
                  </a:cubicBezTo>
                  <a:cubicBezTo>
                    <a:pt x="1576" y="40"/>
                    <a:pt x="1580" y="37"/>
                    <a:pt x="1587" y="34"/>
                  </a:cubicBezTo>
                  <a:cubicBezTo>
                    <a:pt x="1590" y="27"/>
                    <a:pt x="1587" y="24"/>
                    <a:pt x="1583" y="20"/>
                  </a:cubicBezTo>
                  <a:cubicBezTo>
                    <a:pt x="1583" y="17"/>
                    <a:pt x="1583" y="17"/>
                    <a:pt x="1583" y="13"/>
                  </a:cubicBezTo>
                  <a:cubicBezTo>
                    <a:pt x="1580" y="13"/>
                    <a:pt x="1580" y="13"/>
                    <a:pt x="1576" y="13"/>
                  </a:cubicBezTo>
                  <a:cubicBezTo>
                    <a:pt x="1573" y="13"/>
                    <a:pt x="1566" y="10"/>
                    <a:pt x="1563" y="10"/>
                  </a:cubicBezTo>
                  <a:cubicBezTo>
                    <a:pt x="1560" y="10"/>
                    <a:pt x="1560" y="10"/>
                    <a:pt x="1556" y="10"/>
                  </a:cubicBezTo>
                  <a:lnTo>
                    <a:pt x="1553" y="7"/>
                  </a:lnTo>
                  <a:cubicBezTo>
                    <a:pt x="1546" y="7"/>
                    <a:pt x="1540" y="7"/>
                    <a:pt x="1533" y="3"/>
                  </a:cubicBezTo>
                  <a:cubicBezTo>
                    <a:pt x="1529" y="3"/>
                    <a:pt x="1526" y="3"/>
                    <a:pt x="1523" y="3"/>
                  </a:cubicBezTo>
                  <a:lnTo>
                    <a:pt x="1519" y="7"/>
                  </a:lnTo>
                  <a:cubicBezTo>
                    <a:pt x="1517" y="7"/>
                    <a:pt x="1517" y="7"/>
                    <a:pt x="1517" y="10"/>
                  </a:cubicBezTo>
                  <a:cubicBezTo>
                    <a:pt x="1507" y="10"/>
                    <a:pt x="1500" y="10"/>
                    <a:pt x="1493" y="3"/>
                  </a:cubicBezTo>
                  <a:cubicBezTo>
                    <a:pt x="1490" y="7"/>
                    <a:pt x="1487" y="7"/>
                    <a:pt x="1483" y="7"/>
                  </a:cubicBezTo>
                  <a:cubicBezTo>
                    <a:pt x="1477" y="7"/>
                    <a:pt x="1470" y="7"/>
                    <a:pt x="1470" y="13"/>
                  </a:cubicBezTo>
                  <a:cubicBezTo>
                    <a:pt x="1467" y="10"/>
                    <a:pt x="1460" y="7"/>
                    <a:pt x="1456" y="3"/>
                  </a:cubicBezTo>
                  <a:cubicBezTo>
                    <a:pt x="1446" y="3"/>
                    <a:pt x="1440" y="7"/>
                    <a:pt x="1433" y="7"/>
                  </a:cubicBezTo>
                  <a:cubicBezTo>
                    <a:pt x="1383" y="13"/>
                    <a:pt x="1332" y="7"/>
                    <a:pt x="1282" y="10"/>
                  </a:cubicBezTo>
                  <a:cubicBezTo>
                    <a:pt x="1279" y="10"/>
                    <a:pt x="1279" y="10"/>
                    <a:pt x="1275" y="13"/>
                  </a:cubicBezTo>
                  <a:cubicBezTo>
                    <a:pt x="1275" y="10"/>
                    <a:pt x="1275" y="7"/>
                    <a:pt x="1275" y="3"/>
                  </a:cubicBezTo>
                  <a:cubicBezTo>
                    <a:pt x="1262" y="7"/>
                    <a:pt x="1252" y="7"/>
                    <a:pt x="1238" y="7"/>
                  </a:cubicBezTo>
                  <a:cubicBezTo>
                    <a:pt x="1232" y="7"/>
                    <a:pt x="1225" y="10"/>
                    <a:pt x="1222" y="13"/>
                  </a:cubicBezTo>
                  <a:cubicBezTo>
                    <a:pt x="1218" y="13"/>
                    <a:pt x="1218" y="13"/>
                    <a:pt x="1215" y="13"/>
                  </a:cubicBezTo>
                  <a:cubicBezTo>
                    <a:pt x="1215" y="10"/>
                    <a:pt x="1212" y="7"/>
                    <a:pt x="1208" y="3"/>
                  </a:cubicBezTo>
                  <a:cubicBezTo>
                    <a:pt x="1198" y="7"/>
                    <a:pt x="1185" y="7"/>
                    <a:pt x="1174" y="7"/>
                  </a:cubicBezTo>
                  <a:cubicBezTo>
                    <a:pt x="1168" y="7"/>
                    <a:pt x="1161" y="10"/>
                    <a:pt x="1158" y="7"/>
                  </a:cubicBezTo>
                  <a:cubicBezTo>
                    <a:pt x="1145" y="7"/>
                    <a:pt x="1131" y="3"/>
                    <a:pt x="1121" y="3"/>
                  </a:cubicBezTo>
                  <a:cubicBezTo>
                    <a:pt x="1111" y="0"/>
                    <a:pt x="1104" y="0"/>
                    <a:pt x="1094" y="3"/>
                  </a:cubicBezTo>
                  <a:cubicBezTo>
                    <a:pt x="1091" y="3"/>
                    <a:pt x="1084" y="3"/>
                    <a:pt x="1081" y="3"/>
                  </a:cubicBezTo>
                  <a:cubicBezTo>
                    <a:pt x="1077" y="7"/>
                    <a:pt x="1074" y="7"/>
                    <a:pt x="1070" y="7"/>
                  </a:cubicBezTo>
                  <a:cubicBezTo>
                    <a:pt x="1067" y="7"/>
                    <a:pt x="1067" y="7"/>
                    <a:pt x="1067" y="7"/>
                  </a:cubicBezTo>
                  <a:cubicBezTo>
                    <a:pt x="1060" y="7"/>
                    <a:pt x="1050" y="7"/>
                    <a:pt x="1044" y="7"/>
                  </a:cubicBezTo>
                  <a:cubicBezTo>
                    <a:pt x="1020" y="17"/>
                    <a:pt x="987" y="0"/>
                    <a:pt x="966" y="20"/>
                  </a:cubicBezTo>
                  <a:cubicBezTo>
                    <a:pt x="960" y="13"/>
                    <a:pt x="956" y="10"/>
                    <a:pt x="950" y="7"/>
                  </a:cubicBezTo>
                  <a:cubicBezTo>
                    <a:pt x="946" y="7"/>
                    <a:pt x="943" y="7"/>
                    <a:pt x="940" y="7"/>
                  </a:cubicBezTo>
                  <a:cubicBezTo>
                    <a:pt x="926" y="20"/>
                    <a:pt x="906" y="10"/>
                    <a:pt x="889" y="13"/>
                  </a:cubicBezTo>
                  <a:lnTo>
                    <a:pt x="889" y="13"/>
                  </a:lnTo>
                  <a:cubicBezTo>
                    <a:pt x="876" y="7"/>
                    <a:pt x="862" y="10"/>
                    <a:pt x="849" y="7"/>
                  </a:cubicBezTo>
                  <a:cubicBezTo>
                    <a:pt x="839" y="7"/>
                    <a:pt x="832" y="3"/>
                    <a:pt x="822" y="3"/>
                  </a:cubicBezTo>
                  <a:cubicBezTo>
                    <a:pt x="819" y="0"/>
                    <a:pt x="816" y="3"/>
                    <a:pt x="809" y="7"/>
                  </a:cubicBezTo>
                  <a:cubicBezTo>
                    <a:pt x="805" y="7"/>
                    <a:pt x="802" y="7"/>
                    <a:pt x="795" y="7"/>
                  </a:cubicBezTo>
                  <a:cubicBezTo>
                    <a:pt x="792" y="7"/>
                    <a:pt x="788" y="7"/>
                    <a:pt x="785" y="3"/>
                  </a:cubicBezTo>
                  <a:cubicBezTo>
                    <a:pt x="778" y="3"/>
                    <a:pt x="775" y="3"/>
                    <a:pt x="772" y="7"/>
                  </a:cubicBezTo>
                  <a:cubicBezTo>
                    <a:pt x="768" y="7"/>
                    <a:pt x="765" y="7"/>
                    <a:pt x="762" y="7"/>
                  </a:cubicBezTo>
                  <a:cubicBezTo>
                    <a:pt x="758" y="7"/>
                    <a:pt x="758" y="7"/>
                    <a:pt x="758" y="7"/>
                  </a:cubicBezTo>
                  <a:cubicBezTo>
                    <a:pt x="755" y="7"/>
                    <a:pt x="752" y="7"/>
                    <a:pt x="748" y="7"/>
                  </a:cubicBezTo>
                  <a:cubicBezTo>
                    <a:pt x="745" y="7"/>
                    <a:pt x="742" y="7"/>
                    <a:pt x="742" y="10"/>
                  </a:cubicBezTo>
                  <a:cubicBezTo>
                    <a:pt x="738" y="7"/>
                    <a:pt x="735" y="7"/>
                    <a:pt x="731" y="3"/>
                  </a:cubicBezTo>
                  <a:cubicBezTo>
                    <a:pt x="728" y="3"/>
                    <a:pt x="725" y="3"/>
                    <a:pt x="718" y="3"/>
                  </a:cubicBezTo>
                  <a:cubicBezTo>
                    <a:pt x="705" y="0"/>
                    <a:pt x="695" y="0"/>
                    <a:pt x="681" y="3"/>
                  </a:cubicBezTo>
                  <a:cubicBezTo>
                    <a:pt x="678" y="3"/>
                    <a:pt x="671" y="3"/>
                    <a:pt x="668" y="3"/>
                  </a:cubicBezTo>
                  <a:cubicBezTo>
                    <a:pt x="641" y="0"/>
                    <a:pt x="617" y="0"/>
                    <a:pt x="591" y="3"/>
                  </a:cubicBezTo>
                  <a:cubicBezTo>
                    <a:pt x="587" y="3"/>
                    <a:pt x="581" y="3"/>
                    <a:pt x="577" y="3"/>
                  </a:cubicBezTo>
                  <a:cubicBezTo>
                    <a:pt x="574" y="0"/>
                    <a:pt x="570" y="0"/>
                    <a:pt x="564" y="3"/>
                  </a:cubicBezTo>
                  <a:cubicBezTo>
                    <a:pt x="557" y="3"/>
                    <a:pt x="547" y="3"/>
                    <a:pt x="540" y="3"/>
                  </a:cubicBezTo>
                  <a:cubicBezTo>
                    <a:pt x="530" y="0"/>
                    <a:pt x="520" y="0"/>
                    <a:pt x="513" y="7"/>
                  </a:cubicBezTo>
                  <a:cubicBezTo>
                    <a:pt x="500" y="10"/>
                    <a:pt x="487" y="10"/>
                    <a:pt x="473" y="7"/>
                  </a:cubicBezTo>
                  <a:cubicBezTo>
                    <a:pt x="470" y="7"/>
                    <a:pt x="466" y="7"/>
                    <a:pt x="463" y="7"/>
                  </a:cubicBezTo>
                  <a:cubicBezTo>
                    <a:pt x="460" y="7"/>
                    <a:pt x="456" y="10"/>
                    <a:pt x="453" y="7"/>
                  </a:cubicBezTo>
                  <a:cubicBezTo>
                    <a:pt x="449" y="7"/>
                    <a:pt x="449" y="7"/>
                    <a:pt x="449" y="3"/>
                  </a:cubicBezTo>
                  <a:cubicBezTo>
                    <a:pt x="443" y="3"/>
                    <a:pt x="439" y="3"/>
                    <a:pt x="436" y="3"/>
                  </a:cubicBezTo>
                  <a:cubicBezTo>
                    <a:pt x="429" y="0"/>
                    <a:pt x="426" y="3"/>
                    <a:pt x="423" y="7"/>
                  </a:cubicBezTo>
                  <a:cubicBezTo>
                    <a:pt x="423" y="3"/>
                    <a:pt x="423" y="3"/>
                    <a:pt x="423" y="3"/>
                  </a:cubicBezTo>
                  <a:cubicBezTo>
                    <a:pt x="419" y="7"/>
                    <a:pt x="419" y="10"/>
                    <a:pt x="416" y="10"/>
                  </a:cubicBezTo>
                  <a:lnTo>
                    <a:pt x="413" y="10"/>
                  </a:lnTo>
                  <a:cubicBezTo>
                    <a:pt x="413" y="7"/>
                    <a:pt x="413" y="7"/>
                    <a:pt x="406" y="7"/>
                  </a:cubicBezTo>
                  <a:cubicBezTo>
                    <a:pt x="402" y="7"/>
                    <a:pt x="399" y="7"/>
                    <a:pt x="396" y="3"/>
                  </a:cubicBezTo>
                  <a:cubicBezTo>
                    <a:pt x="392" y="3"/>
                    <a:pt x="389" y="0"/>
                    <a:pt x="382" y="3"/>
                  </a:cubicBezTo>
                  <a:cubicBezTo>
                    <a:pt x="386" y="7"/>
                    <a:pt x="386" y="7"/>
                    <a:pt x="386" y="7"/>
                  </a:cubicBezTo>
                  <a:lnTo>
                    <a:pt x="386" y="7"/>
                  </a:lnTo>
                  <a:cubicBezTo>
                    <a:pt x="379" y="3"/>
                    <a:pt x="376" y="3"/>
                    <a:pt x="369" y="3"/>
                  </a:cubicBezTo>
                  <a:cubicBezTo>
                    <a:pt x="366" y="0"/>
                    <a:pt x="362" y="0"/>
                    <a:pt x="359" y="3"/>
                  </a:cubicBezTo>
                  <a:cubicBezTo>
                    <a:pt x="349" y="3"/>
                    <a:pt x="342" y="3"/>
                    <a:pt x="332" y="3"/>
                  </a:cubicBezTo>
                  <a:cubicBezTo>
                    <a:pt x="319" y="0"/>
                    <a:pt x="305" y="-3"/>
                    <a:pt x="295" y="7"/>
                  </a:cubicBezTo>
                  <a:cubicBezTo>
                    <a:pt x="295" y="3"/>
                    <a:pt x="295" y="3"/>
                    <a:pt x="295" y="3"/>
                  </a:cubicBezTo>
                  <a:cubicBezTo>
                    <a:pt x="288" y="7"/>
                    <a:pt x="288" y="7"/>
                    <a:pt x="288" y="7"/>
                  </a:cubicBezTo>
                  <a:cubicBezTo>
                    <a:pt x="292" y="10"/>
                    <a:pt x="292" y="10"/>
                    <a:pt x="292" y="10"/>
                  </a:cubicBezTo>
                  <a:cubicBezTo>
                    <a:pt x="285" y="7"/>
                    <a:pt x="282" y="7"/>
                    <a:pt x="278" y="7"/>
                  </a:cubicBezTo>
                  <a:cubicBezTo>
                    <a:pt x="275" y="7"/>
                    <a:pt x="272" y="7"/>
                    <a:pt x="268" y="3"/>
                  </a:cubicBezTo>
                  <a:cubicBezTo>
                    <a:pt x="262" y="0"/>
                    <a:pt x="252" y="0"/>
                    <a:pt x="241" y="3"/>
                  </a:cubicBezTo>
                  <a:cubicBezTo>
                    <a:pt x="228" y="3"/>
                    <a:pt x="218" y="3"/>
                    <a:pt x="205" y="3"/>
                  </a:cubicBezTo>
                  <a:cubicBezTo>
                    <a:pt x="201" y="7"/>
                    <a:pt x="198" y="7"/>
                    <a:pt x="195" y="7"/>
                  </a:cubicBezTo>
                  <a:cubicBezTo>
                    <a:pt x="191" y="7"/>
                    <a:pt x="191" y="7"/>
                    <a:pt x="191" y="3"/>
                  </a:cubicBezTo>
                  <a:cubicBezTo>
                    <a:pt x="171" y="3"/>
                    <a:pt x="148" y="3"/>
                    <a:pt x="127" y="3"/>
                  </a:cubicBezTo>
                  <a:cubicBezTo>
                    <a:pt x="124" y="7"/>
                    <a:pt x="120" y="10"/>
                    <a:pt x="117" y="7"/>
                  </a:cubicBezTo>
                  <a:cubicBezTo>
                    <a:pt x="114" y="7"/>
                    <a:pt x="110" y="7"/>
                    <a:pt x="110" y="7"/>
                  </a:cubicBezTo>
                  <a:cubicBezTo>
                    <a:pt x="107" y="7"/>
                    <a:pt x="107" y="7"/>
                    <a:pt x="104" y="7"/>
                  </a:cubicBezTo>
                  <a:cubicBezTo>
                    <a:pt x="100" y="10"/>
                    <a:pt x="100" y="17"/>
                    <a:pt x="97" y="20"/>
                  </a:cubicBezTo>
                  <a:lnTo>
                    <a:pt x="97" y="20"/>
                  </a:lnTo>
                  <a:cubicBezTo>
                    <a:pt x="67" y="7"/>
                    <a:pt x="33" y="13"/>
                    <a:pt x="0" y="24"/>
                  </a:cubicBezTo>
                  <a:cubicBezTo>
                    <a:pt x="40" y="37"/>
                    <a:pt x="77" y="37"/>
                    <a:pt x="114" y="27"/>
                  </a:cubicBezTo>
                  <a:moveTo>
                    <a:pt x="349" y="17"/>
                  </a:moveTo>
                  <a:lnTo>
                    <a:pt x="349" y="17"/>
                  </a:lnTo>
                  <a:lnTo>
                    <a:pt x="349" y="17"/>
                  </a:lnTo>
                  <a:lnTo>
                    <a:pt x="349" y="13"/>
                  </a:lnTo>
                  <a:lnTo>
                    <a:pt x="349" y="17"/>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74" name="Google Shape;1374;p36"/>
            <p:cNvSpPr/>
            <p:nvPr/>
          </p:nvSpPr>
          <p:spPr>
            <a:xfrm>
              <a:off x="4486320" y="5055840"/>
              <a:ext cx="4680" cy="7560"/>
            </a:xfrm>
            <a:custGeom>
              <a:avLst/>
              <a:gdLst/>
              <a:ahLst/>
              <a:cxnLst/>
              <a:rect l="l" t="t" r="r" b="b"/>
              <a:pathLst>
                <a:path w="13" h="21" extrusionOk="0">
                  <a:moveTo>
                    <a:pt x="0" y="0"/>
                  </a:moveTo>
                  <a:lnTo>
                    <a:pt x="0" y="0"/>
                  </a:lnTo>
                  <a:cubicBezTo>
                    <a:pt x="0" y="7"/>
                    <a:pt x="0" y="14"/>
                    <a:pt x="0" y="21"/>
                  </a:cubicBezTo>
                  <a:cubicBezTo>
                    <a:pt x="17" y="14"/>
                    <a:pt x="17" y="7"/>
                    <a:pt x="0"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75" name="Google Shape;1375;p36"/>
            <p:cNvSpPr/>
            <p:nvPr/>
          </p:nvSpPr>
          <p:spPr>
            <a:xfrm>
              <a:off x="4514040" y="5010120"/>
              <a:ext cx="478440" cy="15120"/>
            </a:xfrm>
            <a:custGeom>
              <a:avLst/>
              <a:gdLst/>
              <a:ahLst/>
              <a:cxnLst/>
              <a:rect l="l" t="t" r="r" b="b"/>
              <a:pathLst>
                <a:path w="1329" h="42" extrusionOk="0">
                  <a:moveTo>
                    <a:pt x="0" y="37"/>
                  </a:moveTo>
                  <a:lnTo>
                    <a:pt x="0" y="37"/>
                  </a:lnTo>
                  <a:cubicBezTo>
                    <a:pt x="7" y="37"/>
                    <a:pt x="17" y="37"/>
                    <a:pt x="24" y="37"/>
                  </a:cubicBezTo>
                  <a:cubicBezTo>
                    <a:pt x="27" y="34"/>
                    <a:pt x="27" y="34"/>
                    <a:pt x="27" y="30"/>
                  </a:cubicBezTo>
                  <a:cubicBezTo>
                    <a:pt x="30" y="34"/>
                    <a:pt x="34" y="34"/>
                    <a:pt x="41" y="37"/>
                  </a:cubicBezTo>
                  <a:cubicBezTo>
                    <a:pt x="44" y="34"/>
                    <a:pt x="47" y="34"/>
                    <a:pt x="47" y="37"/>
                  </a:cubicBezTo>
                  <a:cubicBezTo>
                    <a:pt x="64" y="30"/>
                    <a:pt x="77" y="30"/>
                    <a:pt x="91" y="37"/>
                  </a:cubicBezTo>
                  <a:cubicBezTo>
                    <a:pt x="94" y="34"/>
                    <a:pt x="98" y="34"/>
                    <a:pt x="101" y="37"/>
                  </a:cubicBezTo>
                  <a:cubicBezTo>
                    <a:pt x="104" y="34"/>
                    <a:pt x="108" y="34"/>
                    <a:pt x="111" y="34"/>
                  </a:cubicBezTo>
                  <a:cubicBezTo>
                    <a:pt x="114" y="34"/>
                    <a:pt x="118" y="34"/>
                    <a:pt x="118" y="37"/>
                  </a:cubicBezTo>
                  <a:cubicBezTo>
                    <a:pt x="121" y="34"/>
                    <a:pt x="124" y="34"/>
                    <a:pt x="124" y="37"/>
                  </a:cubicBezTo>
                  <a:cubicBezTo>
                    <a:pt x="131" y="34"/>
                    <a:pt x="138" y="34"/>
                    <a:pt x="145" y="37"/>
                  </a:cubicBezTo>
                  <a:cubicBezTo>
                    <a:pt x="145" y="34"/>
                    <a:pt x="148" y="34"/>
                    <a:pt x="151" y="37"/>
                  </a:cubicBezTo>
                  <a:cubicBezTo>
                    <a:pt x="171" y="30"/>
                    <a:pt x="188" y="30"/>
                    <a:pt x="208" y="37"/>
                  </a:cubicBezTo>
                  <a:cubicBezTo>
                    <a:pt x="215" y="37"/>
                    <a:pt x="222" y="37"/>
                    <a:pt x="228" y="37"/>
                  </a:cubicBezTo>
                  <a:cubicBezTo>
                    <a:pt x="232" y="34"/>
                    <a:pt x="235" y="34"/>
                    <a:pt x="238" y="30"/>
                  </a:cubicBezTo>
                  <a:lnTo>
                    <a:pt x="238" y="27"/>
                  </a:lnTo>
                  <a:cubicBezTo>
                    <a:pt x="249" y="27"/>
                    <a:pt x="259" y="27"/>
                    <a:pt x="269" y="27"/>
                  </a:cubicBezTo>
                  <a:cubicBezTo>
                    <a:pt x="272" y="30"/>
                    <a:pt x="275" y="30"/>
                    <a:pt x="282" y="30"/>
                  </a:cubicBezTo>
                  <a:cubicBezTo>
                    <a:pt x="356" y="30"/>
                    <a:pt x="427" y="34"/>
                    <a:pt x="500" y="30"/>
                  </a:cubicBezTo>
                  <a:cubicBezTo>
                    <a:pt x="500" y="30"/>
                    <a:pt x="500" y="27"/>
                    <a:pt x="504" y="27"/>
                  </a:cubicBezTo>
                  <a:cubicBezTo>
                    <a:pt x="510" y="27"/>
                    <a:pt x="520" y="27"/>
                    <a:pt x="527" y="27"/>
                  </a:cubicBezTo>
                  <a:cubicBezTo>
                    <a:pt x="574" y="27"/>
                    <a:pt x="618" y="27"/>
                    <a:pt x="665" y="30"/>
                  </a:cubicBezTo>
                  <a:lnTo>
                    <a:pt x="665" y="30"/>
                  </a:lnTo>
                  <a:cubicBezTo>
                    <a:pt x="665" y="34"/>
                    <a:pt x="668" y="34"/>
                    <a:pt x="671" y="37"/>
                  </a:cubicBezTo>
                  <a:cubicBezTo>
                    <a:pt x="732" y="37"/>
                    <a:pt x="792" y="37"/>
                    <a:pt x="849" y="37"/>
                  </a:cubicBezTo>
                  <a:cubicBezTo>
                    <a:pt x="856" y="40"/>
                    <a:pt x="859" y="40"/>
                    <a:pt x="866" y="37"/>
                  </a:cubicBezTo>
                  <a:cubicBezTo>
                    <a:pt x="866" y="37"/>
                    <a:pt x="870" y="37"/>
                    <a:pt x="870" y="34"/>
                  </a:cubicBezTo>
                  <a:cubicBezTo>
                    <a:pt x="876" y="34"/>
                    <a:pt x="880" y="34"/>
                    <a:pt x="886" y="34"/>
                  </a:cubicBezTo>
                  <a:lnTo>
                    <a:pt x="886" y="37"/>
                  </a:lnTo>
                  <a:cubicBezTo>
                    <a:pt x="890" y="37"/>
                    <a:pt x="893" y="40"/>
                    <a:pt x="896" y="40"/>
                  </a:cubicBezTo>
                  <a:cubicBezTo>
                    <a:pt x="900" y="40"/>
                    <a:pt x="900" y="37"/>
                    <a:pt x="900" y="37"/>
                  </a:cubicBezTo>
                  <a:cubicBezTo>
                    <a:pt x="910" y="37"/>
                    <a:pt x="920" y="37"/>
                    <a:pt x="930" y="37"/>
                  </a:cubicBezTo>
                  <a:cubicBezTo>
                    <a:pt x="937" y="40"/>
                    <a:pt x="943" y="40"/>
                    <a:pt x="953" y="37"/>
                  </a:cubicBezTo>
                  <a:cubicBezTo>
                    <a:pt x="957" y="37"/>
                    <a:pt x="963" y="37"/>
                    <a:pt x="967" y="40"/>
                  </a:cubicBezTo>
                  <a:cubicBezTo>
                    <a:pt x="987" y="40"/>
                    <a:pt x="1010" y="44"/>
                    <a:pt x="1031" y="37"/>
                  </a:cubicBezTo>
                  <a:cubicBezTo>
                    <a:pt x="1034" y="37"/>
                    <a:pt x="1041" y="37"/>
                    <a:pt x="1044" y="37"/>
                  </a:cubicBezTo>
                  <a:cubicBezTo>
                    <a:pt x="1047" y="40"/>
                    <a:pt x="1051" y="40"/>
                    <a:pt x="1057" y="37"/>
                  </a:cubicBezTo>
                  <a:cubicBezTo>
                    <a:pt x="1061" y="37"/>
                    <a:pt x="1067" y="37"/>
                    <a:pt x="1071" y="37"/>
                  </a:cubicBezTo>
                  <a:cubicBezTo>
                    <a:pt x="1111" y="44"/>
                    <a:pt x="1152" y="40"/>
                    <a:pt x="1192" y="40"/>
                  </a:cubicBezTo>
                  <a:cubicBezTo>
                    <a:pt x="1198" y="40"/>
                    <a:pt x="1205" y="40"/>
                    <a:pt x="1212" y="37"/>
                  </a:cubicBezTo>
                  <a:cubicBezTo>
                    <a:pt x="1215" y="37"/>
                    <a:pt x="1219" y="37"/>
                    <a:pt x="1222" y="37"/>
                  </a:cubicBezTo>
                  <a:cubicBezTo>
                    <a:pt x="1259" y="44"/>
                    <a:pt x="1292" y="44"/>
                    <a:pt x="1329" y="37"/>
                  </a:cubicBezTo>
                  <a:lnTo>
                    <a:pt x="1329" y="37"/>
                  </a:lnTo>
                  <a:cubicBezTo>
                    <a:pt x="1319" y="7"/>
                    <a:pt x="1282" y="30"/>
                    <a:pt x="1262" y="20"/>
                  </a:cubicBezTo>
                  <a:cubicBezTo>
                    <a:pt x="1175" y="17"/>
                    <a:pt x="1084" y="20"/>
                    <a:pt x="997" y="13"/>
                  </a:cubicBezTo>
                  <a:cubicBezTo>
                    <a:pt x="940" y="10"/>
                    <a:pt x="883" y="10"/>
                    <a:pt x="826" y="7"/>
                  </a:cubicBezTo>
                  <a:lnTo>
                    <a:pt x="826" y="7"/>
                  </a:lnTo>
                  <a:lnTo>
                    <a:pt x="826" y="7"/>
                  </a:lnTo>
                  <a:cubicBezTo>
                    <a:pt x="799" y="7"/>
                    <a:pt x="772" y="3"/>
                    <a:pt x="749" y="10"/>
                  </a:cubicBezTo>
                  <a:lnTo>
                    <a:pt x="749" y="10"/>
                  </a:lnTo>
                  <a:cubicBezTo>
                    <a:pt x="722" y="10"/>
                    <a:pt x="695" y="10"/>
                    <a:pt x="668" y="7"/>
                  </a:cubicBezTo>
                  <a:lnTo>
                    <a:pt x="668" y="7"/>
                  </a:lnTo>
                  <a:cubicBezTo>
                    <a:pt x="621" y="7"/>
                    <a:pt x="574" y="10"/>
                    <a:pt x="527" y="10"/>
                  </a:cubicBezTo>
                  <a:cubicBezTo>
                    <a:pt x="520" y="7"/>
                    <a:pt x="510" y="0"/>
                    <a:pt x="500" y="7"/>
                  </a:cubicBezTo>
                  <a:cubicBezTo>
                    <a:pt x="443" y="0"/>
                    <a:pt x="383" y="0"/>
                    <a:pt x="322" y="7"/>
                  </a:cubicBezTo>
                  <a:lnTo>
                    <a:pt x="322" y="7"/>
                  </a:lnTo>
                  <a:cubicBezTo>
                    <a:pt x="306" y="-3"/>
                    <a:pt x="282" y="0"/>
                    <a:pt x="259" y="0"/>
                  </a:cubicBezTo>
                  <a:cubicBezTo>
                    <a:pt x="259" y="3"/>
                    <a:pt x="259" y="3"/>
                    <a:pt x="255" y="7"/>
                  </a:cubicBezTo>
                  <a:lnTo>
                    <a:pt x="255" y="3"/>
                  </a:lnTo>
                  <a:cubicBezTo>
                    <a:pt x="249" y="3"/>
                    <a:pt x="242" y="3"/>
                    <a:pt x="235" y="3"/>
                  </a:cubicBezTo>
                  <a:cubicBezTo>
                    <a:pt x="202" y="7"/>
                    <a:pt x="165" y="0"/>
                    <a:pt x="128" y="10"/>
                  </a:cubicBezTo>
                  <a:lnTo>
                    <a:pt x="128" y="10"/>
                  </a:lnTo>
                  <a:cubicBezTo>
                    <a:pt x="124" y="10"/>
                    <a:pt x="121" y="10"/>
                    <a:pt x="118" y="10"/>
                  </a:cubicBezTo>
                  <a:cubicBezTo>
                    <a:pt x="114" y="10"/>
                    <a:pt x="114" y="10"/>
                    <a:pt x="114" y="10"/>
                  </a:cubicBezTo>
                  <a:cubicBezTo>
                    <a:pt x="108" y="10"/>
                    <a:pt x="104" y="10"/>
                    <a:pt x="101" y="7"/>
                  </a:cubicBezTo>
                  <a:cubicBezTo>
                    <a:pt x="98" y="7"/>
                    <a:pt x="98" y="7"/>
                    <a:pt x="94" y="7"/>
                  </a:cubicBezTo>
                  <a:cubicBezTo>
                    <a:pt x="91" y="7"/>
                    <a:pt x="91" y="7"/>
                    <a:pt x="91" y="7"/>
                  </a:cubicBezTo>
                  <a:cubicBezTo>
                    <a:pt x="84" y="7"/>
                    <a:pt x="81" y="7"/>
                    <a:pt x="77" y="10"/>
                  </a:cubicBezTo>
                  <a:cubicBezTo>
                    <a:pt x="67" y="13"/>
                    <a:pt x="57" y="13"/>
                    <a:pt x="47" y="10"/>
                  </a:cubicBezTo>
                  <a:cubicBezTo>
                    <a:pt x="41" y="10"/>
                    <a:pt x="34" y="10"/>
                    <a:pt x="27" y="10"/>
                  </a:cubicBezTo>
                  <a:cubicBezTo>
                    <a:pt x="24" y="10"/>
                    <a:pt x="20" y="13"/>
                    <a:pt x="17" y="17"/>
                  </a:cubicBezTo>
                  <a:lnTo>
                    <a:pt x="17" y="17"/>
                  </a:lnTo>
                  <a:lnTo>
                    <a:pt x="13" y="17"/>
                  </a:lnTo>
                  <a:cubicBezTo>
                    <a:pt x="7" y="23"/>
                    <a:pt x="3" y="30"/>
                    <a:pt x="0" y="37"/>
                  </a:cubicBezTo>
                  <a:moveTo>
                    <a:pt x="259" y="10"/>
                  </a:moveTo>
                  <a:lnTo>
                    <a:pt x="259" y="1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76" name="Google Shape;1376;p36"/>
            <p:cNvSpPr/>
            <p:nvPr/>
          </p:nvSpPr>
          <p:spPr>
            <a:xfrm>
              <a:off x="5590440" y="5088600"/>
              <a:ext cx="1080" cy="0"/>
            </a:xfrm>
            <a:custGeom>
              <a:avLst/>
              <a:gdLst/>
              <a:ahLst/>
              <a:cxnLst/>
              <a:rect l="l" t="t" r="r" b="b"/>
              <a:pathLst>
                <a:path w="3" h="120000" extrusionOk="0">
                  <a:moveTo>
                    <a:pt x="3" y="0"/>
                  </a:moveTo>
                  <a:lnTo>
                    <a:pt x="3" y="0"/>
                  </a:lnTo>
                  <a:lnTo>
                    <a:pt x="0" y="0"/>
                  </a:lnTo>
                  <a:lnTo>
                    <a:pt x="0" y="0"/>
                  </a:lnTo>
                  <a:lnTo>
                    <a:pt x="3"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77" name="Google Shape;1377;p36"/>
            <p:cNvSpPr/>
            <p:nvPr/>
          </p:nvSpPr>
          <p:spPr>
            <a:xfrm>
              <a:off x="5209920" y="4559400"/>
              <a:ext cx="7560" cy="7200"/>
            </a:xfrm>
            <a:custGeom>
              <a:avLst/>
              <a:gdLst/>
              <a:ahLst/>
              <a:cxnLst/>
              <a:rect l="l" t="t" r="r" b="b"/>
              <a:pathLst>
                <a:path w="21" h="20" extrusionOk="0">
                  <a:moveTo>
                    <a:pt x="20" y="10"/>
                  </a:moveTo>
                  <a:lnTo>
                    <a:pt x="20" y="10"/>
                  </a:lnTo>
                  <a:cubicBezTo>
                    <a:pt x="20" y="3"/>
                    <a:pt x="10" y="0"/>
                    <a:pt x="0" y="0"/>
                  </a:cubicBezTo>
                  <a:cubicBezTo>
                    <a:pt x="0" y="7"/>
                    <a:pt x="0" y="13"/>
                    <a:pt x="0" y="20"/>
                  </a:cubicBezTo>
                  <a:cubicBezTo>
                    <a:pt x="10" y="20"/>
                    <a:pt x="23" y="20"/>
                    <a:pt x="20" y="1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78" name="Google Shape;1378;p36"/>
            <p:cNvSpPr/>
            <p:nvPr/>
          </p:nvSpPr>
          <p:spPr>
            <a:xfrm>
              <a:off x="5260320" y="4539960"/>
              <a:ext cx="111240" cy="7920"/>
            </a:xfrm>
            <a:custGeom>
              <a:avLst/>
              <a:gdLst/>
              <a:ahLst/>
              <a:cxnLst/>
              <a:rect l="l" t="t" r="r" b="b"/>
              <a:pathLst>
                <a:path w="309" h="22" extrusionOk="0">
                  <a:moveTo>
                    <a:pt x="0" y="17"/>
                  </a:moveTo>
                  <a:lnTo>
                    <a:pt x="0" y="17"/>
                  </a:lnTo>
                  <a:cubicBezTo>
                    <a:pt x="4" y="20"/>
                    <a:pt x="10" y="27"/>
                    <a:pt x="14" y="17"/>
                  </a:cubicBezTo>
                  <a:lnTo>
                    <a:pt x="14" y="17"/>
                  </a:lnTo>
                  <a:cubicBezTo>
                    <a:pt x="24" y="17"/>
                    <a:pt x="27" y="14"/>
                    <a:pt x="27" y="10"/>
                  </a:cubicBezTo>
                  <a:cubicBezTo>
                    <a:pt x="44" y="10"/>
                    <a:pt x="61" y="14"/>
                    <a:pt x="78" y="17"/>
                  </a:cubicBezTo>
                  <a:lnTo>
                    <a:pt x="78" y="17"/>
                  </a:lnTo>
                  <a:cubicBezTo>
                    <a:pt x="121" y="17"/>
                    <a:pt x="165" y="17"/>
                    <a:pt x="209" y="17"/>
                  </a:cubicBezTo>
                  <a:cubicBezTo>
                    <a:pt x="219" y="17"/>
                    <a:pt x="225" y="17"/>
                    <a:pt x="235" y="17"/>
                  </a:cubicBezTo>
                  <a:cubicBezTo>
                    <a:pt x="239" y="20"/>
                    <a:pt x="242" y="20"/>
                    <a:pt x="246" y="20"/>
                  </a:cubicBezTo>
                  <a:cubicBezTo>
                    <a:pt x="249" y="20"/>
                    <a:pt x="256" y="20"/>
                    <a:pt x="262" y="20"/>
                  </a:cubicBezTo>
                  <a:cubicBezTo>
                    <a:pt x="262" y="20"/>
                    <a:pt x="266" y="20"/>
                    <a:pt x="266" y="17"/>
                  </a:cubicBezTo>
                  <a:cubicBezTo>
                    <a:pt x="286" y="20"/>
                    <a:pt x="303" y="17"/>
                    <a:pt x="309" y="0"/>
                  </a:cubicBezTo>
                  <a:cubicBezTo>
                    <a:pt x="299" y="0"/>
                    <a:pt x="286" y="0"/>
                    <a:pt x="272" y="0"/>
                  </a:cubicBezTo>
                  <a:lnTo>
                    <a:pt x="272" y="0"/>
                  </a:lnTo>
                  <a:cubicBezTo>
                    <a:pt x="239" y="0"/>
                    <a:pt x="205" y="0"/>
                    <a:pt x="168" y="0"/>
                  </a:cubicBezTo>
                  <a:lnTo>
                    <a:pt x="168" y="0"/>
                  </a:lnTo>
                  <a:cubicBezTo>
                    <a:pt x="162" y="0"/>
                    <a:pt x="152" y="0"/>
                    <a:pt x="145" y="0"/>
                  </a:cubicBezTo>
                  <a:cubicBezTo>
                    <a:pt x="125" y="0"/>
                    <a:pt x="101" y="0"/>
                    <a:pt x="78" y="0"/>
                  </a:cubicBezTo>
                  <a:lnTo>
                    <a:pt x="78" y="0"/>
                  </a:lnTo>
                  <a:lnTo>
                    <a:pt x="78" y="0"/>
                  </a:lnTo>
                  <a:cubicBezTo>
                    <a:pt x="61" y="0"/>
                    <a:pt x="44" y="0"/>
                    <a:pt x="27" y="0"/>
                  </a:cubicBezTo>
                  <a:cubicBezTo>
                    <a:pt x="27" y="4"/>
                    <a:pt x="27" y="7"/>
                    <a:pt x="27" y="10"/>
                  </a:cubicBezTo>
                  <a:cubicBezTo>
                    <a:pt x="24" y="10"/>
                    <a:pt x="21" y="7"/>
                    <a:pt x="14" y="7"/>
                  </a:cubicBezTo>
                  <a:cubicBezTo>
                    <a:pt x="7" y="10"/>
                    <a:pt x="4" y="14"/>
                    <a:pt x="0" y="1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79" name="Google Shape;1379;p36"/>
            <p:cNvSpPr/>
            <p:nvPr/>
          </p:nvSpPr>
          <p:spPr>
            <a:xfrm>
              <a:off x="4489920" y="4590720"/>
              <a:ext cx="933480" cy="56520"/>
            </a:xfrm>
            <a:custGeom>
              <a:avLst/>
              <a:gdLst/>
              <a:ahLst/>
              <a:cxnLst/>
              <a:rect l="l" t="t" r="r" b="b"/>
              <a:pathLst>
                <a:path w="2593" h="157" extrusionOk="0">
                  <a:moveTo>
                    <a:pt x="2466" y="27"/>
                  </a:moveTo>
                  <a:lnTo>
                    <a:pt x="2466" y="27"/>
                  </a:lnTo>
                  <a:lnTo>
                    <a:pt x="2466" y="27"/>
                  </a:lnTo>
                  <a:cubicBezTo>
                    <a:pt x="2476" y="24"/>
                    <a:pt x="2490" y="24"/>
                    <a:pt x="2503" y="24"/>
                  </a:cubicBezTo>
                  <a:cubicBezTo>
                    <a:pt x="2523" y="24"/>
                    <a:pt x="2547" y="24"/>
                    <a:pt x="2567" y="24"/>
                  </a:cubicBezTo>
                  <a:cubicBezTo>
                    <a:pt x="2587" y="24"/>
                    <a:pt x="2597" y="14"/>
                    <a:pt x="2590" y="0"/>
                  </a:cubicBezTo>
                  <a:cubicBezTo>
                    <a:pt x="2540" y="3"/>
                    <a:pt x="2490" y="7"/>
                    <a:pt x="2439" y="7"/>
                  </a:cubicBezTo>
                  <a:cubicBezTo>
                    <a:pt x="2426" y="0"/>
                    <a:pt x="2426" y="7"/>
                    <a:pt x="2426" y="14"/>
                  </a:cubicBezTo>
                  <a:cubicBezTo>
                    <a:pt x="2422" y="10"/>
                    <a:pt x="2422" y="10"/>
                    <a:pt x="2419" y="10"/>
                  </a:cubicBezTo>
                  <a:cubicBezTo>
                    <a:pt x="2412" y="7"/>
                    <a:pt x="2409" y="7"/>
                    <a:pt x="2402" y="7"/>
                  </a:cubicBezTo>
                  <a:lnTo>
                    <a:pt x="2402" y="7"/>
                  </a:lnTo>
                  <a:lnTo>
                    <a:pt x="2402" y="7"/>
                  </a:lnTo>
                  <a:lnTo>
                    <a:pt x="2399" y="7"/>
                  </a:lnTo>
                  <a:cubicBezTo>
                    <a:pt x="2392" y="7"/>
                    <a:pt x="2386" y="7"/>
                    <a:pt x="2379" y="10"/>
                  </a:cubicBezTo>
                  <a:cubicBezTo>
                    <a:pt x="2375" y="10"/>
                    <a:pt x="2372" y="14"/>
                    <a:pt x="2369" y="14"/>
                  </a:cubicBezTo>
                  <a:lnTo>
                    <a:pt x="2369" y="14"/>
                  </a:lnTo>
                  <a:cubicBezTo>
                    <a:pt x="2365" y="14"/>
                    <a:pt x="2365" y="14"/>
                    <a:pt x="2362" y="10"/>
                  </a:cubicBezTo>
                  <a:cubicBezTo>
                    <a:pt x="2359" y="10"/>
                    <a:pt x="2359" y="10"/>
                    <a:pt x="2355" y="10"/>
                  </a:cubicBezTo>
                  <a:cubicBezTo>
                    <a:pt x="2352" y="10"/>
                    <a:pt x="2352" y="10"/>
                    <a:pt x="2349" y="10"/>
                  </a:cubicBezTo>
                  <a:lnTo>
                    <a:pt x="2349" y="7"/>
                  </a:lnTo>
                  <a:cubicBezTo>
                    <a:pt x="2322" y="7"/>
                    <a:pt x="2295" y="3"/>
                    <a:pt x="2271" y="14"/>
                  </a:cubicBezTo>
                  <a:lnTo>
                    <a:pt x="2271" y="14"/>
                  </a:lnTo>
                  <a:cubicBezTo>
                    <a:pt x="2171" y="14"/>
                    <a:pt x="2073" y="24"/>
                    <a:pt x="1973" y="34"/>
                  </a:cubicBezTo>
                  <a:cubicBezTo>
                    <a:pt x="1909" y="27"/>
                    <a:pt x="1845" y="37"/>
                    <a:pt x="1778" y="40"/>
                  </a:cubicBezTo>
                  <a:cubicBezTo>
                    <a:pt x="1681" y="47"/>
                    <a:pt x="1580" y="54"/>
                    <a:pt x="1484" y="67"/>
                  </a:cubicBezTo>
                  <a:lnTo>
                    <a:pt x="1484" y="67"/>
                  </a:lnTo>
                  <a:lnTo>
                    <a:pt x="1484" y="67"/>
                  </a:lnTo>
                  <a:cubicBezTo>
                    <a:pt x="1440" y="67"/>
                    <a:pt x="1400" y="71"/>
                    <a:pt x="1356" y="74"/>
                  </a:cubicBezTo>
                  <a:cubicBezTo>
                    <a:pt x="1322" y="77"/>
                    <a:pt x="1286" y="91"/>
                    <a:pt x="1255" y="67"/>
                  </a:cubicBezTo>
                  <a:cubicBezTo>
                    <a:pt x="1255" y="71"/>
                    <a:pt x="1252" y="71"/>
                    <a:pt x="1252" y="74"/>
                  </a:cubicBezTo>
                  <a:cubicBezTo>
                    <a:pt x="1252" y="71"/>
                    <a:pt x="1249" y="71"/>
                    <a:pt x="1249" y="71"/>
                  </a:cubicBezTo>
                  <a:lnTo>
                    <a:pt x="1249" y="67"/>
                  </a:lnTo>
                  <a:cubicBezTo>
                    <a:pt x="1235" y="71"/>
                    <a:pt x="1219" y="71"/>
                    <a:pt x="1205" y="74"/>
                  </a:cubicBezTo>
                  <a:cubicBezTo>
                    <a:pt x="1148" y="81"/>
                    <a:pt x="1091" y="84"/>
                    <a:pt x="1034" y="91"/>
                  </a:cubicBezTo>
                  <a:lnTo>
                    <a:pt x="1030" y="91"/>
                  </a:lnTo>
                  <a:lnTo>
                    <a:pt x="1030" y="91"/>
                  </a:lnTo>
                  <a:cubicBezTo>
                    <a:pt x="1007" y="94"/>
                    <a:pt x="980" y="94"/>
                    <a:pt x="957" y="97"/>
                  </a:cubicBezTo>
                  <a:cubicBezTo>
                    <a:pt x="937" y="97"/>
                    <a:pt x="916" y="97"/>
                    <a:pt x="893" y="101"/>
                  </a:cubicBezTo>
                  <a:cubicBezTo>
                    <a:pt x="893" y="101"/>
                    <a:pt x="893" y="104"/>
                    <a:pt x="890" y="107"/>
                  </a:cubicBezTo>
                  <a:cubicBezTo>
                    <a:pt x="890" y="104"/>
                    <a:pt x="890" y="104"/>
                    <a:pt x="890" y="104"/>
                  </a:cubicBezTo>
                  <a:cubicBezTo>
                    <a:pt x="822" y="107"/>
                    <a:pt x="752" y="104"/>
                    <a:pt x="685" y="118"/>
                  </a:cubicBezTo>
                  <a:lnTo>
                    <a:pt x="685" y="118"/>
                  </a:lnTo>
                  <a:cubicBezTo>
                    <a:pt x="554" y="114"/>
                    <a:pt x="423" y="124"/>
                    <a:pt x="289" y="128"/>
                  </a:cubicBezTo>
                  <a:cubicBezTo>
                    <a:pt x="279" y="128"/>
                    <a:pt x="269" y="131"/>
                    <a:pt x="258" y="135"/>
                  </a:cubicBezTo>
                  <a:cubicBezTo>
                    <a:pt x="255" y="131"/>
                    <a:pt x="252" y="131"/>
                    <a:pt x="248" y="135"/>
                  </a:cubicBezTo>
                  <a:lnTo>
                    <a:pt x="248" y="135"/>
                  </a:lnTo>
                  <a:lnTo>
                    <a:pt x="248" y="135"/>
                  </a:lnTo>
                  <a:cubicBezTo>
                    <a:pt x="245" y="131"/>
                    <a:pt x="242" y="131"/>
                    <a:pt x="238" y="131"/>
                  </a:cubicBezTo>
                  <a:cubicBezTo>
                    <a:pt x="235" y="131"/>
                    <a:pt x="235" y="135"/>
                    <a:pt x="232" y="135"/>
                  </a:cubicBezTo>
                  <a:cubicBezTo>
                    <a:pt x="185" y="131"/>
                    <a:pt x="137" y="141"/>
                    <a:pt x="91" y="141"/>
                  </a:cubicBezTo>
                  <a:lnTo>
                    <a:pt x="91" y="141"/>
                  </a:lnTo>
                  <a:cubicBezTo>
                    <a:pt x="60" y="145"/>
                    <a:pt x="30" y="138"/>
                    <a:pt x="0" y="148"/>
                  </a:cubicBezTo>
                  <a:cubicBezTo>
                    <a:pt x="33" y="158"/>
                    <a:pt x="60" y="158"/>
                    <a:pt x="91" y="151"/>
                  </a:cubicBezTo>
                  <a:cubicBezTo>
                    <a:pt x="151" y="165"/>
                    <a:pt x="208" y="151"/>
                    <a:pt x="269" y="151"/>
                  </a:cubicBezTo>
                  <a:cubicBezTo>
                    <a:pt x="299" y="151"/>
                    <a:pt x="336" y="161"/>
                    <a:pt x="366" y="145"/>
                  </a:cubicBezTo>
                  <a:cubicBezTo>
                    <a:pt x="450" y="145"/>
                    <a:pt x="534" y="141"/>
                    <a:pt x="618" y="141"/>
                  </a:cubicBezTo>
                  <a:cubicBezTo>
                    <a:pt x="628" y="141"/>
                    <a:pt x="638" y="141"/>
                    <a:pt x="648" y="135"/>
                  </a:cubicBezTo>
                  <a:cubicBezTo>
                    <a:pt x="651" y="138"/>
                    <a:pt x="655" y="138"/>
                    <a:pt x="658" y="135"/>
                  </a:cubicBezTo>
                  <a:lnTo>
                    <a:pt x="658" y="135"/>
                  </a:lnTo>
                  <a:cubicBezTo>
                    <a:pt x="725" y="141"/>
                    <a:pt x="792" y="131"/>
                    <a:pt x="859" y="128"/>
                  </a:cubicBezTo>
                  <a:cubicBezTo>
                    <a:pt x="869" y="124"/>
                    <a:pt x="879" y="124"/>
                    <a:pt x="890" y="124"/>
                  </a:cubicBezTo>
                  <a:cubicBezTo>
                    <a:pt x="916" y="121"/>
                    <a:pt x="940" y="118"/>
                    <a:pt x="967" y="118"/>
                  </a:cubicBezTo>
                  <a:cubicBezTo>
                    <a:pt x="990" y="114"/>
                    <a:pt x="1010" y="114"/>
                    <a:pt x="1034" y="114"/>
                  </a:cubicBezTo>
                  <a:cubicBezTo>
                    <a:pt x="1094" y="111"/>
                    <a:pt x="1151" y="107"/>
                    <a:pt x="1208" y="107"/>
                  </a:cubicBezTo>
                  <a:cubicBezTo>
                    <a:pt x="1229" y="107"/>
                    <a:pt x="1249" y="107"/>
                    <a:pt x="1269" y="107"/>
                  </a:cubicBezTo>
                  <a:cubicBezTo>
                    <a:pt x="1276" y="107"/>
                    <a:pt x="1282" y="107"/>
                    <a:pt x="1286" y="107"/>
                  </a:cubicBezTo>
                  <a:cubicBezTo>
                    <a:pt x="1306" y="101"/>
                    <a:pt x="1326" y="101"/>
                    <a:pt x="1343" y="101"/>
                  </a:cubicBezTo>
                  <a:cubicBezTo>
                    <a:pt x="1403" y="94"/>
                    <a:pt x="1467" y="94"/>
                    <a:pt x="1524" y="81"/>
                  </a:cubicBezTo>
                  <a:lnTo>
                    <a:pt x="1524" y="81"/>
                  </a:lnTo>
                  <a:lnTo>
                    <a:pt x="1524" y="81"/>
                  </a:lnTo>
                  <a:cubicBezTo>
                    <a:pt x="1530" y="81"/>
                    <a:pt x="1534" y="81"/>
                    <a:pt x="1536" y="81"/>
                  </a:cubicBezTo>
                  <a:cubicBezTo>
                    <a:pt x="1553" y="84"/>
                    <a:pt x="1570" y="81"/>
                    <a:pt x="1586" y="77"/>
                  </a:cubicBezTo>
                  <a:cubicBezTo>
                    <a:pt x="1607" y="77"/>
                    <a:pt x="1624" y="81"/>
                    <a:pt x="1640" y="71"/>
                  </a:cubicBezTo>
                  <a:lnTo>
                    <a:pt x="1640" y="71"/>
                  </a:lnTo>
                  <a:cubicBezTo>
                    <a:pt x="1657" y="71"/>
                    <a:pt x="1674" y="71"/>
                    <a:pt x="1691" y="67"/>
                  </a:cubicBezTo>
                  <a:cubicBezTo>
                    <a:pt x="1788" y="67"/>
                    <a:pt x="1889" y="57"/>
                    <a:pt x="1986" y="50"/>
                  </a:cubicBezTo>
                  <a:lnTo>
                    <a:pt x="1986" y="50"/>
                  </a:lnTo>
                  <a:lnTo>
                    <a:pt x="1986" y="50"/>
                  </a:lnTo>
                  <a:cubicBezTo>
                    <a:pt x="2040" y="54"/>
                    <a:pt x="2087" y="44"/>
                    <a:pt x="2140" y="40"/>
                  </a:cubicBezTo>
                  <a:cubicBezTo>
                    <a:pt x="2221" y="37"/>
                    <a:pt x="2305" y="34"/>
                    <a:pt x="2386" y="30"/>
                  </a:cubicBezTo>
                  <a:lnTo>
                    <a:pt x="2386" y="30"/>
                  </a:lnTo>
                  <a:lnTo>
                    <a:pt x="2386" y="30"/>
                  </a:lnTo>
                  <a:cubicBezTo>
                    <a:pt x="2412" y="34"/>
                    <a:pt x="2439" y="37"/>
                    <a:pt x="2466" y="27"/>
                  </a:cubicBezTo>
                  <a:moveTo>
                    <a:pt x="665" y="131"/>
                  </a:moveTo>
                  <a:lnTo>
                    <a:pt x="665" y="131"/>
                  </a:lnTo>
                  <a:cubicBezTo>
                    <a:pt x="661" y="131"/>
                    <a:pt x="661" y="135"/>
                    <a:pt x="658" y="135"/>
                  </a:cubicBezTo>
                  <a:cubicBezTo>
                    <a:pt x="661" y="135"/>
                    <a:pt x="661" y="131"/>
                    <a:pt x="665" y="131"/>
                  </a:cubicBezTo>
                  <a:close/>
                </a:path>
              </a:pathLst>
            </a:custGeom>
            <a:solidFill>
              <a:schemeClr val="dk1"/>
            </a:solidFill>
            <a:ln>
              <a:noFill/>
            </a:ln>
          </p:spPr>
          <p:txBody>
            <a:bodyPr spcFirstLastPara="1" wrap="square" lIns="90000" tIns="11500" rIns="90000" bIns="115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80" name="Google Shape;1380;p36"/>
            <p:cNvSpPr/>
            <p:nvPr/>
          </p:nvSpPr>
          <p:spPr>
            <a:xfrm>
              <a:off x="5516280" y="4394880"/>
              <a:ext cx="14760" cy="15840"/>
            </a:xfrm>
            <a:custGeom>
              <a:avLst/>
              <a:gdLst/>
              <a:ahLst/>
              <a:cxnLst/>
              <a:rect l="l" t="t" r="r" b="b"/>
              <a:pathLst>
                <a:path w="41" h="44" extrusionOk="0">
                  <a:moveTo>
                    <a:pt x="24" y="44"/>
                  </a:moveTo>
                  <a:lnTo>
                    <a:pt x="24" y="44"/>
                  </a:lnTo>
                  <a:cubicBezTo>
                    <a:pt x="31" y="44"/>
                    <a:pt x="38" y="44"/>
                    <a:pt x="41" y="44"/>
                  </a:cubicBezTo>
                  <a:cubicBezTo>
                    <a:pt x="38" y="27"/>
                    <a:pt x="24" y="14"/>
                    <a:pt x="11" y="0"/>
                  </a:cubicBezTo>
                  <a:cubicBezTo>
                    <a:pt x="-19" y="21"/>
                    <a:pt x="21" y="31"/>
                    <a:pt x="24" y="44"/>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81" name="Google Shape;1381;p36"/>
            <p:cNvSpPr/>
            <p:nvPr/>
          </p:nvSpPr>
          <p:spPr>
            <a:xfrm>
              <a:off x="4657680" y="4473360"/>
              <a:ext cx="18360" cy="9720"/>
            </a:xfrm>
            <a:custGeom>
              <a:avLst/>
              <a:gdLst/>
              <a:ahLst/>
              <a:cxnLst/>
              <a:rect l="l" t="t" r="r" b="b"/>
              <a:pathLst>
                <a:path w="51" h="27" extrusionOk="0">
                  <a:moveTo>
                    <a:pt x="51" y="27"/>
                  </a:moveTo>
                  <a:lnTo>
                    <a:pt x="51" y="27"/>
                  </a:lnTo>
                  <a:cubicBezTo>
                    <a:pt x="51" y="21"/>
                    <a:pt x="51" y="14"/>
                    <a:pt x="51" y="11"/>
                  </a:cubicBezTo>
                  <a:cubicBezTo>
                    <a:pt x="48" y="7"/>
                    <a:pt x="41" y="4"/>
                    <a:pt x="38" y="0"/>
                  </a:cubicBezTo>
                  <a:cubicBezTo>
                    <a:pt x="34" y="0"/>
                    <a:pt x="31" y="0"/>
                    <a:pt x="28" y="0"/>
                  </a:cubicBezTo>
                  <a:cubicBezTo>
                    <a:pt x="21" y="7"/>
                    <a:pt x="11" y="11"/>
                    <a:pt x="0" y="11"/>
                  </a:cubicBezTo>
                  <a:cubicBezTo>
                    <a:pt x="7" y="21"/>
                    <a:pt x="31" y="17"/>
                    <a:pt x="38" y="27"/>
                  </a:cubicBezTo>
                  <a:cubicBezTo>
                    <a:pt x="44" y="27"/>
                    <a:pt x="48" y="27"/>
                    <a:pt x="51" y="2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82" name="Google Shape;1382;p36"/>
            <p:cNvSpPr/>
            <p:nvPr/>
          </p:nvSpPr>
          <p:spPr>
            <a:xfrm>
              <a:off x="4692600" y="5162040"/>
              <a:ext cx="511200" cy="33840"/>
            </a:xfrm>
            <a:custGeom>
              <a:avLst/>
              <a:gdLst/>
              <a:ahLst/>
              <a:cxnLst/>
              <a:rect l="l" t="t" r="r" b="b"/>
              <a:pathLst>
                <a:path w="1420" h="94" extrusionOk="0">
                  <a:moveTo>
                    <a:pt x="58" y="65"/>
                  </a:moveTo>
                  <a:lnTo>
                    <a:pt x="58" y="65"/>
                  </a:lnTo>
                  <a:lnTo>
                    <a:pt x="58" y="65"/>
                  </a:lnTo>
                  <a:cubicBezTo>
                    <a:pt x="55" y="61"/>
                    <a:pt x="51" y="61"/>
                    <a:pt x="48" y="61"/>
                  </a:cubicBezTo>
                  <a:cubicBezTo>
                    <a:pt x="45" y="61"/>
                    <a:pt x="45" y="65"/>
                    <a:pt x="45" y="65"/>
                  </a:cubicBezTo>
                  <a:lnTo>
                    <a:pt x="45" y="65"/>
                  </a:lnTo>
                  <a:cubicBezTo>
                    <a:pt x="38" y="71"/>
                    <a:pt x="28" y="68"/>
                    <a:pt x="18" y="75"/>
                  </a:cubicBezTo>
                  <a:cubicBezTo>
                    <a:pt x="14" y="75"/>
                    <a:pt x="11" y="75"/>
                    <a:pt x="8" y="75"/>
                  </a:cubicBezTo>
                  <a:cubicBezTo>
                    <a:pt x="-2" y="78"/>
                    <a:pt x="-2" y="85"/>
                    <a:pt x="4" y="91"/>
                  </a:cubicBezTo>
                  <a:cubicBezTo>
                    <a:pt x="8" y="95"/>
                    <a:pt x="14" y="95"/>
                    <a:pt x="21" y="91"/>
                  </a:cubicBezTo>
                  <a:cubicBezTo>
                    <a:pt x="55" y="91"/>
                    <a:pt x="92" y="98"/>
                    <a:pt x="125" y="85"/>
                  </a:cubicBezTo>
                  <a:cubicBezTo>
                    <a:pt x="132" y="85"/>
                    <a:pt x="142" y="85"/>
                    <a:pt x="149" y="85"/>
                  </a:cubicBezTo>
                  <a:cubicBezTo>
                    <a:pt x="159" y="75"/>
                    <a:pt x="165" y="78"/>
                    <a:pt x="175" y="81"/>
                  </a:cubicBezTo>
                  <a:cubicBezTo>
                    <a:pt x="182" y="85"/>
                    <a:pt x="192" y="85"/>
                    <a:pt x="199" y="85"/>
                  </a:cubicBezTo>
                  <a:cubicBezTo>
                    <a:pt x="209" y="88"/>
                    <a:pt x="219" y="91"/>
                    <a:pt x="232" y="88"/>
                  </a:cubicBezTo>
                  <a:cubicBezTo>
                    <a:pt x="236" y="88"/>
                    <a:pt x="239" y="85"/>
                    <a:pt x="242" y="81"/>
                  </a:cubicBezTo>
                  <a:cubicBezTo>
                    <a:pt x="242" y="78"/>
                    <a:pt x="242" y="78"/>
                    <a:pt x="242" y="75"/>
                  </a:cubicBezTo>
                  <a:cubicBezTo>
                    <a:pt x="249" y="78"/>
                    <a:pt x="256" y="78"/>
                    <a:pt x="263" y="75"/>
                  </a:cubicBezTo>
                  <a:cubicBezTo>
                    <a:pt x="360" y="65"/>
                    <a:pt x="457" y="65"/>
                    <a:pt x="551" y="48"/>
                  </a:cubicBezTo>
                  <a:lnTo>
                    <a:pt x="551" y="48"/>
                  </a:lnTo>
                  <a:cubicBezTo>
                    <a:pt x="568" y="48"/>
                    <a:pt x="581" y="44"/>
                    <a:pt x="599" y="44"/>
                  </a:cubicBezTo>
                  <a:lnTo>
                    <a:pt x="599" y="44"/>
                  </a:lnTo>
                  <a:lnTo>
                    <a:pt x="599" y="44"/>
                  </a:lnTo>
                  <a:cubicBezTo>
                    <a:pt x="612" y="44"/>
                    <a:pt x="625" y="44"/>
                    <a:pt x="639" y="44"/>
                  </a:cubicBezTo>
                  <a:cubicBezTo>
                    <a:pt x="639" y="44"/>
                    <a:pt x="642" y="44"/>
                    <a:pt x="642" y="41"/>
                  </a:cubicBezTo>
                  <a:cubicBezTo>
                    <a:pt x="645" y="41"/>
                    <a:pt x="649" y="44"/>
                    <a:pt x="652" y="44"/>
                  </a:cubicBezTo>
                  <a:cubicBezTo>
                    <a:pt x="656" y="44"/>
                    <a:pt x="659" y="44"/>
                    <a:pt x="662" y="44"/>
                  </a:cubicBezTo>
                  <a:cubicBezTo>
                    <a:pt x="706" y="34"/>
                    <a:pt x="749" y="48"/>
                    <a:pt x="793" y="38"/>
                  </a:cubicBezTo>
                  <a:cubicBezTo>
                    <a:pt x="810" y="38"/>
                    <a:pt x="830" y="34"/>
                    <a:pt x="843" y="28"/>
                  </a:cubicBezTo>
                  <a:lnTo>
                    <a:pt x="843" y="28"/>
                  </a:lnTo>
                  <a:lnTo>
                    <a:pt x="843" y="28"/>
                  </a:lnTo>
                  <a:cubicBezTo>
                    <a:pt x="857" y="31"/>
                    <a:pt x="870" y="31"/>
                    <a:pt x="884" y="28"/>
                  </a:cubicBezTo>
                  <a:cubicBezTo>
                    <a:pt x="897" y="31"/>
                    <a:pt x="910" y="31"/>
                    <a:pt x="921" y="28"/>
                  </a:cubicBezTo>
                  <a:cubicBezTo>
                    <a:pt x="961" y="28"/>
                    <a:pt x="997" y="28"/>
                    <a:pt x="1037" y="28"/>
                  </a:cubicBezTo>
                  <a:cubicBezTo>
                    <a:pt x="1108" y="28"/>
                    <a:pt x="1175" y="31"/>
                    <a:pt x="1245" y="21"/>
                  </a:cubicBezTo>
                  <a:lnTo>
                    <a:pt x="1245" y="21"/>
                  </a:lnTo>
                  <a:cubicBezTo>
                    <a:pt x="1285" y="18"/>
                    <a:pt x="1329" y="18"/>
                    <a:pt x="1373" y="18"/>
                  </a:cubicBezTo>
                  <a:lnTo>
                    <a:pt x="1373" y="18"/>
                  </a:lnTo>
                  <a:lnTo>
                    <a:pt x="1373" y="18"/>
                  </a:lnTo>
                  <a:cubicBezTo>
                    <a:pt x="1383" y="18"/>
                    <a:pt x="1396" y="18"/>
                    <a:pt x="1410" y="18"/>
                  </a:cubicBezTo>
                  <a:cubicBezTo>
                    <a:pt x="1416" y="11"/>
                    <a:pt x="1430" y="4"/>
                    <a:pt x="1406" y="1"/>
                  </a:cubicBezTo>
                  <a:cubicBezTo>
                    <a:pt x="1393" y="-2"/>
                    <a:pt x="1376" y="1"/>
                    <a:pt x="1359" y="1"/>
                  </a:cubicBezTo>
                  <a:cubicBezTo>
                    <a:pt x="1326" y="1"/>
                    <a:pt x="1292" y="1"/>
                    <a:pt x="1255" y="1"/>
                  </a:cubicBezTo>
                  <a:lnTo>
                    <a:pt x="1255" y="1"/>
                  </a:lnTo>
                  <a:lnTo>
                    <a:pt x="1255" y="1"/>
                  </a:lnTo>
                  <a:lnTo>
                    <a:pt x="1255" y="1"/>
                  </a:lnTo>
                  <a:lnTo>
                    <a:pt x="1255" y="1"/>
                  </a:lnTo>
                  <a:cubicBezTo>
                    <a:pt x="1195" y="1"/>
                    <a:pt x="1138" y="1"/>
                    <a:pt x="1077" y="1"/>
                  </a:cubicBezTo>
                  <a:cubicBezTo>
                    <a:pt x="1074" y="1"/>
                    <a:pt x="1071" y="4"/>
                    <a:pt x="1071" y="4"/>
                  </a:cubicBezTo>
                  <a:cubicBezTo>
                    <a:pt x="1067" y="4"/>
                    <a:pt x="1064" y="1"/>
                    <a:pt x="1061" y="1"/>
                  </a:cubicBezTo>
                  <a:cubicBezTo>
                    <a:pt x="1057" y="1"/>
                    <a:pt x="1054" y="1"/>
                    <a:pt x="1054" y="1"/>
                  </a:cubicBezTo>
                  <a:cubicBezTo>
                    <a:pt x="1017" y="8"/>
                    <a:pt x="980" y="4"/>
                    <a:pt x="944" y="1"/>
                  </a:cubicBezTo>
                  <a:cubicBezTo>
                    <a:pt x="937" y="1"/>
                    <a:pt x="937" y="1"/>
                    <a:pt x="937" y="1"/>
                  </a:cubicBezTo>
                  <a:cubicBezTo>
                    <a:pt x="924" y="8"/>
                    <a:pt x="907" y="1"/>
                    <a:pt x="897" y="8"/>
                  </a:cubicBezTo>
                  <a:cubicBezTo>
                    <a:pt x="897" y="11"/>
                    <a:pt x="897" y="11"/>
                    <a:pt x="897" y="11"/>
                  </a:cubicBezTo>
                  <a:cubicBezTo>
                    <a:pt x="894" y="11"/>
                    <a:pt x="887" y="11"/>
                    <a:pt x="884" y="8"/>
                  </a:cubicBezTo>
                  <a:cubicBezTo>
                    <a:pt x="874" y="4"/>
                    <a:pt x="867" y="4"/>
                    <a:pt x="857" y="8"/>
                  </a:cubicBezTo>
                  <a:cubicBezTo>
                    <a:pt x="853" y="11"/>
                    <a:pt x="850" y="11"/>
                    <a:pt x="843" y="11"/>
                  </a:cubicBezTo>
                  <a:cubicBezTo>
                    <a:pt x="843" y="11"/>
                    <a:pt x="840" y="11"/>
                    <a:pt x="840" y="14"/>
                  </a:cubicBezTo>
                  <a:cubicBezTo>
                    <a:pt x="833" y="8"/>
                    <a:pt x="830" y="4"/>
                    <a:pt x="820" y="8"/>
                  </a:cubicBezTo>
                  <a:cubicBezTo>
                    <a:pt x="817" y="8"/>
                    <a:pt x="810" y="11"/>
                    <a:pt x="806" y="11"/>
                  </a:cubicBezTo>
                  <a:cubicBezTo>
                    <a:pt x="766" y="21"/>
                    <a:pt x="719" y="4"/>
                    <a:pt x="679" y="18"/>
                  </a:cubicBezTo>
                  <a:cubicBezTo>
                    <a:pt x="672" y="21"/>
                    <a:pt x="669" y="21"/>
                    <a:pt x="662" y="18"/>
                  </a:cubicBezTo>
                  <a:cubicBezTo>
                    <a:pt x="662" y="18"/>
                    <a:pt x="659" y="18"/>
                    <a:pt x="656" y="18"/>
                  </a:cubicBezTo>
                  <a:cubicBezTo>
                    <a:pt x="652" y="18"/>
                    <a:pt x="652" y="18"/>
                    <a:pt x="652" y="18"/>
                  </a:cubicBezTo>
                  <a:lnTo>
                    <a:pt x="652" y="18"/>
                  </a:lnTo>
                  <a:cubicBezTo>
                    <a:pt x="649" y="21"/>
                    <a:pt x="645" y="21"/>
                    <a:pt x="642" y="21"/>
                  </a:cubicBezTo>
                  <a:cubicBezTo>
                    <a:pt x="639" y="21"/>
                    <a:pt x="639" y="21"/>
                    <a:pt x="639" y="18"/>
                  </a:cubicBezTo>
                  <a:cubicBezTo>
                    <a:pt x="628" y="21"/>
                    <a:pt x="622" y="21"/>
                    <a:pt x="612" y="21"/>
                  </a:cubicBezTo>
                  <a:lnTo>
                    <a:pt x="612" y="21"/>
                  </a:lnTo>
                  <a:cubicBezTo>
                    <a:pt x="599" y="18"/>
                    <a:pt x="585" y="18"/>
                    <a:pt x="571" y="28"/>
                  </a:cubicBezTo>
                  <a:cubicBezTo>
                    <a:pt x="558" y="28"/>
                    <a:pt x="545" y="28"/>
                    <a:pt x="531" y="34"/>
                  </a:cubicBezTo>
                  <a:cubicBezTo>
                    <a:pt x="531" y="34"/>
                    <a:pt x="528" y="34"/>
                    <a:pt x="524" y="34"/>
                  </a:cubicBezTo>
                  <a:lnTo>
                    <a:pt x="524" y="34"/>
                  </a:lnTo>
                  <a:cubicBezTo>
                    <a:pt x="514" y="28"/>
                    <a:pt x="504" y="28"/>
                    <a:pt x="494" y="34"/>
                  </a:cubicBezTo>
                  <a:lnTo>
                    <a:pt x="494" y="34"/>
                  </a:lnTo>
                  <a:lnTo>
                    <a:pt x="494" y="34"/>
                  </a:lnTo>
                  <a:lnTo>
                    <a:pt x="494" y="34"/>
                  </a:lnTo>
                  <a:cubicBezTo>
                    <a:pt x="451" y="34"/>
                    <a:pt x="407" y="48"/>
                    <a:pt x="363" y="48"/>
                  </a:cubicBezTo>
                  <a:cubicBezTo>
                    <a:pt x="316" y="48"/>
                    <a:pt x="270" y="51"/>
                    <a:pt x="222" y="58"/>
                  </a:cubicBezTo>
                  <a:cubicBezTo>
                    <a:pt x="219" y="55"/>
                    <a:pt x="212" y="51"/>
                    <a:pt x="206" y="51"/>
                  </a:cubicBezTo>
                  <a:cubicBezTo>
                    <a:pt x="172" y="55"/>
                    <a:pt x="142" y="48"/>
                    <a:pt x="112" y="51"/>
                  </a:cubicBezTo>
                  <a:cubicBezTo>
                    <a:pt x="92" y="55"/>
                    <a:pt x="68" y="51"/>
                    <a:pt x="58" y="65"/>
                  </a:cubicBezTo>
                  <a:moveTo>
                    <a:pt x="1128" y="14"/>
                  </a:moveTo>
                  <a:lnTo>
                    <a:pt x="1128" y="14"/>
                  </a:lnTo>
                  <a:cubicBezTo>
                    <a:pt x="1134" y="14"/>
                    <a:pt x="1141" y="14"/>
                    <a:pt x="1144" y="14"/>
                  </a:cubicBezTo>
                  <a:cubicBezTo>
                    <a:pt x="1148" y="14"/>
                    <a:pt x="1148" y="14"/>
                    <a:pt x="1148" y="14"/>
                  </a:cubicBezTo>
                  <a:cubicBezTo>
                    <a:pt x="1141" y="14"/>
                    <a:pt x="1134" y="14"/>
                    <a:pt x="1128" y="14"/>
                  </a:cubicBezTo>
                  <a:moveTo>
                    <a:pt x="1238" y="18"/>
                  </a:moveTo>
                  <a:lnTo>
                    <a:pt x="1238" y="18"/>
                  </a:lnTo>
                  <a:cubicBezTo>
                    <a:pt x="1242" y="18"/>
                    <a:pt x="1242" y="18"/>
                    <a:pt x="1242" y="18"/>
                  </a:cubicBezTo>
                  <a:cubicBezTo>
                    <a:pt x="1245" y="21"/>
                    <a:pt x="1245" y="21"/>
                    <a:pt x="1245" y="21"/>
                  </a:cubicBezTo>
                  <a:cubicBezTo>
                    <a:pt x="1242" y="18"/>
                    <a:pt x="1242" y="18"/>
                    <a:pt x="1238" y="18"/>
                  </a:cubicBezTo>
                  <a:moveTo>
                    <a:pt x="897" y="11"/>
                  </a:moveTo>
                  <a:lnTo>
                    <a:pt x="897" y="11"/>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83" name="Google Shape;1383;p36"/>
            <p:cNvSpPr/>
            <p:nvPr/>
          </p:nvSpPr>
          <p:spPr>
            <a:xfrm>
              <a:off x="4700520" y="5202360"/>
              <a:ext cx="17640" cy="10440"/>
            </a:xfrm>
            <a:custGeom>
              <a:avLst/>
              <a:gdLst/>
              <a:ahLst/>
              <a:cxnLst/>
              <a:rect l="l" t="t" r="r" b="b"/>
              <a:pathLst>
                <a:path w="49" h="29" extrusionOk="0">
                  <a:moveTo>
                    <a:pt x="2" y="20"/>
                  </a:moveTo>
                  <a:lnTo>
                    <a:pt x="2" y="20"/>
                  </a:lnTo>
                  <a:cubicBezTo>
                    <a:pt x="13" y="33"/>
                    <a:pt x="36" y="30"/>
                    <a:pt x="49" y="20"/>
                  </a:cubicBezTo>
                  <a:cubicBezTo>
                    <a:pt x="49" y="13"/>
                    <a:pt x="49" y="6"/>
                    <a:pt x="46" y="0"/>
                  </a:cubicBezTo>
                  <a:cubicBezTo>
                    <a:pt x="43" y="0"/>
                    <a:pt x="39" y="0"/>
                    <a:pt x="36" y="3"/>
                  </a:cubicBezTo>
                  <a:cubicBezTo>
                    <a:pt x="26" y="10"/>
                    <a:pt x="-8" y="3"/>
                    <a:pt x="2" y="2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84" name="Google Shape;1384;p36"/>
            <p:cNvSpPr/>
            <p:nvPr/>
          </p:nvSpPr>
          <p:spPr>
            <a:xfrm>
              <a:off x="4591080" y="5198400"/>
              <a:ext cx="680040" cy="66600"/>
            </a:xfrm>
            <a:custGeom>
              <a:avLst/>
              <a:gdLst/>
              <a:ahLst/>
              <a:cxnLst/>
              <a:rect l="l" t="t" r="r" b="b"/>
              <a:pathLst>
                <a:path w="1889" h="185" extrusionOk="0">
                  <a:moveTo>
                    <a:pt x="145" y="101"/>
                  </a:moveTo>
                  <a:lnTo>
                    <a:pt x="145" y="101"/>
                  </a:lnTo>
                  <a:lnTo>
                    <a:pt x="145" y="101"/>
                  </a:lnTo>
                  <a:cubicBezTo>
                    <a:pt x="138" y="101"/>
                    <a:pt x="132" y="101"/>
                    <a:pt x="125" y="101"/>
                  </a:cubicBezTo>
                  <a:cubicBezTo>
                    <a:pt x="102" y="108"/>
                    <a:pt x="78" y="104"/>
                    <a:pt x="58" y="108"/>
                  </a:cubicBezTo>
                  <a:cubicBezTo>
                    <a:pt x="41" y="111"/>
                    <a:pt x="21" y="111"/>
                    <a:pt x="4" y="118"/>
                  </a:cubicBezTo>
                  <a:cubicBezTo>
                    <a:pt x="1" y="118"/>
                    <a:pt x="1" y="118"/>
                    <a:pt x="1" y="118"/>
                  </a:cubicBezTo>
                  <a:cubicBezTo>
                    <a:pt x="-2" y="128"/>
                    <a:pt x="4" y="135"/>
                    <a:pt x="18" y="138"/>
                  </a:cubicBezTo>
                  <a:cubicBezTo>
                    <a:pt x="21" y="138"/>
                    <a:pt x="24" y="138"/>
                    <a:pt x="28" y="138"/>
                  </a:cubicBezTo>
                  <a:cubicBezTo>
                    <a:pt x="35" y="135"/>
                    <a:pt x="38" y="135"/>
                    <a:pt x="45" y="138"/>
                  </a:cubicBezTo>
                  <a:cubicBezTo>
                    <a:pt x="105" y="132"/>
                    <a:pt x="165" y="135"/>
                    <a:pt x="223" y="118"/>
                  </a:cubicBezTo>
                  <a:lnTo>
                    <a:pt x="223" y="118"/>
                  </a:lnTo>
                  <a:cubicBezTo>
                    <a:pt x="226" y="122"/>
                    <a:pt x="229" y="122"/>
                    <a:pt x="233" y="122"/>
                  </a:cubicBezTo>
                  <a:cubicBezTo>
                    <a:pt x="276" y="135"/>
                    <a:pt x="317" y="122"/>
                    <a:pt x="357" y="111"/>
                  </a:cubicBezTo>
                  <a:lnTo>
                    <a:pt x="357" y="111"/>
                  </a:lnTo>
                  <a:cubicBezTo>
                    <a:pt x="360" y="111"/>
                    <a:pt x="363" y="111"/>
                    <a:pt x="367" y="111"/>
                  </a:cubicBezTo>
                  <a:cubicBezTo>
                    <a:pt x="407" y="108"/>
                    <a:pt x="447" y="115"/>
                    <a:pt x="488" y="104"/>
                  </a:cubicBezTo>
                  <a:cubicBezTo>
                    <a:pt x="491" y="104"/>
                    <a:pt x="494" y="104"/>
                    <a:pt x="498" y="101"/>
                  </a:cubicBezTo>
                  <a:cubicBezTo>
                    <a:pt x="545" y="101"/>
                    <a:pt x="592" y="108"/>
                    <a:pt x="639" y="94"/>
                  </a:cubicBezTo>
                  <a:lnTo>
                    <a:pt x="639" y="94"/>
                  </a:lnTo>
                  <a:lnTo>
                    <a:pt x="639" y="94"/>
                  </a:lnTo>
                  <a:cubicBezTo>
                    <a:pt x="642" y="94"/>
                    <a:pt x="645" y="94"/>
                    <a:pt x="649" y="91"/>
                  </a:cubicBezTo>
                  <a:cubicBezTo>
                    <a:pt x="659" y="91"/>
                    <a:pt x="666" y="91"/>
                    <a:pt x="676" y="91"/>
                  </a:cubicBezTo>
                  <a:lnTo>
                    <a:pt x="676" y="91"/>
                  </a:lnTo>
                  <a:lnTo>
                    <a:pt x="676" y="91"/>
                  </a:lnTo>
                  <a:cubicBezTo>
                    <a:pt x="679" y="91"/>
                    <a:pt x="682" y="94"/>
                    <a:pt x="689" y="91"/>
                  </a:cubicBezTo>
                  <a:cubicBezTo>
                    <a:pt x="686" y="91"/>
                    <a:pt x="686" y="91"/>
                    <a:pt x="686" y="91"/>
                  </a:cubicBezTo>
                  <a:lnTo>
                    <a:pt x="689" y="91"/>
                  </a:lnTo>
                  <a:cubicBezTo>
                    <a:pt x="692" y="91"/>
                    <a:pt x="696" y="91"/>
                    <a:pt x="702" y="91"/>
                  </a:cubicBezTo>
                  <a:lnTo>
                    <a:pt x="702" y="91"/>
                  </a:lnTo>
                  <a:lnTo>
                    <a:pt x="702" y="91"/>
                  </a:lnTo>
                  <a:cubicBezTo>
                    <a:pt x="719" y="94"/>
                    <a:pt x="736" y="94"/>
                    <a:pt x="753" y="91"/>
                  </a:cubicBezTo>
                  <a:cubicBezTo>
                    <a:pt x="817" y="81"/>
                    <a:pt x="884" y="91"/>
                    <a:pt x="948" y="75"/>
                  </a:cubicBezTo>
                  <a:lnTo>
                    <a:pt x="948" y="75"/>
                  </a:lnTo>
                  <a:cubicBezTo>
                    <a:pt x="1005" y="78"/>
                    <a:pt x="1058" y="68"/>
                    <a:pt x="1115" y="64"/>
                  </a:cubicBezTo>
                  <a:lnTo>
                    <a:pt x="1115" y="64"/>
                  </a:lnTo>
                  <a:lnTo>
                    <a:pt x="1115" y="64"/>
                  </a:lnTo>
                  <a:cubicBezTo>
                    <a:pt x="1182" y="71"/>
                    <a:pt x="1249" y="58"/>
                    <a:pt x="1316" y="54"/>
                  </a:cubicBezTo>
                  <a:cubicBezTo>
                    <a:pt x="1353" y="54"/>
                    <a:pt x="1386" y="47"/>
                    <a:pt x="1423" y="44"/>
                  </a:cubicBezTo>
                  <a:lnTo>
                    <a:pt x="1423" y="44"/>
                  </a:lnTo>
                  <a:lnTo>
                    <a:pt x="1423" y="44"/>
                  </a:lnTo>
                  <a:cubicBezTo>
                    <a:pt x="1453" y="44"/>
                    <a:pt x="1484" y="47"/>
                    <a:pt x="1514" y="37"/>
                  </a:cubicBezTo>
                  <a:lnTo>
                    <a:pt x="1514" y="37"/>
                  </a:lnTo>
                  <a:cubicBezTo>
                    <a:pt x="1561" y="41"/>
                    <a:pt x="1608" y="37"/>
                    <a:pt x="1655" y="34"/>
                  </a:cubicBezTo>
                  <a:cubicBezTo>
                    <a:pt x="1658" y="37"/>
                    <a:pt x="1662" y="37"/>
                    <a:pt x="1668" y="37"/>
                  </a:cubicBezTo>
                  <a:lnTo>
                    <a:pt x="1668" y="37"/>
                  </a:lnTo>
                  <a:cubicBezTo>
                    <a:pt x="1692" y="37"/>
                    <a:pt x="1719" y="37"/>
                    <a:pt x="1745" y="37"/>
                  </a:cubicBezTo>
                  <a:cubicBezTo>
                    <a:pt x="1715" y="54"/>
                    <a:pt x="1678" y="41"/>
                    <a:pt x="1651" y="54"/>
                  </a:cubicBezTo>
                  <a:lnTo>
                    <a:pt x="1651" y="54"/>
                  </a:lnTo>
                  <a:cubicBezTo>
                    <a:pt x="1608" y="54"/>
                    <a:pt x="1571" y="75"/>
                    <a:pt x="1527" y="71"/>
                  </a:cubicBezTo>
                  <a:lnTo>
                    <a:pt x="1527" y="71"/>
                  </a:lnTo>
                  <a:cubicBezTo>
                    <a:pt x="1487" y="71"/>
                    <a:pt x="1447" y="71"/>
                    <a:pt x="1410" y="81"/>
                  </a:cubicBezTo>
                  <a:cubicBezTo>
                    <a:pt x="1406" y="78"/>
                    <a:pt x="1403" y="78"/>
                    <a:pt x="1400" y="78"/>
                  </a:cubicBezTo>
                  <a:cubicBezTo>
                    <a:pt x="1400" y="81"/>
                    <a:pt x="1396" y="81"/>
                    <a:pt x="1396" y="81"/>
                  </a:cubicBezTo>
                  <a:cubicBezTo>
                    <a:pt x="1383" y="85"/>
                    <a:pt x="1366" y="85"/>
                    <a:pt x="1353" y="91"/>
                  </a:cubicBezTo>
                  <a:cubicBezTo>
                    <a:pt x="1346" y="91"/>
                    <a:pt x="1339" y="91"/>
                    <a:pt x="1333" y="94"/>
                  </a:cubicBezTo>
                  <a:lnTo>
                    <a:pt x="1333" y="94"/>
                  </a:lnTo>
                  <a:lnTo>
                    <a:pt x="1333" y="94"/>
                  </a:lnTo>
                  <a:cubicBezTo>
                    <a:pt x="1329" y="94"/>
                    <a:pt x="1323" y="94"/>
                    <a:pt x="1319" y="94"/>
                  </a:cubicBezTo>
                  <a:cubicBezTo>
                    <a:pt x="1323" y="94"/>
                    <a:pt x="1323" y="94"/>
                    <a:pt x="1326" y="94"/>
                  </a:cubicBezTo>
                  <a:lnTo>
                    <a:pt x="1323" y="94"/>
                  </a:lnTo>
                  <a:lnTo>
                    <a:pt x="1319" y="94"/>
                  </a:lnTo>
                  <a:cubicBezTo>
                    <a:pt x="1312" y="91"/>
                    <a:pt x="1302" y="91"/>
                    <a:pt x="1292" y="91"/>
                  </a:cubicBezTo>
                  <a:lnTo>
                    <a:pt x="1292" y="91"/>
                  </a:lnTo>
                  <a:cubicBezTo>
                    <a:pt x="1265" y="94"/>
                    <a:pt x="1239" y="88"/>
                    <a:pt x="1213" y="101"/>
                  </a:cubicBezTo>
                  <a:cubicBezTo>
                    <a:pt x="1209" y="101"/>
                    <a:pt x="1206" y="101"/>
                    <a:pt x="1203" y="101"/>
                  </a:cubicBezTo>
                  <a:lnTo>
                    <a:pt x="1203" y="101"/>
                  </a:lnTo>
                  <a:cubicBezTo>
                    <a:pt x="1199" y="101"/>
                    <a:pt x="1196" y="101"/>
                    <a:pt x="1192" y="104"/>
                  </a:cubicBezTo>
                  <a:cubicBezTo>
                    <a:pt x="1169" y="101"/>
                    <a:pt x="1145" y="94"/>
                    <a:pt x="1125" y="108"/>
                  </a:cubicBezTo>
                  <a:lnTo>
                    <a:pt x="1125" y="108"/>
                  </a:lnTo>
                  <a:lnTo>
                    <a:pt x="1125" y="108"/>
                  </a:lnTo>
                  <a:cubicBezTo>
                    <a:pt x="1122" y="108"/>
                    <a:pt x="1119" y="108"/>
                    <a:pt x="1115" y="108"/>
                  </a:cubicBezTo>
                  <a:lnTo>
                    <a:pt x="1115" y="108"/>
                  </a:lnTo>
                  <a:cubicBezTo>
                    <a:pt x="1109" y="104"/>
                    <a:pt x="1105" y="104"/>
                    <a:pt x="1102" y="111"/>
                  </a:cubicBezTo>
                  <a:lnTo>
                    <a:pt x="1102" y="111"/>
                  </a:lnTo>
                  <a:cubicBezTo>
                    <a:pt x="1065" y="108"/>
                    <a:pt x="1031" y="111"/>
                    <a:pt x="998" y="111"/>
                  </a:cubicBezTo>
                  <a:lnTo>
                    <a:pt x="998" y="111"/>
                  </a:lnTo>
                  <a:cubicBezTo>
                    <a:pt x="981" y="108"/>
                    <a:pt x="968" y="111"/>
                    <a:pt x="958" y="118"/>
                  </a:cubicBezTo>
                  <a:cubicBezTo>
                    <a:pt x="944" y="118"/>
                    <a:pt x="934" y="108"/>
                    <a:pt x="921" y="118"/>
                  </a:cubicBezTo>
                  <a:lnTo>
                    <a:pt x="921" y="118"/>
                  </a:lnTo>
                  <a:cubicBezTo>
                    <a:pt x="863" y="122"/>
                    <a:pt x="810" y="128"/>
                    <a:pt x="753" y="132"/>
                  </a:cubicBezTo>
                  <a:cubicBezTo>
                    <a:pt x="713" y="125"/>
                    <a:pt x="676" y="132"/>
                    <a:pt x="639" y="138"/>
                  </a:cubicBezTo>
                  <a:cubicBezTo>
                    <a:pt x="565" y="145"/>
                    <a:pt x="491" y="138"/>
                    <a:pt x="417" y="148"/>
                  </a:cubicBezTo>
                  <a:cubicBezTo>
                    <a:pt x="370" y="148"/>
                    <a:pt x="320" y="145"/>
                    <a:pt x="273" y="158"/>
                  </a:cubicBezTo>
                  <a:lnTo>
                    <a:pt x="273" y="158"/>
                  </a:lnTo>
                  <a:cubicBezTo>
                    <a:pt x="259" y="158"/>
                    <a:pt x="259" y="168"/>
                    <a:pt x="263" y="175"/>
                  </a:cubicBezTo>
                  <a:cubicBezTo>
                    <a:pt x="276" y="192"/>
                    <a:pt x="296" y="182"/>
                    <a:pt x="313" y="182"/>
                  </a:cubicBezTo>
                  <a:cubicBezTo>
                    <a:pt x="343" y="182"/>
                    <a:pt x="374" y="182"/>
                    <a:pt x="404" y="175"/>
                  </a:cubicBezTo>
                  <a:cubicBezTo>
                    <a:pt x="488" y="179"/>
                    <a:pt x="565" y="165"/>
                    <a:pt x="649" y="162"/>
                  </a:cubicBezTo>
                  <a:cubicBezTo>
                    <a:pt x="662" y="162"/>
                    <a:pt x="672" y="162"/>
                    <a:pt x="686" y="165"/>
                  </a:cubicBezTo>
                  <a:cubicBezTo>
                    <a:pt x="723" y="152"/>
                    <a:pt x="766" y="172"/>
                    <a:pt x="803" y="155"/>
                  </a:cubicBezTo>
                  <a:lnTo>
                    <a:pt x="803" y="155"/>
                  </a:lnTo>
                  <a:cubicBezTo>
                    <a:pt x="806" y="155"/>
                    <a:pt x="806" y="152"/>
                    <a:pt x="806" y="148"/>
                  </a:cubicBezTo>
                  <a:lnTo>
                    <a:pt x="806" y="148"/>
                  </a:lnTo>
                  <a:cubicBezTo>
                    <a:pt x="840" y="155"/>
                    <a:pt x="877" y="152"/>
                    <a:pt x="910" y="152"/>
                  </a:cubicBezTo>
                  <a:cubicBezTo>
                    <a:pt x="914" y="152"/>
                    <a:pt x="921" y="152"/>
                    <a:pt x="924" y="148"/>
                  </a:cubicBezTo>
                  <a:cubicBezTo>
                    <a:pt x="931" y="152"/>
                    <a:pt x="938" y="152"/>
                    <a:pt x="944" y="148"/>
                  </a:cubicBezTo>
                  <a:cubicBezTo>
                    <a:pt x="954" y="145"/>
                    <a:pt x="964" y="142"/>
                    <a:pt x="974" y="142"/>
                  </a:cubicBezTo>
                  <a:cubicBezTo>
                    <a:pt x="988" y="138"/>
                    <a:pt x="998" y="138"/>
                    <a:pt x="1011" y="138"/>
                  </a:cubicBezTo>
                  <a:cubicBezTo>
                    <a:pt x="1048" y="138"/>
                    <a:pt x="1088" y="142"/>
                    <a:pt x="1125" y="128"/>
                  </a:cubicBezTo>
                  <a:cubicBezTo>
                    <a:pt x="1132" y="132"/>
                    <a:pt x="1135" y="128"/>
                    <a:pt x="1139" y="128"/>
                  </a:cubicBezTo>
                  <a:lnTo>
                    <a:pt x="1139" y="128"/>
                  </a:lnTo>
                  <a:lnTo>
                    <a:pt x="1139" y="128"/>
                  </a:lnTo>
                  <a:cubicBezTo>
                    <a:pt x="1152" y="132"/>
                    <a:pt x="1166" y="132"/>
                    <a:pt x="1179" y="128"/>
                  </a:cubicBezTo>
                  <a:lnTo>
                    <a:pt x="1179" y="128"/>
                  </a:lnTo>
                  <a:lnTo>
                    <a:pt x="1179" y="128"/>
                  </a:lnTo>
                  <a:cubicBezTo>
                    <a:pt x="1196" y="132"/>
                    <a:pt x="1216" y="132"/>
                    <a:pt x="1229" y="122"/>
                  </a:cubicBezTo>
                  <a:lnTo>
                    <a:pt x="1229" y="122"/>
                  </a:lnTo>
                  <a:cubicBezTo>
                    <a:pt x="1243" y="122"/>
                    <a:pt x="1255" y="122"/>
                    <a:pt x="1269" y="118"/>
                  </a:cubicBezTo>
                  <a:lnTo>
                    <a:pt x="1269" y="118"/>
                  </a:lnTo>
                  <a:cubicBezTo>
                    <a:pt x="1282" y="118"/>
                    <a:pt x="1299" y="118"/>
                    <a:pt x="1312" y="111"/>
                  </a:cubicBezTo>
                  <a:cubicBezTo>
                    <a:pt x="1323" y="118"/>
                    <a:pt x="1329" y="118"/>
                    <a:pt x="1339" y="111"/>
                  </a:cubicBezTo>
                  <a:cubicBezTo>
                    <a:pt x="1363" y="111"/>
                    <a:pt x="1390" y="115"/>
                    <a:pt x="1410" y="104"/>
                  </a:cubicBezTo>
                  <a:lnTo>
                    <a:pt x="1410" y="104"/>
                  </a:lnTo>
                  <a:cubicBezTo>
                    <a:pt x="1440" y="101"/>
                    <a:pt x="1470" y="101"/>
                    <a:pt x="1497" y="101"/>
                  </a:cubicBezTo>
                  <a:cubicBezTo>
                    <a:pt x="1504" y="98"/>
                    <a:pt x="1507" y="94"/>
                    <a:pt x="1514" y="91"/>
                  </a:cubicBezTo>
                  <a:lnTo>
                    <a:pt x="1514" y="91"/>
                  </a:lnTo>
                  <a:lnTo>
                    <a:pt x="1514" y="91"/>
                  </a:lnTo>
                  <a:cubicBezTo>
                    <a:pt x="1524" y="94"/>
                    <a:pt x="1537" y="94"/>
                    <a:pt x="1551" y="91"/>
                  </a:cubicBezTo>
                  <a:cubicBezTo>
                    <a:pt x="1577" y="91"/>
                    <a:pt x="1605" y="91"/>
                    <a:pt x="1628" y="81"/>
                  </a:cubicBezTo>
                  <a:cubicBezTo>
                    <a:pt x="1638" y="81"/>
                    <a:pt x="1645" y="85"/>
                    <a:pt x="1655" y="85"/>
                  </a:cubicBezTo>
                  <a:cubicBezTo>
                    <a:pt x="1668" y="81"/>
                    <a:pt x="1685" y="85"/>
                    <a:pt x="1695" y="75"/>
                  </a:cubicBezTo>
                  <a:lnTo>
                    <a:pt x="1695" y="75"/>
                  </a:lnTo>
                  <a:cubicBezTo>
                    <a:pt x="1712" y="75"/>
                    <a:pt x="1729" y="75"/>
                    <a:pt x="1745" y="75"/>
                  </a:cubicBezTo>
                  <a:cubicBezTo>
                    <a:pt x="1762" y="75"/>
                    <a:pt x="1782" y="78"/>
                    <a:pt x="1799" y="68"/>
                  </a:cubicBezTo>
                  <a:lnTo>
                    <a:pt x="1799" y="68"/>
                  </a:lnTo>
                  <a:cubicBezTo>
                    <a:pt x="1816" y="71"/>
                    <a:pt x="1829" y="78"/>
                    <a:pt x="1849" y="75"/>
                  </a:cubicBezTo>
                  <a:lnTo>
                    <a:pt x="1849" y="75"/>
                  </a:lnTo>
                  <a:lnTo>
                    <a:pt x="1849" y="75"/>
                  </a:lnTo>
                  <a:cubicBezTo>
                    <a:pt x="1863" y="75"/>
                    <a:pt x="1876" y="78"/>
                    <a:pt x="1886" y="64"/>
                  </a:cubicBezTo>
                  <a:cubicBezTo>
                    <a:pt x="1890" y="61"/>
                    <a:pt x="1890" y="58"/>
                    <a:pt x="1886" y="54"/>
                  </a:cubicBezTo>
                  <a:cubicBezTo>
                    <a:pt x="1886" y="51"/>
                    <a:pt x="1880" y="47"/>
                    <a:pt x="1873" y="44"/>
                  </a:cubicBezTo>
                  <a:cubicBezTo>
                    <a:pt x="1863" y="41"/>
                    <a:pt x="1853" y="37"/>
                    <a:pt x="1839" y="37"/>
                  </a:cubicBezTo>
                  <a:cubicBezTo>
                    <a:pt x="1849" y="37"/>
                    <a:pt x="1856" y="34"/>
                    <a:pt x="1863" y="31"/>
                  </a:cubicBezTo>
                  <a:cubicBezTo>
                    <a:pt x="1869" y="24"/>
                    <a:pt x="1883" y="21"/>
                    <a:pt x="1880" y="14"/>
                  </a:cubicBezTo>
                  <a:cubicBezTo>
                    <a:pt x="1876" y="4"/>
                    <a:pt x="1866" y="4"/>
                    <a:pt x="1856" y="1"/>
                  </a:cubicBezTo>
                  <a:cubicBezTo>
                    <a:pt x="1829" y="-3"/>
                    <a:pt x="1809" y="11"/>
                    <a:pt x="1782" y="11"/>
                  </a:cubicBezTo>
                  <a:lnTo>
                    <a:pt x="1782" y="11"/>
                  </a:lnTo>
                  <a:cubicBezTo>
                    <a:pt x="1779" y="7"/>
                    <a:pt x="1776" y="11"/>
                    <a:pt x="1772" y="11"/>
                  </a:cubicBezTo>
                  <a:cubicBezTo>
                    <a:pt x="1762" y="11"/>
                    <a:pt x="1752" y="11"/>
                    <a:pt x="1745" y="11"/>
                  </a:cubicBezTo>
                  <a:lnTo>
                    <a:pt x="1745" y="11"/>
                  </a:lnTo>
                  <a:cubicBezTo>
                    <a:pt x="1719" y="11"/>
                    <a:pt x="1692" y="7"/>
                    <a:pt x="1668" y="17"/>
                  </a:cubicBezTo>
                  <a:cubicBezTo>
                    <a:pt x="1608" y="1"/>
                    <a:pt x="1547" y="14"/>
                    <a:pt x="1487" y="17"/>
                  </a:cubicBezTo>
                  <a:cubicBezTo>
                    <a:pt x="1470" y="17"/>
                    <a:pt x="1453" y="17"/>
                    <a:pt x="1437" y="17"/>
                  </a:cubicBezTo>
                  <a:cubicBezTo>
                    <a:pt x="1437" y="21"/>
                    <a:pt x="1440" y="21"/>
                    <a:pt x="1440" y="21"/>
                  </a:cubicBezTo>
                  <a:cubicBezTo>
                    <a:pt x="1437" y="21"/>
                    <a:pt x="1437" y="21"/>
                    <a:pt x="1437" y="17"/>
                  </a:cubicBezTo>
                  <a:cubicBezTo>
                    <a:pt x="1349" y="14"/>
                    <a:pt x="1269" y="31"/>
                    <a:pt x="1186" y="31"/>
                  </a:cubicBezTo>
                  <a:cubicBezTo>
                    <a:pt x="1162" y="31"/>
                    <a:pt x="1135" y="41"/>
                    <a:pt x="1112" y="44"/>
                  </a:cubicBezTo>
                  <a:lnTo>
                    <a:pt x="1112" y="44"/>
                  </a:lnTo>
                  <a:cubicBezTo>
                    <a:pt x="1088" y="44"/>
                    <a:pt x="1062" y="37"/>
                    <a:pt x="1038" y="47"/>
                  </a:cubicBezTo>
                  <a:lnTo>
                    <a:pt x="1038" y="47"/>
                  </a:lnTo>
                  <a:lnTo>
                    <a:pt x="1038" y="47"/>
                  </a:lnTo>
                  <a:cubicBezTo>
                    <a:pt x="1035" y="44"/>
                    <a:pt x="1031" y="44"/>
                    <a:pt x="1028" y="44"/>
                  </a:cubicBezTo>
                  <a:cubicBezTo>
                    <a:pt x="1025" y="44"/>
                    <a:pt x="1025" y="44"/>
                    <a:pt x="1025" y="47"/>
                  </a:cubicBezTo>
                  <a:cubicBezTo>
                    <a:pt x="984" y="47"/>
                    <a:pt x="948" y="44"/>
                    <a:pt x="907" y="51"/>
                  </a:cubicBezTo>
                  <a:cubicBezTo>
                    <a:pt x="900" y="51"/>
                    <a:pt x="890" y="51"/>
                    <a:pt x="881" y="54"/>
                  </a:cubicBezTo>
                  <a:cubicBezTo>
                    <a:pt x="793" y="58"/>
                    <a:pt x="709" y="64"/>
                    <a:pt x="625" y="68"/>
                  </a:cubicBezTo>
                  <a:lnTo>
                    <a:pt x="625" y="68"/>
                  </a:lnTo>
                  <a:cubicBezTo>
                    <a:pt x="568" y="75"/>
                    <a:pt x="508" y="64"/>
                    <a:pt x="454" y="81"/>
                  </a:cubicBezTo>
                  <a:lnTo>
                    <a:pt x="454" y="81"/>
                  </a:lnTo>
                  <a:cubicBezTo>
                    <a:pt x="444" y="85"/>
                    <a:pt x="434" y="85"/>
                    <a:pt x="427" y="91"/>
                  </a:cubicBezTo>
                  <a:cubicBezTo>
                    <a:pt x="397" y="85"/>
                    <a:pt x="370" y="81"/>
                    <a:pt x="340" y="91"/>
                  </a:cubicBezTo>
                  <a:cubicBezTo>
                    <a:pt x="310" y="98"/>
                    <a:pt x="276" y="88"/>
                    <a:pt x="249" y="101"/>
                  </a:cubicBezTo>
                  <a:lnTo>
                    <a:pt x="249" y="101"/>
                  </a:lnTo>
                  <a:cubicBezTo>
                    <a:pt x="236" y="101"/>
                    <a:pt x="223" y="101"/>
                    <a:pt x="213" y="101"/>
                  </a:cubicBezTo>
                  <a:lnTo>
                    <a:pt x="213" y="101"/>
                  </a:lnTo>
                  <a:cubicBezTo>
                    <a:pt x="202" y="101"/>
                    <a:pt x="192" y="101"/>
                    <a:pt x="185" y="101"/>
                  </a:cubicBezTo>
                  <a:cubicBezTo>
                    <a:pt x="172" y="101"/>
                    <a:pt x="159" y="101"/>
                    <a:pt x="145" y="101"/>
                  </a:cubicBezTo>
                  <a:close/>
                </a:path>
              </a:pathLst>
            </a:custGeom>
            <a:solidFill>
              <a:schemeClr val="dk1"/>
            </a:solidFill>
            <a:ln>
              <a:noFill/>
            </a:ln>
          </p:spPr>
          <p:txBody>
            <a:bodyPr spcFirstLastPara="1" wrap="square" lIns="90000" tIns="21600" rIns="90000" bIns="216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85" name="Google Shape;1385;p36"/>
            <p:cNvSpPr/>
            <p:nvPr/>
          </p:nvSpPr>
          <p:spPr>
            <a:xfrm>
              <a:off x="4633560" y="5194800"/>
              <a:ext cx="8640" cy="7560"/>
            </a:xfrm>
            <a:custGeom>
              <a:avLst/>
              <a:gdLst/>
              <a:ahLst/>
              <a:cxnLst/>
              <a:rect l="l" t="t" r="r" b="b"/>
              <a:pathLst>
                <a:path w="24" h="21" extrusionOk="0">
                  <a:moveTo>
                    <a:pt x="24" y="14"/>
                  </a:moveTo>
                  <a:lnTo>
                    <a:pt x="24" y="14"/>
                  </a:lnTo>
                  <a:cubicBezTo>
                    <a:pt x="24" y="4"/>
                    <a:pt x="14" y="4"/>
                    <a:pt x="4" y="0"/>
                  </a:cubicBezTo>
                  <a:cubicBezTo>
                    <a:pt x="4" y="7"/>
                    <a:pt x="4" y="14"/>
                    <a:pt x="0" y="21"/>
                  </a:cubicBezTo>
                  <a:cubicBezTo>
                    <a:pt x="10" y="21"/>
                    <a:pt x="20" y="21"/>
                    <a:pt x="24" y="14"/>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86" name="Google Shape;1386;p36"/>
            <p:cNvSpPr/>
            <p:nvPr/>
          </p:nvSpPr>
          <p:spPr>
            <a:xfrm>
              <a:off x="4815000" y="5176440"/>
              <a:ext cx="478080" cy="28800"/>
            </a:xfrm>
            <a:custGeom>
              <a:avLst/>
              <a:gdLst/>
              <a:ahLst/>
              <a:cxnLst/>
              <a:rect l="l" t="t" r="r" b="b"/>
              <a:pathLst>
                <a:path w="1328" h="80" extrusionOk="0">
                  <a:moveTo>
                    <a:pt x="1070" y="31"/>
                  </a:moveTo>
                  <a:lnTo>
                    <a:pt x="1070" y="31"/>
                  </a:lnTo>
                  <a:cubicBezTo>
                    <a:pt x="1100" y="38"/>
                    <a:pt x="1130" y="31"/>
                    <a:pt x="1160" y="31"/>
                  </a:cubicBezTo>
                  <a:cubicBezTo>
                    <a:pt x="1214" y="38"/>
                    <a:pt x="1261" y="25"/>
                    <a:pt x="1315" y="25"/>
                  </a:cubicBezTo>
                  <a:cubicBezTo>
                    <a:pt x="1321" y="25"/>
                    <a:pt x="1328" y="18"/>
                    <a:pt x="1328" y="11"/>
                  </a:cubicBezTo>
                  <a:cubicBezTo>
                    <a:pt x="1325" y="1"/>
                    <a:pt x="1318" y="4"/>
                    <a:pt x="1308" y="4"/>
                  </a:cubicBezTo>
                  <a:cubicBezTo>
                    <a:pt x="1291" y="4"/>
                    <a:pt x="1271" y="4"/>
                    <a:pt x="1251" y="4"/>
                  </a:cubicBezTo>
                  <a:cubicBezTo>
                    <a:pt x="1247" y="4"/>
                    <a:pt x="1244" y="4"/>
                    <a:pt x="1237" y="4"/>
                  </a:cubicBezTo>
                  <a:cubicBezTo>
                    <a:pt x="1224" y="-2"/>
                    <a:pt x="1211" y="1"/>
                    <a:pt x="1197" y="8"/>
                  </a:cubicBezTo>
                  <a:cubicBezTo>
                    <a:pt x="1194" y="11"/>
                    <a:pt x="1190" y="11"/>
                    <a:pt x="1184" y="15"/>
                  </a:cubicBezTo>
                  <a:cubicBezTo>
                    <a:pt x="1144" y="11"/>
                    <a:pt x="1103" y="-9"/>
                    <a:pt x="1066" y="18"/>
                  </a:cubicBezTo>
                  <a:lnTo>
                    <a:pt x="1066" y="21"/>
                  </a:lnTo>
                  <a:lnTo>
                    <a:pt x="1066" y="21"/>
                  </a:lnTo>
                  <a:cubicBezTo>
                    <a:pt x="1063" y="21"/>
                    <a:pt x="1063" y="21"/>
                    <a:pt x="1063" y="25"/>
                  </a:cubicBezTo>
                  <a:cubicBezTo>
                    <a:pt x="1060" y="25"/>
                    <a:pt x="1060" y="25"/>
                    <a:pt x="1060" y="25"/>
                  </a:cubicBezTo>
                  <a:cubicBezTo>
                    <a:pt x="1060" y="21"/>
                    <a:pt x="1060" y="18"/>
                    <a:pt x="1060" y="15"/>
                  </a:cubicBezTo>
                  <a:cubicBezTo>
                    <a:pt x="1002" y="-6"/>
                    <a:pt x="945" y="-6"/>
                    <a:pt x="888" y="21"/>
                  </a:cubicBezTo>
                  <a:lnTo>
                    <a:pt x="888" y="21"/>
                  </a:lnTo>
                  <a:cubicBezTo>
                    <a:pt x="885" y="21"/>
                    <a:pt x="882" y="21"/>
                    <a:pt x="878" y="21"/>
                  </a:cubicBezTo>
                  <a:lnTo>
                    <a:pt x="875" y="21"/>
                  </a:lnTo>
                  <a:cubicBezTo>
                    <a:pt x="868" y="21"/>
                    <a:pt x="865" y="18"/>
                    <a:pt x="862" y="18"/>
                  </a:cubicBezTo>
                  <a:cubicBezTo>
                    <a:pt x="848" y="15"/>
                    <a:pt x="835" y="8"/>
                    <a:pt x="821" y="11"/>
                  </a:cubicBezTo>
                  <a:cubicBezTo>
                    <a:pt x="808" y="11"/>
                    <a:pt x="798" y="18"/>
                    <a:pt x="784" y="21"/>
                  </a:cubicBezTo>
                  <a:cubicBezTo>
                    <a:pt x="781" y="21"/>
                    <a:pt x="781" y="21"/>
                    <a:pt x="778" y="25"/>
                  </a:cubicBezTo>
                  <a:lnTo>
                    <a:pt x="778" y="21"/>
                  </a:lnTo>
                  <a:cubicBezTo>
                    <a:pt x="680" y="-2"/>
                    <a:pt x="587" y="11"/>
                    <a:pt x="493" y="25"/>
                  </a:cubicBezTo>
                  <a:cubicBezTo>
                    <a:pt x="487" y="25"/>
                    <a:pt x="483" y="28"/>
                    <a:pt x="480" y="31"/>
                  </a:cubicBezTo>
                  <a:cubicBezTo>
                    <a:pt x="460" y="8"/>
                    <a:pt x="433" y="25"/>
                    <a:pt x="409" y="25"/>
                  </a:cubicBezTo>
                  <a:cubicBezTo>
                    <a:pt x="396" y="31"/>
                    <a:pt x="383" y="38"/>
                    <a:pt x="366" y="31"/>
                  </a:cubicBezTo>
                  <a:cubicBezTo>
                    <a:pt x="319" y="25"/>
                    <a:pt x="272" y="31"/>
                    <a:pt x="225" y="38"/>
                  </a:cubicBezTo>
                  <a:cubicBezTo>
                    <a:pt x="221" y="38"/>
                    <a:pt x="218" y="41"/>
                    <a:pt x="218" y="45"/>
                  </a:cubicBezTo>
                  <a:cubicBezTo>
                    <a:pt x="215" y="45"/>
                    <a:pt x="211" y="45"/>
                    <a:pt x="211" y="45"/>
                  </a:cubicBezTo>
                  <a:cubicBezTo>
                    <a:pt x="208" y="41"/>
                    <a:pt x="205" y="38"/>
                    <a:pt x="198" y="35"/>
                  </a:cubicBezTo>
                  <a:cubicBezTo>
                    <a:pt x="171" y="31"/>
                    <a:pt x="148" y="38"/>
                    <a:pt x="127" y="48"/>
                  </a:cubicBezTo>
                  <a:cubicBezTo>
                    <a:pt x="127" y="48"/>
                    <a:pt x="124" y="48"/>
                    <a:pt x="124" y="51"/>
                  </a:cubicBezTo>
                  <a:cubicBezTo>
                    <a:pt x="114" y="45"/>
                    <a:pt x="104" y="45"/>
                    <a:pt x="94" y="51"/>
                  </a:cubicBezTo>
                  <a:cubicBezTo>
                    <a:pt x="94" y="51"/>
                    <a:pt x="94" y="48"/>
                    <a:pt x="91" y="48"/>
                  </a:cubicBezTo>
                  <a:cubicBezTo>
                    <a:pt x="60" y="48"/>
                    <a:pt x="27" y="35"/>
                    <a:pt x="0" y="62"/>
                  </a:cubicBezTo>
                  <a:cubicBezTo>
                    <a:pt x="0" y="68"/>
                    <a:pt x="0" y="75"/>
                    <a:pt x="0" y="78"/>
                  </a:cubicBezTo>
                  <a:cubicBezTo>
                    <a:pt x="37" y="78"/>
                    <a:pt x="74" y="85"/>
                    <a:pt x="107" y="72"/>
                  </a:cubicBezTo>
                  <a:lnTo>
                    <a:pt x="107" y="72"/>
                  </a:lnTo>
                  <a:cubicBezTo>
                    <a:pt x="111" y="72"/>
                    <a:pt x="114" y="72"/>
                    <a:pt x="117" y="72"/>
                  </a:cubicBezTo>
                  <a:cubicBezTo>
                    <a:pt x="154" y="78"/>
                    <a:pt x="188" y="72"/>
                    <a:pt x="221" y="62"/>
                  </a:cubicBezTo>
                  <a:lnTo>
                    <a:pt x="221" y="62"/>
                  </a:lnTo>
                  <a:cubicBezTo>
                    <a:pt x="302" y="62"/>
                    <a:pt x="386" y="62"/>
                    <a:pt x="466" y="51"/>
                  </a:cubicBezTo>
                  <a:lnTo>
                    <a:pt x="466" y="51"/>
                  </a:lnTo>
                  <a:cubicBezTo>
                    <a:pt x="483" y="51"/>
                    <a:pt x="500" y="51"/>
                    <a:pt x="517" y="51"/>
                  </a:cubicBezTo>
                  <a:lnTo>
                    <a:pt x="517" y="51"/>
                  </a:lnTo>
                  <a:lnTo>
                    <a:pt x="517" y="51"/>
                  </a:lnTo>
                  <a:cubicBezTo>
                    <a:pt x="604" y="55"/>
                    <a:pt x="690" y="51"/>
                    <a:pt x="774" y="41"/>
                  </a:cubicBezTo>
                  <a:lnTo>
                    <a:pt x="774" y="41"/>
                  </a:lnTo>
                  <a:lnTo>
                    <a:pt x="774" y="41"/>
                  </a:lnTo>
                  <a:cubicBezTo>
                    <a:pt x="845" y="41"/>
                    <a:pt x="915" y="48"/>
                    <a:pt x="986" y="35"/>
                  </a:cubicBezTo>
                  <a:lnTo>
                    <a:pt x="986" y="35"/>
                  </a:lnTo>
                  <a:cubicBezTo>
                    <a:pt x="1006" y="35"/>
                    <a:pt x="1026" y="38"/>
                    <a:pt x="1046" y="35"/>
                  </a:cubicBezTo>
                  <a:lnTo>
                    <a:pt x="1046" y="35"/>
                  </a:lnTo>
                  <a:lnTo>
                    <a:pt x="1046" y="35"/>
                  </a:lnTo>
                  <a:cubicBezTo>
                    <a:pt x="1053" y="35"/>
                    <a:pt x="1063" y="35"/>
                    <a:pt x="1070" y="31"/>
                  </a:cubicBezTo>
                  <a:moveTo>
                    <a:pt x="477" y="35"/>
                  </a:moveTo>
                  <a:lnTo>
                    <a:pt x="477" y="35"/>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87" name="Google Shape;1387;p36"/>
            <p:cNvSpPr/>
            <p:nvPr/>
          </p:nvSpPr>
          <p:spPr>
            <a:xfrm>
              <a:off x="4538880" y="5254920"/>
              <a:ext cx="142560" cy="17280"/>
            </a:xfrm>
            <a:custGeom>
              <a:avLst/>
              <a:gdLst/>
              <a:ahLst/>
              <a:cxnLst/>
              <a:rect l="l" t="t" r="r" b="b"/>
              <a:pathLst>
                <a:path w="396" h="48" extrusionOk="0">
                  <a:moveTo>
                    <a:pt x="347" y="32"/>
                  </a:moveTo>
                  <a:lnTo>
                    <a:pt x="347" y="32"/>
                  </a:lnTo>
                  <a:cubicBezTo>
                    <a:pt x="351" y="32"/>
                    <a:pt x="354" y="35"/>
                    <a:pt x="358" y="35"/>
                  </a:cubicBezTo>
                  <a:cubicBezTo>
                    <a:pt x="361" y="35"/>
                    <a:pt x="364" y="35"/>
                    <a:pt x="364" y="35"/>
                  </a:cubicBezTo>
                  <a:cubicBezTo>
                    <a:pt x="374" y="32"/>
                    <a:pt x="384" y="28"/>
                    <a:pt x="387" y="22"/>
                  </a:cubicBezTo>
                  <a:cubicBezTo>
                    <a:pt x="404" y="5"/>
                    <a:pt x="398" y="-2"/>
                    <a:pt x="368" y="1"/>
                  </a:cubicBezTo>
                  <a:cubicBezTo>
                    <a:pt x="317" y="-2"/>
                    <a:pt x="263" y="1"/>
                    <a:pt x="213" y="8"/>
                  </a:cubicBezTo>
                  <a:cubicBezTo>
                    <a:pt x="210" y="8"/>
                    <a:pt x="206" y="8"/>
                    <a:pt x="200" y="8"/>
                  </a:cubicBezTo>
                  <a:cubicBezTo>
                    <a:pt x="159" y="1"/>
                    <a:pt x="116" y="11"/>
                    <a:pt x="76" y="15"/>
                  </a:cubicBezTo>
                  <a:cubicBezTo>
                    <a:pt x="52" y="15"/>
                    <a:pt x="29" y="15"/>
                    <a:pt x="5" y="18"/>
                  </a:cubicBezTo>
                  <a:cubicBezTo>
                    <a:pt x="-12" y="42"/>
                    <a:pt x="19" y="38"/>
                    <a:pt x="35" y="45"/>
                  </a:cubicBezTo>
                  <a:lnTo>
                    <a:pt x="35" y="45"/>
                  </a:lnTo>
                  <a:cubicBezTo>
                    <a:pt x="35" y="48"/>
                    <a:pt x="39" y="48"/>
                    <a:pt x="42" y="48"/>
                  </a:cubicBezTo>
                  <a:cubicBezTo>
                    <a:pt x="42" y="45"/>
                    <a:pt x="45" y="45"/>
                    <a:pt x="45" y="45"/>
                  </a:cubicBezTo>
                  <a:lnTo>
                    <a:pt x="45" y="45"/>
                  </a:lnTo>
                  <a:cubicBezTo>
                    <a:pt x="69" y="32"/>
                    <a:pt x="99" y="48"/>
                    <a:pt x="122" y="35"/>
                  </a:cubicBezTo>
                  <a:lnTo>
                    <a:pt x="122" y="35"/>
                  </a:lnTo>
                  <a:cubicBezTo>
                    <a:pt x="126" y="35"/>
                    <a:pt x="129" y="35"/>
                    <a:pt x="133" y="35"/>
                  </a:cubicBezTo>
                  <a:cubicBezTo>
                    <a:pt x="136" y="35"/>
                    <a:pt x="136" y="35"/>
                    <a:pt x="136" y="38"/>
                  </a:cubicBezTo>
                  <a:cubicBezTo>
                    <a:pt x="156" y="45"/>
                    <a:pt x="176" y="45"/>
                    <a:pt x="200" y="45"/>
                  </a:cubicBezTo>
                  <a:cubicBezTo>
                    <a:pt x="206" y="42"/>
                    <a:pt x="213" y="42"/>
                    <a:pt x="216" y="35"/>
                  </a:cubicBezTo>
                  <a:lnTo>
                    <a:pt x="216" y="32"/>
                  </a:lnTo>
                  <a:cubicBezTo>
                    <a:pt x="250" y="48"/>
                    <a:pt x="283" y="42"/>
                    <a:pt x="317" y="35"/>
                  </a:cubicBezTo>
                  <a:cubicBezTo>
                    <a:pt x="320" y="35"/>
                    <a:pt x="324" y="38"/>
                    <a:pt x="330" y="38"/>
                  </a:cubicBezTo>
                  <a:cubicBezTo>
                    <a:pt x="334" y="38"/>
                    <a:pt x="337" y="38"/>
                    <a:pt x="337" y="38"/>
                  </a:cubicBezTo>
                  <a:cubicBezTo>
                    <a:pt x="341" y="38"/>
                    <a:pt x="344" y="38"/>
                    <a:pt x="344" y="35"/>
                  </a:cubicBezTo>
                  <a:cubicBezTo>
                    <a:pt x="341" y="35"/>
                    <a:pt x="341" y="35"/>
                    <a:pt x="341" y="35"/>
                  </a:cubicBezTo>
                  <a:cubicBezTo>
                    <a:pt x="344" y="35"/>
                    <a:pt x="347" y="32"/>
                    <a:pt x="347" y="32"/>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88" name="Google Shape;1388;p36"/>
            <p:cNvSpPr/>
            <p:nvPr/>
          </p:nvSpPr>
          <p:spPr>
            <a:xfrm>
              <a:off x="4532040" y="5242320"/>
              <a:ext cx="35280" cy="10800"/>
            </a:xfrm>
            <a:custGeom>
              <a:avLst/>
              <a:gdLst/>
              <a:ahLst/>
              <a:cxnLst/>
              <a:rect l="l" t="t" r="r" b="b"/>
              <a:pathLst>
                <a:path w="98" h="30" extrusionOk="0">
                  <a:moveTo>
                    <a:pt x="91" y="26"/>
                  </a:moveTo>
                  <a:lnTo>
                    <a:pt x="91" y="26"/>
                  </a:lnTo>
                  <a:cubicBezTo>
                    <a:pt x="101" y="16"/>
                    <a:pt x="101" y="6"/>
                    <a:pt x="91" y="0"/>
                  </a:cubicBezTo>
                  <a:cubicBezTo>
                    <a:pt x="84" y="0"/>
                    <a:pt x="81" y="0"/>
                    <a:pt x="78" y="0"/>
                  </a:cubicBezTo>
                  <a:cubicBezTo>
                    <a:pt x="54" y="10"/>
                    <a:pt x="27" y="10"/>
                    <a:pt x="0" y="16"/>
                  </a:cubicBezTo>
                  <a:cubicBezTo>
                    <a:pt x="27" y="43"/>
                    <a:pt x="61" y="23"/>
                    <a:pt x="91" y="26"/>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89" name="Google Shape;1389;p36"/>
            <p:cNvSpPr/>
            <p:nvPr/>
          </p:nvSpPr>
          <p:spPr>
            <a:xfrm>
              <a:off x="4570920" y="5242320"/>
              <a:ext cx="16920" cy="9360"/>
            </a:xfrm>
            <a:custGeom>
              <a:avLst/>
              <a:gdLst/>
              <a:ahLst/>
              <a:cxnLst/>
              <a:rect l="l" t="t" r="r" b="b"/>
              <a:pathLst>
                <a:path w="47" h="26" extrusionOk="0">
                  <a:moveTo>
                    <a:pt x="20" y="23"/>
                  </a:moveTo>
                  <a:lnTo>
                    <a:pt x="20" y="23"/>
                  </a:lnTo>
                  <a:cubicBezTo>
                    <a:pt x="30" y="16"/>
                    <a:pt x="50" y="13"/>
                    <a:pt x="47" y="0"/>
                  </a:cubicBezTo>
                  <a:cubicBezTo>
                    <a:pt x="33" y="0"/>
                    <a:pt x="20" y="0"/>
                    <a:pt x="10" y="0"/>
                  </a:cubicBezTo>
                  <a:lnTo>
                    <a:pt x="10" y="0"/>
                  </a:lnTo>
                  <a:cubicBezTo>
                    <a:pt x="-3" y="6"/>
                    <a:pt x="-3" y="16"/>
                    <a:pt x="10" y="26"/>
                  </a:cubicBezTo>
                  <a:cubicBezTo>
                    <a:pt x="13" y="26"/>
                    <a:pt x="17" y="26"/>
                    <a:pt x="20" y="2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90" name="Google Shape;1390;p36"/>
            <p:cNvSpPr/>
            <p:nvPr/>
          </p:nvSpPr>
          <p:spPr>
            <a:xfrm>
              <a:off x="4523040" y="5261400"/>
              <a:ext cx="11160" cy="9720"/>
            </a:xfrm>
            <a:custGeom>
              <a:avLst/>
              <a:gdLst/>
              <a:ahLst/>
              <a:cxnLst/>
              <a:rect l="l" t="t" r="r" b="b"/>
              <a:pathLst>
                <a:path w="31" h="27" extrusionOk="0">
                  <a:moveTo>
                    <a:pt x="2" y="0"/>
                  </a:moveTo>
                  <a:lnTo>
                    <a:pt x="2" y="0"/>
                  </a:lnTo>
                  <a:cubicBezTo>
                    <a:pt x="-1" y="14"/>
                    <a:pt x="-1" y="24"/>
                    <a:pt x="12" y="27"/>
                  </a:cubicBezTo>
                  <a:cubicBezTo>
                    <a:pt x="16" y="27"/>
                    <a:pt x="22" y="27"/>
                    <a:pt x="25" y="27"/>
                  </a:cubicBezTo>
                  <a:cubicBezTo>
                    <a:pt x="42" y="14"/>
                    <a:pt x="19" y="10"/>
                    <a:pt x="12" y="4"/>
                  </a:cubicBezTo>
                  <a:cubicBezTo>
                    <a:pt x="9" y="0"/>
                    <a:pt x="5" y="0"/>
                    <a:pt x="2"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91" name="Google Shape;1391;p36"/>
            <p:cNvSpPr/>
            <p:nvPr/>
          </p:nvSpPr>
          <p:spPr>
            <a:xfrm>
              <a:off x="4495320" y="5153760"/>
              <a:ext cx="167400" cy="12600"/>
            </a:xfrm>
            <a:custGeom>
              <a:avLst/>
              <a:gdLst/>
              <a:ahLst/>
              <a:cxnLst/>
              <a:rect l="l" t="t" r="r" b="b"/>
              <a:pathLst>
                <a:path w="465" h="35" extrusionOk="0">
                  <a:moveTo>
                    <a:pt x="86" y="14"/>
                  </a:moveTo>
                  <a:lnTo>
                    <a:pt x="86" y="14"/>
                  </a:lnTo>
                  <a:cubicBezTo>
                    <a:pt x="69" y="7"/>
                    <a:pt x="49" y="4"/>
                    <a:pt x="25" y="4"/>
                  </a:cubicBezTo>
                  <a:cubicBezTo>
                    <a:pt x="-2" y="4"/>
                    <a:pt x="-2" y="17"/>
                    <a:pt x="2" y="31"/>
                  </a:cubicBezTo>
                  <a:cubicBezTo>
                    <a:pt x="39" y="31"/>
                    <a:pt x="76" y="34"/>
                    <a:pt x="116" y="34"/>
                  </a:cubicBezTo>
                  <a:lnTo>
                    <a:pt x="116" y="34"/>
                  </a:lnTo>
                  <a:cubicBezTo>
                    <a:pt x="126" y="34"/>
                    <a:pt x="136" y="31"/>
                    <a:pt x="143" y="24"/>
                  </a:cubicBezTo>
                  <a:lnTo>
                    <a:pt x="143" y="24"/>
                  </a:lnTo>
                  <a:cubicBezTo>
                    <a:pt x="176" y="41"/>
                    <a:pt x="213" y="34"/>
                    <a:pt x="247" y="31"/>
                  </a:cubicBezTo>
                  <a:cubicBezTo>
                    <a:pt x="264" y="27"/>
                    <a:pt x="280" y="24"/>
                    <a:pt x="294" y="31"/>
                  </a:cubicBezTo>
                  <a:cubicBezTo>
                    <a:pt x="297" y="31"/>
                    <a:pt x="301" y="27"/>
                    <a:pt x="304" y="27"/>
                  </a:cubicBezTo>
                  <a:cubicBezTo>
                    <a:pt x="304" y="27"/>
                    <a:pt x="307" y="31"/>
                    <a:pt x="314" y="31"/>
                  </a:cubicBezTo>
                  <a:cubicBezTo>
                    <a:pt x="314" y="31"/>
                    <a:pt x="317" y="31"/>
                    <a:pt x="321" y="31"/>
                  </a:cubicBezTo>
                  <a:cubicBezTo>
                    <a:pt x="344" y="44"/>
                    <a:pt x="364" y="21"/>
                    <a:pt x="388" y="31"/>
                  </a:cubicBezTo>
                  <a:lnTo>
                    <a:pt x="388" y="31"/>
                  </a:lnTo>
                  <a:cubicBezTo>
                    <a:pt x="401" y="27"/>
                    <a:pt x="411" y="21"/>
                    <a:pt x="425" y="14"/>
                  </a:cubicBezTo>
                  <a:lnTo>
                    <a:pt x="425" y="14"/>
                  </a:lnTo>
                  <a:lnTo>
                    <a:pt x="425" y="14"/>
                  </a:lnTo>
                  <a:cubicBezTo>
                    <a:pt x="425" y="17"/>
                    <a:pt x="425" y="21"/>
                    <a:pt x="425" y="21"/>
                  </a:cubicBezTo>
                  <a:cubicBezTo>
                    <a:pt x="438" y="21"/>
                    <a:pt x="451" y="21"/>
                    <a:pt x="462" y="21"/>
                  </a:cubicBezTo>
                  <a:cubicBezTo>
                    <a:pt x="462" y="17"/>
                    <a:pt x="462" y="10"/>
                    <a:pt x="465" y="4"/>
                  </a:cubicBezTo>
                  <a:cubicBezTo>
                    <a:pt x="451" y="4"/>
                    <a:pt x="438" y="-6"/>
                    <a:pt x="425" y="4"/>
                  </a:cubicBezTo>
                  <a:lnTo>
                    <a:pt x="425" y="4"/>
                  </a:lnTo>
                  <a:cubicBezTo>
                    <a:pt x="384" y="4"/>
                    <a:pt x="347" y="-3"/>
                    <a:pt x="311" y="7"/>
                  </a:cubicBezTo>
                  <a:lnTo>
                    <a:pt x="311" y="7"/>
                  </a:lnTo>
                  <a:lnTo>
                    <a:pt x="311" y="7"/>
                  </a:lnTo>
                  <a:cubicBezTo>
                    <a:pt x="257" y="0"/>
                    <a:pt x="207" y="7"/>
                    <a:pt x="153" y="7"/>
                  </a:cubicBezTo>
                  <a:lnTo>
                    <a:pt x="153" y="7"/>
                  </a:lnTo>
                  <a:cubicBezTo>
                    <a:pt x="146" y="7"/>
                    <a:pt x="136" y="7"/>
                    <a:pt x="129" y="7"/>
                  </a:cubicBezTo>
                  <a:lnTo>
                    <a:pt x="129" y="7"/>
                  </a:lnTo>
                  <a:lnTo>
                    <a:pt x="129" y="7"/>
                  </a:lnTo>
                  <a:cubicBezTo>
                    <a:pt x="112" y="4"/>
                    <a:pt x="99" y="4"/>
                    <a:pt x="86" y="14"/>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92" name="Google Shape;1392;p36"/>
            <p:cNvSpPr/>
            <p:nvPr/>
          </p:nvSpPr>
          <p:spPr>
            <a:xfrm>
              <a:off x="4587840" y="3945600"/>
              <a:ext cx="510840" cy="25200"/>
            </a:xfrm>
            <a:custGeom>
              <a:avLst/>
              <a:gdLst/>
              <a:ahLst/>
              <a:cxnLst/>
              <a:rect l="l" t="t" r="r" b="b"/>
              <a:pathLst>
                <a:path w="1419" h="70" extrusionOk="0">
                  <a:moveTo>
                    <a:pt x="0" y="60"/>
                  </a:moveTo>
                  <a:lnTo>
                    <a:pt x="0" y="60"/>
                  </a:lnTo>
                  <a:cubicBezTo>
                    <a:pt x="0" y="63"/>
                    <a:pt x="0" y="63"/>
                    <a:pt x="0" y="63"/>
                  </a:cubicBezTo>
                  <a:cubicBezTo>
                    <a:pt x="0" y="67"/>
                    <a:pt x="0" y="67"/>
                    <a:pt x="0" y="67"/>
                  </a:cubicBezTo>
                  <a:cubicBezTo>
                    <a:pt x="33" y="70"/>
                    <a:pt x="67" y="70"/>
                    <a:pt x="104" y="67"/>
                  </a:cubicBezTo>
                  <a:cubicBezTo>
                    <a:pt x="137" y="70"/>
                    <a:pt x="171" y="70"/>
                    <a:pt x="205" y="60"/>
                  </a:cubicBezTo>
                  <a:lnTo>
                    <a:pt x="205" y="60"/>
                  </a:lnTo>
                  <a:cubicBezTo>
                    <a:pt x="218" y="70"/>
                    <a:pt x="232" y="70"/>
                    <a:pt x="248" y="60"/>
                  </a:cubicBezTo>
                  <a:cubicBezTo>
                    <a:pt x="299" y="57"/>
                    <a:pt x="352" y="63"/>
                    <a:pt x="403" y="53"/>
                  </a:cubicBezTo>
                  <a:lnTo>
                    <a:pt x="403" y="53"/>
                  </a:lnTo>
                  <a:lnTo>
                    <a:pt x="403" y="53"/>
                  </a:lnTo>
                  <a:cubicBezTo>
                    <a:pt x="436" y="57"/>
                    <a:pt x="470" y="50"/>
                    <a:pt x="503" y="50"/>
                  </a:cubicBezTo>
                  <a:lnTo>
                    <a:pt x="503" y="50"/>
                  </a:lnTo>
                  <a:cubicBezTo>
                    <a:pt x="550" y="50"/>
                    <a:pt x="597" y="57"/>
                    <a:pt x="644" y="40"/>
                  </a:cubicBezTo>
                  <a:lnTo>
                    <a:pt x="644" y="40"/>
                  </a:lnTo>
                  <a:cubicBezTo>
                    <a:pt x="675" y="43"/>
                    <a:pt x="705" y="43"/>
                    <a:pt x="735" y="40"/>
                  </a:cubicBezTo>
                  <a:lnTo>
                    <a:pt x="735" y="40"/>
                  </a:lnTo>
                  <a:cubicBezTo>
                    <a:pt x="890" y="37"/>
                    <a:pt x="1040" y="33"/>
                    <a:pt x="1195" y="30"/>
                  </a:cubicBezTo>
                  <a:cubicBezTo>
                    <a:pt x="1215" y="30"/>
                    <a:pt x="1232" y="27"/>
                    <a:pt x="1252" y="23"/>
                  </a:cubicBezTo>
                  <a:lnTo>
                    <a:pt x="1252" y="23"/>
                  </a:lnTo>
                  <a:cubicBezTo>
                    <a:pt x="1268" y="23"/>
                    <a:pt x="1285" y="23"/>
                    <a:pt x="1301" y="23"/>
                  </a:cubicBezTo>
                  <a:lnTo>
                    <a:pt x="1301" y="23"/>
                  </a:lnTo>
                  <a:lnTo>
                    <a:pt x="1301" y="23"/>
                  </a:lnTo>
                  <a:lnTo>
                    <a:pt x="1301" y="23"/>
                  </a:lnTo>
                  <a:cubicBezTo>
                    <a:pt x="1305" y="23"/>
                    <a:pt x="1311" y="23"/>
                    <a:pt x="1314" y="23"/>
                  </a:cubicBezTo>
                  <a:cubicBezTo>
                    <a:pt x="1325" y="30"/>
                    <a:pt x="1332" y="27"/>
                    <a:pt x="1338" y="23"/>
                  </a:cubicBezTo>
                  <a:cubicBezTo>
                    <a:pt x="1362" y="10"/>
                    <a:pt x="1399" y="20"/>
                    <a:pt x="1419" y="3"/>
                  </a:cubicBezTo>
                  <a:cubicBezTo>
                    <a:pt x="1392" y="-4"/>
                    <a:pt x="1318" y="3"/>
                    <a:pt x="1274" y="13"/>
                  </a:cubicBezTo>
                  <a:cubicBezTo>
                    <a:pt x="1268" y="13"/>
                    <a:pt x="1258" y="13"/>
                    <a:pt x="1252" y="13"/>
                  </a:cubicBezTo>
                  <a:cubicBezTo>
                    <a:pt x="1074" y="17"/>
                    <a:pt x="896" y="20"/>
                    <a:pt x="718" y="23"/>
                  </a:cubicBezTo>
                  <a:cubicBezTo>
                    <a:pt x="705" y="23"/>
                    <a:pt x="691" y="23"/>
                    <a:pt x="681" y="30"/>
                  </a:cubicBezTo>
                  <a:lnTo>
                    <a:pt x="681" y="30"/>
                  </a:lnTo>
                  <a:cubicBezTo>
                    <a:pt x="668" y="30"/>
                    <a:pt x="658" y="33"/>
                    <a:pt x="644" y="33"/>
                  </a:cubicBezTo>
                  <a:cubicBezTo>
                    <a:pt x="587" y="33"/>
                    <a:pt x="530" y="23"/>
                    <a:pt x="476" y="40"/>
                  </a:cubicBezTo>
                  <a:lnTo>
                    <a:pt x="476" y="40"/>
                  </a:lnTo>
                  <a:cubicBezTo>
                    <a:pt x="433" y="40"/>
                    <a:pt x="389" y="40"/>
                    <a:pt x="349" y="40"/>
                  </a:cubicBezTo>
                  <a:cubicBezTo>
                    <a:pt x="326" y="43"/>
                    <a:pt x="305" y="43"/>
                    <a:pt x="282" y="40"/>
                  </a:cubicBezTo>
                  <a:cubicBezTo>
                    <a:pt x="262" y="40"/>
                    <a:pt x="235" y="37"/>
                    <a:pt x="218" y="50"/>
                  </a:cubicBezTo>
                  <a:lnTo>
                    <a:pt x="218" y="50"/>
                  </a:lnTo>
                  <a:cubicBezTo>
                    <a:pt x="215" y="50"/>
                    <a:pt x="208" y="50"/>
                    <a:pt x="205" y="50"/>
                  </a:cubicBezTo>
                  <a:lnTo>
                    <a:pt x="205" y="50"/>
                  </a:lnTo>
                  <a:cubicBezTo>
                    <a:pt x="171" y="43"/>
                    <a:pt x="137" y="53"/>
                    <a:pt x="104" y="50"/>
                  </a:cubicBezTo>
                  <a:lnTo>
                    <a:pt x="104" y="50"/>
                  </a:lnTo>
                  <a:cubicBezTo>
                    <a:pt x="70" y="57"/>
                    <a:pt x="33" y="57"/>
                    <a:pt x="0" y="6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93" name="Google Shape;1393;p36"/>
            <p:cNvSpPr/>
            <p:nvPr/>
          </p:nvSpPr>
          <p:spPr>
            <a:xfrm>
              <a:off x="4718160" y="3976920"/>
              <a:ext cx="6120" cy="2880"/>
            </a:xfrm>
            <a:custGeom>
              <a:avLst/>
              <a:gdLst/>
              <a:ahLst/>
              <a:cxnLst/>
              <a:rect l="l" t="t" r="r" b="b"/>
              <a:pathLst>
                <a:path w="17" h="8" extrusionOk="0">
                  <a:moveTo>
                    <a:pt x="17" y="7"/>
                  </a:moveTo>
                  <a:lnTo>
                    <a:pt x="17" y="7"/>
                  </a:lnTo>
                  <a:cubicBezTo>
                    <a:pt x="14" y="3"/>
                    <a:pt x="14" y="0"/>
                    <a:pt x="10" y="0"/>
                  </a:cubicBezTo>
                  <a:cubicBezTo>
                    <a:pt x="7" y="0"/>
                    <a:pt x="4" y="0"/>
                    <a:pt x="0" y="0"/>
                  </a:cubicBezTo>
                  <a:cubicBezTo>
                    <a:pt x="4" y="7"/>
                    <a:pt x="7" y="10"/>
                    <a:pt x="17" y="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94" name="Google Shape;1394;p36"/>
            <p:cNvSpPr/>
            <p:nvPr/>
          </p:nvSpPr>
          <p:spPr>
            <a:xfrm>
              <a:off x="4610880" y="3998520"/>
              <a:ext cx="437400" cy="24120"/>
            </a:xfrm>
            <a:custGeom>
              <a:avLst/>
              <a:gdLst/>
              <a:ahLst/>
              <a:cxnLst/>
              <a:rect l="l" t="t" r="r" b="b"/>
              <a:pathLst>
                <a:path w="1215" h="67" extrusionOk="0">
                  <a:moveTo>
                    <a:pt x="1161" y="31"/>
                  </a:moveTo>
                  <a:lnTo>
                    <a:pt x="1161" y="31"/>
                  </a:lnTo>
                  <a:cubicBezTo>
                    <a:pt x="1178" y="20"/>
                    <a:pt x="1221" y="37"/>
                    <a:pt x="1214" y="14"/>
                  </a:cubicBezTo>
                  <a:cubicBezTo>
                    <a:pt x="1210" y="-6"/>
                    <a:pt x="1174" y="0"/>
                    <a:pt x="1148" y="4"/>
                  </a:cubicBezTo>
                  <a:cubicBezTo>
                    <a:pt x="1151" y="4"/>
                    <a:pt x="1151" y="4"/>
                    <a:pt x="1151" y="4"/>
                  </a:cubicBezTo>
                  <a:cubicBezTo>
                    <a:pt x="1117" y="10"/>
                    <a:pt x="1090" y="7"/>
                    <a:pt x="1060" y="4"/>
                  </a:cubicBezTo>
                  <a:cubicBezTo>
                    <a:pt x="1054" y="4"/>
                    <a:pt x="1050" y="4"/>
                    <a:pt x="1047" y="4"/>
                  </a:cubicBezTo>
                  <a:cubicBezTo>
                    <a:pt x="1040" y="0"/>
                    <a:pt x="1037" y="0"/>
                    <a:pt x="1033" y="4"/>
                  </a:cubicBezTo>
                  <a:cubicBezTo>
                    <a:pt x="1030" y="7"/>
                    <a:pt x="1027" y="7"/>
                    <a:pt x="1023" y="7"/>
                  </a:cubicBezTo>
                  <a:cubicBezTo>
                    <a:pt x="1020" y="7"/>
                    <a:pt x="1020" y="7"/>
                    <a:pt x="1020" y="4"/>
                  </a:cubicBezTo>
                  <a:cubicBezTo>
                    <a:pt x="1017" y="4"/>
                    <a:pt x="1013" y="4"/>
                    <a:pt x="1010" y="4"/>
                  </a:cubicBezTo>
                  <a:lnTo>
                    <a:pt x="1007" y="4"/>
                  </a:lnTo>
                  <a:lnTo>
                    <a:pt x="1007" y="4"/>
                  </a:lnTo>
                  <a:cubicBezTo>
                    <a:pt x="997" y="14"/>
                    <a:pt x="990" y="27"/>
                    <a:pt x="966" y="14"/>
                  </a:cubicBezTo>
                  <a:lnTo>
                    <a:pt x="966" y="14"/>
                  </a:lnTo>
                  <a:lnTo>
                    <a:pt x="966" y="14"/>
                  </a:lnTo>
                  <a:cubicBezTo>
                    <a:pt x="963" y="4"/>
                    <a:pt x="953" y="4"/>
                    <a:pt x="943" y="7"/>
                  </a:cubicBezTo>
                  <a:cubicBezTo>
                    <a:pt x="926" y="7"/>
                    <a:pt x="906" y="0"/>
                    <a:pt x="893" y="14"/>
                  </a:cubicBezTo>
                  <a:lnTo>
                    <a:pt x="893" y="14"/>
                  </a:lnTo>
                  <a:lnTo>
                    <a:pt x="893" y="14"/>
                  </a:lnTo>
                  <a:cubicBezTo>
                    <a:pt x="883" y="14"/>
                    <a:pt x="876" y="14"/>
                    <a:pt x="866" y="14"/>
                  </a:cubicBezTo>
                  <a:lnTo>
                    <a:pt x="866" y="14"/>
                  </a:lnTo>
                  <a:cubicBezTo>
                    <a:pt x="822" y="10"/>
                    <a:pt x="778" y="0"/>
                    <a:pt x="735" y="14"/>
                  </a:cubicBezTo>
                  <a:lnTo>
                    <a:pt x="735" y="14"/>
                  </a:lnTo>
                  <a:lnTo>
                    <a:pt x="735" y="14"/>
                  </a:lnTo>
                  <a:cubicBezTo>
                    <a:pt x="725" y="10"/>
                    <a:pt x="711" y="4"/>
                    <a:pt x="698" y="14"/>
                  </a:cubicBezTo>
                  <a:cubicBezTo>
                    <a:pt x="691" y="14"/>
                    <a:pt x="688" y="14"/>
                    <a:pt x="684" y="14"/>
                  </a:cubicBezTo>
                  <a:lnTo>
                    <a:pt x="684" y="14"/>
                  </a:lnTo>
                  <a:lnTo>
                    <a:pt x="684" y="14"/>
                  </a:lnTo>
                  <a:cubicBezTo>
                    <a:pt x="658" y="4"/>
                    <a:pt x="634" y="4"/>
                    <a:pt x="607" y="14"/>
                  </a:cubicBezTo>
                  <a:lnTo>
                    <a:pt x="607" y="14"/>
                  </a:lnTo>
                  <a:cubicBezTo>
                    <a:pt x="577" y="14"/>
                    <a:pt x="547" y="14"/>
                    <a:pt x="516" y="14"/>
                  </a:cubicBezTo>
                  <a:lnTo>
                    <a:pt x="516" y="14"/>
                  </a:lnTo>
                  <a:lnTo>
                    <a:pt x="516" y="14"/>
                  </a:lnTo>
                  <a:cubicBezTo>
                    <a:pt x="500" y="10"/>
                    <a:pt x="486" y="10"/>
                    <a:pt x="476" y="20"/>
                  </a:cubicBezTo>
                  <a:lnTo>
                    <a:pt x="476" y="20"/>
                  </a:lnTo>
                  <a:cubicBezTo>
                    <a:pt x="446" y="14"/>
                    <a:pt x="419" y="14"/>
                    <a:pt x="389" y="14"/>
                  </a:cubicBezTo>
                  <a:cubicBezTo>
                    <a:pt x="359" y="31"/>
                    <a:pt x="322" y="14"/>
                    <a:pt x="295" y="31"/>
                  </a:cubicBezTo>
                  <a:lnTo>
                    <a:pt x="295" y="31"/>
                  </a:lnTo>
                  <a:cubicBezTo>
                    <a:pt x="292" y="31"/>
                    <a:pt x="288" y="31"/>
                    <a:pt x="285" y="31"/>
                  </a:cubicBezTo>
                  <a:lnTo>
                    <a:pt x="285" y="31"/>
                  </a:lnTo>
                  <a:cubicBezTo>
                    <a:pt x="282" y="24"/>
                    <a:pt x="275" y="27"/>
                    <a:pt x="272" y="31"/>
                  </a:cubicBezTo>
                  <a:cubicBezTo>
                    <a:pt x="262" y="31"/>
                    <a:pt x="255" y="31"/>
                    <a:pt x="248" y="31"/>
                  </a:cubicBezTo>
                  <a:lnTo>
                    <a:pt x="248" y="31"/>
                  </a:lnTo>
                  <a:cubicBezTo>
                    <a:pt x="238" y="24"/>
                    <a:pt x="228" y="24"/>
                    <a:pt x="218" y="31"/>
                  </a:cubicBezTo>
                  <a:lnTo>
                    <a:pt x="218" y="31"/>
                  </a:lnTo>
                  <a:lnTo>
                    <a:pt x="218" y="31"/>
                  </a:lnTo>
                  <a:cubicBezTo>
                    <a:pt x="184" y="31"/>
                    <a:pt x="151" y="34"/>
                    <a:pt x="117" y="34"/>
                  </a:cubicBezTo>
                  <a:cubicBezTo>
                    <a:pt x="100" y="31"/>
                    <a:pt x="87" y="34"/>
                    <a:pt x="77" y="41"/>
                  </a:cubicBezTo>
                  <a:lnTo>
                    <a:pt x="77" y="41"/>
                  </a:lnTo>
                  <a:cubicBezTo>
                    <a:pt x="53" y="44"/>
                    <a:pt x="23" y="41"/>
                    <a:pt x="0" y="51"/>
                  </a:cubicBezTo>
                  <a:cubicBezTo>
                    <a:pt x="6" y="57"/>
                    <a:pt x="16" y="61"/>
                    <a:pt x="26" y="61"/>
                  </a:cubicBezTo>
                  <a:cubicBezTo>
                    <a:pt x="47" y="61"/>
                    <a:pt x="63" y="57"/>
                    <a:pt x="80" y="57"/>
                  </a:cubicBezTo>
                  <a:cubicBezTo>
                    <a:pt x="83" y="61"/>
                    <a:pt x="90" y="64"/>
                    <a:pt x="100" y="67"/>
                  </a:cubicBezTo>
                  <a:cubicBezTo>
                    <a:pt x="174" y="64"/>
                    <a:pt x="248" y="71"/>
                    <a:pt x="319" y="54"/>
                  </a:cubicBezTo>
                  <a:cubicBezTo>
                    <a:pt x="325" y="47"/>
                    <a:pt x="325" y="44"/>
                    <a:pt x="325" y="41"/>
                  </a:cubicBezTo>
                  <a:cubicBezTo>
                    <a:pt x="325" y="44"/>
                    <a:pt x="325" y="44"/>
                    <a:pt x="325" y="44"/>
                  </a:cubicBezTo>
                  <a:cubicBezTo>
                    <a:pt x="329" y="44"/>
                    <a:pt x="329" y="44"/>
                    <a:pt x="332" y="44"/>
                  </a:cubicBezTo>
                  <a:cubicBezTo>
                    <a:pt x="335" y="44"/>
                    <a:pt x="339" y="47"/>
                    <a:pt x="342" y="47"/>
                  </a:cubicBezTo>
                  <a:cubicBezTo>
                    <a:pt x="396" y="54"/>
                    <a:pt x="446" y="57"/>
                    <a:pt x="497" y="47"/>
                  </a:cubicBezTo>
                  <a:cubicBezTo>
                    <a:pt x="503" y="44"/>
                    <a:pt x="507" y="41"/>
                    <a:pt x="507" y="34"/>
                  </a:cubicBezTo>
                  <a:lnTo>
                    <a:pt x="507" y="34"/>
                  </a:lnTo>
                  <a:cubicBezTo>
                    <a:pt x="530" y="34"/>
                    <a:pt x="557" y="37"/>
                    <a:pt x="580" y="31"/>
                  </a:cubicBezTo>
                  <a:cubicBezTo>
                    <a:pt x="594" y="31"/>
                    <a:pt x="607" y="31"/>
                    <a:pt x="621" y="31"/>
                  </a:cubicBezTo>
                  <a:cubicBezTo>
                    <a:pt x="705" y="31"/>
                    <a:pt x="792" y="31"/>
                    <a:pt x="879" y="31"/>
                  </a:cubicBezTo>
                  <a:cubicBezTo>
                    <a:pt x="973" y="34"/>
                    <a:pt x="1067" y="24"/>
                    <a:pt x="1161" y="31"/>
                  </a:cubicBezTo>
                  <a:moveTo>
                    <a:pt x="503" y="31"/>
                  </a:moveTo>
                  <a:lnTo>
                    <a:pt x="503" y="31"/>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95" name="Google Shape;1395;p36"/>
            <p:cNvSpPr/>
            <p:nvPr/>
          </p:nvSpPr>
          <p:spPr>
            <a:xfrm>
              <a:off x="4978080" y="3999960"/>
              <a:ext cx="0" cy="0"/>
            </a:xfrm>
            <a:custGeom>
              <a:avLst/>
              <a:gdLst/>
              <a:ahLst/>
              <a:cxnLst/>
              <a:rect l="l" t="t" r="r" b="b"/>
              <a:pathLst>
                <a:path w="120000" h="120000" extrusionOk="0">
                  <a:moveTo>
                    <a:pt x="0" y="0"/>
                  </a:move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96" name="Google Shape;1396;p36"/>
            <p:cNvSpPr/>
            <p:nvPr/>
          </p:nvSpPr>
          <p:spPr>
            <a:xfrm>
              <a:off x="4932360" y="3985920"/>
              <a:ext cx="8280" cy="4320"/>
            </a:xfrm>
            <a:custGeom>
              <a:avLst/>
              <a:gdLst/>
              <a:ahLst/>
              <a:cxnLst/>
              <a:rect l="l" t="t" r="r" b="b"/>
              <a:pathLst>
                <a:path w="23" h="12" extrusionOk="0">
                  <a:moveTo>
                    <a:pt x="23" y="5"/>
                  </a:moveTo>
                  <a:lnTo>
                    <a:pt x="23" y="5"/>
                  </a:lnTo>
                  <a:cubicBezTo>
                    <a:pt x="16" y="-2"/>
                    <a:pt x="6" y="-2"/>
                    <a:pt x="0" y="5"/>
                  </a:cubicBezTo>
                  <a:cubicBezTo>
                    <a:pt x="0" y="8"/>
                    <a:pt x="0" y="8"/>
                    <a:pt x="0" y="8"/>
                  </a:cubicBezTo>
                  <a:lnTo>
                    <a:pt x="0" y="12"/>
                  </a:lnTo>
                  <a:cubicBezTo>
                    <a:pt x="6" y="12"/>
                    <a:pt x="16" y="12"/>
                    <a:pt x="23" y="12"/>
                  </a:cubicBezTo>
                  <a:cubicBezTo>
                    <a:pt x="23" y="8"/>
                    <a:pt x="23" y="5"/>
                    <a:pt x="23" y="5"/>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97" name="Google Shape;1397;p36"/>
            <p:cNvSpPr/>
            <p:nvPr/>
          </p:nvSpPr>
          <p:spPr>
            <a:xfrm>
              <a:off x="4628880" y="4710240"/>
              <a:ext cx="169200" cy="23040"/>
            </a:xfrm>
            <a:custGeom>
              <a:avLst/>
              <a:gdLst/>
              <a:ahLst/>
              <a:cxnLst/>
              <a:rect l="l" t="t" r="r" b="b"/>
              <a:pathLst>
                <a:path w="470" h="64" extrusionOk="0">
                  <a:moveTo>
                    <a:pt x="171" y="24"/>
                  </a:moveTo>
                  <a:lnTo>
                    <a:pt x="171" y="24"/>
                  </a:lnTo>
                  <a:cubicBezTo>
                    <a:pt x="165" y="31"/>
                    <a:pt x="154" y="31"/>
                    <a:pt x="144" y="34"/>
                  </a:cubicBezTo>
                  <a:cubicBezTo>
                    <a:pt x="114" y="51"/>
                    <a:pt x="77" y="47"/>
                    <a:pt x="44" y="41"/>
                  </a:cubicBezTo>
                  <a:cubicBezTo>
                    <a:pt x="37" y="44"/>
                    <a:pt x="33" y="47"/>
                    <a:pt x="27" y="51"/>
                  </a:cubicBezTo>
                  <a:cubicBezTo>
                    <a:pt x="20" y="54"/>
                    <a:pt x="10" y="61"/>
                    <a:pt x="0" y="64"/>
                  </a:cubicBezTo>
                  <a:cubicBezTo>
                    <a:pt x="80" y="61"/>
                    <a:pt x="161" y="61"/>
                    <a:pt x="238" y="44"/>
                  </a:cubicBezTo>
                  <a:lnTo>
                    <a:pt x="238" y="44"/>
                  </a:lnTo>
                  <a:lnTo>
                    <a:pt x="238" y="44"/>
                  </a:lnTo>
                  <a:cubicBezTo>
                    <a:pt x="258" y="41"/>
                    <a:pt x="282" y="41"/>
                    <a:pt x="299" y="34"/>
                  </a:cubicBezTo>
                  <a:lnTo>
                    <a:pt x="299" y="34"/>
                  </a:lnTo>
                  <a:cubicBezTo>
                    <a:pt x="352" y="37"/>
                    <a:pt x="406" y="27"/>
                    <a:pt x="457" y="24"/>
                  </a:cubicBezTo>
                  <a:cubicBezTo>
                    <a:pt x="460" y="24"/>
                    <a:pt x="463" y="24"/>
                    <a:pt x="466" y="24"/>
                  </a:cubicBezTo>
                  <a:cubicBezTo>
                    <a:pt x="466" y="17"/>
                    <a:pt x="470" y="7"/>
                    <a:pt x="470" y="0"/>
                  </a:cubicBezTo>
                  <a:cubicBezTo>
                    <a:pt x="443" y="4"/>
                    <a:pt x="416" y="7"/>
                    <a:pt x="389" y="4"/>
                  </a:cubicBezTo>
                  <a:cubicBezTo>
                    <a:pt x="352" y="21"/>
                    <a:pt x="312" y="14"/>
                    <a:pt x="272" y="14"/>
                  </a:cubicBezTo>
                  <a:cubicBezTo>
                    <a:pt x="272" y="17"/>
                    <a:pt x="272" y="21"/>
                    <a:pt x="272" y="21"/>
                  </a:cubicBezTo>
                  <a:lnTo>
                    <a:pt x="272" y="21"/>
                  </a:lnTo>
                  <a:cubicBezTo>
                    <a:pt x="258" y="24"/>
                    <a:pt x="245" y="24"/>
                    <a:pt x="235" y="24"/>
                  </a:cubicBezTo>
                  <a:cubicBezTo>
                    <a:pt x="215" y="21"/>
                    <a:pt x="191" y="31"/>
                    <a:pt x="171" y="24"/>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98" name="Google Shape;1398;p36"/>
            <p:cNvSpPr/>
            <p:nvPr/>
          </p:nvSpPr>
          <p:spPr>
            <a:xfrm>
              <a:off x="5340240" y="3923640"/>
              <a:ext cx="455040" cy="14040"/>
            </a:xfrm>
            <a:custGeom>
              <a:avLst/>
              <a:gdLst/>
              <a:ahLst/>
              <a:cxnLst/>
              <a:rect l="l" t="t" r="r" b="b"/>
              <a:pathLst>
                <a:path w="1264" h="39" extrusionOk="0">
                  <a:moveTo>
                    <a:pt x="259" y="17"/>
                  </a:moveTo>
                  <a:lnTo>
                    <a:pt x="259" y="17"/>
                  </a:lnTo>
                  <a:cubicBezTo>
                    <a:pt x="255" y="17"/>
                    <a:pt x="255" y="20"/>
                    <a:pt x="252" y="20"/>
                  </a:cubicBezTo>
                  <a:cubicBezTo>
                    <a:pt x="252" y="20"/>
                    <a:pt x="248" y="20"/>
                    <a:pt x="245" y="20"/>
                  </a:cubicBezTo>
                  <a:cubicBezTo>
                    <a:pt x="245" y="17"/>
                    <a:pt x="242" y="17"/>
                    <a:pt x="238" y="14"/>
                  </a:cubicBezTo>
                  <a:cubicBezTo>
                    <a:pt x="231" y="14"/>
                    <a:pt x="221" y="14"/>
                    <a:pt x="211" y="14"/>
                  </a:cubicBezTo>
                  <a:cubicBezTo>
                    <a:pt x="205" y="17"/>
                    <a:pt x="198" y="20"/>
                    <a:pt x="188" y="17"/>
                  </a:cubicBezTo>
                  <a:cubicBezTo>
                    <a:pt x="185" y="17"/>
                    <a:pt x="181" y="17"/>
                    <a:pt x="178" y="17"/>
                  </a:cubicBezTo>
                  <a:cubicBezTo>
                    <a:pt x="174" y="17"/>
                    <a:pt x="171" y="14"/>
                    <a:pt x="168" y="17"/>
                  </a:cubicBezTo>
                  <a:cubicBezTo>
                    <a:pt x="124" y="20"/>
                    <a:pt x="81" y="14"/>
                    <a:pt x="40" y="27"/>
                  </a:cubicBezTo>
                  <a:cubicBezTo>
                    <a:pt x="37" y="27"/>
                    <a:pt x="37" y="31"/>
                    <a:pt x="34" y="31"/>
                  </a:cubicBezTo>
                  <a:cubicBezTo>
                    <a:pt x="20" y="27"/>
                    <a:pt x="7" y="27"/>
                    <a:pt x="0" y="37"/>
                  </a:cubicBezTo>
                  <a:cubicBezTo>
                    <a:pt x="13" y="37"/>
                    <a:pt x="27" y="37"/>
                    <a:pt x="37" y="37"/>
                  </a:cubicBezTo>
                  <a:lnTo>
                    <a:pt x="37" y="37"/>
                  </a:lnTo>
                  <a:cubicBezTo>
                    <a:pt x="47" y="37"/>
                    <a:pt x="54" y="37"/>
                    <a:pt x="64" y="37"/>
                  </a:cubicBezTo>
                  <a:cubicBezTo>
                    <a:pt x="67" y="37"/>
                    <a:pt x="74" y="37"/>
                    <a:pt x="77" y="37"/>
                  </a:cubicBezTo>
                  <a:cubicBezTo>
                    <a:pt x="81" y="37"/>
                    <a:pt x="84" y="37"/>
                    <a:pt x="91" y="37"/>
                  </a:cubicBezTo>
                  <a:cubicBezTo>
                    <a:pt x="94" y="41"/>
                    <a:pt x="97" y="37"/>
                    <a:pt x="101" y="37"/>
                  </a:cubicBezTo>
                  <a:cubicBezTo>
                    <a:pt x="128" y="37"/>
                    <a:pt x="154" y="41"/>
                    <a:pt x="181" y="27"/>
                  </a:cubicBezTo>
                  <a:cubicBezTo>
                    <a:pt x="201" y="41"/>
                    <a:pt x="228" y="37"/>
                    <a:pt x="255" y="34"/>
                  </a:cubicBezTo>
                  <a:cubicBezTo>
                    <a:pt x="349" y="27"/>
                    <a:pt x="446" y="27"/>
                    <a:pt x="540" y="31"/>
                  </a:cubicBezTo>
                  <a:cubicBezTo>
                    <a:pt x="557" y="34"/>
                    <a:pt x="577" y="34"/>
                    <a:pt x="594" y="31"/>
                  </a:cubicBezTo>
                  <a:cubicBezTo>
                    <a:pt x="597" y="31"/>
                    <a:pt x="601" y="27"/>
                    <a:pt x="604" y="27"/>
                  </a:cubicBezTo>
                  <a:cubicBezTo>
                    <a:pt x="621" y="27"/>
                    <a:pt x="634" y="27"/>
                    <a:pt x="648" y="20"/>
                  </a:cubicBezTo>
                  <a:lnTo>
                    <a:pt x="648" y="20"/>
                  </a:lnTo>
                  <a:cubicBezTo>
                    <a:pt x="678" y="27"/>
                    <a:pt x="712" y="24"/>
                    <a:pt x="745" y="24"/>
                  </a:cubicBezTo>
                  <a:cubicBezTo>
                    <a:pt x="806" y="24"/>
                    <a:pt x="869" y="20"/>
                    <a:pt x="930" y="27"/>
                  </a:cubicBezTo>
                  <a:cubicBezTo>
                    <a:pt x="953" y="31"/>
                    <a:pt x="977" y="27"/>
                    <a:pt x="1000" y="20"/>
                  </a:cubicBezTo>
                  <a:lnTo>
                    <a:pt x="1000" y="20"/>
                  </a:lnTo>
                  <a:lnTo>
                    <a:pt x="1000" y="20"/>
                  </a:lnTo>
                  <a:cubicBezTo>
                    <a:pt x="1067" y="31"/>
                    <a:pt x="1135" y="31"/>
                    <a:pt x="1202" y="20"/>
                  </a:cubicBezTo>
                  <a:lnTo>
                    <a:pt x="1202" y="20"/>
                  </a:lnTo>
                  <a:cubicBezTo>
                    <a:pt x="1215" y="24"/>
                    <a:pt x="1232" y="24"/>
                    <a:pt x="1249" y="27"/>
                  </a:cubicBezTo>
                  <a:cubicBezTo>
                    <a:pt x="1255" y="20"/>
                    <a:pt x="1269" y="14"/>
                    <a:pt x="1262" y="3"/>
                  </a:cubicBezTo>
                  <a:cubicBezTo>
                    <a:pt x="1259" y="3"/>
                    <a:pt x="1259" y="3"/>
                    <a:pt x="1255" y="3"/>
                  </a:cubicBezTo>
                  <a:cubicBezTo>
                    <a:pt x="1238" y="10"/>
                    <a:pt x="1218" y="3"/>
                    <a:pt x="1198" y="7"/>
                  </a:cubicBezTo>
                  <a:cubicBezTo>
                    <a:pt x="1198" y="10"/>
                    <a:pt x="1198" y="10"/>
                    <a:pt x="1198" y="10"/>
                  </a:cubicBezTo>
                  <a:lnTo>
                    <a:pt x="1198" y="10"/>
                  </a:lnTo>
                  <a:lnTo>
                    <a:pt x="1198" y="10"/>
                  </a:lnTo>
                  <a:cubicBezTo>
                    <a:pt x="1192" y="10"/>
                    <a:pt x="1181" y="10"/>
                    <a:pt x="1171" y="7"/>
                  </a:cubicBezTo>
                  <a:lnTo>
                    <a:pt x="1168" y="10"/>
                  </a:lnTo>
                  <a:lnTo>
                    <a:pt x="1168" y="14"/>
                  </a:lnTo>
                  <a:lnTo>
                    <a:pt x="1168" y="14"/>
                  </a:lnTo>
                  <a:cubicBezTo>
                    <a:pt x="1165" y="10"/>
                    <a:pt x="1165" y="10"/>
                    <a:pt x="1165" y="10"/>
                  </a:cubicBezTo>
                  <a:lnTo>
                    <a:pt x="1161" y="7"/>
                  </a:lnTo>
                  <a:cubicBezTo>
                    <a:pt x="1155" y="7"/>
                    <a:pt x="1151" y="7"/>
                    <a:pt x="1145" y="7"/>
                  </a:cubicBezTo>
                  <a:cubicBezTo>
                    <a:pt x="1141" y="7"/>
                    <a:pt x="1141" y="7"/>
                    <a:pt x="1138" y="7"/>
                  </a:cubicBezTo>
                  <a:cubicBezTo>
                    <a:pt x="1128" y="10"/>
                    <a:pt x="1121" y="7"/>
                    <a:pt x="1111" y="7"/>
                  </a:cubicBezTo>
                  <a:cubicBezTo>
                    <a:pt x="1101" y="7"/>
                    <a:pt x="1091" y="3"/>
                    <a:pt x="1084" y="10"/>
                  </a:cubicBezTo>
                  <a:lnTo>
                    <a:pt x="1081" y="10"/>
                  </a:lnTo>
                  <a:cubicBezTo>
                    <a:pt x="1071" y="0"/>
                    <a:pt x="1051" y="10"/>
                    <a:pt x="1041" y="3"/>
                  </a:cubicBezTo>
                  <a:cubicBezTo>
                    <a:pt x="1037" y="3"/>
                    <a:pt x="1037" y="3"/>
                    <a:pt x="1037" y="3"/>
                  </a:cubicBezTo>
                  <a:cubicBezTo>
                    <a:pt x="987" y="7"/>
                    <a:pt x="936" y="7"/>
                    <a:pt x="886" y="0"/>
                  </a:cubicBezTo>
                  <a:cubicBezTo>
                    <a:pt x="879" y="0"/>
                    <a:pt x="873" y="0"/>
                    <a:pt x="866" y="0"/>
                  </a:cubicBezTo>
                  <a:cubicBezTo>
                    <a:pt x="853" y="7"/>
                    <a:pt x="836" y="7"/>
                    <a:pt x="822" y="0"/>
                  </a:cubicBezTo>
                  <a:cubicBezTo>
                    <a:pt x="772" y="0"/>
                    <a:pt x="725" y="3"/>
                    <a:pt x="675" y="3"/>
                  </a:cubicBezTo>
                  <a:cubicBezTo>
                    <a:pt x="658" y="7"/>
                    <a:pt x="645" y="7"/>
                    <a:pt x="628" y="3"/>
                  </a:cubicBezTo>
                  <a:cubicBezTo>
                    <a:pt x="624" y="3"/>
                    <a:pt x="624" y="3"/>
                    <a:pt x="624" y="3"/>
                  </a:cubicBezTo>
                  <a:cubicBezTo>
                    <a:pt x="617" y="3"/>
                    <a:pt x="617" y="3"/>
                    <a:pt x="617" y="7"/>
                  </a:cubicBezTo>
                  <a:cubicBezTo>
                    <a:pt x="604" y="3"/>
                    <a:pt x="591" y="7"/>
                    <a:pt x="577" y="0"/>
                  </a:cubicBezTo>
                  <a:cubicBezTo>
                    <a:pt x="544" y="14"/>
                    <a:pt x="507" y="7"/>
                    <a:pt x="470" y="10"/>
                  </a:cubicBezTo>
                  <a:cubicBezTo>
                    <a:pt x="406" y="10"/>
                    <a:pt x="346" y="10"/>
                    <a:pt x="282" y="10"/>
                  </a:cubicBezTo>
                  <a:cubicBezTo>
                    <a:pt x="285" y="10"/>
                    <a:pt x="285" y="10"/>
                    <a:pt x="285" y="10"/>
                  </a:cubicBezTo>
                  <a:cubicBezTo>
                    <a:pt x="275" y="17"/>
                    <a:pt x="265" y="14"/>
                    <a:pt x="259" y="17"/>
                  </a:cubicBezTo>
                  <a:moveTo>
                    <a:pt x="1168" y="14"/>
                  </a:moveTo>
                  <a:lnTo>
                    <a:pt x="1168" y="14"/>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99" name="Google Shape;1399;p36"/>
            <p:cNvSpPr/>
            <p:nvPr/>
          </p:nvSpPr>
          <p:spPr>
            <a:xfrm>
              <a:off x="5340240" y="3987360"/>
              <a:ext cx="336960" cy="19080"/>
            </a:xfrm>
            <a:custGeom>
              <a:avLst/>
              <a:gdLst/>
              <a:ahLst/>
              <a:cxnLst/>
              <a:rect l="l" t="t" r="r" b="b"/>
              <a:pathLst>
                <a:path w="936" h="53" extrusionOk="0">
                  <a:moveTo>
                    <a:pt x="936" y="18"/>
                  </a:moveTo>
                  <a:lnTo>
                    <a:pt x="936" y="18"/>
                  </a:lnTo>
                  <a:cubicBezTo>
                    <a:pt x="926" y="1"/>
                    <a:pt x="913" y="-2"/>
                    <a:pt x="896" y="1"/>
                  </a:cubicBezTo>
                  <a:cubicBezTo>
                    <a:pt x="799" y="11"/>
                    <a:pt x="702" y="8"/>
                    <a:pt x="604" y="15"/>
                  </a:cubicBezTo>
                  <a:cubicBezTo>
                    <a:pt x="601" y="15"/>
                    <a:pt x="597" y="15"/>
                    <a:pt x="594" y="18"/>
                  </a:cubicBezTo>
                  <a:cubicBezTo>
                    <a:pt x="584" y="18"/>
                    <a:pt x="577" y="18"/>
                    <a:pt x="567" y="18"/>
                  </a:cubicBezTo>
                  <a:lnTo>
                    <a:pt x="567" y="18"/>
                  </a:lnTo>
                  <a:cubicBezTo>
                    <a:pt x="564" y="15"/>
                    <a:pt x="560" y="15"/>
                    <a:pt x="554" y="18"/>
                  </a:cubicBezTo>
                  <a:cubicBezTo>
                    <a:pt x="547" y="18"/>
                    <a:pt x="537" y="18"/>
                    <a:pt x="527" y="18"/>
                  </a:cubicBezTo>
                  <a:cubicBezTo>
                    <a:pt x="450" y="18"/>
                    <a:pt x="373" y="18"/>
                    <a:pt x="292" y="18"/>
                  </a:cubicBezTo>
                  <a:cubicBezTo>
                    <a:pt x="278" y="18"/>
                    <a:pt x="265" y="18"/>
                    <a:pt x="259" y="25"/>
                  </a:cubicBezTo>
                  <a:lnTo>
                    <a:pt x="259" y="25"/>
                  </a:lnTo>
                  <a:lnTo>
                    <a:pt x="259" y="25"/>
                  </a:lnTo>
                  <a:lnTo>
                    <a:pt x="259" y="25"/>
                  </a:lnTo>
                  <a:lnTo>
                    <a:pt x="259" y="25"/>
                  </a:lnTo>
                  <a:cubicBezTo>
                    <a:pt x="252" y="25"/>
                    <a:pt x="248" y="28"/>
                    <a:pt x="245" y="28"/>
                  </a:cubicBezTo>
                  <a:lnTo>
                    <a:pt x="245" y="28"/>
                  </a:lnTo>
                  <a:cubicBezTo>
                    <a:pt x="235" y="28"/>
                    <a:pt x="228" y="28"/>
                    <a:pt x="218" y="28"/>
                  </a:cubicBezTo>
                  <a:cubicBezTo>
                    <a:pt x="198" y="25"/>
                    <a:pt x="178" y="25"/>
                    <a:pt x="154" y="28"/>
                  </a:cubicBezTo>
                  <a:cubicBezTo>
                    <a:pt x="128" y="28"/>
                    <a:pt x="101" y="28"/>
                    <a:pt x="70" y="25"/>
                  </a:cubicBezTo>
                  <a:cubicBezTo>
                    <a:pt x="47" y="25"/>
                    <a:pt x="20" y="28"/>
                    <a:pt x="0" y="45"/>
                  </a:cubicBezTo>
                  <a:cubicBezTo>
                    <a:pt x="27" y="62"/>
                    <a:pt x="54" y="45"/>
                    <a:pt x="81" y="45"/>
                  </a:cubicBezTo>
                  <a:cubicBezTo>
                    <a:pt x="104" y="48"/>
                    <a:pt x="131" y="45"/>
                    <a:pt x="154" y="45"/>
                  </a:cubicBezTo>
                  <a:lnTo>
                    <a:pt x="154" y="45"/>
                  </a:lnTo>
                  <a:lnTo>
                    <a:pt x="154" y="45"/>
                  </a:lnTo>
                  <a:cubicBezTo>
                    <a:pt x="178" y="48"/>
                    <a:pt x="198" y="41"/>
                    <a:pt x="218" y="38"/>
                  </a:cubicBezTo>
                  <a:cubicBezTo>
                    <a:pt x="218" y="35"/>
                    <a:pt x="218" y="35"/>
                    <a:pt x="221" y="31"/>
                  </a:cubicBezTo>
                  <a:lnTo>
                    <a:pt x="221" y="31"/>
                  </a:lnTo>
                  <a:lnTo>
                    <a:pt x="221" y="31"/>
                  </a:lnTo>
                  <a:cubicBezTo>
                    <a:pt x="221" y="35"/>
                    <a:pt x="218" y="35"/>
                    <a:pt x="218" y="38"/>
                  </a:cubicBezTo>
                  <a:cubicBezTo>
                    <a:pt x="238" y="48"/>
                    <a:pt x="265" y="45"/>
                    <a:pt x="285" y="45"/>
                  </a:cubicBezTo>
                  <a:cubicBezTo>
                    <a:pt x="399" y="38"/>
                    <a:pt x="510" y="35"/>
                    <a:pt x="624" y="35"/>
                  </a:cubicBezTo>
                  <a:cubicBezTo>
                    <a:pt x="631" y="35"/>
                    <a:pt x="641" y="31"/>
                    <a:pt x="648" y="28"/>
                  </a:cubicBezTo>
                  <a:lnTo>
                    <a:pt x="648" y="28"/>
                  </a:lnTo>
                  <a:cubicBezTo>
                    <a:pt x="742" y="28"/>
                    <a:pt x="839" y="28"/>
                    <a:pt x="936" y="18"/>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00" name="Google Shape;1400;p36"/>
            <p:cNvSpPr/>
            <p:nvPr/>
          </p:nvSpPr>
          <p:spPr>
            <a:xfrm>
              <a:off x="5255280" y="3952800"/>
              <a:ext cx="530640" cy="32040"/>
            </a:xfrm>
            <a:custGeom>
              <a:avLst/>
              <a:gdLst/>
              <a:ahLst/>
              <a:cxnLst/>
              <a:rect l="l" t="t" r="r" b="b"/>
              <a:pathLst>
                <a:path w="1474" h="89" extrusionOk="0">
                  <a:moveTo>
                    <a:pt x="4" y="84"/>
                  </a:moveTo>
                  <a:lnTo>
                    <a:pt x="4" y="84"/>
                  </a:lnTo>
                  <a:cubicBezTo>
                    <a:pt x="65" y="94"/>
                    <a:pt x="122" y="87"/>
                    <a:pt x="182" y="77"/>
                  </a:cubicBezTo>
                  <a:lnTo>
                    <a:pt x="182" y="77"/>
                  </a:lnTo>
                  <a:cubicBezTo>
                    <a:pt x="213" y="90"/>
                    <a:pt x="243" y="77"/>
                    <a:pt x="276" y="74"/>
                  </a:cubicBezTo>
                  <a:cubicBezTo>
                    <a:pt x="293" y="87"/>
                    <a:pt x="306" y="77"/>
                    <a:pt x="323" y="74"/>
                  </a:cubicBezTo>
                  <a:cubicBezTo>
                    <a:pt x="404" y="80"/>
                    <a:pt x="481" y="77"/>
                    <a:pt x="558" y="74"/>
                  </a:cubicBezTo>
                  <a:lnTo>
                    <a:pt x="558" y="74"/>
                  </a:lnTo>
                  <a:cubicBezTo>
                    <a:pt x="562" y="77"/>
                    <a:pt x="565" y="77"/>
                    <a:pt x="572" y="74"/>
                  </a:cubicBezTo>
                  <a:cubicBezTo>
                    <a:pt x="625" y="77"/>
                    <a:pt x="682" y="80"/>
                    <a:pt x="736" y="70"/>
                  </a:cubicBezTo>
                  <a:cubicBezTo>
                    <a:pt x="749" y="80"/>
                    <a:pt x="763" y="74"/>
                    <a:pt x="773" y="70"/>
                  </a:cubicBezTo>
                  <a:lnTo>
                    <a:pt x="773" y="70"/>
                  </a:lnTo>
                  <a:lnTo>
                    <a:pt x="773" y="70"/>
                  </a:lnTo>
                  <a:cubicBezTo>
                    <a:pt x="807" y="84"/>
                    <a:pt x="843" y="74"/>
                    <a:pt x="877" y="74"/>
                  </a:cubicBezTo>
                  <a:cubicBezTo>
                    <a:pt x="881" y="74"/>
                    <a:pt x="881" y="70"/>
                    <a:pt x="881" y="67"/>
                  </a:cubicBezTo>
                  <a:cubicBezTo>
                    <a:pt x="884" y="67"/>
                    <a:pt x="891" y="67"/>
                    <a:pt x="894" y="64"/>
                  </a:cubicBezTo>
                  <a:lnTo>
                    <a:pt x="894" y="64"/>
                  </a:lnTo>
                  <a:cubicBezTo>
                    <a:pt x="904" y="67"/>
                    <a:pt x="917" y="70"/>
                    <a:pt x="928" y="64"/>
                  </a:cubicBezTo>
                  <a:cubicBezTo>
                    <a:pt x="934" y="57"/>
                    <a:pt x="924" y="54"/>
                    <a:pt x="917" y="50"/>
                  </a:cubicBezTo>
                  <a:lnTo>
                    <a:pt x="917" y="50"/>
                  </a:lnTo>
                  <a:lnTo>
                    <a:pt x="917" y="50"/>
                  </a:lnTo>
                  <a:cubicBezTo>
                    <a:pt x="928" y="37"/>
                    <a:pt x="944" y="37"/>
                    <a:pt x="958" y="37"/>
                  </a:cubicBezTo>
                  <a:lnTo>
                    <a:pt x="958" y="37"/>
                  </a:lnTo>
                  <a:lnTo>
                    <a:pt x="958" y="37"/>
                  </a:lnTo>
                  <a:cubicBezTo>
                    <a:pt x="978" y="40"/>
                    <a:pt x="995" y="40"/>
                    <a:pt x="1011" y="37"/>
                  </a:cubicBezTo>
                  <a:lnTo>
                    <a:pt x="1011" y="37"/>
                  </a:lnTo>
                  <a:cubicBezTo>
                    <a:pt x="1008" y="40"/>
                    <a:pt x="1008" y="40"/>
                    <a:pt x="1008" y="40"/>
                  </a:cubicBezTo>
                  <a:cubicBezTo>
                    <a:pt x="1159" y="27"/>
                    <a:pt x="1310" y="37"/>
                    <a:pt x="1461" y="23"/>
                  </a:cubicBezTo>
                  <a:cubicBezTo>
                    <a:pt x="1464" y="23"/>
                    <a:pt x="1468" y="17"/>
                    <a:pt x="1474" y="10"/>
                  </a:cubicBezTo>
                  <a:cubicBezTo>
                    <a:pt x="1438" y="10"/>
                    <a:pt x="1404" y="10"/>
                    <a:pt x="1371" y="10"/>
                  </a:cubicBezTo>
                  <a:cubicBezTo>
                    <a:pt x="1367" y="7"/>
                    <a:pt x="1364" y="7"/>
                    <a:pt x="1357" y="10"/>
                  </a:cubicBezTo>
                  <a:cubicBezTo>
                    <a:pt x="1354" y="10"/>
                    <a:pt x="1350" y="10"/>
                    <a:pt x="1344" y="10"/>
                  </a:cubicBezTo>
                  <a:cubicBezTo>
                    <a:pt x="1337" y="7"/>
                    <a:pt x="1327" y="7"/>
                    <a:pt x="1320" y="10"/>
                  </a:cubicBezTo>
                  <a:cubicBezTo>
                    <a:pt x="1313" y="10"/>
                    <a:pt x="1310" y="13"/>
                    <a:pt x="1307" y="13"/>
                  </a:cubicBezTo>
                  <a:cubicBezTo>
                    <a:pt x="1270" y="-7"/>
                    <a:pt x="1226" y="0"/>
                    <a:pt x="1186" y="3"/>
                  </a:cubicBezTo>
                  <a:cubicBezTo>
                    <a:pt x="1172" y="3"/>
                    <a:pt x="1162" y="3"/>
                    <a:pt x="1149" y="3"/>
                  </a:cubicBezTo>
                  <a:cubicBezTo>
                    <a:pt x="1142" y="3"/>
                    <a:pt x="1135" y="3"/>
                    <a:pt x="1132" y="3"/>
                  </a:cubicBezTo>
                  <a:cubicBezTo>
                    <a:pt x="1109" y="0"/>
                    <a:pt x="1089" y="7"/>
                    <a:pt x="1068" y="13"/>
                  </a:cubicBezTo>
                  <a:cubicBezTo>
                    <a:pt x="1062" y="17"/>
                    <a:pt x="1055" y="17"/>
                    <a:pt x="1045" y="20"/>
                  </a:cubicBezTo>
                  <a:cubicBezTo>
                    <a:pt x="1028" y="20"/>
                    <a:pt x="1011" y="20"/>
                    <a:pt x="995" y="23"/>
                  </a:cubicBezTo>
                  <a:cubicBezTo>
                    <a:pt x="971" y="23"/>
                    <a:pt x="948" y="23"/>
                    <a:pt x="921" y="23"/>
                  </a:cubicBezTo>
                  <a:cubicBezTo>
                    <a:pt x="911" y="30"/>
                    <a:pt x="891" y="33"/>
                    <a:pt x="897" y="50"/>
                  </a:cubicBezTo>
                  <a:lnTo>
                    <a:pt x="897" y="50"/>
                  </a:lnTo>
                  <a:cubicBezTo>
                    <a:pt x="894" y="50"/>
                    <a:pt x="894" y="54"/>
                    <a:pt x="891" y="57"/>
                  </a:cubicBezTo>
                  <a:cubicBezTo>
                    <a:pt x="870" y="47"/>
                    <a:pt x="850" y="43"/>
                    <a:pt x="827" y="57"/>
                  </a:cubicBezTo>
                  <a:cubicBezTo>
                    <a:pt x="824" y="57"/>
                    <a:pt x="820" y="57"/>
                    <a:pt x="817" y="57"/>
                  </a:cubicBezTo>
                  <a:cubicBezTo>
                    <a:pt x="800" y="47"/>
                    <a:pt x="786" y="40"/>
                    <a:pt x="763" y="47"/>
                  </a:cubicBezTo>
                  <a:cubicBezTo>
                    <a:pt x="756" y="50"/>
                    <a:pt x="746" y="50"/>
                    <a:pt x="739" y="50"/>
                  </a:cubicBezTo>
                  <a:lnTo>
                    <a:pt x="739" y="50"/>
                  </a:lnTo>
                  <a:lnTo>
                    <a:pt x="739" y="50"/>
                  </a:lnTo>
                  <a:cubicBezTo>
                    <a:pt x="713" y="50"/>
                    <a:pt x="686" y="50"/>
                    <a:pt x="662" y="50"/>
                  </a:cubicBezTo>
                  <a:cubicBezTo>
                    <a:pt x="639" y="60"/>
                    <a:pt x="609" y="54"/>
                    <a:pt x="582" y="60"/>
                  </a:cubicBezTo>
                  <a:cubicBezTo>
                    <a:pt x="572" y="57"/>
                    <a:pt x="558" y="57"/>
                    <a:pt x="545" y="60"/>
                  </a:cubicBezTo>
                  <a:cubicBezTo>
                    <a:pt x="484" y="60"/>
                    <a:pt x="421" y="57"/>
                    <a:pt x="357" y="57"/>
                  </a:cubicBezTo>
                  <a:cubicBezTo>
                    <a:pt x="340" y="57"/>
                    <a:pt x="323" y="57"/>
                    <a:pt x="310" y="67"/>
                  </a:cubicBezTo>
                  <a:lnTo>
                    <a:pt x="310" y="67"/>
                  </a:lnTo>
                  <a:cubicBezTo>
                    <a:pt x="306" y="67"/>
                    <a:pt x="306" y="67"/>
                    <a:pt x="303" y="67"/>
                  </a:cubicBezTo>
                  <a:cubicBezTo>
                    <a:pt x="263" y="54"/>
                    <a:pt x="223" y="70"/>
                    <a:pt x="182" y="67"/>
                  </a:cubicBezTo>
                  <a:cubicBezTo>
                    <a:pt x="176" y="67"/>
                    <a:pt x="166" y="67"/>
                    <a:pt x="159" y="67"/>
                  </a:cubicBezTo>
                  <a:lnTo>
                    <a:pt x="159" y="67"/>
                  </a:lnTo>
                  <a:cubicBezTo>
                    <a:pt x="156" y="67"/>
                    <a:pt x="149" y="67"/>
                    <a:pt x="145" y="67"/>
                  </a:cubicBezTo>
                  <a:lnTo>
                    <a:pt x="145" y="67"/>
                  </a:lnTo>
                  <a:cubicBezTo>
                    <a:pt x="128" y="67"/>
                    <a:pt x="112" y="67"/>
                    <a:pt x="95" y="67"/>
                  </a:cubicBezTo>
                  <a:cubicBezTo>
                    <a:pt x="65" y="80"/>
                    <a:pt x="31" y="64"/>
                    <a:pt x="4" y="77"/>
                  </a:cubicBezTo>
                  <a:lnTo>
                    <a:pt x="4" y="77"/>
                  </a:lnTo>
                  <a:cubicBezTo>
                    <a:pt x="-2" y="80"/>
                    <a:pt x="-2" y="80"/>
                    <a:pt x="4" y="84"/>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01" name="Google Shape;1401;p36"/>
            <p:cNvSpPr/>
            <p:nvPr/>
          </p:nvSpPr>
          <p:spPr>
            <a:xfrm>
              <a:off x="5511960" y="3943080"/>
              <a:ext cx="37440" cy="10800"/>
            </a:xfrm>
            <a:custGeom>
              <a:avLst/>
              <a:gdLst/>
              <a:ahLst/>
              <a:cxnLst/>
              <a:rect l="l" t="t" r="r" b="b"/>
              <a:pathLst>
                <a:path w="104" h="30" extrusionOk="0">
                  <a:moveTo>
                    <a:pt x="100" y="3"/>
                  </a:moveTo>
                  <a:lnTo>
                    <a:pt x="100" y="3"/>
                  </a:lnTo>
                  <a:lnTo>
                    <a:pt x="104" y="3"/>
                  </a:lnTo>
                  <a:cubicBezTo>
                    <a:pt x="100" y="0"/>
                    <a:pt x="97" y="0"/>
                    <a:pt x="94" y="0"/>
                  </a:cubicBezTo>
                  <a:lnTo>
                    <a:pt x="90" y="3"/>
                  </a:lnTo>
                  <a:cubicBezTo>
                    <a:pt x="87" y="7"/>
                    <a:pt x="83" y="7"/>
                    <a:pt x="80" y="7"/>
                  </a:cubicBezTo>
                  <a:cubicBezTo>
                    <a:pt x="77" y="3"/>
                    <a:pt x="73" y="3"/>
                    <a:pt x="73" y="3"/>
                  </a:cubicBezTo>
                  <a:cubicBezTo>
                    <a:pt x="70" y="7"/>
                    <a:pt x="67" y="10"/>
                    <a:pt x="63" y="10"/>
                  </a:cubicBezTo>
                  <a:cubicBezTo>
                    <a:pt x="40" y="13"/>
                    <a:pt x="-4" y="3"/>
                    <a:pt x="0" y="17"/>
                  </a:cubicBezTo>
                  <a:cubicBezTo>
                    <a:pt x="0" y="44"/>
                    <a:pt x="40" y="20"/>
                    <a:pt x="60" y="27"/>
                  </a:cubicBezTo>
                  <a:cubicBezTo>
                    <a:pt x="63" y="30"/>
                    <a:pt x="70" y="30"/>
                    <a:pt x="77" y="30"/>
                  </a:cubicBezTo>
                  <a:cubicBezTo>
                    <a:pt x="80" y="27"/>
                    <a:pt x="83" y="24"/>
                    <a:pt x="90" y="20"/>
                  </a:cubicBezTo>
                  <a:lnTo>
                    <a:pt x="90" y="20"/>
                  </a:lnTo>
                  <a:lnTo>
                    <a:pt x="90" y="20"/>
                  </a:lnTo>
                  <a:cubicBezTo>
                    <a:pt x="100" y="17"/>
                    <a:pt x="100" y="10"/>
                    <a:pt x="100" y="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02" name="Google Shape;1402;p36"/>
            <p:cNvSpPr/>
            <p:nvPr/>
          </p:nvSpPr>
          <p:spPr>
            <a:xfrm>
              <a:off x="5294160" y="3999960"/>
              <a:ext cx="37800" cy="7200"/>
            </a:xfrm>
            <a:custGeom>
              <a:avLst/>
              <a:gdLst/>
              <a:ahLst/>
              <a:cxnLst/>
              <a:rect l="l" t="t" r="r" b="b"/>
              <a:pathLst>
                <a:path w="105" h="20" extrusionOk="0">
                  <a:moveTo>
                    <a:pt x="105" y="6"/>
                  </a:moveTo>
                  <a:lnTo>
                    <a:pt x="105" y="6"/>
                  </a:lnTo>
                  <a:cubicBezTo>
                    <a:pt x="105" y="-4"/>
                    <a:pt x="88" y="0"/>
                    <a:pt x="81" y="0"/>
                  </a:cubicBezTo>
                  <a:cubicBezTo>
                    <a:pt x="71" y="0"/>
                    <a:pt x="61" y="0"/>
                    <a:pt x="51" y="3"/>
                  </a:cubicBezTo>
                  <a:cubicBezTo>
                    <a:pt x="34" y="6"/>
                    <a:pt x="17" y="0"/>
                    <a:pt x="0" y="3"/>
                  </a:cubicBezTo>
                  <a:cubicBezTo>
                    <a:pt x="0" y="6"/>
                    <a:pt x="0" y="13"/>
                    <a:pt x="0" y="16"/>
                  </a:cubicBezTo>
                  <a:cubicBezTo>
                    <a:pt x="27" y="16"/>
                    <a:pt x="54" y="27"/>
                    <a:pt x="77" y="10"/>
                  </a:cubicBezTo>
                  <a:lnTo>
                    <a:pt x="77" y="10"/>
                  </a:lnTo>
                  <a:cubicBezTo>
                    <a:pt x="88" y="10"/>
                    <a:pt x="105" y="13"/>
                    <a:pt x="105" y="6"/>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03" name="Google Shape;1403;p36"/>
            <p:cNvSpPr/>
            <p:nvPr/>
          </p:nvSpPr>
          <p:spPr>
            <a:xfrm>
              <a:off x="5183280" y="4008240"/>
              <a:ext cx="5400" cy="5040"/>
            </a:xfrm>
            <a:custGeom>
              <a:avLst/>
              <a:gdLst/>
              <a:ahLst/>
              <a:cxnLst/>
              <a:rect l="l" t="t" r="r" b="b"/>
              <a:pathLst>
                <a:path w="15" h="14" extrusionOk="0">
                  <a:moveTo>
                    <a:pt x="10" y="14"/>
                  </a:moveTo>
                  <a:lnTo>
                    <a:pt x="10" y="14"/>
                  </a:lnTo>
                  <a:cubicBezTo>
                    <a:pt x="13" y="10"/>
                    <a:pt x="17" y="7"/>
                    <a:pt x="13" y="4"/>
                  </a:cubicBezTo>
                  <a:cubicBezTo>
                    <a:pt x="10" y="4"/>
                    <a:pt x="6" y="4"/>
                    <a:pt x="3" y="0"/>
                  </a:cubicBezTo>
                  <a:cubicBezTo>
                    <a:pt x="0" y="4"/>
                    <a:pt x="0" y="7"/>
                    <a:pt x="0" y="10"/>
                  </a:cubicBezTo>
                  <a:cubicBezTo>
                    <a:pt x="0" y="14"/>
                    <a:pt x="3" y="14"/>
                    <a:pt x="10" y="14"/>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04" name="Google Shape;1404;p36"/>
            <p:cNvSpPr/>
            <p:nvPr/>
          </p:nvSpPr>
          <p:spPr>
            <a:xfrm>
              <a:off x="5234040" y="3979440"/>
              <a:ext cx="9720" cy="3960"/>
            </a:xfrm>
            <a:custGeom>
              <a:avLst/>
              <a:gdLst/>
              <a:ahLst/>
              <a:cxnLst/>
              <a:rect l="l" t="t" r="r" b="b"/>
              <a:pathLst>
                <a:path w="27" h="11" extrusionOk="0">
                  <a:moveTo>
                    <a:pt x="23" y="0"/>
                  </a:moveTo>
                  <a:lnTo>
                    <a:pt x="23" y="0"/>
                  </a:lnTo>
                  <a:cubicBezTo>
                    <a:pt x="13" y="0"/>
                    <a:pt x="6" y="3"/>
                    <a:pt x="0" y="3"/>
                  </a:cubicBezTo>
                  <a:cubicBezTo>
                    <a:pt x="3" y="10"/>
                    <a:pt x="13" y="13"/>
                    <a:pt x="23" y="10"/>
                  </a:cubicBezTo>
                  <a:cubicBezTo>
                    <a:pt x="30" y="6"/>
                    <a:pt x="26" y="3"/>
                    <a:pt x="23"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05" name="Google Shape;1405;p36"/>
            <p:cNvSpPr/>
            <p:nvPr/>
          </p:nvSpPr>
          <p:spPr>
            <a:xfrm>
              <a:off x="5321880" y="3933720"/>
              <a:ext cx="3960" cy="2880"/>
            </a:xfrm>
            <a:custGeom>
              <a:avLst/>
              <a:gdLst/>
              <a:ahLst/>
              <a:cxnLst/>
              <a:rect l="l" t="t" r="r" b="b"/>
              <a:pathLst>
                <a:path w="11" h="8" extrusionOk="0">
                  <a:moveTo>
                    <a:pt x="11" y="3"/>
                  </a:moveTo>
                  <a:lnTo>
                    <a:pt x="11" y="3"/>
                  </a:lnTo>
                  <a:cubicBezTo>
                    <a:pt x="7" y="-1"/>
                    <a:pt x="4" y="-1"/>
                    <a:pt x="0" y="3"/>
                  </a:cubicBezTo>
                  <a:cubicBezTo>
                    <a:pt x="4" y="9"/>
                    <a:pt x="7" y="9"/>
                    <a:pt x="11" y="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06" name="Google Shape;1406;p36"/>
            <p:cNvSpPr/>
            <p:nvPr/>
          </p:nvSpPr>
          <p:spPr>
            <a:xfrm>
              <a:off x="4737600" y="4023360"/>
              <a:ext cx="110160" cy="10440"/>
            </a:xfrm>
            <a:custGeom>
              <a:avLst/>
              <a:gdLst/>
              <a:ahLst/>
              <a:cxnLst/>
              <a:rect l="l" t="t" r="r" b="b"/>
              <a:pathLst>
                <a:path w="306" h="29" extrusionOk="0">
                  <a:moveTo>
                    <a:pt x="255" y="15"/>
                  </a:moveTo>
                  <a:lnTo>
                    <a:pt x="255" y="15"/>
                  </a:lnTo>
                  <a:lnTo>
                    <a:pt x="255" y="15"/>
                  </a:lnTo>
                  <a:cubicBezTo>
                    <a:pt x="275" y="19"/>
                    <a:pt x="292" y="22"/>
                    <a:pt x="306" y="8"/>
                  </a:cubicBezTo>
                  <a:cubicBezTo>
                    <a:pt x="302" y="5"/>
                    <a:pt x="299" y="2"/>
                    <a:pt x="292" y="2"/>
                  </a:cubicBezTo>
                  <a:cubicBezTo>
                    <a:pt x="285" y="2"/>
                    <a:pt x="275" y="2"/>
                    <a:pt x="269" y="2"/>
                  </a:cubicBezTo>
                  <a:cubicBezTo>
                    <a:pt x="212" y="2"/>
                    <a:pt x="155" y="-5"/>
                    <a:pt x="97" y="5"/>
                  </a:cubicBezTo>
                  <a:cubicBezTo>
                    <a:pt x="67" y="12"/>
                    <a:pt x="30" y="-5"/>
                    <a:pt x="0" y="12"/>
                  </a:cubicBezTo>
                  <a:cubicBezTo>
                    <a:pt x="13" y="39"/>
                    <a:pt x="54" y="12"/>
                    <a:pt x="74" y="25"/>
                  </a:cubicBezTo>
                  <a:cubicBezTo>
                    <a:pt x="77" y="25"/>
                    <a:pt x="84" y="29"/>
                    <a:pt x="87" y="29"/>
                  </a:cubicBezTo>
                  <a:cubicBezTo>
                    <a:pt x="121" y="15"/>
                    <a:pt x="151" y="29"/>
                    <a:pt x="185" y="25"/>
                  </a:cubicBezTo>
                  <a:cubicBezTo>
                    <a:pt x="195" y="25"/>
                    <a:pt x="202" y="22"/>
                    <a:pt x="208" y="19"/>
                  </a:cubicBezTo>
                  <a:cubicBezTo>
                    <a:pt x="212" y="19"/>
                    <a:pt x="215" y="19"/>
                    <a:pt x="215" y="19"/>
                  </a:cubicBezTo>
                  <a:cubicBezTo>
                    <a:pt x="228" y="19"/>
                    <a:pt x="242" y="15"/>
                    <a:pt x="255" y="15"/>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07" name="Google Shape;1407;p36"/>
            <p:cNvSpPr/>
            <p:nvPr/>
          </p:nvSpPr>
          <p:spPr>
            <a:xfrm>
              <a:off x="4917600" y="4020120"/>
              <a:ext cx="97920" cy="7200"/>
            </a:xfrm>
            <a:custGeom>
              <a:avLst/>
              <a:gdLst/>
              <a:ahLst/>
              <a:cxnLst/>
              <a:rect l="l" t="t" r="r" b="b"/>
              <a:pathLst>
                <a:path w="272" h="20" extrusionOk="0">
                  <a:moveTo>
                    <a:pt x="181" y="17"/>
                  </a:moveTo>
                  <a:lnTo>
                    <a:pt x="181" y="17"/>
                  </a:lnTo>
                  <a:cubicBezTo>
                    <a:pt x="212" y="14"/>
                    <a:pt x="242" y="24"/>
                    <a:pt x="272" y="11"/>
                  </a:cubicBezTo>
                  <a:cubicBezTo>
                    <a:pt x="238" y="1"/>
                    <a:pt x="134" y="-3"/>
                    <a:pt x="51" y="1"/>
                  </a:cubicBezTo>
                  <a:lnTo>
                    <a:pt x="51" y="1"/>
                  </a:lnTo>
                  <a:cubicBezTo>
                    <a:pt x="34" y="1"/>
                    <a:pt x="17" y="1"/>
                    <a:pt x="0" y="1"/>
                  </a:cubicBezTo>
                  <a:cubicBezTo>
                    <a:pt x="3" y="28"/>
                    <a:pt x="31" y="17"/>
                    <a:pt x="51" y="17"/>
                  </a:cubicBezTo>
                  <a:cubicBezTo>
                    <a:pt x="91" y="17"/>
                    <a:pt x="128" y="17"/>
                    <a:pt x="168" y="17"/>
                  </a:cubicBezTo>
                  <a:cubicBezTo>
                    <a:pt x="171" y="21"/>
                    <a:pt x="178" y="21"/>
                    <a:pt x="181" y="1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08" name="Google Shape;1408;p36"/>
            <p:cNvSpPr/>
            <p:nvPr/>
          </p:nvSpPr>
          <p:spPr>
            <a:xfrm>
              <a:off x="5022720" y="4017960"/>
              <a:ext cx="28800" cy="6120"/>
            </a:xfrm>
            <a:custGeom>
              <a:avLst/>
              <a:gdLst/>
              <a:ahLst/>
              <a:cxnLst/>
              <a:rect l="l" t="t" r="r" b="b"/>
              <a:pathLst>
                <a:path w="80" h="17" extrusionOk="0">
                  <a:moveTo>
                    <a:pt x="80" y="13"/>
                  </a:moveTo>
                  <a:lnTo>
                    <a:pt x="80" y="13"/>
                  </a:lnTo>
                  <a:cubicBezTo>
                    <a:pt x="77" y="3"/>
                    <a:pt x="73" y="-3"/>
                    <a:pt x="60" y="0"/>
                  </a:cubicBezTo>
                  <a:cubicBezTo>
                    <a:pt x="44" y="0"/>
                    <a:pt x="24" y="3"/>
                    <a:pt x="0" y="7"/>
                  </a:cubicBezTo>
                  <a:cubicBezTo>
                    <a:pt x="30" y="20"/>
                    <a:pt x="54" y="17"/>
                    <a:pt x="80" y="1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09" name="Google Shape;1409;p36"/>
            <p:cNvSpPr/>
            <p:nvPr/>
          </p:nvSpPr>
          <p:spPr>
            <a:xfrm>
              <a:off x="5051520" y="4022640"/>
              <a:ext cx="0" cy="0"/>
            </a:xfrm>
            <a:custGeom>
              <a:avLst/>
              <a:gdLst/>
              <a:ahLst/>
              <a:cxnLst/>
              <a:rect l="l" t="t" r="r" b="b"/>
              <a:pathLst>
                <a:path w="120000" h="120000" extrusionOk="0">
                  <a:moveTo>
                    <a:pt x="0" y="0"/>
                  </a:move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10" name="Google Shape;1410;p36"/>
            <p:cNvSpPr/>
            <p:nvPr/>
          </p:nvSpPr>
          <p:spPr>
            <a:xfrm>
              <a:off x="4847760" y="4026240"/>
              <a:ext cx="0" cy="0"/>
            </a:xfrm>
            <a:custGeom>
              <a:avLst/>
              <a:gdLst/>
              <a:ahLst/>
              <a:cxnLst/>
              <a:rect l="l" t="t" r="r" b="b"/>
              <a:pathLst>
                <a:path w="120000" h="120000" extrusionOk="0">
                  <a:moveTo>
                    <a:pt x="0" y="0"/>
                  </a:move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11" name="Google Shape;1411;p36"/>
            <p:cNvSpPr/>
            <p:nvPr/>
          </p:nvSpPr>
          <p:spPr>
            <a:xfrm>
              <a:off x="4819680" y="4034520"/>
              <a:ext cx="46080" cy="8640"/>
            </a:xfrm>
            <a:custGeom>
              <a:avLst/>
              <a:gdLst/>
              <a:ahLst/>
              <a:cxnLst/>
              <a:rect l="l" t="t" r="r" b="b"/>
              <a:pathLst>
                <a:path w="128" h="24" extrusionOk="0">
                  <a:moveTo>
                    <a:pt x="125" y="1"/>
                  </a:moveTo>
                  <a:lnTo>
                    <a:pt x="125" y="1"/>
                  </a:lnTo>
                  <a:cubicBezTo>
                    <a:pt x="118" y="-2"/>
                    <a:pt x="111" y="1"/>
                    <a:pt x="104" y="8"/>
                  </a:cubicBezTo>
                  <a:cubicBezTo>
                    <a:pt x="74" y="15"/>
                    <a:pt x="44" y="1"/>
                    <a:pt x="14" y="5"/>
                  </a:cubicBezTo>
                  <a:cubicBezTo>
                    <a:pt x="7" y="11"/>
                    <a:pt x="-6" y="15"/>
                    <a:pt x="4" y="24"/>
                  </a:cubicBezTo>
                  <a:cubicBezTo>
                    <a:pt x="21" y="24"/>
                    <a:pt x="37" y="24"/>
                    <a:pt x="54" y="24"/>
                  </a:cubicBezTo>
                  <a:cubicBezTo>
                    <a:pt x="57" y="21"/>
                    <a:pt x="57" y="21"/>
                    <a:pt x="61" y="21"/>
                  </a:cubicBezTo>
                  <a:cubicBezTo>
                    <a:pt x="64" y="21"/>
                    <a:pt x="64" y="24"/>
                    <a:pt x="64" y="24"/>
                  </a:cubicBezTo>
                  <a:cubicBezTo>
                    <a:pt x="84" y="24"/>
                    <a:pt x="101" y="24"/>
                    <a:pt x="118" y="24"/>
                  </a:cubicBezTo>
                  <a:cubicBezTo>
                    <a:pt x="118" y="21"/>
                    <a:pt x="118" y="18"/>
                    <a:pt x="118" y="15"/>
                  </a:cubicBezTo>
                  <a:lnTo>
                    <a:pt x="118" y="15"/>
                  </a:lnTo>
                  <a:cubicBezTo>
                    <a:pt x="128" y="11"/>
                    <a:pt x="131" y="8"/>
                    <a:pt x="125" y="1"/>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12" name="Google Shape;1412;p36"/>
            <p:cNvSpPr/>
            <p:nvPr/>
          </p:nvSpPr>
          <p:spPr>
            <a:xfrm>
              <a:off x="4846320" y="4019040"/>
              <a:ext cx="63000" cy="10080"/>
            </a:xfrm>
            <a:custGeom>
              <a:avLst/>
              <a:gdLst/>
              <a:ahLst/>
              <a:cxnLst/>
              <a:rect l="l" t="t" r="r" b="b"/>
              <a:pathLst>
                <a:path w="175" h="28" extrusionOk="0">
                  <a:moveTo>
                    <a:pt x="175" y="14"/>
                  </a:moveTo>
                  <a:lnTo>
                    <a:pt x="175" y="14"/>
                  </a:lnTo>
                  <a:cubicBezTo>
                    <a:pt x="165" y="7"/>
                    <a:pt x="158" y="10"/>
                    <a:pt x="148" y="14"/>
                  </a:cubicBezTo>
                  <a:cubicBezTo>
                    <a:pt x="121" y="14"/>
                    <a:pt x="94" y="10"/>
                    <a:pt x="67" y="10"/>
                  </a:cubicBezTo>
                  <a:lnTo>
                    <a:pt x="67" y="10"/>
                  </a:lnTo>
                  <a:cubicBezTo>
                    <a:pt x="67" y="14"/>
                    <a:pt x="64" y="14"/>
                    <a:pt x="61" y="14"/>
                  </a:cubicBezTo>
                  <a:cubicBezTo>
                    <a:pt x="57" y="14"/>
                    <a:pt x="54" y="14"/>
                    <a:pt x="54" y="14"/>
                  </a:cubicBezTo>
                  <a:cubicBezTo>
                    <a:pt x="51" y="14"/>
                    <a:pt x="47" y="14"/>
                    <a:pt x="44" y="10"/>
                  </a:cubicBezTo>
                  <a:cubicBezTo>
                    <a:pt x="40" y="7"/>
                    <a:pt x="34" y="4"/>
                    <a:pt x="30" y="4"/>
                  </a:cubicBezTo>
                  <a:lnTo>
                    <a:pt x="30" y="4"/>
                  </a:lnTo>
                  <a:cubicBezTo>
                    <a:pt x="27" y="0"/>
                    <a:pt x="24" y="0"/>
                    <a:pt x="24" y="0"/>
                  </a:cubicBezTo>
                  <a:cubicBezTo>
                    <a:pt x="20" y="0"/>
                    <a:pt x="17" y="4"/>
                    <a:pt x="17" y="4"/>
                  </a:cubicBezTo>
                  <a:lnTo>
                    <a:pt x="17" y="4"/>
                  </a:lnTo>
                  <a:cubicBezTo>
                    <a:pt x="14" y="7"/>
                    <a:pt x="10" y="10"/>
                    <a:pt x="4" y="10"/>
                  </a:cubicBezTo>
                  <a:lnTo>
                    <a:pt x="4" y="10"/>
                  </a:lnTo>
                  <a:cubicBezTo>
                    <a:pt x="4" y="14"/>
                    <a:pt x="0" y="14"/>
                    <a:pt x="0" y="17"/>
                  </a:cubicBezTo>
                  <a:lnTo>
                    <a:pt x="4" y="20"/>
                  </a:lnTo>
                  <a:cubicBezTo>
                    <a:pt x="54" y="34"/>
                    <a:pt x="101" y="27"/>
                    <a:pt x="148" y="20"/>
                  </a:cubicBezTo>
                  <a:lnTo>
                    <a:pt x="148" y="20"/>
                  </a:lnTo>
                  <a:cubicBezTo>
                    <a:pt x="158" y="20"/>
                    <a:pt x="165" y="24"/>
                    <a:pt x="175" y="17"/>
                  </a:cubicBezTo>
                  <a:lnTo>
                    <a:pt x="175" y="14"/>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13" name="Google Shape;1413;p36"/>
            <p:cNvSpPr/>
            <p:nvPr/>
          </p:nvSpPr>
          <p:spPr>
            <a:xfrm>
              <a:off x="4566960" y="4311720"/>
              <a:ext cx="6480" cy="6120"/>
            </a:xfrm>
            <a:custGeom>
              <a:avLst/>
              <a:gdLst/>
              <a:ahLst/>
              <a:cxnLst/>
              <a:rect l="l" t="t" r="r" b="b"/>
              <a:pathLst>
                <a:path w="18" h="17" extrusionOk="0">
                  <a:moveTo>
                    <a:pt x="18" y="0"/>
                  </a:moveTo>
                  <a:lnTo>
                    <a:pt x="18" y="0"/>
                  </a:lnTo>
                  <a:cubicBezTo>
                    <a:pt x="-6" y="0"/>
                    <a:pt x="-2" y="7"/>
                    <a:pt x="8" y="17"/>
                  </a:cubicBezTo>
                  <a:cubicBezTo>
                    <a:pt x="18" y="13"/>
                    <a:pt x="18" y="7"/>
                    <a:pt x="18"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14" name="Google Shape;1414;p36"/>
            <p:cNvSpPr/>
            <p:nvPr/>
          </p:nvSpPr>
          <p:spPr>
            <a:xfrm>
              <a:off x="4731480" y="3963240"/>
              <a:ext cx="368640" cy="20880"/>
            </a:xfrm>
            <a:custGeom>
              <a:avLst/>
              <a:gdLst/>
              <a:ahLst/>
              <a:cxnLst/>
              <a:rect l="l" t="t" r="r" b="b"/>
              <a:pathLst>
                <a:path w="1024" h="58" extrusionOk="0">
                  <a:moveTo>
                    <a:pt x="993" y="1"/>
                  </a:moveTo>
                  <a:lnTo>
                    <a:pt x="993" y="1"/>
                  </a:lnTo>
                  <a:cubicBezTo>
                    <a:pt x="959" y="11"/>
                    <a:pt x="922" y="1"/>
                    <a:pt x="886" y="8"/>
                  </a:cubicBezTo>
                  <a:cubicBezTo>
                    <a:pt x="886" y="8"/>
                    <a:pt x="882" y="8"/>
                    <a:pt x="879" y="8"/>
                  </a:cubicBezTo>
                  <a:cubicBezTo>
                    <a:pt x="875" y="4"/>
                    <a:pt x="869" y="8"/>
                    <a:pt x="865" y="8"/>
                  </a:cubicBezTo>
                  <a:cubicBezTo>
                    <a:pt x="865" y="1"/>
                    <a:pt x="865" y="-2"/>
                    <a:pt x="853" y="1"/>
                  </a:cubicBezTo>
                  <a:lnTo>
                    <a:pt x="853" y="1"/>
                  </a:lnTo>
                  <a:cubicBezTo>
                    <a:pt x="839" y="14"/>
                    <a:pt x="819" y="8"/>
                    <a:pt x="802" y="11"/>
                  </a:cubicBezTo>
                  <a:cubicBezTo>
                    <a:pt x="796" y="11"/>
                    <a:pt x="792" y="11"/>
                    <a:pt x="789" y="11"/>
                  </a:cubicBezTo>
                  <a:lnTo>
                    <a:pt x="789" y="11"/>
                  </a:lnTo>
                  <a:lnTo>
                    <a:pt x="789" y="11"/>
                  </a:lnTo>
                  <a:cubicBezTo>
                    <a:pt x="782" y="11"/>
                    <a:pt x="779" y="11"/>
                    <a:pt x="776" y="11"/>
                  </a:cubicBezTo>
                  <a:cubicBezTo>
                    <a:pt x="779" y="11"/>
                    <a:pt x="779" y="14"/>
                    <a:pt x="782" y="14"/>
                  </a:cubicBezTo>
                  <a:lnTo>
                    <a:pt x="779" y="14"/>
                  </a:lnTo>
                  <a:cubicBezTo>
                    <a:pt x="779" y="14"/>
                    <a:pt x="776" y="14"/>
                    <a:pt x="776" y="11"/>
                  </a:cubicBezTo>
                  <a:cubicBezTo>
                    <a:pt x="755" y="11"/>
                    <a:pt x="732" y="11"/>
                    <a:pt x="712" y="8"/>
                  </a:cubicBezTo>
                  <a:cubicBezTo>
                    <a:pt x="655" y="11"/>
                    <a:pt x="598" y="8"/>
                    <a:pt x="541" y="14"/>
                  </a:cubicBezTo>
                  <a:cubicBezTo>
                    <a:pt x="497" y="18"/>
                    <a:pt x="453" y="1"/>
                    <a:pt x="410" y="18"/>
                  </a:cubicBezTo>
                  <a:lnTo>
                    <a:pt x="410" y="18"/>
                  </a:lnTo>
                  <a:cubicBezTo>
                    <a:pt x="383" y="18"/>
                    <a:pt x="353" y="21"/>
                    <a:pt x="323" y="21"/>
                  </a:cubicBezTo>
                  <a:lnTo>
                    <a:pt x="323" y="21"/>
                  </a:lnTo>
                  <a:lnTo>
                    <a:pt x="323" y="21"/>
                  </a:lnTo>
                  <a:cubicBezTo>
                    <a:pt x="319" y="18"/>
                    <a:pt x="316" y="21"/>
                    <a:pt x="312" y="21"/>
                  </a:cubicBezTo>
                  <a:cubicBezTo>
                    <a:pt x="289" y="18"/>
                    <a:pt x="269" y="25"/>
                    <a:pt x="249" y="28"/>
                  </a:cubicBezTo>
                  <a:lnTo>
                    <a:pt x="249" y="28"/>
                  </a:lnTo>
                  <a:cubicBezTo>
                    <a:pt x="208" y="18"/>
                    <a:pt x="168" y="31"/>
                    <a:pt x="128" y="31"/>
                  </a:cubicBezTo>
                  <a:cubicBezTo>
                    <a:pt x="98" y="28"/>
                    <a:pt x="67" y="35"/>
                    <a:pt x="41" y="38"/>
                  </a:cubicBezTo>
                  <a:cubicBezTo>
                    <a:pt x="27" y="38"/>
                    <a:pt x="14" y="38"/>
                    <a:pt x="0" y="38"/>
                  </a:cubicBezTo>
                  <a:cubicBezTo>
                    <a:pt x="0" y="45"/>
                    <a:pt x="0" y="48"/>
                    <a:pt x="0" y="55"/>
                  </a:cubicBezTo>
                  <a:cubicBezTo>
                    <a:pt x="7" y="55"/>
                    <a:pt x="10" y="58"/>
                    <a:pt x="14" y="58"/>
                  </a:cubicBezTo>
                  <a:cubicBezTo>
                    <a:pt x="17" y="55"/>
                    <a:pt x="20" y="55"/>
                    <a:pt x="24" y="55"/>
                  </a:cubicBezTo>
                  <a:cubicBezTo>
                    <a:pt x="27" y="55"/>
                    <a:pt x="27" y="55"/>
                    <a:pt x="27" y="55"/>
                  </a:cubicBezTo>
                  <a:cubicBezTo>
                    <a:pt x="37" y="55"/>
                    <a:pt x="44" y="55"/>
                    <a:pt x="51" y="55"/>
                  </a:cubicBezTo>
                  <a:cubicBezTo>
                    <a:pt x="51" y="55"/>
                    <a:pt x="51" y="51"/>
                    <a:pt x="54" y="51"/>
                  </a:cubicBezTo>
                  <a:lnTo>
                    <a:pt x="57" y="51"/>
                  </a:lnTo>
                  <a:cubicBezTo>
                    <a:pt x="81" y="51"/>
                    <a:pt x="104" y="55"/>
                    <a:pt x="131" y="48"/>
                  </a:cubicBezTo>
                  <a:cubicBezTo>
                    <a:pt x="155" y="48"/>
                    <a:pt x="181" y="48"/>
                    <a:pt x="205" y="48"/>
                  </a:cubicBezTo>
                  <a:cubicBezTo>
                    <a:pt x="212" y="45"/>
                    <a:pt x="219" y="41"/>
                    <a:pt x="225" y="41"/>
                  </a:cubicBezTo>
                  <a:cubicBezTo>
                    <a:pt x="229" y="38"/>
                    <a:pt x="232" y="38"/>
                    <a:pt x="235" y="38"/>
                  </a:cubicBezTo>
                  <a:cubicBezTo>
                    <a:pt x="262" y="38"/>
                    <a:pt x="286" y="38"/>
                    <a:pt x="312" y="38"/>
                  </a:cubicBezTo>
                  <a:lnTo>
                    <a:pt x="312" y="38"/>
                  </a:lnTo>
                  <a:cubicBezTo>
                    <a:pt x="346" y="35"/>
                    <a:pt x="380" y="35"/>
                    <a:pt x="413" y="38"/>
                  </a:cubicBezTo>
                  <a:cubicBezTo>
                    <a:pt x="423" y="41"/>
                    <a:pt x="427" y="38"/>
                    <a:pt x="427" y="31"/>
                  </a:cubicBezTo>
                  <a:cubicBezTo>
                    <a:pt x="433" y="35"/>
                    <a:pt x="437" y="35"/>
                    <a:pt x="443" y="35"/>
                  </a:cubicBezTo>
                  <a:cubicBezTo>
                    <a:pt x="453" y="35"/>
                    <a:pt x="467" y="38"/>
                    <a:pt x="477" y="38"/>
                  </a:cubicBezTo>
                  <a:cubicBezTo>
                    <a:pt x="551" y="41"/>
                    <a:pt x="621" y="48"/>
                    <a:pt x="692" y="35"/>
                  </a:cubicBezTo>
                  <a:cubicBezTo>
                    <a:pt x="695" y="35"/>
                    <a:pt x="698" y="31"/>
                    <a:pt x="698" y="31"/>
                  </a:cubicBezTo>
                  <a:cubicBezTo>
                    <a:pt x="702" y="31"/>
                    <a:pt x="702" y="31"/>
                    <a:pt x="705" y="31"/>
                  </a:cubicBezTo>
                  <a:cubicBezTo>
                    <a:pt x="709" y="31"/>
                    <a:pt x="712" y="31"/>
                    <a:pt x="712" y="31"/>
                  </a:cubicBezTo>
                  <a:cubicBezTo>
                    <a:pt x="715" y="31"/>
                    <a:pt x="719" y="31"/>
                    <a:pt x="725" y="31"/>
                  </a:cubicBezTo>
                  <a:cubicBezTo>
                    <a:pt x="729" y="31"/>
                    <a:pt x="732" y="31"/>
                    <a:pt x="735" y="31"/>
                  </a:cubicBezTo>
                  <a:cubicBezTo>
                    <a:pt x="792" y="28"/>
                    <a:pt x="846" y="28"/>
                    <a:pt x="902" y="28"/>
                  </a:cubicBezTo>
                  <a:cubicBezTo>
                    <a:pt x="902" y="25"/>
                    <a:pt x="906" y="25"/>
                    <a:pt x="906" y="21"/>
                  </a:cubicBezTo>
                  <a:lnTo>
                    <a:pt x="906" y="21"/>
                  </a:lnTo>
                  <a:cubicBezTo>
                    <a:pt x="946" y="21"/>
                    <a:pt x="983" y="21"/>
                    <a:pt x="1023" y="21"/>
                  </a:cubicBezTo>
                  <a:cubicBezTo>
                    <a:pt x="1026" y="1"/>
                    <a:pt x="1006" y="4"/>
                    <a:pt x="993" y="1"/>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15" name="Google Shape;1415;p36"/>
            <p:cNvSpPr/>
            <p:nvPr/>
          </p:nvSpPr>
          <p:spPr>
            <a:xfrm>
              <a:off x="4764600" y="3935880"/>
              <a:ext cx="4320" cy="4680"/>
            </a:xfrm>
            <a:custGeom>
              <a:avLst/>
              <a:gdLst/>
              <a:ahLst/>
              <a:cxnLst/>
              <a:rect l="l" t="t" r="r" b="b"/>
              <a:pathLst>
                <a:path w="12" h="13" extrusionOk="0">
                  <a:moveTo>
                    <a:pt x="12" y="13"/>
                  </a:moveTo>
                  <a:lnTo>
                    <a:pt x="12" y="13"/>
                  </a:lnTo>
                  <a:cubicBezTo>
                    <a:pt x="12" y="7"/>
                    <a:pt x="12" y="0"/>
                    <a:pt x="6" y="0"/>
                  </a:cubicBezTo>
                  <a:cubicBezTo>
                    <a:pt x="-1" y="0"/>
                    <a:pt x="-1" y="7"/>
                    <a:pt x="2" y="13"/>
                  </a:cubicBezTo>
                  <a:cubicBezTo>
                    <a:pt x="6" y="13"/>
                    <a:pt x="9" y="13"/>
                    <a:pt x="12" y="1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16" name="Google Shape;1416;p36"/>
            <p:cNvSpPr/>
            <p:nvPr/>
          </p:nvSpPr>
          <p:spPr>
            <a:xfrm>
              <a:off x="4490640" y="5263920"/>
              <a:ext cx="24480" cy="7200"/>
            </a:xfrm>
            <a:custGeom>
              <a:avLst/>
              <a:gdLst/>
              <a:ahLst/>
              <a:cxnLst/>
              <a:rect l="l" t="t" r="r" b="b"/>
              <a:pathLst>
                <a:path w="68" h="20" extrusionOk="0">
                  <a:moveTo>
                    <a:pt x="21" y="20"/>
                  </a:moveTo>
                  <a:lnTo>
                    <a:pt x="21" y="20"/>
                  </a:lnTo>
                  <a:cubicBezTo>
                    <a:pt x="31" y="20"/>
                    <a:pt x="42" y="20"/>
                    <a:pt x="52" y="20"/>
                  </a:cubicBezTo>
                  <a:cubicBezTo>
                    <a:pt x="48" y="13"/>
                    <a:pt x="82" y="13"/>
                    <a:pt x="62" y="0"/>
                  </a:cubicBezTo>
                  <a:cubicBezTo>
                    <a:pt x="45" y="0"/>
                    <a:pt x="28" y="3"/>
                    <a:pt x="11" y="3"/>
                  </a:cubicBezTo>
                  <a:cubicBezTo>
                    <a:pt x="1" y="13"/>
                    <a:pt x="-12" y="20"/>
                    <a:pt x="21" y="2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17" name="Google Shape;1417;p36"/>
            <p:cNvSpPr/>
            <p:nvPr/>
          </p:nvSpPr>
          <p:spPr>
            <a:xfrm>
              <a:off x="5878080" y="3898440"/>
              <a:ext cx="10800" cy="21600"/>
            </a:xfrm>
            <a:custGeom>
              <a:avLst/>
              <a:gdLst/>
              <a:ahLst/>
              <a:cxnLst/>
              <a:rect l="l" t="t" r="r" b="b"/>
              <a:pathLst>
                <a:path w="30" h="60" extrusionOk="0">
                  <a:moveTo>
                    <a:pt x="30" y="54"/>
                  </a:moveTo>
                  <a:lnTo>
                    <a:pt x="30" y="54"/>
                  </a:lnTo>
                  <a:cubicBezTo>
                    <a:pt x="23" y="33"/>
                    <a:pt x="20" y="16"/>
                    <a:pt x="13" y="0"/>
                  </a:cubicBezTo>
                  <a:cubicBezTo>
                    <a:pt x="10" y="3"/>
                    <a:pt x="3" y="6"/>
                    <a:pt x="0" y="10"/>
                  </a:cubicBezTo>
                  <a:cubicBezTo>
                    <a:pt x="6" y="27"/>
                    <a:pt x="10" y="44"/>
                    <a:pt x="16" y="60"/>
                  </a:cubicBezTo>
                  <a:cubicBezTo>
                    <a:pt x="20" y="57"/>
                    <a:pt x="26" y="54"/>
                    <a:pt x="30" y="54"/>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18" name="Google Shape;1418;p36"/>
            <p:cNvSpPr/>
            <p:nvPr/>
          </p:nvSpPr>
          <p:spPr>
            <a:xfrm>
              <a:off x="5609880" y="3569760"/>
              <a:ext cx="4320" cy="3600"/>
            </a:xfrm>
            <a:custGeom>
              <a:avLst/>
              <a:gdLst/>
              <a:ahLst/>
              <a:cxnLst/>
              <a:rect l="l" t="t" r="r" b="b"/>
              <a:pathLst>
                <a:path w="12" h="10" extrusionOk="0">
                  <a:moveTo>
                    <a:pt x="10" y="0"/>
                  </a:moveTo>
                  <a:lnTo>
                    <a:pt x="10" y="0"/>
                  </a:lnTo>
                  <a:cubicBezTo>
                    <a:pt x="6" y="0"/>
                    <a:pt x="3" y="0"/>
                    <a:pt x="0" y="0"/>
                  </a:cubicBezTo>
                  <a:cubicBezTo>
                    <a:pt x="0" y="7"/>
                    <a:pt x="3" y="10"/>
                    <a:pt x="10" y="10"/>
                  </a:cubicBezTo>
                  <a:cubicBezTo>
                    <a:pt x="13" y="7"/>
                    <a:pt x="13" y="3"/>
                    <a:pt x="10"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19" name="Google Shape;1419;p36"/>
            <p:cNvSpPr/>
            <p:nvPr/>
          </p:nvSpPr>
          <p:spPr>
            <a:xfrm>
              <a:off x="4853520" y="4297320"/>
              <a:ext cx="2520" cy="2160"/>
            </a:xfrm>
            <a:custGeom>
              <a:avLst/>
              <a:gdLst/>
              <a:ahLst/>
              <a:cxnLst/>
              <a:rect l="l" t="t" r="r" b="b"/>
              <a:pathLst>
                <a:path w="7" h="6" extrusionOk="0">
                  <a:moveTo>
                    <a:pt x="4" y="0"/>
                  </a:moveTo>
                  <a:lnTo>
                    <a:pt x="4" y="0"/>
                  </a:lnTo>
                  <a:cubicBezTo>
                    <a:pt x="4" y="0"/>
                    <a:pt x="0" y="0"/>
                    <a:pt x="0" y="3"/>
                  </a:cubicBezTo>
                  <a:lnTo>
                    <a:pt x="4" y="6"/>
                  </a:lnTo>
                  <a:cubicBezTo>
                    <a:pt x="7" y="6"/>
                    <a:pt x="7" y="6"/>
                    <a:pt x="7" y="0"/>
                  </a:cubicBezTo>
                  <a:lnTo>
                    <a:pt x="4"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20" name="Google Shape;1420;p36"/>
            <p:cNvSpPr/>
            <p:nvPr/>
          </p:nvSpPr>
          <p:spPr>
            <a:xfrm>
              <a:off x="4963680" y="5348520"/>
              <a:ext cx="468000" cy="42120"/>
            </a:xfrm>
            <a:custGeom>
              <a:avLst/>
              <a:gdLst/>
              <a:ahLst/>
              <a:cxnLst/>
              <a:rect l="l" t="t" r="r" b="b"/>
              <a:pathLst>
                <a:path w="1300" h="117" extrusionOk="0">
                  <a:moveTo>
                    <a:pt x="198" y="77"/>
                  </a:moveTo>
                  <a:lnTo>
                    <a:pt x="198" y="77"/>
                  </a:lnTo>
                  <a:cubicBezTo>
                    <a:pt x="198" y="77"/>
                    <a:pt x="194" y="77"/>
                    <a:pt x="194" y="80"/>
                  </a:cubicBezTo>
                  <a:lnTo>
                    <a:pt x="194" y="80"/>
                  </a:lnTo>
                  <a:cubicBezTo>
                    <a:pt x="191" y="77"/>
                    <a:pt x="184" y="80"/>
                    <a:pt x="181" y="80"/>
                  </a:cubicBezTo>
                  <a:lnTo>
                    <a:pt x="181" y="80"/>
                  </a:lnTo>
                  <a:cubicBezTo>
                    <a:pt x="178" y="80"/>
                    <a:pt x="174" y="80"/>
                    <a:pt x="168" y="80"/>
                  </a:cubicBezTo>
                  <a:lnTo>
                    <a:pt x="168" y="80"/>
                  </a:lnTo>
                  <a:cubicBezTo>
                    <a:pt x="164" y="80"/>
                    <a:pt x="161" y="80"/>
                    <a:pt x="157" y="80"/>
                  </a:cubicBezTo>
                  <a:cubicBezTo>
                    <a:pt x="104" y="84"/>
                    <a:pt x="47" y="87"/>
                    <a:pt x="0" y="107"/>
                  </a:cubicBezTo>
                  <a:cubicBezTo>
                    <a:pt x="3" y="111"/>
                    <a:pt x="6" y="114"/>
                    <a:pt x="13" y="117"/>
                  </a:cubicBezTo>
                  <a:cubicBezTo>
                    <a:pt x="57" y="107"/>
                    <a:pt x="104" y="114"/>
                    <a:pt x="147" y="111"/>
                  </a:cubicBezTo>
                  <a:cubicBezTo>
                    <a:pt x="157" y="111"/>
                    <a:pt x="168" y="107"/>
                    <a:pt x="178" y="104"/>
                  </a:cubicBezTo>
                  <a:cubicBezTo>
                    <a:pt x="184" y="101"/>
                    <a:pt x="188" y="97"/>
                    <a:pt x="188" y="94"/>
                  </a:cubicBezTo>
                  <a:lnTo>
                    <a:pt x="188" y="90"/>
                  </a:lnTo>
                  <a:cubicBezTo>
                    <a:pt x="191" y="90"/>
                    <a:pt x="191" y="90"/>
                    <a:pt x="191" y="90"/>
                  </a:cubicBezTo>
                  <a:cubicBezTo>
                    <a:pt x="198" y="90"/>
                    <a:pt x="201" y="90"/>
                    <a:pt x="204" y="87"/>
                  </a:cubicBezTo>
                  <a:cubicBezTo>
                    <a:pt x="208" y="90"/>
                    <a:pt x="208" y="90"/>
                    <a:pt x="208" y="94"/>
                  </a:cubicBezTo>
                  <a:cubicBezTo>
                    <a:pt x="220" y="101"/>
                    <a:pt x="237" y="101"/>
                    <a:pt x="254" y="101"/>
                  </a:cubicBezTo>
                  <a:cubicBezTo>
                    <a:pt x="267" y="101"/>
                    <a:pt x="281" y="101"/>
                    <a:pt x="294" y="97"/>
                  </a:cubicBezTo>
                  <a:cubicBezTo>
                    <a:pt x="304" y="94"/>
                    <a:pt x="314" y="87"/>
                    <a:pt x="321" y="80"/>
                  </a:cubicBezTo>
                  <a:cubicBezTo>
                    <a:pt x="324" y="80"/>
                    <a:pt x="324" y="84"/>
                    <a:pt x="328" y="84"/>
                  </a:cubicBezTo>
                  <a:cubicBezTo>
                    <a:pt x="341" y="90"/>
                    <a:pt x="358" y="90"/>
                    <a:pt x="375" y="90"/>
                  </a:cubicBezTo>
                  <a:cubicBezTo>
                    <a:pt x="425" y="80"/>
                    <a:pt x="479" y="90"/>
                    <a:pt x="529" y="74"/>
                  </a:cubicBezTo>
                  <a:cubicBezTo>
                    <a:pt x="532" y="67"/>
                    <a:pt x="532" y="64"/>
                    <a:pt x="529" y="64"/>
                  </a:cubicBezTo>
                  <a:cubicBezTo>
                    <a:pt x="546" y="74"/>
                    <a:pt x="566" y="74"/>
                    <a:pt x="586" y="70"/>
                  </a:cubicBezTo>
                  <a:cubicBezTo>
                    <a:pt x="599" y="67"/>
                    <a:pt x="610" y="67"/>
                    <a:pt x="623" y="64"/>
                  </a:cubicBezTo>
                  <a:cubicBezTo>
                    <a:pt x="640" y="64"/>
                    <a:pt x="653" y="64"/>
                    <a:pt x="670" y="57"/>
                  </a:cubicBezTo>
                  <a:cubicBezTo>
                    <a:pt x="670" y="54"/>
                    <a:pt x="670" y="54"/>
                    <a:pt x="673" y="54"/>
                  </a:cubicBezTo>
                  <a:cubicBezTo>
                    <a:pt x="680" y="60"/>
                    <a:pt x="694" y="60"/>
                    <a:pt x="707" y="57"/>
                  </a:cubicBezTo>
                  <a:cubicBezTo>
                    <a:pt x="710" y="57"/>
                    <a:pt x="717" y="54"/>
                    <a:pt x="720" y="50"/>
                  </a:cubicBezTo>
                  <a:cubicBezTo>
                    <a:pt x="845" y="44"/>
                    <a:pt x="972" y="44"/>
                    <a:pt x="1096" y="33"/>
                  </a:cubicBezTo>
                  <a:lnTo>
                    <a:pt x="1096" y="33"/>
                  </a:lnTo>
                  <a:cubicBezTo>
                    <a:pt x="1113" y="33"/>
                    <a:pt x="1130" y="37"/>
                    <a:pt x="1147" y="30"/>
                  </a:cubicBezTo>
                  <a:cubicBezTo>
                    <a:pt x="1160" y="33"/>
                    <a:pt x="1174" y="33"/>
                    <a:pt x="1187" y="33"/>
                  </a:cubicBezTo>
                  <a:cubicBezTo>
                    <a:pt x="1190" y="33"/>
                    <a:pt x="1197" y="33"/>
                    <a:pt x="1200" y="33"/>
                  </a:cubicBezTo>
                  <a:cubicBezTo>
                    <a:pt x="1227" y="23"/>
                    <a:pt x="1264" y="30"/>
                    <a:pt x="1291" y="16"/>
                  </a:cubicBezTo>
                  <a:cubicBezTo>
                    <a:pt x="1311" y="3"/>
                    <a:pt x="1294" y="0"/>
                    <a:pt x="1277" y="0"/>
                  </a:cubicBezTo>
                  <a:cubicBezTo>
                    <a:pt x="1234" y="7"/>
                    <a:pt x="1190" y="7"/>
                    <a:pt x="1147" y="7"/>
                  </a:cubicBezTo>
                  <a:cubicBezTo>
                    <a:pt x="1130" y="7"/>
                    <a:pt x="1110" y="3"/>
                    <a:pt x="1096" y="13"/>
                  </a:cubicBezTo>
                  <a:cubicBezTo>
                    <a:pt x="1019" y="16"/>
                    <a:pt x="945" y="16"/>
                    <a:pt x="868" y="16"/>
                  </a:cubicBezTo>
                  <a:cubicBezTo>
                    <a:pt x="821" y="30"/>
                    <a:pt x="771" y="23"/>
                    <a:pt x="724" y="27"/>
                  </a:cubicBezTo>
                  <a:cubicBezTo>
                    <a:pt x="717" y="27"/>
                    <a:pt x="717" y="30"/>
                    <a:pt x="720" y="33"/>
                  </a:cubicBezTo>
                  <a:lnTo>
                    <a:pt x="720" y="33"/>
                  </a:lnTo>
                  <a:cubicBezTo>
                    <a:pt x="720" y="30"/>
                    <a:pt x="717" y="30"/>
                    <a:pt x="714" y="30"/>
                  </a:cubicBezTo>
                  <a:cubicBezTo>
                    <a:pt x="714" y="27"/>
                    <a:pt x="714" y="27"/>
                    <a:pt x="710" y="27"/>
                  </a:cubicBezTo>
                  <a:lnTo>
                    <a:pt x="710" y="27"/>
                  </a:lnTo>
                  <a:cubicBezTo>
                    <a:pt x="704" y="27"/>
                    <a:pt x="697" y="30"/>
                    <a:pt x="694" y="33"/>
                  </a:cubicBezTo>
                  <a:cubicBezTo>
                    <a:pt x="680" y="33"/>
                    <a:pt x="670" y="33"/>
                    <a:pt x="660" y="37"/>
                  </a:cubicBezTo>
                  <a:cubicBezTo>
                    <a:pt x="647" y="33"/>
                    <a:pt x="633" y="33"/>
                    <a:pt x="620" y="33"/>
                  </a:cubicBezTo>
                  <a:lnTo>
                    <a:pt x="620" y="33"/>
                  </a:lnTo>
                  <a:lnTo>
                    <a:pt x="620" y="33"/>
                  </a:lnTo>
                  <a:cubicBezTo>
                    <a:pt x="593" y="37"/>
                    <a:pt x="566" y="33"/>
                    <a:pt x="539" y="44"/>
                  </a:cubicBezTo>
                  <a:cubicBezTo>
                    <a:pt x="532" y="44"/>
                    <a:pt x="526" y="44"/>
                    <a:pt x="516" y="44"/>
                  </a:cubicBezTo>
                  <a:cubicBezTo>
                    <a:pt x="465" y="47"/>
                    <a:pt x="412" y="47"/>
                    <a:pt x="361" y="60"/>
                  </a:cubicBezTo>
                  <a:lnTo>
                    <a:pt x="361" y="60"/>
                  </a:lnTo>
                  <a:lnTo>
                    <a:pt x="361" y="60"/>
                  </a:lnTo>
                  <a:cubicBezTo>
                    <a:pt x="358" y="60"/>
                    <a:pt x="355" y="60"/>
                    <a:pt x="348" y="64"/>
                  </a:cubicBezTo>
                  <a:cubicBezTo>
                    <a:pt x="351" y="64"/>
                    <a:pt x="351" y="64"/>
                    <a:pt x="351" y="64"/>
                  </a:cubicBezTo>
                  <a:lnTo>
                    <a:pt x="348" y="64"/>
                  </a:lnTo>
                  <a:cubicBezTo>
                    <a:pt x="345" y="64"/>
                    <a:pt x="341" y="64"/>
                    <a:pt x="334" y="64"/>
                  </a:cubicBezTo>
                  <a:lnTo>
                    <a:pt x="334" y="64"/>
                  </a:lnTo>
                  <a:lnTo>
                    <a:pt x="334" y="64"/>
                  </a:lnTo>
                  <a:cubicBezTo>
                    <a:pt x="291" y="60"/>
                    <a:pt x="247" y="67"/>
                    <a:pt x="208" y="80"/>
                  </a:cubicBezTo>
                  <a:lnTo>
                    <a:pt x="208" y="80"/>
                  </a:lnTo>
                  <a:lnTo>
                    <a:pt x="208" y="80"/>
                  </a:lnTo>
                  <a:cubicBezTo>
                    <a:pt x="204" y="77"/>
                    <a:pt x="201" y="77"/>
                    <a:pt x="198" y="7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21" name="Google Shape;1421;p36"/>
            <p:cNvSpPr/>
            <p:nvPr/>
          </p:nvSpPr>
          <p:spPr>
            <a:xfrm>
              <a:off x="5163840" y="5563440"/>
              <a:ext cx="406440" cy="19440"/>
            </a:xfrm>
            <a:custGeom>
              <a:avLst/>
              <a:gdLst/>
              <a:ahLst/>
              <a:cxnLst/>
              <a:rect l="l" t="t" r="r" b="b"/>
              <a:pathLst>
                <a:path w="1129" h="54" extrusionOk="0">
                  <a:moveTo>
                    <a:pt x="158" y="20"/>
                  </a:moveTo>
                  <a:lnTo>
                    <a:pt x="158" y="20"/>
                  </a:lnTo>
                  <a:cubicBezTo>
                    <a:pt x="154" y="20"/>
                    <a:pt x="148" y="24"/>
                    <a:pt x="141" y="27"/>
                  </a:cubicBezTo>
                  <a:cubicBezTo>
                    <a:pt x="94" y="17"/>
                    <a:pt x="47" y="30"/>
                    <a:pt x="0" y="27"/>
                  </a:cubicBezTo>
                  <a:cubicBezTo>
                    <a:pt x="0" y="34"/>
                    <a:pt x="3" y="37"/>
                    <a:pt x="20" y="37"/>
                  </a:cubicBezTo>
                  <a:cubicBezTo>
                    <a:pt x="60" y="37"/>
                    <a:pt x="101" y="37"/>
                    <a:pt x="141" y="37"/>
                  </a:cubicBezTo>
                  <a:cubicBezTo>
                    <a:pt x="289" y="37"/>
                    <a:pt x="433" y="40"/>
                    <a:pt x="581" y="44"/>
                  </a:cubicBezTo>
                  <a:cubicBezTo>
                    <a:pt x="584" y="44"/>
                    <a:pt x="587" y="44"/>
                    <a:pt x="594" y="44"/>
                  </a:cubicBezTo>
                  <a:lnTo>
                    <a:pt x="594" y="44"/>
                  </a:lnTo>
                  <a:lnTo>
                    <a:pt x="594" y="44"/>
                  </a:lnTo>
                  <a:cubicBezTo>
                    <a:pt x="681" y="47"/>
                    <a:pt x="772" y="51"/>
                    <a:pt x="863" y="54"/>
                  </a:cubicBezTo>
                  <a:cubicBezTo>
                    <a:pt x="930" y="51"/>
                    <a:pt x="993" y="57"/>
                    <a:pt x="1061" y="44"/>
                  </a:cubicBezTo>
                  <a:cubicBezTo>
                    <a:pt x="1071" y="40"/>
                    <a:pt x="1084" y="37"/>
                    <a:pt x="1094" y="34"/>
                  </a:cubicBezTo>
                  <a:lnTo>
                    <a:pt x="1094" y="34"/>
                  </a:lnTo>
                  <a:lnTo>
                    <a:pt x="1094" y="34"/>
                  </a:lnTo>
                  <a:cubicBezTo>
                    <a:pt x="1111" y="27"/>
                    <a:pt x="1145" y="24"/>
                    <a:pt x="1121" y="0"/>
                  </a:cubicBezTo>
                  <a:cubicBezTo>
                    <a:pt x="1111" y="14"/>
                    <a:pt x="1084" y="14"/>
                    <a:pt x="1067" y="24"/>
                  </a:cubicBezTo>
                  <a:cubicBezTo>
                    <a:pt x="936" y="40"/>
                    <a:pt x="806" y="27"/>
                    <a:pt x="675" y="24"/>
                  </a:cubicBezTo>
                  <a:cubicBezTo>
                    <a:pt x="651" y="24"/>
                    <a:pt x="628" y="27"/>
                    <a:pt x="604" y="27"/>
                  </a:cubicBezTo>
                  <a:lnTo>
                    <a:pt x="604" y="27"/>
                  </a:lnTo>
                  <a:lnTo>
                    <a:pt x="604" y="27"/>
                  </a:lnTo>
                  <a:cubicBezTo>
                    <a:pt x="567" y="24"/>
                    <a:pt x="527" y="20"/>
                    <a:pt x="490" y="27"/>
                  </a:cubicBezTo>
                  <a:cubicBezTo>
                    <a:pt x="379" y="17"/>
                    <a:pt x="268" y="24"/>
                    <a:pt x="158" y="2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22" name="Google Shape;1422;p36"/>
            <p:cNvSpPr/>
            <p:nvPr/>
          </p:nvSpPr>
          <p:spPr>
            <a:xfrm>
              <a:off x="5410080" y="5483160"/>
              <a:ext cx="106920" cy="14400"/>
            </a:xfrm>
            <a:custGeom>
              <a:avLst/>
              <a:gdLst/>
              <a:ahLst/>
              <a:cxnLst/>
              <a:rect l="l" t="t" r="r" b="b"/>
              <a:pathLst>
                <a:path w="297" h="40" extrusionOk="0">
                  <a:moveTo>
                    <a:pt x="65" y="9"/>
                  </a:moveTo>
                  <a:lnTo>
                    <a:pt x="65" y="9"/>
                  </a:lnTo>
                  <a:cubicBezTo>
                    <a:pt x="51" y="2"/>
                    <a:pt x="34" y="-2"/>
                    <a:pt x="17" y="2"/>
                  </a:cubicBezTo>
                  <a:cubicBezTo>
                    <a:pt x="7" y="5"/>
                    <a:pt x="-3" y="9"/>
                    <a:pt x="1" y="15"/>
                  </a:cubicBezTo>
                  <a:cubicBezTo>
                    <a:pt x="1" y="25"/>
                    <a:pt x="17" y="22"/>
                    <a:pt x="24" y="25"/>
                  </a:cubicBezTo>
                  <a:cubicBezTo>
                    <a:pt x="37" y="32"/>
                    <a:pt x="51" y="19"/>
                    <a:pt x="65" y="29"/>
                  </a:cubicBezTo>
                  <a:cubicBezTo>
                    <a:pt x="135" y="32"/>
                    <a:pt x="209" y="35"/>
                    <a:pt x="279" y="39"/>
                  </a:cubicBezTo>
                  <a:cubicBezTo>
                    <a:pt x="296" y="42"/>
                    <a:pt x="299" y="35"/>
                    <a:pt x="296" y="25"/>
                  </a:cubicBezTo>
                  <a:cubicBezTo>
                    <a:pt x="219" y="22"/>
                    <a:pt x="142" y="15"/>
                    <a:pt x="65" y="9"/>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23" name="Google Shape;1423;p36"/>
            <p:cNvSpPr/>
            <p:nvPr/>
          </p:nvSpPr>
          <p:spPr>
            <a:xfrm>
              <a:off x="5316120" y="5552640"/>
              <a:ext cx="18720" cy="4680"/>
            </a:xfrm>
            <a:custGeom>
              <a:avLst/>
              <a:gdLst/>
              <a:ahLst/>
              <a:cxnLst/>
              <a:rect l="l" t="t" r="r" b="b"/>
              <a:pathLst>
                <a:path w="52" h="13" extrusionOk="0">
                  <a:moveTo>
                    <a:pt x="16" y="13"/>
                  </a:moveTo>
                  <a:lnTo>
                    <a:pt x="16" y="13"/>
                  </a:lnTo>
                  <a:cubicBezTo>
                    <a:pt x="23" y="10"/>
                    <a:pt x="34" y="10"/>
                    <a:pt x="40" y="10"/>
                  </a:cubicBezTo>
                  <a:lnTo>
                    <a:pt x="40" y="10"/>
                  </a:lnTo>
                  <a:cubicBezTo>
                    <a:pt x="47" y="10"/>
                    <a:pt x="54" y="10"/>
                    <a:pt x="50" y="3"/>
                  </a:cubicBezTo>
                  <a:cubicBezTo>
                    <a:pt x="50" y="3"/>
                    <a:pt x="44" y="0"/>
                    <a:pt x="40" y="0"/>
                  </a:cubicBezTo>
                  <a:cubicBezTo>
                    <a:pt x="34" y="0"/>
                    <a:pt x="23" y="0"/>
                    <a:pt x="16" y="0"/>
                  </a:cubicBezTo>
                  <a:cubicBezTo>
                    <a:pt x="7" y="0"/>
                    <a:pt x="-3" y="0"/>
                    <a:pt x="0" y="10"/>
                  </a:cubicBezTo>
                  <a:cubicBezTo>
                    <a:pt x="0" y="13"/>
                    <a:pt x="10" y="13"/>
                    <a:pt x="16" y="1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24" name="Google Shape;1424;p36"/>
            <p:cNvSpPr/>
            <p:nvPr/>
          </p:nvSpPr>
          <p:spPr>
            <a:xfrm>
              <a:off x="5196600" y="4876200"/>
              <a:ext cx="163080" cy="39600"/>
            </a:xfrm>
            <a:custGeom>
              <a:avLst/>
              <a:gdLst/>
              <a:ahLst/>
              <a:cxnLst/>
              <a:rect l="l" t="t" r="r" b="b"/>
              <a:pathLst>
                <a:path w="453" h="110" extrusionOk="0">
                  <a:moveTo>
                    <a:pt x="218" y="87"/>
                  </a:moveTo>
                  <a:lnTo>
                    <a:pt x="218" y="87"/>
                  </a:lnTo>
                  <a:cubicBezTo>
                    <a:pt x="238" y="87"/>
                    <a:pt x="255" y="90"/>
                    <a:pt x="268" y="77"/>
                  </a:cubicBezTo>
                  <a:cubicBezTo>
                    <a:pt x="275" y="83"/>
                    <a:pt x="285" y="83"/>
                    <a:pt x="295" y="87"/>
                  </a:cubicBezTo>
                  <a:cubicBezTo>
                    <a:pt x="305" y="100"/>
                    <a:pt x="325" y="103"/>
                    <a:pt x="342" y="107"/>
                  </a:cubicBezTo>
                  <a:cubicBezTo>
                    <a:pt x="362" y="113"/>
                    <a:pt x="376" y="107"/>
                    <a:pt x="386" y="97"/>
                  </a:cubicBezTo>
                  <a:cubicBezTo>
                    <a:pt x="416" y="73"/>
                    <a:pt x="426" y="40"/>
                    <a:pt x="453" y="13"/>
                  </a:cubicBezTo>
                  <a:cubicBezTo>
                    <a:pt x="453" y="10"/>
                    <a:pt x="453" y="6"/>
                    <a:pt x="449" y="3"/>
                  </a:cubicBezTo>
                  <a:lnTo>
                    <a:pt x="449" y="3"/>
                  </a:lnTo>
                  <a:cubicBezTo>
                    <a:pt x="443" y="-1"/>
                    <a:pt x="433" y="-1"/>
                    <a:pt x="423" y="3"/>
                  </a:cubicBezTo>
                  <a:lnTo>
                    <a:pt x="423" y="3"/>
                  </a:lnTo>
                  <a:cubicBezTo>
                    <a:pt x="416" y="10"/>
                    <a:pt x="402" y="13"/>
                    <a:pt x="399" y="23"/>
                  </a:cubicBezTo>
                  <a:cubicBezTo>
                    <a:pt x="402" y="50"/>
                    <a:pt x="376" y="63"/>
                    <a:pt x="359" y="83"/>
                  </a:cubicBezTo>
                  <a:cubicBezTo>
                    <a:pt x="345" y="97"/>
                    <a:pt x="325" y="80"/>
                    <a:pt x="312" y="73"/>
                  </a:cubicBezTo>
                  <a:lnTo>
                    <a:pt x="312" y="73"/>
                  </a:lnTo>
                  <a:lnTo>
                    <a:pt x="312" y="73"/>
                  </a:lnTo>
                  <a:cubicBezTo>
                    <a:pt x="298" y="63"/>
                    <a:pt x="285" y="63"/>
                    <a:pt x="268" y="70"/>
                  </a:cubicBezTo>
                  <a:lnTo>
                    <a:pt x="268" y="70"/>
                  </a:lnTo>
                  <a:lnTo>
                    <a:pt x="268" y="70"/>
                  </a:lnTo>
                  <a:cubicBezTo>
                    <a:pt x="251" y="67"/>
                    <a:pt x="234" y="70"/>
                    <a:pt x="218" y="77"/>
                  </a:cubicBezTo>
                  <a:lnTo>
                    <a:pt x="218" y="77"/>
                  </a:lnTo>
                  <a:lnTo>
                    <a:pt x="218" y="77"/>
                  </a:lnTo>
                  <a:cubicBezTo>
                    <a:pt x="157" y="80"/>
                    <a:pt x="97" y="83"/>
                    <a:pt x="37" y="87"/>
                  </a:cubicBezTo>
                  <a:cubicBezTo>
                    <a:pt x="26" y="97"/>
                    <a:pt x="-4" y="80"/>
                    <a:pt x="0" y="103"/>
                  </a:cubicBezTo>
                  <a:cubicBezTo>
                    <a:pt x="73" y="107"/>
                    <a:pt x="147" y="107"/>
                    <a:pt x="218" y="8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25" name="Google Shape;1425;p36"/>
            <p:cNvSpPr/>
            <p:nvPr/>
          </p:nvSpPr>
          <p:spPr>
            <a:xfrm>
              <a:off x="5173560" y="4910040"/>
              <a:ext cx="3600" cy="2880"/>
            </a:xfrm>
            <a:custGeom>
              <a:avLst/>
              <a:gdLst/>
              <a:ahLst/>
              <a:cxnLst/>
              <a:rect l="l" t="t" r="r" b="b"/>
              <a:pathLst>
                <a:path w="10" h="8" extrusionOk="0">
                  <a:moveTo>
                    <a:pt x="0" y="3"/>
                  </a:moveTo>
                  <a:lnTo>
                    <a:pt x="0" y="3"/>
                  </a:lnTo>
                  <a:cubicBezTo>
                    <a:pt x="3" y="9"/>
                    <a:pt x="6" y="9"/>
                    <a:pt x="10" y="3"/>
                  </a:cubicBezTo>
                  <a:cubicBezTo>
                    <a:pt x="6" y="-1"/>
                    <a:pt x="3" y="-1"/>
                    <a:pt x="0" y="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26" name="Google Shape;1426;p36"/>
            <p:cNvSpPr/>
            <p:nvPr/>
          </p:nvSpPr>
          <p:spPr>
            <a:xfrm>
              <a:off x="5499720" y="5005440"/>
              <a:ext cx="6120" cy="4320"/>
            </a:xfrm>
            <a:custGeom>
              <a:avLst/>
              <a:gdLst/>
              <a:ahLst/>
              <a:cxnLst/>
              <a:rect l="l" t="t" r="r" b="b"/>
              <a:pathLst>
                <a:path w="17" h="12" extrusionOk="0">
                  <a:moveTo>
                    <a:pt x="7" y="0"/>
                  </a:moveTo>
                  <a:lnTo>
                    <a:pt x="7" y="0"/>
                  </a:lnTo>
                  <a:cubicBezTo>
                    <a:pt x="7" y="3"/>
                    <a:pt x="0" y="3"/>
                    <a:pt x="0" y="6"/>
                  </a:cubicBezTo>
                  <a:cubicBezTo>
                    <a:pt x="0" y="13"/>
                    <a:pt x="7" y="13"/>
                    <a:pt x="13" y="10"/>
                  </a:cubicBezTo>
                  <a:cubicBezTo>
                    <a:pt x="17" y="10"/>
                    <a:pt x="17" y="6"/>
                    <a:pt x="17" y="3"/>
                  </a:cubicBezTo>
                  <a:cubicBezTo>
                    <a:pt x="17" y="0"/>
                    <a:pt x="13" y="0"/>
                    <a:pt x="7"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27" name="Google Shape;1427;p36"/>
            <p:cNvSpPr/>
            <p:nvPr/>
          </p:nvSpPr>
          <p:spPr>
            <a:xfrm>
              <a:off x="5391000" y="4430160"/>
              <a:ext cx="2520" cy="0"/>
            </a:xfrm>
            <a:custGeom>
              <a:avLst/>
              <a:gdLst/>
              <a:ahLst/>
              <a:cxnLst/>
              <a:rect l="l" t="t" r="r" b="b"/>
              <a:pathLst>
                <a:path w="7" h="120000" extrusionOk="0">
                  <a:moveTo>
                    <a:pt x="0" y="0"/>
                  </a:moveTo>
                  <a:lnTo>
                    <a:pt x="0" y="0"/>
                  </a:lnTo>
                  <a:lnTo>
                    <a:pt x="0" y="0"/>
                  </a:lnTo>
                  <a:cubicBezTo>
                    <a:pt x="3" y="0"/>
                    <a:pt x="3" y="0"/>
                    <a:pt x="7" y="0"/>
                  </a:cubicBezTo>
                  <a:cubicBezTo>
                    <a:pt x="3" y="0"/>
                    <a:pt x="3" y="0"/>
                    <a:pt x="0"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28" name="Google Shape;1428;p36"/>
            <p:cNvSpPr/>
            <p:nvPr/>
          </p:nvSpPr>
          <p:spPr>
            <a:xfrm>
              <a:off x="4766760" y="5198760"/>
              <a:ext cx="7200" cy="9360"/>
            </a:xfrm>
            <a:custGeom>
              <a:avLst/>
              <a:gdLst/>
              <a:ahLst/>
              <a:cxnLst/>
              <a:rect l="l" t="t" r="r" b="b"/>
              <a:pathLst>
                <a:path w="20" h="26" extrusionOk="0">
                  <a:moveTo>
                    <a:pt x="16" y="26"/>
                  </a:moveTo>
                  <a:lnTo>
                    <a:pt x="16" y="26"/>
                  </a:lnTo>
                  <a:cubicBezTo>
                    <a:pt x="16" y="16"/>
                    <a:pt x="20" y="10"/>
                    <a:pt x="20" y="0"/>
                  </a:cubicBezTo>
                  <a:cubicBezTo>
                    <a:pt x="13" y="0"/>
                    <a:pt x="10" y="0"/>
                    <a:pt x="6" y="3"/>
                  </a:cubicBezTo>
                  <a:cubicBezTo>
                    <a:pt x="13" y="10"/>
                    <a:pt x="-17" y="26"/>
                    <a:pt x="16" y="26"/>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29" name="Google Shape;1429;p36"/>
            <p:cNvSpPr/>
            <p:nvPr/>
          </p:nvSpPr>
          <p:spPr>
            <a:xfrm>
              <a:off x="4785840" y="5202360"/>
              <a:ext cx="3960" cy="2160"/>
            </a:xfrm>
            <a:custGeom>
              <a:avLst/>
              <a:gdLst/>
              <a:ahLst/>
              <a:cxnLst/>
              <a:rect l="l" t="t" r="r" b="b"/>
              <a:pathLst>
                <a:path w="11" h="6" extrusionOk="0">
                  <a:moveTo>
                    <a:pt x="7" y="6"/>
                  </a:moveTo>
                  <a:lnTo>
                    <a:pt x="7" y="6"/>
                  </a:lnTo>
                  <a:lnTo>
                    <a:pt x="11" y="3"/>
                  </a:lnTo>
                  <a:cubicBezTo>
                    <a:pt x="7" y="3"/>
                    <a:pt x="7" y="3"/>
                    <a:pt x="4" y="0"/>
                  </a:cubicBezTo>
                  <a:lnTo>
                    <a:pt x="0" y="3"/>
                  </a:lnTo>
                  <a:cubicBezTo>
                    <a:pt x="4" y="3"/>
                    <a:pt x="4" y="3"/>
                    <a:pt x="7" y="6"/>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30" name="Google Shape;1430;p36"/>
            <p:cNvSpPr/>
            <p:nvPr/>
          </p:nvSpPr>
          <p:spPr>
            <a:xfrm>
              <a:off x="4731480" y="5138280"/>
              <a:ext cx="445680" cy="34200"/>
            </a:xfrm>
            <a:custGeom>
              <a:avLst/>
              <a:gdLst/>
              <a:ahLst/>
              <a:cxnLst/>
              <a:rect l="l" t="t" r="r" b="b"/>
              <a:pathLst>
                <a:path w="1238" h="95" extrusionOk="0">
                  <a:moveTo>
                    <a:pt x="0" y="84"/>
                  </a:moveTo>
                  <a:lnTo>
                    <a:pt x="0" y="84"/>
                  </a:lnTo>
                  <a:cubicBezTo>
                    <a:pt x="10" y="97"/>
                    <a:pt x="27" y="94"/>
                    <a:pt x="41" y="94"/>
                  </a:cubicBezTo>
                  <a:cubicBezTo>
                    <a:pt x="77" y="94"/>
                    <a:pt x="111" y="100"/>
                    <a:pt x="145" y="87"/>
                  </a:cubicBezTo>
                  <a:lnTo>
                    <a:pt x="145" y="87"/>
                  </a:lnTo>
                  <a:cubicBezTo>
                    <a:pt x="158" y="84"/>
                    <a:pt x="168" y="84"/>
                    <a:pt x="181" y="84"/>
                  </a:cubicBezTo>
                  <a:lnTo>
                    <a:pt x="181" y="84"/>
                  </a:lnTo>
                  <a:lnTo>
                    <a:pt x="181" y="84"/>
                  </a:lnTo>
                  <a:cubicBezTo>
                    <a:pt x="252" y="80"/>
                    <a:pt x="326" y="77"/>
                    <a:pt x="400" y="74"/>
                  </a:cubicBezTo>
                  <a:cubicBezTo>
                    <a:pt x="403" y="74"/>
                    <a:pt x="403" y="70"/>
                    <a:pt x="403" y="67"/>
                  </a:cubicBezTo>
                  <a:cubicBezTo>
                    <a:pt x="413" y="67"/>
                    <a:pt x="427" y="67"/>
                    <a:pt x="437" y="67"/>
                  </a:cubicBezTo>
                  <a:cubicBezTo>
                    <a:pt x="437" y="67"/>
                    <a:pt x="440" y="67"/>
                    <a:pt x="443" y="70"/>
                  </a:cubicBezTo>
                  <a:cubicBezTo>
                    <a:pt x="450" y="70"/>
                    <a:pt x="457" y="70"/>
                    <a:pt x="467" y="67"/>
                  </a:cubicBezTo>
                  <a:cubicBezTo>
                    <a:pt x="494" y="67"/>
                    <a:pt x="524" y="67"/>
                    <a:pt x="554" y="64"/>
                  </a:cubicBezTo>
                  <a:cubicBezTo>
                    <a:pt x="601" y="57"/>
                    <a:pt x="651" y="67"/>
                    <a:pt x="698" y="57"/>
                  </a:cubicBezTo>
                  <a:cubicBezTo>
                    <a:pt x="709" y="57"/>
                    <a:pt x="722" y="57"/>
                    <a:pt x="732" y="57"/>
                  </a:cubicBezTo>
                  <a:cubicBezTo>
                    <a:pt x="739" y="57"/>
                    <a:pt x="739" y="53"/>
                    <a:pt x="739" y="53"/>
                  </a:cubicBezTo>
                  <a:cubicBezTo>
                    <a:pt x="742" y="53"/>
                    <a:pt x="742" y="53"/>
                    <a:pt x="745" y="53"/>
                  </a:cubicBezTo>
                  <a:lnTo>
                    <a:pt x="749" y="53"/>
                  </a:lnTo>
                  <a:lnTo>
                    <a:pt x="752" y="57"/>
                  </a:lnTo>
                  <a:cubicBezTo>
                    <a:pt x="755" y="57"/>
                    <a:pt x="755" y="57"/>
                    <a:pt x="759" y="57"/>
                  </a:cubicBezTo>
                  <a:cubicBezTo>
                    <a:pt x="762" y="53"/>
                    <a:pt x="762" y="53"/>
                    <a:pt x="762" y="53"/>
                  </a:cubicBezTo>
                  <a:cubicBezTo>
                    <a:pt x="766" y="53"/>
                    <a:pt x="772" y="53"/>
                    <a:pt x="776" y="53"/>
                  </a:cubicBezTo>
                  <a:cubicBezTo>
                    <a:pt x="776" y="53"/>
                    <a:pt x="779" y="53"/>
                    <a:pt x="779" y="57"/>
                  </a:cubicBezTo>
                  <a:lnTo>
                    <a:pt x="786" y="57"/>
                  </a:lnTo>
                  <a:cubicBezTo>
                    <a:pt x="786" y="53"/>
                    <a:pt x="786" y="53"/>
                    <a:pt x="786" y="53"/>
                  </a:cubicBezTo>
                  <a:cubicBezTo>
                    <a:pt x="792" y="53"/>
                    <a:pt x="796" y="53"/>
                    <a:pt x="799" y="53"/>
                  </a:cubicBezTo>
                  <a:cubicBezTo>
                    <a:pt x="823" y="50"/>
                    <a:pt x="843" y="57"/>
                    <a:pt x="865" y="50"/>
                  </a:cubicBezTo>
                  <a:cubicBezTo>
                    <a:pt x="902" y="50"/>
                    <a:pt x="943" y="47"/>
                    <a:pt x="979" y="47"/>
                  </a:cubicBezTo>
                  <a:cubicBezTo>
                    <a:pt x="983" y="50"/>
                    <a:pt x="986" y="50"/>
                    <a:pt x="990" y="50"/>
                  </a:cubicBezTo>
                  <a:cubicBezTo>
                    <a:pt x="993" y="50"/>
                    <a:pt x="993" y="50"/>
                    <a:pt x="993" y="47"/>
                  </a:cubicBezTo>
                  <a:cubicBezTo>
                    <a:pt x="996" y="47"/>
                    <a:pt x="1003" y="47"/>
                    <a:pt x="1006" y="47"/>
                  </a:cubicBezTo>
                  <a:cubicBezTo>
                    <a:pt x="1013" y="43"/>
                    <a:pt x="1023" y="43"/>
                    <a:pt x="1033" y="40"/>
                  </a:cubicBezTo>
                  <a:lnTo>
                    <a:pt x="1033" y="40"/>
                  </a:lnTo>
                  <a:cubicBezTo>
                    <a:pt x="1050" y="40"/>
                    <a:pt x="1067" y="43"/>
                    <a:pt x="1083" y="37"/>
                  </a:cubicBezTo>
                  <a:cubicBezTo>
                    <a:pt x="1087" y="37"/>
                    <a:pt x="1094" y="37"/>
                    <a:pt x="1097" y="33"/>
                  </a:cubicBezTo>
                  <a:cubicBezTo>
                    <a:pt x="1100" y="33"/>
                    <a:pt x="1107" y="33"/>
                    <a:pt x="1110" y="33"/>
                  </a:cubicBezTo>
                  <a:cubicBezTo>
                    <a:pt x="1117" y="33"/>
                    <a:pt x="1124" y="33"/>
                    <a:pt x="1127" y="30"/>
                  </a:cubicBezTo>
                  <a:cubicBezTo>
                    <a:pt x="1157" y="33"/>
                    <a:pt x="1187" y="30"/>
                    <a:pt x="1211" y="20"/>
                  </a:cubicBezTo>
                  <a:lnTo>
                    <a:pt x="1211" y="20"/>
                  </a:lnTo>
                  <a:lnTo>
                    <a:pt x="1211" y="20"/>
                  </a:lnTo>
                  <a:cubicBezTo>
                    <a:pt x="1221" y="17"/>
                    <a:pt x="1231" y="13"/>
                    <a:pt x="1238" y="10"/>
                  </a:cubicBezTo>
                  <a:cubicBezTo>
                    <a:pt x="1234" y="7"/>
                    <a:pt x="1228" y="3"/>
                    <a:pt x="1225" y="0"/>
                  </a:cubicBezTo>
                  <a:cubicBezTo>
                    <a:pt x="1215" y="3"/>
                    <a:pt x="1204" y="3"/>
                    <a:pt x="1197" y="10"/>
                  </a:cubicBezTo>
                  <a:lnTo>
                    <a:pt x="1197" y="10"/>
                  </a:lnTo>
                  <a:cubicBezTo>
                    <a:pt x="1177" y="10"/>
                    <a:pt x="1157" y="10"/>
                    <a:pt x="1137" y="13"/>
                  </a:cubicBezTo>
                  <a:cubicBezTo>
                    <a:pt x="1134" y="13"/>
                    <a:pt x="1130" y="13"/>
                    <a:pt x="1127" y="13"/>
                  </a:cubicBezTo>
                  <a:cubicBezTo>
                    <a:pt x="1124" y="13"/>
                    <a:pt x="1124" y="13"/>
                    <a:pt x="1124" y="13"/>
                  </a:cubicBezTo>
                  <a:cubicBezTo>
                    <a:pt x="1114" y="13"/>
                    <a:pt x="1104" y="17"/>
                    <a:pt x="1097" y="17"/>
                  </a:cubicBezTo>
                  <a:cubicBezTo>
                    <a:pt x="973" y="30"/>
                    <a:pt x="853" y="27"/>
                    <a:pt x="729" y="33"/>
                  </a:cubicBezTo>
                  <a:cubicBezTo>
                    <a:pt x="715" y="37"/>
                    <a:pt x="698" y="37"/>
                    <a:pt x="685" y="40"/>
                  </a:cubicBezTo>
                  <a:cubicBezTo>
                    <a:pt x="635" y="30"/>
                    <a:pt x="584" y="40"/>
                    <a:pt x="534" y="43"/>
                  </a:cubicBezTo>
                  <a:cubicBezTo>
                    <a:pt x="507" y="43"/>
                    <a:pt x="480" y="47"/>
                    <a:pt x="453" y="50"/>
                  </a:cubicBezTo>
                  <a:lnTo>
                    <a:pt x="453" y="50"/>
                  </a:lnTo>
                  <a:lnTo>
                    <a:pt x="453" y="50"/>
                  </a:lnTo>
                  <a:cubicBezTo>
                    <a:pt x="380" y="43"/>
                    <a:pt x="306" y="53"/>
                    <a:pt x="232" y="64"/>
                  </a:cubicBezTo>
                  <a:cubicBezTo>
                    <a:pt x="208" y="67"/>
                    <a:pt x="181" y="67"/>
                    <a:pt x="158" y="67"/>
                  </a:cubicBezTo>
                  <a:cubicBezTo>
                    <a:pt x="151" y="67"/>
                    <a:pt x="151" y="70"/>
                    <a:pt x="151" y="74"/>
                  </a:cubicBezTo>
                  <a:cubicBezTo>
                    <a:pt x="148" y="74"/>
                    <a:pt x="141" y="77"/>
                    <a:pt x="134" y="77"/>
                  </a:cubicBezTo>
                  <a:cubicBezTo>
                    <a:pt x="134" y="74"/>
                    <a:pt x="131" y="74"/>
                    <a:pt x="131" y="74"/>
                  </a:cubicBezTo>
                  <a:cubicBezTo>
                    <a:pt x="118" y="77"/>
                    <a:pt x="108" y="80"/>
                    <a:pt x="101" y="67"/>
                  </a:cubicBezTo>
                  <a:cubicBezTo>
                    <a:pt x="94" y="67"/>
                    <a:pt x="88" y="67"/>
                    <a:pt x="81" y="67"/>
                  </a:cubicBezTo>
                  <a:cubicBezTo>
                    <a:pt x="61" y="80"/>
                    <a:pt x="37" y="74"/>
                    <a:pt x="14" y="77"/>
                  </a:cubicBezTo>
                  <a:lnTo>
                    <a:pt x="14" y="77"/>
                  </a:lnTo>
                  <a:cubicBezTo>
                    <a:pt x="10" y="77"/>
                    <a:pt x="4" y="80"/>
                    <a:pt x="0" y="84"/>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31" name="Google Shape;1431;p36"/>
            <p:cNvSpPr/>
            <p:nvPr/>
          </p:nvSpPr>
          <p:spPr>
            <a:xfrm>
              <a:off x="5131080" y="5149080"/>
              <a:ext cx="6120" cy="1800"/>
            </a:xfrm>
            <a:custGeom>
              <a:avLst/>
              <a:gdLst/>
              <a:ahLst/>
              <a:cxnLst/>
              <a:rect l="l" t="t" r="r" b="b"/>
              <a:pathLst>
                <a:path w="17" h="5" extrusionOk="0">
                  <a:moveTo>
                    <a:pt x="17" y="0"/>
                  </a:moveTo>
                  <a:lnTo>
                    <a:pt x="17" y="0"/>
                  </a:lnTo>
                  <a:cubicBezTo>
                    <a:pt x="14" y="0"/>
                    <a:pt x="7" y="3"/>
                    <a:pt x="0" y="3"/>
                  </a:cubicBezTo>
                  <a:cubicBezTo>
                    <a:pt x="7" y="7"/>
                    <a:pt x="14" y="3"/>
                    <a:pt x="17"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32" name="Google Shape;1432;p36"/>
            <p:cNvSpPr/>
            <p:nvPr/>
          </p:nvSpPr>
          <p:spPr>
            <a:xfrm>
              <a:off x="4935960" y="5168520"/>
              <a:ext cx="1080" cy="1080"/>
            </a:xfrm>
            <a:custGeom>
              <a:avLst/>
              <a:gdLst/>
              <a:ahLst/>
              <a:cxnLst/>
              <a:rect l="l" t="t" r="r" b="b"/>
              <a:pathLst>
                <a:path w="3" h="3" extrusionOk="0">
                  <a:moveTo>
                    <a:pt x="0" y="3"/>
                  </a:moveTo>
                  <a:lnTo>
                    <a:pt x="0" y="3"/>
                  </a:lnTo>
                  <a:cubicBezTo>
                    <a:pt x="3" y="0"/>
                    <a:pt x="3" y="0"/>
                    <a:pt x="3" y="0"/>
                  </a:cubicBezTo>
                  <a:lnTo>
                    <a:pt x="3" y="0"/>
                  </a:lnTo>
                  <a:lnTo>
                    <a:pt x="0" y="3"/>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33" name="Google Shape;1433;p36"/>
            <p:cNvSpPr/>
            <p:nvPr/>
          </p:nvSpPr>
          <p:spPr>
            <a:xfrm>
              <a:off x="5595840" y="3968640"/>
              <a:ext cx="185400" cy="10800"/>
            </a:xfrm>
            <a:custGeom>
              <a:avLst/>
              <a:gdLst/>
              <a:ahLst/>
              <a:cxnLst/>
              <a:rect l="l" t="t" r="r" b="b"/>
              <a:pathLst>
                <a:path w="515" h="30" extrusionOk="0">
                  <a:moveTo>
                    <a:pt x="438" y="23"/>
                  </a:moveTo>
                  <a:lnTo>
                    <a:pt x="438" y="23"/>
                  </a:lnTo>
                  <a:lnTo>
                    <a:pt x="438" y="23"/>
                  </a:lnTo>
                  <a:cubicBezTo>
                    <a:pt x="465" y="23"/>
                    <a:pt x="485" y="16"/>
                    <a:pt x="515" y="6"/>
                  </a:cubicBezTo>
                  <a:cubicBezTo>
                    <a:pt x="478" y="-11"/>
                    <a:pt x="445" y="10"/>
                    <a:pt x="411" y="6"/>
                  </a:cubicBezTo>
                  <a:cubicBezTo>
                    <a:pt x="357" y="6"/>
                    <a:pt x="304" y="6"/>
                    <a:pt x="250" y="6"/>
                  </a:cubicBezTo>
                  <a:cubicBezTo>
                    <a:pt x="230" y="3"/>
                    <a:pt x="213" y="6"/>
                    <a:pt x="196" y="13"/>
                  </a:cubicBezTo>
                  <a:lnTo>
                    <a:pt x="196" y="13"/>
                  </a:lnTo>
                  <a:cubicBezTo>
                    <a:pt x="193" y="10"/>
                    <a:pt x="186" y="6"/>
                    <a:pt x="179" y="6"/>
                  </a:cubicBezTo>
                  <a:lnTo>
                    <a:pt x="179" y="6"/>
                  </a:lnTo>
                  <a:cubicBezTo>
                    <a:pt x="143" y="10"/>
                    <a:pt x="102" y="10"/>
                    <a:pt x="62" y="6"/>
                  </a:cubicBezTo>
                  <a:cubicBezTo>
                    <a:pt x="52" y="-4"/>
                    <a:pt x="42" y="-1"/>
                    <a:pt x="35" y="10"/>
                  </a:cubicBezTo>
                  <a:cubicBezTo>
                    <a:pt x="35" y="13"/>
                    <a:pt x="35" y="13"/>
                    <a:pt x="35" y="13"/>
                  </a:cubicBezTo>
                  <a:lnTo>
                    <a:pt x="32" y="13"/>
                  </a:lnTo>
                  <a:cubicBezTo>
                    <a:pt x="22" y="16"/>
                    <a:pt x="12" y="6"/>
                    <a:pt x="2" y="13"/>
                  </a:cubicBezTo>
                  <a:cubicBezTo>
                    <a:pt x="-5" y="20"/>
                    <a:pt x="8" y="26"/>
                    <a:pt x="15" y="30"/>
                  </a:cubicBezTo>
                  <a:cubicBezTo>
                    <a:pt x="32" y="30"/>
                    <a:pt x="49" y="26"/>
                    <a:pt x="65" y="23"/>
                  </a:cubicBezTo>
                  <a:lnTo>
                    <a:pt x="65" y="23"/>
                  </a:lnTo>
                  <a:lnTo>
                    <a:pt x="65" y="23"/>
                  </a:lnTo>
                  <a:cubicBezTo>
                    <a:pt x="79" y="30"/>
                    <a:pt x="96" y="30"/>
                    <a:pt x="112" y="30"/>
                  </a:cubicBezTo>
                  <a:cubicBezTo>
                    <a:pt x="132" y="20"/>
                    <a:pt x="159" y="26"/>
                    <a:pt x="179" y="20"/>
                  </a:cubicBezTo>
                  <a:lnTo>
                    <a:pt x="179" y="20"/>
                  </a:lnTo>
                  <a:cubicBezTo>
                    <a:pt x="183" y="23"/>
                    <a:pt x="189" y="23"/>
                    <a:pt x="193" y="23"/>
                  </a:cubicBezTo>
                  <a:lnTo>
                    <a:pt x="193" y="23"/>
                  </a:lnTo>
                  <a:cubicBezTo>
                    <a:pt x="274" y="26"/>
                    <a:pt x="354" y="23"/>
                    <a:pt x="438" y="2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34" name="Google Shape;1434;p36"/>
            <p:cNvSpPr/>
            <p:nvPr/>
          </p:nvSpPr>
          <p:spPr>
            <a:xfrm>
              <a:off x="5516640" y="3917160"/>
              <a:ext cx="9720" cy="3240"/>
            </a:xfrm>
            <a:custGeom>
              <a:avLst/>
              <a:gdLst/>
              <a:ahLst/>
              <a:cxnLst/>
              <a:rect l="l" t="t" r="r" b="b"/>
              <a:pathLst>
                <a:path w="27" h="9" extrusionOk="0">
                  <a:moveTo>
                    <a:pt x="0" y="5"/>
                  </a:moveTo>
                  <a:lnTo>
                    <a:pt x="0" y="5"/>
                  </a:lnTo>
                  <a:cubicBezTo>
                    <a:pt x="-3" y="11"/>
                    <a:pt x="17" y="8"/>
                    <a:pt x="27" y="8"/>
                  </a:cubicBezTo>
                  <a:cubicBezTo>
                    <a:pt x="27" y="5"/>
                    <a:pt x="27" y="5"/>
                    <a:pt x="27" y="2"/>
                  </a:cubicBezTo>
                  <a:cubicBezTo>
                    <a:pt x="17" y="2"/>
                    <a:pt x="0" y="-5"/>
                    <a:pt x="0" y="5"/>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35" name="Google Shape;1435;p36"/>
            <p:cNvSpPr/>
            <p:nvPr/>
          </p:nvSpPr>
          <p:spPr>
            <a:xfrm>
              <a:off x="5488920" y="3917880"/>
              <a:ext cx="6120" cy="2160"/>
            </a:xfrm>
            <a:custGeom>
              <a:avLst/>
              <a:gdLst/>
              <a:ahLst/>
              <a:cxnLst/>
              <a:rect l="l" t="t" r="r" b="b"/>
              <a:pathLst>
                <a:path w="17" h="6" extrusionOk="0">
                  <a:moveTo>
                    <a:pt x="17" y="3"/>
                  </a:moveTo>
                  <a:lnTo>
                    <a:pt x="17" y="3"/>
                  </a:lnTo>
                  <a:cubicBezTo>
                    <a:pt x="10" y="0"/>
                    <a:pt x="7" y="0"/>
                    <a:pt x="0" y="0"/>
                  </a:cubicBezTo>
                  <a:cubicBezTo>
                    <a:pt x="3" y="3"/>
                    <a:pt x="7" y="3"/>
                    <a:pt x="13" y="6"/>
                  </a:cubicBezTo>
                  <a:cubicBezTo>
                    <a:pt x="13" y="3"/>
                    <a:pt x="17" y="3"/>
                    <a:pt x="17" y="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36" name="Google Shape;1436;p36"/>
            <p:cNvSpPr/>
            <p:nvPr/>
          </p:nvSpPr>
          <p:spPr>
            <a:xfrm>
              <a:off x="5488920" y="3917880"/>
              <a:ext cx="0" cy="0"/>
            </a:xfrm>
            <a:custGeom>
              <a:avLst/>
              <a:gdLst/>
              <a:ahLst/>
              <a:cxnLst/>
              <a:rect l="l" t="t" r="r" b="b"/>
              <a:pathLst>
                <a:path w="120000" h="120000" extrusionOk="0">
                  <a:moveTo>
                    <a:pt x="0" y="0"/>
                  </a:move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37" name="Google Shape;1437;p36"/>
            <p:cNvSpPr/>
            <p:nvPr/>
          </p:nvSpPr>
          <p:spPr>
            <a:xfrm>
              <a:off x="5564880" y="3964680"/>
              <a:ext cx="5040" cy="1440"/>
            </a:xfrm>
            <a:custGeom>
              <a:avLst/>
              <a:gdLst/>
              <a:ahLst/>
              <a:cxnLst/>
              <a:rect l="l" t="t" r="r" b="b"/>
              <a:pathLst>
                <a:path w="14" h="4" extrusionOk="0">
                  <a:moveTo>
                    <a:pt x="14" y="4"/>
                  </a:moveTo>
                  <a:lnTo>
                    <a:pt x="14" y="4"/>
                  </a:lnTo>
                  <a:cubicBezTo>
                    <a:pt x="10" y="0"/>
                    <a:pt x="7" y="0"/>
                    <a:pt x="4" y="0"/>
                  </a:cubicBezTo>
                  <a:lnTo>
                    <a:pt x="0" y="0"/>
                  </a:lnTo>
                  <a:cubicBezTo>
                    <a:pt x="4" y="4"/>
                    <a:pt x="7" y="4"/>
                    <a:pt x="10" y="4"/>
                  </a:cubicBezTo>
                  <a:lnTo>
                    <a:pt x="14" y="4"/>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38" name="Google Shape;1438;p36"/>
            <p:cNvSpPr/>
            <p:nvPr/>
          </p:nvSpPr>
          <p:spPr>
            <a:xfrm>
              <a:off x="5621760" y="4587120"/>
              <a:ext cx="51840" cy="25200"/>
            </a:xfrm>
            <a:custGeom>
              <a:avLst/>
              <a:gdLst/>
              <a:ahLst/>
              <a:cxnLst/>
              <a:rect l="l" t="t" r="r" b="b"/>
              <a:pathLst>
                <a:path w="144" h="70" extrusionOk="0">
                  <a:moveTo>
                    <a:pt x="54" y="50"/>
                  </a:moveTo>
                  <a:lnTo>
                    <a:pt x="54" y="50"/>
                  </a:lnTo>
                  <a:cubicBezTo>
                    <a:pt x="37" y="50"/>
                    <a:pt x="20" y="44"/>
                    <a:pt x="0" y="50"/>
                  </a:cubicBezTo>
                  <a:cubicBezTo>
                    <a:pt x="-3" y="64"/>
                    <a:pt x="10" y="67"/>
                    <a:pt x="20" y="70"/>
                  </a:cubicBezTo>
                  <a:cubicBezTo>
                    <a:pt x="54" y="70"/>
                    <a:pt x="87" y="70"/>
                    <a:pt x="121" y="70"/>
                  </a:cubicBezTo>
                  <a:cubicBezTo>
                    <a:pt x="131" y="70"/>
                    <a:pt x="144" y="67"/>
                    <a:pt x="144" y="60"/>
                  </a:cubicBezTo>
                  <a:cubicBezTo>
                    <a:pt x="141" y="40"/>
                    <a:pt x="131" y="24"/>
                    <a:pt x="144" y="7"/>
                  </a:cubicBezTo>
                  <a:lnTo>
                    <a:pt x="138" y="0"/>
                  </a:lnTo>
                  <a:cubicBezTo>
                    <a:pt x="131" y="0"/>
                    <a:pt x="124" y="0"/>
                    <a:pt x="121" y="7"/>
                  </a:cubicBezTo>
                  <a:cubicBezTo>
                    <a:pt x="121" y="10"/>
                    <a:pt x="117" y="13"/>
                    <a:pt x="121" y="17"/>
                  </a:cubicBezTo>
                  <a:cubicBezTo>
                    <a:pt x="124" y="40"/>
                    <a:pt x="107" y="47"/>
                    <a:pt x="77" y="44"/>
                  </a:cubicBezTo>
                  <a:cubicBezTo>
                    <a:pt x="67" y="44"/>
                    <a:pt x="60" y="47"/>
                    <a:pt x="54" y="5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39" name="Google Shape;1439;p36"/>
            <p:cNvSpPr/>
            <p:nvPr/>
          </p:nvSpPr>
          <p:spPr>
            <a:xfrm>
              <a:off x="5224320" y="5358240"/>
              <a:ext cx="0" cy="0"/>
            </a:xfrm>
            <a:custGeom>
              <a:avLst/>
              <a:gdLst/>
              <a:ahLst/>
              <a:cxnLst/>
              <a:rect l="l" t="t" r="r" b="b"/>
              <a:pathLst>
                <a:path w="120000" h="120000" extrusionOk="0">
                  <a:moveTo>
                    <a:pt x="0" y="0"/>
                  </a:move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40" name="Google Shape;1440;p36"/>
            <p:cNvSpPr/>
            <p:nvPr/>
          </p:nvSpPr>
          <p:spPr>
            <a:xfrm>
              <a:off x="5005800" y="5367240"/>
              <a:ext cx="338400" cy="30600"/>
            </a:xfrm>
            <a:custGeom>
              <a:avLst/>
              <a:gdLst/>
              <a:ahLst/>
              <a:cxnLst/>
              <a:rect l="l" t="t" r="r" b="b"/>
              <a:pathLst>
                <a:path w="940" h="85" extrusionOk="0">
                  <a:moveTo>
                    <a:pt x="939" y="8"/>
                  </a:moveTo>
                  <a:lnTo>
                    <a:pt x="939" y="8"/>
                  </a:lnTo>
                  <a:cubicBezTo>
                    <a:pt x="929" y="-8"/>
                    <a:pt x="906" y="5"/>
                    <a:pt x="889" y="8"/>
                  </a:cubicBezTo>
                  <a:cubicBezTo>
                    <a:pt x="859" y="12"/>
                    <a:pt x="825" y="8"/>
                    <a:pt x="795" y="18"/>
                  </a:cubicBezTo>
                  <a:cubicBezTo>
                    <a:pt x="671" y="25"/>
                    <a:pt x="546" y="32"/>
                    <a:pt x="422" y="38"/>
                  </a:cubicBezTo>
                  <a:cubicBezTo>
                    <a:pt x="405" y="42"/>
                    <a:pt x="392" y="45"/>
                    <a:pt x="375" y="45"/>
                  </a:cubicBezTo>
                  <a:cubicBezTo>
                    <a:pt x="348" y="45"/>
                    <a:pt x="321" y="42"/>
                    <a:pt x="298" y="49"/>
                  </a:cubicBezTo>
                  <a:cubicBezTo>
                    <a:pt x="278" y="49"/>
                    <a:pt x="261" y="45"/>
                    <a:pt x="244" y="55"/>
                  </a:cubicBezTo>
                  <a:lnTo>
                    <a:pt x="244" y="55"/>
                  </a:lnTo>
                  <a:lnTo>
                    <a:pt x="244" y="55"/>
                  </a:lnTo>
                  <a:lnTo>
                    <a:pt x="244" y="55"/>
                  </a:lnTo>
                  <a:lnTo>
                    <a:pt x="244" y="55"/>
                  </a:lnTo>
                  <a:cubicBezTo>
                    <a:pt x="187" y="52"/>
                    <a:pt x="134" y="65"/>
                    <a:pt x="77" y="65"/>
                  </a:cubicBezTo>
                  <a:cubicBezTo>
                    <a:pt x="51" y="65"/>
                    <a:pt x="27" y="69"/>
                    <a:pt x="0" y="75"/>
                  </a:cubicBezTo>
                  <a:cubicBezTo>
                    <a:pt x="17" y="92"/>
                    <a:pt x="44" y="82"/>
                    <a:pt x="64" y="85"/>
                  </a:cubicBezTo>
                  <a:cubicBezTo>
                    <a:pt x="74" y="82"/>
                    <a:pt x="81" y="82"/>
                    <a:pt x="91" y="82"/>
                  </a:cubicBezTo>
                  <a:lnTo>
                    <a:pt x="91" y="82"/>
                  </a:lnTo>
                  <a:cubicBezTo>
                    <a:pt x="167" y="72"/>
                    <a:pt x="244" y="79"/>
                    <a:pt x="321" y="65"/>
                  </a:cubicBezTo>
                  <a:lnTo>
                    <a:pt x="321" y="65"/>
                  </a:lnTo>
                  <a:cubicBezTo>
                    <a:pt x="342" y="69"/>
                    <a:pt x="365" y="65"/>
                    <a:pt x="385" y="62"/>
                  </a:cubicBezTo>
                  <a:lnTo>
                    <a:pt x="385" y="62"/>
                  </a:lnTo>
                  <a:lnTo>
                    <a:pt x="385" y="62"/>
                  </a:lnTo>
                  <a:cubicBezTo>
                    <a:pt x="392" y="62"/>
                    <a:pt x="395" y="62"/>
                    <a:pt x="399" y="62"/>
                  </a:cubicBezTo>
                  <a:lnTo>
                    <a:pt x="399" y="62"/>
                  </a:lnTo>
                  <a:lnTo>
                    <a:pt x="399" y="62"/>
                  </a:lnTo>
                  <a:cubicBezTo>
                    <a:pt x="412" y="62"/>
                    <a:pt x="425" y="62"/>
                    <a:pt x="435" y="62"/>
                  </a:cubicBezTo>
                  <a:cubicBezTo>
                    <a:pt x="435" y="65"/>
                    <a:pt x="435" y="65"/>
                    <a:pt x="435" y="65"/>
                  </a:cubicBezTo>
                  <a:cubicBezTo>
                    <a:pt x="439" y="62"/>
                    <a:pt x="442" y="62"/>
                    <a:pt x="442" y="59"/>
                  </a:cubicBezTo>
                  <a:cubicBezTo>
                    <a:pt x="446" y="59"/>
                    <a:pt x="449" y="59"/>
                    <a:pt x="449" y="59"/>
                  </a:cubicBezTo>
                  <a:cubicBezTo>
                    <a:pt x="486" y="59"/>
                    <a:pt x="520" y="65"/>
                    <a:pt x="553" y="55"/>
                  </a:cubicBezTo>
                  <a:cubicBezTo>
                    <a:pt x="640" y="52"/>
                    <a:pt x="728" y="45"/>
                    <a:pt x="811" y="35"/>
                  </a:cubicBezTo>
                  <a:cubicBezTo>
                    <a:pt x="828" y="38"/>
                    <a:pt x="842" y="38"/>
                    <a:pt x="852" y="28"/>
                  </a:cubicBezTo>
                  <a:lnTo>
                    <a:pt x="852" y="28"/>
                  </a:lnTo>
                  <a:lnTo>
                    <a:pt x="852" y="28"/>
                  </a:lnTo>
                  <a:lnTo>
                    <a:pt x="852" y="28"/>
                  </a:lnTo>
                  <a:lnTo>
                    <a:pt x="852" y="28"/>
                  </a:lnTo>
                  <a:cubicBezTo>
                    <a:pt x="869" y="28"/>
                    <a:pt x="885" y="28"/>
                    <a:pt x="899" y="28"/>
                  </a:cubicBezTo>
                  <a:cubicBezTo>
                    <a:pt x="909" y="15"/>
                    <a:pt x="942" y="25"/>
                    <a:pt x="939" y="8"/>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41" name="Google Shape;1441;p36"/>
            <p:cNvSpPr/>
            <p:nvPr/>
          </p:nvSpPr>
          <p:spPr>
            <a:xfrm>
              <a:off x="5558760" y="5383440"/>
              <a:ext cx="13680" cy="3960"/>
            </a:xfrm>
            <a:custGeom>
              <a:avLst/>
              <a:gdLst/>
              <a:ahLst/>
              <a:cxnLst/>
              <a:rect l="l" t="t" r="r" b="b"/>
              <a:pathLst>
                <a:path w="38" h="11" extrusionOk="0">
                  <a:moveTo>
                    <a:pt x="38" y="0"/>
                  </a:moveTo>
                  <a:lnTo>
                    <a:pt x="38" y="0"/>
                  </a:lnTo>
                  <a:cubicBezTo>
                    <a:pt x="24" y="0"/>
                    <a:pt x="14" y="4"/>
                    <a:pt x="0" y="4"/>
                  </a:cubicBezTo>
                  <a:cubicBezTo>
                    <a:pt x="14" y="14"/>
                    <a:pt x="27" y="14"/>
                    <a:pt x="38"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42" name="Google Shape;1442;p36"/>
            <p:cNvSpPr/>
            <p:nvPr/>
          </p:nvSpPr>
          <p:spPr>
            <a:xfrm>
              <a:off x="5650920" y="5328000"/>
              <a:ext cx="0" cy="0"/>
            </a:xfrm>
            <a:custGeom>
              <a:avLst/>
              <a:gdLst/>
              <a:ahLst/>
              <a:cxnLst/>
              <a:rect l="l" t="t" r="r" b="b"/>
              <a:pathLst>
                <a:path w="120000" h="120000" extrusionOk="0">
                  <a:moveTo>
                    <a:pt x="0" y="0"/>
                  </a:move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43" name="Google Shape;1443;p36"/>
            <p:cNvSpPr/>
            <p:nvPr/>
          </p:nvSpPr>
          <p:spPr>
            <a:xfrm>
              <a:off x="5594400" y="5333760"/>
              <a:ext cx="47160" cy="13680"/>
            </a:xfrm>
            <a:custGeom>
              <a:avLst/>
              <a:gdLst/>
              <a:ahLst/>
              <a:cxnLst/>
              <a:rect l="l" t="t" r="r" b="b"/>
              <a:pathLst>
                <a:path w="131" h="38" extrusionOk="0">
                  <a:moveTo>
                    <a:pt x="2" y="28"/>
                  </a:moveTo>
                  <a:lnTo>
                    <a:pt x="2" y="28"/>
                  </a:lnTo>
                  <a:cubicBezTo>
                    <a:pt x="-1" y="31"/>
                    <a:pt x="-1" y="34"/>
                    <a:pt x="2" y="38"/>
                  </a:cubicBezTo>
                  <a:cubicBezTo>
                    <a:pt x="46" y="34"/>
                    <a:pt x="89" y="31"/>
                    <a:pt x="130" y="28"/>
                  </a:cubicBezTo>
                  <a:cubicBezTo>
                    <a:pt x="133" y="10"/>
                    <a:pt x="116" y="14"/>
                    <a:pt x="103" y="10"/>
                  </a:cubicBezTo>
                  <a:cubicBezTo>
                    <a:pt x="100" y="10"/>
                    <a:pt x="96" y="10"/>
                    <a:pt x="93" y="10"/>
                  </a:cubicBezTo>
                  <a:cubicBezTo>
                    <a:pt x="89" y="4"/>
                    <a:pt x="86" y="0"/>
                    <a:pt x="79" y="0"/>
                  </a:cubicBezTo>
                  <a:cubicBezTo>
                    <a:pt x="69" y="0"/>
                    <a:pt x="63" y="0"/>
                    <a:pt x="56" y="4"/>
                  </a:cubicBezTo>
                  <a:lnTo>
                    <a:pt x="56" y="4"/>
                  </a:lnTo>
                  <a:lnTo>
                    <a:pt x="56" y="4"/>
                  </a:lnTo>
                  <a:cubicBezTo>
                    <a:pt x="49" y="4"/>
                    <a:pt x="46" y="0"/>
                    <a:pt x="43" y="0"/>
                  </a:cubicBezTo>
                  <a:cubicBezTo>
                    <a:pt x="43" y="4"/>
                    <a:pt x="43" y="7"/>
                    <a:pt x="43" y="10"/>
                  </a:cubicBezTo>
                  <a:cubicBezTo>
                    <a:pt x="46" y="10"/>
                    <a:pt x="49" y="10"/>
                    <a:pt x="53" y="10"/>
                  </a:cubicBezTo>
                  <a:lnTo>
                    <a:pt x="53" y="10"/>
                  </a:lnTo>
                  <a:cubicBezTo>
                    <a:pt x="49" y="34"/>
                    <a:pt x="19" y="24"/>
                    <a:pt x="2" y="28"/>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44" name="Google Shape;1444;p36"/>
            <p:cNvSpPr/>
            <p:nvPr/>
          </p:nvSpPr>
          <p:spPr>
            <a:xfrm>
              <a:off x="5600160" y="5337360"/>
              <a:ext cx="9720" cy="3600"/>
            </a:xfrm>
            <a:custGeom>
              <a:avLst/>
              <a:gdLst/>
              <a:ahLst/>
              <a:cxnLst/>
              <a:rect l="l" t="t" r="r" b="b"/>
              <a:pathLst>
                <a:path w="27" h="10" extrusionOk="0">
                  <a:moveTo>
                    <a:pt x="13" y="7"/>
                  </a:moveTo>
                  <a:lnTo>
                    <a:pt x="13" y="7"/>
                  </a:lnTo>
                  <a:lnTo>
                    <a:pt x="13" y="7"/>
                  </a:lnTo>
                  <a:lnTo>
                    <a:pt x="13" y="7"/>
                  </a:lnTo>
                  <a:cubicBezTo>
                    <a:pt x="20" y="7"/>
                    <a:pt x="23" y="4"/>
                    <a:pt x="27" y="0"/>
                  </a:cubicBezTo>
                  <a:cubicBezTo>
                    <a:pt x="20" y="0"/>
                    <a:pt x="16" y="0"/>
                    <a:pt x="13" y="0"/>
                  </a:cubicBezTo>
                  <a:cubicBezTo>
                    <a:pt x="6" y="4"/>
                    <a:pt x="0" y="4"/>
                    <a:pt x="0" y="4"/>
                  </a:cubicBezTo>
                  <a:cubicBezTo>
                    <a:pt x="0" y="11"/>
                    <a:pt x="6" y="11"/>
                    <a:pt x="13" y="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45" name="Google Shape;1445;p36"/>
            <p:cNvSpPr/>
            <p:nvPr/>
          </p:nvSpPr>
          <p:spPr>
            <a:xfrm>
              <a:off x="5609880" y="5333760"/>
              <a:ext cx="0" cy="0"/>
            </a:xfrm>
            <a:custGeom>
              <a:avLst/>
              <a:gdLst/>
              <a:ahLst/>
              <a:cxnLst/>
              <a:rect l="l" t="t" r="r" b="b"/>
              <a:pathLst>
                <a:path w="120000" h="120000" extrusionOk="0">
                  <a:moveTo>
                    <a:pt x="0" y="0"/>
                  </a:move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46" name="Google Shape;1446;p36"/>
            <p:cNvSpPr/>
            <p:nvPr/>
          </p:nvSpPr>
          <p:spPr>
            <a:xfrm>
              <a:off x="5609880" y="5337360"/>
              <a:ext cx="0" cy="0"/>
            </a:xfrm>
            <a:custGeom>
              <a:avLst/>
              <a:gdLst/>
              <a:ahLst/>
              <a:cxnLst/>
              <a:rect l="l" t="t" r="r" b="b"/>
              <a:pathLst>
                <a:path w="120000" h="120000" extrusionOk="0">
                  <a:moveTo>
                    <a:pt x="0" y="0"/>
                  </a:move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47" name="Google Shape;1447;p36"/>
            <p:cNvSpPr/>
            <p:nvPr/>
          </p:nvSpPr>
          <p:spPr>
            <a:xfrm>
              <a:off x="5609880" y="5337360"/>
              <a:ext cx="0" cy="0"/>
            </a:xfrm>
            <a:custGeom>
              <a:avLst/>
              <a:gdLst/>
              <a:ahLst/>
              <a:cxnLst/>
              <a:rect l="l" t="t" r="r" b="b"/>
              <a:pathLst>
                <a:path w="120000" h="120000" extrusionOk="0">
                  <a:moveTo>
                    <a:pt x="0" y="0"/>
                  </a:move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48" name="Google Shape;1448;p36"/>
            <p:cNvSpPr/>
            <p:nvPr/>
          </p:nvSpPr>
          <p:spPr>
            <a:xfrm>
              <a:off x="5474520" y="5519880"/>
              <a:ext cx="103680" cy="11160"/>
            </a:xfrm>
            <a:custGeom>
              <a:avLst/>
              <a:gdLst/>
              <a:ahLst/>
              <a:cxnLst/>
              <a:rect l="l" t="t" r="r" b="b"/>
              <a:pathLst>
                <a:path w="288" h="31" extrusionOk="0">
                  <a:moveTo>
                    <a:pt x="13" y="0"/>
                  </a:moveTo>
                  <a:lnTo>
                    <a:pt x="13" y="0"/>
                  </a:lnTo>
                  <a:cubicBezTo>
                    <a:pt x="10" y="7"/>
                    <a:pt x="6" y="11"/>
                    <a:pt x="0" y="17"/>
                  </a:cubicBezTo>
                  <a:cubicBezTo>
                    <a:pt x="23" y="21"/>
                    <a:pt x="47" y="14"/>
                    <a:pt x="67" y="27"/>
                  </a:cubicBezTo>
                  <a:cubicBezTo>
                    <a:pt x="70" y="27"/>
                    <a:pt x="73" y="31"/>
                    <a:pt x="73" y="31"/>
                  </a:cubicBezTo>
                  <a:cubicBezTo>
                    <a:pt x="77" y="27"/>
                    <a:pt x="77" y="27"/>
                    <a:pt x="77" y="27"/>
                  </a:cubicBezTo>
                  <a:cubicBezTo>
                    <a:pt x="100" y="27"/>
                    <a:pt x="117" y="14"/>
                    <a:pt x="140" y="21"/>
                  </a:cubicBezTo>
                  <a:lnTo>
                    <a:pt x="140" y="21"/>
                  </a:lnTo>
                  <a:lnTo>
                    <a:pt x="140" y="21"/>
                  </a:lnTo>
                  <a:cubicBezTo>
                    <a:pt x="140" y="21"/>
                    <a:pt x="140" y="24"/>
                    <a:pt x="144" y="27"/>
                  </a:cubicBezTo>
                  <a:lnTo>
                    <a:pt x="144" y="27"/>
                  </a:lnTo>
                  <a:cubicBezTo>
                    <a:pt x="181" y="27"/>
                    <a:pt x="221" y="27"/>
                    <a:pt x="258" y="27"/>
                  </a:cubicBezTo>
                  <a:lnTo>
                    <a:pt x="258" y="27"/>
                  </a:lnTo>
                  <a:cubicBezTo>
                    <a:pt x="268" y="27"/>
                    <a:pt x="282" y="31"/>
                    <a:pt x="288" y="24"/>
                  </a:cubicBezTo>
                  <a:cubicBezTo>
                    <a:pt x="288" y="21"/>
                    <a:pt x="288" y="17"/>
                    <a:pt x="285" y="14"/>
                  </a:cubicBezTo>
                  <a:cubicBezTo>
                    <a:pt x="275" y="7"/>
                    <a:pt x="265" y="11"/>
                    <a:pt x="258" y="17"/>
                  </a:cubicBezTo>
                  <a:cubicBezTo>
                    <a:pt x="231" y="14"/>
                    <a:pt x="208" y="4"/>
                    <a:pt x="181" y="11"/>
                  </a:cubicBezTo>
                  <a:cubicBezTo>
                    <a:pt x="167" y="7"/>
                    <a:pt x="154" y="7"/>
                    <a:pt x="144" y="11"/>
                  </a:cubicBezTo>
                  <a:lnTo>
                    <a:pt x="144" y="11"/>
                  </a:lnTo>
                  <a:cubicBezTo>
                    <a:pt x="100" y="-6"/>
                    <a:pt x="57" y="7"/>
                    <a:pt x="13"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49" name="Google Shape;1449;p36"/>
            <p:cNvSpPr/>
            <p:nvPr/>
          </p:nvSpPr>
          <p:spPr>
            <a:xfrm>
              <a:off x="5558760" y="5506920"/>
              <a:ext cx="5040" cy="4680"/>
            </a:xfrm>
            <a:custGeom>
              <a:avLst/>
              <a:gdLst/>
              <a:ahLst/>
              <a:cxnLst/>
              <a:rect l="l" t="t" r="r" b="b"/>
              <a:pathLst>
                <a:path w="14" h="13" extrusionOk="0">
                  <a:moveTo>
                    <a:pt x="0" y="0"/>
                  </a:moveTo>
                  <a:lnTo>
                    <a:pt x="0" y="0"/>
                  </a:lnTo>
                  <a:cubicBezTo>
                    <a:pt x="0" y="3"/>
                    <a:pt x="0" y="10"/>
                    <a:pt x="4" y="13"/>
                  </a:cubicBezTo>
                  <a:cubicBezTo>
                    <a:pt x="7" y="10"/>
                    <a:pt x="10" y="10"/>
                    <a:pt x="14" y="10"/>
                  </a:cubicBezTo>
                  <a:cubicBezTo>
                    <a:pt x="7" y="6"/>
                    <a:pt x="4" y="3"/>
                    <a:pt x="0"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50" name="Google Shape;1450;p36"/>
            <p:cNvSpPr/>
            <p:nvPr/>
          </p:nvSpPr>
          <p:spPr>
            <a:xfrm>
              <a:off x="5461200" y="5524560"/>
              <a:ext cx="3600" cy="1440"/>
            </a:xfrm>
            <a:custGeom>
              <a:avLst/>
              <a:gdLst/>
              <a:ahLst/>
              <a:cxnLst/>
              <a:rect l="l" t="t" r="r" b="b"/>
              <a:pathLst>
                <a:path w="10" h="4" extrusionOk="0">
                  <a:moveTo>
                    <a:pt x="3" y="1"/>
                  </a:moveTo>
                  <a:lnTo>
                    <a:pt x="3" y="1"/>
                  </a:lnTo>
                  <a:cubicBezTo>
                    <a:pt x="0" y="1"/>
                    <a:pt x="0" y="4"/>
                    <a:pt x="0" y="4"/>
                  </a:cubicBezTo>
                  <a:cubicBezTo>
                    <a:pt x="3" y="4"/>
                    <a:pt x="6" y="4"/>
                    <a:pt x="10" y="4"/>
                  </a:cubicBezTo>
                  <a:cubicBezTo>
                    <a:pt x="10" y="1"/>
                    <a:pt x="6" y="-2"/>
                    <a:pt x="3" y="1"/>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51" name="Google Shape;1451;p36"/>
            <p:cNvSpPr/>
            <p:nvPr/>
          </p:nvSpPr>
          <p:spPr>
            <a:xfrm>
              <a:off x="5615640" y="3903840"/>
              <a:ext cx="21960" cy="5400"/>
            </a:xfrm>
            <a:custGeom>
              <a:avLst/>
              <a:gdLst/>
              <a:ahLst/>
              <a:cxnLst/>
              <a:rect l="l" t="t" r="r" b="b"/>
              <a:pathLst>
                <a:path w="61" h="15" extrusionOk="0">
                  <a:moveTo>
                    <a:pt x="34" y="12"/>
                  </a:moveTo>
                  <a:lnTo>
                    <a:pt x="34" y="12"/>
                  </a:lnTo>
                  <a:cubicBezTo>
                    <a:pt x="41" y="12"/>
                    <a:pt x="51" y="12"/>
                    <a:pt x="61" y="8"/>
                  </a:cubicBezTo>
                  <a:cubicBezTo>
                    <a:pt x="44" y="-9"/>
                    <a:pt x="20" y="5"/>
                    <a:pt x="0" y="1"/>
                  </a:cubicBezTo>
                  <a:cubicBezTo>
                    <a:pt x="4" y="8"/>
                    <a:pt x="14" y="8"/>
                    <a:pt x="24" y="12"/>
                  </a:cubicBezTo>
                  <a:cubicBezTo>
                    <a:pt x="27" y="15"/>
                    <a:pt x="30" y="15"/>
                    <a:pt x="34" y="12"/>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52" name="Google Shape;1452;p36"/>
            <p:cNvSpPr/>
            <p:nvPr/>
          </p:nvSpPr>
          <p:spPr>
            <a:xfrm>
              <a:off x="5632560" y="5316840"/>
              <a:ext cx="125640" cy="24480"/>
            </a:xfrm>
            <a:custGeom>
              <a:avLst/>
              <a:gdLst/>
              <a:ahLst/>
              <a:cxnLst/>
              <a:rect l="l" t="t" r="r" b="b"/>
              <a:pathLst>
                <a:path w="349" h="68" extrusionOk="0">
                  <a:moveTo>
                    <a:pt x="232" y="41"/>
                  </a:moveTo>
                  <a:lnTo>
                    <a:pt x="232" y="41"/>
                  </a:lnTo>
                  <a:lnTo>
                    <a:pt x="232" y="41"/>
                  </a:lnTo>
                  <a:lnTo>
                    <a:pt x="232" y="41"/>
                  </a:lnTo>
                  <a:cubicBezTo>
                    <a:pt x="198" y="44"/>
                    <a:pt x="165" y="47"/>
                    <a:pt x="131" y="51"/>
                  </a:cubicBezTo>
                  <a:lnTo>
                    <a:pt x="131" y="51"/>
                  </a:lnTo>
                  <a:cubicBezTo>
                    <a:pt x="124" y="51"/>
                    <a:pt x="118" y="51"/>
                    <a:pt x="114" y="51"/>
                  </a:cubicBezTo>
                  <a:cubicBezTo>
                    <a:pt x="172" y="41"/>
                    <a:pt x="232" y="37"/>
                    <a:pt x="286" y="21"/>
                  </a:cubicBezTo>
                  <a:cubicBezTo>
                    <a:pt x="289" y="17"/>
                    <a:pt x="289" y="14"/>
                    <a:pt x="289" y="11"/>
                  </a:cubicBezTo>
                  <a:cubicBezTo>
                    <a:pt x="306" y="11"/>
                    <a:pt x="326" y="17"/>
                    <a:pt x="336" y="4"/>
                  </a:cubicBezTo>
                  <a:cubicBezTo>
                    <a:pt x="319" y="4"/>
                    <a:pt x="302" y="4"/>
                    <a:pt x="286" y="4"/>
                  </a:cubicBezTo>
                  <a:lnTo>
                    <a:pt x="286" y="0"/>
                  </a:lnTo>
                  <a:cubicBezTo>
                    <a:pt x="259" y="4"/>
                    <a:pt x="235" y="14"/>
                    <a:pt x="208" y="11"/>
                  </a:cubicBezTo>
                  <a:cubicBezTo>
                    <a:pt x="198" y="7"/>
                    <a:pt x="188" y="7"/>
                    <a:pt x="182" y="11"/>
                  </a:cubicBezTo>
                  <a:cubicBezTo>
                    <a:pt x="138" y="21"/>
                    <a:pt x="98" y="27"/>
                    <a:pt x="51" y="31"/>
                  </a:cubicBezTo>
                  <a:cubicBezTo>
                    <a:pt x="37" y="41"/>
                    <a:pt x="17" y="37"/>
                    <a:pt x="0" y="41"/>
                  </a:cubicBezTo>
                  <a:cubicBezTo>
                    <a:pt x="0" y="51"/>
                    <a:pt x="7" y="54"/>
                    <a:pt x="17" y="57"/>
                  </a:cubicBezTo>
                  <a:cubicBezTo>
                    <a:pt x="27" y="57"/>
                    <a:pt x="34" y="57"/>
                    <a:pt x="44" y="57"/>
                  </a:cubicBezTo>
                  <a:cubicBezTo>
                    <a:pt x="41" y="57"/>
                    <a:pt x="41" y="57"/>
                    <a:pt x="41" y="57"/>
                  </a:cubicBezTo>
                  <a:cubicBezTo>
                    <a:pt x="47" y="68"/>
                    <a:pt x="57" y="68"/>
                    <a:pt x="67" y="68"/>
                  </a:cubicBezTo>
                  <a:cubicBezTo>
                    <a:pt x="74" y="68"/>
                    <a:pt x="81" y="68"/>
                    <a:pt x="91" y="68"/>
                  </a:cubicBezTo>
                  <a:cubicBezTo>
                    <a:pt x="108" y="68"/>
                    <a:pt x="128" y="68"/>
                    <a:pt x="144" y="57"/>
                  </a:cubicBezTo>
                  <a:cubicBezTo>
                    <a:pt x="172" y="57"/>
                    <a:pt x="202" y="57"/>
                    <a:pt x="229" y="57"/>
                  </a:cubicBezTo>
                  <a:cubicBezTo>
                    <a:pt x="235" y="54"/>
                    <a:pt x="239" y="54"/>
                    <a:pt x="235" y="51"/>
                  </a:cubicBezTo>
                  <a:lnTo>
                    <a:pt x="235" y="51"/>
                  </a:lnTo>
                  <a:cubicBezTo>
                    <a:pt x="252" y="54"/>
                    <a:pt x="269" y="54"/>
                    <a:pt x="282" y="51"/>
                  </a:cubicBezTo>
                  <a:cubicBezTo>
                    <a:pt x="306" y="47"/>
                    <a:pt x="329" y="47"/>
                    <a:pt x="349" y="37"/>
                  </a:cubicBezTo>
                  <a:lnTo>
                    <a:pt x="349" y="34"/>
                  </a:lnTo>
                  <a:cubicBezTo>
                    <a:pt x="309" y="27"/>
                    <a:pt x="272" y="37"/>
                    <a:pt x="232" y="41"/>
                  </a:cubicBezTo>
                  <a:moveTo>
                    <a:pt x="94" y="51"/>
                  </a:moveTo>
                  <a:lnTo>
                    <a:pt x="94" y="51"/>
                  </a:lnTo>
                  <a:cubicBezTo>
                    <a:pt x="94" y="54"/>
                    <a:pt x="91" y="54"/>
                    <a:pt x="87" y="57"/>
                  </a:cubicBezTo>
                  <a:cubicBezTo>
                    <a:pt x="84" y="54"/>
                    <a:pt x="81" y="54"/>
                    <a:pt x="81" y="54"/>
                  </a:cubicBezTo>
                  <a:cubicBezTo>
                    <a:pt x="84" y="54"/>
                    <a:pt x="91" y="51"/>
                    <a:pt x="94" y="51"/>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grpSp>
      <p:sp>
        <p:nvSpPr>
          <p:cNvPr id="6" name="TextBox 5">
            <a:extLst>
              <a:ext uri="{FF2B5EF4-FFF2-40B4-BE49-F238E27FC236}">
                <a16:creationId xmlns:a16="http://schemas.microsoft.com/office/drawing/2014/main" id="{DB3E91F8-22FB-4427-9E72-5714C26D0A29}"/>
              </a:ext>
            </a:extLst>
          </p:cNvPr>
          <p:cNvSpPr txBox="1"/>
          <p:nvPr/>
        </p:nvSpPr>
        <p:spPr>
          <a:xfrm>
            <a:off x="619350" y="953752"/>
            <a:ext cx="7958685" cy="301383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4400" b="1" i="0" u="none" strike="noStrike" kern="0" cap="none" spc="0" normalizeH="0" baseline="0" noProof="0">
                <a:ln>
                  <a:noFill/>
                </a:ln>
                <a:solidFill>
                  <a:srgbClr val="2A292A"/>
                </a:solidFill>
                <a:effectLst/>
                <a:uLnTx/>
                <a:uFillTx/>
                <a:latin typeface="Arial"/>
                <a:cs typeface="Arial"/>
                <a:sym typeface="Arial"/>
              </a:rPr>
              <a:t>NHIỆT LIỆT CHÀO MỪNG </a:t>
            </a:r>
            <a:r>
              <a:rPr kumimoji="0" lang="en-US" sz="4400" b="1" i="0" u="none" strike="noStrike" kern="0" cap="none" spc="0" normalizeH="0" baseline="0" noProof="0">
                <a:ln>
                  <a:noFill/>
                </a:ln>
                <a:solidFill>
                  <a:srgbClr val="C00000"/>
                </a:solidFill>
                <a:effectLst/>
                <a:uLnTx/>
                <a:uFillTx/>
                <a:latin typeface="Arial"/>
                <a:cs typeface="Arial"/>
                <a:sym typeface="Arial"/>
              </a:rPr>
              <a:t>CÁC EM ĐẾN VỚI TIẾT HỌC </a:t>
            </a:r>
            <a:r>
              <a:rPr kumimoji="0" lang="en-US" sz="4400" b="1" i="0" u="none" strike="noStrike" kern="0" cap="none" spc="0" normalizeH="0" baseline="0" noProof="0">
                <a:ln>
                  <a:noFill/>
                </a:ln>
                <a:solidFill>
                  <a:srgbClr val="2A292A"/>
                </a:solidFill>
                <a:effectLst/>
                <a:uLnTx/>
                <a:uFillTx/>
                <a:latin typeface="Arial"/>
                <a:cs typeface="Arial"/>
                <a:sym typeface="Arial"/>
              </a:rPr>
              <a:t>CỦA MÔN LỊCH SỬ!</a:t>
            </a:r>
          </a:p>
        </p:txBody>
      </p:sp>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A3977DD7-70B2-FCF4-B8BA-8EE66ED781CA}"/>
              </a:ext>
            </a:extLst>
          </p:cNvPr>
          <p:cNvSpPr/>
          <p:nvPr/>
        </p:nvSpPr>
        <p:spPr>
          <a:xfrm>
            <a:off x="2792437" y="351693"/>
            <a:ext cx="3559126" cy="590843"/>
          </a:xfrm>
          <a:prstGeom prst="roundRect">
            <a:avLst/>
          </a:prstGeom>
          <a:solidFill>
            <a:schemeClr val="accent5"/>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rPr>
              <a:t>PHIẾU HỌC TẬP SỐ 1</a:t>
            </a:r>
          </a:p>
        </p:txBody>
      </p:sp>
      <p:sp>
        <p:nvSpPr>
          <p:cNvPr id="7" name="TextBox 6">
            <a:extLst>
              <a:ext uri="{FF2B5EF4-FFF2-40B4-BE49-F238E27FC236}">
                <a16:creationId xmlns:a16="http://schemas.microsoft.com/office/drawing/2014/main" id="{3BE3D69A-A4E5-AD1A-F03B-C0B6B07B3114}"/>
              </a:ext>
            </a:extLst>
          </p:cNvPr>
          <p:cNvSpPr txBox="1"/>
          <p:nvPr/>
        </p:nvSpPr>
        <p:spPr>
          <a:xfrm>
            <a:off x="307730" y="1007999"/>
            <a:ext cx="8528540" cy="958660"/>
          </a:xfrm>
          <a:prstGeom prst="rect">
            <a:avLst/>
          </a:prstGeom>
          <a:noFill/>
        </p:spPr>
        <p:txBody>
          <a:bodyPr wrap="square">
            <a:spAutoFit/>
          </a:bodyPr>
          <a:lstStyle/>
          <a:p>
            <a:pPr algn="just">
              <a:lnSpc>
                <a:spcPct val="150000"/>
              </a:lnSpc>
            </a:pPr>
            <a:r>
              <a:rPr lang="en-US" sz="2000" b="1"/>
              <a:t>1. Nêu những nét chính về hoạt động của Nguyễn Ái Quốc trong những năm 1918 – 1930.</a:t>
            </a:r>
          </a:p>
        </p:txBody>
      </p:sp>
      <p:graphicFrame>
        <p:nvGraphicFramePr>
          <p:cNvPr id="8" name="Table 7">
            <a:extLst>
              <a:ext uri="{FF2B5EF4-FFF2-40B4-BE49-F238E27FC236}">
                <a16:creationId xmlns:a16="http://schemas.microsoft.com/office/drawing/2014/main" id="{729EA78E-B99F-38FD-95DC-4AA8F85C8113}"/>
              </a:ext>
            </a:extLst>
          </p:cNvPr>
          <p:cNvGraphicFramePr>
            <a:graphicFrameLocks noGrp="1"/>
          </p:cNvGraphicFramePr>
          <p:nvPr>
            <p:extLst>
              <p:ext uri="{D42A27DB-BD31-4B8C-83A1-F6EECF244321}">
                <p14:modId xmlns:p14="http://schemas.microsoft.com/office/powerpoint/2010/main" val="4273515906"/>
              </p:ext>
            </p:extLst>
          </p:nvPr>
        </p:nvGraphicFramePr>
        <p:xfrm>
          <a:off x="398437" y="2042522"/>
          <a:ext cx="8344633" cy="1828800"/>
        </p:xfrm>
        <a:graphic>
          <a:graphicData uri="http://schemas.openxmlformats.org/drawingml/2006/table">
            <a:tbl>
              <a:tblPr firstRow="1" firstCol="1" bandRow="1">
                <a:tableStyleId>{69CF1AB2-1976-4502-BF36-3FF5EA218861}</a:tableStyleId>
              </a:tblPr>
              <a:tblGrid>
                <a:gridCol w="3589754">
                  <a:extLst>
                    <a:ext uri="{9D8B030D-6E8A-4147-A177-3AD203B41FA5}">
                      <a16:colId xmlns:a16="http://schemas.microsoft.com/office/drawing/2014/main" val="628414530"/>
                    </a:ext>
                  </a:extLst>
                </a:gridCol>
                <a:gridCol w="4754879">
                  <a:extLst>
                    <a:ext uri="{9D8B030D-6E8A-4147-A177-3AD203B41FA5}">
                      <a16:colId xmlns:a16="http://schemas.microsoft.com/office/drawing/2014/main" val="2718997639"/>
                    </a:ext>
                  </a:extLst>
                </a:gridCol>
              </a:tblGrid>
              <a:tr h="0">
                <a:tc>
                  <a:txBody>
                    <a:bodyPr/>
                    <a:lstStyle/>
                    <a:p>
                      <a:pPr algn="ctr">
                        <a:lnSpc>
                          <a:spcPct val="150000"/>
                        </a:lnSpc>
                        <a:spcBef>
                          <a:spcPts val="100"/>
                        </a:spcBef>
                        <a:spcAft>
                          <a:spcPts val="100"/>
                        </a:spcAft>
                      </a:pPr>
                      <a:r>
                        <a:rPr lang="vi-VN" sz="2000">
                          <a:effectLst/>
                        </a:rPr>
                        <a:t>Thời kì</a:t>
                      </a:r>
                      <a:endParaRPr lang="en-US" sz="1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accent5"/>
                    </a:solidFill>
                  </a:tcPr>
                </a:tc>
                <a:tc>
                  <a:txBody>
                    <a:bodyPr/>
                    <a:lstStyle/>
                    <a:p>
                      <a:pPr algn="ctr">
                        <a:lnSpc>
                          <a:spcPct val="150000"/>
                        </a:lnSpc>
                        <a:spcBef>
                          <a:spcPts val="100"/>
                        </a:spcBef>
                        <a:spcAft>
                          <a:spcPts val="100"/>
                        </a:spcAft>
                      </a:pPr>
                      <a:r>
                        <a:rPr lang="vi-VN" sz="2000">
                          <a:effectLst/>
                        </a:rPr>
                        <a:t>Hoạt động</a:t>
                      </a:r>
                      <a:endParaRPr lang="en-US" sz="1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accent5"/>
                    </a:solidFill>
                  </a:tcPr>
                </a:tc>
                <a:extLst>
                  <a:ext uri="{0D108BD9-81ED-4DB2-BD59-A6C34878D82A}">
                    <a16:rowId xmlns:a16="http://schemas.microsoft.com/office/drawing/2014/main" val="218777755"/>
                  </a:ext>
                </a:extLst>
              </a:tr>
              <a:tr h="0">
                <a:tc>
                  <a:txBody>
                    <a:bodyPr/>
                    <a:lstStyle/>
                    <a:p>
                      <a:pPr algn="just">
                        <a:lnSpc>
                          <a:spcPct val="150000"/>
                        </a:lnSpc>
                        <a:spcBef>
                          <a:spcPts val="100"/>
                        </a:spcBef>
                        <a:spcAft>
                          <a:spcPts val="100"/>
                        </a:spcAft>
                      </a:pPr>
                      <a:r>
                        <a:rPr lang="vi-VN" sz="2000" b="0">
                          <a:effectLst/>
                        </a:rPr>
                        <a:t>1919 – 1922 (tại Pháp)</a:t>
                      </a:r>
                      <a:endParaRPr lang="en-US" sz="1800" b="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accent5"/>
                    </a:solidFill>
                  </a:tcPr>
                </a:tc>
                <a:tc>
                  <a:txBody>
                    <a:bodyPr/>
                    <a:lstStyle/>
                    <a:p>
                      <a:pPr algn="ctr">
                        <a:lnSpc>
                          <a:spcPct val="150000"/>
                        </a:lnSpc>
                        <a:spcBef>
                          <a:spcPts val="100"/>
                        </a:spcBef>
                        <a:spcAft>
                          <a:spcPts val="100"/>
                        </a:spcAft>
                      </a:pPr>
                      <a:r>
                        <a:rPr lang="vi-VN" sz="2000" kern="100">
                          <a:effectLst/>
                        </a:rPr>
                        <a:t> </a:t>
                      </a:r>
                      <a:endParaRPr lang="en-US" sz="1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accent5"/>
                    </a:solidFill>
                  </a:tcPr>
                </a:tc>
                <a:extLst>
                  <a:ext uri="{0D108BD9-81ED-4DB2-BD59-A6C34878D82A}">
                    <a16:rowId xmlns:a16="http://schemas.microsoft.com/office/drawing/2014/main" val="775603750"/>
                  </a:ext>
                </a:extLst>
              </a:tr>
              <a:tr h="0">
                <a:tc>
                  <a:txBody>
                    <a:bodyPr/>
                    <a:lstStyle/>
                    <a:p>
                      <a:pPr algn="just">
                        <a:lnSpc>
                          <a:spcPct val="150000"/>
                        </a:lnSpc>
                        <a:spcBef>
                          <a:spcPts val="100"/>
                        </a:spcBef>
                        <a:spcAft>
                          <a:spcPts val="100"/>
                        </a:spcAft>
                      </a:pPr>
                      <a:r>
                        <a:rPr lang="vi-VN" sz="2000" b="0">
                          <a:effectLst/>
                        </a:rPr>
                        <a:t>1923 – 1924 (tại Liên Xô)</a:t>
                      </a:r>
                      <a:endParaRPr lang="en-US" sz="1800" b="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accent5"/>
                    </a:solidFill>
                  </a:tcPr>
                </a:tc>
                <a:tc>
                  <a:txBody>
                    <a:bodyPr/>
                    <a:lstStyle/>
                    <a:p>
                      <a:pPr algn="ctr">
                        <a:lnSpc>
                          <a:spcPct val="150000"/>
                        </a:lnSpc>
                        <a:spcBef>
                          <a:spcPts val="100"/>
                        </a:spcBef>
                        <a:spcAft>
                          <a:spcPts val="100"/>
                        </a:spcAft>
                      </a:pPr>
                      <a:r>
                        <a:rPr lang="vi-VN" sz="2000" kern="100">
                          <a:effectLst/>
                        </a:rPr>
                        <a:t> </a:t>
                      </a:r>
                      <a:endParaRPr lang="en-US" sz="1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accent5"/>
                    </a:solidFill>
                  </a:tcPr>
                </a:tc>
                <a:extLst>
                  <a:ext uri="{0D108BD9-81ED-4DB2-BD59-A6C34878D82A}">
                    <a16:rowId xmlns:a16="http://schemas.microsoft.com/office/drawing/2014/main" val="2867572693"/>
                  </a:ext>
                </a:extLst>
              </a:tr>
              <a:tr h="0">
                <a:tc>
                  <a:txBody>
                    <a:bodyPr/>
                    <a:lstStyle/>
                    <a:p>
                      <a:pPr algn="just">
                        <a:lnSpc>
                          <a:spcPct val="150000"/>
                        </a:lnSpc>
                        <a:spcBef>
                          <a:spcPts val="100"/>
                        </a:spcBef>
                        <a:spcAft>
                          <a:spcPts val="100"/>
                        </a:spcAft>
                      </a:pPr>
                      <a:r>
                        <a:rPr lang="vi-VN" sz="2000" b="0">
                          <a:effectLst/>
                        </a:rPr>
                        <a:t>1925 – 1930 (tại Trung Quốc)</a:t>
                      </a:r>
                      <a:endParaRPr lang="en-US" sz="1800" b="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accent5"/>
                    </a:solidFill>
                  </a:tcPr>
                </a:tc>
                <a:tc>
                  <a:txBody>
                    <a:bodyPr/>
                    <a:lstStyle/>
                    <a:p>
                      <a:pPr algn="ctr">
                        <a:lnSpc>
                          <a:spcPct val="150000"/>
                        </a:lnSpc>
                        <a:spcBef>
                          <a:spcPts val="100"/>
                        </a:spcBef>
                        <a:spcAft>
                          <a:spcPts val="100"/>
                        </a:spcAft>
                      </a:pPr>
                      <a:r>
                        <a:rPr lang="vi-VN" sz="2000" kern="100">
                          <a:effectLst/>
                        </a:rPr>
                        <a:t> </a:t>
                      </a:r>
                      <a:endParaRPr lang="en-US" sz="1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accent5"/>
                    </a:solidFill>
                  </a:tcPr>
                </a:tc>
                <a:extLst>
                  <a:ext uri="{0D108BD9-81ED-4DB2-BD59-A6C34878D82A}">
                    <a16:rowId xmlns:a16="http://schemas.microsoft.com/office/drawing/2014/main" val="2864658302"/>
                  </a:ext>
                </a:extLst>
              </a:tr>
            </a:tbl>
          </a:graphicData>
        </a:graphic>
      </p:graphicFrame>
      <p:sp>
        <p:nvSpPr>
          <p:cNvPr id="9" name="TextBox 8">
            <a:extLst>
              <a:ext uri="{FF2B5EF4-FFF2-40B4-BE49-F238E27FC236}">
                <a16:creationId xmlns:a16="http://schemas.microsoft.com/office/drawing/2014/main" id="{F8E5C68C-EE88-0374-1EF0-C777AE9788DD}"/>
              </a:ext>
            </a:extLst>
          </p:cNvPr>
          <p:cNvSpPr txBox="1"/>
          <p:nvPr/>
        </p:nvSpPr>
        <p:spPr>
          <a:xfrm>
            <a:off x="307730" y="3672963"/>
            <a:ext cx="8528540" cy="958660"/>
          </a:xfrm>
          <a:prstGeom prst="rect">
            <a:avLst/>
          </a:prstGeom>
          <a:noFill/>
        </p:spPr>
        <p:txBody>
          <a:bodyPr wrap="square">
            <a:spAutoFit/>
          </a:bodyPr>
          <a:lstStyle/>
          <a:p>
            <a:pPr algn="just">
              <a:lnSpc>
                <a:spcPct val="150000"/>
              </a:lnSpc>
            </a:pPr>
            <a:r>
              <a:rPr lang="en-US" sz="2000" b="1"/>
              <a:t>2. Nêu ý nghĩa của sự kiện T7/1920 và T12/1920 trong quá trình hoạt động của Nguyễn Ái Quốc.</a:t>
            </a:r>
          </a:p>
        </p:txBody>
      </p:sp>
    </p:spTree>
    <p:extLst>
      <p:ext uri="{BB962C8B-B14F-4D97-AF65-F5344CB8AC3E}">
        <p14:creationId xmlns:p14="http://schemas.microsoft.com/office/powerpoint/2010/main" val="12056305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01"/>
        <p:cNvGrpSpPr/>
        <p:nvPr/>
      </p:nvGrpSpPr>
      <p:grpSpPr>
        <a:xfrm>
          <a:off x="0" y="0"/>
          <a:ext cx="0" cy="0"/>
          <a:chOff x="0" y="0"/>
          <a:chExt cx="0" cy="0"/>
        </a:xfrm>
      </p:grpSpPr>
      <p:pic>
        <p:nvPicPr>
          <p:cNvPr id="1721" name="Picture 1720" descr="A red white and blue flag&#10;&#10;Description automatically generated">
            <a:extLst>
              <a:ext uri="{FF2B5EF4-FFF2-40B4-BE49-F238E27FC236}">
                <a16:creationId xmlns:a16="http://schemas.microsoft.com/office/drawing/2014/main" id="{2E457647-3D6E-CF00-26BC-67AAB6CD6609}"/>
              </a:ext>
            </a:extLst>
          </p:cNvPr>
          <p:cNvPicPr>
            <a:picLocks noChangeAspect="1"/>
          </p:cNvPicPr>
          <p:nvPr/>
        </p:nvPicPr>
        <p:blipFill>
          <a:blip r:embed="rId3">
            <a:alphaModFix amt="3000"/>
          </a:blip>
          <a:stretch>
            <a:fillRect/>
          </a:stretch>
        </p:blipFill>
        <p:spPr>
          <a:xfrm>
            <a:off x="0" y="0"/>
            <a:ext cx="9143999" cy="5143500"/>
          </a:xfrm>
          <a:prstGeom prst="rect">
            <a:avLst/>
          </a:prstGeom>
        </p:spPr>
      </p:pic>
      <p:sp>
        <p:nvSpPr>
          <p:cNvPr id="6" name="Arrow: Pentagon 5">
            <a:extLst>
              <a:ext uri="{FF2B5EF4-FFF2-40B4-BE49-F238E27FC236}">
                <a16:creationId xmlns:a16="http://schemas.microsoft.com/office/drawing/2014/main" id="{E318257A-1A95-1C31-C59F-D957E92BA703}"/>
              </a:ext>
            </a:extLst>
          </p:cNvPr>
          <p:cNvSpPr/>
          <p:nvPr/>
        </p:nvSpPr>
        <p:spPr>
          <a:xfrm>
            <a:off x="0" y="243139"/>
            <a:ext cx="5957353" cy="609600"/>
          </a:xfrm>
          <a:prstGeom prst="homePlate">
            <a:avLst/>
          </a:prstGeom>
          <a:solidFill>
            <a:srgbClr val="2A29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200" b="1" i="1">
                <a:solidFill>
                  <a:schemeClr val="accent3"/>
                </a:solidFill>
                <a:effectLst/>
                <a:ea typeface="Calibri" panose="020F0502020204030204" pitchFamily="34" charset="0"/>
              </a:rPr>
              <a:t>Hoạt động của Nguyễn Ái Quốc tại Pháp</a:t>
            </a:r>
            <a:endParaRPr lang="en-US" sz="2200" i="1">
              <a:solidFill>
                <a:schemeClr val="accent3"/>
              </a:solidFill>
            </a:endParaRPr>
          </a:p>
        </p:txBody>
      </p:sp>
      <p:cxnSp>
        <p:nvCxnSpPr>
          <p:cNvPr id="3" name="Straight Arrow Connector 2">
            <a:extLst>
              <a:ext uri="{FF2B5EF4-FFF2-40B4-BE49-F238E27FC236}">
                <a16:creationId xmlns:a16="http://schemas.microsoft.com/office/drawing/2014/main" id="{FB58D327-7135-F469-D429-4B9FBF111B8B}"/>
              </a:ext>
            </a:extLst>
          </p:cNvPr>
          <p:cNvCxnSpPr>
            <a:cxnSpLocks/>
          </p:cNvCxnSpPr>
          <p:nvPr/>
        </p:nvCxnSpPr>
        <p:spPr>
          <a:xfrm>
            <a:off x="109807" y="4631949"/>
            <a:ext cx="9821594" cy="5365"/>
          </a:xfrm>
          <a:prstGeom prst="straightConnector1">
            <a:avLst/>
          </a:prstGeom>
          <a:ln w="76200">
            <a:solidFill>
              <a:srgbClr val="00206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 name="Rectangle: Rounded Corners 3">
            <a:extLst>
              <a:ext uri="{FF2B5EF4-FFF2-40B4-BE49-F238E27FC236}">
                <a16:creationId xmlns:a16="http://schemas.microsoft.com/office/drawing/2014/main" id="{C47B31F7-E001-149B-CEDB-39208A2B7466}"/>
              </a:ext>
            </a:extLst>
          </p:cNvPr>
          <p:cNvSpPr/>
          <p:nvPr/>
        </p:nvSpPr>
        <p:spPr>
          <a:xfrm>
            <a:off x="326575" y="4332514"/>
            <a:ext cx="1440961" cy="609600"/>
          </a:xfrm>
          <a:prstGeom prst="roundRect">
            <a:avLst/>
          </a:prstGeom>
          <a:solidFill>
            <a:schemeClr val="accent3"/>
          </a:solidFill>
          <a:ln>
            <a:solidFill>
              <a:srgbClr val="E87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a:solidFill>
                  <a:srgbClr val="000000"/>
                </a:solidFill>
              </a:rPr>
              <a:t>Đầu 1919</a:t>
            </a:r>
            <a:endParaRPr lang="en-US" sz="2000"/>
          </a:p>
        </p:txBody>
      </p:sp>
      <p:grpSp>
        <p:nvGrpSpPr>
          <p:cNvPr id="5" name="Group 4">
            <a:extLst>
              <a:ext uri="{FF2B5EF4-FFF2-40B4-BE49-F238E27FC236}">
                <a16:creationId xmlns:a16="http://schemas.microsoft.com/office/drawing/2014/main" id="{E125E1B2-14ED-C567-CB80-863A38E26DB3}"/>
              </a:ext>
            </a:extLst>
          </p:cNvPr>
          <p:cNvGrpSpPr/>
          <p:nvPr/>
        </p:nvGrpSpPr>
        <p:grpSpPr>
          <a:xfrm>
            <a:off x="325030" y="1052515"/>
            <a:ext cx="1440961" cy="3279999"/>
            <a:chOff x="386180" y="911363"/>
            <a:chExt cx="1440961" cy="3279999"/>
          </a:xfrm>
          <a:solidFill>
            <a:srgbClr val="FFFFFF"/>
          </a:solidFill>
        </p:grpSpPr>
        <p:sp>
          <p:nvSpPr>
            <p:cNvPr id="7" name="Rectangle: Rounded Corners 6">
              <a:extLst>
                <a:ext uri="{FF2B5EF4-FFF2-40B4-BE49-F238E27FC236}">
                  <a16:creationId xmlns:a16="http://schemas.microsoft.com/office/drawing/2014/main" id="{B026F961-1797-701A-F626-DF0C75298FB2}"/>
                </a:ext>
              </a:extLst>
            </p:cNvPr>
            <p:cNvSpPr/>
            <p:nvPr/>
          </p:nvSpPr>
          <p:spPr>
            <a:xfrm>
              <a:off x="386180" y="911363"/>
              <a:ext cx="1440961" cy="2744445"/>
            </a:xfrm>
            <a:prstGeom prst="roundRect">
              <a:avLst>
                <a:gd name="adj" fmla="val 6138"/>
              </a:avLst>
            </a:prstGeom>
            <a:grp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a:solidFill>
                    <a:srgbClr val="000000"/>
                  </a:solidFill>
                </a:rPr>
                <a:t>G</a:t>
              </a:r>
              <a:r>
                <a:rPr lang="vi-VN" sz="2000" dirty="0">
                  <a:solidFill>
                    <a:srgbClr val="000000"/>
                  </a:solidFill>
                </a:rPr>
                <a:t>ia nhập Đảng xã hội Pháp.</a:t>
              </a:r>
              <a:endParaRPr lang="en-US" sz="2000" dirty="0">
                <a:solidFill>
                  <a:srgbClr val="000000"/>
                </a:solidFill>
              </a:endParaRPr>
            </a:p>
          </p:txBody>
        </p:sp>
        <p:cxnSp>
          <p:nvCxnSpPr>
            <p:cNvPr id="8" name="Straight Connector 7">
              <a:extLst>
                <a:ext uri="{FF2B5EF4-FFF2-40B4-BE49-F238E27FC236}">
                  <a16:creationId xmlns:a16="http://schemas.microsoft.com/office/drawing/2014/main" id="{EA90FCC5-8E94-0491-2707-976EE5CE3DA5}"/>
                </a:ext>
              </a:extLst>
            </p:cNvPr>
            <p:cNvCxnSpPr>
              <a:cxnSpLocks/>
              <a:stCxn id="7" idx="2"/>
              <a:endCxn id="4" idx="0"/>
            </p:cNvCxnSpPr>
            <p:nvPr/>
          </p:nvCxnSpPr>
          <p:spPr>
            <a:xfrm>
              <a:off x="1106661" y="3655808"/>
              <a:ext cx="1545" cy="535554"/>
            </a:xfrm>
            <a:prstGeom prst="line">
              <a:avLst/>
            </a:prstGeom>
            <a:grpFill/>
            <a:ln w="28575">
              <a:solidFill>
                <a:srgbClr val="00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sp>
        <p:nvSpPr>
          <p:cNvPr id="11" name="Rectangle: Rounded Corners 10">
            <a:extLst>
              <a:ext uri="{FF2B5EF4-FFF2-40B4-BE49-F238E27FC236}">
                <a16:creationId xmlns:a16="http://schemas.microsoft.com/office/drawing/2014/main" id="{FD2893F5-CE63-229F-D433-01A2FE3D19E2}"/>
              </a:ext>
            </a:extLst>
          </p:cNvPr>
          <p:cNvSpPr/>
          <p:nvPr/>
        </p:nvSpPr>
        <p:spPr>
          <a:xfrm>
            <a:off x="2105491" y="4327149"/>
            <a:ext cx="1355598" cy="609600"/>
          </a:xfrm>
          <a:prstGeom prst="roundRect">
            <a:avLst/>
          </a:prstGeom>
          <a:solidFill>
            <a:schemeClr val="accent3"/>
          </a:solidFill>
          <a:ln>
            <a:solidFill>
              <a:srgbClr val="E87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a:solidFill>
                  <a:srgbClr val="000000"/>
                </a:solidFill>
              </a:rPr>
              <a:t>6/1919</a:t>
            </a:r>
            <a:endParaRPr lang="en-US" sz="2000"/>
          </a:p>
        </p:txBody>
      </p:sp>
      <p:grpSp>
        <p:nvGrpSpPr>
          <p:cNvPr id="12" name="Group 11">
            <a:extLst>
              <a:ext uri="{FF2B5EF4-FFF2-40B4-BE49-F238E27FC236}">
                <a16:creationId xmlns:a16="http://schemas.microsoft.com/office/drawing/2014/main" id="{4C74F83C-C086-A211-78BA-71E6B799BA7E}"/>
              </a:ext>
            </a:extLst>
          </p:cNvPr>
          <p:cNvGrpSpPr/>
          <p:nvPr/>
        </p:nvGrpSpPr>
        <p:grpSpPr>
          <a:xfrm>
            <a:off x="1886737" y="1052516"/>
            <a:ext cx="1789337" cy="3274633"/>
            <a:chOff x="34918" y="911364"/>
            <a:chExt cx="1789337" cy="3274633"/>
          </a:xfrm>
          <a:solidFill>
            <a:srgbClr val="FFFFFF"/>
          </a:solidFill>
        </p:grpSpPr>
        <p:sp>
          <p:nvSpPr>
            <p:cNvPr id="13" name="Rectangle: Rounded Corners 12">
              <a:extLst>
                <a:ext uri="{FF2B5EF4-FFF2-40B4-BE49-F238E27FC236}">
                  <a16:creationId xmlns:a16="http://schemas.microsoft.com/office/drawing/2014/main" id="{4577E5B1-9304-8FD5-4CF9-4B6366F1008B}"/>
                </a:ext>
              </a:extLst>
            </p:cNvPr>
            <p:cNvSpPr/>
            <p:nvPr/>
          </p:nvSpPr>
          <p:spPr>
            <a:xfrm>
              <a:off x="34918" y="911364"/>
              <a:ext cx="1789337" cy="2744445"/>
            </a:xfrm>
            <a:prstGeom prst="roundRect">
              <a:avLst>
                <a:gd name="adj" fmla="val 6138"/>
              </a:avLst>
            </a:prstGeom>
            <a:grp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Gửi bản Yêu sách của nhân dân An Nam tại Hội nghị Véc-xai.</a:t>
              </a:r>
            </a:p>
          </p:txBody>
        </p:sp>
        <p:cxnSp>
          <p:nvCxnSpPr>
            <p:cNvPr id="14" name="Straight Connector 13">
              <a:extLst>
                <a:ext uri="{FF2B5EF4-FFF2-40B4-BE49-F238E27FC236}">
                  <a16:creationId xmlns:a16="http://schemas.microsoft.com/office/drawing/2014/main" id="{45A5249E-87AE-FDF2-3245-9E1A90747063}"/>
                </a:ext>
              </a:extLst>
            </p:cNvPr>
            <p:cNvCxnSpPr>
              <a:cxnSpLocks/>
              <a:stCxn id="13" idx="2"/>
              <a:endCxn id="11" idx="0"/>
            </p:cNvCxnSpPr>
            <p:nvPr/>
          </p:nvCxnSpPr>
          <p:spPr>
            <a:xfrm>
              <a:off x="929587" y="3655809"/>
              <a:ext cx="1884" cy="530188"/>
            </a:xfrm>
            <a:prstGeom prst="line">
              <a:avLst/>
            </a:prstGeom>
            <a:grpFill/>
            <a:ln w="28575">
              <a:solidFill>
                <a:srgbClr val="00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5B6978BE-6CC2-06D2-C2CB-5E1398A32160}"/>
              </a:ext>
            </a:extLst>
          </p:cNvPr>
          <p:cNvGrpSpPr/>
          <p:nvPr/>
        </p:nvGrpSpPr>
        <p:grpSpPr>
          <a:xfrm>
            <a:off x="4040411" y="1083232"/>
            <a:ext cx="5005098" cy="2708625"/>
            <a:chOff x="439415" y="191726"/>
            <a:chExt cx="8316861" cy="4744150"/>
          </a:xfrm>
        </p:grpSpPr>
        <p:pic>
          <p:nvPicPr>
            <p:cNvPr id="21" name="Picture 20">
              <a:extLst>
                <a:ext uri="{FF2B5EF4-FFF2-40B4-BE49-F238E27FC236}">
                  <a16:creationId xmlns:a16="http://schemas.microsoft.com/office/drawing/2014/main" id="{8BF284B5-920B-001F-3076-37F19E974E2E}"/>
                </a:ext>
              </a:extLst>
            </p:cNvPr>
            <p:cNvPicPr>
              <a:picLocks noChangeAspect="1"/>
            </p:cNvPicPr>
            <p:nvPr/>
          </p:nvPicPr>
          <p:blipFill rotWithShape="1">
            <a:blip r:embed="rId4"/>
            <a:srcRect l="66290"/>
            <a:stretch/>
          </p:blipFill>
          <p:spPr>
            <a:xfrm>
              <a:off x="439415" y="191726"/>
              <a:ext cx="1867685" cy="4368598"/>
            </a:xfrm>
            <a:prstGeom prst="rect">
              <a:avLst/>
            </a:prstGeom>
          </p:spPr>
        </p:pic>
        <p:grpSp>
          <p:nvGrpSpPr>
            <p:cNvPr id="22" name="Group 21">
              <a:extLst>
                <a:ext uri="{FF2B5EF4-FFF2-40B4-BE49-F238E27FC236}">
                  <a16:creationId xmlns:a16="http://schemas.microsoft.com/office/drawing/2014/main" id="{A16EB6C4-02D7-4CBA-2E60-9E0F46D4839C}"/>
                </a:ext>
              </a:extLst>
            </p:cNvPr>
            <p:cNvGrpSpPr/>
            <p:nvPr/>
          </p:nvGrpSpPr>
          <p:grpSpPr>
            <a:xfrm>
              <a:off x="984929" y="191726"/>
              <a:ext cx="7771347" cy="4744150"/>
              <a:chOff x="880851" y="191726"/>
              <a:chExt cx="7771347" cy="4744150"/>
            </a:xfrm>
          </p:grpSpPr>
          <p:grpSp>
            <p:nvGrpSpPr>
              <p:cNvPr id="23" name="Group 22">
                <a:extLst>
                  <a:ext uri="{FF2B5EF4-FFF2-40B4-BE49-F238E27FC236}">
                    <a16:creationId xmlns:a16="http://schemas.microsoft.com/office/drawing/2014/main" id="{EB200A28-46B2-2D77-EFCB-49A481258DB3}"/>
                  </a:ext>
                </a:extLst>
              </p:cNvPr>
              <p:cNvGrpSpPr/>
              <p:nvPr/>
            </p:nvGrpSpPr>
            <p:grpSpPr>
              <a:xfrm>
                <a:off x="880851" y="191726"/>
                <a:ext cx="7174142" cy="4744150"/>
                <a:chOff x="-3963411" y="-1013925"/>
                <a:chExt cx="7174142" cy="4744150"/>
              </a:xfrm>
            </p:grpSpPr>
            <p:pic>
              <p:nvPicPr>
                <p:cNvPr id="25" name="Picture 24">
                  <a:extLst>
                    <a:ext uri="{FF2B5EF4-FFF2-40B4-BE49-F238E27FC236}">
                      <a16:creationId xmlns:a16="http://schemas.microsoft.com/office/drawing/2014/main" id="{E6F8BDF8-2051-2A39-BF6A-6749FD440D72}"/>
                    </a:ext>
                  </a:extLst>
                </p:cNvPr>
                <p:cNvPicPr>
                  <a:picLocks noChangeAspect="1"/>
                </p:cNvPicPr>
                <p:nvPr/>
              </p:nvPicPr>
              <p:blipFill>
                <a:blip r:embed="rId5"/>
                <a:srcRect/>
                <a:stretch/>
              </p:blipFill>
              <p:spPr>
                <a:xfrm>
                  <a:off x="-2535729" y="-1013925"/>
                  <a:ext cx="3087234" cy="4368598"/>
                </a:xfrm>
                <a:prstGeom prst="rect">
                  <a:avLst/>
                </a:prstGeom>
              </p:spPr>
            </p:pic>
            <p:sp>
              <p:nvSpPr>
                <p:cNvPr id="26" name="TextBox 25">
                  <a:extLst>
                    <a:ext uri="{FF2B5EF4-FFF2-40B4-BE49-F238E27FC236}">
                      <a16:creationId xmlns:a16="http://schemas.microsoft.com/office/drawing/2014/main" id="{68145034-45F4-7D45-9FDA-0E9816877204}"/>
                    </a:ext>
                  </a:extLst>
                </p:cNvPr>
                <p:cNvSpPr txBox="1"/>
                <p:nvPr/>
              </p:nvSpPr>
              <p:spPr>
                <a:xfrm>
                  <a:off x="-3963411" y="3354673"/>
                  <a:ext cx="7174142" cy="375552"/>
                </a:xfrm>
                <a:prstGeom prst="rect">
                  <a:avLst/>
                </a:prstGeom>
                <a:noFill/>
              </p:spPr>
              <p:txBody>
                <a:bodyPr wrap="square">
                  <a:spAutoFit/>
                </a:bodyPr>
                <a:lstStyle/>
                <a:p>
                  <a:pPr algn="ctr">
                    <a:lnSpc>
                      <a:spcPct val="150000"/>
                    </a:lnSpc>
                  </a:pPr>
                  <a:r>
                    <a:rPr lang="vi-VN"/>
                    <a:t>Bản Yêu sách của nhân dân An Nam</a:t>
                  </a:r>
                  <a:r>
                    <a:rPr lang="en-US"/>
                    <a:t> </a:t>
                  </a:r>
                  <a:r>
                    <a:rPr lang="vi-VN"/>
                    <a:t>gửi tới Hội nghị Vecxay.</a:t>
                  </a:r>
                </a:p>
              </p:txBody>
            </p:sp>
          </p:grpSp>
          <p:pic>
            <p:nvPicPr>
              <p:cNvPr id="24" name="Picture 23">
                <a:extLst>
                  <a:ext uri="{FF2B5EF4-FFF2-40B4-BE49-F238E27FC236}">
                    <a16:creationId xmlns:a16="http://schemas.microsoft.com/office/drawing/2014/main" id="{38E2BE51-1F78-7448-1513-94C446654967}"/>
                  </a:ext>
                </a:extLst>
              </p:cNvPr>
              <p:cNvPicPr>
                <a:picLocks noChangeAspect="1"/>
              </p:cNvPicPr>
              <p:nvPr/>
            </p:nvPicPr>
            <p:blipFill>
              <a:blip r:embed="rId6"/>
              <a:srcRect/>
              <a:stretch/>
            </p:blipFill>
            <p:spPr>
              <a:xfrm>
                <a:off x="5501278" y="191726"/>
                <a:ext cx="3150920" cy="4368598"/>
              </a:xfrm>
              <a:prstGeom prst="rect">
                <a:avLst/>
              </a:prstGeom>
            </p:spPr>
          </p:pic>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par>
                          <p:cTn id="22" fill="hold">
                            <p:stCondLst>
                              <p:cond delay="500"/>
                            </p:stCondLst>
                            <p:childTnLst>
                              <p:par>
                                <p:cTn id="23" presetID="22" presetClass="entr" presetSubtype="4"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arn(inVertical)">
                                      <p:cBhvr>
                                        <p:cTn id="3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2C4A42-9AEB-EB7D-828B-EAE6BA57B2C1}"/>
            </a:ext>
          </a:extLst>
        </p:cNvPr>
        <p:cNvGrpSpPr/>
        <p:nvPr/>
      </p:nvGrpSpPr>
      <p:grpSpPr>
        <a:xfrm>
          <a:off x="0" y="0"/>
          <a:ext cx="0" cy="0"/>
          <a:chOff x="0" y="0"/>
          <a:chExt cx="0" cy="0"/>
        </a:xfrm>
      </p:grpSpPr>
      <p:pic>
        <p:nvPicPr>
          <p:cNvPr id="4" name="Bản yêu sách gửi Hội nghị Vec xai">
            <a:hlinkClick r:id="" action="ppaction://media"/>
            <a:extLst>
              <a:ext uri="{FF2B5EF4-FFF2-40B4-BE49-F238E27FC236}">
                <a16:creationId xmlns:a16="http://schemas.microsoft.com/office/drawing/2014/main" id="{54D2B164-C57C-41E3-B512-215FDBA0396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
        <p:nvSpPr>
          <p:cNvPr id="3" name="Title 2">
            <a:extLst>
              <a:ext uri="{FF2B5EF4-FFF2-40B4-BE49-F238E27FC236}">
                <a16:creationId xmlns:a16="http://schemas.microsoft.com/office/drawing/2014/main" id="{14813B5C-86B2-7522-40C7-23DF17A79E0B}"/>
              </a:ext>
            </a:extLst>
          </p:cNvPr>
          <p:cNvSpPr>
            <a:spLocks noGrp="1"/>
          </p:cNvSpPr>
          <p:nvPr>
            <p:ph type="title"/>
          </p:nvPr>
        </p:nvSpPr>
        <p:spPr>
          <a:xfrm>
            <a:off x="1564610" y="4163122"/>
            <a:ext cx="6014780" cy="604318"/>
          </a:xfrm>
        </p:spPr>
        <p:txBody>
          <a:bodyPr/>
          <a:lstStyle/>
          <a:p>
            <a:r>
              <a:rPr lang="en-US" b="1">
                <a:solidFill>
                  <a:schemeClr val="accent3"/>
                </a:solidFill>
                <a:latin typeface="+mn-lt"/>
              </a:rPr>
              <a:t>Bản yêu sách của nhân dân An Nam</a:t>
            </a:r>
          </a:p>
        </p:txBody>
      </p:sp>
    </p:spTree>
    <p:extLst>
      <p:ext uri="{BB962C8B-B14F-4D97-AF65-F5344CB8AC3E}">
        <p14:creationId xmlns:p14="http://schemas.microsoft.com/office/powerpoint/2010/main" val="2533941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0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01"/>
        <p:cNvGrpSpPr/>
        <p:nvPr/>
      </p:nvGrpSpPr>
      <p:grpSpPr>
        <a:xfrm>
          <a:off x="0" y="0"/>
          <a:ext cx="0" cy="0"/>
          <a:chOff x="0" y="0"/>
          <a:chExt cx="0" cy="0"/>
        </a:xfrm>
      </p:grpSpPr>
      <p:pic>
        <p:nvPicPr>
          <p:cNvPr id="1721" name="Picture 1720" descr="A red white and blue flag&#10;&#10;Description automatically generated">
            <a:extLst>
              <a:ext uri="{FF2B5EF4-FFF2-40B4-BE49-F238E27FC236}">
                <a16:creationId xmlns:a16="http://schemas.microsoft.com/office/drawing/2014/main" id="{2E457647-3D6E-CF00-26BC-67AAB6CD6609}"/>
              </a:ext>
            </a:extLst>
          </p:cNvPr>
          <p:cNvPicPr>
            <a:picLocks noChangeAspect="1"/>
          </p:cNvPicPr>
          <p:nvPr/>
        </p:nvPicPr>
        <p:blipFill>
          <a:blip r:embed="rId3">
            <a:alphaModFix amt="3000"/>
          </a:blip>
          <a:stretch>
            <a:fillRect/>
          </a:stretch>
        </p:blipFill>
        <p:spPr>
          <a:xfrm>
            <a:off x="0" y="0"/>
            <a:ext cx="9143999" cy="5143500"/>
          </a:xfrm>
          <a:prstGeom prst="rect">
            <a:avLst/>
          </a:prstGeom>
        </p:spPr>
      </p:pic>
      <p:sp>
        <p:nvSpPr>
          <p:cNvPr id="6" name="Arrow: Pentagon 5">
            <a:extLst>
              <a:ext uri="{FF2B5EF4-FFF2-40B4-BE49-F238E27FC236}">
                <a16:creationId xmlns:a16="http://schemas.microsoft.com/office/drawing/2014/main" id="{E318257A-1A95-1C31-C59F-D957E92BA703}"/>
              </a:ext>
            </a:extLst>
          </p:cNvPr>
          <p:cNvSpPr/>
          <p:nvPr/>
        </p:nvSpPr>
        <p:spPr>
          <a:xfrm>
            <a:off x="0" y="243139"/>
            <a:ext cx="5957353" cy="609600"/>
          </a:xfrm>
          <a:prstGeom prst="homePlate">
            <a:avLst/>
          </a:prstGeom>
          <a:solidFill>
            <a:srgbClr val="2A29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200" b="1" i="1">
                <a:solidFill>
                  <a:schemeClr val="accent3"/>
                </a:solidFill>
                <a:effectLst/>
                <a:ea typeface="Calibri" panose="020F0502020204030204" pitchFamily="34" charset="0"/>
              </a:rPr>
              <a:t>Hoạt động của Nguyễn Ái Quốc tại Pháp</a:t>
            </a:r>
            <a:endParaRPr lang="en-US" sz="2200" i="1">
              <a:solidFill>
                <a:schemeClr val="accent3"/>
              </a:solidFill>
            </a:endParaRPr>
          </a:p>
        </p:txBody>
      </p:sp>
      <p:cxnSp>
        <p:nvCxnSpPr>
          <p:cNvPr id="3" name="Straight Arrow Connector 2">
            <a:extLst>
              <a:ext uri="{FF2B5EF4-FFF2-40B4-BE49-F238E27FC236}">
                <a16:creationId xmlns:a16="http://schemas.microsoft.com/office/drawing/2014/main" id="{FB58D327-7135-F469-D429-4B9FBF111B8B}"/>
              </a:ext>
            </a:extLst>
          </p:cNvPr>
          <p:cNvCxnSpPr>
            <a:cxnSpLocks/>
          </p:cNvCxnSpPr>
          <p:nvPr/>
        </p:nvCxnSpPr>
        <p:spPr>
          <a:xfrm>
            <a:off x="109807" y="4631949"/>
            <a:ext cx="9821594" cy="5365"/>
          </a:xfrm>
          <a:prstGeom prst="straightConnector1">
            <a:avLst/>
          </a:prstGeom>
          <a:ln w="76200">
            <a:solidFill>
              <a:srgbClr val="00206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 name="Rectangle: Rounded Corners 3">
            <a:extLst>
              <a:ext uri="{FF2B5EF4-FFF2-40B4-BE49-F238E27FC236}">
                <a16:creationId xmlns:a16="http://schemas.microsoft.com/office/drawing/2014/main" id="{C47B31F7-E001-149B-CEDB-39208A2B7466}"/>
              </a:ext>
            </a:extLst>
          </p:cNvPr>
          <p:cNvSpPr/>
          <p:nvPr/>
        </p:nvSpPr>
        <p:spPr>
          <a:xfrm>
            <a:off x="326575" y="4332514"/>
            <a:ext cx="1440961" cy="609600"/>
          </a:xfrm>
          <a:prstGeom prst="roundRect">
            <a:avLst/>
          </a:prstGeom>
          <a:solidFill>
            <a:schemeClr val="accent3"/>
          </a:solidFill>
          <a:ln>
            <a:solidFill>
              <a:srgbClr val="E87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a:solidFill>
                  <a:srgbClr val="000000"/>
                </a:solidFill>
              </a:rPr>
              <a:t>Đầu 1919</a:t>
            </a:r>
            <a:endParaRPr lang="en-US" sz="2000"/>
          </a:p>
        </p:txBody>
      </p:sp>
      <p:grpSp>
        <p:nvGrpSpPr>
          <p:cNvPr id="5" name="Group 4">
            <a:extLst>
              <a:ext uri="{FF2B5EF4-FFF2-40B4-BE49-F238E27FC236}">
                <a16:creationId xmlns:a16="http://schemas.microsoft.com/office/drawing/2014/main" id="{E125E1B2-14ED-C567-CB80-863A38E26DB3}"/>
              </a:ext>
            </a:extLst>
          </p:cNvPr>
          <p:cNvGrpSpPr/>
          <p:nvPr/>
        </p:nvGrpSpPr>
        <p:grpSpPr>
          <a:xfrm>
            <a:off x="325030" y="1052515"/>
            <a:ext cx="1440961" cy="3279999"/>
            <a:chOff x="386180" y="911363"/>
            <a:chExt cx="1440961" cy="3279999"/>
          </a:xfrm>
          <a:solidFill>
            <a:srgbClr val="FFFFFF"/>
          </a:solidFill>
        </p:grpSpPr>
        <p:sp>
          <p:nvSpPr>
            <p:cNvPr id="7" name="Rectangle: Rounded Corners 6">
              <a:extLst>
                <a:ext uri="{FF2B5EF4-FFF2-40B4-BE49-F238E27FC236}">
                  <a16:creationId xmlns:a16="http://schemas.microsoft.com/office/drawing/2014/main" id="{B026F961-1797-701A-F626-DF0C75298FB2}"/>
                </a:ext>
              </a:extLst>
            </p:cNvPr>
            <p:cNvSpPr/>
            <p:nvPr/>
          </p:nvSpPr>
          <p:spPr>
            <a:xfrm>
              <a:off x="386180" y="911363"/>
              <a:ext cx="1440961" cy="2744445"/>
            </a:xfrm>
            <a:prstGeom prst="roundRect">
              <a:avLst>
                <a:gd name="adj" fmla="val 6138"/>
              </a:avLst>
            </a:prstGeom>
            <a:grp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a:solidFill>
                    <a:srgbClr val="000000"/>
                  </a:solidFill>
                </a:rPr>
                <a:t>G</a:t>
              </a:r>
              <a:r>
                <a:rPr lang="vi-VN" sz="2000" dirty="0">
                  <a:solidFill>
                    <a:srgbClr val="000000"/>
                  </a:solidFill>
                </a:rPr>
                <a:t>ia nhập Đảng xã hội Pháp.</a:t>
              </a:r>
              <a:endParaRPr lang="en-US" sz="2000" dirty="0">
                <a:solidFill>
                  <a:srgbClr val="000000"/>
                </a:solidFill>
              </a:endParaRPr>
            </a:p>
          </p:txBody>
        </p:sp>
        <p:cxnSp>
          <p:nvCxnSpPr>
            <p:cNvPr id="8" name="Straight Connector 7">
              <a:extLst>
                <a:ext uri="{FF2B5EF4-FFF2-40B4-BE49-F238E27FC236}">
                  <a16:creationId xmlns:a16="http://schemas.microsoft.com/office/drawing/2014/main" id="{EA90FCC5-8E94-0491-2707-976EE5CE3DA5}"/>
                </a:ext>
              </a:extLst>
            </p:cNvPr>
            <p:cNvCxnSpPr>
              <a:cxnSpLocks/>
              <a:stCxn id="7" idx="2"/>
              <a:endCxn id="4" idx="0"/>
            </p:cNvCxnSpPr>
            <p:nvPr/>
          </p:nvCxnSpPr>
          <p:spPr>
            <a:xfrm>
              <a:off x="1106661" y="3655808"/>
              <a:ext cx="1545" cy="535554"/>
            </a:xfrm>
            <a:prstGeom prst="line">
              <a:avLst/>
            </a:prstGeom>
            <a:grpFill/>
            <a:ln w="28575">
              <a:solidFill>
                <a:srgbClr val="00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sp>
        <p:nvSpPr>
          <p:cNvPr id="11" name="Rectangle: Rounded Corners 10">
            <a:extLst>
              <a:ext uri="{FF2B5EF4-FFF2-40B4-BE49-F238E27FC236}">
                <a16:creationId xmlns:a16="http://schemas.microsoft.com/office/drawing/2014/main" id="{FD2893F5-CE63-229F-D433-01A2FE3D19E2}"/>
              </a:ext>
            </a:extLst>
          </p:cNvPr>
          <p:cNvSpPr/>
          <p:nvPr/>
        </p:nvSpPr>
        <p:spPr>
          <a:xfrm>
            <a:off x="2105491" y="4327149"/>
            <a:ext cx="1355598" cy="609600"/>
          </a:xfrm>
          <a:prstGeom prst="roundRect">
            <a:avLst/>
          </a:prstGeom>
          <a:solidFill>
            <a:schemeClr val="accent3"/>
          </a:solidFill>
          <a:ln>
            <a:solidFill>
              <a:srgbClr val="E87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a:solidFill>
                  <a:srgbClr val="000000"/>
                </a:solidFill>
              </a:rPr>
              <a:t>6/1919</a:t>
            </a:r>
            <a:endParaRPr lang="en-US" sz="2000"/>
          </a:p>
        </p:txBody>
      </p:sp>
      <p:grpSp>
        <p:nvGrpSpPr>
          <p:cNvPr id="12" name="Group 11">
            <a:extLst>
              <a:ext uri="{FF2B5EF4-FFF2-40B4-BE49-F238E27FC236}">
                <a16:creationId xmlns:a16="http://schemas.microsoft.com/office/drawing/2014/main" id="{4C74F83C-C086-A211-78BA-71E6B799BA7E}"/>
              </a:ext>
            </a:extLst>
          </p:cNvPr>
          <p:cNvGrpSpPr/>
          <p:nvPr/>
        </p:nvGrpSpPr>
        <p:grpSpPr>
          <a:xfrm>
            <a:off x="1886737" y="1052516"/>
            <a:ext cx="1789337" cy="3274633"/>
            <a:chOff x="34918" y="911364"/>
            <a:chExt cx="1789337" cy="3274633"/>
          </a:xfrm>
          <a:solidFill>
            <a:srgbClr val="FFFFFF"/>
          </a:solidFill>
        </p:grpSpPr>
        <p:sp>
          <p:nvSpPr>
            <p:cNvPr id="13" name="Rectangle: Rounded Corners 12">
              <a:extLst>
                <a:ext uri="{FF2B5EF4-FFF2-40B4-BE49-F238E27FC236}">
                  <a16:creationId xmlns:a16="http://schemas.microsoft.com/office/drawing/2014/main" id="{4577E5B1-9304-8FD5-4CF9-4B6366F1008B}"/>
                </a:ext>
              </a:extLst>
            </p:cNvPr>
            <p:cNvSpPr/>
            <p:nvPr/>
          </p:nvSpPr>
          <p:spPr>
            <a:xfrm>
              <a:off x="34918" y="911364"/>
              <a:ext cx="1789337" cy="2744445"/>
            </a:xfrm>
            <a:prstGeom prst="roundRect">
              <a:avLst>
                <a:gd name="adj" fmla="val 6138"/>
              </a:avLst>
            </a:prstGeom>
            <a:grp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Gửi bản Yêu sách của nhân dân An Nam tại Hội nghị Véc-xai.</a:t>
              </a:r>
            </a:p>
          </p:txBody>
        </p:sp>
        <p:cxnSp>
          <p:nvCxnSpPr>
            <p:cNvPr id="14" name="Straight Connector 13">
              <a:extLst>
                <a:ext uri="{FF2B5EF4-FFF2-40B4-BE49-F238E27FC236}">
                  <a16:creationId xmlns:a16="http://schemas.microsoft.com/office/drawing/2014/main" id="{45A5249E-87AE-FDF2-3245-9E1A90747063}"/>
                </a:ext>
              </a:extLst>
            </p:cNvPr>
            <p:cNvCxnSpPr>
              <a:cxnSpLocks/>
              <a:stCxn id="13" idx="2"/>
              <a:endCxn id="11" idx="0"/>
            </p:cNvCxnSpPr>
            <p:nvPr/>
          </p:nvCxnSpPr>
          <p:spPr>
            <a:xfrm>
              <a:off x="929587" y="3655809"/>
              <a:ext cx="1884" cy="530188"/>
            </a:xfrm>
            <a:prstGeom prst="line">
              <a:avLst/>
            </a:prstGeom>
            <a:grpFill/>
            <a:ln w="28575">
              <a:solidFill>
                <a:srgbClr val="00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sp>
        <p:nvSpPr>
          <p:cNvPr id="17" name="Rectangle: Rounded Corners 16">
            <a:extLst>
              <a:ext uri="{FF2B5EF4-FFF2-40B4-BE49-F238E27FC236}">
                <a16:creationId xmlns:a16="http://schemas.microsoft.com/office/drawing/2014/main" id="{B64DE54D-356E-BC9B-1036-FFF44B23D188}"/>
              </a:ext>
            </a:extLst>
          </p:cNvPr>
          <p:cNvSpPr/>
          <p:nvPr/>
        </p:nvSpPr>
        <p:spPr>
          <a:xfrm>
            <a:off x="4040411" y="4327149"/>
            <a:ext cx="1705428" cy="609600"/>
          </a:xfrm>
          <a:prstGeom prst="roundRect">
            <a:avLst/>
          </a:prstGeom>
          <a:solidFill>
            <a:schemeClr val="accent3"/>
          </a:solidFill>
          <a:ln>
            <a:solidFill>
              <a:srgbClr val="E87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7/1920</a:t>
            </a:r>
            <a:endParaRPr lang="en-US" sz="2000"/>
          </a:p>
        </p:txBody>
      </p:sp>
      <p:grpSp>
        <p:nvGrpSpPr>
          <p:cNvPr id="18" name="Group 17">
            <a:extLst>
              <a:ext uri="{FF2B5EF4-FFF2-40B4-BE49-F238E27FC236}">
                <a16:creationId xmlns:a16="http://schemas.microsoft.com/office/drawing/2014/main" id="{2F460BD6-72E1-E860-109A-0607E9B45E44}"/>
              </a:ext>
            </a:extLst>
          </p:cNvPr>
          <p:cNvGrpSpPr/>
          <p:nvPr/>
        </p:nvGrpSpPr>
        <p:grpSpPr>
          <a:xfrm>
            <a:off x="3779749" y="1052515"/>
            <a:ext cx="2226753" cy="3274634"/>
            <a:chOff x="-116261" y="911363"/>
            <a:chExt cx="2226753" cy="3274634"/>
          </a:xfrm>
          <a:solidFill>
            <a:srgbClr val="FFFFFF"/>
          </a:solidFill>
        </p:grpSpPr>
        <p:sp>
          <p:nvSpPr>
            <p:cNvPr id="19" name="Rectangle: Rounded Corners 18">
              <a:extLst>
                <a:ext uri="{FF2B5EF4-FFF2-40B4-BE49-F238E27FC236}">
                  <a16:creationId xmlns:a16="http://schemas.microsoft.com/office/drawing/2014/main" id="{56155F63-1B36-0DE0-D03F-DA6E9112B41A}"/>
                </a:ext>
              </a:extLst>
            </p:cNvPr>
            <p:cNvSpPr/>
            <p:nvPr/>
          </p:nvSpPr>
          <p:spPr>
            <a:xfrm>
              <a:off x="-116261" y="911363"/>
              <a:ext cx="2226753" cy="2744445"/>
            </a:xfrm>
            <a:prstGeom prst="roundRect">
              <a:avLst>
                <a:gd name="adj" fmla="val 6138"/>
              </a:avLst>
            </a:prstGeom>
            <a:grp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a:solidFill>
                    <a:srgbClr val="000000"/>
                  </a:solidFill>
                </a:rPr>
                <a:t>Đ</a:t>
              </a:r>
              <a:r>
                <a:rPr lang="vi-VN" sz="2000" dirty="0">
                  <a:solidFill>
                    <a:srgbClr val="000000"/>
                  </a:solidFill>
                </a:rPr>
                <a:t>ọc </a:t>
              </a:r>
              <a:r>
                <a:rPr lang="vi-VN" sz="2000" i="1" dirty="0">
                  <a:solidFill>
                    <a:srgbClr val="000000"/>
                  </a:solidFill>
                </a:rPr>
                <a:t>Sơ thảo lần thứ nhất những Luận cương về vấn đề dân tộc và vấn đề thuộc địa</a:t>
              </a:r>
              <a:r>
                <a:rPr lang="vi-VN" sz="2000" dirty="0">
                  <a:solidFill>
                    <a:srgbClr val="000000"/>
                  </a:solidFill>
                </a:rPr>
                <a:t> của Lê-nin.</a:t>
              </a:r>
              <a:endParaRPr lang="en-US" sz="2000" dirty="0">
                <a:solidFill>
                  <a:srgbClr val="000000"/>
                </a:solidFill>
              </a:endParaRPr>
            </a:p>
          </p:txBody>
        </p:sp>
        <p:cxnSp>
          <p:nvCxnSpPr>
            <p:cNvPr id="27" name="Straight Connector 26">
              <a:extLst>
                <a:ext uri="{FF2B5EF4-FFF2-40B4-BE49-F238E27FC236}">
                  <a16:creationId xmlns:a16="http://schemas.microsoft.com/office/drawing/2014/main" id="{73F76BC9-5153-DD54-CD2C-EE97C41B4A4A}"/>
                </a:ext>
              </a:extLst>
            </p:cNvPr>
            <p:cNvCxnSpPr>
              <a:cxnSpLocks/>
              <a:stCxn id="19" idx="2"/>
              <a:endCxn id="17" idx="0"/>
            </p:cNvCxnSpPr>
            <p:nvPr/>
          </p:nvCxnSpPr>
          <p:spPr>
            <a:xfrm flipH="1">
              <a:off x="997115" y="3655808"/>
              <a:ext cx="1" cy="530189"/>
            </a:xfrm>
            <a:prstGeom prst="line">
              <a:avLst/>
            </a:prstGeom>
            <a:grpFill/>
            <a:ln w="28575">
              <a:solidFill>
                <a:srgbClr val="00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7568434C-5FD3-2BE8-1ACA-BE476A9A5EB3}"/>
              </a:ext>
            </a:extLst>
          </p:cNvPr>
          <p:cNvGrpSpPr/>
          <p:nvPr/>
        </p:nvGrpSpPr>
        <p:grpSpPr>
          <a:xfrm>
            <a:off x="6006502" y="243139"/>
            <a:ext cx="3054250" cy="4210350"/>
            <a:chOff x="749491" y="4228"/>
            <a:chExt cx="3054250" cy="4210350"/>
          </a:xfrm>
        </p:grpSpPr>
        <p:pic>
          <p:nvPicPr>
            <p:cNvPr id="9" name="Picture 8">
              <a:extLst>
                <a:ext uri="{FF2B5EF4-FFF2-40B4-BE49-F238E27FC236}">
                  <a16:creationId xmlns:a16="http://schemas.microsoft.com/office/drawing/2014/main" id="{5661C6E1-CFEF-D927-1CC0-D002BB1BE9FE}"/>
                </a:ext>
              </a:extLst>
            </p:cNvPr>
            <p:cNvPicPr>
              <a:picLocks noChangeAspect="1"/>
            </p:cNvPicPr>
            <p:nvPr/>
          </p:nvPicPr>
          <p:blipFill>
            <a:blip r:embed="rId4"/>
            <a:srcRect/>
            <a:stretch/>
          </p:blipFill>
          <p:spPr>
            <a:xfrm>
              <a:off x="1103809" y="4228"/>
              <a:ext cx="2353571" cy="3373453"/>
            </a:xfrm>
            <a:prstGeom prst="rect">
              <a:avLst/>
            </a:prstGeom>
          </p:spPr>
        </p:pic>
        <p:sp>
          <p:nvSpPr>
            <p:cNvPr id="10" name="TextBox 9">
              <a:extLst>
                <a:ext uri="{FF2B5EF4-FFF2-40B4-BE49-F238E27FC236}">
                  <a16:creationId xmlns:a16="http://schemas.microsoft.com/office/drawing/2014/main" id="{DD807B75-B2E1-C8B9-089B-09B072798EF4}"/>
                </a:ext>
              </a:extLst>
            </p:cNvPr>
            <p:cNvSpPr txBox="1"/>
            <p:nvPr/>
          </p:nvSpPr>
          <p:spPr>
            <a:xfrm>
              <a:off x="749491" y="3325424"/>
              <a:ext cx="3054250" cy="889154"/>
            </a:xfrm>
            <a:prstGeom prst="rect">
              <a:avLst/>
            </a:prstGeom>
            <a:noFill/>
          </p:spPr>
          <p:txBody>
            <a:bodyPr wrap="square">
              <a:spAutoFit/>
            </a:bodyPr>
            <a:lstStyle/>
            <a:p>
              <a:pPr algn="ctr">
                <a:lnSpc>
                  <a:spcPct val="150000"/>
                </a:lnSpc>
              </a:pPr>
              <a:r>
                <a:rPr lang="vi-VN" sz="1200"/>
                <a:t>Báo Nhân đạo đã đăng toàn văn Sơ thảo lần thứ nhất những Luận cương về vấn đề dân tộc và vấn đề thuộc địa của Lênin.</a:t>
              </a:r>
            </a:p>
          </p:txBody>
        </p:sp>
      </p:grpSp>
    </p:spTree>
    <p:extLst>
      <p:ext uri="{BB962C8B-B14F-4D97-AF65-F5344CB8AC3E}">
        <p14:creationId xmlns:p14="http://schemas.microsoft.com/office/powerpoint/2010/main" val="3775368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514350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pic>
        <p:nvPicPr>
          <p:cNvPr id="1026" name="Picture 2" descr="9 dấu ấn lớn trong cuộc đời của Chủ tịch Hồ Chí Minh"/>
          <p:cNvPicPr>
            <a:picLocks noChangeAspect="1" noChangeArrowheads="1"/>
          </p:cNvPicPr>
          <p:nvPr/>
        </p:nvPicPr>
        <p:blipFill>
          <a:blip r:embed="rId2">
            <a:clrChange>
              <a:clrFrom>
                <a:srgbClr val="FEEDB5"/>
              </a:clrFrom>
              <a:clrTo>
                <a:srgbClr val="FEEDB5">
                  <a:alpha val="0"/>
                </a:srgbClr>
              </a:clrTo>
            </a:clrChange>
            <a:extLst>
              <a:ext uri="{28A0092B-C50C-407E-A947-70E740481C1C}">
                <a14:useLocalDpi xmlns:a14="http://schemas.microsoft.com/office/drawing/2010/main" val="0"/>
              </a:ext>
            </a:extLst>
          </a:blip>
          <a:srcRect/>
          <a:stretch>
            <a:fillRect/>
          </a:stretch>
        </p:blipFill>
        <p:spPr bwMode="auto">
          <a:xfrm>
            <a:off x="288130" y="636425"/>
            <a:ext cx="2814638" cy="36576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401474" y="1184105"/>
            <a:ext cx="5443820" cy="2585323"/>
          </a:xfrm>
          <a:prstGeom prst="rect">
            <a:avLst/>
          </a:prstGeom>
        </p:spPr>
        <p:txBody>
          <a:bodyPr wrap="square">
            <a:spAutoFit/>
          </a:bodyPr>
          <a:lstStyle/>
          <a:p>
            <a:pPr algn="just"/>
            <a:r>
              <a:rPr lang="vi-VN" sz="1800" i="1" dirty="0">
                <a:solidFill>
                  <a:srgbClr val="222222"/>
                </a:solidFill>
                <a:effectLst>
                  <a:outerShdw blurRad="38100" dist="38100" dir="2700000" algn="tl">
                    <a:srgbClr val="000000">
                      <a:alpha val="43137"/>
                    </a:srgbClr>
                  </a:outerShdw>
                </a:effectLst>
                <a:latin typeface="Helvetica Neue"/>
              </a:rPr>
              <a:t>Luận cương của Lênin làm cho tôi rất cảm động, phấn khởi, sáng tỏ, tin tưởng biết bao. </a:t>
            </a:r>
            <a:endParaRPr lang="en-US" sz="1800" i="1" dirty="0">
              <a:solidFill>
                <a:srgbClr val="222222"/>
              </a:solidFill>
              <a:effectLst>
                <a:outerShdw blurRad="38100" dist="38100" dir="2700000" algn="tl">
                  <a:srgbClr val="000000">
                    <a:alpha val="43137"/>
                  </a:srgbClr>
                </a:outerShdw>
              </a:effectLst>
              <a:latin typeface="Helvetica Neue"/>
            </a:endParaRPr>
          </a:p>
          <a:p>
            <a:pPr algn="just"/>
            <a:r>
              <a:rPr lang="vi-VN" sz="1800" i="1" dirty="0">
                <a:solidFill>
                  <a:srgbClr val="222222"/>
                </a:solidFill>
                <a:effectLst>
                  <a:outerShdw blurRad="38100" dist="38100" dir="2700000" algn="tl">
                    <a:srgbClr val="000000">
                      <a:alpha val="43137"/>
                    </a:srgbClr>
                  </a:outerShdw>
                </a:effectLst>
                <a:latin typeface="Helvetica Neue"/>
              </a:rPr>
              <a:t>Tôi vui mừng đến phát khóc lên. Ngồi một mình trong buồng mà tôi nói to lên như đang nói trước quần chúng đông đảo: </a:t>
            </a:r>
            <a:endParaRPr lang="en-US" sz="1800" i="1" dirty="0">
              <a:solidFill>
                <a:srgbClr val="222222"/>
              </a:solidFill>
              <a:effectLst>
                <a:outerShdw blurRad="38100" dist="38100" dir="2700000" algn="tl">
                  <a:srgbClr val="000000">
                    <a:alpha val="43137"/>
                  </a:srgbClr>
                </a:outerShdw>
              </a:effectLst>
              <a:latin typeface="Helvetica Neue"/>
            </a:endParaRPr>
          </a:p>
          <a:p>
            <a:pPr algn="just"/>
            <a:r>
              <a:rPr lang="vi-VN" sz="1800" i="1" dirty="0">
                <a:solidFill>
                  <a:srgbClr val="222222"/>
                </a:solidFill>
                <a:effectLst>
                  <a:outerShdw blurRad="38100" dist="38100" dir="2700000" algn="tl">
                    <a:srgbClr val="000000">
                      <a:alpha val="43137"/>
                    </a:srgbClr>
                  </a:outerShdw>
                </a:effectLst>
                <a:latin typeface="Helvetica Neue"/>
              </a:rPr>
              <a:t>“Hỡi đồng bào bị đoạ đày đau khổ. Đây là cái cần thiết cho chúng ta, đây là con đường giải phóng chúng ta!”.</a:t>
            </a:r>
            <a:endParaRPr lang="en-US" sz="1800" i="1" dirty="0">
              <a:solidFill>
                <a:srgbClr val="222222"/>
              </a:solidFill>
              <a:effectLst>
                <a:outerShdw blurRad="38100" dist="38100" dir="2700000" algn="tl">
                  <a:srgbClr val="000000">
                    <a:alpha val="43137"/>
                  </a:srgbClr>
                </a:outerShdw>
              </a:effectLst>
              <a:latin typeface="Helvetica Neue"/>
            </a:endParaRPr>
          </a:p>
          <a:p>
            <a:pPr algn="r"/>
            <a:r>
              <a:rPr lang="en-US" sz="1800" i="1" dirty="0">
                <a:solidFill>
                  <a:srgbClr val="222222"/>
                </a:solidFill>
                <a:effectLst>
                  <a:outerShdw blurRad="38100" dist="38100" dir="2700000" algn="tl">
                    <a:srgbClr val="000000">
                      <a:alpha val="43137"/>
                    </a:srgbClr>
                  </a:outerShdw>
                </a:effectLst>
                <a:latin typeface="Helvetica Neue"/>
              </a:rPr>
              <a:t>-HỒ CHÍ MINH-</a:t>
            </a:r>
            <a:endParaRPr lang="en-US" sz="1800"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866741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01"/>
        <p:cNvGrpSpPr/>
        <p:nvPr/>
      </p:nvGrpSpPr>
      <p:grpSpPr>
        <a:xfrm>
          <a:off x="0" y="0"/>
          <a:ext cx="0" cy="0"/>
          <a:chOff x="0" y="0"/>
          <a:chExt cx="0" cy="0"/>
        </a:xfrm>
      </p:grpSpPr>
      <p:pic>
        <p:nvPicPr>
          <p:cNvPr id="1721" name="Picture 1720" descr="A red white and blue flag&#10;&#10;Description automatically generated">
            <a:extLst>
              <a:ext uri="{FF2B5EF4-FFF2-40B4-BE49-F238E27FC236}">
                <a16:creationId xmlns:a16="http://schemas.microsoft.com/office/drawing/2014/main" id="{2E457647-3D6E-CF00-26BC-67AAB6CD6609}"/>
              </a:ext>
            </a:extLst>
          </p:cNvPr>
          <p:cNvPicPr>
            <a:picLocks noChangeAspect="1"/>
          </p:cNvPicPr>
          <p:nvPr/>
        </p:nvPicPr>
        <p:blipFill>
          <a:blip r:embed="rId3">
            <a:alphaModFix amt="3000"/>
          </a:blip>
          <a:stretch>
            <a:fillRect/>
          </a:stretch>
        </p:blipFill>
        <p:spPr>
          <a:xfrm>
            <a:off x="0" y="0"/>
            <a:ext cx="9143999" cy="5143500"/>
          </a:xfrm>
          <a:prstGeom prst="rect">
            <a:avLst/>
          </a:prstGeom>
        </p:spPr>
      </p:pic>
      <p:sp>
        <p:nvSpPr>
          <p:cNvPr id="6" name="Arrow: Pentagon 5">
            <a:extLst>
              <a:ext uri="{FF2B5EF4-FFF2-40B4-BE49-F238E27FC236}">
                <a16:creationId xmlns:a16="http://schemas.microsoft.com/office/drawing/2014/main" id="{E318257A-1A95-1C31-C59F-D957E92BA703}"/>
              </a:ext>
            </a:extLst>
          </p:cNvPr>
          <p:cNvSpPr/>
          <p:nvPr/>
        </p:nvSpPr>
        <p:spPr>
          <a:xfrm>
            <a:off x="0" y="243139"/>
            <a:ext cx="5957353" cy="609600"/>
          </a:xfrm>
          <a:prstGeom prst="homePlate">
            <a:avLst/>
          </a:prstGeom>
          <a:solidFill>
            <a:srgbClr val="2A29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200" b="1" i="1">
                <a:solidFill>
                  <a:schemeClr val="accent3"/>
                </a:solidFill>
                <a:effectLst/>
                <a:ea typeface="Calibri" panose="020F0502020204030204" pitchFamily="34" charset="0"/>
              </a:rPr>
              <a:t>Hoạt động của Nguyễn Ái Quốc tại Pháp</a:t>
            </a:r>
            <a:endParaRPr lang="en-US" sz="2200" i="1">
              <a:solidFill>
                <a:schemeClr val="accent3"/>
              </a:solidFill>
            </a:endParaRPr>
          </a:p>
        </p:txBody>
      </p:sp>
      <p:cxnSp>
        <p:nvCxnSpPr>
          <p:cNvPr id="3" name="Straight Arrow Connector 2">
            <a:extLst>
              <a:ext uri="{FF2B5EF4-FFF2-40B4-BE49-F238E27FC236}">
                <a16:creationId xmlns:a16="http://schemas.microsoft.com/office/drawing/2014/main" id="{FB58D327-7135-F469-D429-4B9FBF111B8B}"/>
              </a:ext>
            </a:extLst>
          </p:cNvPr>
          <p:cNvCxnSpPr>
            <a:cxnSpLocks/>
          </p:cNvCxnSpPr>
          <p:nvPr/>
        </p:nvCxnSpPr>
        <p:spPr>
          <a:xfrm>
            <a:off x="-685801" y="4637314"/>
            <a:ext cx="9652000" cy="0"/>
          </a:xfrm>
          <a:prstGeom prst="straightConnector1">
            <a:avLst/>
          </a:prstGeom>
          <a:ln w="76200">
            <a:solidFill>
              <a:srgbClr val="00206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715" name="Rectangle: Rounded Corners 1714">
            <a:extLst>
              <a:ext uri="{FF2B5EF4-FFF2-40B4-BE49-F238E27FC236}">
                <a16:creationId xmlns:a16="http://schemas.microsoft.com/office/drawing/2014/main" id="{6613DC83-0B47-1FE1-D7F3-764DC099CE6E}"/>
              </a:ext>
            </a:extLst>
          </p:cNvPr>
          <p:cNvSpPr/>
          <p:nvPr/>
        </p:nvSpPr>
        <p:spPr>
          <a:xfrm>
            <a:off x="501514" y="4332514"/>
            <a:ext cx="4425677" cy="609600"/>
          </a:xfrm>
          <a:prstGeom prst="roundRect">
            <a:avLst/>
          </a:prstGeom>
          <a:solidFill>
            <a:schemeClr val="accent3"/>
          </a:solidFill>
          <a:ln>
            <a:solidFill>
              <a:srgbClr val="E87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rPr>
              <a:t>12/1920</a:t>
            </a:r>
          </a:p>
        </p:txBody>
      </p:sp>
      <p:grpSp>
        <p:nvGrpSpPr>
          <p:cNvPr id="1716" name="Group 1715">
            <a:extLst>
              <a:ext uri="{FF2B5EF4-FFF2-40B4-BE49-F238E27FC236}">
                <a16:creationId xmlns:a16="http://schemas.microsoft.com/office/drawing/2014/main" id="{43E6892A-82D6-875E-135D-60D0B251FB51}"/>
              </a:ext>
            </a:extLst>
          </p:cNvPr>
          <p:cNvGrpSpPr/>
          <p:nvPr/>
        </p:nvGrpSpPr>
        <p:grpSpPr>
          <a:xfrm>
            <a:off x="501515" y="1081035"/>
            <a:ext cx="1089602" cy="3251478"/>
            <a:chOff x="-5291053" y="943245"/>
            <a:chExt cx="1089602" cy="3251478"/>
          </a:xfrm>
          <a:solidFill>
            <a:srgbClr val="FFFFFF"/>
          </a:solidFill>
        </p:grpSpPr>
        <p:sp>
          <p:nvSpPr>
            <p:cNvPr id="1720" name="Rectangle: Rounded Corners 1719">
              <a:extLst>
                <a:ext uri="{FF2B5EF4-FFF2-40B4-BE49-F238E27FC236}">
                  <a16:creationId xmlns:a16="http://schemas.microsoft.com/office/drawing/2014/main" id="{467AFFDB-59A2-D95F-57C1-A4430D03EEBA}"/>
                </a:ext>
              </a:extLst>
            </p:cNvPr>
            <p:cNvSpPr/>
            <p:nvPr/>
          </p:nvSpPr>
          <p:spPr>
            <a:xfrm>
              <a:off x="-5291053" y="943245"/>
              <a:ext cx="1089602" cy="2744445"/>
            </a:xfrm>
            <a:prstGeom prst="roundRect">
              <a:avLst>
                <a:gd name="adj" fmla="val 6138"/>
              </a:avLst>
            </a:prstGeom>
            <a:grp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Tham dự Đại hội Tua</a:t>
              </a:r>
            </a:p>
          </p:txBody>
        </p:sp>
        <p:cxnSp>
          <p:nvCxnSpPr>
            <p:cNvPr id="1722" name="Straight Connector 1721">
              <a:extLst>
                <a:ext uri="{FF2B5EF4-FFF2-40B4-BE49-F238E27FC236}">
                  <a16:creationId xmlns:a16="http://schemas.microsoft.com/office/drawing/2014/main" id="{0D3DDE07-E83E-F608-8F49-11F9A72D6954}"/>
                </a:ext>
              </a:extLst>
            </p:cNvPr>
            <p:cNvCxnSpPr>
              <a:cxnSpLocks/>
              <a:stCxn id="1720" idx="2"/>
            </p:cNvCxnSpPr>
            <p:nvPr/>
          </p:nvCxnSpPr>
          <p:spPr>
            <a:xfrm>
              <a:off x="-4746252" y="3687690"/>
              <a:ext cx="1" cy="507033"/>
            </a:xfrm>
            <a:prstGeom prst="line">
              <a:avLst/>
            </a:prstGeom>
            <a:grpFill/>
            <a:ln w="28575">
              <a:solidFill>
                <a:srgbClr val="00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1737" name="Group 1736">
            <a:extLst>
              <a:ext uri="{FF2B5EF4-FFF2-40B4-BE49-F238E27FC236}">
                <a16:creationId xmlns:a16="http://schemas.microsoft.com/office/drawing/2014/main" id="{42A9775F-A1B2-373C-5010-BDEAB56BCBDA}"/>
              </a:ext>
            </a:extLst>
          </p:cNvPr>
          <p:cNvGrpSpPr/>
          <p:nvPr/>
        </p:nvGrpSpPr>
        <p:grpSpPr>
          <a:xfrm>
            <a:off x="1716756" y="1076373"/>
            <a:ext cx="1493681" cy="3246555"/>
            <a:chOff x="-98252" y="917221"/>
            <a:chExt cx="1493681" cy="3246555"/>
          </a:xfrm>
          <a:solidFill>
            <a:srgbClr val="FFFFFF"/>
          </a:solidFill>
        </p:grpSpPr>
        <p:sp>
          <p:nvSpPr>
            <p:cNvPr id="1738" name="Rectangle: Rounded Corners 1737">
              <a:extLst>
                <a:ext uri="{FF2B5EF4-FFF2-40B4-BE49-F238E27FC236}">
                  <a16:creationId xmlns:a16="http://schemas.microsoft.com/office/drawing/2014/main" id="{F6983065-8F57-800B-8F3C-1BA705C1DCFC}"/>
                </a:ext>
              </a:extLst>
            </p:cNvPr>
            <p:cNvSpPr/>
            <p:nvPr/>
          </p:nvSpPr>
          <p:spPr>
            <a:xfrm>
              <a:off x="-98252" y="917221"/>
              <a:ext cx="1493681" cy="2744445"/>
            </a:xfrm>
            <a:prstGeom prst="roundRect">
              <a:avLst>
                <a:gd name="adj" fmla="val 6138"/>
              </a:avLst>
            </a:prstGeom>
            <a:grp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Bỏ phiếu tán thành gia nhập Quốc tế Cộng sản.</a:t>
              </a:r>
            </a:p>
          </p:txBody>
        </p:sp>
        <p:cxnSp>
          <p:nvCxnSpPr>
            <p:cNvPr id="1739" name="Straight Connector 1738">
              <a:extLst>
                <a:ext uri="{FF2B5EF4-FFF2-40B4-BE49-F238E27FC236}">
                  <a16:creationId xmlns:a16="http://schemas.microsoft.com/office/drawing/2014/main" id="{2CFC5200-945D-23C1-D6C8-9FE78B834291}"/>
                </a:ext>
              </a:extLst>
            </p:cNvPr>
            <p:cNvCxnSpPr>
              <a:cxnSpLocks/>
              <a:stCxn id="1738" idx="2"/>
            </p:cNvCxnSpPr>
            <p:nvPr/>
          </p:nvCxnSpPr>
          <p:spPr>
            <a:xfrm>
              <a:off x="648589" y="3661666"/>
              <a:ext cx="0" cy="502110"/>
            </a:xfrm>
            <a:prstGeom prst="line">
              <a:avLst/>
            </a:prstGeom>
            <a:grpFill/>
            <a:ln w="28575">
              <a:solidFill>
                <a:srgbClr val="00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21BFED0F-FC0A-E2A7-1AC5-FFFD5A150ACE}"/>
              </a:ext>
            </a:extLst>
          </p:cNvPr>
          <p:cNvGrpSpPr/>
          <p:nvPr/>
        </p:nvGrpSpPr>
        <p:grpSpPr>
          <a:xfrm>
            <a:off x="3322077" y="1081035"/>
            <a:ext cx="1605115" cy="3241893"/>
            <a:chOff x="-98252" y="917221"/>
            <a:chExt cx="1605115" cy="3241893"/>
          </a:xfrm>
          <a:solidFill>
            <a:srgbClr val="FFFFFF"/>
          </a:solidFill>
        </p:grpSpPr>
        <p:sp>
          <p:nvSpPr>
            <p:cNvPr id="13" name="Rectangle: Rounded Corners 12">
              <a:extLst>
                <a:ext uri="{FF2B5EF4-FFF2-40B4-BE49-F238E27FC236}">
                  <a16:creationId xmlns:a16="http://schemas.microsoft.com/office/drawing/2014/main" id="{DC4A2A64-F5E5-12F1-AA18-43A47DA17C6F}"/>
                </a:ext>
              </a:extLst>
            </p:cNvPr>
            <p:cNvSpPr/>
            <p:nvPr/>
          </p:nvSpPr>
          <p:spPr>
            <a:xfrm>
              <a:off x="-98252" y="917221"/>
              <a:ext cx="1605115" cy="2744445"/>
            </a:xfrm>
            <a:prstGeom prst="roundRect">
              <a:avLst>
                <a:gd name="adj" fmla="val 6138"/>
              </a:avLst>
            </a:prstGeom>
            <a:grp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Tham gia thành lập Đảng Cộng sản Pháp. </a:t>
              </a:r>
            </a:p>
          </p:txBody>
        </p:sp>
        <p:cxnSp>
          <p:nvCxnSpPr>
            <p:cNvPr id="14" name="Straight Connector 13">
              <a:extLst>
                <a:ext uri="{FF2B5EF4-FFF2-40B4-BE49-F238E27FC236}">
                  <a16:creationId xmlns:a16="http://schemas.microsoft.com/office/drawing/2014/main" id="{6EA54206-19EA-F919-6548-F4E52F1A3F9D}"/>
                </a:ext>
              </a:extLst>
            </p:cNvPr>
            <p:cNvCxnSpPr>
              <a:cxnSpLocks/>
              <a:stCxn id="13" idx="2"/>
            </p:cNvCxnSpPr>
            <p:nvPr/>
          </p:nvCxnSpPr>
          <p:spPr>
            <a:xfrm flipH="1">
              <a:off x="704305" y="3661666"/>
              <a:ext cx="1" cy="497448"/>
            </a:xfrm>
            <a:prstGeom prst="line">
              <a:avLst/>
            </a:prstGeom>
            <a:grpFill/>
            <a:ln w="28575">
              <a:solidFill>
                <a:srgbClr val="00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2B9241EF-A491-4A56-9E5F-265C1D3AF9BB}"/>
              </a:ext>
            </a:extLst>
          </p:cNvPr>
          <p:cNvGrpSpPr/>
          <p:nvPr/>
        </p:nvGrpSpPr>
        <p:grpSpPr>
          <a:xfrm>
            <a:off x="5116347" y="971312"/>
            <a:ext cx="3555132" cy="3524571"/>
            <a:chOff x="1992571" y="947281"/>
            <a:chExt cx="3555132" cy="3524571"/>
          </a:xfrm>
        </p:grpSpPr>
        <p:pic>
          <p:nvPicPr>
            <p:cNvPr id="19" name="Picture 18" descr="A person standing in front of a crowd&#10;&#10;Description automatically generated">
              <a:extLst>
                <a:ext uri="{FF2B5EF4-FFF2-40B4-BE49-F238E27FC236}">
                  <a16:creationId xmlns:a16="http://schemas.microsoft.com/office/drawing/2014/main" id="{4F40F935-2FD9-3CCC-A10A-08BC44B7CF33}"/>
                </a:ext>
              </a:extLst>
            </p:cNvPr>
            <p:cNvPicPr>
              <a:picLocks noChangeAspect="1"/>
            </p:cNvPicPr>
            <p:nvPr/>
          </p:nvPicPr>
          <p:blipFill>
            <a:blip r:embed="rId4"/>
            <a:stretch>
              <a:fillRect/>
            </a:stretch>
          </p:blipFill>
          <p:spPr>
            <a:xfrm>
              <a:off x="1992571" y="947281"/>
              <a:ext cx="3555132" cy="2666349"/>
            </a:xfrm>
            <a:prstGeom prst="rect">
              <a:avLst/>
            </a:prstGeom>
          </p:spPr>
        </p:pic>
        <p:sp>
          <p:nvSpPr>
            <p:cNvPr id="20" name="TextBox 19">
              <a:extLst>
                <a:ext uri="{FF2B5EF4-FFF2-40B4-BE49-F238E27FC236}">
                  <a16:creationId xmlns:a16="http://schemas.microsoft.com/office/drawing/2014/main" id="{B175EDB5-8E61-B031-0D1A-68490FCAE2F4}"/>
                </a:ext>
              </a:extLst>
            </p:cNvPr>
            <p:cNvSpPr txBox="1"/>
            <p:nvPr/>
          </p:nvSpPr>
          <p:spPr>
            <a:xfrm>
              <a:off x="2241649" y="3582698"/>
              <a:ext cx="3062393" cy="889154"/>
            </a:xfrm>
            <a:prstGeom prst="rect">
              <a:avLst/>
            </a:prstGeom>
            <a:noFill/>
          </p:spPr>
          <p:txBody>
            <a:bodyPr wrap="square" rtlCol="0">
              <a:spAutoFit/>
            </a:bodyPr>
            <a:lstStyle/>
            <a:p>
              <a:pPr algn="ctr">
                <a:lnSpc>
                  <a:spcPct val="150000"/>
                </a:lnSpc>
              </a:pPr>
              <a:r>
                <a:rPr lang="en-US" sz="1200" b="1"/>
                <a:t>Hình 6.1. </a:t>
              </a:r>
              <a:r>
                <a:rPr lang="en-US" sz="1200"/>
                <a:t>Nguyễn Ái Quốc (tức Nguyễn Tất Thành) tham dự Đại hội lần thứ 18 Đảng xã hội Pháp ở thành phố Tua (1920)</a:t>
              </a:r>
            </a:p>
          </p:txBody>
        </p:sp>
      </p:grpSp>
    </p:spTree>
    <p:extLst>
      <p:ext uri="{BB962C8B-B14F-4D97-AF65-F5344CB8AC3E}">
        <p14:creationId xmlns:p14="http://schemas.microsoft.com/office/powerpoint/2010/main" val="114146996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715"/>
                                        </p:tgtEl>
                                        <p:attrNameLst>
                                          <p:attrName>style.visibility</p:attrName>
                                        </p:attrNameLst>
                                      </p:cBhvr>
                                      <p:to>
                                        <p:strVal val="visible"/>
                                      </p:to>
                                    </p:set>
                                    <p:animEffect transition="in" filter="barn(inVertical)">
                                      <p:cBhvr>
                                        <p:cTn id="7" dur="500"/>
                                        <p:tgtEl>
                                          <p:spTgt spid="17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716"/>
                                        </p:tgtEl>
                                        <p:attrNameLst>
                                          <p:attrName>style.visibility</p:attrName>
                                        </p:attrNameLst>
                                      </p:cBhvr>
                                      <p:to>
                                        <p:strVal val="visible"/>
                                      </p:to>
                                    </p:set>
                                    <p:animEffect transition="in" filter="wipe(down)">
                                      <p:cBhvr>
                                        <p:cTn id="12" dur="500"/>
                                        <p:tgtEl>
                                          <p:spTgt spid="17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737"/>
                                        </p:tgtEl>
                                        <p:attrNameLst>
                                          <p:attrName>style.visibility</p:attrName>
                                        </p:attrNameLst>
                                      </p:cBhvr>
                                      <p:to>
                                        <p:strVal val="visible"/>
                                      </p:to>
                                    </p:set>
                                    <p:animEffect transition="in" filter="wipe(down)">
                                      <p:cBhvr>
                                        <p:cTn id="17" dur="500"/>
                                        <p:tgtEl>
                                          <p:spTgt spid="173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randombar(horizontal)">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01">
          <a:extLst>
            <a:ext uri="{FF2B5EF4-FFF2-40B4-BE49-F238E27FC236}">
              <a16:creationId xmlns:a16="http://schemas.microsoft.com/office/drawing/2014/main" id="{F5E172B7-4974-80B0-F5AE-0E86D6FCD3F9}"/>
            </a:ext>
          </a:extLst>
        </p:cNvPr>
        <p:cNvGrpSpPr/>
        <p:nvPr/>
      </p:nvGrpSpPr>
      <p:grpSpPr>
        <a:xfrm>
          <a:off x="0" y="0"/>
          <a:ext cx="0" cy="0"/>
          <a:chOff x="0" y="0"/>
          <a:chExt cx="0" cy="0"/>
        </a:xfrm>
      </p:grpSpPr>
      <p:pic>
        <p:nvPicPr>
          <p:cNvPr id="15" name="Picture 14" descr="A red white and blue flag&#10;&#10;Description automatically generated">
            <a:extLst>
              <a:ext uri="{FF2B5EF4-FFF2-40B4-BE49-F238E27FC236}">
                <a16:creationId xmlns:a16="http://schemas.microsoft.com/office/drawing/2014/main" id="{29DD5484-BD2D-561A-223A-85A4CD45C1EC}"/>
              </a:ext>
            </a:extLst>
          </p:cNvPr>
          <p:cNvPicPr>
            <a:picLocks noChangeAspect="1"/>
          </p:cNvPicPr>
          <p:nvPr/>
        </p:nvPicPr>
        <p:blipFill>
          <a:blip r:embed="rId3">
            <a:alphaModFix amt="5000"/>
          </a:blip>
          <a:stretch>
            <a:fillRect/>
          </a:stretch>
        </p:blipFill>
        <p:spPr>
          <a:xfrm>
            <a:off x="0" y="0"/>
            <a:ext cx="9143999" cy="5143500"/>
          </a:xfrm>
          <a:prstGeom prst="rect">
            <a:avLst/>
          </a:prstGeom>
        </p:spPr>
      </p:pic>
      <p:sp>
        <p:nvSpPr>
          <p:cNvPr id="6" name="Arrow: Pentagon 5">
            <a:extLst>
              <a:ext uri="{FF2B5EF4-FFF2-40B4-BE49-F238E27FC236}">
                <a16:creationId xmlns:a16="http://schemas.microsoft.com/office/drawing/2014/main" id="{F5E32FEE-B0CA-27D8-A346-37C14E037BCA}"/>
              </a:ext>
            </a:extLst>
          </p:cNvPr>
          <p:cNvSpPr/>
          <p:nvPr/>
        </p:nvSpPr>
        <p:spPr>
          <a:xfrm>
            <a:off x="0" y="243139"/>
            <a:ext cx="6214946" cy="609600"/>
          </a:xfrm>
          <a:prstGeom prst="homePlate">
            <a:avLst/>
          </a:prstGeom>
          <a:solidFill>
            <a:srgbClr val="2A29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200" b="1" i="1">
                <a:solidFill>
                  <a:schemeClr val="accent3"/>
                </a:solidFill>
                <a:effectLst/>
                <a:ea typeface="Calibri" panose="020F0502020204030204" pitchFamily="34" charset="0"/>
              </a:rPr>
              <a:t>Hoạt động của Nguyễn Ái Quốc tại </a:t>
            </a:r>
            <a:r>
              <a:rPr lang="en-US" sz="2200" b="1" i="1">
                <a:solidFill>
                  <a:schemeClr val="accent3"/>
                </a:solidFill>
                <a:effectLst/>
                <a:ea typeface="Calibri" panose="020F0502020204030204" pitchFamily="34" charset="0"/>
              </a:rPr>
              <a:t>Pháp</a:t>
            </a:r>
            <a:endParaRPr lang="en-US" sz="2200" i="1">
              <a:solidFill>
                <a:schemeClr val="accent3"/>
              </a:solidFill>
            </a:endParaRPr>
          </a:p>
        </p:txBody>
      </p:sp>
      <p:grpSp>
        <p:nvGrpSpPr>
          <p:cNvPr id="2" name="Group 1">
            <a:extLst>
              <a:ext uri="{FF2B5EF4-FFF2-40B4-BE49-F238E27FC236}">
                <a16:creationId xmlns:a16="http://schemas.microsoft.com/office/drawing/2014/main" id="{9F9DDF2D-242D-7BC8-D2DF-85E7DD5B6449}"/>
              </a:ext>
            </a:extLst>
          </p:cNvPr>
          <p:cNvGrpSpPr/>
          <p:nvPr/>
        </p:nvGrpSpPr>
        <p:grpSpPr>
          <a:xfrm>
            <a:off x="286252" y="1270766"/>
            <a:ext cx="2100109" cy="3078208"/>
            <a:chOff x="327104" y="1642473"/>
            <a:chExt cx="2100109" cy="3078208"/>
          </a:xfrm>
        </p:grpSpPr>
        <p:sp>
          <p:nvSpPr>
            <p:cNvPr id="3" name="Rectangle: Rounded Corners 2">
              <a:extLst>
                <a:ext uri="{FF2B5EF4-FFF2-40B4-BE49-F238E27FC236}">
                  <a16:creationId xmlns:a16="http://schemas.microsoft.com/office/drawing/2014/main" id="{41BA5F2B-ECA7-4AEE-FC79-86E2D10A1BB3}"/>
                </a:ext>
              </a:extLst>
            </p:cNvPr>
            <p:cNvSpPr/>
            <p:nvPr/>
          </p:nvSpPr>
          <p:spPr>
            <a:xfrm>
              <a:off x="327104" y="2185639"/>
              <a:ext cx="2100109" cy="2535042"/>
            </a:xfrm>
            <a:prstGeom prst="roundRect">
              <a:avLst>
                <a:gd name="adj" fmla="val 5523"/>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ea typeface="Calibri" panose="020F0502020204030204" pitchFamily="34" charset="0"/>
                  <a:cs typeface="Times New Roman" panose="02020603050405020304" pitchFamily="18" charset="0"/>
                </a:rPr>
                <a:t>L</a:t>
              </a:r>
              <a:r>
                <a:rPr lang="vi-VN" sz="2000">
                  <a:solidFill>
                    <a:srgbClr val="000000"/>
                  </a:solidFill>
                  <a:effectLst/>
                  <a:ea typeface="Calibri" panose="020F0502020204030204" pitchFamily="34" charset="0"/>
                  <a:cs typeface="Times New Roman" panose="02020603050405020304" pitchFamily="18" charset="0"/>
                </a:rPr>
                <a:t>ập</a:t>
              </a:r>
              <a:r>
                <a:rPr lang="en-US" sz="2000">
                  <a:solidFill>
                    <a:srgbClr val="000000"/>
                  </a:solidFill>
                  <a:effectLst/>
                  <a:ea typeface="Calibri" panose="020F0502020204030204" pitchFamily="34" charset="0"/>
                  <a:cs typeface="Times New Roman" panose="02020603050405020304" pitchFamily="18" charset="0"/>
                </a:rPr>
                <a:t> ra</a:t>
              </a:r>
              <a:r>
                <a:rPr lang="vi-VN" sz="2000">
                  <a:solidFill>
                    <a:srgbClr val="000000"/>
                  </a:solidFill>
                  <a:effectLst/>
                  <a:ea typeface="Calibri" panose="020F0502020204030204" pitchFamily="34" charset="0"/>
                  <a:cs typeface="Times New Roman" panose="02020603050405020304" pitchFamily="18" charset="0"/>
                </a:rPr>
                <a:t> Hội Liên hiệp thuộc địa. </a:t>
              </a:r>
              <a:endParaRPr lang="en-US" sz="1600"/>
            </a:p>
          </p:txBody>
        </p:sp>
        <p:sp>
          <p:nvSpPr>
            <p:cNvPr id="4" name="TextBox 3">
              <a:extLst>
                <a:ext uri="{FF2B5EF4-FFF2-40B4-BE49-F238E27FC236}">
                  <a16:creationId xmlns:a16="http://schemas.microsoft.com/office/drawing/2014/main" id="{8B4385B2-F29C-BFAC-0F9A-FA304A5121AC}"/>
                </a:ext>
              </a:extLst>
            </p:cNvPr>
            <p:cNvSpPr txBox="1"/>
            <p:nvPr/>
          </p:nvSpPr>
          <p:spPr>
            <a:xfrm>
              <a:off x="511080" y="1642473"/>
              <a:ext cx="1732156" cy="923330"/>
            </a:xfrm>
            <a:prstGeom prst="rect">
              <a:avLst/>
            </a:prstGeom>
            <a:noFill/>
          </p:spPr>
          <p:txBody>
            <a:bodyPr wrap="square" rtlCol="0">
              <a:spAutoFit/>
            </a:bodyPr>
            <a:lstStyle/>
            <a:p>
              <a:pPr algn="ctr"/>
              <a:r>
                <a:rPr lang="en-US" sz="5400" b="1">
                  <a:solidFill>
                    <a:srgbClr val="FF0000"/>
                  </a:solidFill>
                  <a:effectLst>
                    <a:reflection blurRad="6350" stA="55000" endA="300" endPos="45500" dir="5400000" sy="-100000" algn="bl" rotWithShape="0"/>
                  </a:effectLst>
                </a:rPr>
                <a:t>1921</a:t>
              </a:r>
            </a:p>
          </p:txBody>
        </p:sp>
      </p:grpSp>
      <p:grpSp>
        <p:nvGrpSpPr>
          <p:cNvPr id="5" name="Group 4">
            <a:extLst>
              <a:ext uri="{FF2B5EF4-FFF2-40B4-BE49-F238E27FC236}">
                <a16:creationId xmlns:a16="http://schemas.microsoft.com/office/drawing/2014/main" id="{21ABACE5-D0E3-5B2D-0E80-C2F7C814B195}"/>
              </a:ext>
            </a:extLst>
          </p:cNvPr>
          <p:cNvGrpSpPr/>
          <p:nvPr/>
        </p:nvGrpSpPr>
        <p:grpSpPr>
          <a:xfrm>
            <a:off x="2546163" y="1270766"/>
            <a:ext cx="2003537" cy="3078208"/>
            <a:chOff x="795451" y="1642473"/>
            <a:chExt cx="2003537" cy="3078208"/>
          </a:xfrm>
        </p:grpSpPr>
        <p:sp>
          <p:nvSpPr>
            <p:cNvPr id="7" name="Rectangle: Rounded Corners 6">
              <a:extLst>
                <a:ext uri="{FF2B5EF4-FFF2-40B4-BE49-F238E27FC236}">
                  <a16:creationId xmlns:a16="http://schemas.microsoft.com/office/drawing/2014/main" id="{CAADEECA-3699-7A3C-E13B-52A5804D85C8}"/>
                </a:ext>
              </a:extLst>
            </p:cNvPr>
            <p:cNvSpPr/>
            <p:nvPr/>
          </p:nvSpPr>
          <p:spPr>
            <a:xfrm>
              <a:off x="795451" y="2185639"/>
              <a:ext cx="2003537" cy="2535042"/>
            </a:xfrm>
            <a:prstGeom prst="roundRect">
              <a:avLst>
                <a:gd name="adj" fmla="val 5523"/>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ea typeface="Calibri" panose="020F0502020204030204" pitchFamily="34" charset="0"/>
                  <a:cs typeface="Times New Roman" panose="02020603050405020304" pitchFamily="18" charset="0"/>
                </a:rPr>
                <a:t>L</a:t>
              </a:r>
              <a:r>
                <a:rPr lang="vi-VN" sz="2000">
                  <a:solidFill>
                    <a:srgbClr val="000000"/>
                  </a:solidFill>
                  <a:effectLst/>
                  <a:ea typeface="Calibri" panose="020F0502020204030204" pitchFamily="34" charset="0"/>
                  <a:cs typeface="Times New Roman" panose="02020603050405020304" pitchFamily="18" charset="0"/>
                </a:rPr>
                <a:t>à Chủ nhiệm (kiêm chủ b</a:t>
              </a:r>
              <a:r>
                <a:rPr lang="en-US" sz="2000">
                  <a:solidFill>
                    <a:srgbClr val="000000"/>
                  </a:solidFill>
                  <a:ea typeface="Calibri" panose="020F0502020204030204" pitchFamily="34" charset="0"/>
                  <a:cs typeface="Times New Roman" panose="02020603050405020304" pitchFamily="18" charset="0"/>
                </a:rPr>
                <a:t>ú</a:t>
              </a:r>
              <a:r>
                <a:rPr lang="vi-VN" sz="2000">
                  <a:solidFill>
                    <a:srgbClr val="000000"/>
                  </a:solidFill>
                  <a:effectLst/>
                  <a:ea typeface="Calibri" panose="020F0502020204030204" pitchFamily="34" charset="0"/>
                  <a:cs typeface="Times New Roman" panose="02020603050405020304" pitchFamily="18" charset="0"/>
                </a:rPr>
                <a:t>t) báo </a:t>
              </a:r>
              <a:r>
                <a:rPr lang="vi-VN" sz="2000" i="1">
                  <a:solidFill>
                    <a:srgbClr val="000000"/>
                  </a:solidFill>
                  <a:effectLst/>
                  <a:ea typeface="Calibri" panose="020F0502020204030204" pitchFamily="34" charset="0"/>
                  <a:cs typeface="Times New Roman" panose="02020603050405020304" pitchFamily="18" charset="0"/>
                </a:rPr>
                <a:t>Người cùng khổ</a:t>
              </a:r>
              <a:r>
                <a:rPr lang="vi-VN" sz="2000">
                  <a:solidFill>
                    <a:srgbClr val="000000"/>
                  </a:solidFill>
                  <a:effectLst/>
                  <a:ea typeface="Calibri" panose="020F0502020204030204" pitchFamily="34" charset="0"/>
                  <a:cs typeface="Times New Roman" panose="02020603050405020304" pitchFamily="18" charset="0"/>
                </a:rPr>
                <a:t>. </a:t>
              </a:r>
              <a:endParaRPr lang="en-US" sz="1600"/>
            </a:p>
          </p:txBody>
        </p:sp>
        <p:sp>
          <p:nvSpPr>
            <p:cNvPr id="8" name="TextBox 7">
              <a:extLst>
                <a:ext uri="{FF2B5EF4-FFF2-40B4-BE49-F238E27FC236}">
                  <a16:creationId xmlns:a16="http://schemas.microsoft.com/office/drawing/2014/main" id="{CEBD8660-782D-81F3-8216-FF168C3AC553}"/>
                </a:ext>
              </a:extLst>
            </p:cNvPr>
            <p:cNvSpPr txBox="1"/>
            <p:nvPr/>
          </p:nvSpPr>
          <p:spPr>
            <a:xfrm>
              <a:off x="836897" y="1642473"/>
              <a:ext cx="1920644" cy="923330"/>
            </a:xfrm>
            <a:prstGeom prst="rect">
              <a:avLst/>
            </a:prstGeom>
            <a:noFill/>
          </p:spPr>
          <p:txBody>
            <a:bodyPr wrap="square" rtlCol="0">
              <a:spAutoFit/>
            </a:bodyPr>
            <a:lstStyle/>
            <a:p>
              <a:pPr algn="ctr"/>
              <a:r>
                <a:rPr lang="en-US" sz="5400" b="1">
                  <a:solidFill>
                    <a:srgbClr val="FF0000"/>
                  </a:solidFill>
                  <a:effectLst>
                    <a:reflection blurRad="6350" stA="55000" endA="300" endPos="45500" dir="5400000" sy="-100000" algn="bl" rotWithShape="0"/>
                  </a:effectLst>
                </a:rPr>
                <a:t>1922</a:t>
              </a:r>
            </a:p>
          </p:txBody>
        </p:sp>
      </p:grpSp>
      <p:grpSp>
        <p:nvGrpSpPr>
          <p:cNvPr id="14" name="Group 13">
            <a:extLst>
              <a:ext uri="{FF2B5EF4-FFF2-40B4-BE49-F238E27FC236}">
                <a16:creationId xmlns:a16="http://schemas.microsoft.com/office/drawing/2014/main" id="{E06B81A0-3113-462B-CAF1-F9B3D3C6A6E6}"/>
              </a:ext>
            </a:extLst>
          </p:cNvPr>
          <p:cNvGrpSpPr/>
          <p:nvPr/>
        </p:nvGrpSpPr>
        <p:grpSpPr>
          <a:xfrm>
            <a:off x="4014439" y="988379"/>
            <a:ext cx="5129561" cy="4060852"/>
            <a:chOff x="4014439" y="995813"/>
            <a:chExt cx="5129561" cy="4060852"/>
          </a:xfrm>
        </p:grpSpPr>
        <p:pic>
          <p:nvPicPr>
            <p:cNvPr id="11" name="Picture 10" descr="A drawing of a person pulling a rickshaw&#10;&#10;Description automatically generated">
              <a:extLst>
                <a:ext uri="{FF2B5EF4-FFF2-40B4-BE49-F238E27FC236}">
                  <a16:creationId xmlns:a16="http://schemas.microsoft.com/office/drawing/2014/main" id="{9D4E6B53-7253-B69A-8262-51F1762994D6}"/>
                </a:ext>
              </a:extLst>
            </p:cNvPr>
            <p:cNvPicPr>
              <a:picLocks noChangeAspect="1"/>
            </p:cNvPicPr>
            <p:nvPr/>
          </p:nvPicPr>
          <p:blipFill>
            <a:blip r:embed="rId4"/>
            <a:stretch>
              <a:fillRect/>
            </a:stretch>
          </p:blipFill>
          <p:spPr>
            <a:xfrm>
              <a:off x="4750948" y="995813"/>
              <a:ext cx="4106800" cy="3456634"/>
            </a:xfrm>
            <a:prstGeom prst="rect">
              <a:avLst/>
            </a:prstGeom>
          </p:spPr>
        </p:pic>
        <p:sp>
          <p:nvSpPr>
            <p:cNvPr id="13" name="TextBox 12">
              <a:extLst>
                <a:ext uri="{FF2B5EF4-FFF2-40B4-BE49-F238E27FC236}">
                  <a16:creationId xmlns:a16="http://schemas.microsoft.com/office/drawing/2014/main" id="{33284BC2-3C94-03C8-EC93-430C19EF880B}"/>
                </a:ext>
              </a:extLst>
            </p:cNvPr>
            <p:cNvSpPr txBox="1"/>
            <p:nvPr/>
          </p:nvSpPr>
          <p:spPr>
            <a:xfrm>
              <a:off x="4014439" y="4357948"/>
              <a:ext cx="5129561" cy="698717"/>
            </a:xfrm>
            <a:prstGeom prst="rect">
              <a:avLst/>
            </a:prstGeom>
            <a:noFill/>
          </p:spPr>
          <p:txBody>
            <a:bodyPr wrap="square">
              <a:spAutoFit/>
            </a:bodyPr>
            <a:lstStyle/>
            <a:p>
              <a:pPr>
                <a:lnSpc>
                  <a:spcPct val="150000"/>
                </a:lnSpc>
              </a:pPr>
              <a:r>
                <a:rPr lang="vi-VN"/>
                <a:t>Tranh biếm họa của Nguyễn Ái Quốc cho tờ </a:t>
              </a:r>
              <a:r>
                <a:rPr lang="en-US" i="1"/>
                <a:t>Người cùng khổ</a:t>
              </a:r>
              <a:r>
                <a:rPr lang="vi-VN"/>
                <a:t>, đời sống người dân dưới ách thống trị của thực dân Pháp</a:t>
              </a:r>
              <a:endParaRPr lang="en-US"/>
            </a:p>
          </p:txBody>
        </p:sp>
      </p:grpSp>
    </p:spTree>
    <p:extLst>
      <p:ext uri="{BB962C8B-B14F-4D97-AF65-F5344CB8AC3E}">
        <p14:creationId xmlns:p14="http://schemas.microsoft.com/office/powerpoint/2010/main" val="892530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18EC9F37-2565-E839-1548-35A6D484A0D5}"/>
              </a:ext>
            </a:extLst>
          </p:cNvPr>
          <p:cNvGrpSpPr/>
          <p:nvPr/>
        </p:nvGrpSpPr>
        <p:grpSpPr>
          <a:xfrm>
            <a:off x="0" y="0"/>
            <a:ext cx="9143999" cy="5143500"/>
            <a:chOff x="0" y="0"/>
            <a:chExt cx="9143999" cy="5143500"/>
          </a:xfrm>
        </p:grpSpPr>
        <p:pic>
          <p:nvPicPr>
            <p:cNvPr id="5" name="Picture 4" descr="Newspaper with pictures of people on it&#10;&#10;Description automatically generated with medium confidence">
              <a:extLst>
                <a:ext uri="{FF2B5EF4-FFF2-40B4-BE49-F238E27FC236}">
                  <a16:creationId xmlns:a16="http://schemas.microsoft.com/office/drawing/2014/main" id="{E6DC8340-F542-C6CA-0F34-1D444D2D753A}"/>
                </a:ext>
              </a:extLst>
            </p:cNvPr>
            <p:cNvPicPr>
              <a:picLocks noChangeAspect="1"/>
            </p:cNvPicPr>
            <p:nvPr/>
          </p:nvPicPr>
          <p:blipFill>
            <a:blip r:embed="rId2"/>
            <a:stretch>
              <a:fillRect/>
            </a:stretch>
          </p:blipFill>
          <p:spPr>
            <a:xfrm>
              <a:off x="0" y="0"/>
              <a:ext cx="4200561" cy="5143500"/>
            </a:xfrm>
            <a:prstGeom prst="rect">
              <a:avLst/>
            </a:prstGeom>
          </p:spPr>
        </p:pic>
        <p:sp>
          <p:nvSpPr>
            <p:cNvPr id="7" name="TextBox 6">
              <a:extLst>
                <a:ext uri="{FF2B5EF4-FFF2-40B4-BE49-F238E27FC236}">
                  <a16:creationId xmlns:a16="http://schemas.microsoft.com/office/drawing/2014/main" id="{428DF8B5-6B2F-B98B-81E4-CE833C63E778}"/>
                </a:ext>
              </a:extLst>
            </p:cNvPr>
            <p:cNvSpPr txBox="1"/>
            <p:nvPr/>
          </p:nvSpPr>
          <p:spPr>
            <a:xfrm>
              <a:off x="4200560" y="4254346"/>
              <a:ext cx="4943439" cy="889154"/>
            </a:xfrm>
            <a:prstGeom prst="rect">
              <a:avLst/>
            </a:prstGeom>
            <a:noFill/>
          </p:spPr>
          <p:txBody>
            <a:bodyPr wrap="square">
              <a:spAutoFit/>
            </a:bodyPr>
            <a:lstStyle/>
            <a:p>
              <a:pPr algn="just">
                <a:lnSpc>
                  <a:spcPct val="150000"/>
                </a:lnSpc>
              </a:pPr>
              <a:r>
                <a:rPr lang="vi-VN" sz="1200"/>
                <a:t>Báo Người cùng khổ (Le Paria), Cơ quan Ngôn luận của Hội Liên hiệp thuộc địa do Nguyễn Ái Quốc và một số nhà cách mạng sáng lập, phát hành trong những năm 1922-1926 (Số 24, tháng 4-1924)</a:t>
              </a:r>
              <a:endParaRPr lang="en-US" sz="1200"/>
            </a:p>
          </p:txBody>
        </p:sp>
      </p:grpSp>
      <p:grpSp>
        <p:nvGrpSpPr>
          <p:cNvPr id="12" name="Group 11">
            <a:extLst>
              <a:ext uri="{FF2B5EF4-FFF2-40B4-BE49-F238E27FC236}">
                <a16:creationId xmlns:a16="http://schemas.microsoft.com/office/drawing/2014/main" id="{DC246E8C-2C87-E8D5-9E89-1DC16CDC5076}"/>
              </a:ext>
            </a:extLst>
          </p:cNvPr>
          <p:cNvGrpSpPr/>
          <p:nvPr/>
        </p:nvGrpSpPr>
        <p:grpSpPr>
          <a:xfrm>
            <a:off x="4296375" y="224883"/>
            <a:ext cx="4758414" cy="3160209"/>
            <a:chOff x="4296375" y="224883"/>
            <a:chExt cx="4758414" cy="3160209"/>
          </a:xfrm>
        </p:grpSpPr>
        <p:pic>
          <p:nvPicPr>
            <p:cNvPr id="9" name="Picture 8" descr="A newspaper article with a few men&#10;&#10;Description automatically generated with medium confidence">
              <a:extLst>
                <a:ext uri="{FF2B5EF4-FFF2-40B4-BE49-F238E27FC236}">
                  <a16:creationId xmlns:a16="http://schemas.microsoft.com/office/drawing/2014/main" id="{6772CB2D-4505-5220-9396-D74E473BB164}"/>
                </a:ext>
              </a:extLst>
            </p:cNvPr>
            <p:cNvPicPr>
              <a:picLocks noChangeAspect="1"/>
            </p:cNvPicPr>
            <p:nvPr/>
          </p:nvPicPr>
          <p:blipFill>
            <a:blip r:embed="rId3"/>
            <a:stretch>
              <a:fillRect/>
            </a:stretch>
          </p:blipFill>
          <p:spPr>
            <a:xfrm>
              <a:off x="4296375" y="224883"/>
              <a:ext cx="4758414" cy="2548054"/>
            </a:xfrm>
            <a:prstGeom prst="rect">
              <a:avLst/>
            </a:prstGeom>
          </p:spPr>
        </p:pic>
        <p:sp>
          <p:nvSpPr>
            <p:cNvPr id="11" name="TextBox 10">
              <a:extLst>
                <a:ext uri="{FF2B5EF4-FFF2-40B4-BE49-F238E27FC236}">
                  <a16:creationId xmlns:a16="http://schemas.microsoft.com/office/drawing/2014/main" id="{B88AAA7A-8F20-7E2C-03B3-9F5423DD9F21}"/>
                </a:ext>
              </a:extLst>
            </p:cNvPr>
            <p:cNvSpPr txBox="1"/>
            <p:nvPr/>
          </p:nvSpPr>
          <p:spPr>
            <a:xfrm>
              <a:off x="4475725" y="2772937"/>
              <a:ext cx="4393108" cy="612155"/>
            </a:xfrm>
            <a:prstGeom prst="rect">
              <a:avLst/>
            </a:prstGeom>
            <a:noFill/>
          </p:spPr>
          <p:txBody>
            <a:bodyPr wrap="square">
              <a:spAutoFit/>
            </a:bodyPr>
            <a:lstStyle/>
            <a:p>
              <a:pPr algn="ctr">
                <a:lnSpc>
                  <a:spcPct val="150000"/>
                </a:lnSpc>
              </a:pPr>
              <a:r>
                <a:rPr lang="en-US" sz="1200"/>
                <a:t>Trò lố hay Varen và Phan Bội Châu - Tác phẩm của Nguyễn Ái Quốc đăng báo La Paria số 36-37 tháng 9 -10/1925.</a:t>
              </a:r>
            </a:p>
          </p:txBody>
        </p:sp>
      </p:grpSp>
    </p:spTree>
    <p:extLst>
      <p:ext uri="{BB962C8B-B14F-4D97-AF65-F5344CB8AC3E}">
        <p14:creationId xmlns:p14="http://schemas.microsoft.com/office/powerpoint/2010/main" val="1261244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C39450-69DA-B783-643A-CA591B06D612}"/>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AD3561D8-0C6B-7F7C-B67A-FCB00E43DAF4}"/>
              </a:ext>
            </a:extLst>
          </p:cNvPr>
          <p:cNvGrpSpPr/>
          <p:nvPr/>
        </p:nvGrpSpPr>
        <p:grpSpPr>
          <a:xfrm>
            <a:off x="256826" y="73232"/>
            <a:ext cx="4156306" cy="4997036"/>
            <a:chOff x="140752" y="-254235"/>
            <a:chExt cx="4156306" cy="4997036"/>
          </a:xfrm>
        </p:grpSpPr>
        <p:pic>
          <p:nvPicPr>
            <p:cNvPr id="5" name="Picture 4">
              <a:extLst>
                <a:ext uri="{FF2B5EF4-FFF2-40B4-BE49-F238E27FC236}">
                  <a16:creationId xmlns:a16="http://schemas.microsoft.com/office/drawing/2014/main" id="{532A36CE-4D34-CE00-CCFD-84107613CDC1}"/>
                </a:ext>
              </a:extLst>
            </p:cNvPr>
            <p:cNvPicPr>
              <a:picLocks noChangeAspect="1"/>
            </p:cNvPicPr>
            <p:nvPr/>
          </p:nvPicPr>
          <p:blipFill>
            <a:blip r:embed="rId2"/>
            <a:srcRect/>
            <a:stretch/>
          </p:blipFill>
          <p:spPr>
            <a:xfrm>
              <a:off x="363960" y="-254235"/>
              <a:ext cx="3630468" cy="4343074"/>
            </a:xfrm>
            <a:prstGeom prst="rect">
              <a:avLst/>
            </a:prstGeom>
          </p:spPr>
        </p:pic>
        <p:sp>
          <p:nvSpPr>
            <p:cNvPr id="7" name="TextBox 6">
              <a:extLst>
                <a:ext uri="{FF2B5EF4-FFF2-40B4-BE49-F238E27FC236}">
                  <a16:creationId xmlns:a16="http://schemas.microsoft.com/office/drawing/2014/main" id="{6845A74A-B048-A0A6-D4AC-E229C1CF4800}"/>
                </a:ext>
              </a:extLst>
            </p:cNvPr>
            <p:cNvSpPr txBox="1"/>
            <p:nvPr/>
          </p:nvSpPr>
          <p:spPr>
            <a:xfrm>
              <a:off x="140752" y="4044084"/>
              <a:ext cx="4156306" cy="698717"/>
            </a:xfrm>
            <a:prstGeom prst="rect">
              <a:avLst/>
            </a:prstGeom>
            <a:noFill/>
          </p:spPr>
          <p:txBody>
            <a:bodyPr wrap="square">
              <a:spAutoFit/>
            </a:bodyPr>
            <a:lstStyle/>
            <a:p>
              <a:pPr algn="ctr">
                <a:lnSpc>
                  <a:spcPct val="150000"/>
                </a:lnSpc>
              </a:pPr>
              <a:r>
                <a:rPr lang="vi-VN"/>
                <a:t>Ngôi nhà số 9, ngõ hẻm Compoint (Paris), nơi Người ở gần 2 năm, từ năm 1920 đến năm 1923. </a:t>
              </a:r>
            </a:p>
          </p:txBody>
        </p:sp>
      </p:grpSp>
      <p:pic>
        <p:nvPicPr>
          <p:cNvPr id="12" name="Picture 24" descr="Picture 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6340" y="73233"/>
            <a:ext cx="4080532" cy="4997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4333710" y="4331604"/>
            <a:ext cx="4458562" cy="738664"/>
          </a:xfrm>
          <a:prstGeom prst="rect">
            <a:avLst/>
          </a:prstGeom>
          <a:solidFill>
            <a:schemeClr val="bg1"/>
          </a:solidFill>
        </p:spPr>
        <p:txBody>
          <a:bodyPr wrap="square">
            <a:spAutoFit/>
          </a:bodyPr>
          <a:lstStyle/>
          <a:p>
            <a:pPr algn="ctr"/>
            <a:r>
              <a:rPr lang="vi-VN" b="1" i="1" dirty="0">
                <a:solidFill>
                  <a:srgbClr val="343A40"/>
                </a:solidFill>
                <a:latin typeface="+mj-lt"/>
              </a:rPr>
              <a:t>Có nhớ chăng hỡi gió rét thành Ba Lê </a:t>
            </a:r>
            <a:endParaRPr lang="en-US" b="1" i="1" dirty="0" smtClean="0">
              <a:solidFill>
                <a:srgbClr val="343A40"/>
              </a:solidFill>
              <a:latin typeface="+mj-lt"/>
            </a:endParaRPr>
          </a:p>
          <a:p>
            <a:pPr algn="ctr"/>
            <a:r>
              <a:rPr lang="vi-VN" b="1" i="1" dirty="0" smtClean="0">
                <a:solidFill>
                  <a:srgbClr val="343A40"/>
                </a:solidFill>
                <a:latin typeface="+mj-lt"/>
              </a:rPr>
              <a:t> </a:t>
            </a:r>
            <a:r>
              <a:rPr lang="vi-VN" b="1" i="1" dirty="0">
                <a:solidFill>
                  <a:srgbClr val="343A40"/>
                </a:solidFill>
                <a:latin typeface="+mj-lt"/>
              </a:rPr>
              <a:t>Một viên gạch hồng Bác chống lại cả một mùa băng giá</a:t>
            </a:r>
            <a:r>
              <a:rPr lang="vi-VN" b="1" i="1" dirty="0" smtClean="0">
                <a:solidFill>
                  <a:srgbClr val="343A40"/>
                </a:solidFill>
                <a:latin typeface="+mj-lt"/>
              </a:rPr>
              <a:t>.</a:t>
            </a:r>
            <a:endParaRPr lang="en-US" b="1" i="1" dirty="0" smtClean="0">
              <a:solidFill>
                <a:srgbClr val="343A40"/>
              </a:solidFill>
              <a:latin typeface="+mj-lt"/>
            </a:endParaRPr>
          </a:p>
          <a:p>
            <a:pPr algn="r"/>
            <a:r>
              <a:rPr lang="vi-VN" b="1" dirty="0">
                <a:solidFill>
                  <a:srgbClr val="343A40"/>
                </a:solidFill>
                <a:latin typeface="+mj-lt"/>
              </a:rPr>
              <a:t> </a:t>
            </a:r>
            <a:r>
              <a:rPr lang="vi-VN" b="1" dirty="0" smtClean="0">
                <a:solidFill>
                  <a:srgbClr val="343A40"/>
                </a:solidFill>
                <a:latin typeface="+mj-lt"/>
              </a:rPr>
              <a:t> “</a:t>
            </a:r>
            <a:r>
              <a:rPr lang="vi-VN" b="1" dirty="0">
                <a:solidFill>
                  <a:srgbClr val="343A40"/>
                </a:solidFill>
                <a:latin typeface="+mj-lt"/>
              </a:rPr>
              <a:t>Người đi tìm hình của nước”</a:t>
            </a:r>
            <a:endParaRPr lang="en-US" dirty="0">
              <a:latin typeface="+mj-lt"/>
            </a:endParaRPr>
          </a:p>
        </p:txBody>
      </p:sp>
    </p:spTree>
    <p:extLst>
      <p:ext uri="{BB962C8B-B14F-4D97-AF65-F5344CB8AC3E}">
        <p14:creationId xmlns:p14="http://schemas.microsoft.com/office/powerpoint/2010/main" val="1010721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01">
          <a:extLst>
            <a:ext uri="{FF2B5EF4-FFF2-40B4-BE49-F238E27FC236}">
              <a16:creationId xmlns:a16="http://schemas.microsoft.com/office/drawing/2014/main" id="{25366F9F-FF20-8CAA-1D91-D2DBD7275F36}"/>
            </a:ext>
          </a:extLst>
        </p:cNvPr>
        <p:cNvGrpSpPr/>
        <p:nvPr/>
      </p:nvGrpSpPr>
      <p:grpSpPr>
        <a:xfrm>
          <a:off x="0" y="0"/>
          <a:ext cx="0" cy="0"/>
          <a:chOff x="0" y="0"/>
          <a:chExt cx="0" cy="0"/>
        </a:xfrm>
      </p:grpSpPr>
      <p:pic>
        <p:nvPicPr>
          <p:cNvPr id="1721" name="Picture 1720">
            <a:extLst>
              <a:ext uri="{FF2B5EF4-FFF2-40B4-BE49-F238E27FC236}">
                <a16:creationId xmlns:a16="http://schemas.microsoft.com/office/drawing/2014/main" id="{8A06BD95-DE95-317B-1440-1B6DF5BBCCDD}"/>
              </a:ext>
            </a:extLst>
          </p:cNvPr>
          <p:cNvPicPr>
            <a:picLocks noChangeAspect="1"/>
          </p:cNvPicPr>
          <p:nvPr/>
        </p:nvPicPr>
        <p:blipFill rotWithShape="1">
          <a:blip r:embed="rId3">
            <a:alphaModFix amt="7000"/>
          </a:blip>
          <a:srcRect r="11111"/>
          <a:stretch/>
        </p:blipFill>
        <p:spPr>
          <a:xfrm>
            <a:off x="1" y="0"/>
            <a:ext cx="9144000" cy="5143500"/>
          </a:xfrm>
          <a:prstGeom prst="rect">
            <a:avLst/>
          </a:prstGeom>
        </p:spPr>
      </p:pic>
      <p:sp>
        <p:nvSpPr>
          <p:cNvPr id="6" name="Arrow: Pentagon 5">
            <a:extLst>
              <a:ext uri="{FF2B5EF4-FFF2-40B4-BE49-F238E27FC236}">
                <a16:creationId xmlns:a16="http://schemas.microsoft.com/office/drawing/2014/main" id="{F06E0968-0578-62B3-D8E4-C66CD45F15D5}"/>
              </a:ext>
            </a:extLst>
          </p:cNvPr>
          <p:cNvSpPr/>
          <p:nvPr/>
        </p:nvSpPr>
        <p:spPr>
          <a:xfrm>
            <a:off x="0" y="243139"/>
            <a:ext cx="6385560" cy="609600"/>
          </a:xfrm>
          <a:prstGeom prst="homePlate">
            <a:avLst/>
          </a:prstGeom>
          <a:solidFill>
            <a:srgbClr val="2A29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200" b="1" i="1">
                <a:solidFill>
                  <a:schemeClr val="accent3"/>
                </a:solidFill>
                <a:effectLst/>
                <a:ea typeface="Calibri" panose="020F0502020204030204" pitchFamily="34" charset="0"/>
              </a:rPr>
              <a:t>Hoạt động của Nguyễn Ái Quốc tại </a:t>
            </a:r>
            <a:r>
              <a:rPr lang="en-US" sz="2200" b="1" i="1">
                <a:solidFill>
                  <a:schemeClr val="accent3"/>
                </a:solidFill>
                <a:effectLst/>
                <a:ea typeface="Calibri" panose="020F0502020204030204" pitchFamily="34" charset="0"/>
              </a:rPr>
              <a:t>Liên Xô</a:t>
            </a:r>
            <a:endParaRPr lang="en-US" sz="2200" i="1">
              <a:solidFill>
                <a:schemeClr val="accent3"/>
              </a:solidFill>
            </a:endParaRPr>
          </a:p>
        </p:txBody>
      </p:sp>
      <p:grpSp>
        <p:nvGrpSpPr>
          <p:cNvPr id="2" name="Group 1">
            <a:extLst>
              <a:ext uri="{FF2B5EF4-FFF2-40B4-BE49-F238E27FC236}">
                <a16:creationId xmlns:a16="http://schemas.microsoft.com/office/drawing/2014/main" id="{4647996A-E61F-63D2-FA4E-6ACF425880CF}"/>
              </a:ext>
            </a:extLst>
          </p:cNvPr>
          <p:cNvGrpSpPr/>
          <p:nvPr/>
        </p:nvGrpSpPr>
        <p:grpSpPr>
          <a:xfrm>
            <a:off x="548322" y="1095878"/>
            <a:ext cx="2272087" cy="2306528"/>
            <a:chOff x="156182" y="1329783"/>
            <a:chExt cx="2272087" cy="2306528"/>
          </a:xfrm>
        </p:grpSpPr>
        <p:sp>
          <p:nvSpPr>
            <p:cNvPr id="3" name="Rectangle: Rounded Corners 2">
              <a:extLst>
                <a:ext uri="{FF2B5EF4-FFF2-40B4-BE49-F238E27FC236}">
                  <a16:creationId xmlns:a16="http://schemas.microsoft.com/office/drawing/2014/main" id="{6FC752C9-4E8D-6750-3F22-257B3DFC47C5}"/>
                </a:ext>
              </a:extLst>
            </p:cNvPr>
            <p:cNvSpPr/>
            <p:nvPr/>
          </p:nvSpPr>
          <p:spPr>
            <a:xfrm>
              <a:off x="156182" y="1649823"/>
              <a:ext cx="2272087" cy="1986488"/>
            </a:xfrm>
            <a:prstGeom prst="roundRect">
              <a:avLst>
                <a:gd name="adj" fmla="val 9604"/>
              </a:avLst>
            </a:prstGeom>
            <a:solidFill>
              <a:srgbClr val="FFFFFF"/>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được bầu vào Hội đồng Quốc tế Nông dân.</a:t>
              </a:r>
            </a:p>
          </p:txBody>
        </p:sp>
        <p:sp>
          <p:nvSpPr>
            <p:cNvPr id="4" name="Rectangle: Rounded Corners 3">
              <a:extLst>
                <a:ext uri="{FF2B5EF4-FFF2-40B4-BE49-F238E27FC236}">
                  <a16:creationId xmlns:a16="http://schemas.microsoft.com/office/drawing/2014/main" id="{E0ADDFC7-D7D5-DF8F-079E-9B1C4630084E}"/>
                </a:ext>
              </a:extLst>
            </p:cNvPr>
            <p:cNvSpPr/>
            <p:nvPr/>
          </p:nvSpPr>
          <p:spPr>
            <a:xfrm>
              <a:off x="439076" y="1329783"/>
              <a:ext cx="1706297" cy="640080"/>
            </a:xfrm>
            <a:prstGeom prst="roundRect">
              <a:avLst>
                <a:gd name="adj" fmla="val 50000"/>
              </a:avLst>
            </a:prstGeom>
            <a:solidFill>
              <a:srgbClr val="FFFFFF"/>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rgbClr val="C00000"/>
                  </a:solidFill>
                </a:rPr>
                <a:t>10/1923</a:t>
              </a:r>
            </a:p>
          </p:txBody>
        </p:sp>
      </p:grpSp>
      <p:grpSp>
        <p:nvGrpSpPr>
          <p:cNvPr id="12" name="Group 11">
            <a:extLst>
              <a:ext uri="{FF2B5EF4-FFF2-40B4-BE49-F238E27FC236}">
                <a16:creationId xmlns:a16="http://schemas.microsoft.com/office/drawing/2014/main" id="{223E3E06-F9CD-64CC-8361-6957A998B36B}"/>
              </a:ext>
            </a:extLst>
          </p:cNvPr>
          <p:cNvGrpSpPr/>
          <p:nvPr/>
        </p:nvGrpSpPr>
        <p:grpSpPr>
          <a:xfrm>
            <a:off x="3128179" y="1095878"/>
            <a:ext cx="2887637" cy="2306528"/>
            <a:chOff x="-151595" y="1329783"/>
            <a:chExt cx="2887637" cy="2306528"/>
          </a:xfrm>
        </p:grpSpPr>
        <p:sp>
          <p:nvSpPr>
            <p:cNvPr id="13" name="Rectangle: Rounded Corners 12">
              <a:extLst>
                <a:ext uri="{FF2B5EF4-FFF2-40B4-BE49-F238E27FC236}">
                  <a16:creationId xmlns:a16="http://schemas.microsoft.com/office/drawing/2014/main" id="{C82B906C-26BF-ED92-D07E-453C085E394B}"/>
                </a:ext>
              </a:extLst>
            </p:cNvPr>
            <p:cNvSpPr/>
            <p:nvPr/>
          </p:nvSpPr>
          <p:spPr>
            <a:xfrm>
              <a:off x="-151595" y="1644686"/>
              <a:ext cx="2887637" cy="1991625"/>
            </a:xfrm>
            <a:prstGeom prst="roundRect">
              <a:avLst>
                <a:gd name="adj" fmla="val 9604"/>
              </a:avLst>
            </a:prstGeom>
            <a:solidFill>
              <a:srgbClr val="FFFFFF"/>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trình bày tham luận tại Đại hội lần thứ V của Quốc tế Cộng sản.</a:t>
              </a:r>
            </a:p>
          </p:txBody>
        </p:sp>
        <p:sp>
          <p:nvSpPr>
            <p:cNvPr id="14" name="Rectangle: Rounded Corners 13">
              <a:extLst>
                <a:ext uri="{FF2B5EF4-FFF2-40B4-BE49-F238E27FC236}">
                  <a16:creationId xmlns:a16="http://schemas.microsoft.com/office/drawing/2014/main" id="{35A9DA74-6427-46B4-09B3-03E9278C789F}"/>
                </a:ext>
              </a:extLst>
            </p:cNvPr>
            <p:cNvSpPr/>
            <p:nvPr/>
          </p:nvSpPr>
          <p:spPr>
            <a:xfrm>
              <a:off x="439076" y="1329783"/>
              <a:ext cx="1706297" cy="640080"/>
            </a:xfrm>
            <a:prstGeom prst="roundRect">
              <a:avLst>
                <a:gd name="adj" fmla="val 50000"/>
              </a:avLst>
            </a:prstGeom>
            <a:solidFill>
              <a:srgbClr val="FFFFFF"/>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rgbClr val="C00000"/>
                  </a:solidFill>
                </a:rPr>
                <a:t>6/1924</a:t>
              </a:r>
            </a:p>
          </p:txBody>
        </p:sp>
      </p:grpSp>
      <p:grpSp>
        <p:nvGrpSpPr>
          <p:cNvPr id="15" name="Group 14">
            <a:extLst>
              <a:ext uri="{FF2B5EF4-FFF2-40B4-BE49-F238E27FC236}">
                <a16:creationId xmlns:a16="http://schemas.microsoft.com/office/drawing/2014/main" id="{E9E8CB7A-09A6-D20C-FF2F-F7E47AC85AC8}"/>
              </a:ext>
            </a:extLst>
          </p:cNvPr>
          <p:cNvGrpSpPr/>
          <p:nvPr/>
        </p:nvGrpSpPr>
        <p:grpSpPr>
          <a:xfrm>
            <a:off x="6323591" y="1095878"/>
            <a:ext cx="2272087" cy="2311665"/>
            <a:chOff x="156182" y="1329783"/>
            <a:chExt cx="2272087" cy="2311665"/>
          </a:xfrm>
        </p:grpSpPr>
        <p:sp>
          <p:nvSpPr>
            <p:cNvPr id="16" name="Rectangle: Rounded Corners 15">
              <a:extLst>
                <a:ext uri="{FF2B5EF4-FFF2-40B4-BE49-F238E27FC236}">
                  <a16:creationId xmlns:a16="http://schemas.microsoft.com/office/drawing/2014/main" id="{F3530DC9-8702-9178-40DA-4138EE6966F2}"/>
                </a:ext>
              </a:extLst>
            </p:cNvPr>
            <p:cNvSpPr/>
            <p:nvPr/>
          </p:nvSpPr>
          <p:spPr>
            <a:xfrm>
              <a:off x="156182" y="1649823"/>
              <a:ext cx="2272087" cy="1991625"/>
            </a:xfrm>
            <a:prstGeom prst="roundRect">
              <a:avLst>
                <a:gd name="adj" fmla="val 9604"/>
              </a:avLst>
            </a:prstGeom>
            <a:solidFill>
              <a:srgbClr val="FFFFFF"/>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viết bài cho tạp chí Thư tín quốc tế, báo Sự thật. </a:t>
              </a:r>
            </a:p>
          </p:txBody>
        </p:sp>
        <p:sp>
          <p:nvSpPr>
            <p:cNvPr id="17" name="Rectangle: Rounded Corners 16">
              <a:extLst>
                <a:ext uri="{FF2B5EF4-FFF2-40B4-BE49-F238E27FC236}">
                  <a16:creationId xmlns:a16="http://schemas.microsoft.com/office/drawing/2014/main" id="{903B582C-AB90-5F9A-52D1-00B9915B672F}"/>
                </a:ext>
              </a:extLst>
            </p:cNvPr>
            <p:cNvSpPr/>
            <p:nvPr/>
          </p:nvSpPr>
          <p:spPr>
            <a:xfrm>
              <a:off x="396847" y="1329783"/>
              <a:ext cx="1790755" cy="640080"/>
            </a:xfrm>
            <a:prstGeom prst="roundRect">
              <a:avLst>
                <a:gd name="adj" fmla="val 50000"/>
              </a:avLst>
            </a:prstGeom>
            <a:solidFill>
              <a:srgbClr val="FFFFFF"/>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C00000"/>
                  </a:solidFill>
                </a:rPr>
                <a:t>1923 - 1924</a:t>
              </a:r>
            </a:p>
          </p:txBody>
        </p:sp>
      </p:grpSp>
      <p:pic>
        <p:nvPicPr>
          <p:cNvPr id="19" name="Picture 18" descr="Nguyễn Ái Quốc và người dân địa phương trên Đồi Chim Sẻ khi tham dự Đại hội Quốc tế Cộng sản lần thứ V tại Mátxcơva (17/6-8/7/1924)">
            <a:extLst>
              <a:ext uri="{FF2B5EF4-FFF2-40B4-BE49-F238E27FC236}">
                <a16:creationId xmlns:a16="http://schemas.microsoft.com/office/drawing/2014/main" id="{38B7FF35-598B-B8CE-040D-3E424195E7CC}"/>
              </a:ext>
              <a:ext uri="{C183D7F6-B498-43B3-948B-1728B52AA6E4}">
                <adec:decorative xmlns:adec="http://schemas.microsoft.com/office/drawing/2017/decorative" xmlns="" val="0"/>
              </a:ext>
            </a:extLst>
          </p:cNvPr>
          <p:cNvPicPr>
            <a:picLocks noChangeAspect="1"/>
          </p:cNvPicPr>
          <p:nvPr/>
        </p:nvPicPr>
        <p:blipFill>
          <a:blip r:embed="rId4"/>
          <a:stretch>
            <a:fillRect/>
          </a:stretch>
        </p:blipFill>
        <p:spPr>
          <a:xfrm>
            <a:off x="666672" y="3480473"/>
            <a:ext cx="2369270" cy="1584960"/>
          </a:xfrm>
          <a:prstGeom prst="ellipse">
            <a:avLst/>
          </a:prstGeom>
        </p:spPr>
      </p:pic>
      <p:pic>
        <p:nvPicPr>
          <p:cNvPr id="27" name="Picture 26" descr="Đồng chí Nguyễn Ái Quốc phát biểu tại Đại hội Quốc tế Cộng sản lần thứ V ở Mátxcơva (17/6-8/7/1924) với tư cách là đại biểu Đảng Cộng sản Pháp ">
            <a:extLst>
              <a:ext uri="{FF2B5EF4-FFF2-40B4-BE49-F238E27FC236}">
                <a16:creationId xmlns:a16="http://schemas.microsoft.com/office/drawing/2014/main" id="{EDF49312-B7CD-DF57-4712-772985255517}"/>
              </a:ext>
              <a:ext uri="{C183D7F6-B498-43B3-948B-1728B52AA6E4}">
                <adec:decorative xmlns:adec="http://schemas.microsoft.com/office/drawing/2017/decorative" xmlns="" val="0"/>
              </a:ext>
            </a:extLst>
          </p:cNvPr>
          <p:cNvPicPr>
            <a:picLocks noChangeAspect="1"/>
          </p:cNvPicPr>
          <p:nvPr/>
        </p:nvPicPr>
        <p:blipFill>
          <a:blip r:embed="rId5"/>
          <a:srcRect t="3172" b="3172"/>
          <a:stretch/>
        </p:blipFill>
        <p:spPr>
          <a:xfrm>
            <a:off x="3387362" y="3480473"/>
            <a:ext cx="2369270" cy="1584960"/>
          </a:xfrm>
          <a:prstGeom prst="ellipse">
            <a:avLst/>
          </a:prstGeom>
        </p:spPr>
      </p:pic>
      <p:pic>
        <p:nvPicPr>
          <p:cNvPr id="28" name="Picture 27" descr="Nguyễn Ái Quốc (hàng đầu, đầu tiên bên trái) và các đại biểu tham dự Đại hội Quốc tế Cộng sản lần thứ V tại Mátxcơva, 17/6 – 8/7/1924">
            <a:extLst>
              <a:ext uri="{FF2B5EF4-FFF2-40B4-BE49-F238E27FC236}">
                <a16:creationId xmlns:a16="http://schemas.microsoft.com/office/drawing/2014/main" id="{41987F12-A4B0-2120-E765-A86A2E2EB3D0}"/>
              </a:ext>
              <a:ext uri="{C183D7F6-B498-43B3-948B-1728B52AA6E4}">
                <adec:decorative xmlns:adec="http://schemas.microsoft.com/office/drawing/2017/decorative" xmlns="" val="0"/>
              </a:ext>
            </a:extLst>
          </p:cNvPr>
          <p:cNvPicPr>
            <a:picLocks noChangeAspect="1"/>
          </p:cNvPicPr>
          <p:nvPr/>
        </p:nvPicPr>
        <p:blipFill>
          <a:blip r:embed="rId6"/>
          <a:srcRect l="3286" r="3286"/>
          <a:stretch/>
        </p:blipFill>
        <p:spPr>
          <a:xfrm>
            <a:off x="6274998" y="3480473"/>
            <a:ext cx="2369270" cy="1584960"/>
          </a:xfrm>
          <a:prstGeom prst="ellipse">
            <a:avLst/>
          </a:prstGeom>
        </p:spPr>
      </p:pic>
    </p:spTree>
    <p:extLst>
      <p:ext uri="{BB962C8B-B14F-4D97-AF65-F5344CB8AC3E}">
        <p14:creationId xmlns:p14="http://schemas.microsoft.com/office/powerpoint/2010/main" val="442322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p:tgtEl>
                                          <p:spTgt spid="12"/>
                                        </p:tgtEl>
                                        <p:attrNameLst>
                                          <p:attrName>ppt_y</p:attrName>
                                        </p:attrNameLst>
                                      </p:cBhvr>
                                      <p:tavLst>
                                        <p:tav tm="0">
                                          <p:val>
                                            <p:strVal val="#ppt_y+#ppt_h*1.125000"/>
                                          </p:val>
                                        </p:tav>
                                        <p:tav tm="100000">
                                          <p:val>
                                            <p:strVal val="#ppt_y"/>
                                          </p:val>
                                        </p:tav>
                                      </p:tavLst>
                                    </p:anim>
                                    <p:animEffect transition="in" filter="wipe(up)">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p:tgtEl>
                                          <p:spTgt spid="15"/>
                                        </p:tgtEl>
                                        <p:attrNameLst>
                                          <p:attrName>ppt_y</p:attrName>
                                        </p:attrNameLst>
                                      </p:cBhvr>
                                      <p:tavLst>
                                        <p:tav tm="0">
                                          <p:val>
                                            <p:strVal val="#ppt_y+#ppt_h*1.125000"/>
                                          </p:val>
                                        </p:tav>
                                        <p:tav tm="100000">
                                          <p:val>
                                            <p:strVal val="#ppt_y"/>
                                          </p:val>
                                        </p:tav>
                                      </p:tavLst>
                                    </p:anim>
                                    <p:animEffect transition="in" filter="wipe(up)">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circle(in)">
                                      <p:cBhvr>
                                        <p:cTn id="25" dur="500"/>
                                        <p:tgtEl>
                                          <p:spTgt spid="19"/>
                                        </p:tgtEl>
                                      </p:cBhvr>
                                    </p:animEffect>
                                  </p:childTnLst>
                                </p:cTn>
                              </p:par>
                              <p:par>
                                <p:cTn id="26" presetID="6" presetClass="entr" presetSubtype="16"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circle(in)">
                                      <p:cBhvr>
                                        <p:cTn id="28" dur="500"/>
                                        <p:tgtEl>
                                          <p:spTgt spid="27"/>
                                        </p:tgtEl>
                                      </p:cBhvr>
                                    </p:animEffect>
                                  </p:childTnLst>
                                </p:cTn>
                              </p:par>
                              <p:par>
                                <p:cTn id="29" presetID="6" presetClass="entr" presetSubtype="16"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circle(in)">
                                      <p:cBhvr>
                                        <p:cTn id="3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56"/>
        <p:cNvGrpSpPr/>
        <p:nvPr/>
      </p:nvGrpSpPr>
      <p:grpSpPr>
        <a:xfrm>
          <a:off x="0" y="0"/>
          <a:ext cx="0" cy="0"/>
          <a:chOff x="0" y="0"/>
          <a:chExt cx="0" cy="0"/>
        </a:xfrm>
      </p:grpSpPr>
      <p:sp>
        <p:nvSpPr>
          <p:cNvPr id="4" name="TextBox 10">
            <a:extLst>
              <a:ext uri="{FF2B5EF4-FFF2-40B4-BE49-F238E27FC236}">
                <a16:creationId xmlns:a16="http://schemas.microsoft.com/office/drawing/2014/main" id="{C991087D-28C6-ACFE-CAE5-6A9F288AA40B}"/>
              </a:ext>
            </a:extLst>
          </p:cNvPr>
          <p:cNvSpPr txBox="1"/>
          <p:nvPr/>
        </p:nvSpPr>
        <p:spPr>
          <a:xfrm>
            <a:off x="533096" y="661243"/>
            <a:ext cx="8077809" cy="553998"/>
          </a:xfrm>
          <a:prstGeom prst="rect">
            <a:avLst/>
          </a:prstGeom>
        </p:spPr>
        <p:txBody>
          <a:bodyPr wrap="square" lIns="0" tIns="0" rIns="0" bIns="0" rtlCol="0" anchor="t">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3600" b="1" i="0" u="none" strike="noStrike" kern="1200" cap="none" spc="0" normalizeH="0" baseline="0" noProof="0">
                <a:ln>
                  <a:noFill/>
                </a:ln>
                <a:solidFill>
                  <a:srgbClr val="E2D9CA">
                    <a:lumMod val="50000"/>
                  </a:srgbClr>
                </a:solidFill>
                <a:effectLst/>
                <a:uLnTx/>
                <a:uFillTx/>
                <a:latin typeface="Arial" panose="020B0604020202020204" pitchFamily="34" charset="0"/>
                <a:ea typeface="+mn-ea"/>
                <a:cs typeface="Arial" panose="020B0604020202020204" pitchFamily="34" charset="0"/>
                <a:sym typeface="Arial"/>
              </a:rPr>
              <a:t>KHỞI ĐỘNG</a:t>
            </a:r>
            <a:endParaRPr kumimoji="0" lang="en-US" sz="3600" b="1" i="0" u="none" strike="noStrike" kern="1200" cap="none" spc="0" normalizeH="0" baseline="0" noProof="0" dirty="0">
              <a:ln>
                <a:noFill/>
              </a:ln>
              <a:solidFill>
                <a:srgbClr val="E2D9CA">
                  <a:lumMod val="50000"/>
                </a:srgbClr>
              </a:solidFill>
              <a:effectLst/>
              <a:uLnTx/>
              <a:uFillTx/>
              <a:latin typeface="Arial" panose="020B0604020202020204" pitchFamily="34" charset="0"/>
              <a:ea typeface="+mn-ea"/>
              <a:cs typeface="Arial" panose="020B0604020202020204" pitchFamily="34" charset="0"/>
              <a:sym typeface="Arial"/>
            </a:endParaRPr>
          </a:p>
        </p:txBody>
      </p:sp>
      <p:sp>
        <p:nvSpPr>
          <p:cNvPr id="7" name="TextBox 6">
            <a:extLst>
              <a:ext uri="{FF2B5EF4-FFF2-40B4-BE49-F238E27FC236}">
                <a16:creationId xmlns:a16="http://schemas.microsoft.com/office/drawing/2014/main" id="{31233028-E0D6-5EE5-E4AA-A01E3A389DFA}"/>
              </a:ext>
            </a:extLst>
          </p:cNvPr>
          <p:cNvSpPr txBox="1"/>
          <p:nvPr/>
        </p:nvSpPr>
        <p:spPr>
          <a:xfrm>
            <a:off x="3764280" y="1352495"/>
            <a:ext cx="5016004" cy="1703030"/>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i="0" u="none" strike="noStrike" kern="0" cap="none" spc="0" normalizeH="0" baseline="0" noProof="0">
                <a:ln>
                  <a:noFill/>
                </a:ln>
                <a:solidFill>
                  <a:srgbClr val="000000"/>
                </a:solidFill>
                <a:effectLst/>
                <a:uLnTx/>
                <a:uFillTx/>
                <a:latin typeface="Arial"/>
                <a:cs typeface="Arial"/>
                <a:sym typeface="Arial"/>
              </a:rPr>
              <a:t>“…Luận cương đến Bác Hồ. Và Người đã khóc</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i="0" u="none" strike="noStrike" kern="0" cap="none" spc="0" normalizeH="0" baseline="0" noProof="0">
                <a:ln>
                  <a:noFill/>
                </a:ln>
                <a:solidFill>
                  <a:srgbClr val="000000"/>
                </a:solidFill>
                <a:effectLst/>
                <a:uLnTx/>
                <a:uFillTx/>
                <a:latin typeface="Arial"/>
                <a:cs typeface="Arial"/>
                <a:sym typeface="Arial"/>
              </a:rPr>
              <a:t>Lệ Bác Hồ rơi trên chữ Lê-nin</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i="0" u="none" strike="noStrike" kern="0" cap="none" spc="0" normalizeH="0" baseline="0" noProof="0">
                <a:ln>
                  <a:noFill/>
                </a:ln>
                <a:solidFill>
                  <a:srgbClr val="000000"/>
                </a:solidFill>
                <a:effectLst/>
                <a:uLnTx/>
                <a:uFillTx/>
                <a:latin typeface="Arial"/>
                <a:cs typeface="Arial"/>
                <a:sym typeface="Arial"/>
              </a:rPr>
              <a:t>Bác reo lên một mình như nói cùng dân tộc</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i="0" u="none" strike="noStrike" kern="0" cap="none" spc="0" normalizeH="0" baseline="0" noProof="0">
                <a:ln>
                  <a:noFill/>
                </a:ln>
                <a:solidFill>
                  <a:srgbClr val="000000"/>
                </a:solidFill>
                <a:effectLst/>
                <a:uLnTx/>
                <a:uFillTx/>
                <a:latin typeface="Arial"/>
                <a:cs typeface="Arial"/>
                <a:sym typeface="Arial"/>
              </a:rPr>
              <a:t>“Cơm là đây! Hạnh phúc đây rồi”.</a:t>
            </a:r>
          </a:p>
        </p:txBody>
      </p:sp>
      <p:pic>
        <p:nvPicPr>
          <p:cNvPr id="9" name="Picture 8" descr="A person in a suit and tie with a ship in the background&#10;&#10;Description automatically generated">
            <a:extLst>
              <a:ext uri="{FF2B5EF4-FFF2-40B4-BE49-F238E27FC236}">
                <a16:creationId xmlns:a16="http://schemas.microsoft.com/office/drawing/2014/main" id="{0E2401CE-9AC6-99DC-ECC2-8E9BC33D47C3}"/>
              </a:ext>
            </a:extLst>
          </p:cNvPr>
          <p:cNvPicPr>
            <a:picLocks noChangeAspect="1"/>
          </p:cNvPicPr>
          <p:nvPr/>
        </p:nvPicPr>
        <p:blipFill>
          <a:blip r:embed="rId3"/>
          <a:stretch>
            <a:fillRect/>
          </a:stretch>
        </p:blipFill>
        <p:spPr>
          <a:xfrm>
            <a:off x="455208" y="1621320"/>
            <a:ext cx="3240492" cy="2272499"/>
          </a:xfrm>
          <a:prstGeom prst="rect">
            <a:avLst/>
          </a:prstGeom>
        </p:spPr>
      </p:pic>
      <p:grpSp>
        <p:nvGrpSpPr>
          <p:cNvPr id="15" name="Group 14">
            <a:extLst>
              <a:ext uri="{FF2B5EF4-FFF2-40B4-BE49-F238E27FC236}">
                <a16:creationId xmlns:a16="http://schemas.microsoft.com/office/drawing/2014/main" id="{C4FF3F25-4EAF-21AD-0873-23B09C168FD0}"/>
              </a:ext>
            </a:extLst>
          </p:cNvPr>
          <p:cNvGrpSpPr/>
          <p:nvPr/>
        </p:nvGrpSpPr>
        <p:grpSpPr>
          <a:xfrm>
            <a:off x="3940562" y="3192779"/>
            <a:ext cx="4663440" cy="1420325"/>
            <a:chOff x="3764280" y="3192780"/>
            <a:chExt cx="4663440" cy="1420325"/>
          </a:xfrm>
        </p:grpSpPr>
        <p:grpSp>
          <p:nvGrpSpPr>
            <p:cNvPr id="12" name="Group 11">
              <a:extLst>
                <a:ext uri="{FF2B5EF4-FFF2-40B4-BE49-F238E27FC236}">
                  <a16:creationId xmlns:a16="http://schemas.microsoft.com/office/drawing/2014/main" id="{DD76D0D5-B627-E00C-31CE-991E4EFD0043}"/>
                </a:ext>
              </a:extLst>
            </p:cNvPr>
            <p:cNvGrpSpPr/>
            <p:nvPr/>
          </p:nvGrpSpPr>
          <p:grpSpPr>
            <a:xfrm>
              <a:off x="3764280" y="3192780"/>
              <a:ext cx="4663440" cy="1402080"/>
              <a:chOff x="3764280" y="3192780"/>
              <a:chExt cx="4663440" cy="1402080"/>
            </a:xfrm>
          </p:grpSpPr>
          <p:sp>
            <p:nvSpPr>
              <p:cNvPr id="11" name="Rectangle: Rounded Corners 10">
                <a:extLst>
                  <a:ext uri="{FF2B5EF4-FFF2-40B4-BE49-F238E27FC236}">
                    <a16:creationId xmlns:a16="http://schemas.microsoft.com/office/drawing/2014/main" id="{9AC8DB8B-85C2-C5B8-C160-F45AD2C3C4F2}"/>
                  </a:ext>
                </a:extLst>
              </p:cNvPr>
              <p:cNvSpPr/>
              <p:nvPr/>
            </p:nvSpPr>
            <p:spPr>
              <a:xfrm>
                <a:off x="4213860" y="3192780"/>
                <a:ext cx="4213860" cy="1402080"/>
              </a:xfrm>
              <a:prstGeom prst="roundRect">
                <a:avLst>
                  <a:gd name="adj" fmla="val 9058"/>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2D9CA"/>
                  </a:solidFill>
                  <a:effectLst/>
                  <a:uLnTx/>
                  <a:uFillTx/>
                  <a:latin typeface="Arial"/>
                  <a:ea typeface="+mn-ea"/>
                  <a:cs typeface="+mn-cs"/>
                  <a:sym typeface="Arial"/>
                </a:endParaRPr>
              </a:p>
            </p:txBody>
          </p:sp>
          <p:pic>
            <p:nvPicPr>
              <p:cNvPr id="10" name="Picture 52">
                <a:extLst>
                  <a:ext uri="{FF2B5EF4-FFF2-40B4-BE49-F238E27FC236}">
                    <a16:creationId xmlns:a16="http://schemas.microsoft.com/office/drawing/2014/main" id="{D11EAB54-20D6-310B-3BD2-B1341FC96E9A}"/>
                  </a:ext>
                </a:extLst>
              </p:cNvPr>
              <p:cNvPicPr>
                <a:picLocks noChangeAspect="1"/>
              </p:cNvPicPr>
              <p:nvPr/>
            </p:nvPicPr>
            <p:blipFill>
              <a:blip r:embed="rId4"/>
              <a:srcRect/>
              <a:stretch>
                <a:fillRect/>
              </a:stretch>
            </p:blipFill>
            <p:spPr>
              <a:xfrm>
                <a:off x="3764280" y="3599322"/>
                <a:ext cx="1019399" cy="763912"/>
              </a:xfrm>
              <a:prstGeom prst="rect">
                <a:avLst/>
              </a:prstGeom>
            </p:spPr>
          </p:pic>
        </p:grpSp>
        <p:sp>
          <p:nvSpPr>
            <p:cNvPr id="14" name="TextBox 13">
              <a:extLst>
                <a:ext uri="{FF2B5EF4-FFF2-40B4-BE49-F238E27FC236}">
                  <a16:creationId xmlns:a16="http://schemas.microsoft.com/office/drawing/2014/main" id="{A9B1C361-491A-2EB5-0CCC-BAB60CCFECF5}"/>
                </a:ext>
              </a:extLst>
            </p:cNvPr>
            <p:cNvSpPr txBox="1"/>
            <p:nvPr/>
          </p:nvSpPr>
          <p:spPr>
            <a:xfrm>
              <a:off x="4783679" y="3192780"/>
              <a:ext cx="3457575" cy="142032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a:cs typeface="Arial"/>
                  <a:sym typeface="Arial"/>
                </a:rPr>
                <a:t>Đoạn thơ nhắc đến sự kiện nào trong quá trình hoạt động của Bác? </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fill="hold"/>
                                        <p:tgtEl>
                                          <p:spTgt spid="15"/>
                                        </p:tgtEl>
                                        <p:attrNameLst>
                                          <p:attrName>ppt_x</p:attrName>
                                        </p:attrNameLst>
                                      </p:cBhvr>
                                      <p:tavLst>
                                        <p:tav tm="0">
                                          <p:val>
                                            <p:strVal val="1+#ppt_w/2"/>
                                          </p:val>
                                        </p:tav>
                                        <p:tav tm="100000">
                                          <p:val>
                                            <p:strVal val="#ppt_x"/>
                                          </p:val>
                                        </p:tav>
                                      </p:tavLst>
                                    </p:anim>
                                    <p:anim calcmode="lin" valueType="num">
                                      <p:cBhvr additive="base">
                                        <p:cTn id="17"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C70DE368-5F18-DEDA-5BB2-D47F34374B47}"/>
              </a:ext>
            </a:extLst>
          </p:cNvPr>
          <p:cNvGrpSpPr/>
          <p:nvPr/>
        </p:nvGrpSpPr>
        <p:grpSpPr>
          <a:xfrm>
            <a:off x="178593" y="205740"/>
            <a:ext cx="4126707" cy="4456035"/>
            <a:chOff x="262413" y="106680"/>
            <a:chExt cx="4126707" cy="4456035"/>
          </a:xfrm>
        </p:grpSpPr>
        <p:pic>
          <p:nvPicPr>
            <p:cNvPr id="5" name="Picture 4" descr="A close-up of a passport&#10;&#10;Description automatically generated">
              <a:extLst>
                <a:ext uri="{FF2B5EF4-FFF2-40B4-BE49-F238E27FC236}">
                  <a16:creationId xmlns:a16="http://schemas.microsoft.com/office/drawing/2014/main" id="{49F28B38-EC3E-1C2B-3BC9-9FBFFAAFA39D}"/>
                </a:ext>
              </a:extLst>
            </p:cNvPr>
            <p:cNvPicPr>
              <a:picLocks noChangeAspect="1"/>
            </p:cNvPicPr>
            <p:nvPr/>
          </p:nvPicPr>
          <p:blipFill>
            <a:blip r:embed="rId2"/>
            <a:stretch>
              <a:fillRect/>
            </a:stretch>
          </p:blipFill>
          <p:spPr>
            <a:xfrm>
              <a:off x="262413" y="106680"/>
              <a:ext cx="4126707" cy="3434152"/>
            </a:xfrm>
            <a:prstGeom prst="rect">
              <a:avLst/>
            </a:prstGeom>
          </p:spPr>
        </p:pic>
        <p:sp>
          <p:nvSpPr>
            <p:cNvPr id="7" name="TextBox 6">
              <a:extLst>
                <a:ext uri="{FF2B5EF4-FFF2-40B4-BE49-F238E27FC236}">
                  <a16:creationId xmlns:a16="http://schemas.microsoft.com/office/drawing/2014/main" id="{0FB2F95E-71F9-7F5D-025B-5DDF2338C961}"/>
                </a:ext>
              </a:extLst>
            </p:cNvPr>
            <p:cNvSpPr txBox="1"/>
            <p:nvPr/>
          </p:nvSpPr>
          <p:spPr>
            <a:xfrm>
              <a:off x="778906" y="3540832"/>
              <a:ext cx="3093720" cy="1021883"/>
            </a:xfrm>
            <a:prstGeom prst="rect">
              <a:avLst/>
            </a:prstGeom>
            <a:noFill/>
          </p:spPr>
          <p:txBody>
            <a:bodyPr wrap="square">
              <a:spAutoFit/>
            </a:bodyPr>
            <a:lstStyle/>
            <a:p>
              <a:pPr algn="ctr">
                <a:lnSpc>
                  <a:spcPct val="150000"/>
                </a:lnSpc>
              </a:pPr>
              <a:r>
                <a:rPr lang="vi-VN"/>
                <a:t>Thẻ đại biểu Nguyễn Ái Quốc tại Đại hội Quốc tế Cộng sản lần thứ V ở Mátxcơva, 17/6 - 8/7/1924</a:t>
              </a:r>
            </a:p>
          </p:txBody>
        </p:sp>
      </p:grpSp>
      <p:grpSp>
        <p:nvGrpSpPr>
          <p:cNvPr id="9" name="Group 8">
            <a:extLst>
              <a:ext uri="{FF2B5EF4-FFF2-40B4-BE49-F238E27FC236}">
                <a16:creationId xmlns:a16="http://schemas.microsoft.com/office/drawing/2014/main" id="{A0E31446-6365-6BE7-A316-D41505078494}"/>
              </a:ext>
            </a:extLst>
          </p:cNvPr>
          <p:cNvGrpSpPr/>
          <p:nvPr/>
        </p:nvGrpSpPr>
        <p:grpSpPr>
          <a:xfrm>
            <a:off x="4400073" y="1485580"/>
            <a:ext cx="4507707" cy="3463443"/>
            <a:chOff x="-408147" y="159700"/>
            <a:chExt cx="4507707" cy="3463443"/>
          </a:xfrm>
        </p:grpSpPr>
        <p:pic>
          <p:nvPicPr>
            <p:cNvPr id="10" name="Picture 9">
              <a:extLst>
                <a:ext uri="{FF2B5EF4-FFF2-40B4-BE49-F238E27FC236}">
                  <a16:creationId xmlns:a16="http://schemas.microsoft.com/office/drawing/2014/main" id="{14BA0F59-CEFE-F0AE-F82B-F0D9CC22011B}"/>
                </a:ext>
              </a:extLst>
            </p:cNvPr>
            <p:cNvPicPr>
              <a:picLocks noChangeAspect="1"/>
            </p:cNvPicPr>
            <p:nvPr/>
          </p:nvPicPr>
          <p:blipFill>
            <a:blip r:embed="rId3"/>
            <a:srcRect/>
            <a:stretch/>
          </p:blipFill>
          <p:spPr>
            <a:xfrm>
              <a:off x="-408147" y="159700"/>
              <a:ext cx="4507707" cy="2764726"/>
            </a:xfrm>
            <a:prstGeom prst="rect">
              <a:avLst/>
            </a:prstGeom>
          </p:spPr>
        </p:pic>
        <p:sp>
          <p:nvSpPr>
            <p:cNvPr id="11" name="TextBox 10">
              <a:extLst>
                <a:ext uri="{FF2B5EF4-FFF2-40B4-BE49-F238E27FC236}">
                  <a16:creationId xmlns:a16="http://schemas.microsoft.com/office/drawing/2014/main" id="{0CE4927E-2B54-B9F7-F6F5-0D20A8459F2B}"/>
                </a:ext>
              </a:extLst>
            </p:cNvPr>
            <p:cNvSpPr txBox="1"/>
            <p:nvPr/>
          </p:nvSpPr>
          <p:spPr>
            <a:xfrm>
              <a:off x="88224" y="2924426"/>
              <a:ext cx="3514964" cy="698717"/>
            </a:xfrm>
            <a:prstGeom prst="rect">
              <a:avLst/>
            </a:prstGeom>
            <a:noFill/>
          </p:spPr>
          <p:txBody>
            <a:bodyPr wrap="square">
              <a:spAutoFit/>
            </a:bodyPr>
            <a:lstStyle/>
            <a:p>
              <a:pPr algn="ctr">
                <a:lnSpc>
                  <a:spcPct val="150000"/>
                </a:lnSpc>
              </a:pPr>
              <a:r>
                <a:rPr lang="vi-VN"/>
                <a:t>Tàu Karl Liebknecht chở Nguyễn Ái Quốc đến Liên Xô lần đầu tiên, tháng 6-1923.</a:t>
              </a:r>
            </a:p>
          </p:txBody>
        </p:sp>
      </p:grpSp>
    </p:spTree>
    <p:extLst>
      <p:ext uri="{BB962C8B-B14F-4D97-AF65-F5344CB8AC3E}">
        <p14:creationId xmlns:p14="http://schemas.microsoft.com/office/powerpoint/2010/main" val="4030150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269AF3-6AF5-801F-97F0-3F80FE5F298E}"/>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3CD0B6EF-B4E1-9EDB-45BD-BCB2DEBFD550}"/>
              </a:ext>
            </a:extLst>
          </p:cNvPr>
          <p:cNvGrpSpPr/>
          <p:nvPr/>
        </p:nvGrpSpPr>
        <p:grpSpPr>
          <a:xfrm>
            <a:off x="700702" y="250072"/>
            <a:ext cx="4426296" cy="4643356"/>
            <a:chOff x="842265" y="486292"/>
            <a:chExt cx="4426296" cy="4643356"/>
          </a:xfrm>
        </p:grpSpPr>
        <p:pic>
          <p:nvPicPr>
            <p:cNvPr id="5" name="Picture 4">
              <a:extLst>
                <a:ext uri="{FF2B5EF4-FFF2-40B4-BE49-F238E27FC236}">
                  <a16:creationId xmlns:a16="http://schemas.microsoft.com/office/drawing/2014/main" id="{7226F2D6-901A-748D-7F98-3CD4C7F6AE44}"/>
                </a:ext>
              </a:extLst>
            </p:cNvPr>
            <p:cNvPicPr>
              <a:picLocks noChangeAspect="1"/>
            </p:cNvPicPr>
            <p:nvPr/>
          </p:nvPicPr>
          <p:blipFill rotWithShape="1">
            <a:blip r:embed="rId2"/>
            <a:srcRect l="15206" t="4682" r="16324" b="19725"/>
            <a:stretch/>
          </p:blipFill>
          <p:spPr>
            <a:xfrm>
              <a:off x="1268922" y="486292"/>
              <a:ext cx="3572981" cy="3944639"/>
            </a:xfrm>
            <a:prstGeom prst="rect">
              <a:avLst/>
            </a:prstGeom>
          </p:spPr>
        </p:pic>
        <p:sp>
          <p:nvSpPr>
            <p:cNvPr id="7" name="TextBox 6">
              <a:extLst>
                <a:ext uri="{FF2B5EF4-FFF2-40B4-BE49-F238E27FC236}">
                  <a16:creationId xmlns:a16="http://schemas.microsoft.com/office/drawing/2014/main" id="{6BFFDAF3-0453-E91C-96BC-009FCF853D73}"/>
                </a:ext>
              </a:extLst>
            </p:cNvPr>
            <p:cNvSpPr txBox="1"/>
            <p:nvPr/>
          </p:nvSpPr>
          <p:spPr>
            <a:xfrm>
              <a:off x="842265" y="4430931"/>
              <a:ext cx="4426296" cy="698717"/>
            </a:xfrm>
            <a:prstGeom prst="rect">
              <a:avLst/>
            </a:prstGeom>
            <a:noFill/>
          </p:spPr>
          <p:txBody>
            <a:bodyPr wrap="square">
              <a:spAutoFit/>
            </a:bodyPr>
            <a:lstStyle/>
            <a:p>
              <a:pPr algn="ctr">
                <a:lnSpc>
                  <a:spcPct val="150000"/>
                </a:lnSpc>
              </a:pPr>
              <a:r>
                <a:rPr lang="en-US"/>
                <a:t>Bài “Lênin và các dân tộc thuộc địa” của Nguyễn Ái Quốc, đăng trên báo Sự Thật, Liên Xô (27/1/1924)</a:t>
              </a:r>
              <a:endParaRPr lang="vi-VN"/>
            </a:p>
          </p:txBody>
        </p:sp>
      </p:grpSp>
      <p:grpSp>
        <p:nvGrpSpPr>
          <p:cNvPr id="9" name="Group 8">
            <a:extLst>
              <a:ext uri="{FF2B5EF4-FFF2-40B4-BE49-F238E27FC236}">
                <a16:creationId xmlns:a16="http://schemas.microsoft.com/office/drawing/2014/main" id="{608169DF-CCE8-0B79-A9EF-28869F802AA3}"/>
              </a:ext>
            </a:extLst>
          </p:cNvPr>
          <p:cNvGrpSpPr/>
          <p:nvPr/>
        </p:nvGrpSpPr>
        <p:grpSpPr>
          <a:xfrm>
            <a:off x="5501402" y="250072"/>
            <a:ext cx="3265113" cy="4643356"/>
            <a:chOff x="213122" y="-955580"/>
            <a:chExt cx="3265113" cy="4643356"/>
          </a:xfrm>
        </p:grpSpPr>
        <p:pic>
          <p:nvPicPr>
            <p:cNvPr id="10" name="Picture 9">
              <a:extLst>
                <a:ext uri="{FF2B5EF4-FFF2-40B4-BE49-F238E27FC236}">
                  <a16:creationId xmlns:a16="http://schemas.microsoft.com/office/drawing/2014/main" id="{15537957-A81C-B2A1-2F5E-9769AAB9ED78}"/>
                </a:ext>
              </a:extLst>
            </p:cNvPr>
            <p:cNvPicPr>
              <a:picLocks noChangeAspect="1"/>
            </p:cNvPicPr>
            <p:nvPr/>
          </p:nvPicPr>
          <p:blipFill>
            <a:blip r:embed="rId3"/>
            <a:srcRect/>
            <a:stretch/>
          </p:blipFill>
          <p:spPr>
            <a:xfrm>
              <a:off x="407556" y="-955580"/>
              <a:ext cx="2876299" cy="3944639"/>
            </a:xfrm>
            <a:prstGeom prst="rect">
              <a:avLst/>
            </a:prstGeom>
          </p:spPr>
        </p:pic>
        <p:sp>
          <p:nvSpPr>
            <p:cNvPr id="11" name="TextBox 10">
              <a:extLst>
                <a:ext uri="{FF2B5EF4-FFF2-40B4-BE49-F238E27FC236}">
                  <a16:creationId xmlns:a16="http://schemas.microsoft.com/office/drawing/2014/main" id="{F8723CB0-A0A5-82A5-9F0B-6DF4CAE36398}"/>
                </a:ext>
              </a:extLst>
            </p:cNvPr>
            <p:cNvSpPr txBox="1"/>
            <p:nvPr/>
          </p:nvSpPr>
          <p:spPr>
            <a:xfrm>
              <a:off x="213122" y="2989059"/>
              <a:ext cx="3265113" cy="698717"/>
            </a:xfrm>
            <a:prstGeom prst="rect">
              <a:avLst/>
            </a:prstGeom>
            <a:noFill/>
          </p:spPr>
          <p:txBody>
            <a:bodyPr wrap="square">
              <a:spAutoFit/>
            </a:bodyPr>
            <a:lstStyle/>
            <a:p>
              <a:pPr algn="ctr">
                <a:lnSpc>
                  <a:spcPct val="150000"/>
                </a:lnSpc>
              </a:pPr>
              <a:r>
                <a:rPr lang="vi-VN"/>
                <a:t>Đồng chí Nguyễn Ái Quốc</a:t>
              </a:r>
              <a:r>
                <a:rPr lang="en-US"/>
                <a:t> tại Liên Xô</a:t>
              </a:r>
              <a:r>
                <a:rPr lang="vi-VN"/>
                <a:t> năm 1923</a:t>
              </a:r>
            </a:p>
          </p:txBody>
        </p:sp>
      </p:grpSp>
    </p:spTree>
    <p:extLst>
      <p:ext uri="{BB962C8B-B14F-4D97-AF65-F5344CB8AC3E}">
        <p14:creationId xmlns:p14="http://schemas.microsoft.com/office/powerpoint/2010/main" val="3219272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01">
          <a:extLst>
            <a:ext uri="{FF2B5EF4-FFF2-40B4-BE49-F238E27FC236}">
              <a16:creationId xmlns:a16="http://schemas.microsoft.com/office/drawing/2014/main" id="{354E7C79-EBEB-293A-7531-9AAE0670A6C8}"/>
            </a:ext>
          </a:extLst>
        </p:cNvPr>
        <p:cNvGrpSpPr/>
        <p:nvPr/>
      </p:nvGrpSpPr>
      <p:grpSpPr>
        <a:xfrm>
          <a:off x="0" y="0"/>
          <a:ext cx="0" cy="0"/>
          <a:chOff x="0" y="0"/>
          <a:chExt cx="0" cy="0"/>
        </a:xfrm>
      </p:grpSpPr>
      <p:pic>
        <p:nvPicPr>
          <p:cNvPr id="1721" name="Picture 1720">
            <a:extLst>
              <a:ext uri="{FF2B5EF4-FFF2-40B4-BE49-F238E27FC236}">
                <a16:creationId xmlns:a16="http://schemas.microsoft.com/office/drawing/2014/main" id="{3BF2A643-EC9A-88DC-C478-9E27AA04BE6D}"/>
              </a:ext>
            </a:extLst>
          </p:cNvPr>
          <p:cNvPicPr>
            <a:picLocks noChangeAspect="1"/>
          </p:cNvPicPr>
          <p:nvPr/>
        </p:nvPicPr>
        <p:blipFill rotWithShape="1">
          <a:blip r:embed="rId3">
            <a:alphaModFix amt="5000"/>
          </a:blip>
          <a:srcRect b="15592"/>
          <a:stretch/>
        </p:blipFill>
        <p:spPr>
          <a:xfrm>
            <a:off x="0" y="-1"/>
            <a:ext cx="9144000" cy="5143501"/>
          </a:xfrm>
          <a:prstGeom prst="rect">
            <a:avLst/>
          </a:prstGeom>
        </p:spPr>
      </p:pic>
      <p:sp>
        <p:nvSpPr>
          <p:cNvPr id="6" name="Arrow: Pentagon 5">
            <a:extLst>
              <a:ext uri="{FF2B5EF4-FFF2-40B4-BE49-F238E27FC236}">
                <a16:creationId xmlns:a16="http://schemas.microsoft.com/office/drawing/2014/main" id="{73D555A4-0F00-E7BB-ACF4-65FD683F6372}"/>
              </a:ext>
            </a:extLst>
          </p:cNvPr>
          <p:cNvSpPr/>
          <p:nvPr/>
        </p:nvSpPr>
        <p:spPr>
          <a:xfrm>
            <a:off x="0" y="243139"/>
            <a:ext cx="6812280" cy="609600"/>
          </a:xfrm>
          <a:prstGeom prst="homePlate">
            <a:avLst/>
          </a:prstGeom>
          <a:solidFill>
            <a:srgbClr val="2A29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200" b="1" i="1">
                <a:solidFill>
                  <a:schemeClr val="accent3"/>
                </a:solidFill>
                <a:effectLst/>
                <a:ea typeface="Calibri" panose="020F0502020204030204" pitchFamily="34" charset="0"/>
              </a:rPr>
              <a:t>Hoạt động của Nguyễn Ái Quốc tại </a:t>
            </a:r>
            <a:r>
              <a:rPr lang="en-US" sz="2200" b="1" i="1">
                <a:solidFill>
                  <a:schemeClr val="accent3"/>
                </a:solidFill>
                <a:effectLst/>
                <a:ea typeface="Calibri" panose="020F0502020204030204" pitchFamily="34" charset="0"/>
              </a:rPr>
              <a:t>Trung Quốc</a:t>
            </a:r>
            <a:endParaRPr lang="en-US" sz="2200" i="1">
              <a:solidFill>
                <a:schemeClr val="accent3"/>
              </a:solidFill>
            </a:endParaRPr>
          </a:p>
        </p:txBody>
      </p:sp>
      <p:cxnSp>
        <p:nvCxnSpPr>
          <p:cNvPr id="2" name="Straight Arrow Connector 1">
            <a:extLst>
              <a:ext uri="{FF2B5EF4-FFF2-40B4-BE49-F238E27FC236}">
                <a16:creationId xmlns:a16="http://schemas.microsoft.com/office/drawing/2014/main" id="{85DEDF39-2D21-41DD-9E0C-2CF492D4D26B}"/>
              </a:ext>
            </a:extLst>
          </p:cNvPr>
          <p:cNvCxnSpPr>
            <a:cxnSpLocks/>
          </p:cNvCxnSpPr>
          <p:nvPr/>
        </p:nvCxnSpPr>
        <p:spPr>
          <a:xfrm>
            <a:off x="248497" y="1222879"/>
            <a:ext cx="10253133" cy="0"/>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 name="Flowchart: Off-page Connector 2">
            <a:extLst>
              <a:ext uri="{FF2B5EF4-FFF2-40B4-BE49-F238E27FC236}">
                <a16:creationId xmlns:a16="http://schemas.microsoft.com/office/drawing/2014/main" id="{6590751A-35F3-21E3-B1C6-D7E23617A333}"/>
              </a:ext>
            </a:extLst>
          </p:cNvPr>
          <p:cNvSpPr/>
          <p:nvPr/>
        </p:nvSpPr>
        <p:spPr>
          <a:xfrm>
            <a:off x="766823" y="1095881"/>
            <a:ext cx="2624077" cy="847220"/>
          </a:xfrm>
          <a:prstGeom prst="flowChartOffpageConnector">
            <a:avLst/>
          </a:prstGeom>
          <a:solidFill>
            <a:srgbClr val="FFC000"/>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lang="en-US" sz="2400">
                <a:solidFill>
                  <a:schemeClr val="tx1"/>
                </a:solidFill>
                <a:latin typeface="Arial" panose="020B0604020202020204" pitchFamily="34" charset="0"/>
                <a:cs typeface="Arial" panose="020B0604020202020204" pitchFamily="34" charset="0"/>
              </a:rPr>
              <a:t>1925 - 1927</a:t>
            </a:r>
            <a:endParaRPr kumimoji="0" lang="en-US" sz="2400" b="0"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sym typeface="Arial"/>
            </a:endParaRPr>
          </a:p>
        </p:txBody>
      </p:sp>
      <p:sp>
        <p:nvSpPr>
          <p:cNvPr id="4" name="Rectangle: Rounded Corners 3">
            <a:extLst>
              <a:ext uri="{FF2B5EF4-FFF2-40B4-BE49-F238E27FC236}">
                <a16:creationId xmlns:a16="http://schemas.microsoft.com/office/drawing/2014/main" id="{62876B46-28CA-AAE5-0DD7-22681E4C5FD4}"/>
              </a:ext>
            </a:extLst>
          </p:cNvPr>
          <p:cNvSpPr/>
          <p:nvPr/>
        </p:nvSpPr>
        <p:spPr>
          <a:xfrm>
            <a:off x="248497" y="2103964"/>
            <a:ext cx="2170853" cy="2796395"/>
          </a:xfrm>
          <a:prstGeom prst="roundRect">
            <a:avLst>
              <a:gd name="adj" fmla="val 6708"/>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Sáng lập Hội Việt Nam Cách mạng Thanh niên, xuất bản tờ báo Thanh niên.</a:t>
            </a:r>
            <a:endParaRPr lang="en-US" sz="2000">
              <a:solidFill>
                <a:srgbClr val="000000"/>
              </a:solidFill>
            </a:endParaRPr>
          </a:p>
        </p:txBody>
      </p:sp>
      <p:sp>
        <p:nvSpPr>
          <p:cNvPr id="5" name="Rectangle: Rounded Corners 4">
            <a:extLst>
              <a:ext uri="{FF2B5EF4-FFF2-40B4-BE49-F238E27FC236}">
                <a16:creationId xmlns:a16="http://schemas.microsoft.com/office/drawing/2014/main" id="{122B92FE-1369-F43E-3E25-3999E97545DC}"/>
              </a:ext>
            </a:extLst>
          </p:cNvPr>
          <p:cNvSpPr/>
          <p:nvPr/>
        </p:nvSpPr>
        <p:spPr>
          <a:xfrm>
            <a:off x="2582122" y="2103964"/>
            <a:ext cx="3321473" cy="2796395"/>
          </a:xfrm>
          <a:prstGeom prst="roundRect">
            <a:avLst>
              <a:gd name="adj" fmla="val 6708"/>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Mở lớp huấn luyện chính trị đào tạo một số thanh niên trở thành cán bộ cách mạng của Hội Việt Nam Cách mạng Thanh niên tại Quảng Châu. </a:t>
            </a:r>
          </a:p>
        </p:txBody>
      </p:sp>
      <p:grpSp>
        <p:nvGrpSpPr>
          <p:cNvPr id="12" name="Group 11">
            <a:extLst>
              <a:ext uri="{FF2B5EF4-FFF2-40B4-BE49-F238E27FC236}">
                <a16:creationId xmlns:a16="http://schemas.microsoft.com/office/drawing/2014/main" id="{7CDFBAE2-0B52-4A3A-3478-3065C69B76BE}"/>
              </a:ext>
            </a:extLst>
          </p:cNvPr>
          <p:cNvGrpSpPr/>
          <p:nvPr/>
        </p:nvGrpSpPr>
        <p:grpSpPr>
          <a:xfrm>
            <a:off x="6010818" y="1943101"/>
            <a:ext cx="3017563" cy="2972612"/>
            <a:chOff x="6010818" y="1943101"/>
            <a:chExt cx="3017563" cy="2972612"/>
          </a:xfrm>
        </p:grpSpPr>
        <p:pic>
          <p:nvPicPr>
            <p:cNvPr id="9" name="Picture 8" descr="A close-up of a newspaper&#10;&#10;Description automatically generated">
              <a:extLst>
                <a:ext uri="{FF2B5EF4-FFF2-40B4-BE49-F238E27FC236}">
                  <a16:creationId xmlns:a16="http://schemas.microsoft.com/office/drawing/2014/main" id="{EBF60B62-AB61-CE2F-5323-C84E40DEF106}"/>
                </a:ext>
              </a:extLst>
            </p:cNvPr>
            <p:cNvPicPr>
              <a:picLocks noChangeAspect="1"/>
            </p:cNvPicPr>
            <p:nvPr/>
          </p:nvPicPr>
          <p:blipFill>
            <a:blip r:embed="rId4"/>
            <a:stretch>
              <a:fillRect/>
            </a:stretch>
          </p:blipFill>
          <p:spPr>
            <a:xfrm>
              <a:off x="6010818" y="1943101"/>
              <a:ext cx="3017563" cy="2326444"/>
            </a:xfrm>
            <a:prstGeom prst="rect">
              <a:avLst/>
            </a:prstGeom>
          </p:spPr>
        </p:pic>
        <p:sp>
          <p:nvSpPr>
            <p:cNvPr id="11" name="TextBox 10">
              <a:extLst>
                <a:ext uri="{FF2B5EF4-FFF2-40B4-BE49-F238E27FC236}">
                  <a16:creationId xmlns:a16="http://schemas.microsoft.com/office/drawing/2014/main" id="{FA95D3BE-796E-75C8-0FD0-62C510861F9E}"/>
                </a:ext>
              </a:extLst>
            </p:cNvPr>
            <p:cNvSpPr txBox="1"/>
            <p:nvPr/>
          </p:nvSpPr>
          <p:spPr>
            <a:xfrm>
              <a:off x="6267688" y="4216996"/>
              <a:ext cx="2512218" cy="698717"/>
            </a:xfrm>
            <a:prstGeom prst="rect">
              <a:avLst/>
            </a:prstGeom>
            <a:noFill/>
          </p:spPr>
          <p:txBody>
            <a:bodyPr wrap="square">
              <a:spAutoFit/>
            </a:bodyPr>
            <a:lstStyle/>
            <a:p>
              <a:pPr algn="ctr">
                <a:lnSpc>
                  <a:spcPct val="150000"/>
                </a:lnSpc>
              </a:pPr>
              <a:r>
                <a:rPr lang="en-US" b="0" i="0">
                  <a:solidFill>
                    <a:schemeClr val="tx1"/>
                  </a:solidFill>
                  <a:effectLst/>
                  <a:latin typeface="+mj-lt"/>
                </a:rPr>
                <a:t>Báo Thanh niên - Tờ báo cách mạng Việt Nam đầu tiên</a:t>
              </a:r>
              <a:endParaRPr lang="en-US">
                <a:solidFill>
                  <a:schemeClr val="tx1"/>
                </a:solidFill>
                <a:latin typeface="+mj-lt"/>
              </a:endParaRPr>
            </a:p>
          </p:txBody>
        </p:sp>
      </p:grpSp>
    </p:spTree>
    <p:extLst>
      <p:ext uri="{BB962C8B-B14F-4D97-AF65-F5344CB8AC3E}">
        <p14:creationId xmlns:p14="http://schemas.microsoft.com/office/powerpoint/2010/main" val="609383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par>
                          <p:cTn id="13" fill="hold">
                            <p:stCondLst>
                              <p:cond delay="500"/>
                            </p:stCondLst>
                            <p:childTnLst>
                              <p:par>
                                <p:cTn id="14" presetID="17" presetClass="entr" presetSubtype="1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7"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500" fill="hold"/>
                                        <p:tgtEl>
                                          <p:spTgt spid="12"/>
                                        </p:tgtEl>
                                        <p:attrNameLst>
                                          <p:attrName>ppt_w</p:attrName>
                                        </p:attrNameLst>
                                      </p:cBhvr>
                                      <p:tavLst>
                                        <p:tav tm="0">
                                          <p:val>
                                            <p:strVal val="#ppt_w+.3"/>
                                          </p:val>
                                        </p:tav>
                                        <p:tav tm="100000">
                                          <p:val>
                                            <p:strVal val="#ppt_w"/>
                                          </p:val>
                                        </p:tav>
                                      </p:tavLst>
                                    </p:anim>
                                    <p:anim calcmode="lin" valueType="num">
                                      <p:cBhvr>
                                        <p:cTn id="29" dur="500" fill="hold"/>
                                        <p:tgtEl>
                                          <p:spTgt spid="12"/>
                                        </p:tgtEl>
                                        <p:attrNameLst>
                                          <p:attrName>ppt_h</p:attrName>
                                        </p:attrNameLst>
                                      </p:cBhvr>
                                      <p:tavLst>
                                        <p:tav tm="0">
                                          <p:val>
                                            <p:strVal val="#ppt_h"/>
                                          </p:val>
                                        </p:tav>
                                        <p:tav tm="100000">
                                          <p:val>
                                            <p:strVal val="#ppt_h"/>
                                          </p:val>
                                        </p:tav>
                                      </p:tavLst>
                                    </p:anim>
                                    <p:animEffect transition="in" filter="fade">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B61A29-5EDA-05A4-EFF5-4DA9E93C2AA6}"/>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9979CA88-1CC2-C3EF-C9E1-4838523422FD}"/>
              </a:ext>
            </a:extLst>
          </p:cNvPr>
          <p:cNvGrpSpPr/>
          <p:nvPr/>
        </p:nvGrpSpPr>
        <p:grpSpPr>
          <a:xfrm>
            <a:off x="195827" y="250072"/>
            <a:ext cx="3133725" cy="4783125"/>
            <a:chOff x="1386196" y="486292"/>
            <a:chExt cx="3133725" cy="4783125"/>
          </a:xfrm>
        </p:grpSpPr>
        <p:pic>
          <p:nvPicPr>
            <p:cNvPr id="5" name="Picture 4">
              <a:extLst>
                <a:ext uri="{FF2B5EF4-FFF2-40B4-BE49-F238E27FC236}">
                  <a16:creationId xmlns:a16="http://schemas.microsoft.com/office/drawing/2014/main" id="{3EA61E49-04AB-1FFE-2205-AECD10346A8D}"/>
                </a:ext>
              </a:extLst>
            </p:cNvPr>
            <p:cNvPicPr>
              <a:picLocks noChangeAspect="1"/>
            </p:cNvPicPr>
            <p:nvPr/>
          </p:nvPicPr>
          <p:blipFill>
            <a:blip r:embed="rId2"/>
            <a:stretch/>
          </p:blipFill>
          <p:spPr>
            <a:xfrm>
              <a:off x="1630872" y="486292"/>
              <a:ext cx="2644375" cy="3845677"/>
            </a:xfrm>
            <a:prstGeom prst="rect">
              <a:avLst/>
            </a:prstGeom>
          </p:spPr>
        </p:pic>
        <p:sp>
          <p:nvSpPr>
            <p:cNvPr id="7" name="TextBox 6">
              <a:extLst>
                <a:ext uri="{FF2B5EF4-FFF2-40B4-BE49-F238E27FC236}">
                  <a16:creationId xmlns:a16="http://schemas.microsoft.com/office/drawing/2014/main" id="{42BB5325-5516-7BAC-0F17-D7ABF5A4F27B}"/>
                </a:ext>
              </a:extLst>
            </p:cNvPr>
            <p:cNvSpPr txBox="1"/>
            <p:nvPr/>
          </p:nvSpPr>
          <p:spPr>
            <a:xfrm>
              <a:off x="1386196" y="4247534"/>
              <a:ext cx="3133725" cy="1021883"/>
            </a:xfrm>
            <a:prstGeom prst="rect">
              <a:avLst/>
            </a:prstGeom>
            <a:noFill/>
          </p:spPr>
          <p:txBody>
            <a:bodyPr wrap="square">
              <a:spAutoFit/>
            </a:bodyPr>
            <a:lstStyle/>
            <a:p>
              <a:pPr algn="ctr">
                <a:lnSpc>
                  <a:spcPct val="150000"/>
                </a:lnSpc>
              </a:pPr>
              <a:r>
                <a:rPr lang="en-US"/>
                <a:t>Tuần báo Thanh niên của Hội Việt Nam Cách mạng Thanh niên với chức năng tuyên truyền và vận động.</a:t>
              </a:r>
              <a:endParaRPr lang="vi-VN"/>
            </a:p>
          </p:txBody>
        </p:sp>
      </p:grpSp>
      <p:grpSp>
        <p:nvGrpSpPr>
          <p:cNvPr id="3" name="Group 2">
            <a:extLst>
              <a:ext uri="{FF2B5EF4-FFF2-40B4-BE49-F238E27FC236}">
                <a16:creationId xmlns:a16="http://schemas.microsoft.com/office/drawing/2014/main" id="{15581BCD-BA21-F4FF-920A-8504C87D31F3}"/>
              </a:ext>
            </a:extLst>
          </p:cNvPr>
          <p:cNvGrpSpPr/>
          <p:nvPr/>
        </p:nvGrpSpPr>
        <p:grpSpPr>
          <a:xfrm>
            <a:off x="3394812" y="250072"/>
            <a:ext cx="5486400" cy="4783125"/>
            <a:chOff x="3394812" y="250072"/>
            <a:chExt cx="5486400" cy="4783125"/>
          </a:xfrm>
        </p:grpSpPr>
        <p:grpSp>
          <p:nvGrpSpPr>
            <p:cNvPr id="9" name="Group 8">
              <a:extLst>
                <a:ext uri="{FF2B5EF4-FFF2-40B4-BE49-F238E27FC236}">
                  <a16:creationId xmlns:a16="http://schemas.microsoft.com/office/drawing/2014/main" id="{697A71D6-41A9-EB8F-F0BC-448D2DFE25EA}"/>
                </a:ext>
              </a:extLst>
            </p:cNvPr>
            <p:cNvGrpSpPr/>
            <p:nvPr/>
          </p:nvGrpSpPr>
          <p:grpSpPr>
            <a:xfrm>
              <a:off x="3394812" y="250072"/>
              <a:ext cx="5486400" cy="4783125"/>
              <a:chOff x="-1449450" y="-955579"/>
              <a:chExt cx="5486400" cy="4783125"/>
            </a:xfrm>
          </p:grpSpPr>
          <p:pic>
            <p:nvPicPr>
              <p:cNvPr id="10" name="Picture 9">
                <a:extLst>
                  <a:ext uri="{FF2B5EF4-FFF2-40B4-BE49-F238E27FC236}">
                    <a16:creationId xmlns:a16="http://schemas.microsoft.com/office/drawing/2014/main" id="{906B1731-98B6-0327-9B7E-48887A0EF7FF}"/>
                  </a:ext>
                </a:extLst>
              </p:cNvPr>
              <p:cNvPicPr>
                <a:picLocks noChangeAspect="1"/>
              </p:cNvPicPr>
              <p:nvPr/>
            </p:nvPicPr>
            <p:blipFill>
              <a:blip r:embed="rId3"/>
              <a:srcRect/>
              <a:stretch/>
            </p:blipFill>
            <p:spPr>
              <a:xfrm>
                <a:off x="-1270034" y="-955579"/>
                <a:ext cx="2563784" cy="3845677"/>
              </a:xfrm>
              <a:prstGeom prst="rect">
                <a:avLst/>
              </a:prstGeom>
            </p:spPr>
          </p:pic>
          <p:sp>
            <p:nvSpPr>
              <p:cNvPr id="11" name="TextBox 10">
                <a:extLst>
                  <a:ext uri="{FF2B5EF4-FFF2-40B4-BE49-F238E27FC236}">
                    <a16:creationId xmlns:a16="http://schemas.microsoft.com/office/drawing/2014/main" id="{9B1CD621-5C7A-C2C7-7A17-310B427E4F7F}"/>
                  </a:ext>
                </a:extLst>
              </p:cNvPr>
              <p:cNvSpPr txBox="1"/>
              <p:nvPr/>
            </p:nvSpPr>
            <p:spPr>
              <a:xfrm>
                <a:off x="-1449450" y="2805663"/>
                <a:ext cx="5486400" cy="1021883"/>
              </a:xfrm>
              <a:prstGeom prst="rect">
                <a:avLst/>
              </a:prstGeom>
              <a:noFill/>
            </p:spPr>
            <p:txBody>
              <a:bodyPr wrap="square">
                <a:spAutoFit/>
              </a:bodyPr>
              <a:lstStyle/>
              <a:p>
                <a:pPr algn="ctr">
                  <a:lnSpc>
                    <a:spcPct val="150000"/>
                  </a:lnSpc>
                </a:pPr>
                <a:r>
                  <a:rPr lang="vi-VN"/>
                  <a:t>Ngôi nhà số 13, nay là số 248 - 250, đường Văn Minh, thành phố Quảng Châu, Trung Quốc, trụ sở của</a:t>
                </a:r>
                <a:r>
                  <a:rPr lang="en-US"/>
                  <a:t> </a:t>
                </a:r>
                <a:r>
                  <a:rPr lang="vi-VN"/>
                  <a:t>Hội Việt Nam Cách mạng Thanh niên, nơi tờ báo Thanh niên xuất bản những số đầu tiên</a:t>
                </a:r>
              </a:p>
            </p:txBody>
          </p:sp>
        </p:grpSp>
        <p:pic>
          <p:nvPicPr>
            <p:cNvPr id="2" name="Picture 1">
              <a:extLst>
                <a:ext uri="{FF2B5EF4-FFF2-40B4-BE49-F238E27FC236}">
                  <a16:creationId xmlns:a16="http://schemas.microsoft.com/office/drawing/2014/main" id="{1BA48B9B-F488-E1AA-FA14-B040119A7D3F}"/>
                </a:ext>
              </a:extLst>
            </p:cNvPr>
            <p:cNvPicPr>
              <a:picLocks noChangeAspect="1"/>
            </p:cNvPicPr>
            <p:nvPr/>
          </p:nvPicPr>
          <p:blipFill>
            <a:blip r:embed="rId4"/>
            <a:srcRect/>
            <a:stretch/>
          </p:blipFill>
          <p:spPr>
            <a:xfrm>
              <a:off x="6231703" y="250072"/>
              <a:ext cx="2563784" cy="3845677"/>
            </a:xfrm>
            <a:prstGeom prst="rect">
              <a:avLst/>
            </a:prstGeom>
          </p:spPr>
        </p:pic>
      </p:grpSp>
    </p:spTree>
    <p:extLst>
      <p:ext uri="{BB962C8B-B14F-4D97-AF65-F5344CB8AC3E}">
        <p14:creationId xmlns:p14="http://schemas.microsoft.com/office/powerpoint/2010/main" val="2095260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4331F4B-9EB6-1558-5F20-2821C062623D}"/>
              </a:ext>
            </a:extLst>
          </p:cNvPr>
          <p:cNvGrpSpPr/>
          <p:nvPr/>
        </p:nvGrpSpPr>
        <p:grpSpPr>
          <a:xfrm>
            <a:off x="190500" y="180975"/>
            <a:ext cx="4326096" cy="3413342"/>
            <a:chOff x="190500" y="180975"/>
            <a:chExt cx="4326096" cy="3413342"/>
          </a:xfrm>
        </p:grpSpPr>
        <p:pic>
          <p:nvPicPr>
            <p:cNvPr id="5" name="Picture 4" descr="A person standing in front of a group of people&#10;&#10;Description automatically generated">
              <a:extLst>
                <a:ext uri="{FF2B5EF4-FFF2-40B4-BE49-F238E27FC236}">
                  <a16:creationId xmlns:a16="http://schemas.microsoft.com/office/drawing/2014/main" id="{939D6CDA-D4AC-99BA-E2B3-96A91115B610}"/>
                </a:ext>
              </a:extLst>
            </p:cNvPr>
            <p:cNvPicPr>
              <a:picLocks noChangeAspect="1"/>
            </p:cNvPicPr>
            <p:nvPr/>
          </p:nvPicPr>
          <p:blipFill>
            <a:blip r:embed="rId2"/>
            <a:stretch>
              <a:fillRect/>
            </a:stretch>
          </p:blipFill>
          <p:spPr>
            <a:xfrm>
              <a:off x="190500" y="180975"/>
              <a:ext cx="4326096" cy="2714625"/>
            </a:xfrm>
            <a:prstGeom prst="rect">
              <a:avLst/>
            </a:prstGeom>
          </p:spPr>
        </p:pic>
        <p:sp>
          <p:nvSpPr>
            <p:cNvPr id="7" name="TextBox 6">
              <a:extLst>
                <a:ext uri="{FF2B5EF4-FFF2-40B4-BE49-F238E27FC236}">
                  <a16:creationId xmlns:a16="http://schemas.microsoft.com/office/drawing/2014/main" id="{1739DF6E-E9D0-BF99-9AFC-D38594D5801F}"/>
                </a:ext>
              </a:extLst>
            </p:cNvPr>
            <p:cNvSpPr txBox="1"/>
            <p:nvPr/>
          </p:nvSpPr>
          <p:spPr>
            <a:xfrm>
              <a:off x="190500" y="2895600"/>
              <a:ext cx="4326096" cy="698717"/>
            </a:xfrm>
            <a:prstGeom prst="rect">
              <a:avLst/>
            </a:prstGeom>
            <a:noFill/>
          </p:spPr>
          <p:txBody>
            <a:bodyPr wrap="square">
              <a:spAutoFit/>
            </a:bodyPr>
            <a:lstStyle/>
            <a:p>
              <a:pPr algn="ctr">
                <a:lnSpc>
                  <a:spcPct val="150000"/>
                </a:lnSpc>
              </a:pPr>
              <a:r>
                <a:rPr lang="en-US"/>
                <a:t>Nguyễn Ái Quốc giảng bài tại lớp huấn luyện cán bộ Cách mạng Việt Nam tại Quảng Châu, Trung Quốc</a:t>
              </a:r>
            </a:p>
          </p:txBody>
        </p:sp>
      </p:grpSp>
      <p:grpSp>
        <p:nvGrpSpPr>
          <p:cNvPr id="12" name="Group 11">
            <a:extLst>
              <a:ext uri="{FF2B5EF4-FFF2-40B4-BE49-F238E27FC236}">
                <a16:creationId xmlns:a16="http://schemas.microsoft.com/office/drawing/2014/main" id="{79932A0C-0BEB-D0B9-BC64-109865F07751}"/>
              </a:ext>
            </a:extLst>
          </p:cNvPr>
          <p:cNvGrpSpPr/>
          <p:nvPr/>
        </p:nvGrpSpPr>
        <p:grpSpPr>
          <a:xfrm>
            <a:off x="4627404" y="1283167"/>
            <a:ext cx="4326096" cy="3736508"/>
            <a:chOff x="190500" y="180975"/>
            <a:chExt cx="4326096" cy="3736508"/>
          </a:xfrm>
        </p:grpSpPr>
        <p:pic>
          <p:nvPicPr>
            <p:cNvPr id="13" name="Picture 12">
              <a:extLst>
                <a:ext uri="{FF2B5EF4-FFF2-40B4-BE49-F238E27FC236}">
                  <a16:creationId xmlns:a16="http://schemas.microsoft.com/office/drawing/2014/main" id="{C57047CB-B5A0-6978-2CD3-50C0F702809E}"/>
                </a:ext>
              </a:extLst>
            </p:cNvPr>
            <p:cNvPicPr>
              <a:picLocks noChangeAspect="1"/>
            </p:cNvPicPr>
            <p:nvPr/>
          </p:nvPicPr>
          <p:blipFill>
            <a:blip r:embed="rId3"/>
            <a:srcRect/>
            <a:stretch/>
          </p:blipFill>
          <p:spPr>
            <a:xfrm>
              <a:off x="315760" y="180975"/>
              <a:ext cx="4075576" cy="2714625"/>
            </a:xfrm>
            <a:prstGeom prst="rect">
              <a:avLst/>
            </a:prstGeom>
          </p:spPr>
        </p:pic>
        <p:sp>
          <p:nvSpPr>
            <p:cNvPr id="14" name="TextBox 13">
              <a:extLst>
                <a:ext uri="{FF2B5EF4-FFF2-40B4-BE49-F238E27FC236}">
                  <a16:creationId xmlns:a16="http://schemas.microsoft.com/office/drawing/2014/main" id="{29958287-380F-3FD3-4B05-D9D10FAEA0F8}"/>
                </a:ext>
              </a:extLst>
            </p:cNvPr>
            <p:cNvSpPr txBox="1"/>
            <p:nvPr/>
          </p:nvSpPr>
          <p:spPr>
            <a:xfrm>
              <a:off x="190500" y="2895600"/>
              <a:ext cx="4326096" cy="1021883"/>
            </a:xfrm>
            <a:prstGeom prst="rect">
              <a:avLst/>
            </a:prstGeom>
            <a:noFill/>
          </p:spPr>
          <p:txBody>
            <a:bodyPr wrap="square">
              <a:spAutoFit/>
            </a:bodyPr>
            <a:lstStyle/>
            <a:p>
              <a:pPr algn="ctr">
                <a:lnSpc>
                  <a:spcPct val="150000"/>
                </a:lnSpc>
              </a:pPr>
              <a:r>
                <a:rPr lang="vi-VN"/>
                <a:t>Lớp học tại Di tích lịch sử trụ sở </a:t>
              </a:r>
              <a:r>
                <a:rPr lang="en-US"/>
                <a:t>Hội Việt Nam cách mạng thanh niên</a:t>
              </a:r>
              <a:r>
                <a:rPr lang="vi-VN"/>
                <a:t> ở Quảng Châu - nơi Bác trực tiếp đào tạo những cán bộ lãnh đạo đầu tiên của Đảng.</a:t>
              </a:r>
              <a:endParaRPr lang="en-US"/>
            </a:p>
          </p:txBody>
        </p:sp>
      </p:grpSp>
    </p:spTree>
    <p:extLst>
      <p:ext uri="{BB962C8B-B14F-4D97-AF65-F5344CB8AC3E}">
        <p14:creationId xmlns:p14="http://schemas.microsoft.com/office/powerpoint/2010/main" val="2618529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500"/>
                                        <p:tgtEl>
                                          <p:spTgt spid="8"/>
                                        </p:tgtEl>
                                      </p:cBhvr>
                                    </p:animEffect>
                                  </p:childTnLst>
                                </p:cTn>
                              </p:par>
                              <p:par>
                                <p:cTn id="8" presetID="21" presetClass="entr" presetSubtype="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heel(1)">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E8208A-B492-689B-AD82-C88111E62CBE}"/>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FCC61E41-BD49-0600-53C7-53C86B6C5500}"/>
              </a:ext>
            </a:extLst>
          </p:cNvPr>
          <p:cNvGrpSpPr/>
          <p:nvPr/>
        </p:nvGrpSpPr>
        <p:grpSpPr>
          <a:xfrm>
            <a:off x="112409" y="887448"/>
            <a:ext cx="8919181" cy="3649881"/>
            <a:chOff x="125570" y="887448"/>
            <a:chExt cx="8919181" cy="3649881"/>
          </a:xfrm>
        </p:grpSpPr>
        <p:grpSp>
          <p:nvGrpSpPr>
            <p:cNvPr id="8" name="Group 7">
              <a:extLst>
                <a:ext uri="{FF2B5EF4-FFF2-40B4-BE49-F238E27FC236}">
                  <a16:creationId xmlns:a16="http://schemas.microsoft.com/office/drawing/2014/main" id="{BCB21374-7653-6369-6771-44D88BEAA34A}"/>
                </a:ext>
              </a:extLst>
            </p:cNvPr>
            <p:cNvGrpSpPr/>
            <p:nvPr/>
          </p:nvGrpSpPr>
          <p:grpSpPr>
            <a:xfrm>
              <a:off x="125570" y="887448"/>
              <a:ext cx="7899243" cy="3649881"/>
              <a:chOff x="125570" y="887448"/>
              <a:chExt cx="7899243" cy="3649881"/>
            </a:xfrm>
          </p:grpSpPr>
          <p:pic>
            <p:nvPicPr>
              <p:cNvPr id="5" name="Picture 4">
                <a:extLst>
                  <a:ext uri="{FF2B5EF4-FFF2-40B4-BE49-F238E27FC236}">
                    <a16:creationId xmlns:a16="http://schemas.microsoft.com/office/drawing/2014/main" id="{D412B469-7CE7-6D94-2F79-652E08C2AD19}"/>
                  </a:ext>
                </a:extLst>
              </p:cNvPr>
              <p:cNvPicPr>
                <a:picLocks noChangeAspect="1"/>
              </p:cNvPicPr>
              <p:nvPr/>
            </p:nvPicPr>
            <p:blipFill>
              <a:blip r:embed="rId2"/>
              <a:srcRect/>
              <a:stretch/>
            </p:blipFill>
            <p:spPr>
              <a:xfrm>
                <a:off x="125570" y="887448"/>
                <a:ext cx="4425126" cy="2951164"/>
              </a:xfrm>
              <a:prstGeom prst="rect">
                <a:avLst/>
              </a:prstGeom>
            </p:spPr>
          </p:pic>
          <p:sp>
            <p:nvSpPr>
              <p:cNvPr id="7" name="TextBox 6">
                <a:extLst>
                  <a:ext uri="{FF2B5EF4-FFF2-40B4-BE49-F238E27FC236}">
                    <a16:creationId xmlns:a16="http://schemas.microsoft.com/office/drawing/2014/main" id="{638F8B4D-2DC4-76F8-35D5-393508B44B99}"/>
                  </a:ext>
                </a:extLst>
              </p:cNvPr>
              <p:cNvSpPr txBox="1"/>
              <p:nvPr/>
            </p:nvSpPr>
            <p:spPr>
              <a:xfrm>
                <a:off x="1023938" y="3838612"/>
                <a:ext cx="7000875" cy="698717"/>
              </a:xfrm>
              <a:prstGeom prst="rect">
                <a:avLst/>
              </a:prstGeom>
              <a:noFill/>
            </p:spPr>
            <p:txBody>
              <a:bodyPr wrap="square">
                <a:spAutoFit/>
              </a:bodyPr>
              <a:lstStyle/>
              <a:p>
                <a:pPr algn="ctr">
                  <a:lnSpc>
                    <a:spcPct val="150000"/>
                  </a:lnSpc>
                </a:pPr>
                <a:r>
                  <a:rPr lang="vi-VN"/>
                  <a:t>Phòng in kiêm Ký túc xá nữ và Lớp học – nơi Bác từng giảng dạy cho cán bộ, thanh niên Việt Nam</a:t>
                </a:r>
                <a:r>
                  <a:rPr lang="en-US"/>
                  <a:t> </a:t>
                </a:r>
                <a:r>
                  <a:rPr lang="vi-VN"/>
                  <a:t>tại  Di tích lưu niệm Trụ sở Hội Việt Nam Cách mạng Thanh niên</a:t>
                </a:r>
                <a:endParaRPr lang="en-US"/>
              </a:p>
            </p:txBody>
          </p:sp>
        </p:grpSp>
        <p:pic>
          <p:nvPicPr>
            <p:cNvPr id="13" name="Picture 12">
              <a:extLst>
                <a:ext uri="{FF2B5EF4-FFF2-40B4-BE49-F238E27FC236}">
                  <a16:creationId xmlns:a16="http://schemas.microsoft.com/office/drawing/2014/main" id="{DDF224E3-3BF1-884A-C1CE-703ED38D1F0F}"/>
                </a:ext>
              </a:extLst>
            </p:cNvPr>
            <p:cNvPicPr>
              <a:picLocks noChangeAspect="1"/>
            </p:cNvPicPr>
            <p:nvPr/>
          </p:nvPicPr>
          <p:blipFill>
            <a:blip r:embed="rId3"/>
            <a:srcRect/>
            <a:stretch/>
          </p:blipFill>
          <p:spPr>
            <a:xfrm>
              <a:off x="4619625" y="887448"/>
              <a:ext cx="4425126" cy="2951164"/>
            </a:xfrm>
            <a:prstGeom prst="rect">
              <a:avLst/>
            </a:prstGeom>
          </p:spPr>
        </p:pic>
      </p:grpSp>
    </p:spTree>
    <p:extLst>
      <p:ext uri="{BB962C8B-B14F-4D97-AF65-F5344CB8AC3E}">
        <p14:creationId xmlns:p14="http://schemas.microsoft.com/office/powerpoint/2010/main" val="115804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701">
          <a:extLst>
            <a:ext uri="{FF2B5EF4-FFF2-40B4-BE49-F238E27FC236}">
              <a16:creationId xmlns:a16="http://schemas.microsoft.com/office/drawing/2014/main" id="{A61A38AB-BB80-BB1E-68B5-E8AF275264CE}"/>
            </a:ext>
          </a:extLst>
        </p:cNvPr>
        <p:cNvGrpSpPr/>
        <p:nvPr/>
      </p:nvGrpSpPr>
      <p:grpSpPr>
        <a:xfrm>
          <a:off x="0" y="0"/>
          <a:ext cx="0" cy="0"/>
          <a:chOff x="0" y="0"/>
          <a:chExt cx="0" cy="0"/>
        </a:xfrm>
      </p:grpSpPr>
      <p:pic>
        <p:nvPicPr>
          <p:cNvPr id="1721" name="Picture 1720">
            <a:extLst>
              <a:ext uri="{FF2B5EF4-FFF2-40B4-BE49-F238E27FC236}">
                <a16:creationId xmlns:a16="http://schemas.microsoft.com/office/drawing/2014/main" id="{F9FB7A82-FE7B-0391-937B-BC1608B97235}"/>
              </a:ext>
            </a:extLst>
          </p:cNvPr>
          <p:cNvPicPr>
            <a:picLocks noChangeAspect="1"/>
          </p:cNvPicPr>
          <p:nvPr/>
        </p:nvPicPr>
        <p:blipFill rotWithShape="1">
          <a:blip r:embed="rId3">
            <a:alphaModFix amt="5000"/>
          </a:blip>
          <a:srcRect b="15592"/>
          <a:stretch/>
        </p:blipFill>
        <p:spPr>
          <a:xfrm>
            <a:off x="0" y="-1"/>
            <a:ext cx="9144000" cy="5143501"/>
          </a:xfrm>
          <a:prstGeom prst="rect">
            <a:avLst/>
          </a:prstGeom>
        </p:spPr>
      </p:pic>
      <p:sp>
        <p:nvSpPr>
          <p:cNvPr id="6" name="Arrow: Pentagon 5">
            <a:extLst>
              <a:ext uri="{FF2B5EF4-FFF2-40B4-BE49-F238E27FC236}">
                <a16:creationId xmlns:a16="http://schemas.microsoft.com/office/drawing/2014/main" id="{479C8C26-E9E3-41C6-5614-C08D8B959E10}"/>
              </a:ext>
            </a:extLst>
          </p:cNvPr>
          <p:cNvSpPr/>
          <p:nvPr/>
        </p:nvSpPr>
        <p:spPr>
          <a:xfrm>
            <a:off x="0" y="243139"/>
            <a:ext cx="6812280" cy="609600"/>
          </a:xfrm>
          <a:prstGeom prst="homePlate">
            <a:avLst/>
          </a:prstGeom>
          <a:solidFill>
            <a:srgbClr val="2A29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200" b="1" i="1" dirty="0">
                <a:solidFill>
                  <a:schemeClr val="accent3"/>
                </a:solidFill>
                <a:effectLst/>
                <a:ea typeface="Calibri" panose="020F0502020204030204" pitchFamily="34" charset="0"/>
              </a:rPr>
              <a:t>Hoạt động của Nguyễn Ái Quốc tại </a:t>
            </a:r>
            <a:r>
              <a:rPr lang="en-US" sz="2200" b="1" i="1" dirty="0" err="1">
                <a:solidFill>
                  <a:schemeClr val="accent3"/>
                </a:solidFill>
                <a:effectLst/>
                <a:ea typeface="Calibri" panose="020F0502020204030204" pitchFamily="34" charset="0"/>
              </a:rPr>
              <a:t>Trung</a:t>
            </a:r>
            <a:r>
              <a:rPr lang="en-US" sz="2200" b="1" i="1" dirty="0">
                <a:solidFill>
                  <a:schemeClr val="accent3"/>
                </a:solidFill>
                <a:effectLst/>
                <a:ea typeface="Calibri" panose="020F0502020204030204" pitchFamily="34" charset="0"/>
              </a:rPr>
              <a:t> </a:t>
            </a:r>
            <a:r>
              <a:rPr lang="en-US" sz="2200" b="1" i="1" dirty="0" err="1">
                <a:solidFill>
                  <a:schemeClr val="accent3"/>
                </a:solidFill>
                <a:effectLst/>
                <a:ea typeface="Calibri" panose="020F0502020204030204" pitchFamily="34" charset="0"/>
              </a:rPr>
              <a:t>Quốc</a:t>
            </a:r>
            <a:endParaRPr lang="en-US" sz="2200" i="1" dirty="0">
              <a:solidFill>
                <a:schemeClr val="accent3"/>
              </a:solidFill>
            </a:endParaRPr>
          </a:p>
        </p:txBody>
      </p:sp>
      <p:cxnSp>
        <p:nvCxnSpPr>
          <p:cNvPr id="2" name="Straight Arrow Connector 1">
            <a:extLst>
              <a:ext uri="{FF2B5EF4-FFF2-40B4-BE49-F238E27FC236}">
                <a16:creationId xmlns:a16="http://schemas.microsoft.com/office/drawing/2014/main" id="{1273E367-B4C8-CA69-5D96-8C7E33604C33}"/>
              </a:ext>
            </a:extLst>
          </p:cNvPr>
          <p:cNvCxnSpPr>
            <a:cxnSpLocks/>
          </p:cNvCxnSpPr>
          <p:nvPr/>
        </p:nvCxnSpPr>
        <p:spPr>
          <a:xfrm>
            <a:off x="-370628" y="1222879"/>
            <a:ext cx="5990843" cy="0"/>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 name="Flowchart: Off-page Connector 2">
            <a:extLst>
              <a:ext uri="{FF2B5EF4-FFF2-40B4-BE49-F238E27FC236}">
                <a16:creationId xmlns:a16="http://schemas.microsoft.com/office/drawing/2014/main" id="{77FF3DD8-031F-0CDC-5886-F4FF2ACA373F}"/>
              </a:ext>
            </a:extLst>
          </p:cNvPr>
          <p:cNvSpPr/>
          <p:nvPr/>
        </p:nvSpPr>
        <p:spPr>
          <a:xfrm>
            <a:off x="302062" y="1095879"/>
            <a:ext cx="2170853" cy="847220"/>
          </a:xfrm>
          <a:prstGeom prst="flowChartOffpageConnector">
            <a:avLst/>
          </a:prstGeom>
          <a:solidFill>
            <a:srgbClr val="FFC000"/>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defRPr/>
            </a:pPr>
            <a:r>
              <a:rPr lang="en-US" sz="2400">
                <a:solidFill>
                  <a:schemeClr val="tx1"/>
                </a:solidFill>
                <a:latin typeface="Arial" panose="020B0604020202020204" pitchFamily="34" charset="0"/>
                <a:cs typeface="Arial" panose="020B0604020202020204" pitchFamily="34" charset="0"/>
              </a:rPr>
              <a:t>7/1925</a:t>
            </a:r>
            <a:endParaRPr kumimoji="0" lang="en-US" sz="2400" b="0"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sym typeface="Arial"/>
            </a:endParaRPr>
          </a:p>
        </p:txBody>
      </p:sp>
      <p:sp>
        <p:nvSpPr>
          <p:cNvPr id="4" name="Rectangle: Rounded Corners 3">
            <a:extLst>
              <a:ext uri="{FF2B5EF4-FFF2-40B4-BE49-F238E27FC236}">
                <a16:creationId xmlns:a16="http://schemas.microsoft.com/office/drawing/2014/main" id="{774BB691-E314-7763-6926-533BB8DD00D1}"/>
              </a:ext>
            </a:extLst>
          </p:cNvPr>
          <p:cNvSpPr/>
          <p:nvPr/>
        </p:nvSpPr>
        <p:spPr>
          <a:xfrm>
            <a:off x="302063" y="2103966"/>
            <a:ext cx="2170853" cy="2796395"/>
          </a:xfrm>
          <a:prstGeom prst="roundRect">
            <a:avLst>
              <a:gd name="adj" fmla="val 6708"/>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T</a:t>
            </a:r>
            <a:r>
              <a:rPr lang="vi-VN" sz="2000">
                <a:solidFill>
                  <a:srgbClr val="000000"/>
                </a:solidFill>
              </a:rPr>
              <a:t>ham gia sáng lập Hội liên hiệp các dân tộc bị áp bức. </a:t>
            </a:r>
            <a:endParaRPr lang="en-US" sz="2000">
              <a:solidFill>
                <a:srgbClr val="000000"/>
              </a:solidFill>
            </a:endParaRPr>
          </a:p>
        </p:txBody>
      </p:sp>
      <p:sp>
        <p:nvSpPr>
          <p:cNvPr id="7" name="Flowchart: Off-page Connector 6">
            <a:extLst>
              <a:ext uri="{FF2B5EF4-FFF2-40B4-BE49-F238E27FC236}">
                <a16:creationId xmlns:a16="http://schemas.microsoft.com/office/drawing/2014/main" id="{659CA7B6-21E7-4AD9-8C1A-61CE38CFF9C3}"/>
              </a:ext>
            </a:extLst>
          </p:cNvPr>
          <p:cNvSpPr/>
          <p:nvPr/>
        </p:nvSpPr>
        <p:spPr>
          <a:xfrm>
            <a:off x="2679995" y="1095879"/>
            <a:ext cx="2499883" cy="847220"/>
          </a:xfrm>
          <a:prstGeom prst="flowChartOffpageConnector">
            <a:avLst/>
          </a:prstGeom>
          <a:solidFill>
            <a:srgbClr val="FFC000"/>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defRPr/>
            </a:pPr>
            <a:r>
              <a:rPr lang="en-US" sz="2400" noProof="0">
                <a:solidFill>
                  <a:schemeClr val="tx1"/>
                </a:solidFill>
                <a:latin typeface="Arial" panose="020B0604020202020204" pitchFamily="34" charset="0"/>
                <a:cs typeface="Arial" panose="020B0604020202020204" pitchFamily="34" charset="0"/>
              </a:rPr>
              <a:t>Đầu 1927</a:t>
            </a:r>
            <a:endParaRPr kumimoji="0" lang="en-US" sz="2400" b="0"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sym typeface="Arial"/>
            </a:endParaRPr>
          </a:p>
        </p:txBody>
      </p:sp>
      <p:sp>
        <p:nvSpPr>
          <p:cNvPr id="8" name="Rectangle: Rounded Corners 7">
            <a:extLst>
              <a:ext uri="{FF2B5EF4-FFF2-40B4-BE49-F238E27FC236}">
                <a16:creationId xmlns:a16="http://schemas.microsoft.com/office/drawing/2014/main" id="{767A4C2E-22AE-EAFC-23D8-EF2C188E3803}"/>
              </a:ext>
            </a:extLst>
          </p:cNvPr>
          <p:cNvSpPr/>
          <p:nvPr/>
        </p:nvSpPr>
        <p:spPr>
          <a:xfrm>
            <a:off x="2927663" y="2103966"/>
            <a:ext cx="2004546" cy="2796395"/>
          </a:xfrm>
          <a:prstGeom prst="roundRect">
            <a:avLst>
              <a:gd name="adj" fmla="val 6708"/>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Xuất bản tác phẩm </a:t>
            </a:r>
            <a:r>
              <a:rPr lang="vi-VN" sz="2000">
                <a:solidFill>
                  <a:srgbClr val="000000"/>
                </a:solidFill>
              </a:rPr>
              <a:t>Đường Kách mệnh. </a:t>
            </a:r>
            <a:endParaRPr lang="en-US" sz="2000">
              <a:solidFill>
                <a:srgbClr val="000000"/>
              </a:solidFill>
            </a:endParaRPr>
          </a:p>
        </p:txBody>
      </p:sp>
      <p:grpSp>
        <p:nvGrpSpPr>
          <p:cNvPr id="18" name="Group 17">
            <a:extLst>
              <a:ext uri="{FF2B5EF4-FFF2-40B4-BE49-F238E27FC236}">
                <a16:creationId xmlns:a16="http://schemas.microsoft.com/office/drawing/2014/main" id="{EBE2EF07-9504-03BB-6EBE-3C3FB2F73F63}"/>
              </a:ext>
            </a:extLst>
          </p:cNvPr>
          <p:cNvGrpSpPr/>
          <p:nvPr/>
        </p:nvGrpSpPr>
        <p:grpSpPr>
          <a:xfrm>
            <a:off x="5300116" y="944773"/>
            <a:ext cx="3723646" cy="4136467"/>
            <a:chOff x="5300116" y="944773"/>
            <a:chExt cx="3723646" cy="4136467"/>
          </a:xfrm>
        </p:grpSpPr>
        <p:pic>
          <p:nvPicPr>
            <p:cNvPr id="13" name="Picture 12" descr="A close-up of a book&#10;&#10;Description automatically generated">
              <a:extLst>
                <a:ext uri="{FF2B5EF4-FFF2-40B4-BE49-F238E27FC236}">
                  <a16:creationId xmlns:a16="http://schemas.microsoft.com/office/drawing/2014/main" id="{54D5EE9B-C3AC-030D-46A1-1E7FFDD0086A}"/>
                </a:ext>
              </a:extLst>
            </p:cNvPr>
            <p:cNvPicPr>
              <a:picLocks noChangeAspect="1"/>
            </p:cNvPicPr>
            <p:nvPr/>
          </p:nvPicPr>
          <p:blipFill>
            <a:blip r:embed="rId4"/>
            <a:stretch>
              <a:fillRect/>
            </a:stretch>
          </p:blipFill>
          <p:spPr>
            <a:xfrm>
              <a:off x="5996044" y="944773"/>
              <a:ext cx="2327546" cy="3293477"/>
            </a:xfrm>
            <a:prstGeom prst="rect">
              <a:avLst/>
            </a:prstGeom>
          </p:spPr>
        </p:pic>
        <p:sp>
          <p:nvSpPr>
            <p:cNvPr id="17" name="TextBox 16">
              <a:extLst>
                <a:ext uri="{FF2B5EF4-FFF2-40B4-BE49-F238E27FC236}">
                  <a16:creationId xmlns:a16="http://schemas.microsoft.com/office/drawing/2014/main" id="{1B2FA5D2-E5C1-7D63-8246-19901EEE97AE}"/>
                </a:ext>
              </a:extLst>
            </p:cNvPr>
            <p:cNvSpPr txBox="1"/>
            <p:nvPr/>
          </p:nvSpPr>
          <p:spPr>
            <a:xfrm>
              <a:off x="5300116" y="4192086"/>
              <a:ext cx="3723646" cy="889154"/>
            </a:xfrm>
            <a:prstGeom prst="rect">
              <a:avLst/>
            </a:prstGeom>
            <a:noFill/>
          </p:spPr>
          <p:txBody>
            <a:bodyPr wrap="square">
              <a:spAutoFit/>
            </a:bodyPr>
            <a:lstStyle/>
            <a:p>
              <a:pPr algn="ctr">
                <a:lnSpc>
                  <a:spcPct val="150000"/>
                </a:lnSpc>
              </a:pPr>
              <a:r>
                <a:rPr lang="vi-VN" sz="1200"/>
                <a:t>Bìa tập Đường Kách mệnh, là tập hợp các bài giảng của Nguyễn Ái Quốc tại các lớp bồi dưỡng chính trị do Hội Việt Nam Cách mạng Thanh niên tổ chức.</a:t>
              </a:r>
              <a:endParaRPr lang="en-US" sz="1200"/>
            </a:p>
          </p:txBody>
        </p:sp>
      </p:grpSp>
    </p:spTree>
    <p:extLst>
      <p:ext uri="{BB962C8B-B14F-4D97-AF65-F5344CB8AC3E}">
        <p14:creationId xmlns:p14="http://schemas.microsoft.com/office/powerpoint/2010/main" val="97895932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17" presetClass="entr" presetSubtype="1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childTnLst>
                          </p:cTn>
                        </p:par>
                        <p:par>
                          <p:cTn id="18" fill="hold">
                            <p:stCondLst>
                              <p:cond delay="500"/>
                            </p:stCondLst>
                            <p:childTnLst>
                              <p:par>
                                <p:cTn id="19" presetID="17" presetClass="entr" presetSubtype="10"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randombar(horizontal)">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C8A6F7-8D16-0716-AFB4-595188816CBD}"/>
            </a:ext>
          </a:extLst>
        </p:cNvPr>
        <p:cNvGrpSpPr/>
        <p:nvPr/>
      </p:nvGrpSpPr>
      <p:grpSpPr>
        <a:xfrm>
          <a:off x="0" y="0"/>
          <a:ext cx="0" cy="0"/>
          <a:chOff x="0" y="0"/>
          <a:chExt cx="0" cy="0"/>
        </a:xfrm>
      </p:grpSpPr>
      <p:pic>
        <p:nvPicPr>
          <p:cNvPr id="4" name="Nguyễn Ái Quốc viết Đường Kách mệnh - Phim tài liệu Chủ tịch Hồ Chí Minh">
            <a:hlinkClick r:id="" action="ppaction://media"/>
            <a:extLst>
              <a:ext uri="{FF2B5EF4-FFF2-40B4-BE49-F238E27FC236}">
                <a16:creationId xmlns:a16="http://schemas.microsoft.com/office/drawing/2014/main" id="{9063FB4B-75F0-4405-7AB1-9B58F6A288A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
        <p:nvSpPr>
          <p:cNvPr id="3" name="Title 2">
            <a:extLst>
              <a:ext uri="{FF2B5EF4-FFF2-40B4-BE49-F238E27FC236}">
                <a16:creationId xmlns:a16="http://schemas.microsoft.com/office/drawing/2014/main" id="{DBEC2212-06AC-38BE-7FE3-6C3D780DF5BF}"/>
              </a:ext>
            </a:extLst>
          </p:cNvPr>
          <p:cNvSpPr>
            <a:spLocks noGrp="1"/>
          </p:cNvSpPr>
          <p:nvPr>
            <p:ph type="title"/>
          </p:nvPr>
        </p:nvSpPr>
        <p:spPr>
          <a:xfrm>
            <a:off x="750570" y="3933477"/>
            <a:ext cx="7642859" cy="863700"/>
          </a:xfrm>
        </p:spPr>
        <p:txBody>
          <a:bodyPr/>
          <a:lstStyle/>
          <a:p>
            <a:r>
              <a:rPr lang="en-US" b="1">
                <a:solidFill>
                  <a:schemeClr val="accent3"/>
                </a:solidFill>
                <a:latin typeface="+mn-lt"/>
              </a:rPr>
              <a:t>Nguyễn Ái Quốc viết Đường Kách Mệnh</a:t>
            </a:r>
          </a:p>
        </p:txBody>
      </p:sp>
    </p:spTree>
    <p:extLst>
      <p:ext uri="{BB962C8B-B14F-4D97-AF65-F5344CB8AC3E}">
        <p14:creationId xmlns:p14="http://schemas.microsoft.com/office/powerpoint/2010/main" val="2845653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2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372"/>
        <p:cNvGrpSpPr/>
        <p:nvPr/>
      </p:nvGrpSpPr>
      <p:grpSpPr>
        <a:xfrm>
          <a:off x="0" y="0"/>
          <a:ext cx="0" cy="0"/>
          <a:chOff x="0" y="0"/>
          <a:chExt cx="0" cy="0"/>
        </a:xfrm>
      </p:grpSpPr>
      <p:sp>
        <p:nvSpPr>
          <p:cNvPr id="2376" name="Google Shape;2376;p50"/>
          <p:cNvSpPr/>
          <p:nvPr/>
        </p:nvSpPr>
        <p:spPr>
          <a:xfrm>
            <a:off x="2899425" y="939129"/>
            <a:ext cx="3345150" cy="5712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accen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12" name="Group 11">
            <a:extLst>
              <a:ext uri="{FF2B5EF4-FFF2-40B4-BE49-F238E27FC236}">
                <a16:creationId xmlns:a16="http://schemas.microsoft.com/office/drawing/2014/main" id="{0871F548-D49B-4109-B897-AD5BAF662233}"/>
              </a:ext>
            </a:extLst>
          </p:cNvPr>
          <p:cNvGrpSpPr/>
          <p:nvPr/>
        </p:nvGrpSpPr>
        <p:grpSpPr>
          <a:xfrm>
            <a:off x="4766635" y="1159805"/>
            <a:ext cx="3886731" cy="3477551"/>
            <a:chOff x="4759201" y="1040859"/>
            <a:chExt cx="3886731" cy="3477551"/>
          </a:xfrm>
        </p:grpSpPr>
        <p:sp>
          <p:nvSpPr>
            <p:cNvPr id="9" name="TextBox 8">
              <a:extLst>
                <a:ext uri="{FF2B5EF4-FFF2-40B4-BE49-F238E27FC236}">
                  <a16:creationId xmlns:a16="http://schemas.microsoft.com/office/drawing/2014/main" id="{736B40FB-512B-A1A7-53CB-6900636399C3}"/>
                </a:ext>
              </a:extLst>
            </p:cNvPr>
            <p:cNvSpPr txBox="1"/>
            <p:nvPr/>
          </p:nvSpPr>
          <p:spPr>
            <a:xfrm>
              <a:off x="4816152" y="3629256"/>
              <a:ext cx="3772830" cy="889154"/>
            </a:xfrm>
            <a:prstGeom prst="rect">
              <a:avLst/>
            </a:prstGeom>
            <a:noFill/>
          </p:spPr>
          <p:txBody>
            <a:bodyPr wrap="square">
              <a:spAutoFit/>
            </a:bodyPr>
            <a:lstStyle/>
            <a:p>
              <a:pPr algn="ctr">
                <a:lnSpc>
                  <a:spcPct val="150000"/>
                </a:lnSpc>
              </a:pPr>
              <a:r>
                <a:rPr lang="vi-VN" sz="1200" b="0">
                  <a:solidFill>
                    <a:srgbClr val="2A292A"/>
                  </a:solidFill>
                  <a:effectLst/>
                  <a:latin typeface="Arial" panose="020B0604020202020204" pitchFamily="34" charset="0"/>
                </a:rPr>
                <a:t>Trích “Sơ thảo lần thứ nhất những Luận cương về vấn đề dân tộc và vấn đề thuộc địa” của Lênin đăng trên Báo L’Humanite, số ra ngày 16 và 17/7/1920</a:t>
              </a:r>
              <a:endParaRPr lang="en-US" sz="1200">
                <a:solidFill>
                  <a:srgbClr val="2A292A"/>
                </a:solidFill>
              </a:endParaRPr>
            </a:p>
          </p:txBody>
        </p:sp>
        <p:pic>
          <p:nvPicPr>
            <p:cNvPr id="11" name="Picture 10" descr="A newspaper with a headline&#10;&#10;Description automatically generated">
              <a:extLst>
                <a:ext uri="{FF2B5EF4-FFF2-40B4-BE49-F238E27FC236}">
                  <a16:creationId xmlns:a16="http://schemas.microsoft.com/office/drawing/2014/main" id="{D8667A80-C47E-3F59-1ED8-867821545AD8}"/>
                </a:ext>
              </a:extLst>
            </p:cNvPr>
            <p:cNvPicPr>
              <a:picLocks noChangeAspect="1"/>
            </p:cNvPicPr>
            <p:nvPr/>
          </p:nvPicPr>
          <p:blipFill>
            <a:blip r:embed="rId3"/>
            <a:stretch>
              <a:fillRect/>
            </a:stretch>
          </p:blipFill>
          <p:spPr>
            <a:xfrm>
              <a:off x="4759201" y="1040859"/>
              <a:ext cx="3886731" cy="2588397"/>
            </a:xfrm>
            <a:prstGeom prst="rect">
              <a:avLst/>
            </a:prstGeom>
          </p:spPr>
        </p:pic>
      </p:grpSp>
      <p:sp>
        <p:nvSpPr>
          <p:cNvPr id="13" name="TextBox 12">
            <a:extLst>
              <a:ext uri="{FF2B5EF4-FFF2-40B4-BE49-F238E27FC236}">
                <a16:creationId xmlns:a16="http://schemas.microsoft.com/office/drawing/2014/main" id="{494B5480-74AA-1527-1620-69642A9DA7AB}"/>
              </a:ext>
            </a:extLst>
          </p:cNvPr>
          <p:cNvSpPr txBox="1"/>
          <p:nvPr/>
        </p:nvSpPr>
        <p:spPr>
          <a:xfrm>
            <a:off x="3271024" y="448889"/>
            <a:ext cx="2601951" cy="523220"/>
          </a:xfrm>
          <a:prstGeom prst="rect">
            <a:avLst/>
          </a:prstGeom>
          <a:noFill/>
        </p:spPr>
        <p:txBody>
          <a:bodyPr wrap="square" rtlCol="0">
            <a:spAutoFit/>
          </a:bodyPr>
          <a:lstStyle/>
          <a:p>
            <a:pPr algn="ctr"/>
            <a:r>
              <a:rPr lang="en-US" sz="2800" b="1">
                <a:solidFill>
                  <a:srgbClr val="C00000"/>
                </a:solidFill>
              </a:rPr>
              <a:t>KẾT LUẬN</a:t>
            </a:r>
          </a:p>
        </p:txBody>
      </p:sp>
      <p:sp>
        <p:nvSpPr>
          <p:cNvPr id="15" name="TextBox 14">
            <a:extLst>
              <a:ext uri="{FF2B5EF4-FFF2-40B4-BE49-F238E27FC236}">
                <a16:creationId xmlns:a16="http://schemas.microsoft.com/office/drawing/2014/main" id="{12F3450B-0B5A-0FEC-FB8F-74D8898FC60C}"/>
              </a:ext>
            </a:extLst>
          </p:cNvPr>
          <p:cNvSpPr txBox="1"/>
          <p:nvPr/>
        </p:nvSpPr>
        <p:spPr>
          <a:xfrm>
            <a:off x="515298" y="1159805"/>
            <a:ext cx="4201468" cy="3266985"/>
          </a:xfrm>
          <a:prstGeom prst="rect">
            <a:avLst/>
          </a:prstGeom>
          <a:noFill/>
        </p:spPr>
        <p:txBody>
          <a:bodyPr wrap="square">
            <a:spAutoFit/>
          </a:bodyPr>
          <a:lstStyle/>
          <a:p>
            <a:pPr algn="just">
              <a:lnSpc>
                <a:spcPct val="150000"/>
              </a:lnSpc>
            </a:pPr>
            <a:r>
              <a:rPr lang="vi-VN" sz="2000">
                <a:latin typeface="+mn-lt"/>
                <a:ea typeface="Times New Roman" panose="02020603050405020304" pitchFamily="18" charset="0"/>
              </a:rPr>
              <a:t>Hoạt động của Nguyễn Ái Quốc tại Pháp, Liên Xô, Trung Quốc là quá trình tìm thấy con đường cứu nước cho dân tộc và tích cực chuẩn bị toàn diện từ tư tưởng đến tổ chức, cán bộ cho sự thành lập Đảng Cộng sản Việt Nam. </a:t>
            </a:r>
            <a:endParaRPr lang="en-US" sz="2000">
              <a:effectLst/>
              <a:latin typeface="+mn-lt"/>
              <a:ea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652"/>
        <p:cNvGrpSpPr/>
        <p:nvPr/>
      </p:nvGrpSpPr>
      <p:grpSpPr>
        <a:xfrm>
          <a:off x="0" y="0"/>
          <a:ext cx="0" cy="0"/>
          <a:chOff x="0" y="0"/>
          <a:chExt cx="0" cy="0"/>
        </a:xfrm>
      </p:grpSpPr>
      <p:grpSp>
        <p:nvGrpSpPr>
          <p:cNvPr id="1656" name="Google Shape;1656;p40"/>
          <p:cNvGrpSpPr/>
          <p:nvPr/>
        </p:nvGrpSpPr>
        <p:grpSpPr>
          <a:xfrm>
            <a:off x="7075774" y="630953"/>
            <a:ext cx="2456304" cy="1165637"/>
            <a:chOff x="6907899" y="758528"/>
            <a:chExt cx="2456304" cy="1165637"/>
          </a:xfrm>
        </p:grpSpPr>
        <p:sp>
          <p:nvSpPr>
            <p:cNvPr id="1657" name="Google Shape;1657;p40"/>
            <p:cNvSpPr/>
            <p:nvPr/>
          </p:nvSpPr>
          <p:spPr>
            <a:xfrm flipH="1">
              <a:off x="7217561" y="1688682"/>
              <a:ext cx="233128" cy="235482"/>
            </a:xfrm>
            <a:custGeom>
              <a:avLst/>
              <a:gdLst/>
              <a:ahLst/>
              <a:cxnLst/>
              <a:rect l="l" t="t" r="r" b="b"/>
              <a:pathLst>
                <a:path w="198" h="200" extrusionOk="0">
                  <a:moveTo>
                    <a:pt x="194" y="195"/>
                  </a:moveTo>
                  <a:lnTo>
                    <a:pt x="194" y="195"/>
                  </a:lnTo>
                  <a:cubicBezTo>
                    <a:pt x="162" y="197"/>
                    <a:pt x="131" y="197"/>
                    <a:pt x="99" y="197"/>
                  </a:cubicBezTo>
                  <a:cubicBezTo>
                    <a:pt x="51" y="200"/>
                    <a:pt x="51" y="200"/>
                    <a:pt x="51" y="200"/>
                  </a:cubicBezTo>
                  <a:cubicBezTo>
                    <a:pt x="36" y="200"/>
                    <a:pt x="19" y="200"/>
                    <a:pt x="4" y="197"/>
                  </a:cubicBezTo>
                  <a:cubicBezTo>
                    <a:pt x="0" y="197"/>
                    <a:pt x="0" y="197"/>
                    <a:pt x="0" y="197"/>
                  </a:cubicBezTo>
                  <a:cubicBezTo>
                    <a:pt x="0" y="195"/>
                    <a:pt x="0" y="195"/>
                    <a:pt x="0" y="195"/>
                  </a:cubicBezTo>
                  <a:cubicBezTo>
                    <a:pt x="0" y="164"/>
                    <a:pt x="2" y="132"/>
                    <a:pt x="2" y="101"/>
                  </a:cubicBezTo>
                  <a:cubicBezTo>
                    <a:pt x="2" y="84"/>
                    <a:pt x="2" y="67"/>
                    <a:pt x="2" y="52"/>
                  </a:cubicBezTo>
                  <a:cubicBezTo>
                    <a:pt x="2" y="35"/>
                    <a:pt x="2" y="21"/>
                    <a:pt x="2" y="4"/>
                  </a:cubicBezTo>
                  <a:cubicBezTo>
                    <a:pt x="2" y="2"/>
                    <a:pt x="2" y="2"/>
                    <a:pt x="2" y="2"/>
                  </a:cubicBezTo>
                  <a:cubicBezTo>
                    <a:pt x="4" y="2"/>
                    <a:pt x="4" y="2"/>
                    <a:pt x="4" y="2"/>
                  </a:cubicBezTo>
                  <a:cubicBezTo>
                    <a:pt x="36" y="2"/>
                    <a:pt x="67" y="0"/>
                    <a:pt x="99" y="0"/>
                  </a:cubicBezTo>
                  <a:cubicBezTo>
                    <a:pt x="145" y="0"/>
                    <a:pt x="145" y="0"/>
                    <a:pt x="145" y="0"/>
                  </a:cubicBezTo>
                  <a:cubicBezTo>
                    <a:pt x="162" y="0"/>
                    <a:pt x="177" y="0"/>
                    <a:pt x="192" y="0"/>
                  </a:cubicBezTo>
                  <a:cubicBezTo>
                    <a:pt x="198" y="0"/>
                    <a:pt x="198" y="0"/>
                    <a:pt x="198" y="0"/>
                  </a:cubicBezTo>
                  <a:cubicBezTo>
                    <a:pt x="198" y="4"/>
                    <a:pt x="198" y="4"/>
                    <a:pt x="198" y="4"/>
                  </a:cubicBezTo>
                  <a:cubicBezTo>
                    <a:pt x="198" y="38"/>
                    <a:pt x="196" y="69"/>
                    <a:pt x="196" y="101"/>
                  </a:cubicBezTo>
                  <a:lnTo>
                    <a:pt x="194" y="195"/>
                  </a:lnTo>
                  <a:moveTo>
                    <a:pt x="192" y="195"/>
                  </a:moveTo>
                  <a:lnTo>
                    <a:pt x="192" y="195"/>
                  </a:lnTo>
                  <a:cubicBezTo>
                    <a:pt x="189" y="99"/>
                    <a:pt x="189" y="99"/>
                    <a:pt x="189" y="99"/>
                  </a:cubicBezTo>
                  <a:cubicBezTo>
                    <a:pt x="189" y="67"/>
                    <a:pt x="187" y="35"/>
                    <a:pt x="187" y="4"/>
                  </a:cubicBezTo>
                  <a:cubicBezTo>
                    <a:pt x="192" y="8"/>
                    <a:pt x="192" y="8"/>
                    <a:pt x="192" y="8"/>
                  </a:cubicBezTo>
                  <a:cubicBezTo>
                    <a:pt x="177" y="8"/>
                    <a:pt x="162" y="8"/>
                    <a:pt x="145" y="8"/>
                  </a:cubicBezTo>
                  <a:cubicBezTo>
                    <a:pt x="99" y="8"/>
                    <a:pt x="99" y="8"/>
                    <a:pt x="99" y="8"/>
                  </a:cubicBezTo>
                  <a:cubicBezTo>
                    <a:pt x="67" y="8"/>
                    <a:pt x="36" y="8"/>
                    <a:pt x="4" y="6"/>
                  </a:cubicBezTo>
                  <a:cubicBezTo>
                    <a:pt x="7" y="4"/>
                    <a:pt x="7" y="4"/>
                    <a:pt x="7" y="4"/>
                  </a:cubicBezTo>
                  <a:cubicBezTo>
                    <a:pt x="7" y="21"/>
                    <a:pt x="4" y="35"/>
                    <a:pt x="4" y="52"/>
                  </a:cubicBezTo>
                  <a:cubicBezTo>
                    <a:pt x="4" y="67"/>
                    <a:pt x="4" y="84"/>
                    <a:pt x="4" y="101"/>
                  </a:cubicBezTo>
                  <a:cubicBezTo>
                    <a:pt x="4" y="132"/>
                    <a:pt x="7" y="164"/>
                    <a:pt x="7" y="195"/>
                  </a:cubicBezTo>
                  <a:cubicBezTo>
                    <a:pt x="4" y="191"/>
                    <a:pt x="4" y="191"/>
                    <a:pt x="4" y="191"/>
                  </a:cubicBezTo>
                  <a:cubicBezTo>
                    <a:pt x="19" y="191"/>
                    <a:pt x="34" y="191"/>
                    <a:pt x="51" y="191"/>
                  </a:cubicBezTo>
                  <a:cubicBezTo>
                    <a:pt x="97" y="191"/>
                    <a:pt x="97" y="191"/>
                    <a:pt x="97" y="191"/>
                  </a:cubicBezTo>
                  <a:cubicBezTo>
                    <a:pt x="128" y="193"/>
                    <a:pt x="160" y="193"/>
                    <a:pt x="192" y="19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7000" rIns="90000" bIns="27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58" name="Google Shape;1658;p40"/>
            <p:cNvSpPr/>
            <p:nvPr/>
          </p:nvSpPr>
          <p:spPr>
            <a:xfrm flipH="1">
              <a:off x="7383576" y="1693392"/>
              <a:ext cx="10597" cy="168370"/>
            </a:xfrm>
            <a:custGeom>
              <a:avLst/>
              <a:gdLst/>
              <a:ahLst/>
              <a:cxnLst/>
              <a:rect l="l" t="t" r="r" b="b"/>
              <a:pathLst>
                <a:path w="9" h="143" extrusionOk="0">
                  <a:moveTo>
                    <a:pt x="5" y="0"/>
                  </a:moveTo>
                  <a:lnTo>
                    <a:pt x="5" y="0"/>
                  </a:lnTo>
                  <a:cubicBezTo>
                    <a:pt x="7" y="25"/>
                    <a:pt x="9" y="48"/>
                    <a:pt x="9" y="71"/>
                  </a:cubicBezTo>
                  <a:cubicBezTo>
                    <a:pt x="9" y="97"/>
                    <a:pt x="7" y="120"/>
                    <a:pt x="5" y="143"/>
                  </a:cubicBezTo>
                  <a:cubicBezTo>
                    <a:pt x="0" y="120"/>
                    <a:pt x="0" y="97"/>
                    <a:pt x="0" y="71"/>
                  </a:cubicBezTo>
                  <a:cubicBezTo>
                    <a:pt x="0" y="48"/>
                    <a:pt x="0" y="25"/>
                    <a:pt x="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6475" rIns="90000" bIns="64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59" name="Google Shape;1659;p40"/>
            <p:cNvSpPr/>
            <p:nvPr/>
          </p:nvSpPr>
          <p:spPr>
            <a:xfrm flipH="1">
              <a:off x="7365915" y="1693392"/>
              <a:ext cx="5887" cy="114209"/>
            </a:xfrm>
            <a:custGeom>
              <a:avLst/>
              <a:gdLst/>
              <a:ahLst/>
              <a:cxnLst/>
              <a:rect l="l" t="t" r="r" b="b"/>
              <a:pathLst>
                <a:path w="5" h="97" extrusionOk="0">
                  <a:moveTo>
                    <a:pt x="2" y="0"/>
                  </a:moveTo>
                  <a:lnTo>
                    <a:pt x="2" y="0"/>
                  </a:lnTo>
                  <a:cubicBezTo>
                    <a:pt x="5" y="17"/>
                    <a:pt x="5" y="31"/>
                    <a:pt x="5" y="48"/>
                  </a:cubicBezTo>
                  <a:cubicBezTo>
                    <a:pt x="5" y="63"/>
                    <a:pt x="5" y="80"/>
                    <a:pt x="2" y="97"/>
                  </a:cubicBezTo>
                  <a:cubicBezTo>
                    <a:pt x="0" y="80"/>
                    <a:pt x="0" y="63"/>
                    <a:pt x="0" y="48"/>
                  </a:cubicBezTo>
                  <a:cubicBezTo>
                    <a:pt x="0" y="31"/>
                    <a:pt x="0" y="17"/>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60" name="Google Shape;1660;p40"/>
            <p:cNvSpPr/>
            <p:nvPr/>
          </p:nvSpPr>
          <p:spPr>
            <a:xfrm flipH="1">
              <a:off x="7257593" y="1693392"/>
              <a:ext cx="9419" cy="148354"/>
            </a:xfrm>
            <a:custGeom>
              <a:avLst/>
              <a:gdLst/>
              <a:ahLst/>
              <a:cxnLst/>
              <a:rect l="l" t="t" r="r" b="b"/>
              <a:pathLst>
                <a:path w="8" h="126" extrusionOk="0">
                  <a:moveTo>
                    <a:pt x="4" y="0"/>
                  </a:moveTo>
                  <a:lnTo>
                    <a:pt x="4" y="0"/>
                  </a:lnTo>
                  <a:cubicBezTo>
                    <a:pt x="6" y="21"/>
                    <a:pt x="8" y="42"/>
                    <a:pt x="8" y="63"/>
                  </a:cubicBezTo>
                  <a:cubicBezTo>
                    <a:pt x="8" y="84"/>
                    <a:pt x="6" y="105"/>
                    <a:pt x="4" y="126"/>
                  </a:cubicBezTo>
                  <a:cubicBezTo>
                    <a:pt x="0" y="105"/>
                    <a:pt x="0" y="84"/>
                    <a:pt x="0" y="63"/>
                  </a:cubicBezTo>
                  <a:cubicBezTo>
                    <a:pt x="0" y="42"/>
                    <a:pt x="0" y="21"/>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50" rIns="90000" bIns="3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61" name="Google Shape;1661;p40"/>
            <p:cNvSpPr/>
            <p:nvPr/>
          </p:nvSpPr>
          <p:spPr>
            <a:xfrm flipH="1">
              <a:off x="7304689" y="1733424"/>
              <a:ext cx="9419" cy="150708"/>
            </a:xfrm>
            <a:custGeom>
              <a:avLst/>
              <a:gdLst/>
              <a:ahLst/>
              <a:cxnLst/>
              <a:rect l="l" t="t" r="r" b="b"/>
              <a:pathLst>
                <a:path w="8" h="128" extrusionOk="0">
                  <a:moveTo>
                    <a:pt x="4" y="0"/>
                  </a:moveTo>
                  <a:lnTo>
                    <a:pt x="4" y="0"/>
                  </a:lnTo>
                  <a:cubicBezTo>
                    <a:pt x="6" y="21"/>
                    <a:pt x="8" y="42"/>
                    <a:pt x="8" y="65"/>
                  </a:cubicBezTo>
                  <a:cubicBezTo>
                    <a:pt x="8" y="86"/>
                    <a:pt x="6" y="107"/>
                    <a:pt x="4" y="128"/>
                  </a:cubicBezTo>
                  <a:cubicBezTo>
                    <a:pt x="0" y="107"/>
                    <a:pt x="0" y="86"/>
                    <a:pt x="0" y="65"/>
                  </a:cubicBezTo>
                  <a:cubicBezTo>
                    <a:pt x="0" y="42"/>
                    <a:pt x="0" y="21"/>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075" rIns="90000" bIns="10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62" name="Google Shape;1662;p40"/>
            <p:cNvSpPr/>
            <p:nvPr/>
          </p:nvSpPr>
          <p:spPr>
            <a:xfrm flipH="1">
              <a:off x="6907899" y="1579175"/>
              <a:ext cx="2456304" cy="122450"/>
            </a:xfrm>
            <a:custGeom>
              <a:avLst/>
              <a:gdLst/>
              <a:ahLst/>
              <a:cxnLst/>
              <a:rect l="l" t="t" r="r" b="b"/>
              <a:pathLst>
                <a:path w="5551" h="104" extrusionOk="0">
                  <a:moveTo>
                    <a:pt x="5551" y="97"/>
                  </a:moveTo>
                  <a:lnTo>
                    <a:pt x="5551" y="97"/>
                  </a:lnTo>
                  <a:cubicBezTo>
                    <a:pt x="4167" y="103"/>
                    <a:pt x="4167" y="103"/>
                    <a:pt x="4167" y="103"/>
                  </a:cubicBezTo>
                  <a:cubicBezTo>
                    <a:pt x="3705" y="103"/>
                    <a:pt x="3242" y="105"/>
                    <a:pt x="2780" y="103"/>
                  </a:cubicBezTo>
                  <a:cubicBezTo>
                    <a:pt x="1392" y="101"/>
                    <a:pt x="1392" y="101"/>
                    <a:pt x="1392" y="101"/>
                  </a:cubicBezTo>
                  <a:cubicBezTo>
                    <a:pt x="1045" y="99"/>
                    <a:pt x="1045" y="99"/>
                    <a:pt x="1045" y="99"/>
                  </a:cubicBezTo>
                  <a:cubicBezTo>
                    <a:pt x="698" y="101"/>
                    <a:pt x="698" y="101"/>
                    <a:pt x="698" y="101"/>
                  </a:cubicBezTo>
                  <a:cubicBezTo>
                    <a:pt x="4" y="101"/>
                    <a:pt x="4" y="101"/>
                    <a:pt x="4" y="101"/>
                  </a:cubicBezTo>
                  <a:cubicBezTo>
                    <a:pt x="0" y="101"/>
                    <a:pt x="0" y="101"/>
                    <a:pt x="0" y="101"/>
                  </a:cubicBezTo>
                  <a:cubicBezTo>
                    <a:pt x="0" y="97"/>
                    <a:pt x="0" y="97"/>
                    <a:pt x="0" y="97"/>
                  </a:cubicBezTo>
                  <a:cubicBezTo>
                    <a:pt x="0" y="9"/>
                    <a:pt x="0" y="9"/>
                    <a:pt x="0" y="9"/>
                  </a:cubicBezTo>
                  <a:cubicBezTo>
                    <a:pt x="0" y="5"/>
                    <a:pt x="0" y="5"/>
                    <a:pt x="0" y="5"/>
                  </a:cubicBezTo>
                  <a:cubicBezTo>
                    <a:pt x="4" y="5"/>
                    <a:pt x="4" y="5"/>
                    <a:pt x="4" y="5"/>
                  </a:cubicBezTo>
                  <a:cubicBezTo>
                    <a:pt x="1392" y="0"/>
                    <a:pt x="1392" y="0"/>
                    <a:pt x="1392" y="0"/>
                  </a:cubicBezTo>
                  <a:cubicBezTo>
                    <a:pt x="2777" y="0"/>
                    <a:pt x="2777" y="0"/>
                    <a:pt x="2777" y="0"/>
                  </a:cubicBezTo>
                  <a:cubicBezTo>
                    <a:pt x="3471" y="0"/>
                    <a:pt x="3471" y="0"/>
                    <a:pt x="3471" y="0"/>
                  </a:cubicBezTo>
                  <a:cubicBezTo>
                    <a:pt x="4163" y="2"/>
                    <a:pt x="4163" y="2"/>
                    <a:pt x="4163" y="2"/>
                  </a:cubicBezTo>
                  <a:cubicBezTo>
                    <a:pt x="4626" y="5"/>
                    <a:pt x="5088" y="5"/>
                    <a:pt x="5551" y="7"/>
                  </a:cubicBezTo>
                  <a:lnTo>
                    <a:pt x="5551" y="7"/>
                  </a:lnTo>
                  <a:cubicBezTo>
                    <a:pt x="5551" y="9"/>
                    <a:pt x="5551" y="9"/>
                    <a:pt x="5551" y="9"/>
                  </a:cubicBezTo>
                  <a:lnTo>
                    <a:pt x="5551" y="97"/>
                  </a:lnTo>
                  <a:moveTo>
                    <a:pt x="5549" y="97"/>
                  </a:moveTo>
                  <a:lnTo>
                    <a:pt x="5549" y="97"/>
                  </a:lnTo>
                  <a:cubicBezTo>
                    <a:pt x="5549" y="9"/>
                    <a:pt x="5549" y="9"/>
                    <a:pt x="5549" y="9"/>
                  </a:cubicBezTo>
                  <a:cubicBezTo>
                    <a:pt x="5551" y="11"/>
                    <a:pt x="5551" y="11"/>
                    <a:pt x="5551" y="11"/>
                  </a:cubicBezTo>
                  <a:cubicBezTo>
                    <a:pt x="5088" y="13"/>
                    <a:pt x="4626" y="13"/>
                    <a:pt x="4163" y="15"/>
                  </a:cubicBezTo>
                  <a:cubicBezTo>
                    <a:pt x="3471" y="17"/>
                    <a:pt x="3471" y="17"/>
                    <a:pt x="3471" y="17"/>
                  </a:cubicBezTo>
                  <a:cubicBezTo>
                    <a:pt x="2777" y="17"/>
                    <a:pt x="2777" y="17"/>
                    <a:pt x="2777" y="17"/>
                  </a:cubicBezTo>
                  <a:cubicBezTo>
                    <a:pt x="1392" y="17"/>
                    <a:pt x="1392" y="17"/>
                    <a:pt x="1392" y="17"/>
                  </a:cubicBezTo>
                  <a:cubicBezTo>
                    <a:pt x="4" y="13"/>
                    <a:pt x="4" y="13"/>
                    <a:pt x="4" y="13"/>
                  </a:cubicBezTo>
                  <a:cubicBezTo>
                    <a:pt x="10" y="9"/>
                    <a:pt x="10" y="9"/>
                    <a:pt x="10" y="9"/>
                  </a:cubicBezTo>
                  <a:cubicBezTo>
                    <a:pt x="8" y="97"/>
                    <a:pt x="8" y="97"/>
                    <a:pt x="8" y="97"/>
                  </a:cubicBezTo>
                  <a:cubicBezTo>
                    <a:pt x="4" y="93"/>
                    <a:pt x="4" y="93"/>
                    <a:pt x="4" y="93"/>
                  </a:cubicBezTo>
                  <a:cubicBezTo>
                    <a:pt x="698" y="95"/>
                    <a:pt x="698" y="95"/>
                    <a:pt x="698" y="95"/>
                  </a:cubicBezTo>
                  <a:cubicBezTo>
                    <a:pt x="1045" y="95"/>
                    <a:pt x="1045" y="95"/>
                    <a:pt x="1045" y="95"/>
                  </a:cubicBezTo>
                  <a:cubicBezTo>
                    <a:pt x="1390" y="95"/>
                    <a:pt x="1390" y="95"/>
                    <a:pt x="1390" y="95"/>
                  </a:cubicBezTo>
                  <a:cubicBezTo>
                    <a:pt x="2775" y="91"/>
                    <a:pt x="2775" y="91"/>
                    <a:pt x="2775" y="91"/>
                  </a:cubicBezTo>
                  <a:cubicBezTo>
                    <a:pt x="3236" y="91"/>
                    <a:pt x="3698" y="91"/>
                    <a:pt x="4161" y="93"/>
                  </a:cubicBezTo>
                  <a:lnTo>
                    <a:pt x="5549" y="97"/>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63" name="Google Shape;1663;p40"/>
            <p:cNvSpPr/>
            <p:nvPr/>
          </p:nvSpPr>
          <p:spPr>
            <a:xfrm flipH="1">
              <a:off x="6916144" y="1638054"/>
              <a:ext cx="1348137" cy="8242"/>
            </a:xfrm>
            <a:custGeom>
              <a:avLst/>
              <a:gdLst/>
              <a:ahLst/>
              <a:cxnLst/>
              <a:rect l="l" t="t" r="r" b="b"/>
              <a:pathLst>
                <a:path w="1145" h="7" extrusionOk="0">
                  <a:moveTo>
                    <a:pt x="0" y="3"/>
                  </a:moveTo>
                  <a:lnTo>
                    <a:pt x="0" y="3"/>
                  </a:lnTo>
                  <a:cubicBezTo>
                    <a:pt x="94" y="1"/>
                    <a:pt x="191" y="1"/>
                    <a:pt x="285" y="1"/>
                  </a:cubicBezTo>
                  <a:cubicBezTo>
                    <a:pt x="334" y="1"/>
                    <a:pt x="380" y="3"/>
                    <a:pt x="428" y="3"/>
                  </a:cubicBezTo>
                  <a:cubicBezTo>
                    <a:pt x="477" y="3"/>
                    <a:pt x="525" y="3"/>
                    <a:pt x="571" y="1"/>
                  </a:cubicBezTo>
                  <a:cubicBezTo>
                    <a:pt x="668" y="1"/>
                    <a:pt x="763" y="-1"/>
                    <a:pt x="859" y="1"/>
                  </a:cubicBezTo>
                  <a:cubicBezTo>
                    <a:pt x="908" y="1"/>
                    <a:pt x="954" y="1"/>
                    <a:pt x="1002" y="1"/>
                  </a:cubicBezTo>
                  <a:cubicBezTo>
                    <a:pt x="1051" y="1"/>
                    <a:pt x="1099" y="1"/>
                    <a:pt x="1145" y="3"/>
                  </a:cubicBezTo>
                  <a:lnTo>
                    <a:pt x="1145" y="3"/>
                  </a:lnTo>
                  <a:cubicBezTo>
                    <a:pt x="1099" y="5"/>
                    <a:pt x="1051" y="5"/>
                    <a:pt x="1002" y="5"/>
                  </a:cubicBezTo>
                  <a:cubicBezTo>
                    <a:pt x="954" y="5"/>
                    <a:pt x="908" y="7"/>
                    <a:pt x="859" y="7"/>
                  </a:cubicBezTo>
                  <a:cubicBezTo>
                    <a:pt x="763" y="7"/>
                    <a:pt x="668" y="5"/>
                    <a:pt x="571" y="5"/>
                  </a:cubicBezTo>
                  <a:cubicBezTo>
                    <a:pt x="525" y="5"/>
                    <a:pt x="477" y="3"/>
                    <a:pt x="428" y="5"/>
                  </a:cubicBezTo>
                  <a:cubicBezTo>
                    <a:pt x="380" y="5"/>
                    <a:pt x="334" y="5"/>
                    <a:pt x="285" y="5"/>
                  </a:cubicBezTo>
                  <a:cubicBezTo>
                    <a:pt x="191" y="7"/>
                    <a:pt x="94" y="5"/>
                    <a:pt x="0" y="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64" name="Google Shape;1664;p40"/>
            <p:cNvSpPr/>
            <p:nvPr/>
          </p:nvSpPr>
          <p:spPr>
            <a:xfrm flipH="1">
              <a:off x="8077073" y="1662775"/>
              <a:ext cx="1261426" cy="10600"/>
            </a:xfrm>
            <a:custGeom>
              <a:avLst/>
              <a:gdLst/>
              <a:ahLst/>
              <a:cxnLst/>
              <a:rect l="l" t="t" r="r" b="b"/>
              <a:pathLst>
                <a:path w="1652" h="9" extrusionOk="0">
                  <a:moveTo>
                    <a:pt x="1652" y="5"/>
                  </a:moveTo>
                  <a:lnTo>
                    <a:pt x="1652" y="5"/>
                  </a:lnTo>
                  <a:cubicBezTo>
                    <a:pt x="1516" y="7"/>
                    <a:pt x="1377" y="9"/>
                    <a:pt x="1240" y="7"/>
                  </a:cubicBezTo>
                  <a:cubicBezTo>
                    <a:pt x="1171" y="7"/>
                    <a:pt x="1101" y="5"/>
                    <a:pt x="1034" y="5"/>
                  </a:cubicBezTo>
                  <a:cubicBezTo>
                    <a:pt x="965" y="5"/>
                    <a:pt x="895" y="5"/>
                    <a:pt x="826" y="7"/>
                  </a:cubicBezTo>
                  <a:cubicBezTo>
                    <a:pt x="689" y="7"/>
                    <a:pt x="551" y="9"/>
                    <a:pt x="414" y="9"/>
                  </a:cubicBezTo>
                  <a:cubicBezTo>
                    <a:pt x="344" y="9"/>
                    <a:pt x="275" y="7"/>
                    <a:pt x="208" y="7"/>
                  </a:cubicBezTo>
                  <a:cubicBezTo>
                    <a:pt x="138" y="7"/>
                    <a:pt x="69" y="7"/>
                    <a:pt x="0" y="5"/>
                  </a:cubicBezTo>
                  <a:cubicBezTo>
                    <a:pt x="0" y="3"/>
                    <a:pt x="0" y="3"/>
                    <a:pt x="0" y="3"/>
                  </a:cubicBezTo>
                  <a:cubicBezTo>
                    <a:pt x="69" y="3"/>
                    <a:pt x="138" y="1"/>
                    <a:pt x="208" y="1"/>
                  </a:cubicBezTo>
                  <a:cubicBezTo>
                    <a:pt x="275" y="1"/>
                    <a:pt x="344" y="1"/>
                    <a:pt x="414" y="1"/>
                  </a:cubicBezTo>
                  <a:cubicBezTo>
                    <a:pt x="551" y="-1"/>
                    <a:pt x="689" y="1"/>
                    <a:pt x="826" y="3"/>
                  </a:cubicBezTo>
                  <a:cubicBezTo>
                    <a:pt x="895" y="3"/>
                    <a:pt x="965" y="3"/>
                    <a:pt x="1034" y="3"/>
                  </a:cubicBezTo>
                  <a:cubicBezTo>
                    <a:pt x="1101" y="3"/>
                    <a:pt x="1171" y="1"/>
                    <a:pt x="1240" y="1"/>
                  </a:cubicBezTo>
                  <a:cubicBezTo>
                    <a:pt x="1377" y="1"/>
                    <a:pt x="1516" y="1"/>
                    <a:pt x="1652" y="3"/>
                  </a:cubicBezTo>
                  <a:lnTo>
                    <a:pt x="1652" y="5"/>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65" name="Google Shape;1665;p40"/>
            <p:cNvSpPr/>
            <p:nvPr/>
          </p:nvSpPr>
          <p:spPr>
            <a:xfrm flipH="1">
              <a:off x="7354141" y="1140009"/>
              <a:ext cx="1217444" cy="449771"/>
            </a:xfrm>
            <a:custGeom>
              <a:avLst/>
              <a:gdLst/>
              <a:ahLst/>
              <a:cxnLst/>
              <a:rect l="l" t="t" r="r" b="b"/>
              <a:pathLst>
                <a:path w="1034" h="382" extrusionOk="0">
                  <a:moveTo>
                    <a:pt x="1028" y="7"/>
                  </a:moveTo>
                  <a:lnTo>
                    <a:pt x="1028" y="7"/>
                  </a:lnTo>
                  <a:cubicBezTo>
                    <a:pt x="1030" y="190"/>
                    <a:pt x="1030" y="190"/>
                    <a:pt x="1030" y="190"/>
                  </a:cubicBezTo>
                  <a:cubicBezTo>
                    <a:pt x="1032" y="251"/>
                    <a:pt x="1034" y="312"/>
                    <a:pt x="1034" y="375"/>
                  </a:cubicBezTo>
                  <a:cubicBezTo>
                    <a:pt x="1034" y="382"/>
                    <a:pt x="1034" y="382"/>
                    <a:pt x="1034" y="382"/>
                  </a:cubicBezTo>
                  <a:cubicBezTo>
                    <a:pt x="1026" y="382"/>
                    <a:pt x="1026" y="382"/>
                    <a:pt x="1026" y="382"/>
                  </a:cubicBezTo>
                  <a:cubicBezTo>
                    <a:pt x="900" y="382"/>
                    <a:pt x="900" y="382"/>
                    <a:pt x="900" y="382"/>
                  </a:cubicBezTo>
                  <a:cubicBezTo>
                    <a:pt x="837" y="382"/>
                    <a:pt x="837" y="382"/>
                    <a:pt x="837" y="382"/>
                  </a:cubicBezTo>
                  <a:cubicBezTo>
                    <a:pt x="771" y="382"/>
                    <a:pt x="771" y="382"/>
                    <a:pt x="771" y="382"/>
                  </a:cubicBezTo>
                  <a:cubicBezTo>
                    <a:pt x="687" y="382"/>
                    <a:pt x="601" y="380"/>
                    <a:pt x="517" y="380"/>
                  </a:cubicBezTo>
                  <a:cubicBezTo>
                    <a:pt x="433" y="378"/>
                    <a:pt x="347" y="378"/>
                    <a:pt x="263" y="378"/>
                  </a:cubicBezTo>
                  <a:cubicBezTo>
                    <a:pt x="134" y="378"/>
                    <a:pt x="134" y="378"/>
                    <a:pt x="134" y="378"/>
                  </a:cubicBezTo>
                  <a:cubicBezTo>
                    <a:pt x="8" y="380"/>
                    <a:pt x="8" y="380"/>
                    <a:pt x="8" y="380"/>
                  </a:cubicBezTo>
                  <a:cubicBezTo>
                    <a:pt x="2" y="380"/>
                    <a:pt x="2" y="380"/>
                    <a:pt x="2" y="380"/>
                  </a:cubicBezTo>
                  <a:cubicBezTo>
                    <a:pt x="2" y="375"/>
                    <a:pt x="2" y="375"/>
                    <a:pt x="2" y="375"/>
                  </a:cubicBezTo>
                  <a:cubicBezTo>
                    <a:pt x="0" y="192"/>
                    <a:pt x="0" y="192"/>
                    <a:pt x="0" y="192"/>
                  </a:cubicBezTo>
                  <a:cubicBezTo>
                    <a:pt x="0" y="10"/>
                    <a:pt x="0" y="10"/>
                    <a:pt x="0" y="10"/>
                  </a:cubicBezTo>
                  <a:cubicBezTo>
                    <a:pt x="0" y="1"/>
                    <a:pt x="0" y="1"/>
                    <a:pt x="0" y="1"/>
                  </a:cubicBezTo>
                  <a:cubicBezTo>
                    <a:pt x="8" y="1"/>
                    <a:pt x="8" y="1"/>
                    <a:pt x="8" y="1"/>
                  </a:cubicBezTo>
                  <a:cubicBezTo>
                    <a:pt x="92" y="1"/>
                    <a:pt x="178" y="-1"/>
                    <a:pt x="265" y="1"/>
                  </a:cubicBezTo>
                  <a:cubicBezTo>
                    <a:pt x="349" y="1"/>
                    <a:pt x="435" y="1"/>
                    <a:pt x="519" y="1"/>
                  </a:cubicBezTo>
                  <a:cubicBezTo>
                    <a:pt x="776" y="5"/>
                    <a:pt x="776" y="5"/>
                    <a:pt x="776" y="5"/>
                  </a:cubicBezTo>
                  <a:lnTo>
                    <a:pt x="1028" y="7"/>
                  </a:lnTo>
                  <a:moveTo>
                    <a:pt x="1026" y="10"/>
                  </a:moveTo>
                  <a:lnTo>
                    <a:pt x="1026" y="10"/>
                  </a:lnTo>
                  <a:cubicBezTo>
                    <a:pt x="769" y="14"/>
                    <a:pt x="769" y="14"/>
                    <a:pt x="769" y="14"/>
                  </a:cubicBezTo>
                  <a:cubicBezTo>
                    <a:pt x="515" y="16"/>
                    <a:pt x="515" y="16"/>
                    <a:pt x="515" y="16"/>
                  </a:cubicBezTo>
                  <a:cubicBezTo>
                    <a:pt x="429" y="18"/>
                    <a:pt x="344" y="18"/>
                    <a:pt x="261" y="18"/>
                  </a:cubicBezTo>
                  <a:cubicBezTo>
                    <a:pt x="176" y="18"/>
                    <a:pt x="92" y="18"/>
                    <a:pt x="8" y="16"/>
                  </a:cubicBezTo>
                  <a:cubicBezTo>
                    <a:pt x="14" y="10"/>
                    <a:pt x="14" y="10"/>
                    <a:pt x="14" y="10"/>
                  </a:cubicBezTo>
                  <a:cubicBezTo>
                    <a:pt x="14" y="192"/>
                    <a:pt x="14" y="192"/>
                    <a:pt x="14" y="192"/>
                  </a:cubicBezTo>
                  <a:cubicBezTo>
                    <a:pt x="12" y="375"/>
                    <a:pt x="12" y="375"/>
                    <a:pt x="12" y="375"/>
                  </a:cubicBezTo>
                  <a:cubicBezTo>
                    <a:pt x="8" y="369"/>
                    <a:pt x="8" y="369"/>
                    <a:pt x="8" y="369"/>
                  </a:cubicBezTo>
                  <a:cubicBezTo>
                    <a:pt x="134" y="371"/>
                    <a:pt x="134" y="371"/>
                    <a:pt x="134" y="371"/>
                  </a:cubicBezTo>
                  <a:cubicBezTo>
                    <a:pt x="263" y="371"/>
                    <a:pt x="263" y="371"/>
                    <a:pt x="263" y="371"/>
                  </a:cubicBezTo>
                  <a:cubicBezTo>
                    <a:pt x="347" y="371"/>
                    <a:pt x="433" y="371"/>
                    <a:pt x="517" y="369"/>
                  </a:cubicBezTo>
                  <a:cubicBezTo>
                    <a:pt x="601" y="369"/>
                    <a:pt x="687" y="367"/>
                    <a:pt x="771" y="367"/>
                  </a:cubicBezTo>
                  <a:cubicBezTo>
                    <a:pt x="837" y="367"/>
                    <a:pt x="837" y="367"/>
                    <a:pt x="837" y="367"/>
                  </a:cubicBezTo>
                  <a:cubicBezTo>
                    <a:pt x="900" y="367"/>
                    <a:pt x="900" y="367"/>
                    <a:pt x="900" y="367"/>
                  </a:cubicBezTo>
                  <a:cubicBezTo>
                    <a:pt x="1026" y="367"/>
                    <a:pt x="1026" y="367"/>
                    <a:pt x="1026" y="367"/>
                  </a:cubicBezTo>
                  <a:cubicBezTo>
                    <a:pt x="1019" y="375"/>
                    <a:pt x="1019" y="375"/>
                    <a:pt x="1019" y="375"/>
                  </a:cubicBezTo>
                  <a:cubicBezTo>
                    <a:pt x="1019" y="314"/>
                    <a:pt x="1021" y="253"/>
                    <a:pt x="1021" y="192"/>
                  </a:cubicBezTo>
                  <a:lnTo>
                    <a:pt x="1026" y="1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66" name="Google Shape;1666;p40"/>
            <p:cNvSpPr/>
            <p:nvPr/>
          </p:nvSpPr>
          <p:spPr>
            <a:xfrm flipH="1">
              <a:off x="7495430" y="1151783"/>
              <a:ext cx="326143" cy="433287"/>
            </a:xfrm>
            <a:custGeom>
              <a:avLst/>
              <a:gdLst/>
              <a:ahLst/>
              <a:cxnLst/>
              <a:rect l="l" t="t" r="r" b="b"/>
              <a:pathLst>
                <a:path w="277" h="368" extrusionOk="0">
                  <a:moveTo>
                    <a:pt x="275" y="4"/>
                  </a:moveTo>
                  <a:lnTo>
                    <a:pt x="275" y="4"/>
                  </a:lnTo>
                  <a:cubicBezTo>
                    <a:pt x="277" y="92"/>
                    <a:pt x="277" y="92"/>
                    <a:pt x="277" y="92"/>
                  </a:cubicBezTo>
                  <a:cubicBezTo>
                    <a:pt x="277" y="182"/>
                    <a:pt x="277" y="182"/>
                    <a:pt x="277" y="182"/>
                  </a:cubicBezTo>
                  <a:cubicBezTo>
                    <a:pt x="277" y="212"/>
                    <a:pt x="277" y="243"/>
                    <a:pt x="277" y="273"/>
                  </a:cubicBezTo>
                  <a:cubicBezTo>
                    <a:pt x="277" y="304"/>
                    <a:pt x="277" y="334"/>
                    <a:pt x="277" y="365"/>
                  </a:cubicBezTo>
                  <a:cubicBezTo>
                    <a:pt x="277" y="368"/>
                    <a:pt x="277" y="368"/>
                    <a:pt x="277" y="368"/>
                  </a:cubicBezTo>
                  <a:cubicBezTo>
                    <a:pt x="275" y="368"/>
                    <a:pt x="275" y="368"/>
                    <a:pt x="275" y="368"/>
                  </a:cubicBezTo>
                  <a:cubicBezTo>
                    <a:pt x="229" y="368"/>
                    <a:pt x="185" y="365"/>
                    <a:pt x="139" y="365"/>
                  </a:cubicBezTo>
                  <a:cubicBezTo>
                    <a:pt x="94" y="365"/>
                    <a:pt x="48" y="365"/>
                    <a:pt x="4" y="368"/>
                  </a:cubicBezTo>
                  <a:cubicBezTo>
                    <a:pt x="2" y="368"/>
                    <a:pt x="2" y="368"/>
                    <a:pt x="2" y="368"/>
                  </a:cubicBezTo>
                  <a:cubicBezTo>
                    <a:pt x="2" y="365"/>
                    <a:pt x="2" y="365"/>
                    <a:pt x="2" y="365"/>
                  </a:cubicBezTo>
                  <a:cubicBezTo>
                    <a:pt x="2" y="304"/>
                    <a:pt x="0" y="243"/>
                    <a:pt x="0" y="185"/>
                  </a:cubicBezTo>
                  <a:cubicBezTo>
                    <a:pt x="0" y="94"/>
                    <a:pt x="0" y="94"/>
                    <a:pt x="0" y="94"/>
                  </a:cubicBezTo>
                  <a:cubicBezTo>
                    <a:pt x="0" y="4"/>
                    <a:pt x="0" y="4"/>
                    <a:pt x="0" y="4"/>
                  </a:cubicBezTo>
                  <a:cubicBezTo>
                    <a:pt x="0" y="0"/>
                    <a:pt x="0" y="0"/>
                    <a:pt x="0" y="0"/>
                  </a:cubicBezTo>
                  <a:cubicBezTo>
                    <a:pt x="4" y="0"/>
                    <a:pt x="4" y="0"/>
                    <a:pt x="4" y="0"/>
                  </a:cubicBezTo>
                  <a:cubicBezTo>
                    <a:pt x="27" y="0"/>
                    <a:pt x="50" y="0"/>
                    <a:pt x="71" y="0"/>
                  </a:cubicBezTo>
                  <a:cubicBezTo>
                    <a:pt x="141" y="2"/>
                    <a:pt x="141" y="2"/>
                    <a:pt x="141" y="2"/>
                  </a:cubicBezTo>
                  <a:cubicBezTo>
                    <a:pt x="208" y="2"/>
                    <a:pt x="208" y="2"/>
                    <a:pt x="208" y="2"/>
                  </a:cubicBezTo>
                  <a:lnTo>
                    <a:pt x="275" y="4"/>
                  </a:lnTo>
                  <a:moveTo>
                    <a:pt x="273" y="4"/>
                  </a:moveTo>
                  <a:lnTo>
                    <a:pt x="273" y="4"/>
                  </a:lnTo>
                  <a:cubicBezTo>
                    <a:pt x="206" y="6"/>
                    <a:pt x="206" y="6"/>
                    <a:pt x="206" y="6"/>
                  </a:cubicBezTo>
                  <a:cubicBezTo>
                    <a:pt x="139" y="6"/>
                    <a:pt x="139" y="6"/>
                    <a:pt x="139" y="6"/>
                  </a:cubicBezTo>
                  <a:cubicBezTo>
                    <a:pt x="71" y="6"/>
                    <a:pt x="71" y="6"/>
                    <a:pt x="71" y="6"/>
                  </a:cubicBezTo>
                  <a:cubicBezTo>
                    <a:pt x="48" y="8"/>
                    <a:pt x="27" y="8"/>
                    <a:pt x="4" y="8"/>
                  </a:cubicBezTo>
                  <a:cubicBezTo>
                    <a:pt x="8" y="4"/>
                    <a:pt x="8" y="4"/>
                    <a:pt x="8" y="4"/>
                  </a:cubicBezTo>
                  <a:cubicBezTo>
                    <a:pt x="8" y="94"/>
                    <a:pt x="8" y="94"/>
                    <a:pt x="8" y="94"/>
                  </a:cubicBezTo>
                  <a:cubicBezTo>
                    <a:pt x="8" y="185"/>
                    <a:pt x="8" y="185"/>
                    <a:pt x="8" y="185"/>
                  </a:cubicBezTo>
                  <a:cubicBezTo>
                    <a:pt x="8" y="243"/>
                    <a:pt x="6" y="304"/>
                    <a:pt x="6" y="365"/>
                  </a:cubicBezTo>
                  <a:cubicBezTo>
                    <a:pt x="4" y="363"/>
                    <a:pt x="4" y="363"/>
                    <a:pt x="4" y="363"/>
                  </a:cubicBezTo>
                  <a:cubicBezTo>
                    <a:pt x="48" y="363"/>
                    <a:pt x="94" y="363"/>
                    <a:pt x="139" y="363"/>
                  </a:cubicBezTo>
                  <a:cubicBezTo>
                    <a:pt x="185" y="363"/>
                    <a:pt x="229" y="363"/>
                    <a:pt x="275" y="361"/>
                  </a:cubicBezTo>
                  <a:cubicBezTo>
                    <a:pt x="271" y="365"/>
                    <a:pt x="271" y="365"/>
                    <a:pt x="271" y="365"/>
                  </a:cubicBezTo>
                  <a:cubicBezTo>
                    <a:pt x="271" y="334"/>
                    <a:pt x="271" y="304"/>
                    <a:pt x="271" y="275"/>
                  </a:cubicBezTo>
                  <a:cubicBezTo>
                    <a:pt x="271" y="246"/>
                    <a:pt x="271" y="216"/>
                    <a:pt x="271" y="185"/>
                  </a:cubicBezTo>
                  <a:cubicBezTo>
                    <a:pt x="273" y="94"/>
                    <a:pt x="273" y="94"/>
                    <a:pt x="273" y="94"/>
                  </a:cubicBezTo>
                  <a:lnTo>
                    <a:pt x="273" y="4"/>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67" name="Google Shape;1667;p40"/>
            <p:cNvSpPr/>
            <p:nvPr/>
          </p:nvSpPr>
          <p:spPr>
            <a:xfrm flipH="1">
              <a:off x="7500140" y="1164734"/>
              <a:ext cx="316724" cy="3532"/>
            </a:xfrm>
            <a:custGeom>
              <a:avLst/>
              <a:gdLst/>
              <a:ahLst/>
              <a:cxnLst/>
              <a:rect l="l" t="t" r="r" b="b"/>
              <a:pathLst>
                <a:path w="269" h="3" fill="none" extrusionOk="0">
                  <a:moveTo>
                    <a:pt x="0" y="3"/>
                  </a:moveTo>
                  <a:lnTo>
                    <a:pt x="0" y="3"/>
                  </a:lnTo>
                  <a:cubicBezTo>
                    <a:pt x="92" y="1"/>
                    <a:pt x="179" y="-1"/>
                    <a:pt x="269" y="3"/>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68" name="Google Shape;1668;p40"/>
            <p:cNvSpPr/>
            <p:nvPr/>
          </p:nvSpPr>
          <p:spPr>
            <a:xfrm flipH="1">
              <a:off x="8290184" y="1242444"/>
              <a:ext cx="29435" cy="248434"/>
            </a:xfrm>
            <a:custGeom>
              <a:avLst/>
              <a:gdLst/>
              <a:ahLst/>
              <a:cxnLst/>
              <a:rect l="l" t="t" r="r" b="b"/>
              <a:pathLst>
                <a:path w="25" h="211" extrusionOk="0">
                  <a:moveTo>
                    <a:pt x="23" y="0"/>
                  </a:moveTo>
                  <a:lnTo>
                    <a:pt x="23" y="0"/>
                  </a:lnTo>
                  <a:cubicBezTo>
                    <a:pt x="23" y="17"/>
                    <a:pt x="23" y="34"/>
                    <a:pt x="25" y="51"/>
                  </a:cubicBezTo>
                  <a:cubicBezTo>
                    <a:pt x="25" y="68"/>
                    <a:pt x="25" y="86"/>
                    <a:pt x="25" y="103"/>
                  </a:cubicBezTo>
                  <a:cubicBezTo>
                    <a:pt x="25" y="120"/>
                    <a:pt x="25" y="139"/>
                    <a:pt x="23" y="156"/>
                  </a:cubicBezTo>
                  <a:cubicBezTo>
                    <a:pt x="23" y="173"/>
                    <a:pt x="23" y="192"/>
                    <a:pt x="23" y="209"/>
                  </a:cubicBezTo>
                  <a:cubicBezTo>
                    <a:pt x="23" y="211"/>
                    <a:pt x="23" y="211"/>
                    <a:pt x="23" y="211"/>
                  </a:cubicBezTo>
                  <a:cubicBezTo>
                    <a:pt x="21" y="211"/>
                    <a:pt x="21" y="211"/>
                    <a:pt x="21" y="211"/>
                  </a:cubicBezTo>
                  <a:cubicBezTo>
                    <a:pt x="4" y="211"/>
                    <a:pt x="4" y="211"/>
                    <a:pt x="4" y="211"/>
                  </a:cubicBezTo>
                  <a:cubicBezTo>
                    <a:pt x="2" y="211"/>
                    <a:pt x="2" y="211"/>
                    <a:pt x="2" y="211"/>
                  </a:cubicBezTo>
                  <a:cubicBezTo>
                    <a:pt x="2" y="209"/>
                    <a:pt x="2" y="209"/>
                    <a:pt x="2" y="209"/>
                  </a:cubicBezTo>
                  <a:cubicBezTo>
                    <a:pt x="2" y="192"/>
                    <a:pt x="0" y="173"/>
                    <a:pt x="0" y="156"/>
                  </a:cubicBezTo>
                  <a:cubicBezTo>
                    <a:pt x="0" y="139"/>
                    <a:pt x="0" y="122"/>
                    <a:pt x="0" y="105"/>
                  </a:cubicBezTo>
                  <a:cubicBezTo>
                    <a:pt x="0" y="70"/>
                    <a:pt x="0" y="36"/>
                    <a:pt x="2" y="0"/>
                  </a:cubicBezTo>
                  <a:lnTo>
                    <a:pt x="2" y="0"/>
                  </a:lnTo>
                  <a:cubicBezTo>
                    <a:pt x="4" y="0"/>
                    <a:pt x="4" y="0"/>
                    <a:pt x="4" y="0"/>
                  </a:cubicBezTo>
                  <a:lnTo>
                    <a:pt x="23" y="0"/>
                  </a:lnTo>
                  <a:moveTo>
                    <a:pt x="21" y="3"/>
                  </a:moveTo>
                  <a:lnTo>
                    <a:pt x="21" y="3"/>
                  </a:lnTo>
                  <a:cubicBezTo>
                    <a:pt x="4" y="3"/>
                    <a:pt x="4" y="3"/>
                    <a:pt x="4" y="3"/>
                  </a:cubicBezTo>
                  <a:cubicBezTo>
                    <a:pt x="7" y="0"/>
                    <a:pt x="7" y="0"/>
                    <a:pt x="7" y="0"/>
                  </a:cubicBezTo>
                  <a:cubicBezTo>
                    <a:pt x="9" y="36"/>
                    <a:pt x="9" y="70"/>
                    <a:pt x="9" y="105"/>
                  </a:cubicBezTo>
                  <a:cubicBezTo>
                    <a:pt x="9" y="122"/>
                    <a:pt x="9" y="139"/>
                    <a:pt x="9" y="156"/>
                  </a:cubicBezTo>
                  <a:cubicBezTo>
                    <a:pt x="9" y="173"/>
                    <a:pt x="9" y="192"/>
                    <a:pt x="7" y="209"/>
                  </a:cubicBezTo>
                  <a:cubicBezTo>
                    <a:pt x="4" y="206"/>
                    <a:pt x="4" y="206"/>
                    <a:pt x="4" y="206"/>
                  </a:cubicBezTo>
                  <a:cubicBezTo>
                    <a:pt x="21" y="206"/>
                    <a:pt x="21" y="206"/>
                    <a:pt x="21" y="206"/>
                  </a:cubicBezTo>
                  <a:cubicBezTo>
                    <a:pt x="21" y="209"/>
                    <a:pt x="21" y="209"/>
                    <a:pt x="21" y="209"/>
                  </a:cubicBezTo>
                  <a:cubicBezTo>
                    <a:pt x="21" y="192"/>
                    <a:pt x="21" y="173"/>
                    <a:pt x="21" y="156"/>
                  </a:cubicBezTo>
                  <a:cubicBezTo>
                    <a:pt x="19" y="139"/>
                    <a:pt x="19" y="122"/>
                    <a:pt x="19" y="105"/>
                  </a:cubicBezTo>
                  <a:cubicBezTo>
                    <a:pt x="19" y="89"/>
                    <a:pt x="19" y="72"/>
                    <a:pt x="19" y="55"/>
                  </a:cubicBezTo>
                  <a:cubicBezTo>
                    <a:pt x="21" y="38"/>
                    <a:pt x="21" y="19"/>
                    <a:pt x="21" y="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0950" rIns="90000" bIns="309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69" name="Google Shape;1669;p40"/>
            <p:cNvSpPr/>
            <p:nvPr/>
          </p:nvSpPr>
          <p:spPr>
            <a:xfrm flipH="1">
              <a:off x="8341990" y="1262460"/>
              <a:ext cx="29435" cy="208402"/>
            </a:xfrm>
            <a:custGeom>
              <a:avLst/>
              <a:gdLst/>
              <a:ahLst/>
              <a:cxnLst/>
              <a:rect l="l" t="t" r="r" b="b"/>
              <a:pathLst>
                <a:path w="25" h="177" extrusionOk="0">
                  <a:moveTo>
                    <a:pt x="23" y="2"/>
                  </a:moveTo>
                  <a:lnTo>
                    <a:pt x="23" y="2"/>
                  </a:lnTo>
                  <a:cubicBezTo>
                    <a:pt x="23" y="15"/>
                    <a:pt x="23" y="30"/>
                    <a:pt x="25" y="42"/>
                  </a:cubicBezTo>
                  <a:cubicBezTo>
                    <a:pt x="25" y="57"/>
                    <a:pt x="25" y="72"/>
                    <a:pt x="25" y="86"/>
                  </a:cubicBezTo>
                  <a:cubicBezTo>
                    <a:pt x="25" y="101"/>
                    <a:pt x="25" y="116"/>
                    <a:pt x="23" y="130"/>
                  </a:cubicBezTo>
                  <a:cubicBezTo>
                    <a:pt x="23" y="145"/>
                    <a:pt x="23" y="160"/>
                    <a:pt x="23" y="173"/>
                  </a:cubicBezTo>
                  <a:cubicBezTo>
                    <a:pt x="23" y="175"/>
                    <a:pt x="23" y="175"/>
                    <a:pt x="23" y="175"/>
                  </a:cubicBezTo>
                  <a:cubicBezTo>
                    <a:pt x="21" y="175"/>
                    <a:pt x="21" y="175"/>
                    <a:pt x="21" y="175"/>
                  </a:cubicBezTo>
                  <a:cubicBezTo>
                    <a:pt x="4" y="175"/>
                    <a:pt x="4" y="175"/>
                    <a:pt x="4" y="175"/>
                  </a:cubicBezTo>
                  <a:cubicBezTo>
                    <a:pt x="2" y="177"/>
                    <a:pt x="2" y="177"/>
                    <a:pt x="2" y="177"/>
                  </a:cubicBezTo>
                  <a:cubicBezTo>
                    <a:pt x="2" y="173"/>
                    <a:pt x="2" y="173"/>
                    <a:pt x="2" y="173"/>
                  </a:cubicBezTo>
                  <a:cubicBezTo>
                    <a:pt x="2" y="160"/>
                    <a:pt x="0" y="145"/>
                    <a:pt x="0" y="130"/>
                  </a:cubicBezTo>
                  <a:cubicBezTo>
                    <a:pt x="0" y="116"/>
                    <a:pt x="0" y="101"/>
                    <a:pt x="0" y="88"/>
                  </a:cubicBezTo>
                  <a:cubicBezTo>
                    <a:pt x="0" y="59"/>
                    <a:pt x="0" y="30"/>
                    <a:pt x="2" y="2"/>
                  </a:cubicBezTo>
                  <a:cubicBezTo>
                    <a:pt x="2" y="0"/>
                    <a:pt x="2" y="0"/>
                    <a:pt x="2" y="0"/>
                  </a:cubicBezTo>
                  <a:cubicBezTo>
                    <a:pt x="4" y="0"/>
                    <a:pt x="4" y="0"/>
                    <a:pt x="4" y="0"/>
                  </a:cubicBezTo>
                  <a:lnTo>
                    <a:pt x="23" y="2"/>
                  </a:lnTo>
                  <a:moveTo>
                    <a:pt x="21" y="2"/>
                  </a:moveTo>
                  <a:lnTo>
                    <a:pt x="21" y="2"/>
                  </a:lnTo>
                  <a:cubicBezTo>
                    <a:pt x="4" y="4"/>
                    <a:pt x="4" y="4"/>
                    <a:pt x="4" y="4"/>
                  </a:cubicBezTo>
                  <a:cubicBezTo>
                    <a:pt x="6" y="2"/>
                    <a:pt x="6" y="2"/>
                    <a:pt x="6" y="2"/>
                  </a:cubicBezTo>
                  <a:cubicBezTo>
                    <a:pt x="8" y="30"/>
                    <a:pt x="8" y="59"/>
                    <a:pt x="8" y="88"/>
                  </a:cubicBezTo>
                  <a:cubicBezTo>
                    <a:pt x="8" y="101"/>
                    <a:pt x="8" y="116"/>
                    <a:pt x="8" y="130"/>
                  </a:cubicBezTo>
                  <a:cubicBezTo>
                    <a:pt x="8" y="145"/>
                    <a:pt x="6" y="160"/>
                    <a:pt x="6" y="173"/>
                  </a:cubicBezTo>
                  <a:cubicBezTo>
                    <a:pt x="4" y="170"/>
                    <a:pt x="4" y="170"/>
                    <a:pt x="4" y="170"/>
                  </a:cubicBezTo>
                  <a:cubicBezTo>
                    <a:pt x="21" y="173"/>
                    <a:pt x="21" y="173"/>
                    <a:pt x="21" y="173"/>
                  </a:cubicBezTo>
                  <a:lnTo>
                    <a:pt x="21" y="173"/>
                  </a:lnTo>
                  <a:cubicBezTo>
                    <a:pt x="21" y="160"/>
                    <a:pt x="21" y="145"/>
                    <a:pt x="21" y="130"/>
                  </a:cubicBezTo>
                  <a:cubicBezTo>
                    <a:pt x="19" y="116"/>
                    <a:pt x="19" y="103"/>
                    <a:pt x="19" y="88"/>
                  </a:cubicBezTo>
                  <a:cubicBezTo>
                    <a:pt x="19" y="76"/>
                    <a:pt x="19" y="61"/>
                    <a:pt x="19" y="46"/>
                  </a:cubicBezTo>
                  <a:cubicBezTo>
                    <a:pt x="19" y="32"/>
                    <a:pt x="21" y="17"/>
                    <a:pt x="21"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8700" rIns="90000" bIns="187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70" name="Google Shape;1670;p40"/>
            <p:cNvSpPr/>
            <p:nvPr/>
          </p:nvSpPr>
          <p:spPr>
            <a:xfrm flipH="1">
              <a:off x="8393796" y="1242444"/>
              <a:ext cx="29435" cy="248434"/>
            </a:xfrm>
            <a:custGeom>
              <a:avLst/>
              <a:gdLst/>
              <a:ahLst/>
              <a:cxnLst/>
              <a:rect l="l" t="t" r="r" b="b"/>
              <a:pathLst>
                <a:path w="25" h="211" extrusionOk="0">
                  <a:moveTo>
                    <a:pt x="21" y="0"/>
                  </a:moveTo>
                  <a:lnTo>
                    <a:pt x="21" y="0"/>
                  </a:lnTo>
                  <a:cubicBezTo>
                    <a:pt x="23" y="17"/>
                    <a:pt x="23" y="34"/>
                    <a:pt x="25" y="51"/>
                  </a:cubicBezTo>
                  <a:cubicBezTo>
                    <a:pt x="25" y="68"/>
                    <a:pt x="25" y="86"/>
                    <a:pt x="25" y="103"/>
                  </a:cubicBezTo>
                  <a:cubicBezTo>
                    <a:pt x="25" y="120"/>
                    <a:pt x="23" y="139"/>
                    <a:pt x="23" y="156"/>
                  </a:cubicBezTo>
                  <a:cubicBezTo>
                    <a:pt x="23" y="173"/>
                    <a:pt x="23" y="192"/>
                    <a:pt x="23" y="209"/>
                  </a:cubicBezTo>
                  <a:cubicBezTo>
                    <a:pt x="23" y="211"/>
                    <a:pt x="23" y="211"/>
                    <a:pt x="23" y="211"/>
                  </a:cubicBezTo>
                  <a:cubicBezTo>
                    <a:pt x="21" y="211"/>
                    <a:pt x="21" y="211"/>
                    <a:pt x="21" y="211"/>
                  </a:cubicBezTo>
                  <a:cubicBezTo>
                    <a:pt x="4" y="211"/>
                    <a:pt x="4" y="211"/>
                    <a:pt x="4" y="211"/>
                  </a:cubicBezTo>
                  <a:cubicBezTo>
                    <a:pt x="2" y="211"/>
                    <a:pt x="2" y="211"/>
                    <a:pt x="2" y="211"/>
                  </a:cubicBezTo>
                  <a:cubicBezTo>
                    <a:pt x="2" y="209"/>
                    <a:pt x="2" y="209"/>
                    <a:pt x="2" y="209"/>
                  </a:cubicBezTo>
                  <a:cubicBezTo>
                    <a:pt x="0" y="192"/>
                    <a:pt x="0" y="173"/>
                    <a:pt x="0" y="156"/>
                  </a:cubicBezTo>
                  <a:cubicBezTo>
                    <a:pt x="0" y="139"/>
                    <a:pt x="0" y="122"/>
                    <a:pt x="0" y="105"/>
                  </a:cubicBezTo>
                  <a:cubicBezTo>
                    <a:pt x="0" y="70"/>
                    <a:pt x="0" y="36"/>
                    <a:pt x="2" y="0"/>
                  </a:cubicBezTo>
                  <a:lnTo>
                    <a:pt x="2" y="0"/>
                  </a:lnTo>
                  <a:cubicBezTo>
                    <a:pt x="4" y="0"/>
                    <a:pt x="4" y="0"/>
                    <a:pt x="4" y="0"/>
                  </a:cubicBezTo>
                  <a:lnTo>
                    <a:pt x="21" y="0"/>
                  </a:lnTo>
                  <a:moveTo>
                    <a:pt x="21" y="3"/>
                  </a:moveTo>
                  <a:lnTo>
                    <a:pt x="21" y="3"/>
                  </a:lnTo>
                  <a:cubicBezTo>
                    <a:pt x="4" y="3"/>
                    <a:pt x="4" y="3"/>
                    <a:pt x="4" y="3"/>
                  </a:cubicBezTo>
                  <a:cubicBezTo>
                    <a:pt x="6" y="0"/>
                    <a:pt x="6" y="0"/>
                    <a:pt x="6" y="0"/>
                  </a:cubicBezTo>
                  <a:cubicBezTo>
                    <a:pt x="8" y="36"/>
                    <a:pt x="8" y="70"/>
                    <a:pt x="8" y="105"/>
                  </a:cubicBezTo>
                  <a:cubicBezTo>
                    <a:pt x="8" y="122"/>
                    <a:pt x="8" y="139"/>
                    <a:pt x="8" y="156"/>
                  </a:cubicBezTo>
                  <a:cubicBezTo>
                    <a:pt x="8" y="173"/>
                    <a:pt x="6" y="192"/>
                    <a:pt x="6" y="209"/>
                  </a:cubicBezTo>
                  <a:cubicBezTo>
                    <a:pt x="4" y="206"/>
                    <a:pt x="4" y="206"/>
                    <a:pt x="4" y="206"/>
                  </a:cubicBezTo>
                  <a:cubicBezTo>
                    <a:pt x="21" y="206"/>
                    <a:pt x="21" y="206"/>
                    <a:pt x="21" y="206"/>
                  </a:cubicBezTo>
                  <a:cubicBezTo>
                    <a:pt x="21" y="209"/>
                    <a:pt x="21" y="209"/>
                    <a:pt x="21" y="209"/>
                  </a:cubicBezTo>
                  <a:cubicBezTo>
                    <a:pt x="21" y="192"/>
                    <a:pt x="21" y="173"/>
                    <a:pt x="21" y="156"/>
                  </a:cubicBezTo>
                  <a:cubicBezTo>
                    <a:pt x="19" y="139"/>
                    <a:pt x="19" y="122"/>
                    <a:pt x="19" y="105"/>
                  </a:cubicBezTo>
                  <a:cubicBezTo>
                    <a:pt x="19" y="89"/>
                    <a:pt x="19" y="72"/>
                    <a:pt x="19" y="55"/>
                  </a:cubicBezTo>
                  <a:cubicBezTo>
                    <a:pt x="19" y="38"/>
                    <a:pt x="21" y="19"/>
                    <a:pt x="21" y="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0950" rIns="90000" bIns="309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71" name="Google Shape;1671;p40"/>
            <p:cNvSpPr/>
            <p:nvPr/>
          </p:nvSpPr>
          <p:spPr>
            <a:xfrm flipH="1">
              <a:off x="7378867" y="758528"/>
              <a:ext cx="1126783" cy="184853"/>
            </a:xfrm>
            <a:custGeom>
              <a:avLst/>
              <a:gdLst/>
              <a:ahLst/>
              <a:cxnLst/>
              <a:rect l="l" t="t" r="r" b="b"/>
              <a:pathLst>
                <a:path w="957" h="157" extrusionOk="0">
                  <a:moveTo>
                    <a:pt x="953" y="8"/>
                  </a:moveTo>
                  <a:lnTo>
                    <a:pt x="953" y="8"/>
                  </a:lnTo>
                  <a:cubicBezTo>
                    <a:pt x="955" y="79"/>
                    <a:pt x="955" y="79"/>
                    <a:pt x="955" y="79"/>
                  </a:cubicBezTo>
                  <a:cubicBezTo>
                    <a:pt x="957" y="102"/>
                    <a:pt x="957" y="125"/>
                    <a:pt x="957" y="151"/>
                  </a:cubicBezTo>
                  <a:cubicBezTo>
                    <a:pt x="957" y="155"/>
                    <a:pt x="957" y="155"/>
                    <a:pt x="957" y="155"/>
                  </a:cubicBezTo>
                  <a:cubicBezTo>
                    <a:pt x="953" y="155"/>
                    <a:pt x="953" y="155"/>
                    <a:pt x="953" y="155"/>
                  </a:cubicBezTo>
                  <a:cubicBezTo>
                    <a:pt x="835" y="157"/>
                    <a:pt x="835" y="157"/>
                    <a:pt x="835" y="157"/>
                  </a:cubicBezTo>
                  <a:cubicBezTo>
                    <a:pt x="717" y="157"/>
                    <a:pt x="717" y="157"/>
                    <a:pt x="717" y="157"/>
                  </a:cubicBezTo>
                  <a:cubicBezTo>
                    <a:pt x="656" y="157"/>
                    <a:pt x="656" y="157"/>
                    <a:pt x="656" y="157"/>
                  </a:cubicBezTo>
                  <a:cubicBezTo>
                    <a:pt x="598" y="157"/>
                    <a:pt x="598" y="157"/>
                    <a:pt x="598" y="157"/>
                  </a:cubicBezTo>
                  <a:cubicBezTo>
                    <a:pt x="539" y="157"/>
                    <a:pt x="539" y="157"/>
                    <a:pt x="539" y="157"/>
                  </a:cubicBezTo>
                  <a:cubicBezTo>
                    <a:pt x="480" y="155"/>
                    <a:pt x="480" y="155"/>
                    <a:pt x="480" y="155"/>
                  </a:cubicBezTo>
                  <a:cubicBezTo>
                    <a:pt x="362" y="153"/>
                    <a:pt x="362" y="153"/>
                    <a:pt x="362" y="153"/>
                  </a:cubicBezTo>
                  <a:cubicBezTo>
                    <a:pt x="322" y="153"/>
                    <a:pt x="282" y="153"/>
                    <a:pt x="244" y="153"/>
                  </a:cubicBezTo>
                  <a:cubicBezTo>
                    <a:pt x="165" y="153"/>
                    <a:pt x="87" y="153"/>
                    <a:pt x="7" y="155"/>
                  </a:cubicBezTo>
                  <a:cubicBezTo>
                    <a:pt x="3" y="155"/>
                    <a:pt x="3" y="155"/>
                    <a:pt x="3" y="155"/>
                  </a:cubicBezTo>
                  <a:cubicBezTo>
                    <a:pt x="3" y="151"/>
                    <a:pt x="3" y="151"/>
                    <a:pt x="3" y="151"/>
                  </a:cubicBezTo>
                  <a:cubicBezTo>
                    <a:pt x="0" y="10"/>
                    <a:pt x="0" y="10"/>
                    <a:pt x="0" y="10"/>
                  </a:cubicBezTo>
                  <a:cubicBezTo>
                    <a:pt x="0" y="1"/>
                    <a:pt x="0" y="1"/>
                    <a:pt x="0" y="1"/>
                  </a:cubicBezTo>
                  <a:cubicBezTo>
                    <a:pt x="7" y="1"/>
                    <a:pt x="7" y="1"/>
                    <a:pt x="7" y="1"/>
                  </a:cubicBezTo>
                  <a:cubicBezTo>
                    <a:pt x="87" y="1"/>
                    <a:pt x="167" y="1"/>
                    <a:pt x="244" y="1"/>
                  </a:cubicBezTo>
                  <a:cubicBezTo>
                    <a:pt x="324" y="-1"/>
                    <a:pt x="404" y="1"/>
                    <a:pt x="484" y="1"/>
                  </a:cubicBezTo>
                  <a:cubicBezTo>
                    <a:pt x="562" y="1"/>
                    <a:pt x="642" y="3"/>
                    <a:pt x="720" y="3"/>
                  </a:cubicBezTo>
                  <a:lnTo>
                    <a:pt x="953" y="8"/>
                  </a:lnTo>
                  <a:moveTo>
                    <a:pt x="953" y="10"/>
                  </a:moveTo>
                  <a:lnTo>
                    <a:pt x="953" y="10"/>
                  </a:lnTo>
                  <a:cubicBezTo>
                    <a:pt x="713" y="14"/>
                    <a:pt x="713" y="14"/>
                    <a:pt x="713" y="14"/>
                  </a:cubicBezTo>
                  <a:cubicBezTo>
                    <a:pt x="633" y="14"/>
                    <a:pt x="556" y="16"/>
                    <a:pt x="478" y="16"/>
                  </a:cubicBezTo>
                  <a:cubicBezTo>
                    <a:pt x="398" y="16"/>
                    <a:pt x="320" y="18"/>
                    <a:pt x="242" y="18"/>
                  </a:cubicBezTo>
                  <a:cubicBezTo>
                    <a:pt x="165" y="16"/>
                    <a:pt x="87" y="16"/>
                    <a:pt x="7" y="16"/>
                  </a:cubicBezTo>
                  <a:cubicBezTo>
                    <a:pt x="13" y="10"/>
                    <a:pt x="13" y="10"/>
                    <a:pt x="13" y="10"/>
                  </a:cubicBezTo>
                  <a:cubicBezTo>
                    <a:pt x="11" y="151"/>
                    <a:pt x="11" y="151"/>
                    <a:pt x="11" y="151"/>
                  </a:cubicBezTo>
                  <a:cubicBezTo>
                    <a:pt x="7" y="144"/>
                    <a:pt x="7" y="144"/>
                    <a:pt x="7" y="144"/>
                  </a:cubicBezTo>
                  <a:cubicBezTo>
                    <a:pt x="87" y="146"/>
                    <a:pt x="165" y="146"/>
                    <a:pt x="244" y="146"/>
                  </a:cubicBezTo>
                  <a:cubicBezTo>
                    <a:pt x="282" y="146"/>
                    <a:pt x="322" y="146"/>
                    <a:pt x="362" y="146"/>
                  </a:cubicBezTo>
                  <a:cubicBezTo>
                    <a:pt x="480" y="144"/>
                    <a:pt x="480" y="144"/>
                    <a:pt x="480" y="144"/>
                  </a:cubicBezTo>
                  <a:cubicBezTo>
                    <a:pt x="539" y="142"/>
                    <a:pt x="539" y="142"/>
                    <a:pt x="539" y="142"/>
                  </a:cubicBezTo>
                  <a:cubicBezTo>
                    <a:pt x="598" y="142"/>
                    <a:pt x="598" y="142"/>
                    <a:pt x="598" y="142"/>
                  </a:cubicBezTo>
                  <a:cubicBezTo>
                    <a:pt x="656" y="142"/>
                    <a:pt x="656" y="142"/>
                    <a:pt x="656" y="142"/>
                  </a:cubicBezTo>
                  <a:cubicBezTo>
                    <a:pt x="717" y="142"/>
                    <a:pt x="717" y="142"/>
                    <a:pt x="717" y="142"/>
                  </a:cubicBezTo>
                  <a:cubicBezTo>
                    <a:pt x="835" y="144"/>
                    <a:pt x="835" y="144"/>
                    <a:pt x="835" y="144"/>
                  </a:cubicBezTo>
                  <a:cubicBezTo>
                    <a:pt x="953" y="144"/>
                    <a:pt x="953" y="144"/>
                    <a:pt x="953" y="144"/>
                  </a:cubicBezTo>
                  <a:cubicBezTo>
                    <a:pt x="949" y="151"/>
                    <a:pt x="949" y="151"/>
                    <a:pt x="949" y="151"/>
                  </a:cubicBezTo>
                  <a:cubicBezTo>
                    <a:pt x="949" y="128"/>
                    <a:pt x="949" y="104"/>
                    <a:pt x="951" y="81"/>
                  </a:cubicBezTo>
                  <a:lnTo>
                    <a:pt x="953" y="1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1500" rIns="90000" bIns="115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72" name="Google Shape;1672;p40"/>
            <p:cNvSpPr/>
            <p:nvPr/>
          </p:nvSpPr>
          <p:spPr>
            <a:xfrm flipH="1">
              <a:off x="7467172" y="767947"/>
              <a:ext cx="143644" cy="175434"/>
            </a:xfrm>
            <a:custGeom>
              <a:avLst/>
              <a:gdLst/>
              <a:ahLst/>
              <a:cxnLst/>
              <a:rect l="l" t="t" r="r" b="b"/>
              <a:pathLst>
                <a:path w="122" h="149" extrusionOk="0">
                  <a:moveTo>
                    <a:pt x="4" y="145"/>
                  </a:moveTo>
                  <a:lnTo>
                    <a:pt x="4" y="145"/>
                  </a:lnTo>
                  <a:cubicBezTo>
                    <a:pt x="2" y="134"/>
                    <a:pt x="2" y="124"/>
                    <a:pt x="2" y="111"/>
                  </a:cubicBezTo>
                  <a:cubicBezTo>
                    <a:pt x="2" y="99"/>
                    <a:pt x="0" y="88"/>
                    <a:pt x="0" y="75"/>
                  </a:cubicBezTo>
                  <a:cubicBezTo>
                    <a:pt x="0" y="50"/>
                    <a:pt x="0" y="27"/>
                    <a:pt x="0" y="2"/>
                  </a:cubicBezTo>
                  <a:cubicBezTo>
                    <a:pt x="0" y="0"/>
                    <a:pt x="0" y="0"/>
                    <a:pt x="0" y="0"/>
                  </a:cubicBezTo>
                  <a:cubicBezTo>
                    <a:pt x="4" y="0"/>
                    <a:pt x="4" y="0"/>
                    <a:pt x="4" y="0"/>
                  </a:cubicBezTo>
                  <a:cubicBezTo>
                    <a:pt x="23" y="0"/>
                    <a:pt x="42" y="0"/>
                    <a:pt x="61" y="0"/>
                  </a:cubicBezTo>
                  <a:cubicBezTo>
                    <a:pt x="79" y="0"/>
                    <a:pt x="98" y="0"/>
                    <a:pt x="117" y="0"/>
                  </a:cubicBezTo>
                  <a:cubicBezTo>
                    <a:pt x="119" y="0"/>
                    <a:pt x="119" y="0"/>
                    <a:pt x="119" y="0"/>
                  </a:cubicBezTo>
                  <a:cubicBezTo>
                    <a:pt x="119" y="2"/>
                    <a:pt x="119" y="2"/>
                    <a:pt x="119" y="2"/>
                  </a:cubicBezTo>
                  <a:cubicBezTo>
                    <a:pt x="119" y="25"/>
                    <a:pt x="122" y="50"/>
                    <a:pt x="122" y="73"/>
                  </a:cubicBezTo>
                  <a:cubicBezTo>
                    <a:pt x="122" y="99"/>
                    <a:pt x="122" y="122"/>
                    <a:pt x="122" y="145"/>
                  </a:cubicBezTo>
                  <a:cubicBezTo>
                    <a:pt x="122" y="149"/>
                    <a:pt x="122" y="149"/>
                    <a:pt x="122" y="149"/>
                  </a:cubicBezTo>
                  <a:cubicBezTo>
                    <a:pt x="117" y="149"/>
                    <a:pt x="117" y="149"/>
                    <a:pt x="117" y="149"/>
                  </a:cubicBezTo>
                  <a:cubicBezTo>
                    <a:pt x="98" y="149"/>
                    <a:pt x="77" y="149"/>
                    <a:pt x="58" y="149"/>
                  </a:cubicBezTo>
                  <a:lnTo>
                    <a:pt x="4" y="145"/>
                  </a:lnTo>
                  <a:moveTo>
                    <a:pt x="4" y="145"/>
                  </a:moveTo>
                  <a:lnTo>
                    <a:pt x="4" y="145"/>
                  </a:lnTo>
                  <a:cubicBezTo>
                    <a:pt x="61" y="143"/>
                    <a:pt x="61" y="143"/>
                    <a:pt x="61" y="143"/>
                  </a:cubicBezTo>
                  <a:cubicBezTo>
                    <a:pt x="79" y="143"/>
                    <a:pt x="98" y="140"/>
                    <a:pt x="117" y="140"/>
                  </a:cubicBezTo>
                  <a:cubicBezTo>
                    <a:pt x="113" y="145"/>
                    <a:pt x="113" y="145"/>
                    <a:pt x="113" y="145"/>
                  </a:cubicBezTo>
                  <a:cubicBezTo>
                    <a:pt x="113" y="122"/>
                    <a:pt x="113" y="99"/>
                    <a:pt x="113" y="73"/>
                  </a:cubicBezTo>
                  <a:cubicBezTo>
                    <a:pt x="113" y="50"/>
                    <a:pt x="113" y="25"/>
                    <a:pt x="115" y="2"/>
                  </a:cubicBezTo>
                  <a:cubicBezTo>
                    <a:pt x="117" y="4"/>
                    <a:pt x="117" y="4"/>
                    <a:pt x="117" y="4"/>
                  </a:cubicBezTo>
                  <a:cubicBezTo>
                    <a:pt x="98" y="4"/>
                    <a:pt x="79" y="4"/>
                    <a:pt x="61" y="4"/>
                  </a:cubicBezTo>
                  <a:cubicBezTo>
                    <a:pt x="42" y="4"/>
                    <a:pt x="23" y="4"/>
                    <a:pt x="4" y="4"/>
                  </a:cubicBezTo>
                  <a:cubicBezTo>
                    <a:pt x="6" y="2"/>
                    <a:pt x="6" y="2"/>
                    <a:pt x="6" y="2"/>
                  </a:cubicBezTo>
                  <a:cubicBezTo>
                    <a:pt x="8" y="25"/>
                    <a:pt x="6" y="48"/>
                    <a:pt x="6" y="73"/>
                  </a:cubicBezTo>
                  <a:cubicBezTo>
                    <a:pt x="6" y="84"/>
                    <a:pt x="6" y="96"/>
                    <a:pt x="6" y="109"/>
                  </a:cubicBezTo>
                  <a:cubicBezTo>
                    <a:pt x="4" y="120"/>
                    <a:pt x="4" y="132"/>
                    <a:pt x="4" y="14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8625" rIns="90000" bIns="862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73" name="Google Shape;1673;p40"/>
            <p:cNvSpPr/>
            <p:nvPr/>
          </p:nvSpPr>
          <p:spPr>
            <a:xfrm rot="10800000">
              <a:off x="7477769" y="923365"/>
              <a:ext cx="128338" cy="0"/>
            </a:xfrm>
            <a:custGeom>
              <a:avLst/>
              <a:gdLst/>
              <a:ahLst/>
              <a:cxnLst/>
              <a:rect l="l" t="t" r="r" b="b"/>
              <a:pathLst>
                <a:path w="109" h="120000" fill="none" extrusionOk="0">
                  <a:moveTo>
                    <a:pt x="0" y="0"/>
                  </a:moveTo>
                  <a:lnTo>
                    <a:pt x="0" y="0"/>
                  </a:lnTo>
                  <a:cubicBezTo>
                    <a:pt x="36" y="0"/>
                    <a:pt x="71" y="0"/>
                    <a:pt x="109"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74" name="Google Shape;1674;p40"/>
            <p:cNvSpPr/>
            <p:nvPr/>
          </p:nvSpPr>
          <p:spPr>
            <a:xfrm flipH="1">
              <a:off x="7275255" y="924543"/>
              <a:ext cx="1428201" cy="234305"/>
            </a:xfrm>
            <a:custGeom>
              <a:avLst/>
              <a:gdLst/>
              <a:ahLst/>
              <a:cxnLst/>
              <a:rect l="l" t="t" r="r" b="b"/>
              <a:pathLst>
                <a:path w="1213" h="199" extrusionOk="0">
                  <a:moveTo>
                    <a:pt x="1209" y="7"/>
                  </a:moveTo>
                  <a:lnTo>
                    <a:pt x="1209" y="7"/>
                  </a:lnTo>
                  <a:cubicBezTo>
                    <a:pt x="1211" y="100"/>
                    <a:pt x="1211" y="100"/>
                    <a:pt x="1211" y="100"/>
                  </a:cubicBezTo>
                  <a:cubicBezTo>
                    <a:pt x="1213" y="129"/>
                    <a:pt x="1213" y="161"/>
                    <a:pt x="1213" y="193"/>
                  </a:cubicBezTo>
                  <a:cubicBezTo>
                    <a:pt x="1213" y="197"/>
                    <a:pt x="1213" y="197"/>
                    <a:pt x="1213" y="197"/>
                  </a:cubicBezTo>
                  <a:cubicBezTo>
                    <a:pt x="1209" y="197"/>
                    <a:pt x="1209" y="197"/>
                    <a:pt x="1209" y="197"/>
                  </a:cubicBezTo>
                  <a:cubicBezTo>
                    <a:pt x="1058" y="199"/>
                    <a:pt x="1058" y="199"/>
                    <a:pt x="1058" y="199"/>
                  </a:cubicBezTo>
                  <a:cubicBezTo>
                    <a:pt x="909" y="199"/>
                    <a:pt x="909" y="199"/>
                    <a:pt x="909" y="199"/>
                  </a:cubicBezTo>
                  <a:cubicBezTo>
                    <a:pt x="833" y="199"/>
                    <a:pt x="833" y="199"/>
                    <a:pt x="833" y="199"/>
                  </a:cubicBezTo>
                  <a:cubicBezTo>
                    <a:pt x="757" y="199"/>
                    <a:pt x="757" y="199"/>
                    <a:pt x="757" y="199"/>
                  </a:cubicBezTo>
                  <a:cubicBezTo>
                    <a:pt x="684" y="199"/>
                    <a:pt x="684" y="199"/>
                    <a:pt x="684" y="199"/>
                  </a:cubicBezTo>
                  <a:cubicBezTo>
                    <a:pt x="608" y="197"/>
                    <a:pt x="608" y="197"/>
                    <a:pt x="608" y="197"/>
                  </a:cubicBezTo>
                  <a:cubicBezTo>
                    <a:pt x="456" y="195"/>
                    <a:pt x="456" y="195"/>
                    <a:pt x="456" y="195"/>
                  </a:cubicBezTo>
                  <a:cubicBezTo>
                    <a:pt x="408" y="195"/>
                    <a:pt x="358" y="195"/>
                    <a:pt x="307" y="195"/>
                  </a:cubicBezTo>
                  <a:cubicBezTo>
                    <a:pt x="206" y="195"/>
                    <a:pt x="105" y="195"/>
                    <a:pt x="7" y="197"/>
                  </a:cubicBezTo>
                  <a:cubicBezTo>
                    <a:pt x="2" y="197"/>
                    <a:pt x="2" y="197"/>
                    <a:pt x="2" y="197"/>
                  </a:cubicBezTo>
                  <a:cubicBezTo>
                    <a:pt x="2" y="193"/>
                    <a:pt x="2" y="193"/>
                    <a:pt x="2" y="193"/>
                  </a:cubicBezTo>
                  <a:cubicBezTo>
                    <a:pt x="0" y="10"/>
                    <a:pt x="0" y="10"/>
                    <a:pt x="0" y="10"/>
                  </a:cubicBezTo>
                  <a:cubicBezTo>
                    <a:pt x="0" y="1"/>
                    <a:pt x="0" y="1"/>
                    <a:pt x="0" y="1"/>
                  </a:cubicBezTo>
                  <a:cubicBezTo>
                    <a:pt x="7" y="1"/>
                    <a:pt x="7" y="1"/>
                    <a:pt x="7" y="1"/>
                  </a:cubicBezTo>
                  <a:cubicBezTo>
                    <a:pt x="108" y="1"/>
                    <a:pt x="208" y="1"/>
                    <a:pt x="309" y="1"/>
                  </a:cubicBezTo>
                  <a:cubicBezTo>
                    <a:pt x="410" y="-1"/>
                    <a:pt x="511" y="1"/>
                    <a:pt x="610" y="1"/>
                  </a:cubicBezTo>
                  <a:cubicBezTo>
                    <a:pt x="711" y="1"/>
                    <a:pt x="812" y="3"/>
                    <a:pt x="913" y="3"/>
                  </a:cubicBezTo>
                  <a:lnTo>
                    <a:pt x="1209" y="7"/>
                  </a:lnTo>
                  <a:moveTo>
                    <a:pt x="1209" y="10"/>
                  </a:moveTo>
                  <a:lnTo>
                    <a:pt x="1209" y="10"/>
                  </a:lnTo>
                  <a:cubicBezTo>
                    <a:pt x="904" y="14"/>
                    <a:pt x="904" y="14"/>
                    <a:pt x="904" y="14"/>
                  </a:cubicBezTo>
                  <a:cubicBezTo>
                    <a:pt x="805" y="14"/>
                    <a:pt x="705" y="16"/>
                    <a:pt x="604" y="16"/>
                  </a:cubicBezTo>
                  <a:cubicBezTo>
                    <a:pt x="505" y="16"/>
                    <a:pt x="404" y="18"/>
                    <a:pt x="305" y="18"/>
                  </a:cubicBezTo>
                  <a:cubicBezTo>
                    <a:pt x="206" y="16"/>
                    <a:pt x="105" y="16"/>
                    <a:pt x="7" y="16"/>
                  </a:cubicBezTo>
                  <a:cubicBezTo>
                    <a:pt x="13" y="10"/>
                    <a:pt x="13" y="10"/>
                    <a:pt x="13" y="10"/>
                  </a:cubicBezTo>
                  <a:cubicBezTo>
                    <a:pt x="11" y="193"/>
                    <a:pt x="11" y="193"/>
                    <a:pt x="11" y="193"/>
                  </a:cubicBezTo>
                  <a:cubicBezTo>
                    <a:pt x="7" y="186"/>
                    <a:pt x="7" y="186"/>
                    <a:pt x="7" y="186"/>
                  </a:cubicBezTo>
                  <a:cubicBezTo>
                    <a:pt x="105" y="188"/>
                    <a:pt x="206" y="188"/>
                    <a:pt x="307" y="188"/>
                  </a:cubicBezTo>
                  <a:cubicBezTo>
                    <a:pt x="358" y="188"/>
                    <a:pt x="408" y="188"/>
                    <a:pt x="456" y="188"/>
                  </a:cubicBezTo>
                  <a:cubicBezTo>
                    <a:pt x="608" y="186"/>
                    <a:pt x="608" y="186"/>
                    <a:pt x="608" y="186"/>
                  </a:cubicBezTo>
                  <a:cubicBezTo>
                    <a:pt x="684" y="184"/>
                    <a:pt x="684" y="184"/>
                    <a:pt x="684" y="184"/>
                  </a:cubicBezTo>
                  <a:cubicBezTo>
                    <a:pt x="757" y="184"/>
                    <a:pt x="757" y="184"/>
                    <a:pt x="757" y="184"/>
                  </a:cubicBezTo>
                  <a:cubicBezTo>
                    <a:pt x="833" y="184"/>
                    <a:pt x="833" y="184"/>
                    <a:pt x="833" y="184"/>
                  </a:cubicBezTo>
                  <a:cubicBezTo>
                    <a:pt x="909" y="184"/>
                    <a:pt x="909" y="184"/>
                    <a:pt x="909" y="184"/>
                  </a:cubicBezTo>
                  <a:cubicBezTo>
                    <a:pt x="1058" y="186"/>
                    <a:pt x="1058" y="186"/>
                    <a:pt x="1058" y="186"/>
                  </a:cubicBezTo>
                  <a:cubicBezTo>
                    <a:pt x="1209" y="186"/>
                    <a:pt x="1209" y="186"/>
                    <a:pt x="1209" y="186"/>
                  </a:cubicBezTo>
                  <a:cubicBezTo>
                    <a:pt x="1205" y="193"/>
                    <a:pt x="1205" y="193"/>
                    <a:pt x="1205" y="193"/>
                  </a:cubicBezTo>
                  <a:cubicBezTo>
                    <a:pt x="1205" y="161"/>
                    <a:pt x="1205" y="132"/>
                    <a:pt x="1207" y="102"/>
                  </a:cubicBezTo>
                  <a:lnTo>
                    <a:pt x="1209" y="1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6625" rIns="90000" bIns="2662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75" name="Google Shape;1675;p40"/>
            <p:cNvSpPr/>
            <p:nvPr/>
          </p:nvSpPr>
          <p:spPr>
            <a:xfrm flipH="1">
              <a:off x="8522134" y="930430"/>
              <a:ext cx="47096" cy="223708"/>
            </a:xfrm>
            <a:custGeom>
              <a:avLst/>
              <a:gdLst/>
              <a:ahLst/>
              <a:cxnLst/>
              <a:rect l="l" t="t" r="r" b="b"/>
              <a:pathLst>
                <a:path w="40" h="190" extrusionOk="0">
                  <a:moveTo>
                    <a:pt x="35" y="2"/>
                  </a:moveTo>
                  <a:lnTo>
                    <a:pt x="35" y="2"/>
                  </a:lnTo>
                  <a:cubicBezTo>
                    <a:pt x="38" y="17"/>
                    <a:pt x="38" y="32"/>
                    <a:pt x="38" y="49"/>
                  </a:cubicBezTo>
                  <a:cubicBezTo>
                    <a:pt x="40" y="63"/>
                    <a:pt x="40" y="78"/>
                    <a:pt x="40" y="93"/>
                  </a:cubicBezTo>
                  <a:cubicBezTo>
                    <a:pt x="40" y="110"/>
                    <a:pt x="38" y="124"/>
                    <a:pt x="38" y="141"/>
                  </a:cubicBezTo>
                  <a:cubicBezTo>
                    <a:pt x="38" y="156"/>
                    <a:pt x="38" y="171"/>
                    <a:pt x="38" y="188"/>
                  </a:cubicBezTo>
                  <a:lnTo>
                    <a:pt x="38" y="188"/>
                  </a:lnTo>
                  <a:cubicBezTo>
                    <a:pt x="35" y="188"/>
                    <a:pt x="35" y="188"/>
                    <a:pt x="35" y="188"/>
                  </a:cubicBezTo>
                  <a:cubicBezTo>
                    <a:pt x="25" y="188"/>
                    <a:pt x="14" y="190"/>
                    <a:pt x="4" y="190"/>
                  </a:cubicBezTo>
                  <a:cubicBezTo>
                    <a:pt x="2" y="190"/>
                    <a:pt x="2" y="190"/>
                    <a:pt x="2" y="190"/>
                  </a:cubicBezTo>
                  <a:cubicBezTo>
                    <a:pt x="2" y="188"/>
                    <a:pt x="2" y="188"/>
                    <a:pt x="2" y="188"/>
                  </a:cubicBezTo>
                  <a:cubicBezTo>
                    <a:pt x="2" y="156"/>
                    <a:pt x="0" y="127"/>
                    <a:pt x="0" y="95"/>
                  </a:cubicBezTo>
                  <a:cubicBezTo>
                    <a:pt x="0" y="66"/>
                    <a:pt x="2" y="34"/>
                    <a:pt x="2" y="5"/>
                  </a:cubicBezTo>
                  <a:cubicBezTo>
                    <a:pt x="2" y="0"/>
                    <a:pt x="2" y="0"/>
                    <a:pt x="2" y="0"/>
                  </a:cubicBezTo>
                  <a:cubicBezTo>
                    <a:pt x="4" y="0"/>
                    <a:pt x="4" y="0"/>
                    <a:pt x="4" y="0"/>
                  </a:cubicBezTo>
                  <a:cubicBezTo>
                    <a:pt x="17" y="2"/>
                    <a:pt x="27" y="2"/>
                    <a:pt x="35" y="2"/>
                  </a:cubicBezTo>
                  <a:moveTo>
                    <a:pt x="35" y="5"/>
                  </a:moveTo>
                  <a:lnTo>
                    <a:pt x="35" y="5"/>
                  </a:lnTo>
                  <a:cubicBezTo>
                    <a:pt x="25" y="5"/>
                    <a:pt x="14" y="5"/>
                    <a:pt x="4" y="7"/>
                  </a:cubicBezTo>
                  <a:cubicBezTo>
                    <a:pt x="6" y="5"/>
                    <a:pt x="6" y="5"/>
                    <a:pt x="6" y="5"/>
                  </a:cubicBezTo>
                  <a:cubicBezTo>
                    <a:pt x="8" y="34"/>
                    <a:pt x="10" y="66"/>
                    <a:pt x="10" y="95"/>
                  </a:cubicBezTo>
                  <a:cubicBezTo>
                    <a:pt x="8" y="127"/>
                    <a:pt x="8" y="156"/>
                    <a:pt x="6" y="188"/>
                  </a:cubicBezTo>
                  <a:cubicBezTo>
                    <a:pt x="4" y="185"/>
                    <a:pt x="4" y="185"/>
                    <a:pt x="4" y="185"/>
                  </a:cubicBezTo>
                  <a:cubicBezTo>
                    <a:pt x="14" y="185"/>
                    <a:pt x="25" y="185"/>
                    <a:pt x="35" y="185"/>
                  </a:cubicBezTo>
                  <a:cubicBezTo>
                    <a:pt x="33" y="188"/>
                    <a:pt x="33" y="188"/>
                    <a:pt x="33" y="188"/>
                  </a:cubicBezTo>
                  <a:cubicBezTo>
                    <a:pt x="35" y="171"/>
                    <a:pt x="33" y="156"/>
                    <a:pt x="33" y="141"/>
                  </a:cubicBezTo>
                  <a:cubicBezTo>
                    <a:pt x="33" y="127"/>
                    <a:pt x="31" y="112"/>
                    <a:pt x="31" y="97"/>
                  </a:cubicBezTo>
                  <a:cubicBezTo>
                    <a:pt x="33" y="82"/>
                    <a:pt x="33" y="66"/>
                    <a:pt x="33" y="51"/>
                  </a:cubicBezTo>
                  <a:cubicBezTo>
                    <a:pt x="33" y="36"/>
                    <a:pt x="35" y="19"/>
                    <a:pt x="35" y="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3400" rIns="90000" bIns="234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76" name="Google Shape;1676;p40"/>
            <p:cNvSpPr/>
            <p:nvPr/>
          </p:nvSpPr>
          <p:spPr>
            <a:xfrm flipH="1">
              <a:off x="8418521" y="930430"/>
              <a:ext cx="47096" cy="223708"/>
            </a:xfrm>
            <a:custGeom>
              <a:avLst/>
              <a:gdLst/>
              <a:ahLst/>
              <a:cxnLst/>
              <a:rect l="l" t="t" r="r" b="b"/>
              <a:pathLst>
                <a:path w="40" h="190" extrusionOk="0">
                  <a:moveTo>
                    <a:pt x="36" y="2"/>
                  </a:moveTo>
                  <a:lnTo>
                    <a:pt x="36" y="2"/>
                  </a:lnTo>
                  <a:cubicBezTo>
                    <a:pt x="38" y="17"/>
                    <a:pt x="38" y="32"/>
                    <a:pt x="38" y="49"/>
                  </a:cubicBezTo>
                  <a:cubicBezTo>
                    <a:pt x="40" y="63"/>
                    <a:pt x="40" y="78"/>
                    <a:pt x="40" y="93"/>
                  </a:cubicBezTo>
                  <a:cubicBezTo>
                    <a:pt x="40" y="110"/>
                    <a:pt x="40" y="124"/>
                    <a:pt x="38" y="141"/>
                  </a:cubicBezTo>
                  <a:cubicBezTo>
                    <a:pt x="38" y="156"/>
                    <a:pt x="38" y="171"/>
                    <a:pt x="38" y="188"/>
                  </a:cubicBezTo>
                  <a:lnTo>
                    <a:pt x="38" y="188"/>
                  </a:lnTo>
                  <a:cubicBezTo>
                    <a:pt x="36" y="188"/>
                    <a:pt x="36" y="188"/>
                    <a:pt x="36" y="188"/>
                  </a:cubicBezTo>
                  <a:cubicBezTo>
                    <a:pt x="25" y="188"/>
                    <a:pt x="15" y="190"/>
                    <a:pt x="6" y="190"/>
                  </a:cubicBezTo>
                  <a:cubicBezTo>
                    <a:pt x="4" y="190"/>
                    <a:pt x="4" y="190"/>
                    <a:pt x="4" y="190"/>
                  </a:cubicBezTo>
                  <a:cubicBezTo>
                    <a:pt x="2" y="188"/>
                    <a:pt x="2" y="188"/>
                    <a:pt x="2" y="188"/>
                  </a:cubicBezTo>
                  <a:cubicBezTo>
                    <a:pt x="2" y="156"/>
                    <a:pt x="2" y="127"/>
                    <a:pt x="0" y="95"/>
                  </a:cubicBezTo>
                  <a:cubicBezTo>
                    <a:pt x="0" y="66"/>
                    <a:pt x="2" y="34"/>
                    <a:pt x="2" y="5"/>
                  </a:cubicBezTo>
                  <a:cubicBezTo>
                    <a:pt x="4" y="0"/>
                    <a:pt x="4" y="0"/>
                    <a:pt x="4" y="0"/>
                  </a:cubicBezTo>
                  <a:cubicBezTo>
                    <a:pt x="6" y="0"/>
                    <a:pt x="6" y="0"/>
                    <a:pt x="6" y="0"/>
                  </a:cubicBezTo>
                  <a:cubicBezTo>
                    <a:pt x="17" y="2"/>
                    <a:pt x="27" y="2"/>
                    <a:pt x="36" y="2"/>
                  </a:cubicBezTo>
                  <a:moveTo>
                    <a:pt x="36" y="5"/>
                  </a:moveTo>
                  <a:lnTo>
                    <a:pt x="36" y="5"/>
                  </a:lnTo>
                  <a:cubicBezTo>
                    <a:pt x="25" y="5"/>
                    <a:pt x="15" y="5"/>
                    <a:pt x="6" y="7"/>
                  </a:cubicBezTo>
                  <a:cubicBezTo>
                    <a:pt x="9" y="5"/>
                    <a:pt x="9" y="5"/>
                    <a:pt x="9" y="5"/>
                  </a:cubicBezTo>
                  <a:cubicBezTo>
                    <a:pt x="9" y="34"/>
                    <a:pt x="11" y="66"/>
                    <a:pt x="11" y="95"/>
                  </a:cubicBezTo>
                  <a:cubicBezTo>
                    <a:pt x="11" y="127"/>
                    <a:pt x="9" y="156"/>
                    <a:pt x="9" y="188"/>
                  </a:cubicBezTo>
                  <a:cubicBezTo>
                    <a:pt x="6" y="185"/>
                    <a:pt x="6" y="185"/>
                    <a:pt x="6" y="185"/>
                  </a:cubicBezTo>
                  <a:cubicBezTo>
                    <a:pt x="15" y="185"/>
                    <a:pt x="25" y="185"/>
                    <a:pt x="36" y="185"/>
                  </a:cubicBezTo>
                  <a:cubicBezTo>
                    <a:pt x="36" y="188"/>
                    <a:pt x="36" y="188"/>
                    <a:pt x="36" y="188"/>
                  </a:cubicBezTo>
                  <a:cubicBezTo>
                    <a:pt x="36" y="171"/>
                    <a:pt x="36" y="156"/>
                    <a:pt x="34" y="141"/>
                  </a:cubicBezTo>
                  <a:cubicBezTo>
                    <a:pt x="34" y="127"/>
                    <a:pt x="34" y="112"/>
                    <a:pt x="34" y="97"/>
                  </a:cubicBezTo>
                  <a:cubicBezTo>
                    <a:pt x="34" y="82"/>
                    <a:pt x="34" y="66"/>
                    <a:pt x="34" y="51"/>
                  </a:cubicBezTo>
                  <a:cubicBezTo>
                    <a:pt x="34" y="36"/>
                    <a:pt x="36" y="19"/>
                    <a:pt x="36" y="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3400" rIns="90000" bIns="234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77" name="Google Shape;1677;p40"/>
            <p:cNvSpPr/>
            <p:nvPr/>
          </p:nvSpPr>
          <p:spPr>
            <a:xfrm flipH="1">
              <a:off x="7500140" y="930430"/>
              <a:ext cx="47096" cy="223708"/>
            </a:xfrm>
            <a:custGeom>
              <a:avLst/>
              <a:gdLst/>
              <a:ahLst/>
              <a:cxnLst/>
              <a:rect l="l" t="t" r="r" b="b"/>
              <a:pathLst>
                <a:path w="40" h="190" extrusionOk="0">
                  <a:moveTo>
                    <a:pt x="36" y="2"/>
                  </a:moveTo>
                  <a:lnTo>
                    <a:pt x="36" y="2"/>
                  </a:lnTo>
                  <a:cubicBezTo>
                    <a:pt x="38" y="17"/>
                    <a:pt x="38" y="32"/>
                    <a:pt x="40" y="49"/>
                  </a:cubicBezTo>
                  <a:cubicBezTo>
                    <a:pt x="40" y="63"/>
                    <a:pt x="40" y="78"/>
                    <a:pt x="40" y="93"/>
                  </a:cubicBezTo>
                  <a:cubicBezTo>
                    <a:pt x="40" y="110"/>
                    <a:pt x="40" y="124"/>
                    <a:pt x="38" y="141"/>
                  </a:cubicBezTo>
                  <a:cubicBezTo>
                    <a:pt x="38" y="156"/>
                    <a:pt x="38" y="171"/>
                    <a:pt x="38" y="188"/>
                  </a:cubicBezTo>
                  <a:lnTo>
                    <a:pt x="38" y="188"/>
                  </a:lnTo>
                  <a:cubicBezTo>
                    <a:pt x="36" y="188"/>
                    <a:pt x="36" y="188"/>
                    <a:pt x="36" y="188"/>
                  </a:cubicBezTo>
                  <a:cubicBezTo>
                    <a:pt x="25" y="188"/>
                    <a:pt x="15" y="190"/>
                    <a:pt x="7" y="190"/>
                  </a:cubicBezTo>
                  <a:cubicBezTo>
                    <a:pt x="4" y="190"/>
                    <a:pt x="4" y="190"/>
                    <a:pt x="4" y="190"/>
                  </a:cubicBezTo>
                  <a:cubicBezTo>
                    <a:pt x="2" y="188"/>
                    <a:pt x="2" y="188"/>
                    <a:pt x="2" y="188"/>
                  </a:cubicBezTo>
                  <a:cubicBezTo>
                    <a:pt x="2" y="156"/>
                    <a:pt x="2" y="127"/>
                    <a:pt x="0" y="95"/>
                  </a:cubicBezTo>
                  <a:cubicBezTo>
                    <a:pt x="0" y="66"/>
                    <a:pt x="2" y="34"/>
                    <a:pt x="2" y="5"/>
                  </a:cubicBezTo>
                  <a:cubicBezTo>
                    <a:pt x="4" y="0"/>
                    <a:pt x="4" y="0"/>
                    <a:pt x="4" y="0"/>
                  </a:cubicBezTo>
                  <a:cubicBezTo>
                    <a:pt x="7" y="0"/>
                    <a:pt x="7" y="0"/>
                    <a:pt x="7" y="0"/>
                  </a:cubicBezTo>
                  <a:cubicBezTo>
                    <a:pt x="17" y="2"/>
                    <a:pt x="28" y="2"/>
                    <a:pt x="36" y="2"/>
                  </a:cubicBezTo>
                  <a:moveTo>
                    <a:pt x="36" y="5"/>
                  </a:moveTo>
                  <a:lnTo>
                    <a:pt x="36" y="5"/>
                  </a:lnTo>
                  <a:cubicBezTo>
                    <a:pt x="25" y="5"/>
                    <a:pt x="15" y="5"/>
                    <a:pt x="7" y="7"/>
                  </a:cubicBezTo>
                  <a:cubicBezTo>
                    <a:pt x="9" y="5"/>
                    <a:pt x="9" y="5"/>
                    <a:pt x="9" y="5"/>
                  </a:cubicBezTo>
                  <a:cubicBezTo>
                    <a:pt x="9" y="34"/>
                    <a:pt x="11" y="66"/>
                    <a:pt x="11" y="95"/>
                  </a:cubicBezTo>
                  <a:cubicBezTo>
                    <a:pt x="11" y="127"/>
                    <a:pt x="9" y="156"/>
                    <a:pt x="9" y="188"/>
                  </a:cubicBezTo>
                  <a:cubicBezTo>
                    <a:pt x="7" y="185"/>
                    <a:pt x="7" y="185"/>
                    <a:pt x="7" y="185"/>
                  </a:cubicBezTo>
                  <a:cubicBezTo>
                    <a:pt x="15" y="185"/>
                    <a:pt x="25" y="185"/>
                    <a:pt x="36" y="185"/>
                  </a:cubicBezTo>
                  <a:cubicBezTo>
                    <a:pt x="36" y="188"/>
                    <a:pt x="36" y="188"/>
                    <a:pt x="36" y="188"/>
                  </a:cubicBezTo>
                  <a:cubicBezTo>
                    <a:pt x="36" y="171"/>
                    <a:pt x="36" y="156"/>
                    <a:pt x="34" y="141"/>
                  </a:cubicBezTo>
                  <a:cubicBezTo>
                    <a:pt x="34" y="127"/>
                    <a:pt x="34" y="112"/>
                    <a:pt x="34" y="97"/>
                  </a:cubicBezTo>
                  <a:cubicBezTo>
                    <a:pt x="34" y="82"/>
                    <a:pt x="34" y="66"/>
                    <a:pt x="34" y="51"/>
                  </a:cubicBezTo>
                  <a:cubicBezTo>
                    <a:pt x="34" y="36"/>
                    <a:pt x="36" y="19"/>
                    <a:pt x="36" y="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3400" rIns="90000" bIns="234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78" name="Google Shape;1678;p40"/>
            <p:cNvSpPr/>
            <p:nvPr/>
          </p:nvSpPr>
          <p:spPr>
            <a:xfrm flipH="1">
              <a:off x="7396527" y="930430"/>
              <a:ext cx="43564" cy="223708"/>
            </a:xfrm>
            <a:custGeom>
              <a:avLst/>
              <a:gdLst/>
              <a:ahLst/>
              <a:cxnLst/>
              <a:rect l="l" t="t" r="r" b="b"/>
              <a:pathLst>
                <a:path w="37" h="190" extrusionOk="0">
                  <a:moveTo>
                    <a:pt x="35" y="2"/>
                  </a:moveTo>
                  <a:lnTo>
                    <a:pt x="35" y="2"/>
                  </a:lnTo>
                  <a:cubicBezTo>
                    <a:pt x="35" y="17"/>
                    <a:pt x="35" y="32"/>
                    <a:pt x="37" y="49"/>
                  </a:cubicBezTo>
                  <a:cubicBezTo>
                    <a:pt x="37" y="63"/>
                    <a:pt x="37" y="78"/>
                    <a:pt x="37" y="93"/>
                  </a:cubicBezTo>
                  <a:cubicBezTo>
                    <a:pt x="37" y="110"/>
                    <a:pt x="37" y="124"/>
                    <a:pt x="37" y="141"/>
                  </a:cubicBezTo>
                  <a:cubicBezTo>
                    <a:pt x="35" y="156"/>
                    <a:pt x="35" y="171"/>
                    <a:pt x="35" y="188"/>
                  </a:cubicBezTo>
                  <a:lnTo>
                    <a:pt x="35" y="188"/>
                  </a:lnTo>
                  <a:cubicBezTo>
                    <a:pt x="33" y="188"/>
                    <a:pt x="33" y="188"/>
                    <a:pt x="33" y="188"/>
                  </a:cubicBezTo>
                  <a:cubicBezTo>
                    <a:pt x="25" y="188"/>
                    <a:pt x="14" y="190"/>
                    <a:pt x="4" y="190"/>
                  </a:cubicBezTo>
                  <a:cubicBezTo>
                    <a:pt x="2" y="190"/>
                    <a:pt x="2" y="190"/>
                    <a:pt x="2" y="190"/>
                  </a:cubicBezTo>
                  <a:cubicBezTo>
                    <a:pt x="2" y="188"/>
                    <a:pt x="2" y="188"/>
                    <a:pt x="2" y="188"/>
                  </a:cubicBezTo>
                  <a:cubicBezTo>
                    <a:pt x="0" y="156"/>
                    <a:pt x="0" y="127"/>
                    <a:pt x="0" y="95"/>
                  </a:cubicBezTo>
                  <a:cubicBezTo>
                    <a:pt x="0" y="66"/>
                    <a:pt x="0" y="34"/>
                    <a:pt x="2" y="5"/>
                  </a:cubicBezTo>
                  <a:cubicBezTo>
                    <a:pt x="2" y="0"/>
                    <a:pt x="2" y="0"/>
                    <a:pt x="2" y="0"/>
                  </a:cubicBezTo>
                  <a:cubicBezTo>
                    <a:pt x="4" y="0"/>
                    <a:pt x="4" y="0"/>
                    <a:pt x="4" y="0"/>
                  </a:cubicBezTo>
                  <a:cubicBezTo>
                    <a:pt x="14" y="2"/>
                    <a:pt x="25" y="2"/>
                    <a:pt x="35" y="2"/>
                  </a:cubicBezTo>
                  <a:moveTo>
                    <a:pt x="33" y="5"/>
                  </a:moveTo>
                  <a:lnTo>
                    <a:pt x="33" y="5"/>
                  </a:lnTo>
                  <a:cubicBezTo>
                    <a:pt x="23" y="5"/>
                    <a:pt x="12" y="5"/>
                    <a:pt x="4" y="7"/>
                  </a:cubicBezTo>
                  <a:cubicBezTo>
                    <a:pt x="6" y="5"/>
                    <a:pt x="6" y="5"/>
                    <a:pt x="6" y="5"/>
                  </a:cubicBezTo>
                  <a:cubicBezTo>
                    <a:pt x="8" y="34"/>
                    <a:pt x="8" y="66"/>
                    <a:pt x="8" y="95"/>
                  </a:cubicBezTo>
                  <a:cubicBezTo>
                    <a:pt x="8" y="127"/>
                    <a:pt x="8" y="156"/>
                    <a:pt x="6" y="188"/>
                  </a:cubicBezTo>
                  <a:cubicBezTo>
                    <a:pt x="4" y="185"/>
                    <a:pt x="4" y="185"/>
                    <a:pt x="4" y="185"/>
                  </a:cubicBezTo>
                  <a:cubicBezTo>
                    <a:pt x="14" y="185"/>
                    <a:pt x="25" y="185"/>
                    <a:pt x="33" y="185"/>
                  </a:cubicBezTo>
                  <a:cubicBezTo>
                    <a:pt x="33" y="188"/>
                    <a:pt x="33" y="188"/>
                    <a:pt x="33" y="188"/>
                  </a:cubicBezTo>
                  <a:cubicBezTo>
                    <a:pt x="33" y="171"/>
                    <a:pt x="33" y="156"/>
                    <a:pt x="31" y="141"/>
                  </a:cubicBezTo>
                  <a:cubicBezTo>
                    <a:pt x="31" y="127"/>
                    <a:pt x="31" y="112"/>
                    <a:pt x="31" y="97"/>
                  </a:cubicBezTo>
                  <a:cubicBezTo>
                    <a:pt x="31" y="82"/>
                    <a:pt x="31" y="66"/>
                    <a:pt x="31" y="51"/>
                  </a:cubicBezTo>
                  <a:cubicBezTo>
                    <a:pt x="33" y="36"/>
                    <a:pt x="33" y="19"/>
                    <a:pt x="33" y="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3400" rIns="90000" bIns="234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79" name="Google Shape;1679;p40"/>
            <p:cNvSpPr/>
            <p:nvPr/>
          </p:nvSpPr>
          <p:spPr>
            <a:xfrm flipH="1">
              <a:off x="8106507" y="1010494"/>
              <a:ext cx="220176" cy="63580"/>
            </a:xfrm>
            <a:custGeom>
              <a:avLst/>
              <a:gdLst/>
              <a:ahLst/>
              <a:cxnLst/>
              <a:rect l="l" t="t" r="r" b="b"/>
              <a:pathLst>
                <a:path w="187" h="54" extrusionOk="0">
                  <a:moveTo>
                    <a:pt x="185" y="2"/>
                  </a:moveTo>
                  <a:lnTo>
                    <a:pt x="185" y="2"/>
                  </a:lnTo>
                  <a:cubicBezTo>
                    <a:pt x="185" y="19"/>
                    <a:pt x="185" y="35"/>
                    <a:pt x="185" y="52"/>
                  </a:cubicBezTo>
                  <a:cubicBezTo>
                    <a:pt x="187" y="52"/>
                    <a:pt x="187" y="52"/>
                    <a:pt x="187" y="52"/>
                  </a:cubicBezTo>
                  <a:cubicBezTo>
                    <a:pt x="185" y="52"/>
                    <a:pt x="185" y="52"/>
                    <a:pt x="185" y="52"/>
                  </a:cubicBezTo>
                  <a:cubicBezTo>
                    <a:pt x="139" y="54"/>
                    <a:pt x="139" y="54"/>
                    <a:pt x="139" y="54"/>
                  </a:cubicBezTo>
                  <a:cubicBezTo>
                    <a:pt x="124" y="54"/>
                    <a:pt x="107" y="52"/>
                    <a:pt x="92" y="52"/>
                  </a:cubicBezTo>
                  <a:cubicBezTo>
                    <a:pt x="78" y="52"/>
                    <a:pt x="63" y="52"/>
                    <a:pt x="46" y="52"/>
                  </a:cubicBezTo>
                  <a:cubicBezTo>
                    <a:pt x="2" y="52"/>
                    <a:pt x="2" y="52"/>
                    <a:pt x="2" y="52"/>
                  </a:cubicBezTo>
                  <a:cubicBezTo>
                    <a:pt x="0" y="52"/>
                    <a:pt x="0" y="52"/>
                    <a:pt x="0" y="52"/>
                  </a:cubicBezTo>
                  <a:lnTo>
                    <a:pt x="0" y="52"/>
                  </a:lnTo>
                  <a:cubicBezTo>
                    <a:pt x="0" y="4"/>
                    <a:pt x="0" y="4"/>
                    <a:pt x="0" y="4"/>
                  </a:cubicBezTo>
                  <a:cubicBezTo>
                    <a:pt x="0" y="2"/>
                    <a:pt x="0" y="2"/>
                    <a:pt x="0" y="2"/>
                  </a:cubicBezTo>
                  <a:cubicBezTo>
                    <a:pt x="2" y="2"/>
                    <a:pt x="2" y="2"/>
                    <a:pt x="2" y="2"/>
                  </a:cubicBezTo>
                  <a:cubicBezTo>
                    <a:pt x="31" y="0"/>
                    <a:pt x="63" y="0"/>
                    <a:pt x="95" y="2"/>
                  </a:cubicBezTo>
                  <a:cubicBezTo>
                    <a:pt x="124" y="2"/>
                    <a:pt x="155" y="2"/>
                    <a:pt x="185" y="2"/>
                  </a:cubicBezTo>
                  <a:moveTo>
                    <a:pt x="185" y="4"/>
                  </a:moveTo>
                  <a:lnTo>
                    <a:pt x="185" y="4"/>
                  </a:lnTo>
                  <a:cubicBezTo>
                    <a:pt x="92" y="4"/>
                    <a:pt x="92" y="4"/>
                    <a:pt x="92" y="4"/>
                  </a:cubicBezTo>
                  <a:cubicBezTo>
                    <a:pt x="61" y="6"/>
                    <a:pt x="31" y="6"/>
                    <a:pt x="2" y="4"/>
                  </a:cubicBezTo>
                  <a:cubicBezTo>
                    <a:pt x="4" y="4"/>
                    <a:pt x="4" y="4"/>
                    <a:pt x="4" y="4"/>
                  </a:cubicBezTo>
                  <a:cubicBezTo>
                    <a:pt x="2" y="52"/>
                    <a:pt x="2" y="52"/>
                    <a:pt x="2" y="52"/>
                  </a:cubicBezTo>
                  <a:cubicBezTo>
                    <a:pt x="2" y="50"/>
                    <a:pt x="2" y="50"/>
                    <a:pt x="2" y="50"/>
                  </a:cubicBezTo>
                  <a:cubicBezTo>
                    <a:pt x="46" y="50"/>
                    <a:pt x="46" y="50"/>
                    <a:pt x="46" y="50"/>
                  </a:cubicBezTo>
                  <a:cubicBezTo>
                    <a:pt x="63" y="50"/>
                    <a:pt x="78" y="50"/>
                    <a:pt x="92" y="50"/>
                  </a:cubicBezTo>
                  <a:cubicBezTo>
                    <a:pt x="107" y="50"/>
                    <a:pt x="124" y="50"/>
                    <a:pt x="139" y="50"/>
                  </a:cubicBezTo>
                  <a:cubicBezTo>
                    <a:pt x="185" y="50"/>
                    <a:pt x="185" y="50"/>
                    <a:pt x="185" y="50"/>
                  </a:cubicBezTo>
                  <a:cubicBezTo>
                    <a:pt x="183" y="52"/>
                    <a:pt x="183" y="52"/>
                    <a:pt x="183" y="52"/>
                  </a:cubicBezTo>
                  <a:cubicBezTo>
                    <a:pt x="183" y="35"/>
                    <a:pt x="183" y="21"/>
                    <a:pt x="185"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80" name="Google Shape;1680;p40"/>
            <p:cNvSpPr/>
            <p:nvPr/>
          </p:nvSpPr>
          <p:spPr>
            <a:xfrm flipH="1">
              <a:off x="8393796" y="815043"/>
              <a:ext cx="44742" cy="2355"/>
            </a:xfrm>
            <a:custGeom>
              <a:avLst/>
              <a:gdLst/>
              <a:ahLst/>
              <a:cxnLst/>
              <a:rect l="l" t="t" r="r" b="b"/>
              <a:pathLst>
                <a:path w="38" h="2" extrusionOk="0">
                  <a:moveTo>
                    <a:pt x="0" y="2"/>
                  </a:moveTo>
                  <a:lnTo>
                    <a:pt x="0" y="2"/>
                  </a:lnTo>
                  <a:cubicBezTo>
                    <a:pt x="7" y="2"/>
                    <a:pt x="13" y="2"/>
                    <a:pt x="19" y="0"/>
                  </a:cubicBezTo>
                  <a:cubicBezTo>
                    <a:pt x="25" y="2"/>
                    <a:pt x="32" y="2"/>
                    <a:pt x="38" y="2"/>
                  </a:cubicBezTo>
                  <a:cubicBezTo>
                    <a:pt x="32" y="2"/>
                    <a:pt x="25" y="2"/>
                    <a:pt x="19" y="2"/>
                  </a:cubicBezTo>
                  <a:cubicBezTo>
                    <a:pt x="13" y="2"/>
                    <a:pt x="7"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81" name="Google Shape;1681;p40"/>
            <p:cNvSpPr/>
            <p:nvPr/>
          </p:nvSpPr>
          <p:spPr>
            <a:xfrm flipH="1">
              <a:off x="8411457" y="804447"/>
              <a:ext cx="16484" cy="3532"/>
            </a:xfrm>
            <a:custGeom>
              <a:avLst/>
              <a:gdLst/>
              <a:ahLst/>
              <a:cxnLst/>
              <a:rect l="l" t="t" r="r" b="b"/>
              <a:pathLst>
                <a:path w="14" h="3" extrusionOk="0">
                  <a:moveTo>
                    <a:pt x="0" y="2"/>
                  </a:moveTo>
                  <a:lnTo>
                    <a:pt x="0" y="2"/>
                  </a:lnTo>
                  <a:cubicBezTo>
                    <a:pt x="2" y="0"/>
                    <a:pt x="4" y="0"/>
                    <a:pt x="6" y="0"/>
                  </a:cubicBezTo>
                  <a:cubicBezTo>
                    <a:pt x="8" y="2"/>
                    <a:pt x="12" y="2"/>
                    <a:pt x="14" y="2"/>
                  </a:cubicBezTo>
                  <a:cubicBezTo>
                    <a:pt x="12" y="4"/>
                    <a:pt x="8" y="4"/>
                    <a:pt x="6" y="2"/>
                  </a:cubicBezTo>
                  <a:cubicBezTo>
                    <a:pt x="4" y="2"/>
                    <a:pt x="2"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82" name="Google Shape;1682;p40"/>
            <p:cNvSpPr/>
            <p:nvPr/>
          </p:nvSpPr>
          <p:spPr>
            <a:xfrm flipH="1">
              <a:off x="7462463" y="968107"/>
              <a:ext cx="208402" cy="2355"/>
            </a:xfrm>
            <a:custGeom>
              <a:avLst/>
              <a:gdLst/>
              <a:ahLst/>
              <a:cxnLst/>
              <a:rect l="l" t="t" r="r" b="b"/>
              <a:pathLst>
                <a:path w="177" h="2" extrusionOk="0">
                  <a:moveTo>
                    <a:pt x="0" y="2"/>
                  </a:moveTo>
                  <a:lnTo>
                    <a:pt x="0" y="2"/>
                  </a:lnTo>
                  <a:cubicBezTo>
                    <a:pt x="29" y="0"/>
                    <a:pt x="59" y="0"/>
                    <a:pt x="88" y="0"/>
                  </a:cubicBezTo>
                  <a:cubicBezTo>
                    <a:pt x="118" y="0"/>
                    <a:pt x="147" y="0"/>
                    <a:pt x="177" y="2"/>
                  </a:cubicBezTo>
                  <a:cubicBezTo>
                    <a:pt x="147" y="2"/>
                    <a:pt x="118" y="0"/>
                    <a:pt x="88" y="2"/>
                  </a:cubicBezTo>
                  <a:cubicBezTo>
                    <a:pt x="59" y="2"/>
                    <a:pt x="29"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83" name="Google Shape;1683;p40"/>
            <p:cNvSpPr/>
            <p:nvPr/>
          </p:nvSpPr>
          <p:spPr>
            <a:xfrm flipH="1">
              <a:off x="7614349" y="985768"/>
              <a:ext cx="41209" cy="2355"/>
            </a:xfrm>
            <a:custGeom>
              <a:avLst/>
              <a:gdLst/>
              <a:ahLst/>
              <a:cxnLst/>
              <a:rect l="l" t="t" r="r" b="b"/>
              <a:pathLst>
                <a:path w="35" h="2" extrusionOk="0">
                  <a:moveTo>
                    <a:pt x="0" y="2"/>
                  </a:moveTo>
                  <a:lnTo>
                    <a:pt x="0" y="2"/>
                  </a:lnTo>
                  <a:cubicBezTo>
                    <a:pt x="6" y="0"/>
                    <a:pt x="12" y="0"/>
                    <a:pt x="19" y="0"/>
                  </a:cubicBezTo>
                  <a:cubicBezTo>
                    <a:pt x="25" y="0"/>
                    <a:pt x="29" y="0"/>
                    <a:pt x="35" y="2"/>
                  </a:cubicBezTo>
                  <a:cubicBezTo>
                    <a:pt x="29" y="2"/>
                    <a:pt x="25" y="2"/>
                    <a:pt x="19" y="2"/>
                  </a:cubicBezTo>
                  <a:cubicBezTo>
                    <a:pt x="12" y="2"/>
                    <a:pt x="6"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84" name="Google Shape;1684;p40"/>
            <p:cNvSpPr/>
            <p:nvPr/>
          </p:nvSpPr>
          <p:spPr>
            <a:xfrm flipH="1">
              <a:off x="8609262" y="999897"/>
              <a:ext cx="78887" cy="2355"/>
            </a:xfrm>
            <a:custGeom>
              <a:avLst/>
              <a:gdLst/>
              <a:ahLst/>
              <a:cxnLst/>
              <a:rect l="l" t="t" r="r" b="b"/>
              <a:pathLst>
                <a:path w="67" h="2" extrusionOk="0">
                  <a:moveTo>
                    <a:pt x="0" y="0"/>
                  </a:moveTo>
                  <a:lnTo>
                    <a:pt x="0" y="0"/>
                  </a:lnTo>
                  <a:cubicBezTo>
                    <a:pt x="10" y="0"/>
                    <a:pt x="21" y="0"/>
                    <a:pt x="34" y="0"/>
                  </a:cubicBezTo>
                  <a:cubicBezTo>
                    <a:pt x="44" y="0"/>
                    <a:pt x="57" y="0"/>
                    <a:pt x="67" y="0"/>
                  </a:cubicBezTo>
                  <a:cubicBezTo>
                    <a:pt x="57" y="2"/>
                    <a:pt x="44" y="2"/>
                    <a:pt x="34" y="2"/>
                  </a:cubicBezTo>
                  <a:cubicBezTo>
                    <a:pt x="21" y="2"/>
                    <a:pt x="10"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85" name="Google Shape;1685;p40"/>
            <p:cNvSpPr/>
            <p:nvPr/>
          </p:nvSpPr>
          <p:spPr>
            <a:xfrm flipH="1">
              <a:off x="8609262" y="988123"/>
              <a:ext cx="29435" cy="2355"/>
            </a:xfrm>
            <a:custGeom>
              <a:avLst/>
              <a:gdLst/>
              <a:ahLst/>
              <a:cxnLst/>
              <a:rect l="l" t="t" r="r" b="b"/>
              <a:pathLst>
                <a:path w="25" h="2" extrusionOk="0">
                  <a:moveTo>
                    <a:pt x="0" y="0"/>
                  </a:moveTo>
                  <a:lnTo>
                    <a:pt x="0" y="0"/>
                  </a:lnTo>
                  <a:cubicBezTo>
                    <a:pt x="4" y="0"/>
                    <a:pt x="8" y="0"/>
                    <a:pt x="13" y="0"/>
                  </a:cubicBezTo>
                  <a:cubicBezTo>
                    <a:pt x="17" y="0"/>
                    <a:pt x="21" y="0"/>
                    <a:pt x="25" y="0"/>
                  </a:cubicBezTo>
                  <a:cubicBezTo>
                    <a:pt x="21" y="2"/>
                    <a:pt x="17" y="2"/>
                    <a:pt x="13" y="2"/>
                  </a:cubicBezTo>
                  <a:cubicBezTo>
                    <a:pt x="8" y="2"/>
                    <a:pt x="4"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86" name="Google Shape;1686;p40"/>
            <p:cNvSpPr/>
            <p:nvPr/>
          </p:nvSpPr>
          <p:spPr>
            <a:xfrm flipH="1">
              <a:off x="8009959" y="1205944"/>
              <a:ext cx="180144" cy="2355"/>
            </a:xfrm>
            <a:custGeom>
              <a:avLst/>
              <a:gdLst/>
              <a:ahLst/>
              <a:cxnLst/>
              <a:rect l="l" t="t" r="r" b="b"/>
              <a:pathLst>
                <a:path w="153" h="2" extrusionOk="0">
                  <a:moveTo>
                    <a:pt x="0" y="0"/>
                  </a:moveTo>
                  <a:lnTo>
                    <a:pt x="0" y="0"/>
                  </a:lnTo>
                  <a:cubicBezTo>
                    <a:pt x="25" y="0"/>
                    <a:pt x="52" y="0"/>
                    <a:pt x="77" y="0"/>
                  </a:cubicBezTo>
                  <a:cubicBezTo>
                    <a:pt x="103" y="0"/>
                    <a:pt x="128" y="0"/>
                    <a:pt x="153" y="0"/>
                  </a:cubicBezTo>
                  <a:cubicBezTo>
                    <a:pt x="128" y="2"/>
                    <a:pt x="103" y="2"/>
                    <a:pt x="77" y="2"/>
                  </a:cubicBezTo>
                  <a:cubicBezTo>
                    <a:pt x="52" y="0"/>
                    <a:pt x="25"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87" name="Google Shape;1687;p40"/>
            <p:cNvSpPr/>
            <p:nvPr/>
          </p:nvSpPr>
          <p:spPr>
            <a:xfrm flipH="1">
              <a:off x="8094733" y="1217718"/>
              <a:ext cx="49451" cy="3532"/>
            </a:xfrm>
            <a:custGeom>
              <a:avLst/>
              <a:gdLst/>
              <a:ahLst/>
              <a:cxnLst/>
              <a:rect l="l" t="t" r="r" b="b"/>
              <a:pathLst>
                <a:path w="42" h="3" extrusionOk="0">
                  <a:moveTo>
                    <a:pt x="0" y="3"/>
                  </a:moveTo>
                  <a:lnTo>
                    <a:pt x="0" y="3"/>
                  </a:lnTo>
                  <a:cubicBezTo>
                    <a:pt x="7" y="0"/>
                    <a:pt x="13" y="0"/>
                    <a:pt x="21" y="0"/>
                  </a:cubicBezTo>
                  <a:cubicBezTo>
                    <a:pt x="28" y="0"/>
                    <a:pt x="34" y="0"/>
                    <a:pt x="42" y="0"/>
                  </a:cubicBezTo>
                  <a:cubicBezTo>
                    <a:pt x="34" y="3"/>
                    <a:pt x="28" y="3"/>
                    <a:pt x="21" y="3"/>
                  </a:cubicBezTo>
                  <a:cubicBezTo>
                    <a:pt x="13" y="3"/>
                    <a:pt x="7" y="3"/>
                    <a:pt x="0" y="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88" name="Google Shape;1688;p40"/>
            <p:cNvSpPr/>
            <p:nvPr/>
          </p:nvSpPr>
          <p:spPr>
            <a:xfrm flipH="1">
              <a:off x="7895750" y="1513248"/>
              <a:ext cx="57693" cy="2355"/>
            </a:xfrm>
            <a:custGeom>
              <a:avLst/>
              <a:gdLst/>
              <a:ahLst/>
              <a:cxnLst/>
              <a:rect l="l" t="t" r="r" b="b"/>
              <a:pathLst>
                <a:path w="49" h="2" extrusionOk="0">
                  <a:moveTo>
                    <a:pt x="0" y="2"/>
                  </a:moveTo>
                  <a:lnTo>
                    <a:pt x="0" y="2"/>
                  </a:lnTo>
                  <a:cubicBezTo>
                    <a:pt x="9" y="0"/>
                    <a:pt x="17" y="0"/>
                    <a:pt x="24" y="0"/>
                  </a:cubicBezTo>
                  <a:cubicBezTo>
                    <a:pt x="32" y="2"/>
                    <a:pt x="40" y="2"/>
                    <a:pt x="49" y="2"/>
                  </a:cubicBezTo>
                  <a:cubicBezTo>
                    <a:pt x="40" y="2"/>
                    <a:pt x="32" y="2"/>
                    <a:pt x="24" y="2"/>
                  </a:cubicBezTo>
                  <a:cubicBezTo>
                    <a:pt x="15" y="2"/>
                    <a:pt x="9"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89" name="Google Shape;1689;p40"/>
            <p:cNvSpPr/>
            <p:nvPr/>
          </p:nvSpPr>
          <p:spPr>
            <a:xfrm flipH="1">
              <a:off x="7920476" y="1502651"/>
              <a:ext cx="37677" cy="2355"/>
            </a:xfrm>
            <a:custGeom>
              <a:avLst/>
              <a:gdLst/>
              <a:ahLst/>
              <a:cxnLst/>
              <a:rect l="l" t="t" r="r" b="b"/>
              <a:pathLst>
                <a:path w="32" h="2" extrusionOk="0">
                  <a:moveTo>
                    <a:pt x="0" y="0"/>
                  </a:moveTo>
                  <a:lnTo>
                    <a:pt x="0" y="0"/>
                  </a:lnTo>
                  <a:cubicBezTo>
                    <a:pt x="4" y="0"/>
                    <a:pt x="11" y="0"/>
                    <a:pt x="15" y="0"/>
                  </a:cubicBezTo>
                  <a:cubicBezTo>
                    <a:pt x="21" y="0"/>
                    <a:pt x="28" y="0"/>
                    <a:pt x="32" y="0"/>
                  </a:cubicBezTo>
                  <a:cubicBezTo>
                    <a:pt x="28" y="2"/>
                    <a:pt x="21" y="2"/>
                    <a:pt x="15" y="2"/>
                  </a:cubicBezTo>
                  <a:cubicBezTo>
                    <a:pt x="11" y="2"/>
                    <a:pt x="4"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90" name="Google Shape;1690;p40"/>
            <p:cNvSpPr/>
            <p:nvPr/>
          </p:nvSpPr>
          <p:spPr>
            <a:xfrm flipH="1">
              <a:off x="7358850" y="1324862"/>
              <a:ext cx="78887" cy="2355"/>
            </a:xfrm>
            <a:custGeom>
              <a:avLst/>
              <a:gdLst/>
              <a:ahLst/>
              <a:cxnLst/>
              <a:rect l="l" t="t" r="r" b="b"/>
              <a:pathLst>
                <a:path w="67" h="2" extrusionOk="0">
                  <a:moveTo>
                    <a:pt x="0" y="0"/>
                  </a:moveTo>
                  <a:lnTo>
                    <a:pt x="0" y="0"/>
                  </a:lnTo>
                  <a:cubicBezTo>
                    <a:pt x="10" y="0"/>
                    <a:pt x="23" y="0"/>
                    <a:pt x="33" y="0"/>
                  </a:cubicBezTo>
                  <a:cubicBezTo>
                    <a:pt x="44" y="0"/>
                    <a:pt x="54" y="0"/>
                    <a:pt x="67" y="0"/>
                  </a:cubicBezTo>
                  <a:cubicBezTo>
                    <a:pt x="54" y="2"/>
                    <a:pt x="44" y="2"/>
                    <a:pt x="33" y="2"/>
                  </a:cubicBezTo>
                  <a:cubicBezTo>
                    <a:pt x="23" y="0"/>
                    <a:pt x="1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sp>
        <p:nvSpPr>
          <p:cNvPr id="9" name="TextBox 8">
            <a:extLst>
              <a:ext uri="{FF2B5EF4-FFF2-40B4-BE49-F238E27FC236}">
                <a16:creationId xmlns:a16="http://schemas.microsoft.com/office/drawing/2014/main" id="{BD109D97-32F3-6593-A571-90F018CD7A0C}"/>
              </a:ext>
            </a:extLst>
          </p:cNvPr>
          <p:cNvSpPr txBox="1"/>
          <p:nvPr/>
        </p:nvSpPr>
        <p:spPr>
          <a:xfrm>
            <a:off x="954662" y="1546992"/>
            <a:ext cx="7234672" cy="1824923"/>
          </a:xfrm>
          <a:prstGeom prst="rect">
            <a:avLst/>
          </a:prstGeom>
          <a:noFill/>
        </p:spPr>
        <p:txBody>
          <a:bodyPr wrap="square">
            <a:spAutoFit/>
          </a:bodyPr>
          <a:lstStyle/>
          <a:p>
            <a:pPr algn="ctr">
              <a:lnSpc>
                <a:spcPct val="150000"/>
              </a:lnSpc>
            </a:pPr>
            <a:r>
              <a:rPr lang="vi-VN" sz="4000" b="1">
                <a:effectLst/>
                <a:latin typeface="+mn-lt"/>
                <a:ea typeface="Times New Roman" panose="02020603050405020304" pitchFamily="18" charset="0"/>
              </a:rPr>
              <a:t>SỰ THÀNH LẬP CỦA </a:t>
            </a:r>
            <a:endParaRPr lang="en-US" sz="4000" b="1">
              <a:effectLst/>
              <a:latin typeface="+mn-lt"/>
              <a:ea typeface="Times New Roman" panose="02020603050405020304" pitchFamily="18" charset="0"/>
            </a:endParaRPr>
          </a:p>
          <a:p>
            <a:pPr algn="ctr">
              <a:lnSpc>
                <a:spcPct val="150000"/>
              </a:lnSpc>
            </a:pPr>
            <a:r>
              <a:rPr lang="vi-VN" sz="4000" b="1">
                <a:effectLst/>
                <a:latin typeface="+mn-lt"/>
                <a:ea typeface="Times New Roman" panose="02020603050405020304" pitchFamily="18" charset="0"/>
              </a:rPr>
              <a:t>ĐẢNG CỘNG SẢN VIỆT NAM</a:t>
            </a:r>
          </a:p>
        </p:txBody>
      </p:sp>
      <p:sp>
        <p:nvSpPr>
          <p:cNvPr id="10" name="Rectangle 9">
            <a:extLst>
              <a:ext uri="{FF2B5EF4-FFF2-40B4-BE49-F238E27FC236}">
                <a16:creationId xmlns:a16="http://schemas.microsoft.com/office/drawing/2014/main" id="{32449EA0-43D1-A89D-9CD7-915020290648}"/>
              </a:ext>
            </a:extLst>
          </p:cNvPr>
          <p:cNvSpPr/>
          <p:nvPr/>
        </p:nvSpPr>
        <p:spPr>
          <a:xfrm>
            <a:off x="3949799" y="755023"/>
            <a:ext cx="1244400" cy="825191"/>
          </a:xfrm>
          <a:prstGeom prst="rect">
            <a:avLst/>
          </a:prstGeom>
          <a:solidFill>
            <a:srgbClr val="2A29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a:solidFill>
                  <a:schemeClr val="accent1">
                    <a:lumMod val="60000"/>
                    <a:lumOff val="40000"/>
                  </a:schemeClr>
                </a:solidFill>
              </a:rPr>
              <a:t>02</a:t>
            </a:r>
          </a:p>
        </p:txBody>
      </p:sp>
      <p:pic>
        <p:nvPicPr>
          <p:cNvPr id="12" name="Picture 11" descr="A yellow and red flag with a hammer and sickle&#10;&#10;Description automatically generated">
            <a:extLst>
              <a:ext uri="{FF2B5EF4-FFF2-40B4-BE49-F238E27FC236}">
                <a16:creationId xmlns:a16="http://schemas.microsoft.com/office/drawing/2014/main" id="{2C63AA51-AA30-87D3-8422-18BDF13569C5}"/>
              </a:ext>
            </a:extLst>
          </p:cNvPr>
          <p:cNvPicPr>
            <a:picLocks noChangeAspect="1"/>
          </p:cNvPicPr>
          <p:nvPr/>
        </p:nvPicPr>
        <p:blipFill>
          <a:blip r:embed="rId3"/>
          <a:stretch>
            <a:fillRect/>
          </a:stretch>
        </p:blipFill>
        <p:spPr>
          <a:xfrm>
            <a:off x="3594931" y="3371915"/>
            <a:ext cx="1954133" cy="130224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27B8C9-0DA4-BFA8-0CED-DFA8C9D05B48}"/>
              </a:ext>
            </a:extLst>
          </p:cNvPr>
          <p:cNvSpPr/>
          <p:nvPr/>
        </p:nvSpPr>
        <p:spPr>
          <a:xfrm>
            <a:off x="0" y="0"/>
            <a:ext cx="9144000" cy="5143500"/>
          </a:xfrm>
          <a:prstGeom prst="rect">
            <a:avLst/>
          </a:prstGeom>
          <a:gradFill flip="none" rotWithShape="1">
            <a:gsLst>
              <a:gs pos="0">
                <a:srgbClr val="2A292A">
                  <a:alpha val="0"/>
                </a:srgbClr>
              </a:gs>
              <a:gs pos="68000">
                <a:srgbClr val="2A292A">
                  <a:alpha val="96000"/>
                </a:srgbClr>
              </a:gs>
              <a:gs pos="100000">
                <a:srgbClr val="2A292A"/>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2D9CA"/>
              </a:solidFill>
              <a:effectLst/>
              <a:uLnTx/>
              <a:uFillTx/>
              <a:latin typeface="Arial"/>
              <a:ea typeface="+mn-ea"/>
              <a:cs typeface="+mn-cs"/>
              <a:sym typeface="Arial"/>
            </a:endParaRPr>
          </a:p>
        </p:txBody>
      </p:sp>
      <p:sp>
        <p:nvSpPr>
          <p:cNvPr id="5" name="TextBox 4">
            <a:extLst>
              <a:ext uri="{FF2B5EF4-FFF2-40B4-BE49-F238E27FC236}">
                <a16:creationId xmlns:a16="http://schemas.microsoft.com/office/drawing/2014/main" id="{5B468EF8-8F80-1764-AC42-7AC9AD07DD75}"/>
              </a:ext>
            </a:extLst>
          </p:cNvPr>
          <p:cNvSpPr txBox="1"/>
          <p:nvPr/>
        </p:nvSpPr>
        <p:spPr>
          <a:xfrm>
            <a:off x="170985" y="3554866"/>
            <a:ext cx="8802030" cy="1287532"/>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1000"/>
              </a:spcAft>
              <a:buClr>
                <a:srgbClr val="000000"/>
              </a:buClr>
              <a:buSzTx/>
              <a:buFont typeface="Arial"/>
              <a:buNone/>
              <a:tabLst/>
              <a:defRPr/>
            </a:pPr>
            <a:r>
              <a:rPr kumimoji="0" lang="vi-VN" sz="1800" b="0" i="0" u="none" strike="noStrike" kern="0" cap="none" spc="0" normalizeH="0" baseline="0" noProof="0">
                <a:ln>
                  <a:noFill/>
                </a:ln>
                <a:solidFill>
                  <a:srgbClr val="FFFFFF"/>
                </a:solidFill>
                <a:effectLst/>
                <a:uLnTx/>
                <a:uFillTx/>
                <a:latin typeface="Arial" panose="020B0604020202020204" pitchFamily="34" charset="0"/>
                <a:ea typeface="Times New Roman" panose="02020603050405020304" pitchFamily="18" charset="0"/>
                <a:cs typeface="Arial"/>
                <a:sym typeface="Arial"/>
              </a:rPr>
              <a:t>Sự kiện được nhắc đến trong quá trình hoạt động của Bác qua bài thơ “Người đi tìm hình của nước” (Chế Lan Viên): Giờ phút Bác tiếp nhận “Luận cương của Lê-nin”. Đây là là giờ phút mang tính thời đại và vô cùng trọng đại.</a:t>
            </a:r>
          </a:p>
        </p:txBody>
      </p:sp>
    </p:spTree>
    <p:extLst>
      <p:ext uri="{BB962C8B-B14F-4D97-AF65-F5344CB8AC3E}">
        <p14:creationId xmlns:p14="http://schemas.microsoft.com/office/powerpoint/2010/main" val="10829519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549"/>
        <p:cNvGrpSpPr/>
        <p:nvPr/>
      </p:nvGrpSpPr>
      <p:grpSpPr>
        <a:xfrm>
          <a:off x="0" y="0"/>
          <a:ext cx="0" cy="0"/>
          <a:chOff x="0" y="0"/>
          <a:chExt cx="0" cy="0"/>
        </a:xfrm>
      </p:grpSpPr>
      <p:sp>
        <p:nvSpPr>
          <p:cNvPr id="2" name="Freeform 6">
            <a:extLst>
              <a:ext uri="{FF2B5EF4-FFF2-40B4-BE49-F238E27FC236}">
                <a16:creationId xmlns:a16="http://schemas.microsoft.com/office/drawing/2014/main" id="{BD59E95E-D909-963E-7FE2-3F9352931C0C}"/>
              </a:ext>
            </a:extLst>
          </p:cNvPr>
          <p:cNvSpPr/>
          <p:nvPr/>
        </p:nvSpPr>
        <p:spPr>
          <a:xfrm>
            <a:off x="277644" y="2322514"/>
            <a:ext cx="3945467" cy="2820986"/>
          </a:xfrm>
          <a:custGeom>
            <a:avLst/>
            <a:gdLst/>
            <a:ahLst/>
            <a:cxnLst/>
            <a:rect l="l" t="t" r="r" b="b"/>
            <a:pathLst>
              <a:path w="2923481" h="2057400">
                <a:moveTo>
                  <a:pt x="0" y="0"/>
                </a:moveTo>
                <a:lnTo>
                  <a:pt x="2923481" y="0"/>
                </a:lnTo>
                <a:lnTo>
                  <a:pt x="2923481" y="2057400"/>
                </a:lnTo>
                <a:lnTo>
                  <a:pt x="0" y="20574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4" name="TextBox 13">
            <a:extLst>
              <a:ext uri="{FF2B5EF4-FFF2-40B4-BE49-F238E27FC236}">
                <a16:creationId xmlns:a16="http://schemas.microsoft.com/office/drawing/2014/main" id="{DCD8C7DD-AB40-D1E6-3B7B-0EEE16A0E89B}"/>
              </a:ext>
            </a:extLst>
          </p:cNvPr>
          <p:cNvSpPr txBox="1"/>
          <p:nvPr/>
        </p:nvSpPr>
        <p:spPr>
          <a:xfrm>
            <a:off x="543622" y="530085"/>
            <a:ext cx="8056756" cy="492443"/>
          </a:xfrm>
          <a:prstGeom prst="rect">
            <a:avLst/>
          </a:prstGeom>
          <a:noFill/>
        </p:spPr>
        <p:txBody>
          <a:bodyPr wrap="square">
            <a:spAutoFit/>
          </a:bodyPr>
          <a:lstStyle/>
          <a:p>
            <a:pPr algn="ctr">
              <a:spcAft>
                <a:spcPts val="1000"/>
              </a:spcAft>
            </a:pPr>
            <a:r>
              <a:rPr lang="vi-VN" sz="2600" b="1" i="1">
                <a:solidFill>
                  <a:srgbClr val="002060"/>
                </a:solidFill>
                <a:effectLst/>
                <a:latin typeface="+mn-lt"/>
                <a:ea typeface="Calibri" panose="020F0502020204030204" pitchFamily="34" charset="0"/>
              </a:rPr>
              <a:t>a. Sự ra đời của các tổ chức cộng sản ở Việt Nam</a:t>
            </a:r>
            <a:endParaRPr lang="en-US" sz="2600">
              <a:solidFill>
                <a:srgbClr val="002060"/>
              </a:solidFill>
              <a:effectLst/>
              <a:latin typeface="+mn-lt"/>
              <a:ea typeface="Calibri" panose="020F0502020204030204" pitchFamily="34" charset="0"/>
            </a:endParaRPr>
          </a:p>
        </p:txBody>
      </p:sp>
      <p:grpSp>
        <p:nvGrpSpPr>
          <p:cNvPr id="18" name="Group 17">
            <a:extLst>
              <a:ext uri="{FF2B5EF4-FFF2-40B4-BE49-F238E27FC236}">
                <a16:creationId xmlns:a16="http://schemas.microsoft.com/office/drawing/2014/main" id="{C2BFE653-D907-9A30-7410-A4720213F6AA}"/>
              </a:ext>
            </a:extLst>
          </p:cNvPr>
          <p:cNvGrpSpPr/>
          <p:nvPr/>
        </p:nvGrpSpPr>
        <p:grpSpPr>
          <a:xfrm>
            <a:off x="4348354" y="1270001"/>
            <a:ext cx="4160646" cy="3022600"/>
            <a:chOff x="623021" y="1464733"/>
            <a:chExt cx="4297870" cy="2810933"/>
          </a:xfrm>
        </p:grpSpPr>
        <p:sp>
          <p:nvSpPr>
            <p:cNvPr id="15" name="Rectangle: Diagonal Corners Rounded 14">
              <a:extLst>
                <a:ext uri="{FF2B5EF4-FFF2-40B4-BE49-F238E27FC236}">
                  <a16:creationId xmlns:a16="http://schemas.microsoft.com/office/drawing/2014/main" id="{5FA2AF3D-35D0-12FF-D03A-E8231E5E608F}"/>
                </a:ext>
              </a:extLst>
            </p:cNvPr>
            <p:cNvSpPr/>
            <p:nvPr/>
          </p:nvSpPr>
          <p:spPr>
            <a:xfrm>
              <a:off x="745067" y="1464733"/>
              <a:ext cx="4175824" cy="2692400"/>
            </a:xfrm>
            <a:prstGeom prst="round2DiagRect">
              <a:avLst>
                <a:gd name="adj1" fmla="val 9748"/>
                <a:gd name="adj2" fmla="val 0"/>
              </a:avLst>
            </a:prstGeom>
            <a:noFill/>
            <a:ln>
              <a:solidFill>
                <a:srgbClr val="2A292A"/>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Diagonal Corners Rounded 15">
              <a:extLst>
                <a:ext uri="{FF2B5EF4-FFF2-40B4-BE49-F238E27FC236}">
                  <a16:creationId xmlns:a16="http://schemas.microsoft.com/office/drawing/2014/main" id="{0CB49C94-363D-DF69-911A-060AAD3D187D}"/>
                </a:ext>
              </a:extLst>
            </p:cNvPr>
            <p:cNvSpPr/>
            <p:nvPr/>
          </p:nvSpPr>
          <p:spPr>
            <a:xfrm>
              <a:off x="623021" y="1583266"/>
              <a:ext cx="4175824" cy="2692400"/>
            </a:xfrm>
            <a:prstGeom prst="round2DiagRect">
              <a:avLst>
                <a:gd name="adj1" fmla="val 9748"/>
                <a:gd name="adj2" fmla="val 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1000"/>
                </a:spcAft>
              </a:pPr>
              <a:r>
                <a:rPr lang="en-US" sz="2000" b="1" i="1">
                  <a:solidFill>
                    <a:srgbClr val="FF0000"/>
                  </a:solidFill>
                  <a:effectLst/>
                  <a:latin typeface="Arial" panose="020B0604020202020204" pitchFamily="34" charset="0"/>
                  <a:ea typeface="Calibri" panose="020F0502020204030204" pitchFamily="34" charset="0"/>
                  <a:cs typeface="Arial" panose="020B0604020202020204" pitchFamily="34" charset="0"/>
                </a:rPr>
                <a:t>Thảo luận nhóm đôi, k</a:t>
              </a:r>
              <a:r>
                <a:rPr lang="vi-VN" sz="2000" b="1" i="1">
                  <a:solidFill>
                    <a:srgbClr val="FF0000"/>
                  </a:solidFill>
                  <a:effectLst/>
                  <a:latin typeface="Arial" panose="020B0604020202020204" pitchFamily="34" charset="0"/>
                  <a:ea typeface="Calibri" panose="020F0502020204030204" pitchFamily="34" charset="0"/>
                  <a:cs typeface="Arial" panose="020B0604020202020204" pitchFamily="34" charset="0"/>
                </a:rPr>
                <a:t>hai thác Hình 6.3, thông tin mục 2a SGK tr.28 và trả lời câu hỏi: </a:t>
              </a:r>
              <a:r>
                <a:rPr lang="vi-VN"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Nêu quá trình thành lập và ý nghĩa sự ra đời của các tổ chức cộng sản ở Việt Nam. </a:t>
              </a:r>
              <a:endParaRPr lang="en-US" sz="1800">
                <a:effectLst/>
                <a:latin typeface="Arial" panose="020B0604020202020204" pitchFamily="34" charset="0"/>
                <a:ea typeface="Calibri" panose="020F0502020204030204" pitchFamily="34" charset="0"/>
                <a:cs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500" fill="hold"/>
                                        <p:tgtEl>
                                          <p:spTgt spid="18"/>
                                        </p:tgtEl>
                                        <p:attrNameLst>
                                          <p:attrName>ppt_w</p:attrName>
                                        </p:attrNameLst>
                                      </p:cBhvr>
                                      <p:tavLst>
                                        <p:tav tm="0">
                                          <p:val>
                                            <p:fltVal val="0"/>
                                          </p:val>
                                        </p:tav>
                                        <p:tav tm="100000">
                                          <p:val>
                                            <p:strVal val="#ppt_w"/>
                                          </p:val>
                                        </p:tav>
                                      </p:tavLst>
                                    </p:anim>
                                    <p:anim calcmode="lin" valueType="num">
                                      <p:cBhvr>
                                        <p:cTn id="12" dur="500" fill="hold"/>
                                        <p:tgtEl>
                                          <p:spTgt spid="18"/>
                                        </p:tgtEl>
                                        <p:attrNameLst>
                                          <p:attrName>ppt_h</p:attrName>
                                        </p:attrNameLst>
                                      </p:cBhvr>
                                      <p:tavLst>
                                        <p:tav tm="0">
                                          <p:val>
                                            <p:fltVal val="0"/>
                                          </p:val>
                                        </p:tav>
                                        <p:tav tm="100000">
                                          <p:val>
                                            <p:strVal val="#ppt_h"/>
                                          </p:val>
                                        </p:tav>
                                      </p:tavLst>
                                    </p:anim>
                                    <p:animEffect transition="in" filter="fade">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770"/>
        <p:cNvGrpSpPr/>
        <p:nvPr/>
      </p:nvGrpSpPr>
      <p:grpSpPr>
        <a:xfrm>
          <a:off x="0" y="0"/>
          <a:ext cx="0" cy="0"/>
          <a:chOff x="0" y="0"/>
          <a:chExt cx="0" cy="0"/>
        </a:xfrm>
      </p:grpSpPr>
      <p:sp>
        <p:nvSpPr>
          <p:cNvPr id="22" name="Arrow: Pentagon 21">
            <a:extLst>
              <a:ext uri="{FF2B5EF4-FFF2-40B4-BE49-F238E27FC236}">
                <a16:creationId xmlns:a16="http://schemas.microsoft.com/office/drawing/2014/main" id="{1D8B259E-2552-47FE-8753-E10C912A188A}"/>
              </a:ext>
            </a:extLst>
          </p:cNvPr>
          <p:cNvSpPr/>
          <p:nvPr/>
        </p:nvSpPr>
        <p:spPr>
          <a:xfrm>
            <a:off x="76200" y="778945"/>
            <a:ext cx="2453268" cy="609600"/>
          </a:xfrm>
          <a:prstGeom prst="homePlate">
            <a:avLst/>
          </a:prstGeom>
          <a:solidFill>
            <a:srgbClr val="2A29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i="1">
                <a:solidFill>
                  <a:schemeClr val="accent3"/>
                </a:solidFill>
                <a:effectLst/>
                <a:ea typeface="Calibri" panose="020F0502020204030204" pitchFamily="34" charset="0"/>
              </a:rPr>
              <a:t>Hoàn cảnh</a:t>
            </a:r>
            <a:endParaRPr lang="en-US" sz="2200" i="1">
              <a:solidFill>
                <a:schemeClr val="accent3"/>
              </a:solidFill>
            </a:endParaRPr>
          </a:p>
        </p:txBody>
      </p:sp>
      <p:sp>
        <p:nvSpPr>
          <p:cNvPr id="24" name="TextBox 23">
            <a:extLst>
              <a:ext uri="{FF2B5EF4-FFF2-40B4-BE49-F238E27FC236}">
                <a16:creationId xmlns:a16="http://schemas.microsoft.com/office/drawing/2014/main" id="{D0767618-5D04-40F4-C0DA-740F0C81EBF9}"/>
              </a:ext>
            </a:extLst>
          </p:cNvPr>
          <p:cNvSpPr txBox="1"/>
          <p:nvPr/>
        </p:nvSpPr>
        <p:spPr>
          <a:xfrm>
            <a:off x="3200399" y="753986"/>
            <a:ext cx="3001485" cy="646331"/>
          </a:xfrm>
          <a:prstGeom prst="rect">
            <a:avLst/>
          </a:prstGeom>
          <a:noFill/>
        </p:spPr>
        <p:txBody>
          <a:bodyPr wrap="square">
            <a:spAutoFit/>
          </a:bodyPr>
          <a:lstStyle/>
          <a:p>
            <a:pPr algn="ctr"/>
            <a:r>
              <a:rPr lang="en-US" sz="3600" b="1">
                <a:solidFill>
                  <a:srgbClr val="FF0000"/>
                </a:solidFill>
                <a:effectLst>
                  <a:outerShdw blurRad="50800" dist="38100" dir="2700000" algn="tl" rotWithShape="0">
                    <a:prstClr val="black">
                      <a:alpha val="40000"/>
                    </a:prstClr>
                  </a:outerShdw>
                </a:effectLst>
              </a:rPr>
              <a:t>1928 – 1929</a:t>
            </a:r>
          </a:p>
        </p:txBody>
      </p:sp>
      <p:sp>
        <p:nvSpPr>
          <p:cNvPr id="26" name="Rectangle: Rounded Corners 25">
            <a:extLst>
              <a:ext uri="{FF2B5EF4-FFF2-40B4-BE49-F238E27FC236}">
                <a16:creationId xmlns:a16="http://schemas.microsoft.com/office/drawing/2014/main" id="{859180C7-D0F0-2121-98FE-23FA1206C19C}"/>
              </a:ext>
            </a:extLst>
          </p:cNvPr>
          <p:cNvSpPr/>
          <p:nvPr/>
        </p:nvSpPr>
        <p:spPr>
          <a:xfrm>
            <a:off x="1035205" y="1672697"/>
            <a:ext cx="3001485" cy="1564986"/>
          </a:xfrm>
          <a:prstGeom prst="roundRect">
            <a:avLst>
              <a:gd name="adj" fmla="val 10456"/>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ea typeface="Calibri" panose="020F0502020204030204" pitchFamily="34" charset="0"/>
              </a:rPr>
              <a:t>C</a:t>
            </a:r>
            <a:r>
              <a:rPr lang="vi-VN" sz="2000">
                <a:solidFill>
                  <a:srgbClr val="000000"/>
                </a:solidFill>
                <a:ea typeface="Calibri" panose="020F0502020204030204" pitchFamily="34" charset="0"/>
              </a:rPr>
              <a:t>hủ nghĩa Mác – Lê-nin được truyền b</a:t>
            </a:r>
            <a:r>
              <a:rPr lang="en-US" sz="2000">
                <a:solidFill>
                  <a:srgbClr val="000000"/>
                </a:solidFill>
                <a:ea typeface="Calibri" panose="020F0502020204030204" pitchFamily="34" charset="0"/>
              </a:rPr>
              <a:t>á</a:t>
            </a:r>
            <a:r>
              <a:rPr lang="vi-VN" sz="2000">
                <a:solidFill>
                  <a:srgbClr val="000000"/>
                </a:solidFill>
                <a:ea typeface="Calibri" panose="020F0502020204030204" pitchFamily="34" charset="0"/>
              </a:rPr>
              <a:t> sâu vào Việt Nam</a:t>
            </a:r>
            <a:r>
              <a:rPr lang="en-US" sz="2000">
                <a:solidFill>
                  <a:srgbClr val="000000"/>
                </a:solidFill>
                <a:ea typeface="Calibri" panose="020F0502020204030204" pitchFamily="34" charset="0"/>
              </a:rPr>
              <a:t>.</a:t>
            </a:r>
            <a:endParaRPr lang="en-US" sz="1600"/>
          </a:p>
        </p:txBody>
      </p:sp>
      <p:sp>
        <p:nvSpPr>
          <p:cNvPr id="27" name="Rectangle: Rounded Corners 26">
            <a:extLst>
              <a:ext uri="{FF2B5EF4-FFF2-40B4-BE49-F238E27FC236}">
                <a16:creationId xmlns:a16="http://schemas.microsoft.com/office/drawing/2014/main" id="{32B39063-FCFE-C95E-C33C-6B958EB68A54}"/>
              </a:ext>
            </a:extLst>
          </p:cNvPr>
          <p:cNvSpPr/>
          <p:nvPr/>
        </p:nvSpPr>
        <p:spPr>
          <a:xfrm>
            <a:off x="4887022" y="1672697"/>
            <a:ext cx="3059715" cy="1564986"/>
          </a:xfrm>
          <a:prstGeom prst="roundRect">
            <a:avLst>
              <a:gd name="adj" fmla="val 10456"/>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ea typeface="Calibri" panose="020F0502020204030204" pitchFamily="34" charset="0"/>
              </a:rPr>
              <a:t>P</a:t>
            </a:r>
            <a:r>
              <a:rPr lang="vi-VN" sz="2000">
                <a:solidFill>
                  <a:srgbClr val="000000"/>
                </a:solidFill>
                <a:ea typeface="Calibri" panose="020F0502020204030204" pitchFamily="34" charset="0"/>
              </a:rPr>
              <a:t>hong trào công nhân, phong trào yêu nước phát triển mạnh mẽ. </a:t>
            </a:r>
            <a:endParaRPr lang="en-US" sz="1600"/>
          </a:p>
        </p:txBody>
      </p:sp>
      <p:grpSp>
        <p:nvGrpSpPr>
          <p:cNvPr id="31" name="Group 30">
            <a:extLst>
              <a:ext uri="{FF2B5EF4-FFF2-40B4-BE49-F238E27FC236}">
                <a16:creationId xmlns:a16="http://schemas.microsoft.com/office/drawing/2014/main" id="{62926552-A9AD-A96E-0E66-2DF56ECDA6AD}"/>
              </a:ext>
            </a:extLst>
          </p:cNvPr>
          <p:cNvGrpSpPr/>
          <p:nvPr/>
        </p:nvGrpSpPr>
        <p:grpSpPr>
          <a:xfrm>
            <a:off x="1035205" y="3430854"/>
            <a:ext cx="7073590" cy="958660"/>
            <a:chOff x="862361" y="3654755"/>
            <a:chExt cx="7073590" cy="958660"/>
          </a:xfrm>
        </p:grpSpPr>
        <p:sp>
          <p:nvSpPr>
            <p:cNvPr id="28" name="Arrow: Notched Right 27">
              <a:extLst>
                <a:ext uri="{FF2B5EF4-FFF2-40B4-BE49-F238E27FC236}">
                  <a16:creationId xmlns:a16="http://schemas.microsoft.com/office/drawing/2014/main" id="{351808EA-2585-4CA4-2ACA-BC2B65C61E21}"/>
                </a:ext>
              </a:extLst>
            </p:cNvPr>
            <p:cNvSpPr/>
            <p:nvPr/>
          </p:nvSpPr>
          <p:spPr>
            <a:xfrm>
              <a:off x="862361" y="3895493"/>
              <a:ext cx="609600" cy="483219"/>
            </a:xfrm>
            <a:prstGeom prst="notched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DDBC6895-E692-8CDC-F600-612187E6E699}"/>
                </a:ext>
              </a:extLst>
            </p:cNvPr>
            <p:cNvSpPr txBox="1"/>
            <p:nvPr/>
          </p:nvSpPr>
          <p:spPr>
            <a:xfrm>
              <a:off x="1492405" y="3654755"/>
              <a:ext cx="6443546" cy="958660"/>
            </a:xfrm>
            <a:prstGeom prst="rect">
              <a:avLst/>
            </a:prstGeom>
            <a:noFill/>
          </p:spPr>
          <p:txBody>
            <a:bodyPr wrap="square">
              <a:spAutoFit/>
            </a:bodyPr>
            <a:lstStyle/>
            <a:p>
              <a:pPr algn="just">
                <a:lnSpc>
                  <a:spcPct val="150000"/>
                </a:lnSpc>
                <a:spcAft>
                  <a:spcPts val="1000"/>
                </a:spcAft>
              </a:pPr>
              <a:r>
                <a:rPr lang="en-US" sz="2000" b="1" i="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Yêu</a:t>
              </a:r>
              <a:r>
                <a:rPr lang="en-US" sz="2000" b="1" i="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2000" b="1" i="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cầu</a:t>
              </a:r>
              <a:r>
                <a:rPr lang="en-US" sz="2000" b="1" i="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2000" i="1" dirty="0">
                  <a:solidFill>
                    <a:schemeClr val="tx1"/>
                  </a:solidFill>
                  <a:effectLst/>
                  <a:latin typeface="Arial" panose="020B0604020202020204" pitchFamily="34" charset="0"/>
                  <a:ea typeface="Calibri" panose="020F0502020204030204" pitchFamily="34" charset="0"/>
                  <a:cs typeface="Arial" panose="020B0604020202020204" pitchFamily="34" charset="0"/>
                </a:rPr>
                <a:t>c</a:t>
              </a:r>
              <a:r>
                <a:rPr lang="vi-VN" sz="2000" i="1" dirty="0">
                  <a:solidFill>
                    <a:schemeClr val="tx1"/>
                  </a:solidFill>
                  <a:effectLst/>
                  <a:latin typeface="Arial" panose="020B0604020202020204" pitchFamily="34" charset="0"/>
                  <a:ea typeface="Calibri" panose="020F0502020204030204" pitchFamily="34" charset="0"/>
                  <a:cs typeface="Arial" panose="020B0604020202020204" pitchFamily="34" charset="0"/>
                </a:rPr>
                <a:t>ần phải thành lập Đảng Cộng sản để đưa phong trào cách mạng tiếp tục tiến lên. </a:t>
              </a:r>
              <a:endParaRPr lang="en-US" sz="1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par>
                                <p:cTn id="15" presetID="17" presetClass="entr" presetSubtype="1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500" fill="hold"/>
                                        <p:tgtEl>
                                          <p:spTgt spid="26"/>
                                        </p:tgtEl>
                                        <p:attrNameLst>
                                          <p:attrName>ppt_w</p:attrName>
                                        </p:attrNameLst>
                                      </p:cBhvr>
                                      <p:tavLst>
                                        <p:tav tm="0">
                                          <p:val>
                                            <p:fltVal val="0"/>
                                          </p:val>
                                        </p:tav>
                                        <p:tav tm="100000">
                                          <p:val>
                                            <p:strVal val="#ppt_w"/>
                                          </p:val>
                                        </p:tav>
                                      </p:tavLst>
                                    </p:anim>
                                    <p:anim calcmode="lin" valueType="num">
                                      <p:cBhvr>
                                        <p:cTn id="18" dur="500" fill="hold"/>
                                        <p:tgtEl>
                                          <p:spTgt spid="26"/>
                                        </p:tgtEl>
                                        <p:attrNameLst>
                                          <p:attrName>ppt_h</p:attrName>
                                        </p:attrNameLst>
                                      </p:cBhvr>
                                      <p:tavLst>
                                        <p:tav tm="0">
                                          <p:val>
                                            <p:strVal val="#ppt_h"/>
                                          </p:val>
                                        </p:tav>
                                        <p:tav tm="100000">
                                          <p:val>
                                            <p:strVal val="#ppt_h"/>
                                          </p:val>
                                        </p:tav>
                                      </p:tavLst>
                                    </p:anim>
                                  </p:childTnLst>
                                </p:cTn>
                              </p:par>
                              <p:par>
                                <p:cTn id="19" presetID="17" presetClass="entr" presetSubtype="1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500" fill="hold"/>
                                        <p:tgtEl>
                                          <p:spTgt spid="27"/>
                                        </p:tgtEl>
                                        <p:attrNameLst>
                                          <p:attrName>ppt_w</p:attrName>
                                        </p:attrNameLst>
                                      </p:cBhvr>
                                      <p:tavLst>
                                        <p:tav tm="0">
                                          <p:val>
                                            <p:fltVal val="0"/>
                                          </p:val>
                                        </p:tav>
                                        <p:tav tm="100000">
                                          <p:val>
                                            <p:strVal val="#ppt_w"/>
                                          </p:val>
                                        </p:tav>
                                      </p:tavLst>
                                    </p:anim>
                                    <p:anim calcmode="lin" valueType="num">
                                      <p:cBhvr>
                                        <p:cTn id="22" dur="500" fill="hold"/>
                                        <p:tgtEl>
                                          <p:spTgt spid="27"/>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left)">
                                      <p:cBhvr>
                                        <p:cTn id="2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p:bldP spid="26" grpId="0" animBg="1"/>
      <p:bldP spid="2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ChangeArrowheads="1"/>
          </p:cNvSpPr>
          <p:nvPr/>
        </p:nvSpPr>
        <p:spPr bwMode="auto">
          <a:xfrm>
            <a:off x="5601891" y="4279106"/>
            <a:ext cx="2341959" cy="523875"/>
          </a:xfrm>
          <a:prstGeom prst="rect">
            <a:avLst/>
          </a:prstGeom>
          <a:solidFill>
            <a:srgbClr val="FFFF00"/>
          </a:solidFill>
          <a:ln w="28575">
            <a:solidFill>
              <a:srgbClr val="FF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fontAlgn="base">
              <a:spcBef>
                <a:spcPct val="0"/>
              </a:spcBef>
              <a:spcAft>
                <a:spcPct val="0"/>
              </a:spcAft>
              <a:buClrTx/>
              <a:buNone/>
            </a:pPr>
            <a:r>
              <a:rPr lang="en-US" altLang="en-US" sz="2100" b="1" kern="1200">
                <a:solidFill>
                  <a:srgbClr val="002060"/>
                </a:solidFill>
                <a:ea typeface="+mn-ea"/>
                <a:cs typeface="Arial" panose="020B0604020202020204" pitchFamily="34" charset="0"/>
              </a:rPr>
              <a:t>Tân Việt CMĐ</a:t>
            </a:r>
          </a:p>
        </p:txBody>
      </p:sp>
      <p:sp>
        <p:nvSpPr>
          <p:cNvPr id="8" name="Rectangle 3"/>
          <p:cNvSpPr>
            <a:spLocks noChangeArrowheads="1"/>
          </p:cNvSpPr>
          <p:nvPr/>
        </p:nvSpPr>
        <p:spPr bwMode="auto">
          <a:xfrm>
            <a:off x="1257301" y="4294585"/>
            <a:ext cx="2146697" cy="534590"/>
          </a:xfrm>
          <a:prstGeom prst="rect">
            <a:avLst/>
          </a:prstGeom>
          <a:solidFill>
            <a:srgbClr val="FFFF00"/>
          </a:solidFill>
          <a:ln w="28575">
            <a:solidFill>
              <a:srgbClr val="FF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fontAlgn="base">
              <a:spcBef>
                <a:spcPct val="0"/>
              </a:spcBef>
              <a:spcAft>
                <a:spcPct val="0"/>
              </a:spcAft>
              <a:buClrTx/>
              <a:buNone/>
            </a:pPr>
            <a:r>
              <a:rPr lang="en-US" altLang="en-US" sz="2100" b="1" kern="1200">
                <a:solidFill>
                  <a:srgbClr val="002060"/>
                </a:solidFill>
                <a:ea typeface="+mn-ea"/>
                <a:cs typeface="Arial" panose="020B0604020202020204" pitchFamily="34" charset="0"/>
              </a:rPr>
              <a:t>Hội VNCMTN</a:t>
            </a:r>
          </a:p>
        </p:txBody>
      </p:sp>
      <p:sp>
        <p:nvSpPr>
          <p:cNvPr id="9" name="Oval 4"/>
          <p:cNvSpPr>
            <a:spLocks noChangeArrowheads="1"/>
          </p:cNvSpPr>
          <p:nvPr/>
        </p:nvSpPr>
        <p:spPr bwMode="auto">
          <a:xfrm>
            <a:off x="1657350" y="2949179"/>
            <a:ext cx="1293019" cy="820340"/>
          </a:xfrm>
          <a:prstGeom prst="ellipse">
            <a:avLst/>
          </a:prstGeom>
          <a:solidFill>
            <a:schemeClr val="accent5">
              <a:lumMod val="50000"/>
            </a:schemeClr>
          </a:solidFill>
          <a:ln w="28575">
            <a:solidFill>
              <a:srgbClr val="FF0000"/>
            </a:solidFill>
            <a:round/>
            <a:headEnd/>
            <a:tailEnd/>
          </a:ln>
        </p:spPr>
        <p:txBody>
          <a:bodyPr wrap="none" anchor="ctr"/>
          <a:lstStyle/>
          <a:p>
            <a:pPr algn="ctr" defTabSz="685800" fontAlgn="base">
              <a:spcBef>
                <a:spcPct val="0"/>
              </a:spcBef>
              <a:spcAft>
                <a:spcPct val="0"/>
              </a:spcAft>
              <a:buClrTx/>
              <a:defRPr/>
            </a:pPr>
            <a:endParaRPr lang="en-US" sz="1800" b="1" kern="1200" dirty="0">
              <a:solidFill>
                <a:srgbClr val="4B2500"/>
              </a:solidFill>
              <a:latin typeface="VNI-Vari" pitchFamily="2" charset="0"/>
              <a:ea typeface="+mn-ea"/>
              <a:cs typeface="Arial" charset="0"/>
            </a:endParaRPr>
          </a:p>
          <a:p>
            <a:pPr algn="ctr" defTabSz="685800" fontAlgn="base">
              <a:spcBef>
                <a:spcPct val="0"/>
              </a:spcBef>
              <a:spcAft>
                <a:spcPct val="0"/>
              </a:spcAft>
              <a:buClrTx/>
              <a:defRPr/>
            </a:pPr>
            <a:r>
              <a:rPr lang="en-US" sz="1800" b="1" kern="1200" dirty="0">
                <a:solidFill>
                  <a:srgbClr val="002060"/>
                </a:solidFill>
                <a:latin typeface="Arial" charset="0"/>
                <a:ea typeface="+mn-ea"/>
                <a:cs typeface="Arial" charset="0"/>
              </a:rPr>
              <a:t>Chi </a:t>
            </a:r>
            <a:r>
              <a:rPr lang="en-US" sz="1800" b="1" kern="1200" dirty="0" err="1">
                <a:solidFill>
                  <a:srgbClr val="002060"/>
                </a:solidFill>
                <a:latin typeface="Arial" charset="0"/>
                <a:ea typeface="+mn-ea"/>
                <a:cs typeface="Arial" charset="0"/>
              </a:rPr>
              <a:t>bộ</a:t>
            </a:r>
            <a:r>
              <a:rPr lang="en-US" sz="1800" b="1" kern="1200" dirty="0">
                <a:solidFill>
                  <a:srgbClr val="002060"/>
                </a:solidFill>
                <a:latin typeface="Arial" charset="0"/>
                <a:ea typeface="+mn-ea"/>
                <a:cs typeface="Arial" charset="0"/>
              </a:rPr>
              <a:t> CS</a:t>
            </a:r>
          </a:p>
          <a:p>
            <a:pPr algn="ctr" defTabSz="685800" fontAlgn="base">
              <a:spcBef>
                <a:spcPct val="0"/>
              </a:spcBef>
              <a:spcAft>
                <a:spcPct val="0"/>
              </a:spcAft>
              <a:buClrTx/>
              <a:defRPr/>
            </a:pPr>
            <a:r>
              <a:rPr lang="vi-VN" sz="1800" b="1" kern="1200" dirty="0">
                <a:solidFill>
                  <a:srgbClr val="002060"/>
                </a:solidFill>
                <a:latin typeface="Arial" charset="0"/>
                <a:ea typeface="+mn-ea"/>
                <a:cs typeface="Arial" charset="0"/>
              </a:rPr>
              <a:t>đầu tiên</a:t>
            </a:r>
          </a:p>
          <a:p>
            <a:pPr algn="ctr" defTabSz="685800" fontAlgn="base">
              <a:spcBef>
                <a:spcPct val="0"/>
              </a:spcBef>
              <a:spcAft>
                <a:spcPct val="0"/>
              </a:spcAft>
              <a:buClrTx/>
              <a:defRPr/>
            </a:pPr>
            <a:endParaRPr lang="en-US" sz="1800" b="1" kern="1200" dirty="0">
              <a:solidFill>
                <a:srgbClr val="BFBFA7"/>
              </a:solidFill>
              <a:latin typeface="VNI-Vari" pitchFamily="2" charset="0"/>
              <a:ea typeface="+mn-ea"/>
              <a:cs typeface="Arial" charset="0"/>
            </a:endParaRPr>
          </a:p>
        </p:txBody>
      </p:sp>
      <p:sp>
        <p:nvSpPr>
          <p:cNvPr id="10" name="Line 5"/>
          <p:cNvSpPr>
            <a:spLocks noChangeShapeType="1"/>
          </p:cNvSpPr>
          <p:nvPr/>
        </p:nvSpPr>
        <p:spPr bwMode="auto">
          <a:xfrm flipH="1" flipV="1">
            <a:off x="2457450" y="3862387"/>
            <a:ext cx="114300" cy="366713"/>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pPr>
            <a:endParaRPr lang="en-US" sz="1350" kern="1200">
              <a:solidFill>
                <a:srgbClr val="4B2500"/>
              </a:solidFill>
              <a:latin typeface="Arial" panose="020B0604020202020204" pitchFamily="34" charset="0"/>
              <a:ea typeface="+mn-ea"/>
              <a:cs typeface="Arial" panose="020B0604020202020204" pitchFamily="34" charset="0"/>
            </a:endParaRPr>
          </a:p>
        </p:txBody>
      </p:sp>
      <p:sp>
        <p:nvSpPr>
          <p:cNvPr id="11" name="Line 6"/>
          <p:cNvSpPr>
            <a:spLocks noChangeShapeType="1"/>
          </p:cNvSpPr>
          <p:nvPr/>
        </p:nvSpPr>
        <p:spPr bwMode="auto">
          <a:xfrm flipH="1" flipV="1">
            <a:off x="2114550" y="2457450"/>
            <a:ext cx="114300" cy="4572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pPr>
            <a:endParaRPr lang="en-US" sz="1350" kern="1200">
              <a:solidFill>
                <a:srgbClr val="4B2500"/>
              </a:solidFill>
              <a:latin typeface="Arial" panose="020B0604020202020204" pitchFamily="34" charset="0"/>
              <a:ea typeface="+mn-ea"/>
              <a:cs typeface="Arial" panose="020B0604020202020204" pitchFamily="34" charset="0"/>
            </a:endParaRPr>
          </a:p>
        </p:txBody>
      </p:sp>
      <p:sp>
        <p:nvSpPr>
          <p:cNvPr id="12" name="Line 7"/>
          <p:cNvSpPr>
            <a:spLocks noChangeShapeType="1"/>
          </p:cNvSpPr>
          <p:nvPr/>
        </p:nvSpPr>
        <p:spPr bwMode="auto">
          <a:xfrm flipV="1">
            <a:off x="2978944" y="2571750"/>
            <a:ext cx="1650206" cy="1722835"/>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pPr>
            <a:endParaRPr lang="en-US" sz="1350" kern="1200">
              <a:solidFill>
                <a:srgbClr val="4B2500"/>
              </a:solidFill>
              <a:latin typeface="Arial" panose="020B0604020202020204" pitchFamily="34" charset="0"/>
              <a:ea typeface="+mn-ea"/>
              <a:cs typeface="Arial" panose="020B0604020202020204" pitchFamily="34" charset="0"/>
            </a:endParaRPr>
          </a:p>
        </p:txBody>
      </p:sp>
      <p:sp>
        <p:nvSpPr>
          <p:cNvPr id="13" name="Line 8"/>
          <p:cNvSpPr>
            <a:spLocks noChangeShapeType="1"/>
          </p:cNvSpPr>
          <p:nvPr/>
        </p:nvSpPr>
        <p:spPr bwMode="auto">
          <a:xfrm flipV="1">
            <a:off x="6629400" y="2266950"/>
            <a:ext cx="400050" cy="196215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pPr>
            <a:endParaRPr lang="en-US" sz="1350" kern="1200">
              <a:solidFill>
                <a:srgbClr val="4B2500"/>
              </a:solidFill>
              <a:latin typeface="Arial" panose="020B0604020202020204" pitchFamily="34" charset="0"/>
              <a:ea typeface="+mn-ea"/>
              <a:cs typeface="Arial" panose="020B0604020202020204" pitchFamily="34" charset="0"/>
            </a:endParaRPr>
          </a:p>
        </p:txBody>
      </p:sp>
      <p:sp>
        <p:nvSpPr>
          <p:cNvPr id="15" name="Text Box 10"/>
          <p:cNvSpPr txBox="1">
            <a:spLocks noChangeArrowheads="1"/>
          </p:cNvSpPr>
          <p:nvPr/>
        </p:nvSpPr>
        <p:spPr bwMode="auto">
          <a:xfrm>
            <a:off x="3523059" y="2514600"/>
            <a:ext cx="99179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fontAlgn="base">
              <a:spcBef>
                <a:spcPct val="0"/>
              </a:spcBef>
              <a:spcAft>
                <a:spcPct val="0"/>
              </a:spcAft>
              <a:buClrTx/>
              <a:buNone/>
            </a:pPr>
            <a:r>
              <a:rPr lang="en-US" altLang="en-US" sz="1500" b="1" kern="1200" dirty="0">
                <a:solidFill>
                  <a:srgbClr val="000000"/>
                </a:solidFill>
                <a:ea typeface="+mn-ea"/>
                <a:cs typeface="Arial" panose="020B0604020202020204" pitchFamily="34" charset="0"/>
              </a:rPr>
              <a:t> Nam </a:t>
            </a:r>
            <a:r>
              <a:rPr lang="en-US" altLang="en-US" sz="1500" b="1" kern="1200" dirty="0" err="1">
                <a:solidFill>
                  <a:srgbClr val="000000"/>
                </a:solidFill>
                <a:ea typeface="+mn-ea"/>
                <a:cs typeface="Arial" panose="020B0604020202020204" pitchFamily="34" charset="0"/>
              </a:rPr>
              <a:t>kỳ</a:t>
            </a:r>
            <a:r>
              <a:rPr lang="en-US" altLang="en-US" sz="1500" b="1" kern="1200" dirty="0">
                <a:solidFill>
                  <a:srgbClr val="000000"/>
                </a:solidFill>
                <a:ea typeface="+mn-ea"/>
                <a:cs typeface="Arial" panose="020B0604020202020204" pitchFamily="34" charset="0"/>
              </a:rPr>
              <a:t> </a:t>
            </a:r>
          </a:p>
        </p:txBody>
      </p:sp>
      <p:sp>
        <p:nvSpPr>
          <p:cNvPr id="16" name="Text Box 12"/>
          <p:cNvSpPr txBox="1">
            <a:spLocks noChangeArrowheads="1"/>
          </p:cNvSpPr>
          <p:nvPr/>
        </p:nvSpPr>
        <p:spPr bwMode="auto">
          <a:xfrm>
            <a:off x="1257301" y="2457450"/>
            <a:ext cx="87034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fontAlgn="base">
              <a:spcBef>
                <a:spcPct val="0"/>
              </a:spcBef>
              <a:spcAft>
                <a:spcPct val="0"/>
              </a:spcAft>
              <a:buClrTx/>
              <a:buNone/>
            </a:pPr>
            <a:r>
              <a:rPr lang="en-US" altLang="en-US" sz="1500" b="1" kern="1200">
                <a:solidFill>
                  <a:srgbClr val="000000"/>
                </a:solidFill>
                <a:ea typeface="+mn-ea"/>
                <a:cs typeface="Arial" panose="020B0604020202020204" pitchFamily="34" charset="0"/>
              </a:rPr>
              <a:t>Bắc kỳ </a:t>
            </a:r>
          </a:p>
        </p:txBody>
      </p:sp>
      <p:sp>
        <p:nvSpPr>
          <p:cNvPr id="17" name="Text Box 13"/>
          <p:cNvSpPr txBox="1">
            <a:spLocks noChangeArrowheads="1"/>
          </p:cNvSpPr>
          <p:nvPr/>
        </p:nvSpPr>
        <p:spPr bwMode="auto">
          <a:xfrm>
            <a:off x="2914650" y="3092053"/>
            <a:ext cx="891779"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fontAlgn="base">
              <a:spcBef>
                <a:spcPct val="0"/>
              </a:spcBef>
              <a:spcAft>
                <a:spcPct val="0"/>
              </a:spcAft>
              <a:buClrTx/>
              <a:buNone/>
            </a:pPr>
            <a:r>
              <a:rPr lang="vi-VN" altLang="en-US" sz="1350" b="1" kern="1200">
                <a:solidFill>
                  <a:srgbClr val="4B2500"/>
                </a:solidFill>
                <a:ea typeface="+mn-ea"/>
                <a:cs typeface="Arial" panose="020B0604020202020204" pitchFamily="34" charset="0"/>
              </a:rPr>
              <a:t>7 người</a:t>
            </a:r>
          </a:p>
        </p:txBody>
      </p:sp>
      <p:sp>
        <p:nvSpPr>
          <p:cNvPr id="18" name="Text Box 14"/>
          <p:cNvSpPr txBox="1">
            <a:spLocks noChangeArrowheads="1"/>
          </p:cNvSpPr>
          <p:nvPr/>
        </p:nvSpPr>
        <p:spPr bwMode="auto">
          <a:xfrm>
            <a:off x="1371601" y="3600450"/>
            <a:ext cx="7834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fontAlgn="base">
              <a:spcBef>
                <a:spcPct val="50000"/>
              </a:spcBef>
              <a:spcAft>
                <a:spcPct val="0"/>
              </a:spcAft>
              <a:buClrTx/>
              <a:buNone/>
            </a:pPr>
            <a:r>
              <a:rPr lang="en-US" altLang="en-US" sz="1350" kern="1200">
                <a:solidFill>
                  <a:srgbClr val="4B2500"/>
                </a:solidFill>
                <a:latin typeface="VNI-Vari" pitchFamily="2" charset="0"/>
                <a:ea typeface="+mn-ea"/>
                <a:cs typeface="Arial" panose="020B0604020202020204" pitchFamily="34" charset="0"/>
              </a:rPr>
              <a:t>3.1929</a:t>
            </a:r>
          </a:p>
        </p:txBody>
      </p:sp>
      <p:sp>
        <p:nvSpPr>
          <p:cNvPr id="19" name="Text Box 15"/>
          <p:cNvSpPr txBox="1">
            <a:spLocks noChangeArrowheads="1"/>
          </p:cNvSpPr>
          <p:nvPr/>
        </p:nvSpPr>
        <p:spPr bwMode="auto">
          <a:xfrm>
            <a:off x="2406254" y="2457450"/>
            <a:ext cx="772715"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fontAlgn="base">
              <a:spcBef>
                <a:spcPct val="50000"/>
              </a:spcBef>
              <a:spcAft>
                <a:spcPct val="0"/>
              </a:spcAft>
              <a:buClrTx/>
              <a:buNone/>
            </a:pPr>
            <a:r>
              <a:rPr lang="en-US" altLang="en-US" sz="1350" kern="1200">
                <a:solidFill>
                  <a:srgbClr val="4B2500"/>
                </a:solidFill>
                <a:latin typeface="VNI-Vari" pitchFamily="2" charset="0"/>
                <a:ea typeface="+mn-ea"/>
                <a:cs typeface="Arial" panose="020B0604020202020204" pitchFamily="34" charset="0"/>
              </a:rPr>
              <a:t>6.1929</a:t>
            </a:r>
          </a:p>
        </p:txBody>
      </p:sp>
      <p:sp>
        <p:nvSpPr>
          <p:cNvPr id="20" name="Text Box 16"/>
          <p:cNvSpPr txBox="1">
            <a:spLocks noChangeArrowheads="1"/>
          </p:cNvSpPr>
          <p:nvPr/>
        </p:nvSpPr>
        <p:spPr bwMode="auto">
          <a:xfrm>
            <a:off x="4999435" y="2507456"/>
            <a:ext cx="772715"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fontAlgn="base">
              <a:spcBef>
                <a:spcPct val="50000"/>
              </a:spcBef>
              <a:spcAft>
                <a:spcPct val="0"/>
              </a:spcAft>
              <a:buClrTx/>
              <a:buNone/>
            </a:pPr>
            <a:r>
              <a:rPr lang="en-US" altLang="en-US" sz="1350" kern="1200">
                <a:solidFill>
                  <a:srgbClr val="4B2500"/>
                </a:solidFill>
                <a:latin typeface="VNI-Vari" pitchFamily="2" charset="0"/>
                <a:ea typeface="+mn-ea"/>
                <a:cs typeface="Arial" panose="020B0604020202020204" pitchFamily="34" charset="0"/>
              </a:rPr>
              <a:t>8.1929</a:t>
            </a:r>
          </a:p>
        </p:txBody>
      </p:sp>
      <p:sp>
        <p:nvSpPr>
          <p:cNvPr id="21" name="Text Box 17"/>
          <p:cNvSpPr txBox="1">
            <a:spLocks noChangeArrowheads="1"/>
          </p:cNvSpPr>
          <p:nvPr/>
        </p:nvSpPr>
        <p:spPr bwMode="auto">
          <a:xfrm>
            <a:off x="7029450" y="2914650"/>
            <a:ext cx="74295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fontAlgn="base">
              <a:spcBef>
                <a:spcPct val="50000"/>
              </a:spcBef>
              <a:spcAft>
                <a:spcPct val="0"/>
              </a:spcAft>
              <a:buClrTx/>
              <a:buNone/>
            </a:pPr>
            <a:r>
              <a:rPr lang="en-US" altLang="en-US" sz="1350" kern="1200">
                <a:solidFill>
                  <a:srgbClr val="4B2500"/>
                </a:solidFill>
                <a:latin typeface="VNI-Vari" pitchFamily="2" charset="0"/>
                <a:ea typeface="+mn-ea"/>
                <a:cs typeface="Arial" panose="020B0604020202020204" pitchFamily="34" charset="0"/>
              </a:rPr>
              <a:t>9.1929</a:t>
            </a:r>
          </a:p>
        </p:txBody>
      </p:sp>
      <p:sp>
        <p:nvSpPr>
          <p:cNvPr id="23" name="Text Box 20"/>
          <p:cNvSpPr txBox="1">
            <a:spLocks noChangeArrowheads="1"/>
          </p:cNvSpPr>
          <p:nvPr/>
        </p:nvSpPr>
        <p:spPr bwMode="auto">
          <a:xfrm>
            <a:off x="1771650" y="4049316"/>
            <a:ext cx="772716"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fontAlgn="base">
              <a:spcBef>
                <a:spcPct val="50000"/>
              </a:spcBef>
              <a:spcAft>
                <a:spcPct val="0"/>
              </a:spcAft>
              <a:buClrTx/>
              <a:buNone/>
            </a:pPr>
            <a:r>
              <a:rPr lang="en-US" altLang="en-US" sz="1350" kern="1200">
                <a:solidFill>
                  <a:srgbClr val="4B2500"/>
                </a:solidFill>
                <a:latin typeface="VNI-Vari" pitchFamily="2" charset="0"/>
                <a:ea typeface="+mn-ea"/>
                <a:cs typeface="Arial" panose="020B0604020202020204" pitchFamily="34" charset="0"/>
              </a:rPr>
              <a:t>6.1925</a:t>
            </a:r>
          </a:p>
        </p:txBody>
      </p:sp>
      <p:sp>
        <p:nvSpPr>
          <p:cNvPr id="24" name="Text Box 21"/>
          <p:cNvSpPr txBox="1">
            <a:spLocks noChangeArrowheads="1"/>
          </p:cNvSpPr>
          <p:nvPr/>
        </p:nvSpPr>
        <p:spPr bwMode="auto">
          <a:xfrm>
            <a:off x="6743700" y="4011216"/>
            <a:ext cx="772716"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fontAlgn="base">
              <a:spcBef>
                <a:spcPct val="50000"/>
              </a:spcBef>
              <a:spcAft>
                <a:spcPct val="0"/>
              </a:spcAft>
              <a:buClrTx/>
              <a:buNone/>
            </a:pPr>
            <a:r>
              <a:rPr lang="en-US" altLang="en-US" sz="1350" kern="1200">
                <a:solidFill>
                  <a:srgbClr val="4B2500"/>
                </a:solidFill>
                <a:latin typeface="VNI-Vari" pitchFamily="2" charset="0"/>
                <a:ea typeface="+mn-ea"/>
                <a:cs typeface="Arial" panose="020B0604020202020204" pitchFamily="34" charset="0"/>
              </a:rPr>
              <a:t>7.1928</a:t>
            </a:r>
          </a:p>
        </p:txBody>
      </p:sp>
      <p:sp>
        <p:nvSpPr>
          <p:cNvPr id="25" name="Text Box 22"/>
          <p:cNvSpPr txBox="1">
            <a:spLocks noChangeArrowheads="1"/>
          </p:cNvSpPr>
          <p:nvPr/>
        </p:nvSpPr>
        <p:spPr bwMode="auto">
          <a:xfrm>
            <a:off x="5601891" y="742950"/>
            <a:ext cx="2399109" cy="1546577"/>
          </a:xfrm>
          <a:prstGeom prst="rect">
            <a:avLst/>
          </a:prstGeom>
          <a:solidFill>
            <a:schemeClr val="accent1">
              <a:lumMod val="75000"/>
            </a:schemeClr>
          </a:solidFill>
          <a:ln w="28575">
            <a:solidFill>
              <a:srgbClr val="FF0000"/>
            </a:solidFill>
            <a:miter lim="800000"/>
            <a:headEnd/>
            <a:tailEnd/>
          </a:ln>
        </p:spPr>
        <p:txBody>
          <a:bodyPr>
            <a:spAutoFit/>
          </a:bodyPr>
          <a:lstStyle/>
          <a:p>
            <a:pPr algn="ctr" defTabSz="685800" fontAlgn="base">
              <a:spcBef>
                <a:spcPct val="50000"/>
              </a:spcBef>
              <a:spcAft>
                <a:spcPct val="0"/>
              </a:spcAft>
              <a:buClrTx/>
              <a:defRPr/>
            </a:pPr>
            <a:r>
              <a:rPr lang="en-US" sz="2100" b="1" kern="1200" dirty="0">
                <a:solidFill>
                  <a:srgbClr val="BFBFA7"/>
                </a:solidFill>
                <a:latin typeface="VNI-Vari" pitchFamily="2" charset="0"/>
                <a:ea typeface="+mn-ea"/>
                <a:cs typeface="Arial" charset="0"/>
              </a:rPr>
              <a:t> </a:t>
            </a:r>
            <a:r>
              <a:rPr lang="vi-VN" sz="2100" b="1" kern="1200" dirty="0">
                <a:solidFill>
                  <a:srgbClr val="002060"/>
                </a:solidFill>
                <a:latin typeface="Arial" charset="0"/>
                <a:ea typeface="+mn-ea"/>
                <a:cs typeface="Arial" charset="0"/>
              </a:rPr>
              <a:t>Đ</a:t>
            </a:r>
            <a:r>
              <a:rPr lang="en-US" sz="2100" b="1" kern="1200" dirty="0" err="1">
                <a:solidFill>
                  <a:srgbClr val="002060"/>
                </a:solidFill>
                <a:latin typeface="Arial" charset="0"/>
                <a:ea typeface="+mn-ea"/>
                <a:cs typeface="Arial" charset="0"/>
              </a:rPr>
              <a:t>ông</a:t>
            </a:r>
            <a:r>
              <a:rPr lang="vi-VN" sz="2100" b="1" kern="1200" dirty="0">
                <a:solidFill>
                  <a:srgbClr val="002060"/>
                </a:solidFill>
                <a:latin typeface="Arial" charset="0"/>
                <a:ea typeface="+mn-ea"/>
                <a:cs typeface="Arial" charset="0"/>
              </a:rPr>
              <a:t> D</a:t>
            </a:r>
            <a:r>
              <a:rPr lang="en-US" sz="2100" b="1" kern="1200" dirty="0" err="1">
                <a:solidFill>
                  <a:srgbClr val="002060"/>
                </a:solidFill>
                <a:latin typeface="Arial" charset="0"/>
                <a:ea typeface="+mn-ea"/>
                <a:cs typeface="Arial" charset="0"/>
              </a:rPr>
              <a:t>ương</a:t>
            </a:r>
            <a:r>
              <a:rPr lang="vi-VN" sz="2100" b="1" kern="1200" dirty="0">
                <a:solidFill>
                  <a:srgbClr val="002060"/>
                </a:solidFill>
                <a:latin typeface="Arial" charset="0"/>
                <a:ea typeface="+mn-ea"/>
                <a:cs typeface="Arial" charset="0"/>
              </a:rPr>
              <a:t> C</a:t>
            </a:r>
            <a:r>
              <a:rPr lang="en-US" sz="2100" b="1" kern="1200" dirty="0" err="1">
                <a:solidFill>
                  <a:srgbClr val="002060"/>
                </a:solidFill>
                <a:latin typeface="Arial" charset="0"/>
                <a:ea typeface="+mn-ea"/>
                <a:cs typeface="Arial" charset="0"/>
              </a:rPr>
              <a:t>ộng</a:t>
            </a:r>
            <a:r>
              <a:rPr lang="en-US" sz="2100" b="1" kern="1200" dirty="0">
                <a:solidFill>
                  <a:srgbClr val="002060"/>
                </a:solidFill>
                <a:latin typeface="Arial" charset="0"/>
                <a:ea typeface="+mn-ea"/>
                <a:cs typeface="Arial" charset="0"/>
              </a:rPr>
              <a:t> </a:t>
            </a:r>
            <a:r>
              <a:rPr lang="en-US" sz="2100" b="1" kern="1200" dirty="0" err="1">
                <a:solidFill>
                  <a:srgbClr val="002060"/>
                </a:solidFill>
                <a:latin typeface="Arial" charset="0"/>
                <a:ea typeface="+mn-ea"/>
                <a:cs typeface="Arial" charset="0"/>
              </a:rPr>
              <a:t>sản</a:t>
            </a:r>
            <a:r>
              <a:rPr lang="en-US" sz="2100" b="1" kern="1200" dirty="0">
                <a:solidFill>
                  <a:srgbClr val="002060"/>
                </a:solidFill>
                <a:latin typeface="Arial" charset="0"/>
                <a:ea typeface="+mn-ea"/>
                <a:cs typeface="Arial" charset="0"/>
              </a:rPr>
              <a:t> </a:t>
            </a:r>
            <a:r>
              <a:rPr lang="en-US" sz="2100" b="1" kern="1200" dirty="0" err="1">
                <a:solidFill>
                  <a:srgbClr val="002060"/>
                </a:solidFill>
                <a:latin typeface="Arial" charset="0"/>
                <a:ea typeface="+mn-ea"/>
                <a:cs typeface="Arial" charset="0"/>
              </a:rPr>
              <a:t>Liên</a:t>
            </a:r>
            <a:r>
              <a:rPr lang="en-US" sz="2100" b="1" kern="1200" dirty="0">
                <a:solidFill>
                  <a:srgbClr val="002060"/>
                </a:solidFill>
                <a:latin typeface="Arial" charset="0"/>
                <a:ea typeface="+mn-ea"/>
                <a:cs typeface="Arial" charset="0"/>
              </a:rPr>
              <a:t> </a:t>
            </a:r>
            <a:r>
              <a:rPr lang="en-US" sz="2100" b="1" kern="1200" dirty="0" err="1">
                <a:solidFill>
                  <a:srgbClr val="002060"/>
                </a:solidFill>
                <a:latin typeface="Arial" charset="0"/>
                <a:ea typeface="+mn-ea"/>
                <a:cs typeface="Arial" charset="0"/>
              </a:rPr>
              <a:t>đoàn</a:t>
            </a:r>
            <a:endParaRPr lang="en-US" sz="2100" b="1" kern="1200" dirty="0">
              <a:solidFill>
                <a:srgbClr val="002060"/>
              </a:solidFill>
              <a:latin typeface="Arial" charset="0"/>
              <a:ea typeface="+mn-ea"/>
              <a:cs typeface="Arial" charset="0"/>
            </a:endParaRPr>
          </a:p>
          <a:p>
            <a:pPr algn="ctr" defTabSz="685800" fontAlgn="base">
              <a:spcBef>
                <a:spcPct val="50000"/>
              </a:spcBef>
              <a:spcAft>
                <a:spcPct val="0"/>
              </a:spcAft>
              <a:buClrTx/>
              <a:defRPr/>
            </a:pPr>
            <a:endParaRPr lang="en-US" sz="2100" b="1" kern="1200" dirty="0">
              <a:solidFill>
                <a:srgbClr val="002060"/>
              </a:solidFill>
              <a:latin typeface="VNI-Vari" pitchFamily="2" charset="0"/>
              <a:ea typeface="+mn-ea"/>
              <a:cs typeface="Arial" charset="0"/>
            </a:endParaRPr>
          </a:p>
        </p:txBody>
      </p:sp>
      <p:sp>
        <p:nvSpPr>
          <p:cNvPr id="26" name="Text Box 23"/>
          <p:cNvSpPr txBox="1">
            <a:spLocks noChangeArrowheads="1"/>
          </p:cNvSpPr>
          <p:nvPr/>
        </p:nvSpPr>
        <p:spPr bwMode="auto">
          <a:xfrm>
            <a:off x="3403997" y="742950"/>
            <a:ext cx="2065734" cy="1546577"/>
          </a:xfrm>
          <a:prstGeom prst="rect">
            <a:avLst/>
          </a:prstGeom>
          <a:solidFill>
            <a:schemeClr val="accent1">
              <a:lumMod val="75000"/>
            </a:schemeClr>
          </a:solidFill>
          <a:ln w="28575">
            <a:solidFill>
              <a:srgbClr val="FF0000"/>
            </a:solidFill>
            <a:miter lim="800000"/>
            <a:headEnd/>
            <a:tailEnd/>
          </a:ln>
        </p:spPr>
        <p:txBody>
          <a:bodyPr>
            <a:spAutoFit/>
          </a:bodyPr>
          <a:lstStyle/>
          <a:p>
            <a:pPr algn="ctr" defTabSz="685800" fontAlgn="base">
              <a:spcBef>
                <a:spcPct val="50000"/>
              </a:spcBef>
              <a:spcAft>
                <a:spcPct val="0"/>
              </a:spcAft>
              <a:buClrTx/>
              <a:defRPr/>
            </a:pPr>
            <a:r>
              <a:rPr lang="en-US" sz="2100" b="1" kern="1200" dirty="0">
                <a:solidFill>
                  <a:srgbClr val="002060"/>
                </a:solidFill>
                <a:latin typeface="VNI-Vari" pitchFamily="2" charset="0"/>
                <a:ea typeface="+mn-ea"/>
                <a:cs typeface="Arial" charset="0"/>
              </a:rPr>
              <a:t> </a:t>
            </a:r>
            <a:r>
              <a:rPr lang="en-US" sz="2100" b="1" kern="1200" dirty="0">
                <a:solidFill>
                  <a:srgbClr val="002060"/>
                </a:solidFill>
                <a:latin typeface="Arial" charset="0"/>
                <a:ea typeface="+mn-ea"/>
                <a:cs typeface="Arial" charset="0"/>
              </a:rPr>
              <a:t>An Nam  </a:t>
            </a:r>
            <a:r>
              <a:rPr lang="en-US" sz="2100" b="1" kern="1200" dirty="0" err="1">
                <a:solidFill>
                  <a:srgbClr val="002060"/>
                </a:solidFill>
                <a:latin typeface="Arial" charset="0"/>
                <a:ea typeface="+mn-ea"/>
                <a:cs typeface="Arial" charset="0"/>
              </a:rPr>
              <a:t>Cộng</a:t>
            </a:r>
            <a:r>
              <a:rPr lang="en-US" sz="2100" b="1" kern="1200" dirty="0">
                <a:solidFill>
                  <a:srgbClr val="002060"/>
                </a:solidFill>
                <a:latin typeface="Arial" charset="0"/>
                <a:ea typeface="+mn-ea"/>
                <a:cs typeface="Arial" charset="0"/>
              </a:rPr>
              <a:t> </a:t>
            </a:r>
            <a:r>
              <a:rPr lang="en-US" sz="2100" b="1" kern="1200" dirty="0" err="1">
                <a:solidFill>
                  <a:srgbClr val="002060"/>
                </a:solidFill>
                <a:latin typeface="Arial" charset="0"/>
                <a:ea typeface="+mn-ea"/>
                <a:cs typeface="Arial" charset="0"/>
              </a:rPr>
              <a:t>sản</a:t>
            </a:r>
            <a:r>
              <a:rPr lang="en-US" sz="2100" b="1" kern="1200" dirty="0">
                <a:solidFill>
                  <a:srgbClr val="002060"/>
                </a:solidFill>
                <a:latin typeface="Arial" charset="0"/>
                <a:ea typeface="+mn-ea"/>
                <a:cs typeface="Arial" charset="0"/>
              </a:rPr>
              <a:t> </a:t>
            </a:r>
            <a:r>
              <a:rPr lang="en-US" sz="2100" b="1" kern="1200" dirty="0" err="1" smtClean="0">
                <a:solidFill>
                  <a:srgbClr val="002060"/>
                </a:solidFill>
                <a:latin typeface="Arial" charset="0"/>
                <a:ea typeface="+mn-ea"/>
                <a:cs typeface="Arial" charset="0"/>
              </a:rPr>
              <a:t>Đảng</a:t>
            </a:r>
            <a:endParaRPr lang="en-US" sz="2100" b="1" kern="1200" dirty="0">
              <a:solidFill>
                <a:srgbClr val="002060"/>
              </a:solidFill>
              <a:latin typeface="VNI-Vari" pitchFamily="2" charset="0"/>
              <a:ea typeface="+mn-ea"/>
              <a:cs typeface="Arial" charset="0"/>
            </a:endParaRPr>
          </a:p>
          <a:p>
            <a:pPr algn="ctr" defTabSz="685800" fontAlgn="base">
              <a:spcBef>
                <a:spcPct val="50000"/>
              </a:spcBef>
              <a:spcAft>
                <a:spcPct val="0"/>
              </a:spcAft>
              <a:buClrTx/>
              <a:defRPr/>
            </a:pPr>
            <a:endParaRPr lang="en-US" sz="2100" b="1" kern="1200" dirty="0">
              <a:solidFill>
                <a:srgbClr val="002060"/>
              </a:solidFill>
              <a:latin typeface="Arial" charset="0"/>
              <a:ea typeface="+mn-ea"/>
              <a:cs typeface="Arial" charset="0"/>
            </a:endParaRPr>
          </a:p>
        </p:txBody>
      </p:sp>
      <p:sp>
        <p:nvSpPr>
          <p:cNvPr id="27" name="Text Box 24"/>
          <p:cNvSpPr txBox="1">
            <a:spLocks noChangeArrowheads="1"/>
          </p:cNvSpPr>
          <p:nvPr/>
        </p:nvSpPr>
        <p:spPr bwMode="auto">
          <a:xfrm>
            <a:off x="1257300" y="742950"/>
            <a:ext cx="2000250" cy="1546577"/>
          </a:xfrm>
          <a:prstGeom prst="rect">
            <a:avLst/>
          </a:prstGeom>
          <a:solidFill>
            <a:schemeClr val="accent1">
              <a:lumMod val="75000"/>
            </a:schemeClr>
          </a:solidFill>
          <a:ln w="28575">
            <a:solidFill>
              <a:srgbClr val="FF0000"/>
            </a:solidFill>
            <a:miter lim="800000"/>
            <a:headEnd/>
            <a:tailEnd/>
          </a:ln>
        </p:spPr>
        <p:txBody>
          <a:bodyPr>
            <a:spAutoFit/>
          </a:bodyPr>
          <a:lstStyle/>
          <a:p>
            <a:pPr algn="ctr" defTabSz="685800" fontAlgn="base">
              <a:spcBef>
                <a:spcPct val="50000"/>
              </a:spcBef>
              <a:spcAft>
                <a:spcPct val="0"/>
              </a:spcAft>
              <a:buClrTx/>
              <a:defRPr/>
            </a:pPr>
            <a:r>
              <a:rPr lang="en-US" sz="2100" b="1" kern="1200" dirty="0">
                <a:solidFill>
                  <a:srgbClr val="FF9900"/>
                </a:solidFill>
                <a:latin typeface="VNI-Vari" pitchFamily="2" charset="0"/>
                <a:ea typeface="+mn-ea"/>
                <a:cs typeface="Arial" charset="0"/>
              </a:rPr>
              <a:t> </a:t>
            </a:r>
            <a:r>
              <a:rPr lang="vi-VN" sz="2100" b="1" kern="1200" dirty="0">
                <a:solidFill>
                  <a:srgbClr val="002060"/>
                </a:solidFill>
                <a:latin typeface="Arial" charset="0"/>
                <a:ea typeface="+mn-ea"/>
                <a:cs typeface="Arial" charset="0"/>
              </a:rPr>
              <a:t>Đ</a:t>
            </a:r>
            <a:r>
              <a:rPr lang="en-US" sz="2100" b="1" kern="1200" dirty="0" err="1">
                <a:solidFill>
                  <a:srgbClr val="002060"/>
                </a:solidFill>
                <a:latin typeface="Arial" charset="0"/>
                <a:ea typeface="+mn-ea"/>
                <a:cs typeface="Arial" charset="0"/>
              </a:rPr>
              <a:t>ông</a:t>
            </a:r>
            <a:r>
              <a:rPr lang="vi-VN" sz="2100" b="1" kern="1200" dirty="0">
                <a:solidFill>
                  <a:srgbClr val="002060"/>
                </a:solidFill>
                <a:latin typeface="Arial" charset="0"/>
                <a:ea typeface="+mn-ea"/>
                <a:cs typeface="Arial" charset="0"/>
              </a:rPr>
              <a:t> D</a:t>
            </a:r>
            <a:r>
              <a:rPr lang="en-US" sz="2100" b="1" kern="1200" dirty="0" err="1">
                <a:solidFill>
                  <a:srgbClr val="002060"/>
                </a:solidFill>
                <a:latin typeface="Arial" charset="0"/>
                <a:ea typeface="+mn-ea"/>
                <a:cs typeface="Arial" charset="0"/>
              </a:rPr>
              <a:t>ương</a:t>
            </a:r>
            <a:r>
              <a:rPr lang="vi-VN" sz="2100" b="1" kern="1200" dirty="0">
                <a:solidFill>
                  <a:srgbClr val="002060"/>
                </a:solidFill>
                <a:latin typeface="Arial" charset="0"/>
                <a:ea typeface="+mn-ea"/>
                <a:cs typeface="Arial" charset="0"/>
              </a:rPr>
              <a:t> C</a:t>
            </a:r>
            <a:r>
              <a:rPr lang="en-US" sz="2100" b="1" kern="1200" dirty="0" err="1">
                <a:solidFill>
                  <a:srgbClr val="002060"/>
                </a:solidFill>
                <a:latin typeface="Arial" charset="0"/>
                <a:ea typeface="+mn-ea"/>
                <a:cs typeface="Arial" charset="0"/>
              </a:rPr>
              <a:t>ộng</a:t>
            </a:r>
            <a:r>
              <a:rPr lang="vi-VN" sz="2100" b="1" kern="1200" dirty="0">
                <a:solidFill>
                  <a:srgbClr val="002060"/>
                </a:solidFill>
                <a:latin typeface="Arial" charset="0"/>
                <a:ea typeface="+mn-ea"/>
                <a:cs typeface="Arial" charset="0"/>
              </a:rPr>
              <a:t> </a:t>
            </a:r>
            <a:r>
              <a:rPr lang="en-US" sz="2100" b="1" kern="1200" dirty="0" err="1">
                <a:solidFill>
                  <a:srgbClr val="002060"/>
                </a:solidFill>
                <a:latin typeface="Arial" charset="0"/>
                <a:ea typeface="+mn-ea"/>
                <a:cs typeface="Arial" charset="0"/>
              </a:rPr>
              <a:t>sản</a:t>
            </a:r>
            <a:r>
              <a:rPr lang="vi-VN" sz="2100" b="1" kern="1200" dirty="0">
                <a:solidFill>
                  <a:srgbClr val="002060"/>
                </a:solidFill>
                <a:latin typeface="Arial" charset="0"/>
                <a:ea typeface="+mn-ea"/>
                <a:cs typeface="Arial" charset="0"/>
              </a:rPr>
              <a:t> Đ</a:t>
            </a:r>
            <a:r>
              <a:rPr lang="en-US" sz="2100" b="1" kern="1200" dirty="0" err="1">
                <a:solidFill>
                  <a:srgbClr val="002060"/>
                </a:solidFill>
                <a:latin typeface="Arial" charset="0"/>
                <a:ea typeface="+mn-ea"/>
                <a:cs typeface="Arial" charset="0"/>
              </a:rPr>
              <a:t>ảng</a:t>
            </a:r>
            <a:endParaRPr lang="en-US" sz="2100" b="1" kern="1200" dirty="0">
              <a:solidFill>
                <a:srgbClr val="002060"/>
              </a:solidFill>
              <a:latin typeface="Arial" charset="0"/>
              <a:ea typeface="+mn-ea"/>
              <a:cs typeface="Arial" charset="0"/>
            </a:endParaRPr>
          </a:p>
          <a:p>
            <a:pPr algn="ctr" defTabSz="685800" fontAlgn="base">
              <a:spcBef>
                <a:spcPct val="50000"/>
              </a:spcBef>
              <a:spcAft>
                <a:spcPct val="0"/>
              </a:spcAft>
              <a:buClrTx/>
              <a:defRPr/>
            </a:pPr>
            <a:endParaRPr lang="en-US" sz="2100" b="1" kern="1200" dirty="0">
              <a:solidFill>
                <a:srgbClr val="002060"/>
              </a:solidFill>
              <a:latin typeface="VNI-Vari" pitchFamily="2" charset="0"/>
              <a:ea typeface="+mn-ea"/>
              <a:cs typeface="Arial" charset="0"/>
            </a:endParaRPr>
          </a:p>
        </p:txBody>
      </p:sp>
      <p:sp>
        <p:nvSpPr>
          <p:cNvPr id="30" name="Text Box 10"/>
          <p:cNvSpPr txBox="1">
            <a:spLocks noChangeArrowheads="1"/>
          </p:cNvSpPr>
          <p:nvPr/>
        </p:nvSpPr>
        <p:spPr bwMode="auto">
          <a:xfrm>
            <a:off x="5873949" y="2914650"/>
            <a:ext cx="125610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fontAlgn="base">
              <a:spcBef>
                <a:spcPct val="0"/>
              </a:spcBef>
              <a:spcAft>
                <a:spcPct val="0"/>
              </a:spcAft>
              <a:buClrTx/>
              <a:buNone/>
            </a:pPr>
            <a:r>
              <a:rPr lang="en-US" altLang="en-US" sz="1500" b="1" kern="1200" dirty="0" err="1">
                <a:solidFill>
                  <a:srgbClr val="000000"/>
                </a:solidFill>
                <a:ea typeface="+mn-ea"/>
                <a:cs typeface="Arial" panose="020B0604020202020204" pitchFamily="34" charset="0"/>
              </a:rPr>
              <a:t>Trung</a:t>
            </a:r>
            <a:r>
              <a:rPr lang="en-US" altLang="en-US" sz="1500" b="1" kern="1200" dirty="0">
                <a:solidFill>
                  <a:srgbClr val="000000"/>
                </a:solidFill>
                <a:ea typeface="+mn-ea"/>
                <a:cs typeface="Arial" panose="020B0604020202020204" pitchFamily="34" charset="0"/>
              </a:rPr>
              <a:t> </a:t>
            </a:r>
            <a:r>
              <a:rPr lang="en-US" altLang="en-US" sz="1500" b="1" kern="1200" dirty="0" err="1">
                <a:solidFill>
                  <a:srgbClr val="000000"/>
                </a:solidFill>
                <a:ea typeface="+mn-ea"/>
                <a:cs typeface="Arial" panose="020B0604020202020204" pitchFamily="34" charset="0"/>
              </a:rPr>
              <a:t>kỳ</a:t>
            </a:r>
            <a:r>
              <a:rPr lang="en-US" altLang="en-US" sz="1500" b="1" kern="1200" dirty="0">
                <a:solidFill>
                  <a:srgbClr val="000000"/>
                </a:solidFill>
                <a:ea typeface="+mn-ea"/>
                <a:cs typeface="Arial" panose="020B0604020202020204" pitchFamily="34" charset="0"/>
              </a:rPr>
              <a:t> </a:t>
            </a:r>
          </a:p>
        </p:txBody>
      </p:sp>
      <p:sp>
        <p:nvSpPr>
          <p:cNvPr id="34" name="Left-Right Arrow 33"/>
          <p:cNvSpPr>
            <a:spLocks noChangeArrowheads="1"/>
          </p:cNvSpPr>
          <p:nvPr/>
        </p:nvSpPr>
        <p:spPr bwMode="auto">
          <a:xfrm>
            <a:off x="3486149" y="4139804"/>
            <a:ext cx="2015133" cy="904875"/>
          </a:xfrm>
          <a:prstGeom prst="leftRightArrow">
            <a:avLst>
              <a:gd name="adj1" fmla="val 50000"/>
              <a:gd name="adj2" fmla="val 49966"/>
            </a:avLst>
          </a:prstGeom>
          <a:solidFill>
            <a:srgbClr val="FF0000"/>
          </a:solidFill>
          <a:ln w="9525" algn="ctr">
            <a:solidFill>
              <a:srgbClr val="FF00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fontAlgn="base">
              <a:spcBef>
                <a:spcPct val="0"/>
              </a:spcBef>
              <a:spcAft>
                <a:spcPct val="0"/>
              </a:spcAft>
              <a:buClrTx/>
              <a:buNone/>
            </a:pPr>
            <a:r>
              <a:rPr lang="en-US" altLang="en-US" sz="1800" b="1" kern="1200" dirty="0">
                <a:solidFill>
                  <a:srgbClr val="000000"/>
                </a:solidFill>
                <a:latin typeface="Times New Roman" panose="02020603050405020304" pitchFamily="18" charset="0"/>
                <a:ea typeface="+mn-ea"/>
                <a:cs typeface="Times New Roman" panose="02020603050405020304" pitchFamily="18" charset="0"/>
              </a:rPr>
              <a:t>“ </a:t>
            </a:r>
            <a:r>
              <a:rPr lang="en-US" altLang="en-US" sz="1800" b="1" kern="1200" dirty="0" err="1">
                <a:solidFill>
                  <a:srgbClr val="000000"/>
                </a:solidFill>
                <a:latin typeface="Times New Roman" panose="02020603050405020304" pitchFamily="18" charset="0"/>
                <a:ea typeface="+mn-ea"/>
                <a:cs typeface="Times New Roman" panose="02020603050405020304" pitchFamily="18" charset="0"/>
              </a:rPr>
              <a:t>vô</a:t>
            </a:r>
            <a:r>
              <a:rPr lang="en-US" altLang="en-US" sz="1800" b="1" kern="1200" dirty="0">
                <a:solidFill>
                  <a:srgbClr val="000000"/>
                </a:solidFill>
                <a:latin typeface="Times New Roman" panose="02020603050405020304" pitchFamily="18" charset="0"/>
                <a:ea typeface="+mn-ea"/>
                <a:cs typeface="Times New Roman" panose="02020603050405020304" pitchFamily="18" charset="0"/>
              </a:rPr>
              <a:t> </a:t>
            </a:r>
            <a:r>
              <a:rPr lang="en-US" altLang="en-US" sz="1800" b="1" kern="1200" dirty="0" err="1">
                <a:solidFill>
                  <a:srgbClr val="000000"/>
                </a:solidFill>
                <a:latin typeface="Times New Roman" panose="02020603050405020304" pitchFamily="18" charset="0"/>
                <a:ea typeface="+mn-ea"/>
                <a:cs typeface="Times New Roman" panose="02020603050405020304" pitchFamily="18" charset="0"/>
              </a:rPr>
              <a:t>sản</a:t>
            </a:r>
            <a:r>
              <a:rPr lang="en-US" altLang="en-US" sz="1800" b="1" kern="1200" dirty="0">
                <a:solidFill>
                  <a:srgbClr val="000000"/>
                </a:solidFill>
                <a:latin typeface="Times New Roman" panose="02020603050405020304" pitchFamily="18" charset="0"/>
                <a:ea typeface="+mn-ea"/>
                <a:cs typeface="Times New Roman" panose="02020603050405020304" pitchFamily="18" charset="0"/>
              </a:rPr>
              <a:t> </a:t>
            </a:r>
            <a:r>
              <a:rPr lang="en-US" altLang="en-US" sz="1800" b="1" kern="1200" dirty="0" err="1">
                <a:solidFill>
                  <a:srgbClr val="000000"/>
                </a:solidFill>
                <a:latin typeface="Times New Roman" panose="02020603050405020304" pitchFamily="18" charset="0"/>
                <a:ea typeface="+mn-ea"/>
                <a:cs typeface="Times New Roman" panose="02020603050405020304" pitchFamily="18" charset="0"/>
              </a:rPr>
              <a:t>hoá</a:t>
            </a:r>
            <a:r>
              <a:rPr lang="en-US" altLang="en-US" sz="1800" b="1" kern="1200" dirty="0">
                <a:solidFill>
                  <a:srgbClr val="000000"/>
                </a:solidFill>
                <a:latin typeface="Times New Roman" panose="02020603050405020304" pitchFamily="18" charset="0"/>
                <a:ea typeface="+mn-ea"/>
                <a:cs typeface="Times New Roman" panose="02020603050405020304" pitchFamily="18" charset="0"/>
              </a:rPr>
              <a:t>”</a:t>
            </a:r>
          </a:p>
          <a:p>
            <a:pPr algn="ctr" defTabSz="685800" fontAlgn="base">
              <a:spcBef>
                <a:spcPct val="0"/>
              </a:spcBef>
              <a:spcAft>
                <a:spcPct val="0"/>
              </a:spcAft>
              <a:buClrTx/>
              <a:buNone/>
            </a:pPr>
            <a:endParaRPr lang="en-US" altLang="en-US" sz="1800" kern="1200" dirty="0">
              <a:solidFill>
                <a:srgbClr val="000000"/>
              </a:solidFill>
              <a:latin typeface="Times New Roman" panose="02020603050405020304" pitchFamily="18" charset="0"/>
              <a:ea typeface="+mn-ea"/>
              <a:cs typeface="Times New Roman" panose="02020603050405020304" pitchFamily="18" charset="0"/>
            </a:endParaRPr>
          </a:p>
        </p:txBody>
      </p:sp>
      <p:sp>
        <p:nvSpPr>
          <p:cNvPr id="28" name="Arrow: Pentagon 1">
            <a:extLst>
              <a:ext uri="{FF2B5EF4-FFF2-40B4-BE49-F238E27FC236}">
                <a16:creationId xmlns:a16="http://schemas.microsoft.com/office/drawing/2014/main" id="{0A6A2294-06E7-FEEB-B31B-7B7226991CEF}"/>
              </a:ext>
            </a:extLst>
          </p:cNvPr>
          <p:cNvSpPr/>
          <p:nvPr/>
        </p:nvSpPr>
        <p:spPr>
          <a:xfrm>
            <a:off x="31159" y="0"/>
            <a:ext cx="3464313" cy="609600"/>
          </a:xfrm>
          <a:prstGeom prst="homePlate">
            <a:avLst/>
          </a:prstGeom>
          <a:solidFill>
            <a:srgbClr val="2A29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i="1">
                <a:solidFill>
                  <a:schemeClr val="accent3"/>
                </a:solidFill>
                <a:effectLst/>
                <a:ea typeface="Calibri" panose="020F0502020204030204" pitchFamily="34" charset="0"/>
              </a:rPr>
              <a:t>Quá trình thành lập</a:t>
            </a:r>
            <a:endParaRPr lang="en-US" sz="2200" i="1">
              <a:solidFill>
                <a:schemeClr val="accent3"/>
              </a:solidFill>
            </a:endParaRPr>
          </a:p>
        </p:txBody>
      </p:sp>
    </p:spTree>
    <p:extLst>
      <p:ext uri="{BB962C8B-B14F-4D97-AF65-F5344CB8AC3E}">
        <p14:creationId xmlns:p14="http://schemas.microsoft.com/office/powerpoint/2010/main" val="2870908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ppt_x</p:attrName>
                                        </p:attrNameLst>
                                      </p:cBhvr>
                                      <p:tavLst>
                                        <p:tav tm="0">
                                          <p:val>
                                            <p:strVal val="#ppt_x-.2"/>
                                          </p:val>
                                        </p:tav>
                                        <p:tav tm="100000">
                                          <p:val>
                                            <p:strVal val="#ppt_x"/>
                                          </p:val>
                                        </p:tav>
                                      </p:tavLst>
                                    </p:anim>
                                    <p:anim calcmode="lin" valueType="num">
                                      <p:cBhvr>
                                        <p:cTn id="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gtEl>
                                      </p:cBhvr>
                                    </p:animEffect>
                                  </p:childTnLst>
                                </p:cTn>
                              </p:par>
                              <p:par>
                                <p:cTn id="10" presetID="29"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ppt_x</p:attrName>
                                        </p:attrNameLst>
                                      </p:cBhvr>
                                      <p:tavLst>
                                        <p:tav tm="0">
                                          <p:val>
                                            <p:strVal val="#ppt_x-.2"/>
                                          </p:val>
                                        </p:tav>
                                        <p:tav tm="100000">
                                          <p:val>
                                            <p:strVal val="#ppt_x"/>
                                          </p:val>
                                        </p:tav>
                                      </p:tavLst>
                                    </p:anim>
                                    <p:anim calcmode="lin" valueType="num">
                                      <p:cBhvr>
                                        <p:cTn id="13"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14" dur="1000"/>
                                        <p:tgtEl>
                                          <p:spTgt spid="7"/>
                                        </p:tgtEl>
                                      </p:cBhvr>
                                    </p:animEffect>
                                  </p:childTnLst>
                                </p:cTn>
                              </p:par>
                              <p:par>
                                <p:cTn id="15" presetID="22" presetClass="entr" presetSubtype="8"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left)">
                                      <p:cBhvr>
                                        <p:cTn id="17" dur="1000"/>
                                        <p:tgtEl>
                                          <p:spTgt spid="23"/>
                                        </p:tgtEl>
                                      </p:cBhvr>
                                    </p:animEffect>
                                  </p:childTnLst>
                                </p:cTn>
                              </p:par>
                              <p:par>
                                <p:cTn id="18" presetID="29" presetClass="entr" presetSubtype="0"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p:cTn id="20" dur="1000" fill="hold"/>
                                        <p:tgtEl>
                                          <p:spTgt spid="24"/>
                                        </p:tgtEl>
                                        <p:attrNameLst>
                                          <p:attrName>ppt_x</p:attrName>
                                        </p:attrNameLst>
                                      </p:cBhvr>
                                      <p:tavLst>
                                        <p:tav tm="0">
                                          <p:val>
                                            <p:strVal val="#ppt_x-.2"/>
                                          </p:val>
                                        </p:tav>
                                        <p:tav tm="100000">
                                          <p:val>
                                            <p:strVal val="#ppt_x"/>
                                          </p:val>
                                        </p:tav>
                                      </p:tavLst>
                                    </p:anim>
                                    <p:anim calcmode="lin" valueType="num">
                                      <p:cBhvr>
                                        <p:cTn id="21" dur="1000" fill="hold"/>
                                        <p:tgtEl>
                                          <p:spTgt spid="24"/>
                                        </p:tgtEl>
                                        <p:attrNameLst>
                                          <p:attrName>ppt_y</p:attrName>
                                        </p:attrNameLst>
                                      </p:cBhvr>
                                      <p:tavLst>
                                        <p:tav tm="0">
                                          <p:val>
                                            <p:strVal val="#ppt_y"/>
                                          </p:val>
                                        </p:tav>
                                        <p:tav tm="100000">
                                          <p:val>
                                            <p:strVal val="#ppt_y"/>
                                          </p:val>
                                        </p:tav>
                                      </p:tavLst>
                                    </p:anim>
                                    <p:animEffect transition="in" filter="wipe(right)" prLst="gradientSize: 0.1">
                                      <p:cBhvr>
                                        <p:cTn id="22" dur="1000"/>
                                        <p:tgtEl>
                                          <p:spTgt spid="2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ntr" presetSubtype="16"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diamond(in)">
                                      <p:cBhvr>
                                        <p:cTn id="27" dur="1000"/>
                                        <p:tgtEl>
                                          <p:spTgt spid="3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1000"/>
                                        <p:tgtEl>
                                          <p:spTgt spid="1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8" presetClass="entr" presetSubtype="16"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diamond(in)">
                                      <p:cBhvr>
                                        <p:cTn id="37" dur="1000"/>
                                        <p:tgtEl>
                                          <p:spTgt spid="1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0" presetClass="entr" presetSubtype="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edge">
                                      <p:cBhvr>
                                        <p:cTn id="42" dur="2000"/>
                                        <p:tgtEl>
                                          <p:spTgt spid="9"/>
                                        </p:tgtEl>
                                      </p:cBhvr>
                                    </p:animEffect>
                                  </p:childTnLst>
                                </p:cTn>
                              </p:par>
                              <p:par>
                                <p:cTn id="43" presetID="29" presetClass="entr" presetSubtype="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p:cTn id="45" dur="1000" fill="hold"/>
                                        <p:tgtEl>
                                          <p:spTgt spid="17"/>
                                        </p:tgtEl>
                                        <p:attrNameLst>
                                          <p:attrName>ppt_x</p:attrName>
                                        </p:attrNameLst>
                                      </p:cBhvr>
                                      <p:tavLst>
                                        <p:tav tm="0">
                                          <p:val>
                                            <p:strVal val="#ppt_x-.2"/>
                                          </p:val>
                                        </p:tav>
                                        <p:tav tm="100000">
                                          <p:val>
                                            <p:strVal val="#ppt_x"/>
                                          </p:val>
                                        </p:tav>
                                      </p:tavLst>
                                    </p:anim>
                                    <p:anim calcmode="lin" valueType="num">
                                      <p:cBhvr>
                                        <p:cTn id="46"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47" dur="1000"/>
                                        <p:tgtEl>
                                          <p:spTgt spid="17"/>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4"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down)">
                                      <p:cBhvr>
                                        <p:cTn id="52" dur="500"/>
                                        <p:tgtEl>
                                          <p:spTgt spid="11"/>
                                        </p:tgtEl>
                                      </p:cBhvr>
                                    </p:animEffect>
                                  </p:childTnLst>
                                </p:cTn>
                              </p:par>
                              <p:par>
                                <p:cTn id="53" presetID="23" presetClass="entr" presetSubtype="16" fill="hold" nodeType="with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p:cTn id="55" dur="500" fill="hold"/>
                                        <p:tgtEl>
                                          <p:spTgt spid="16"/>
                                        </p:tgtEl>
                                        <p:attrNameLst>
                                          <p:attrName>ppt_w</p:attrName>
                                        </p:attrNameLst>
                                      </p:cBhvr>
                                      <p:tavLst>
                                        <p:tav tm="0">
                                          <p:val>
                                            <p:fltVal val="0"/>
                                          </p:val>
                                        </p:tav>
                                        <p:tav tm="100000">
                                          <p:val>
                                            <p:strVal val="#ppt_w"/>
                                          </p:val>
                                        </p:tav>
                                      </p:tavLst>
                                    </p:anim>
                                    <p:anim calcmode="lin" valueType="num">
                                      <p:cBhvr>
                                        <p:cTn id="56" dur="500" fill="hold"/>
                                        <p:tgtEl>
                                          <p:spTgt spid="16"/>
                                        </p:tgtEl>
                                        <p:attrNameLst>
                                          <p:attrName>ppt_h</p:attrName>
                                        </p:attrNameLst>
                                      </p:cBhvr>
                                      <p:tavLst>
                                        <p:tav tm="0">
                                          <p:val>
                                            <p:fltVal val="0"/>
                                          </p:val>
                                        </p:tav>
                                        <p:tav tm="100000">
                                          <p:val>
                                            <p:strVal val="#ppt_h"/>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3" presetClass="entr" presetSubtype="16" fill="hold" nodeType="clickEffect">
                                  <p:stCondLst>
                                    <p:cond delay="0"/>
                                  </p:stCondLst>
                                  <p:childTnLst>
                                    <p:set>
                                      <p:cBhvr>
                                        <p:cTn id="60" dur="1" fill="hold">
                                          <p:stCondLst>
                                            <p:cond delay="0"/>
                                          </p:stCondLst>
                                        </p:cTn>
                                        <p:tgtEl>
                                          <p:spTgt spid="19"/>
                                        </p:tgtEl>
                                        <p:attrNameLst>
                                          <p:attrName>style.visibility</p:attrName>
                                        </p:attrNameLst>
                                      </p:cBhvr>
                                      <p:to>
                                        <p:strVal val="visible"/>
                                      </p:to>
                                    </p:set>
                                    <p:anim calcmode="lin" valueType="num">
                                      <p:cBhvr>
                                        <p:cTn id="61" dur="500" fill="hold"/>
                                        <p:tgtEl>
                                          <p:spTgt spid="19"/>
                                        </p:tgtEl>
                                        <p:attrNameLst>
                                          <p:attrName>ppt_w</p:attrName>
                                        </p:attrNameLst>
                                      </p:cBhvr>
                                      <p:tavLst>
                                        <p:tav tm="0">
                                          <p:val>
                                            <p:fltVal val="0"/>
                                          </p:val>
                                        </p:tav>
                                        <p:tav tm="100000">
                                          <p:val>
                                            <p:strVal val="#ppt_w"/>
                                          </p:val>
                                        </p:tav>
                                      </p:tavLst>
                                    </p:anim>
                                    <p:anim calcmode="lin" valueType="num">
                                      <p:cBhvr>
                                        <p:cTn id="62" dur="500" fill="hold"/>
                                        <p:tgtEl>
                                          <p:spTgt spid="19"/>
                                        </p:tgtEl>
                                        <p:attrNameLst>
                                          <p:attrName>ppt_h</p:attrName>
                                        </p:attrNameLst>
                                      </p:cBhvr>
                                      <p:tavLst>
                                        <p:tav tm="0">
                                          <p:val>
                                            <p:fltVal val="0"/>
                                          </p:val>
                                        </p:tav>
                                        <p:tav tm="100000">
                                          <p:val>
                                            <p:strVal val="#ppt_h"/>
                                          </p:val>
                                        </p:tav>
                                      </p:tavLst>
                                    </p:anim>
                                  </p:childTnLst>
                                </p:cTn>
                              </p:par>
                              <p:par>
                                <p:cTn id="63" presetID="20" presetClass="entr" presetSubtype="0" fill="hold" nodeType="with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wedge">
                                      <p:cBhvr>
                                        <p:cTn id="65" dur="1000"/>
                                        <p:tgtEl>
                                          <p:spTgt spid="27"/>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22" presetClass="entr" presetSubtype="4" fill="hold" nodeType="click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wipe(down)">
                                      <p:cBhvr>
                                        <p:cTn id="70" dur="500"/>
                                        <p:tgtEl>
                                          <p:spTgt spid="12"/>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23" presetClass="entr" presetSubtype="16" fill="hold" nodeType="clickEffect">
                                  <p:stCondLst>
                                    <p:cond delay="0"/>
                                  </p:stCondLst>
                                  <p:childTnLst>
                                    <p:set>
                                      <p:cBhvr>
                                        <p:cTn id="74" dur="1" fill="hold">
                                          <p:stCondLst>
                                            <p:cond delay="0"/>
                                          </p:stCondLst>
                                        </p:cTn>
                                        <p:tgtEl>
                                          <p:spTgt spid="15"/>
                                        </p:tgtEl>
                                        <p:attrNameLst>
                                          <p:attrName>style.visibility</p:attrName>
                                        </p:attrNameLst>
                                      </p:cBhvr>
                                      <p:to>
                                        <p:strVal val="visible"/>
                                      </p:to>
                                    </p:set>
                                    <p:anim calcmode="lin" valueType="num">
                                      <p:cBhvr>
                                        <p:cTn id="75" dur="500" fill="hold"/>
                                        <p:tgtEl>
                                          <p:spTgt spid="15"/>
                                        </p:tgtEl>
                                        <p:attrNameLst>
                                          <p:attrName>ppt_w</p:attrName>
                                        </p:attrNameLst>
                                      </p:cBhvr>
                                      <p:tavLst>
                                        <p:tav tm="0">
                                          <p:val>
                                            <p:fltVal val="0"/>
                                          </p:val>
                                        </p:tav>
                                        <p:tav tm="100000">
                                          <p:val>
                                            <p:strVal val="#ppt_w"/>
                                          </p:val>
                                        </p:tav>
                                      </p:tavLst>
                                    </p:anim>
                                    <p:anim calcmode="lin" valueType="num">
                                      <p:cBhvr>
                                        <p:cTn id="76" dur="500" fill="hold"/>
                                        <p:tgtEl>
                                          <p:spTgt spid="15"/>
                                        </p:tgtEl>
                                        <p:attrNameLst>
                                          <p:attrName>ppt_h</p:attrName>
                                        </p:attrNameLst>
                                      </p:cBhvr>
                                      <p:tavLst>
                                        <p:tav tm="0">
                                          <p:val>
                                            <p:fltVal val="0"/>
                                          </p:val>
                                        </p:tav>
                                        <p:tav tm="100000">
                                          <p:val>
                                            <p:strVal val="#ppt_h"/>
                                          </p:val>
                                        </p:tav>
                                      </p:tavLst>
                                    </p:anim>
                                  </p:childTnLst>
                                </p:cTn>
                              </p:par>
                              <p:par>
                                <p:cTn id="77" presetID="23" presetClass="entr" presetSubtype="16" fill="hold" nodeType="withEffect">
                                  <p:stCondLst>
                                    <p:cond delay="0"/>
                                  </p:stCondLst>
                                  <p:childTnLst>
                                    <p:set>
                                      <p:cBhvr>
                                        <p:cTn id="78" dur="1" fill="hold">
                                          <p:stCondLst>
                                            <p:cond delay="0"/>
                                          </p:stCondLst>
                                        </p:cTn>
                                        <p:tgtEl>
                                          <p:spTgt spid="20"/>
                                        </p:tgtEl>
                                        <p:attrNameLst>
                                          <p:attrName>style.visibility</p:attrName>
                                        </p:attrNameLst>
                                      </p:cBhvr>
                                      <p:to>
                                        <p:strVal val="visible"/>
                                      </p:to>
                                    </p:set>
                                    <p:anim calcmode="lin" valueType="num">
                                      <p:cBhvr>
                                        <p:cTn id="79" dur="500" fill="hold"/>
                                        <p:tgtEl>
                                          <p:spTgt spid="20"/>
                                        </p:tgtEl>
                                        <p:attrNameLst>
                                          <p:attrName>ppt_w</p:attrName>
                                        </p:attrNameLst>
                                      </p:cBhvr>
                                      <p:tavLst>
                                        <p:tav tm="0">
                                          <p:val>
                                            <p:fltVal val="0"/>
                                          </p:val>
                                        </p:tav>
                                        <p:tav tm="100000">
                                          <p:val>
                                            <p:strVal val="#ppt_w"/>
                                          </p:val>
                                        </p:tav>
                                      </p:tavLst>
                                    </p:anim>
                                    <p:anim calcmode="lin" valueType="num">
                                      <p:cBhvr>
                                        <p:cTn id="80" dur="500" fill="hold"/>
                                        <p:tgtEl>
                                          <p:spTgt spid="20"/>
                                        </p:tgtEl>
                                        <p:attrNameLst>
                                          <p:attrName>ppt_h</p:attrName>
                                        </p:attrNameLst>
                                      </p:cBhvr>
                                      <p:tavLst>
                                        <p:tav tm="0">
                                          <p:val>
                                            <p:fltVal val="0"/>
                                          </p:val>
                                        </p:tav>
                                        <p:tav tm="100000">
                                          <p:val>
                                            <p:strVal val="#ppt_h"/>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0" presetClass="entr" presetSubtype="0" fill="hold" nodeType="clickEffect">
                                  <p:stCondLst>
                                    <p:cond delay="0"/>
                                  </p:stCondLst>
                                  <p:childTnLst>
                                    <p:set>
                                      <p:cBhvr>
                                        <p:cTn id="84" dur="1" fill="hold">
                                          <p:stCondLst>
                                            <p:cond delay="0"/>
                                          </p:stCondLst>
                                        </p:cTn>
                                        <p:tgtEl>
                                          <p:spTgt spid="26"/>
                                        </p:tgtEl>
                                        <p:attrNameLst>
                                          <p:attrName>style.visibility</p:attrName>
                                        </p:attrNameLst>
                                      </p:cBhvr>
                                      <p:to>
                                        <p:strVal val="visible"/>
                                      </p:to>
                                    </p:set>
                                    <p:animEffect transition="in" filter="wedge">
                                      <p:cBhvr>
                                        <p:cTn id="85" dur="2000"/>
                                        <p:tgtEl>
                                          <p:spTgt spid="26"/>
                                        </p:tgtEl>
                                      </p:cBhvr>
                                    </p:animEffect>
                                  </p:childTnLst>
                                </p:cTn>
                              </p:par>
                            </p:childTnLst>
                          </p:cTn>
                        </p:par>
                      </p:childTnLst>
                    </p:cTn>
                  </p:par>
                  <p:par>
                    <p:cTn id="86" fill="hold" nodeType="clickPar">
                      <p:stCondLst>
                        <p:cond delay="indefinite"/>
                      </p:stCondLst>
                      <p:childTnLst>
                        <p:par>
                          <p:cTn id="87" fill="hold" nodeType="withGroup">
                            <p:stCondLst>
                              <p:cond delay="0"/>
                            </p:stCondLst>
                            <p:childTnLst>
                              <p:par>
                                <p:cTn id="88" presetID="22" presetClass="entr" presetSubtype="4" fill="hold" nodeType="clickEffect">
                                  <p:stCondLst>
                                    <p:cond delay="0"/>
                                  </p:stCondLst>
                                  <p:childTnLst>
                                    <p:set>
                                      <p:cBhvr>
                                        <p:cTn id="89" dur="1" fill="hold">
                                          <p:stCondLst>
                                            <p:cond delay="0"/>
                                          </p:stCondLst>
                                        </p:cTn>
                                        <p:tgtEl>
                                          <p:spTgt spid="13"/>
                                        </p:tgtEl>
                                        <p:attrNameLst>
                                          <p:attrName>style.visibility</p:attrName>
                                        </p:attrNameLst>
                                      </p:cBhvr>
                                      <p:to>
                                        <p:strVal val="visible"/>
                                      </p:to>
                                    </p:set>
                                    <p:animEffect transition="in" filter="wipe(down)">
                                      <p:cBhvr>
                                        <p:cTn id="90" dur="500"/>
                                        <p:tgtEl>
                                          <p:spTgt spid="13"/>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23" presetClass="entr" presetSubtype="16" fill="hold" nodeType="clickEffect">
                                  <p:stCondLst>
                                    <p:cond delay="0"/>
                                  </p:stCondLst>
                                  <p:childTnLst>
                                    <p:set>
                                      <p:cBhvr>
                                        <p:cTn id="94" dur="1" fill="hold">
                                          <p:stCondLst>
                                            <p:cond delay="0"/>
                                          </p:stCondLst>
                                        </p:cTn>
                                        <p:tgtEl>
                                          <p:spTgt spid="21"/>
                                        </p:tgtEl>
                                        <p:attrNameLst>
                                          <p:attrName>style.visibility</p:attrName>
                                        </p:attrNameLst>
                                      </p:cBhvr>
                                      <p:to>
                                        <p:strVal val="visible"/>
                                      </p:to>
                                    </p:set>
                                    <p:anim calcmode="lin" valueType="num">
                                      <p:cBhvr>
                                        <p:cTn id="95" dur="500" fill="hold"/>
                                        <p:tgtEl>
                                          <p:spTgt spid="21"/>
                                        </p:tgtEl>
                                        <p:attrNameLst>
                                          <p:attrName>ppt_w</p:attrName>
                                        </p:attrNameLst>
                                      </p:cBhvr>
                                      <p:tavLst>
                                        <p:tav tm="0">
                                          <p:val>
                                            <p:fltVal val="0"/>
                                          </p:val>
                                        </p:tav>
                                        <p:tav tm="100000">
                                          <p:val>
                                            <p:strVal val="#ppt_w"/>
                                          </p:val>
                                        </p:tav>
                                      </p:tavLst>
                                    </p:anim>
                                    <p:anim calcmode="lin" valueType="num">
                                      <p:cBhvr>
                                        <p:cTn id="96" dur="5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97" fill="hold" nodeType="clickPar">
                      <p:stCondLst>
                        <p:cond delay="indefinite"/>
                      </p:stCondLst>
                      <p:childTnLst>
                        <p:par>
                          <p:cTn id="98" fill="hold" nodeType="withGroup">
                            <p:stCondLst>
                              <p:cond delay="0"/>
                            </p:stCondLst>
                            <p:childTnLst>
                              <p:par>
                                <p:cTn id="99" presetID="23" presetClass="entr" presetSubtype="16" fill="hold" nodeType="clickEffect">
                                  <p:stCondLst>
                                    <p:cond delay="0"/>
                                  </p:stCondLst>
                                  <p:childTnLst>
                                    <p:set>
                                      <p:cBhvr>
                                        <p:cTn id="100" dur="1" fill="hold">
                                          <p:stCondLst>
                                            <p:cond delay="0"/>
                                          </p:stCondLst>
                                        </p:cTn>
                                        <p:tgtEl>
                                          <p:spTgt spid="30"/>
                                        </p:tgtEl>
                                        <p:attrNameLst>
                                          <p:attrName>style.visibility</p:attrName>
                                        </p:attrNameLst>
                                      </p:cBhvr>
                                      <p:to>
                                        <p:strVal val="visible"/>
                                      </p:to>
                                    </p:set>
                                    <p:anim calcmode="lin" valueType="num">
                                      <p:cBhvr>
                                        <p:cTn id="101" dur="500" fill="hold"/>
                                        <p:tgtEl>
                                          <p:spTgt spid="30"/>
                                        </p:tgtEl>
                                        <p:attrNameLst>
                                          <p:attrName>ppt_w</p:attrName>
                                        </p:attrNameLst>
                                      </p:cBhvr>
                                      <p:tavLst>
                                        <p:tav tm="0">
                                          <p:val>
                                            <p:fltVal val="0"/>
                                          </p:val>
                                        </p:tav>
                                        <p:tav tm="100000">
                                          <p:val>
                                            <p:strVal val="#ppt_w"/>
                                          </p:val>
                                        </p:tav>
                                      </p:tavLst>
                                    </p:anim>
                                    <p:anim calcmode="lin" valueType="num">
                                      <p:cBhvr>
                                        <p:cTn id="102" dur="500" fill="hold"/>
                                        <p:tgtEl>
                                          <p:spTgt spid="30"/>
                                        </p:tgtEl>
                                        <p:attrNameLst>
                                          <p:attrName>ppt_h</p:attrName>
                                        </p:attrNameLst>
                                      </p:cBhvr>
                                      <p:tavLst>
                                        <p:tav tm="0">
                                          <p:val>
                                            <p:fltVal val="0"/>
                                          </p:val>
                                        </p:tav>
                                        <p:tav tm="100000">
                                          <p:val>
                                            <p:strVal val="#ppt_h"/>
                                          </p:val>
                                        </p:tav>
                                      </p:tavLst>
                                    </p:anim>
                                  </p:childTnLst>
                                </p:cTn>
                              </p:par>
                            </p:childTnLst>
                          </p:cTn>
                        </p:par>
                      </p:childTnLst>
                    </p:cTn>
                  </p:par>
                  <p:par>
                    <p:cTn id="103" fill="hold" nodeType="clickPar">
                      <p:stCondLst>
                        <p:cond delay="indefinite"/>
                      </p:stCondLst>
                      <p:childTnLst>
                        <p:par>
                          <p:cTn id="104" fill="hold" nodeType="withGroup">
                            <p:stCondLst>
                              <p:cond delay="0"/>
                            </p:stCondLst>
                            <p:childTnLst>
                              <p:par>
                                <p:cTn id="105" presetID="20" presetClass="entr" presetSubtype="0" fill="hold" nodeType="clickEffect">
                                  <p:stCondLst>
                                    <p:cond delay="0"/>
                                  </p:stCondLst>
                                  <p:childTnLst>
                                    <p:set>
                                      <p:cBhvr>
                                        <p:cTn id="106" dur="1" fill="hold">
                                          <p:stCondLst>
                                            <p:cond delay="0"/>
                                          </p:stCondLst>
                                        </p:cTn>
                                        <p:tgtEl>
                                          <p:spTgt spid="25"/>
                                        </p:tgtEl>
                                        <p:attrNameLst>
                                          <p:attrName>style.visibility</p:attrName>
                                        </p:attrNameLst>
                                      </p:cBhvr>
                                      <p:to>
                                        <p:strVal val="visible"/>
                                      </p:to>
                                    </p:set>
                                    <p:animEffect transition="in" filter="wedge">
                                      <p:cBhvr>
                                        <p:cTn id="107"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5" grpId="0"/>
      <p:bldP spid="18" grpId="0"/>
      <p:bldP spid="19" grpId="0"/>
      <p:bldP spid="21" grpId="0"/>
      <p:bldP spid="23" grpId="0"/>
      <p:bldP spid="24" grpId="0"/>
      <p:bldP spid="25" grpId="0" animBg="1"/>
      <p:bldP spid="26" grpId="0" animBg="1"/>
      <p:bldP spid="3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0A6A2294-06E7-FEEB-B31B-7B7226991CEF}"/>
              </a:ext>
            </a:extLst>
          </p:cNvPr>
          <p:cNvSpPr/>
          <p:nvPr/>
        </p:nvSpPr>
        <p:spPr>
          <a:xfrm>
            <a:off x="0" y="498443"/>
            <a:ext cx="3464313" cy="609600"/>
          </a:xfrm>
          <a:prstGeom prst="homePlate">
            <a:avLst/>
          </a:prstGeom>
          <a:solidFill>
            <a:srgbClr val="2A29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i="1">
                <a:solidFill>
                  <a:schemeClr val="accent3"/>
                </a:solidFill>
                <a:effectLst/>
                <a:ea typeface="Calibri" panose="020F0502020204030204" pitchFamily="34" charset="0"/>
              </a:rPr>
              <a:t>Quá trình thành lập</a:t>
            </a:r>
            <a:endParaRPr lang="en-US" sz="2200" i="1">
              <a:solidFill>
                <a:schemeClr val="accent3"/>
              </a:solidFill>
            </a:endParaRPr>
          </a:p>
        </p:txBody>
      </p:sp>
      <p:grpSp>
        <p:nvGrpSpPr>
          <p:cNvPr id="8" name="Group 7">
            <a:extLst>
              <a:ext uri="{FF2B5EF4-FFF2-40B4-BE49-F238E27FC236}">
                <a16:creationId xmlns:a16="http://schemas.microsoft.com/office/drawing/2014/main" id="{9F0A9ED6-3D51-1388-A090-ACD9EAEF93E2}"/>
              </a:ext>
            </a:extLst>
          </p:cNvPr>
          <p:cNvGrpSpPr/>
          <p:nvPr/>
        </p:nvGrpSpPr>
        <p:grpSpPr>
          <a:xfrm>
            <a:off x="319668" y="1103809"/>
            <a:ext cx="3679490" cy="2122118"/>
            <a:chOff x="181581" y="1623423"/>
            <a:chExt cx="3679490" cy="2122118"/>
          </a:xfrm>
        </p:grpSpPr>
        <p:sp>
          <p:nvSpPr>
            <p:cNvPr id="9" name="Rectangle: Rounded Corners 8">
              <a:extLst>
                <a:ext uri="{FF2B5EF4-FFF2-40B4-BE49-F238E27FC236}">
                  <a16:creationId xmlns:a16="http://schemas.microsoft.com/office/drawing/2014/main" id="{05D5405B-CAF8-18DE-8938-06B631904785}"/>
                </a:ext>
              </a:extLst>
            </p:cNvPr>
            <p:cNvSpPr/>
            <p:nvPr/>
          </p:nvSpPr>
          <p:spPr>
            <a:xfrm>
              <a:off x="181581" y="2193145"/>
              <a:ext cx="3679490" cy="1552396"/>
            </a:xfrm>
            <a:prstGeom prst="roundRect">
              <a:avLst>
                <a:gd name="adj" fmla="val 5523"/>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lnSpc>
                  <a:spcPct val="150000"/>
                </a:lnSpc>
              </a:pPr>
              <a:r>
                <a:rPr lang="en-US" sz="2000">
                  <a:solidFill>
                    <a:srgbClr val="000000"/>
                  </a:solidFill>
                  <a:effectLst/>
                  <a:ea typeface="Calibri" panose="020F0502020204030204" pitchFamily="34" charset="0"/>
                  <a:cs typeface="Times New Roman" panose="02020603050405020304" pitchFamily="18" charset="0"/>
                </a:rPr>
                <a:t>Các đại biểu của Hội Việt Nam Cách mạng Thanh niên ở Bắc Kì họp tại Hà Nội.</a:t>
              </a:r>
              <a:endParaRPr lang="en-US" sz="1600"/>
            </a:p>
          </p:txBody>
        </p:sp>
        <p:sp>
          <p:nvSpPr>
            <p:cNvPr id="10" name="TextBox 9">
              <a:extLst>
                <a:ext uri="{FF2B5EF4-FFF2-40B4-BE49-F238E27FC236}">
                  <a16:creationId xmlns:a16="http://schemas.microsoft.com/office/drawing/2014/main" id="{FF7F5CFB-6EB9-863B-D663-77A2700A19EB}"/>
                </a:ext>
              </a:extLst>
            </p:cNvPr>
            <p:cNvSpPr txBox="1"/>
            <p:nvPr/>
          </p:nvSpPr>
          <p:spPr>
            <a:xfrm>
              <a:off x="372627" y="1623423"/>
              <a:ext cx="3297399" cy="923330"/>
            </a:xfrm>
            <a:prstGeom prst="rect">
              <a:avLst/>
            </a:prstGeom>
            <a:noFill/>
          </p:spPr>
          <p:txBody>
            <a:bodyPr wrap="square" rtlCol="0">
              <a:spAutoFit/>
            </a:bodyPr>
            <a:lstStyle/>
            <a:p>
              <a:pPr algn="ctr"/>
              <a:r>
                <a:rPr lang="en-US" sz="5400" b="1">
                  <a:solidFill>
                    <a:srgbClr val="FF0000"/>
                  </a:solidFill>
                  <a:effectLst>
                    <a:reflection blurRad="6350" stA="55000" endA="300" endPos="45500" dir="5400000" sy="-100000" algn="bl" rotWithShape="0"/>
                  </a:effectLst>
                </a:rPr>
                <a:t>6/1929</a:t>
              </a:r>
            </a:p>
          </p:txBody>
        </p:sp>
      </p:grpSp>
      <p:grpSp>
        <p:nvGrpSpPr>
          <p:cNvPr id="15" name="Group 14">
            <a:extLst>
              <a:ext uri="{FF2B5EF4-FFF2-40B4-BE49-F238E27FC236}">
                <a16:creationId xmlns:a16="http://schemas.microsoft.com/office/drawing/2014/main" id="{10E66AFA-8D72-6468-B494-239C681A56F3}"/>
              </a:ext>
            </a:extLst>
          </p:cNvPr>
          <p:cNvGrpSpPr/>
          <p:nvPr/>
        </p:nvGrpSpPr>
        <p:grpSpPr>
          <a:xfrm>
            <a:off x="4293427" y="399317"/>
            <a:ext cx="4624039" cy="4312364"/>
            <a:chOff x="4200293" y="533071"/>
            <a:chExt cx="4624039" cy="4312364"/>
          </a:xfrm>
        </p:grpSpPr>
        <p:pic>
          <p:nvPicPr>
            <p:cNvPr id="12" name="Picture 11" descr="A wooden door on a building&#10;&#10;Description automatically generated">
              <a:extLst>
                <a:ext uri="{FF2B5EF4-FFF2-40B4-BE49-F238E27FC236}">
                  <a16:creationId xmlns:a16="http://schemas.microsoft.com/office/drawing/2014/main" id="{3A625399-2860-0643-210E-D7C6E2A0182F}"/>
                </a:ext>
              </a:extLst>
            </p:cNvPr>
            <p:cNvPicPr>
              <a:picLocks noChangeAspect="1"/>
            </p:cNvPicPr>
            <p:nvPr/>
          </p:nvPicPr>
          <p:blipFill>
            <a:blip r:embed="rId2"/>
            <a:stretch>
              <a:fillRect/>
            </a:stretch>
          </p:blipFill>
          <p:spPr>
            <a:xfrm>
              <a:off x="4200293" y="533071"/>
              <a:ext cx="3223159" cy="4312364"/>
            </a:xfrm>
            <a:prstGeom prst="rect">
              <a:avLst/>
            </a:prstGeom>
          </p:spPr>
        </p:pic>
        <p:sp>
          <p:nvSpPr>
            <p:cNvPr id="14" name="TextBox 13">
              <a:extLst>
                <a:ext uri="{FF2B5EF4-FFF2-40B4-BE49-F238E27FC236}">
                  <a16:creationId xmlns:a16="http://schemas.microsoft.com/office/drawing/2014/main" id="{57B8747E-A003-8DE7-99F3-4EC8B1F264B1}"/>
                </a:ext>
              </a:extLst>
            </p:cNvPr>
            <p:cNvSpPr txBox="1"/>
            <p:nvPr/>
          </p:nvSpPr>
          <p:spPr>
            <a:xfrm>
              <a:off x="7423452" y="2848285"/>
              <a:ext cx="1400880" cy="1997150"/>
            </a:xfrm>
            <a:prstGeom prst="rect">
              <a:avLst/>
            </a:prstGeom>
            <a:noFill/>
          </p:spPr>
          <p:txBody>
            <a:bodyPr wrap="square">
              <a:spAutoFit/>
            </a:bodyPr>
            <a:lstStyle/>
            <a:p>
              <a:pPr>
                <a:lnSpc>
                  <a:spcPct val="150000"/>
                </a:lnSpc>
              </a:pPr>
              <a:r>
                <a:rPr lang="vi-VN" sz="1200"/>
                <a:t>Ngôi nhà số 312 phố Khâm Thiên - Hà Nội, nơi ra đời của tổ chức Đông Dương Cộng sản Đảng vào ngày 17-6-1929.</a:t>
              </a:r>
              <a:endParaRPr lang="en-US" sz="1200"/>
            </a:p>
          </p:txBody>
        </p:sp>
      </p:grpSp>
      <p:grpSp>
        <p:nvGrpSpPr>
          <p:cNvPr id="7" name="Group 6">
            <a:extLst>
              <a:ext uri="{FF2B5EF4-FFF2-40B4-BE49-F238E27FC236}">
                <a16:creationId xmlns:a16="http://schemas.microsoft.com/office/drawing/2014/main" id="{196CEC5A-AAB4-C95D-7E0B-C0F449EABE2D}"/>
              </a:ext>
            </a:extLst>
          </p:cNvPr>
          <p:cNvGrpSpPr/>
          <p:nvPr/>
        </p:nvGrpSpPr>
        <p:grpSpPr>
          <a:xfrm>
            <a:off x="319668" y="3323166"/>
            <a:ext cx="3679490" cy="1522269"/>
            <a:chOff x="319668" y="3323166"/>
            <a:chExt cx="3679490" cy="1522269"/>
          </a:xfrm>
        </p:grpSpPr>
        <p:sp>
          <p:nvSpPr>
            <p:cNvPr id="3" name="Arrow: Down 2">
              <a:extLst>
                <a:ext uri="{FF2B5EF4-FFF2-40B4-BE49-F238E27FC236}">
                  <a16:creationId xmlns:a16="http://schemas.microsoft.com/office/drawing/2014/main" id="{5A7247E8-B3D2-4CE9-D082-D28A79491510}"/>
                </a:ext>
              </a:extLst>
            </p:cNvPr>
            <p:cNvSpPr/>
            <p:nvPr/>
          </p:nvSpPr>
          <p:spPr>
            <a:xfrm>
              <a:off x="1932877" y="3323166"/>
              <a:ext cx="453071" cy="414867"/>
            </a:xfrm>
            <a:prstGeom prst="down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63B8D244-8817-E75B-BBDB-F902E1226991}"/>
                </a:ext>
              </a:extLst>
            </p:cNvPr>
            <p:cNvSpPr/>
            <p:nvPr/>
          </p:nvSpPr>
          <p:spPr>
            <a:xfrm>
              <a:off x="319668" y="3796869"/>
              <a:ext cx="3679490" cy="1048566"/>
            </a:xfrm>
            <a:prstGeom prst="roundRect">
              <a:avLst>
                <a:gd name="adj" fmla="val 5523"/>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ea typeface="Calibri" panose="020F0502020204030204" pitchFamily="34" charset="0"/>
                  <a:cs typeface="Times New Roman" panose="02020603050405020304" pitchFamily="18" charset="0"/>
                </a:rPr>
                <a:t>T</a:t>
              </a:r>
              <a:r>
                <a:rPr lang="vi-VN" sz="2000">
                  <a:solidFill>
                    <a:srgbClr val="000000"/>
                  </a:solidFill>
                  <a:effectLst/>
                  <a:ea typeface="Calibri" panose="020F0502020204030204" pitchFamily="34" charset="0"/>
                  <a:cs typeface="Times New Roman" panose="02020603050405020304" pitchFamily="18" charset="0"/>
                </a:rPr>
                <a:t>hành lập Đông Dương </a:t>
              </a:r>
              <a:endParaRPr lang="en-US" sz="2000">
                <a:solidFill>
                  <a:srgbClr val="000000"/>
                </a:solidFill>
                <a:effectLst/>
                <a:ea typeface="Calibri" panose="020F0502020204030204" pitchFamily="34" charset="0"/>
                <a:cs typeface="Times New Roman" panose="02020603050405020304" pitchFamily="18" charset="0"/>
              </a:endParaRPr>
            </a:p>
            <a:p>
              <a:pPr algn="ctr">
                <a:lnSpc>
                  <a:spcPct val="150000"/>
                </a:lnSpc>
              </a:pPr>
              <a:r>
                <a:rPr lang="vi-VN" sz="2000">
                  <a:solidFill>
                    <a:srgbClr val="000000"/>
                  </a:solidFill>
                  <a:effectLst/>
                  <a:ea typeface="Calibri" panose="020F0502020204030204" pitchFamily="34" charset="0"/>
                  <a:cs typeface="Times New Roman" panose="02020603050405020304" pitchFamily="18" charset="0"/>
                </a:rPr>
                <a:t>Cộng sản Đảng. </a:t>
              </a:r>
              <a:endParaRPr lang="en-US" sz="1600"/>
            </a:p>
          </p:txBody>
        </p:sp>
      </p:grpSp>
    </p:spTree>
    <p:extLst>
      <p:ext uri="{BB962C8B-B14F-4D97-AF65-F5344CB8AC3E}">
        <p14:creationId xmlns:p14="http://schemas.microsoft.com/office/powerpoint/2010/main" val="2883641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B995B6-2C89-A281-88CC-1E4B6538B1FF}"/>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322EEBB1-196E-5CC3-CFED-03CBDEAE4F13}"/>
              </a:ext>
            </a:extLst>
          </p:cNvPr>
          <p:cNvGrpSpPr/>
          <p:nvPr/>
        </p:nvGrpSpPr>
        <p:grpSpPr>
          <a:xfrm>
            <a:off x="67465" y="421806"/>
            <a:ext cx="3267954" cy="4478307"/>
            <a:chOff x="501051" y="379784"/>
            <a:chExt cx="3267954" cy="4478307"/>
          </a:xfrm>
        </p:grpSpPr>
        <p:pic>
          <p:nvPicPr>
            <p:cNvPr id="5" name="Picture 4">
              <a:extLst>
                <a:ext uri="{FF2B5EF4-FFF2-40B4-BE49-F238E27FC236}">
                  <a16:creationId xmlns:a16="http://schemas.microsoft.com/office/drawing/2014/main" id="{8BC93D36-EA60-4BC0-E882-FD7536D10DDC}"/>
                </a:ext>
              </a:extLst>
            </p:cNvPr>
            <p:cNvPicPr>
              <a:picLocks noChangeAspect="1"/>
            </p:cNvPicPr>
            <p:nvPr/>
          </p:nvPicPr>
          <p:blipFill>
            <a:blip r:embed="rId2"/>
            <a:srcRect/>
            <a:stretch/>
          </p:blipFill>
          <p:spPr>
            <a:xfrm>
              <a:off x="805626" y="379784"/>
              <a:ext cx="2658805" cy="3787024"/>
            </a:xfrm>
            <a:prstGeom prst="rect">
              <a:avLst/>
            </a:prstGeom>
          </p:spPr>
        </p:pic>
        <p:sp>
          <p:nvSpPr>
            <p:cNvPr id="7" name="TextBox 6">
              <a:extLst>
                <a:ext uri="{FF2B5EF4-FFF2-40B4-BE49-F238E27FC236}">
                  <a16:creationId xmlns:a16="http://schemas.microsoft.com/office/drawing/2014/main" id="{B3436D48-5227-2696-51FC-13378B387542}"/>
                </a:ext>
              </a:extLst>
            </p:cNvPr>
            <p:cNvSpPr txBox="1"/>
            <p:nvPr/>
          </p:nvSpPr>
          <p:spPr>
            <a:xfrm>
              <a:off x="501051" y="4159374"/>
              <a:ext cx="3267954" cy="698717"/>
            </a:xfrm>
            <a:prstGeom prst="rect">
              <a:avLst/>
            </a:prstGeom>
            <a:noFill/>
          </p:spPr>
          <p:txBody>
            <a:bodyPr wrap="square">
              <a:spAutoFit/>
            </a:bodyPr>
            <a:lstStyle/>
            <a:p>
              <a:pPr algn="ctr">
                <a:lnSpc>
                  <a:spcPct val="150000"/>
                </a:lnSpc>
              </a:pPr>
              <a:r>
                <a:rPr lang="vi-VN"/>
                <a:t>Trần Văn Cung (1906-1977) - Bí thư Chi bộ Cộng sản đầu tiên tại Việt Nam.</a:t>
              </a:r>
              <a:endParaRPr lang="en-US"/>
            </a:p>
          </p:txBody>
        </p:sp>
      </p:grpSp>
      <p:grpSp>
        <p:nvGrpSpPr>
          <p:cNvPr id="9" name="Group 8">
            <a:extLst>
              <a:ext uri="{FF2B5EF4-FFF2-40B4-BE49-F238E27FC236}">
                <a16:creationId xmlns:a16="http://schemas.microsoft.com/office/drawing/2014/main" id="{8E6E799A-8082-DD1D-CFDB-E4B58552730B}"/>
              </a:ext>
            </a:extLst>
          </p:cNvPr>
          <p:cNvGrpSpPr/>
          <p:nvPr/>
        </p:nvGrpSpPr>
        <p:grpSpPr>
          <a:xfrm>
            <a:off x="3335419" y="421806"/>
            <a:ext cx="5540455" cy="4485741"/>
            <a:chOff x="3736864" y="332596"/>
            <a:chExt cx="5540455" cy="4485741"/>
          </a:xfrm>
        </p:grpSpPr>
        <p:grpSp>
          <p:nvGrpSpPr>
            <p:cNvPr id="12" name="Group 11">
              <a:extLst>
                <a:ext uri="{FF2B5EF4-FFF2-40B4-BE49-F238E27FC236}">
                  <a16:creationId xmlns:a16="http://schemas.microsoft.com/office/drawing/2014/main" id="{975CDBDC-B271-698B-0AB1-FA6065BE02F0}"/>
                </a:ext>
              </a:extLst>
            </p:cNvPr>
            <p:cNvGrpSpPr/>
            <p:nvPr/>
          </p:nvGrpSpPr>
          <p:grpSpPr>
            <a:xfrm>
              <a:off x="3736864" y="332596"/>
              <a:ext cx="4668884" cy="4485741"/>
              <a:chOff x="-730161" y="-664647"/>
              <a:chExt cx="4668884" cy="4485741"/>
            </a:xfrm>
          </p:grpSpPr>
          <p:pic>
            <p:nvPicPr>
              <p:cNvPr id="13" name="Picture 12">
                <a:extLst>
                  <a:ext uri="{FF2B5EF4-FFF2-40B4-BE49-F238E27FC236}">
                    <a16:creationId xmlns:a16="http://schemas.microsoft.com/office/drawing/2014/main" id="{213FBF70-EFA3-8644-3718-99CC0D1D0C53}"/>
                  </a:ext>
                </a:extLst>
              </p:cNvPr>
              <p:cNvPicPr>
                <a:picLocks noChangeAspect="1"/>
              </p:cNvPicPr>
              <p:nvPr/>
            </p:nvPicPr>
            <p:blipFill>
              <a:blip r:embed="rId3"/>
              <a:srcRect/>
              <a:stretch/>
            </p:blipFill>
            <p:spPr>
              <a:xfrm>
                <a:off x="-730161" y="-664647"/>
                <a:ext cx="2700831" cy="3779590"/>
              </a:xfrm>
              <a:prstGeom prst="rect">
                <a:avLst/>
              </a:prstGeom>
            </p:spPr>
          </p:pic>
          <p:sp>
            <p:nvSpPr>
              <p:cNvPr id="14" name="TextBox 13">
                <a:extLst>
                  <a:ext uri="{FF2B5EF4-FFF2-40B4-BE49-F238E27FC236}">
                    <a16:creationId xmlns:a16="http://schemas.microsoft.com/office/drawing/2014/main" id="{F827B224-9EF5-791D-DB6E-E79123A64AD7}"/>
                  </a:ext>
                </a:extLst>
              </p:cNvPr>
              <p:cNvSpPr txBox="1"/>
              <p:nvPr/>
            </p:nvSpPr>
            <p:spPr>
              <a:xfrm>
                <a:off x="104975" y="3122377"/>
                <a:ext cx="3833748" cy="698717"/>
              </a:xfrm>
              <a:prstGeom prst="rect">
                <a:avLst/>
              </a:prstGeom>
              <a:noFill/>
            </p:spPr>
            <p:txBody>
              <a:bodyPr wrap="square">
                <a:spAutoFit/>
              </a:bodyPr>
              <a:lstStyle/>
              <a:p>
                <a:pPr algn="ctr">
                  <a:lnSpc>
                    <a:spcPct val="150000"/>
                  </a:lnSpc>
                </a:pPr>
                <a:r>
                  <a:rPr lang="vi-VN"/>
                  <a:t>Báo Búa Liềm, cơ quan Trung ương của</a:t>
                </a:r>
                <a:r>
                  <a:rPr lang="en-US"/>
                  <a:t> </a:t>
                </a:r>
                <a:r>
                  <a:rPr lang="vi-VN"/>
                  <a:t>Đông Dương Cộng sản Đảng</a:t>
                </a:r>
                <a:endParaRPr lang="en-US"/>
              </a:p>
            </p:txBody>
          </p:sp>
        </p:grpSp>
        <p:pic>
          <p:nvPicPr>
            <p:cNvPr id="6" name="Picture 5">
              <a:extLst>
                <a:ext uri="{FF2B5EF4-FFF2-40B4-BE49-F238E27FC236}">
                  <a16:creationId xmlns:a16="http://schemas.microsoft.com/office/drawing/2014/main" id="{15BC69CE-2F1C-08A4-4904-0E3A3C101D8E}"/>
                </a:ext>
              </a:extLst>
            </p:cNvPr>
            <p:cNvPicPr>
              <a:picLocks noChangeAspect="1"/>
            </p:cNvPicPr>
            <p:nvPr/>
          </p:nvPicPr>
          <p:blipFill>
            <a:blip r:embed="rId4"/>
            <a:srcRect/>
            <a:stretch/>
          </p:blipFill>
          <p:spPr>
            <a:xfrm>
              <a:off x="6584362" y="332596"/>
              <a:ext cx="2692957" cy="3779590"/>
            </a:xfrm>
            <a:prstGeom prst="rect">
              <a:avLst/>
            </a:prstGeom>
          </p:spPr>
        </p:pic>
      </p:grpSp>
    </p:spTree>
    <p:extLst>
      <p:ext uri="{BB962C8B-B14F-4D97-AF65-F5344CB8AC3E}">
        <p14:creationId xmlns:p14="http://schemas.microsoft.com/office/powerpoint/2010/main" val="2680450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0A6A2294-06E7-FEEB-B31B-7B7226991CEF}"/>
              </a:ext>
            </a:extLst>
          </p:cNvPr>
          <p:cNvSpPr/>
          <p:nvPr/>
        </p:nvSpPr>
        <p:spPr>
          <a:xfrm>
            <a:off x="0" y="498443"/>
            <a:ext cx="3464313" cy="609600"/>
          </a:xfrm>
          <a:prstGeom prst="homePlate">
            <a:avLst/>
          </a:prstGeom>
          <a:solidFill>
            <a:srgbClr val="2A29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i="1" dirty="0" err="1">
                <a:solidFill>
                  <a:schemeClr val="accent3"/>
                </a:solidFill>
                <a:effectLst/>
                <a:ea typeface="Calibri" panose="020F0502020204030204" pitchFamily="34" charset="0"/>
              </a:rPr>
              <a:t>Quá</a:t>
            </a:r>
            <a:r>
              <a:rPr lang="en-US" sz="2200" b="1" i="1" dirty="0">
                <a:solidFill>
                  <a:schemeClr val="accent3"/>
                </a:solidFill>
                <a:effectLst/>
                <a:ea typeface="Calibri" panose="020F0502020204030204" pitchFamily="34" charset="0"/>
              </a:rPr>
              <a:t> </a:t>
            </a:r>
            <a:r>
              <a:rPr lang="en-US" sz="2200" b="1" i="1" dirty="0" err="1">
                <a:solidFill>
                  <a:schemeClr val="accent3"/>
                </a:solidFill>
                <a:effectLst/>
                <a:ea typeface="Calibri" panose="020F0502020204030204" pitchFamily="34" charset="0"/>
              </a:rPr>
              <a:t>trình</a:t>
            </a:r>
            <a:r>
              <a:rPr lang="en-US" sz="2200" b="1" i="1" dirty="0">
                <a:solidFill>
                  <a:schemeClr val="accent3"/>
                </a:solidFill>
                <a:effectLst/>
                <a:ea typeface="Calibri" panose="020F0502020204030204" pitchFamily="34" charset="0"/>
              </a:rPr>
              <a:t> </a:t>
            </a:r>
            <a:r>
              <a:rPr lang="en-US" sz="2200" b="1" i="1" dirty="0" err="1">
                <a:solidFill>
                  <a:schemeClr val="accent3"/>
                </a:solidFill>
                <a:effectLst/>
                <a:ea typeface="Calibri" panose="020F0502020204030204" pitchFamily="34" charset="0"/>
              </a:rPr>
              <a:t>thành</a:t>
            </a:r>
            <a:r>
              <a:rPr lang="en-US" sz="2200" b="1" i="1" dirty="0">
                <a:solidFill>
                  <a:schemeClr val="accent3"/>
                </a:solidFill>
                <a:effectLst/>
                <a:ea typeface="Calibri" panose="020F0502020204030204" pitchFamily="34" charset="0"/>
              </a:rPr>
              <a:t> </a:t>
            </a:r>
            <a:r>
              <a:rPr lang="en-US" sz="2200" b="1" i="1" dirty="0" err="1">
                <a:solidFill>
                  <a:schemeClr val="accent3"/>
                </a:solidFill>
                <a:effectLst/>
                <a:ea typeface="Calibri" panose="020F0502020204030204" pitchFamily="34" charset="0"/>
              </a:rPr>
              <a:t>lập</a:t>
            </a:r>
            <a:endParaRPr lang="en-US" sz="2200" i="1" dirty="0">
              <a:solidFill>
                <a:schemeClr val="accent3"/>
              </a:solidFill>
            </a:endParaRPr>
          </a:p>
        </p:txBody>
      </p:sp>
      <p:grpSp>
        <p:nvGrpSpPr>
          <p:cNvPr id="8" name="Group 7">
            <a:extLst>
              <a:ext uri="{FF2B5EF4-FFF2-40B4-BE49-F238E27FC236}">
                <a16:creationId xmlns:a16="http://schemas.microsoft.com/office/drawing/2014/main" id="{9F0A9ED6-3D51-1388-A090-ACD9EAEF93E2}"/>
              </a:ext>
            </a:extLst>
          </p:cNvPr>
          <p:cNvGrpSpPr/>
          <p:nvPr/>
        </p:nvGrpSpPr>
        <p:grpSpPr>
          <a:xfrm>
            <a:off x="319668" y="1103809"/>
            <a:ext cx="3679490" cy="2122118"/>
            <a:chOff x="181581" y="1623423"/>
            <a:chExt cx="3679490" cy="2122118"/>
          </a:xfrm>
        </p:grpSpPr>
        <p:sp>
          <p:nvSpPr>
            <p:cNvPr id="9" name="Rectangle: Rounded Corners 8">
              <a:extLst>
                <a:ext uri="{FF2B5EF4-FFF2-40B4-BE49-F238E27FC236}">
                  <a16:creationId xmlns:a16="http://schemas.microsoft.com/office/drawing/2014/main" id="{05D5405B-CAF8-18DE-8938-06B631904785}"/>
                </a:ext>
              </a:extLst>
            </p:cNvPr>
            <p:cNvSpPr/>
            <p:nvPr/>
          </p:nvSpPr>
          <p:spPr>
            <a:xfrm>
              <a:off x="181581" y="2193145"/>
              <a:ext cx="3679490" cy="1552396"/>
            </a:xfrm>
            <a:prstGeom prst="roundRect">
              <a:avLst>
                <a:gd name="adj" fmla="val 5523"/>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lnSpc>
                  <a:spcPct val="150000"/>
                </a:lnSpc>
              </a:pPr>
              <a:r>
                <a:rPr lang="en-US" sz="2000">
                  <a:solidFill>
                    <a:srgbClr val="000000"/>
                  </a:solidFill>
                  <a:ea typeface="Calibri" panose="020F0502020204030204" pitchFamily="34" charset="0"/>
                  <a:cs typeface="Times New Roman" panose="02020603050405020304" pitchFamily="18" charset="0"/>
                </a:rPr>
                <a:t>C</a:t>
              </a:r>
              <a:r>
                <a:rPr lang="en-US" sz="2000">
                  <a:solidFill>
                    <a:srgbClr val="000000"/>
                  </a:solidFill>
                  <a:effectLst/>
                  <a:ea typeface="Calibri" panose="020F0502020204030204" pitchFamily="34" charset="0"/>
                  <a:cs typeface="Times New Roman" panose="02020603050405020304" pitchFamily="18" charset="0"/>
                </a:rPr>
                <a:t>án bộ tiên tiến của Hội Việt Nam Cách mạng Thanh niên tại Tổng bộ và Kì bộ Nam Kì. </a:t>
              </a:r>
              <a:endParaRPr lang="en-US" sz="1600"/>
            </a:p>
          </p:txBody>
        </p:sp>
        <p:sp>
          <p:nvSpPr>
            <p:cNvPr id="10" name="TextBox 9">
              <a:extLst>
                <a:ext uri="{FF2B5EF4-FFF2-40B4-BE49-F238E27FC236}">
                  <a16:creationId xmlns:a16="http://schemas.microsoft.com/office/drawing/2014/main" id="{FF7F5CFB-6EB9-863B-D663-77A2700A19EB}"/>
                </a:ext>
              </a:extLst>
            </p:cNvPr>
            <p:cNvSpPr txBox="1"/>
            <p:nvPr/>
          </p:nvSpPr>
          <p:spPr>
            <a:xfrm>
              <a:off x="372627" y="1623423"/>
              <a:ext cx="3297399" cy="923330"/>
            </a:xfrm>
            <a:prstGeom prst="rect">
              <a:avLst/>
            </a:prstGeom>
            <a:noFill/>
          </p:spPr>
          <p:txBody>
            <a:bodyPr wrap="square" rtlCol="0">
              <a:spAutoFit/>
            </a:bodyPr>
            <a:lstStyle/>
            <a:p>
              <a:pPr algn="ctr"/>
              <a:r>
                <a:rPr lang="en-US" sz="5400" b="1">
                  <a:solidFill>
                    <a:srgbClr val="FF0000"/>
                  </a:solidFill>
                  <a:effectLst>
                    <a:reflection blurRad="6350" stA="55000" endA="300" endPos="45500" dir="5400000" sy="-100000" algn="bl" rotWithShape="0"/>
                  </a:effectLst>
                </a:rPr>
                <a:t>8/1929</a:t>
              </a:r>
            </a:p>
          </p:txBody>
        </p:sp>
      </p:grpSp>
      <p:grpSp>
        <p:nvGrpSpPr>
          <p:cNvPr id="7" name="Group 6">
            <a:extLst>
              <a:ext uri="{FF2B5EF4-FFF2-40B4-BE49-F238E27FC236}">
                <a16:creationId xmlns:a16="http://schemas.microsoft.com/office/drawing/2014/main" id="{196CEC5A-AAB4-C95D-7E0B-C0F449EABE2D}"/>
              </a:ext>
            </a:extLst>
          </p:cNvPr>
          <p:cNvGrpSpPr/>
          <p:nvPr/>
        </p:nvGrpSpPr>
        <p:grpSpPr>
          <a:xfrm>
            <a:off x="319668" y="3323166"/>
            <a:ext cx="3679490" cy="1522269"/>
            <a:chOff x="319668" y="3323166"/>
            <a:chExt cx="3679490" cy="1522269"/>
          </a:xfrm>
        </p:grpSpPr>
        <p:sp>
          <p:nvSpPr>
            <p:cNvPr id="3" name="Arrow: Down 2">
              <a:extLst>
                <a:ext uri="{FF2B5EF4-FFF2-40B4-BE49-F238E27FC236}">
                  <a16:creationId xmlns:a16="http://schemas.microsoft.com/office/drawing/2014/main" id="{5A7247E8-B3D2-4CE9-D082-D28A79491510}"/>
                </a:ext>
              </a:extLst>
            </p:cNvPr>
            <p:cNvSpPr/>
            <p:nvPr/>
          </p:nvSpPr>
          <p:spPr>
            <a:xfrm>
              <a:off x="1932877" y="3323166"/>
              <a:ext cx="453071" cy="414867"/>
            </a:xfrm>
            <a:prstGeom prst="down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63B8D244-8817-E75B-BBDB-F902E1226991}"/>
                </a:ext>
              </a:extLst>
            </p:cNvPr>
            <p:cNvSpPr/>
            <p:nvPr/>
          </p:nvSpPr>
          <p:spPr>
            <a:xfrm>
              <a:off x="319668" y="3796869"/>
              <a:ext cx="3679490" cy="1048566"/>
            </a:xfrm>
            <a:prstGeom prst="roundRect">
              <a:avLst>
                <a:gd name="adj" fmla="val 5523"/>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ea typeface="Calibri" panose="020F0502020204030204" pitchFamily="34" charset="0"/>
                  <a:cs typeface="Times New Roman" panose="02020603050405020304" pitchFamily="18" charset="0"/>
                </a:rPr>
                <a:t>Thành lập An Nam </a:t>
              </a:r>
            </a:p>
            <a:p>
              <a:pPr algn="ctr">
                <a:lnSpc>
                  <a:spcPct val="150000"/>
                </a:lnSpc>
              </a:pPr>
              <a:r>
                <a:rPr lang="en-US" sz="2000">
                  <a:solidFill>
                    <a:srgbClr val="000000"/>
                  </a:solidFill>
                  <a:ea typeface="Calibri" panose="020F0502020204030204" pitchFamily="34" charset="0"/>
                  <a:cs typeface="Times New Roman" panose="02020603050405020304" pitchFamily="18" charset="0"/>
                </a:rPr>
                <a:t>Cộng sản Đảng.</a:t>
              </a:r>
              <a:endParaRPr lang="en-US" sz="1600"/>
            </a:p>
          </p:txBody>
        </p:sp>
      </p:grpSp>
      <p:grpSp>
        <p:nvGrpSpPr>
          <p:cNvPr id="11" name="Group 10">
            <a:extLst>
              <a:ext uri="{FF2B5EF4-FFF2-40B4-BE49-F238E27FC236}">
                <a16:creationId xmlns:a16="http://schemas.microsoft.com/office/drawing/2014/main" id="{E56824BA-4E23-6E87-5C22-74807E4342A6}"/>
              </a:ext>
            </a:extLst>
          </p:cNvPr>
          <p:cNvGrpSpPr/>
          <p:nvPr/>
        </p:nvGrpSpPr>
        <p:grpSpPr>
          <a:xfrm>
            <a:off x="3975027" y="760267"/>
            <a:ext cx="2843099" cy="3560885"/>
            <a:chOff x="501051" y="441719"/>
            <a:chExt cx="3411716" cy="4739538"/>
          </a:xfrm>
        </p:grpSpPr>
        <p:pic>
          <p:nvPicPr>
            <p:cNvPr id="12" name="Picture 11">
              <a:extLst>
                <a:ext uri="{FF2B5EF4-FFF2-40B4-BE49-F238E27FC236}">
                  <a16:creationId xmlns:a16="http://schemas.microsoft.com/office/drawing/2014/main" id="{C4E36183-685D-E966-3C11-C2116A88FC4C}"/>
                </a:ext>
              </a:extLst>
            </p:cNvPr>
            <p:cNvPicPr>
              <a:picLocks noChangeAspect="1"/>
            </p:cNvPicPr>
            <p:nvPr/>
          </p:nvPicPr>
          <p:blipFill>
            <a:blip r:embed="rId2"/>
            <a:srcRect/>
            <a:stretch/>
          </p:blipFill>
          <p:spPr>
            <a:xfrm>
              <a:off x="878622" y="441719"/>
              <a:ext cx="2656573" cy="3717655"/>
            </a:xfrm>
            <a:prstGeom prst="rect">
              <a:avLst/>
            </a:prstGeom>
          </p:spPr>
        </p:pic>
        <p:sp>
          <p:nvSpPr>
            <p:cNvPr id="14" name="TextBox 13">
              <a:extLst>
                <a:ext uri="{FF2B5EF4-FFF2-40B4-BE49-F238E27FC236}">
                  <a16:creationId xmlns:a16="http://schemas.microsoft.com/office/drawing/2014/main" id="{CC6F81BE-51CE-E53C-DC90-F040B511484F}"/>
                </a:ext>
              </a:extLst>
            </p:cNvPr>
            <p:cNvSpPr txBox="1"/>
            <p:nvPr/>
          </p:nvSpPr>
          <p:spPr>
            <a:xfrm>
              <a:off x="501051" y="4159374"/>
              <a:ext cx="3411716" cy="1021883"/>
            </a:xfrm>
            <a:prstGeom prst="rect">
              <a:avLst/>
            </a:prstGeom>
            <a:noFill/>
          </p:spPr>
          <p:txBody>
            <a:bodyPr wrap="square">
              <a:spAutoFit/>
            </a:bodyPr>
            <a:lstStyle/>
            <a:p>
              <a:pPr algn="ctr">
                <a:lnSpc>
                  <a:spcPct val="150000"/>
                </a:lnSpc>
              </a:pPr>
              <a:r>
                <a:rPr lang="vi-VN"/>
                <a:t>Đồng chí Châu Văn Liêm (1902-1930), một trong những nhân tố chính tham gia sáng lập ra An Nam Cộng sản Đảng.</a:t>
              </a:r>
              <a:endParaRPr lang="en-US"/>
            </a:p>
          </p:txBody>
        </p:sp>
      </p:grpSp>
      <p:grpSp>
        <p:nvGrpSpPr>
          <p:cNvPr id="15" name="Group 14">
            <a:extLst>
              <a:ext uri="{FF2B5EF4-FFF2-40B4-BE49-F238E27FC236}">
                <a16:creationId xmlns:a16="http://schemas.microsoft.com/office/drawing/2014/main" id="{D67C1B75-CE33-8025-A2D9-660DCB584323}"/>
              </a:ext>
            </a:extLst>
          </p:cNvPr>
          <p:cNvGrpSpPr/>
          <p:nvPr/>
        </p:nvGrpSpPr>
        <p:grpSpPr>
          <a:xfrm>
            <a:off x="6410383" y="760267"/>
            <a:ext cx="2934789" cy="3339634"/>
            <a:chOff x="-837098" y="-610146"/>
            <a:chExt cx="5186832" cy="4423806"/>
          </a:xfrm>
        </p:grpSpPr>
        <p:pic>
          <p:nvPicPr>
            <p:cNvPr id="16" name="Picture 15">
              <a:extLst>
                <a:ext uri="{FF2B5EF4-FFF2-40B4-BE49-F238E27FC236}">
                  <a16:creationId xmlns:a16="http://schemas.microsoft.com/office/drawing/2014/main" id="{6868A957-0428-DF09-CF84-5279FB1701C9}"/>
                </a:ext>
              </a:extLst>
            </p:cNvPr>
            <p:cNvPicPr>
              <a:picLocks noChangeAspect="1"/>
            </p:cNvPicPr>
            <p:nvPr/>
          </p:nvPicPr>
          <p:blipFill>
            <a:blip r:embed="rId3"/>
            <a:srcRect/>
            <a:stretch/>
          </p:blipFill>
          <p:spPr>
            <a:xfrm>
              <a:off x="-837098" y="-610146"/>
              <a:ext cx="5186832" cy="3725089"/>
            </a:xfrm>
            <a:prstGeom prst="rect">
              <a:avLst/>
            </a:prstGeom>
          </p:spPr>
        </p:pic>
        <p:sp>
          <p:nvSpPr>
            <p:cNvPr id="17" name="TextBox 16">
              <a:extLst>
                <a:ext uri="{FF2B5EF4-FFF2-40B4-BE49-F238E27FC236}">
                  <a16:creationId xmlns:a16="http://schemas.microsoft.com/office/drawing/2014/main" id="{BB5C1A1C-4B4C-8A10-2CB4-0ED8CF601899}"/>
                </a:ext>
              </a:extLst>
            </p:cNvPr>
            <p:cNvSpPr txBox="1"/>
            <p:nvPr/>
          </p:nvSpPr>
          <p:spPr>
            <a:xfrm>
              <a:off x="-160556" y="3114943"/>
              <a:ext cx="3833748" cy="698717"/>
            </a:xfrm>
            <a:prstGeom prst="rect">
              <a:avLst/>
            </a:prstGeom>
            <a:noFill/>
          </p:spPr>
          <p:txBody>
            <a:bodyPr wrap="square">
              <a:spAutoFit/>
            </a:bodyPr>
            <a:lstStyle/>
            <a:p>
              <a:pPr algn="ctr">
                <a:lnSpc>
                  <a:spcPct val="150000"/>
                </a:lnSpc>
              </a:pPr>
              <a:r>
                <a:rPr lang="vi-VN"/>
                <a:t>Báo “Đỏ”, Cơ quan Tuyên truyền của An Nam Cộng sản Đảng, số ra ngày 30-10-1929. </a:t>
              </a:r>
              <a:endParaRPr lang="en-US"/>
            </a:p>
          </p:txBody>
        </p:sp>
      </p:grpSp>
    </p:spTree>
    <p:extLst>
      <p:ext uri="{BB962C8B-B14F-4D97-AF65-F5344CB8AC3E}">
        <p14:creationId xmlns:p14="http://schemas.microsoft.com/office/powerpoint/2010/main" val="602686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0A6A2294-06E7-FEEB-B31B-7B7226991CEF}"/>
              </a:ext>
            </a:extLst>
          </p:cNvPr>
          <p:cNvSpPr/>
          <p:nvPr/>
        </p:nvSpPr>
        <p:spPr>
          <a:xfrm>
            <a:off x="0" y="498443"/>
            <a:ext cx="3464313" cy="609600"/>
          </a:xfrm>
          <a:prstGeom prst="homePlate">
            <a:avLst/>
          </a:prstGeom>
          <a:solidFill>
            <a:srgbClr val="2A29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i="1">
                <a:solidFill>
                  <a:schemeClr val="accent3"/>
                </a:solidFill>
                <a:effectLst/>
                <a:ea typeface="Calibri" panose="020F0502020204030204" pitchFamily="34" charset="0"/>
              </a:rPr>
              <a:t>Quá trình thành lập</a:t>
            </a:r>
            <a:endParaRPr lang="en-US" sz="2200" i="1">
              <a:solidFill>
                <a:schemeClr val="accent3"/>
              </a:solidFill>
            </a:endParaRPr>
          </a:p>
        </p:txBody>
      </p:sp>
      <p:grpSp>
        <p:nvGrpSpPr>
          <p:cNvPr id="8" name="Group 7">
            <a:extLst>
              <a:ext uri="{FF2B5EF4-FFF2-40B4-BE49-F238E27FC236}">
                <a16:creationId xmlns:a16="http://schemas.microsoft.com/office/drawing/2014/main" id="{9F0A9ED6-3D51-1388-A090-ACD9EAEF93E2}"/>
              </a:ext>
            </a:extLst>
          </p:cNvPr>
          <p:cNvGrpSpPr/>
          <p:nvPr/>
        </p:nvGrpSpPr>
        <p:grpSpPr>
          <a:xfrm>
            <a:off x="319668" y="1103809"/>
            <a:ext cx="3679490" cy="2122118"/>
            <a:chOff x="181581" y="1623423"/>
            <a:chExt cx="3679490" cy="2122118"/>
          </a:xfrm>
        </p:grpSpPr>
        <p:sp>
          <p:nvSpPr>
            <p:cNvPr id="9" name="Rectangle: Rounded Corners 8">
              <a:extLst>
                <a:ext uri="{FF2B5EF4-FFF2-40B4-BE49-F238E27FC236}">
                  <a16:creationId xmlns:a16="http://schemas.microsoft.com/office/drawing/2014/main" id="{05D5405B-CAF8-18DE-8938-06B631904785}"/>
                </a:ext>
              </a:extLst>
            </p:cNvPr>
            <p:cNvSpPr/>
            <p:nvPr/>
          </p:nvSpPr>
          <p:spPr>
            <a:xfrm>
              <a:off x="181581" y="2193145"/>
              <a:ext cx="3679490" cy="1552396"/>
            </a:xfrm>
            <a:prstGeom prst="roundRect">
              <a:avLst>
                <a:gd name="adj" fmla="val 5523"/>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lnSpc>
                  <a:spcPct val="150000"/>
                </a:lnSpc>
              </a:pPr>
              <a:r>
                <a:rPr lang="en-US" sz="2000">
                  <a:solidFill>
                    <a:srgbClr val="000000"/>
                  </a:solidFill>
                  <a:ea typeface="Calibri" panose="020F0502020204030204" pitchFamily="34" charset="0"/>
                  <a:cs typeface="Times New Roman" panose="02020603050405020304" pitchFamily="18" charset="0"/>
                </a:rPr>
                <a:t>Đảng viên cấp tiến trong </a:t>
              </a:r>
            </a:p>
            <a:p>
              <a:pPr algn="ctr">
                <a:lnSpc>
                  <a:spcPct val="150000"/>
                </a:lnSpc>
              </a:pPr>
              <a:r>
                <a:rPr lang="en-US" sz="2000">
                  <a:solidFill>
                    <a:srgbClr val="000000"/>
                  </a:solidFill>
                  <a:ea typeface="Calibri" panose="020F0502020204030204" pitchFamily="34" charset="0"/>
                  <a:cs typeface="Times New Roman" panose="02020603050405020304" pitchFamily="18" charset="0"/>
                </a:rPr>
                <a:t>Tân Việt Cách mạng đảng họp ở Sài Gòn.</a:t>
              </a:r>
              <a:endParaRPr lang="en-US" sz="1600"/>
            </a:p>
          </p:txBody>
        </p:sp>
        <p:sp>
          <p:nvSpPr>
            <p:cNvPr id="10" name="TextBox 9">
              <a:extLst>
                <a:ext uri="{FF2B5EF4-FFF2-40B4-BE49-F238E27FC236}">
                  <a16:creationId xmlns:a16="http://schemas.microsoft.com/office/drawing/2014/main" id="{FF7F5CFB-6EB9-863B-D663-77A2700A19EB}"/>
                </a:ext>
              </a:extLst>
            </p:cNvPr>
            <p:cNvSpPr txBox="1"/>
            <p:nvPr/>
          </p:nvSpPr>
          <p:spPr>
            <a:xfrm>
              <a:off x="372627" y="1623423"/>
              <a:ext cx="3297399" cy="923330"/>
            </a:xfrm>
            <a:prstGeom prst="rect">
              <a:avLst/>
            </a:prstGeom>
            <a:noFill/>
          </p:spPr>
          <p:txBody>
            <a:bodyPr wrap="square" rtlCol="0">
              <a:spAutoFit/>
            </a:bodyPr>
            <a:lstStyle/>
            <a:p>
              <a:pPr algn="ctr"/>
              <a:r>
                <a:rPr lang="en-US" sz="5400" b="1">
                  <a:solidFill>
                    <a:srgbClr val="FF0000"/>
                  </a:solidFill>
                  <a:effectLst>
                    <a:reflection blurRad="6350" stA="55000" endA="300" endPos="45500" dir="5400000" sy="-100000" algn="bl" rotWithShape="0"/>
                  </a:effectLst>
                </a:rPr>
                <a:t>9/1929</a:t>
              </a:r>
            </a:p>
          </p:txBody>
        </p:sp>
      </p:grpSp>
      <p:grpSp>
        <p:nvGrpSpPr>
          <p:cNvPr id="7" name="Group 6">
            <a:extLst>
              <a:ext uri="{FF2B5EF4-FFF2-40B4-BE49-F238E27FC236}">
                <a16:creationId xmlns:a16="http://schemas.microsoft.com/office/drawing/2014/main" id="{196CEC5A-AAB4-C95D-7E0B-C0F449EABE2D}"/>
              </a:ext>
            </a:extLst>
          </p:cNvPr>
          <p:cNvGrpSpPr/>
          <p:nvPr/>
        </p:nvGrpSpPr>
        <p:grpSpPr>
          <a:xfrm>
            <a:off x="319668" y="3323166"/>
            <a:ext cx="3679490" cy="1522269"/>
            <a:chOff x="319668" y="3323166"/>
            <a:chExt cx="3679490" cy="1522269"/>
          </a:xfrm>
        </p:grpSpPr>
        <p:sp>
          <p:nvSpPr>
            <p:cNvPr id="3" name="Arrow: Down 2">
              <a:extLst>
                <a:ext uri="{FF2B5EF4-FFF2-40B4-BE49-F238E27FC236}">
                  <a16:creationId xmlns:a16="http://schemas.microsoft.com/office/drawing/2014/main" id="{5A7247E8-B3D2-4CE9-D082-D28A79491510}"/>
                </a:ext>
              </a:extLst>
            </p:cNvPr>
            <p:cNvSpPr/>
            <p:nvPr/>
          </p:nvSpPr>
          <p:spPr>
            <a:xfrm>
              <a:off x="1932877" y="3323166"/>
              <a:ext cx="453071" cy="414867"/>
            </a:xfrm>
            <a:prstGeom prst="down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63B8D244-8817-E75B-BBDB-F902E1226991}"/>
                </a:ext>
              </a:extLst>
            </p:cNvPr>
            <p:cNvSpPr/>
            <p:nvPr/>
          </p:nvSpPr>
          <p:spPr>
            <a:xfrm>
              <a:off x="319668" y="3796869"/>
              <a:ext cx="3679490" cy="1048566"/>
            </a:xfrm>
            <a:prstGeom prst="roundRect">
              <a:avLst>
                <a:gd name="adj" fmla="val 5523"/>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ea typeface="Calibri" panose="020F0502020204030204" pitchFamily="34" charset="0"/>
                  <a:cs typeface="Times New Roman" panose="02020603050405020304" pitchFamily="18" charset="0"/>
                </a:rPr>
                <a:t>Thành lập Đông Dương </a:t>
              </a:r>
            </a:p>
            <a:p>
              <a:pPr algn="ctr">
                <a:lnSpc>
                  <a:spcPct val="150000"/>
                </a:lnSpc>
              </a:pPr>
              <a:r>
                <a:rPr lang="en-US" sz="2000">
                  <a:solidFill>
                    <a:srgbClr val="000000"/>
                  </a:solidFill>
                  <a:ea typeface="Calibri" panose="020F0502020204030204" pitchFamily="34" charset="0"/>
                  <a:cs typeface="Times New Roman" panose="02020603050405020304" pitchFamily="18" charset="0"/>
                </a:rPr>
                <a:t>Cộng sản Liên đoàn.</a:t>
              </a:r>
              <a:endParaRPr lang="en-US" sz="1600"/>
            </a:p>
          </p:txBody>
        </p:sp>
      </p:grpSp>
      <p:grpSp>
        <p:nvGrpSpPr>
          <p:cNvPr id="5" name="Group 4">
            <a:extLst>
              <a:ext uri="{FF2B5EF4-FFF2-40B4-BE49-F238E27FC236}">
                <a16:creationId xmlns:a16="http://schemas.microsoft.com/office/drawing/2014/main" id="{8F0BF6AD-476F-EC4B-B985-BB26C6B4B2CE}"/>
              </a:ext>
            </a:extLst>
          </p:cNvPr>
          <p:cNvGrpSpPr/>
          <p:nvPr/>
        </p:nvGrpSpPr>
        <p:grpSpPr>
          <a:xfrm>
            <a:off x="4190204" y="522200"/>
            <a:ext cx="4940556" cy="4323235"/>
            <a:chOff x="697794" y="567474"/>
            <a:chExt cx="4940556" cy="4323235"/>
          </a:xfrm>
        </p:grpSpPr>
        <p:pic>
          <p:nvPicPr>
            <p:cNvPr id="6" name="Picture 5">
              <a:extLst>
                <a:ext uri="{FF2B5EF4-FFF2-40B4-BE49-F238E27FC236}">
                  <a16:creationId xmlns:a16="http://schemas.microsoft.com/office/drawing/2014/main" id="{B743FD01-CE7B-233E-F925-C618913B294A}"/>
                </a:ext>
              </a:extLst>
            </p:cNvPr>
            <p:cNvPicPr>
              <a:picLocks noChangeAspect="1"/>
            </p:cNvPicPr>
            <p:nvPr/>
          </p:nvPicPr>
          <p:blipFill>
            <a:blip r:embed="rId2"/>
            <a:srcRect/>
            <a:stretch/>
          </p:blipFill>
          <p:spPr>
            <a:xfrm>
              <a:off x="697794" y="567474"/>
              <a:ext cx="3260440" cy="4323235"/>
            </a:xfrm>
            <a:prstGeom prst="rect">
              <a:avLst/>
            </a:prstGeom>
          </p:spPr>
        </p:pic>
        <p:sp>
          <p:nvSpPr>
            <p:cNvPr id="11" name="TextBox 10">
              <a:extLst>
                <a:ext uri="{FF2B5EF4-FFF2-40B4-BE49-F238E27FC236}">
                  <a16:creationId xmlns:a16="http://schemas.microsoft.com/office/drawing/2014/main" id="{CC5CB1FF-5410-D15B-AFCC-7AA8F07E2EBA}"/>
                </a:ext>
              </a:extLst>
            </p:cNvPr>
            <p:cNvSpPr txBox="1"/>
            <p:nvPr/>
          </p:nvSpPr>
          <p:spPr>
            <a:xfrm>
              <a:off x="3958234" y="3170558"/>
              <a:ext cx="1680116" cy="1720151"/>
            </a:xfrm>
            <a:prstGeom prst="rect">
              <a:avLst/>
            </a:prstGeom>
            <a:noFill/>
          </p:spPr>
          <p:txBody>
            <a:bodyPr wrap="square">
              <a:spAutoFit/>
            </a:bodyPr>
            <a:lstStyle/>
            <a:p>
              <a:pPr>
                <a:lnSpc>
                  <a:spcPct val="150000"/>
                </a:lnSpc>
              </a:pPr>
              <a:r>
                <a:rPr lang="vi-VN" sz="1200"/>
                <a:t>Hải Triều</a:t>
              </a:r>
              <a:r>
                <a:rPr lang="en-US" sz="1200"/>
                <a:t> </a:t>
              </a:r>
              <a:r>
                <a:rPr lang="vi-VN" sz="1200"/>
                <a:t>- Nguyễn Văn Khoa (1908-1954), </a:t>
              </a:r>
              <a:r>
                <a:rPr lang="en-US" sz="1200"/>
                <a:t>1</a:t>
              </a:r>
              <a:r>
                <a:rPr lang="vi-VN" sz="1200"/>
                <a:t> trong những </a:t>
              </a:r>
              <a:r>
                <a:rPr lang="en-US" sz="1200"/>
                <a:t>người </a:t>
              </a:r>
              <a:r>
                <a:rPr lang="vi-VN" sz="1200"/>
                <a:t>tham gia thành lập Đông Dương Cộng sản Liên đoàn.</a:t>
              </a:r>
              <a:endParaRPr lang="en-US" sz="1200"/>
            </a:p>
          </p:txBody>
        </p:sp>
      </p:grpSp>
    </p:spTree>
    <p:extLst>
      <p:ext uri="{BB962C8B-B14F-4D97-AF65-F5344CB8AC3E}">
        <p14:creationId xmlns:p14="http://schemas.microsoft.com/office/powerpoint/2010/main" val="923587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0A6A2294-06E7-FEEB-B31B-7B7226991CEF}"/>
              </a:ext>
            </a:extLst>
          </p:cNvPr>
          <p:cNvSpPr/>
          <p:nvPr/>
        </p:nvSpPr>
        <p:spPr>
          <a:xfrm>
            <a:off x="0" y="498443"/>
            <a:ext cx="3464313" cy="609600"/>
          </a:xfrm>
          <a:prstGeom prst="homePlate">
            <a:avLst/>
          </a:prstGeom>
          <a:solidFill>
            <a:srgbClr val="2A29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i="1">
                <a:solidFill>
                  <a:schemeClr val="accent3"/>
                </a:solidFill>
                <a:effectLst/>
                <a:ea typeface="Calibri" panose="020F0502020204030204" pitchFamily="34" charset="0"/>
              </a:rPr>
              <a:t>Quá trình thành lập</a:t>
            </a:r>
            <a:endParaRPr lang="en-US" sz="2200" i="1">
              <a:solidFill>
                <a:schemeClr val="accent3"/>
              </a:solidFill>
            </a:endParaRPr>
          </a:p>
        </p:txBody>
      </p:sp>
      <p:sp>
        <p:nvSpPr>
          <p:cNvPr id="10" name="TextBox 9">
            <a:extLst>
              <a:ext uri="{FF2B5EF4-FFF2-40B4-BE49-F238E27FC236}">
                <a16:creationId xmlns:a16="http://schemas.microsoft.com/office/drawing/2014/main" id="{FF7F5CFB-6EB9-863B-D663-77A2700A19EB}"/>
              </a:ext>
            </a:extLst>
          </p:cNvPr>
          <p:cNvSpPr txBox="1"/>
          <p:nvPr/>
        </p:nvSpPr>
        <p:spPr>
          <a:xfrm>
            <a:off x="112200" y="1108043"/>
            <a:ext cx="3297399" cy="923330"/>
          </a:xfrm>
          <a:prstGeom prst="rect">
            <a:avLst/>
          </a:prstGeom>
          <a:noFill/>
        </p:spPr>
        <p:txBody>
          <a:bodyPr wrap="square" rtlCol="0">
            <a:spAutoFit/>
          </a:bodyPr>
          <a:lstStyle/>
          <a:p>
            <a:pPr algn="ctr"/>
            <a:r>
              <a:rPr lang="en-US" sz="5400" b="1" dirty="0">
                <a:solidFill>
                  <a:srgbClr val="FF0000"/>
                </a:solidFill>
                <a:effectLst>
                  <a:reflection blurRad="6350" stA="55000" endA="300" endPos="45500" dir="5400000" sy="-100000" algn="bl" rotWithShape="0"/>
                </a:effectLst>
              </a:rPr>
              <a:t>6/1929</a:t>
            </a:r>
          </a:p>
        </p:txBody>
      </p:sp>
      <p:grpSp>
        <p:nvGrpSpPr>
          <p:cNvPr id="7" name="Group 6">
            <a:extLst>
              <a:ext uri="{FF2B5EF4-FFF2-40B4-BE49-F238E27FC236}">
                <a16:creationId xmlns:a16="http://schemas.microsoft.com/office/drawing/2014/main" id="{196CEC5A-AAB4-C95D-7E0B-C0F449EABE2D}"/>
              </a:ext>
            </a:extLst>
          </p:cNvPr>
          <p:cNvGrpSpPr/>
          <p:nvPr/>
        </p:nvGrpSpPr>
        <p:grpSpPr>
          <a:xfrm>
            <a:off x="112200" y="2207762"/>
            <a:ext cx="3239911" cy="1522269"/>
            <a:chOff x="319668" y="3323166"/>
            <a:chExt cx="3679490" cy="1522269"/>
          </a:xfrm>
        </p:grpSpPr>
        <p:sp>
          <p:nvSpPr>
            <p:cNvPr id="3" name="Arrow: Down 2">
              <a:extLst>
                <a:ext uri="{FF2B5EF4-FFF2-40B4-BE49-F238E27FC236}">
                  <a16:creationId xmlns:a16="http://schemas.microsoft.com/office/drawing/2014/main" id="{5A7247E8-B3D2-4CE9-D082-D28A79491510}"/>
                </a:ext>
              </a:extLst>
            </p:cNvPr>
            <p:cNvSpPr/>
            <p:nvPr/>
          </p:nvSpPr>
          <p:spPr>
            <a:xfrm>
              <a:off x="1932877" y="3323166"/>
              <a:ext cx="453071" cy="414867"/>
            </a:xfrm>
            <a:prstGeom prst="down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63B8D244-8817-E75B-BBDB-F902E1226991}"/>
                </a:ext>
              </a:extLst>
            </p:cNvPr>
            <p:cNvSpPr/>
            <p:nvPr/>
          </p:nvSpPr>
          <p:spPr>
            <a:xfrm>
              <a:off x="319668" y="3796869"/>
              <a:ext cx="3679490" cy="1048566"/>
            </a:xfrm>
            <a:prstGeom prst="roundRect">
              <a:avLst>
                <a:gd name="adj" fmla="val 5523"/>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ea typeface="Calibri" panose="020F0502020204030204" pitchFamily="34" charset="0"/>
                  <a:cs typeface="Times New Roman" panose="02020603050405020304" pitchFamily="18" charset="0"/>
                </a:rPr>
                <a:t>T</a:t>
              </a:r>
              <a:r>
                <a:rPr lang="vi-VN" sz="2000">
                  <a:solidFill>
                    <a:srgbClr val="000000"/>
                  </a:solidFill>
                  <a:effectLst/>
                  <a:ea typeface="Calibri" panose="020F0502020204030204" pitchFamily="34" charset="0"/>
                  <a:cs typeface="Times New Roman" panose="02020603050405020304" pitchFamily="18" charset="0"/>
                </a:rPr>
                <a:t>hành lập Đông Dương </a:t>
              </a:r>
              <a:endParaRPr lang="en-US" sz="2000">
                <a:solidFill>
                  <a:srgbClr val="000000"/>
                </a:solidFill>
                <a:effectLst/>
                <a:ea typeface="Calibri" panose="020F0502020204030204" pitchFamily="34" charset="0"/>
                <a:cs typeface="Times New Roman" panose="02020603050405020304" pitchFamily="18" charset="0"/>
              </a:endParaRPr>
            </a:p>
            <a:p>
              <a:pPr algn="ctr">
                <a:lnSpc>
                  <a:spcPct val="150000"/>
                </a:lnSpc>
              </a:pPr>
              <a:r>
                <a:rPr lang="vi-VN" sz="2000">
                  <a:solidFill>
                    <a:srgbClr val="000000"/>
                  </a:solidFill>
                  <a:effectLst/>
                  <a:ea typeface="Calibri" panose="020F0502020204030204" pitchFamily="34" charset="0"/>
                  <a:cs typeface="Times New Roman" panose="02020603050405020304" pitchFamily="18" charset="0"/>
                </a:rPr>
                <a:t>Cộng sản Đảng. </a:t>
              </a:r>
              <a:endParaRPr lang="en-US" sz="1600"/>
            </a:p>
          </p:txBody>
        </p:sp>
      </p:grpSp>
      <p:sp>
        <p:nvSpPr>
          <p:cNvPr id="17" name="TextBox 16">
            <a:extLst>
              <a:ext uri="{FF2B5EF4-FFF2-40B4-BE49-F238E27FC236}">
                <a16:creationId xmlns:a16="http://schemas.microsoft.com/office/drawing/2014/main" id="{FF7F5CFB-6EB9-863B-D663-77A2700A19EB}"/>
              </a:ext>
            </a:extLst>
          </p:cNvPr>
          <p:cNvSpPr txBox="1"/>
          <p:nvPr/>
        </p:nvSpPr>
        <p:spPr>
          <a:xfrm>
            <a:off x="3024379" y="1108043"/>
            <a:ext cx="3297399" cy="923330"/>
          </a:xfrm>
          <a:prstGeom prst="rect">
            <a:avLst/>
          </a:prstGeom>
          <a:noFill/>
        </p:spPr>
        <p:txBody>
          <a:bodyPr wrap="square" rtlCol="0">
            <a:spAutoFit/>
          </a:bodyPr>
          <a:lstStyle/>
          <a:p>
            <a:pPr algn="ctr"/>
            <a:r>
              <a:rPr lang="en-US" sz="5400" b="1" dirty="0">
                <a:solidFill>
                  <a:srgbClr val="FF0000"/>
                </a:solidFill>
                <a:effectLst>
                  <a:reflection blurRad="6350" stA="55000" endA="300" endPos="45500" dir="5400000" sy="-100000" algn="bl" rotWithShape="0"/>
                </a:effectLst>
              </a:rPr>
              <a:t>8/1929</a:t>
            </a:r>
          </a:p>
        </p:txBody>
      </p:sp>
      <p:grpSp>
        <p:nvGrpSpPr>
          <p:cNvPr id="18" name="Group 17">
            <a:extLst>
              <a:ext uri="{FF2B5EF4-FFF2-40B4-BE49-F238E27FC236}">
                <a16:creationId xmlns:a16="http://schemas.microsoft.com/office/drawing/2014/main" id="{196CEC5A-AAB4-C95D-7E0B-C0F449EABE2D}"/>
              </a:ext>
            </a:extLst>
          </p:cNvPr>
          <p:cNvGrpSpPr/>
          <p:nvPr/>
        </p:nvGrpSpPr>
        <p:grpSpPr>
          <a:xfrm>
            <a:off x="3408212" y="2211369"/>
            <a:ext cx="2676843" cy="1524660"/>
            <a:chOff x="242554" y="3323166"/>
            <a:chExt cx="3679490" cy="1524660"/>
          </a:xfrm>
        </p:grpSpPr>
        <p:sp>
          <p:nvSpPr>
            <p:cNvPr id="19" name="Arrow: Down 2">
              <a:extLst>
                <a:ext uri="{FF2B5EF4-FFF2-40B4-BE49-F238E27FC236}">
                  <a16:creationId xmlns:a16="http://schemas.microsoft.com/office/drawing/2014/main" id="{5A7247E8-B3D2-4CE9-D082-D28A79491510}"/>
                </a:ext>
              </a:extLst>
            </p:cNvPr>
            <p:cNvSpPr/>
            <p:nvPr/>
          </p:nvSpPr>
          <p:spPr>
            <a:xfrm>
              <a:off x="1932877" y="3323166"/>
              <a:ext cx="453071" cy="414867"/>
            </a:xfrm>
            <a:prstGeom prst="down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3">
              <a:extLst>
                <a:ext uri="{FF2B5EF4-FFF2-40B4-BE49-F238E27FC236}">
                  <a16:creationId xmlns:a16="http://schemas.microsoft.com/office/drawing/2014/main" id="{63B8D244-8817-E75B-BBDB-F902E1226991}"/>
                </a:ext>
              </a:extLst>
            </p:cNvPr>
            <p:cNvSpPr/>
            <p:nvPr/>
          </p:nvSpPr>
          <p:spPr>
            <a:xfrm>
              <a:off x="242554" y="3799260"/>
              <a:ext cx="3679490" cy="1048566"/>
            </a:xfrm>
            <a:prstGeom prst="roundRect">
              <a:avLst>
                <a:gd name="adj" fmla="val 5523"/>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rgbClr val="000000"/>
                  </a:solidFill>
                  <a:ea typeface="Calibri" panose="020F0502020204030204" pitchFamily="34" charset="0"/>
                  <a:cs typeface="Times New Roman" panose="02020603050405020304" pitchFamily="18" charset="0"/>
                </a:rPr>
                <a:t>Thành</a:t>
              </a:r>
              <a:r>
                <a:rPr lang="en-US" sz="2000" dirty="0">
                  <a:solidFill>
                    <a:srgbClr val="000000"/>
                  </a:solidFill>
                  <a:ea typeface="Calibri" panose="020F0502020204030204" pitchFamily="34" charset="0"/>
                  <a:cs typeface="Times New Roman" panose="02020603050405020304" pitchFamily="18" charset="0"/>
                </a:rPr>
                <a:t> </a:t>
              </a:r>
              <a:r>
                <a:rPr lang="en-US" sz="2000" dirty="0" err="1">
                  <a:solidFill>
                    <a:srgbClr val="000000"/>
                  </a:solidFill>
                  <a:ea typeface="Calibri" panose="020F0502020204030204" pitchFamily="34" charset="0"/>
                  <a:cs typeface="Times New Roman" panose="02020603050405020304" pitchFamily="18" charset="0"/>
                </a:rPr>
                <a:t>lập</a:t>
              </a:r>
              <a:r>
                <a:rPr lang="en-US" sz="2000" dirty="0">
                  <a:solidFill>
                    <a:srgbClr val="000000"/>
                  </a:solidFill>
                  <a:ea typeface="Calibri" panose="020F0502020204030204" pitchFamily="34" charset="0"/>
                  <a:cs typeface="Times New Roman" panose="02020603050405020304" pitchFamily="18" charset="0"/>
                </a:rPr>
                <a:t> An Nam </a:t>
              </a:r>
            </a:p>
            <a:p>
              <a:pPr algn="ctr">
                <a:lnSpc>
                  <a:spcPct val="150000"/>
                </a:lnSpc>
              </a:pPr>
              <a:r>
                <a:rPr lang="en-US" sz="2000" dirty="0" err="1">
                  <a:solidFill>
                    <a:srgbClr val="000000"/>
                  </a:solidFill>
                  <a:ea typeface="Calibri" panose="020F0502020204030204" pitchFamily="34" charset="0"/>
                  <a:cs typeface="Times New Roman" panose="02020603050405020304" pitchFamily="18" charset="0"/>
                </a:rPr>
                <a:t>Cộng</a:t>
              </a:r>
              <a:r>
                <a:rPr lang="en-US" sz="2000" dirty="0">
                  <a:solidFill>
                    <a:srgbClr val="000000"/>
                  </a:solidFill>
                  <a:ea typeface="Calibri" panose="020F0502020204030204" pitchFamily="34" charset="0"/>
                  <a:cs typeface="Times New Roman" panose="02020603050405020304" pitchFamily="18" charset="0"/>
                </a:rPr>
                <a:t> </a:t>
              </a:r>
              <a:r>
                <a:rPr lang="en-US" sz="2000" dirty="0" err="1">
                  <a:solidFill>
                    <a:srgbClr val="000000"/>
                  </a:solidFill>
                  <a:ea typeface="Calibri" panose="020F0502020204030204" pitchFamily="34" charset="0"/>
                  <a:cs typeface="Times New Roman" panose="02020603050405020304" pitchFamily="18" charset="0"/>
                </a:rPr>
                <a:t>sản</a:t>
              </a:r>
              <a:r>
                <a:rPr lang="en-US" sz="2000" dirty="0">
                  <a:solidFill>
                    <a:srgbClr val="000000"/>
                  </a:solidFill>
                  <a:ea typeface="Calibri" panose="020F0502020204030204" pitchFamily="34" charset="0"/>
                  <a:cs typeface="Times New Roman" panose="02020603050405020304" pitchFamily="18" charset="0"/>
                </a:rPr>
                <a:t> </a:t>
              </a:r>
              <a:r>
                <a:rPr lang="en-US" sz="2000" dirty="0" err="1">
                  <a:solidFill>
                    <a:srgbClr val="000000"/>
                  </a:solidFill>
                  <a:ea typeface="Calibri" panose="020F0502020204030204" pitchFamily="34" charset="0"/>
                  <a:cs typeface="Times New Roman" panose="02020603050405020304" pitchFamily="18" charset="0"/>
                </a:rPr>
                <a:t>Đảng</a:t>
              </a:r>
              <a:r>
                <a:rPr lang="en-US" sz="2000" dirty="0">
                  <a:solidFill>
                    <a:srgbClr val="000000"/>
                  </a:solidFill>
                  <a:ea typeface="Calibri" panose="020F0502020204030204" pitchFamily="34" charset="0"/>
                  <a:cs typeface="Times New Roman" panose="02020603050405020304" pitchFamily="18" charset="0"/>
                </a:rPr>
                <a:t>.</a:t>
              </a:r>
              <a:endParaRPr lang="en-US" sz="1600" dirty="0"/>
            </a:p>
          </p:txBody>
        </p:sp>
      </p:grpSp>
      <p:sp>
        <p:nvSpPr>
          <p:cNvPr id="23" name="TextBox 22">
            <a:extLst>
              <a:ext uri="{FF2B5EF4-FFF2-40B4-BE49-F238E27FC236}">
                <a16:creationId xmlns:a16="http://schemas.microsoft.com/office/drawing/2014/main" id="{FF7F5CFB-6EB9-863B-D663-77A2700A19EB}"/>
              </a:ext>
            </a:extLst>
          </p:cNvPr>
          <p:cNvSpPr txBox="1"/>
          <p:nvPr/>
        </p:nvSpPr>
        <p:spPr>
          <a:xfrm>
            <a:off x="5846602" y="1166879"/>
            <a:ext cx="3297399" cy="923330"/>
          </a:xfrm>
          <a:prstGeom prst="rect">
            <a:avLst/>
          </a:prstGeom>
          <a:noFill/>
        </p:spPr>
        <p:txBody>
          <a:bodyPr wrap="square" rtlCol="0">
            <a:spAutoFit/>
          </a:bodyPr>
          <a:lstStyle/>
          <a:p>
            <a:pPr algn="ctr"/>
            <a:r>
              <a:rPr lang="en-US" sz="5400" b="1" dirty="0">
                <a:solidFill>
                  <a:srgbClr val="FF0000"/>
                </a:solidFill>
                <a:effectLst>
                  <a:reflection blurRad="6350" stA="55000" endA="300" endPos="45500" dir="5400000" sy="-100000" algn="bl" rotWithShape="0"/>
                </a:effectLst>
              </a:rPr>
              <a:t>9/1929</a:t>
            </a:r>
          </a:p>
        </p:txBody>
      </p:sp>
      <p:grpSp>
        <p:nvGrpSpPr>
          <p:cNvPr id="24" name="Group 23">
            <a:extLst>
              <a:ext uri="{FF2B5EF4-FFF2-40B4-BE49-F238E27FC236}">
                <a16:creationId xmlns:a16="http://schemas.microsoft.com/office/drawing/2014/main" id="{196CEC5A-AAB4-C95D-7E0B-C0F449EABE2D}"/>
              </a:ext>
            </a:extLst>
          </p:cNvPr>
          <p:cNvGrpSpPr/>
          <p:nvPr/>
        </p:nvGrpSpPr>
        <p:grpSpPr>
          <a:xfrm>
            <a:off x="6141156" y="2207762"/>
            <a:ext cx="3002845" cy="1522269"/>
            <a:chOff x="319668" y="3323166"/>
            <a:chExt cx="3679490" cy="1522269"/>
          </a:xfrm>
        </p:grpSpPr>
        <p:sp>
          <p:nvSpPr>
            <p:cNvPr id="25" name="Arrow: Down 2">
              <a:extLst>
                <a:ext uri="{FF2B5EF4-FFF2-40B4-BE49-F238E27FC236}">
                  <a16:creationId xmlns:a16="http://schemas.microsoft.com/office/drawing/2014/main" id="{5A7247E8-B3D2-4CE9-D082-D28A79491510}"/>
                </a:ext>
              </a:extLst>
            </p:cNvPr>
            <p:cNvSpPr/>
            <p:nvPr/>
          </p:nvSpPr>
          <p:spPr>
            <a:xfrm>
              <a:off x="1932877" y="3323166"/>
              <a:ext cx="453071" cy="414867"/>
            </a:xfrm>
            <a:prstGeom prst="down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3">
              <a:extLst>
                <a:ext uri="{FF2B5EF4-FFF2-40B4-BE49-F238E27FC236}">
                  <a16:creationId xmlns:a16="http://schemas.microsoft.com/office/drawing/2014/main" id="{63B8D244-8817-E75B-BBDB-F902E1226991}"/>
                </a:ext>
              </a:extLst>
            </p:cNvPr>
            <p:cNvSpPr/>
            <p:nvPr/>
          </p:nvSpPr>
          <p:spPr>
            <a:xfrm>
              <a:off x="319668" y="3796869"/>
              <a:ext cx="3679490" cy="1048566"/>
            </a:xfrm>
            <a:prstGeom prst="roundRect">
              <a:avLst>
                <a:gd name="adj" fmla="val 5523"/>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ea typeface="Calibri" panose="020F0502020204030204" pitchFamily="34" charset="0"/>
                  <a:cs typeface="Times New Roman" panose="02020603050405020304" pitchFamily="18" charset="0"/>
                </a:rPr>
                <a:t>Thành lập Đông Dương </a:t>
              </a:r>
            </a:p>
            <a:p>
              <a:pPr algn="ctr">
                <a:lnSpc>
                  <a:spcPct val="150000"/>
                </a:lnSpc>
              </a:pPr>
              <a:r>
                <a:rPr lang="en-US" sz="2000">
                  <a:solidFill>
                    <a:srgbClr val="000000"/>
                  </a:solidFill>
                  <a:ea typeface="Calibri" panose="020F0502020204030204" pitchFamily="34" charset="0"/>
                  <a:cs typeface="Times New Roman" panose="02020603050405020304" pitchFamily="18" charset="0"/>
                </a:rPr>
                <a:t>Cộng sản Liên đoàn.</a:t>
              </a:r>
              <a:endParaRPr lang="en-US" sz="1600"/>
            </a:p>
          </p:txBody>
        </p:sp>
      </p:grpSp>
    </p:spTree>
    <p:extLst>
      <p:ext uri="{BB962C8B-B14F-4D97-AF65-F5344CB8AC3E}">
        <p14:creationId xmlns:p14="http://schemas.microsoft.com/office/powerpoint/2010/main" val="698014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770">
          <a:extLst>
            <a:ext uri="{FF2B5EF4-FFF2-40B4-BE49-F238E27FC236}">
              <a16:creationId xmlns:a16="http://schemas.microsoft.com/office/drawing/2014/main" id="{4A9685CA-F8AA-2AFD-473F-A7BD51F46912}"/>
            </a:ext>
          </a:extLst>
        </p:cNvPr>
        <p:cNvGrpSpPr/>
        <p:nvPr/>
      </p:nvGrpSpPr>
      <p:grpSpPr>
        <a:xfrm>
          <a:off x="0" y="0"/>
          <a:ext cx="0" cy="0"/>
          <a:chOff x="0" y="0"/>
          <a:chExt cx="0" cy="0"/>
        </a:xfrm>
      </p:grpSpPr>
      <p:sp>
        <p:nvSpPr>
          <p:cNvPr id="22" name="Arrow: Pentagon 21">
            <a:extLst>
              <a:ext uri="{FF2B5EF4-FFF2-40B4-BE49-F238E27FC236}">
                <a16:creationId xmlns:a16="http://schemas.microsoft.com/office/drawing/2014/main" id="{9DC470A9-834D-4074-AAEC-2F64ED5E8E57}"/>
              </a:ext>
            </a:extLst>
          </p:cNvPr>
          <p:cNvSpPr/>
          <p:nvPr/>
        </p:nvSpPr>
        <p:spPr>
          <a:xfrm>
            <a:off x="59473" y="636127"/>
            <a:ext cx="2453268" cy="609600"/>
          </a:xfrm>
          <a:prstGeom prst="homePlate">
            <a:avLst/>
          </a:prstGeom>
          <a:solidFill>
            <a:srgbClr val="2A29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i="1">
                <a:solidFill>
                  <a:schemeClr val="accent3"/>
                </a:solidFill>
                <a:ea typeface="Calibri" panose="020F0502020204030204" pitchFamily="34" charset="0"/>
              </a:rPr>
              <a:t>Ý nghĩa</a:t>
            </a:r>
            <a:endParaRPr lang="en-US" sz="2200" i="1">
              <a:solidFill>
                <a:schemeClr val="accent3"/>
              </a:solidFill>
            </a:endParaRPr>
          </a:p>
        </p:txBody>
      </p:sp>
      <p:sp>
        <p:nvSpPr>
          <p:cNvPr id="25" name="Rectangle: Rounded Corners 24">
            <a:extLst>
              <a:ext uri="{FF2B5EF4-FFF2-40B4-BE49-F238E27FC236}">
                <a16:creationId xmlns:a16="http://schemas.microsoft.com/office/drawing/2014/main" id="{865A8A83-8BB0-DA02-2C45-F6416B388E49}"/>
              </a:ext>
            </a:extLst>
          </p:cNvPr>
          <p:cNvSpPr/>
          <p:nvPr/>
        </p:nvSpPr>
        <p:spPr>
          <a:xfrm>
            <a:off x="365203" y="1552201"/>
            <a:ext cx="3731012" cy="1266362"/>
          </a:xfrm>
          <a:prstGeom prst="roundRect">
            <a:avLst>
              <a:gd name="adj" fmla="val 10456"/>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ea typeface="Calibri" panose="020F0502020204030204" pitchFamily="34" charset="0"/>
              </a:rPr>
              <a:t>Chứng tỏ sự trưởng thành của giai cấp công nhân.</a:t>
            </a:r>
            <a:endParaRPr lang="en-US" sz="1600"/>
          </a:p>
        </p:txBody>
      </p:sp>
      <p:sp>
        <p:nvSpPr>
          <p:cNvPr id="26" name="Rectangle: Rounded Corners 25">
            <a:extLst>
              <a:ext uri="{FF2B5EF4-FFF2-40B4-BE49-F238E27FC236}">
                <a16:creationId xmlns:a16="http://schemas.microsoft.com/office/drawing/2014/main" id="{963D2EFF-BA4A-9B81-1ECA-4D0CE5131A74}"/>
              </a:ext>
            </a:extLst>
          </p:cNvPr>
          <p:cNvSpPr/>
          <p:nvPr/>
        </p:nvSpPr>
        <p:spPr>
          <a:xfrm>
            <a:off x="365203" y="2942387"/>
            <a:ext cx="3731012" cy="1564986"/>
          </a:xfrm>
          <a:prstGeom prst="roundRect">
            <a:avLst>
              <a:gd name="adj" fmla="val 10456"/>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dirty="0">
                <a:solidFill>
                  <a:srgbClr val="000000"/>
                </a:solidFill>
                <a:ea typeface="Calibri" panose="020F0502020204030204" pitchFamily="34" charset="0"/>
              </a:rPr>
              <a:t>Là bước </a:t>
            </a:r>
            <a:r>
              <a:rPr lang="vi-VN" sz="2000" dirty="0" smtClean="0">
                <a:solidFill>
                  <a:srgbClr val="000000"/>
                </a:solidFill>
                <a:ea typeface="Calibri" panose="020F0502020204030204" pitchFamily="34" charset="0"/>
              </a:rPr>
              <a:t>chuẩn </a:t>
            </a:r>
            <a:r>
              <a:rPr lang="vi-VN" sz="2000" dirty="0">
                <a:solidFill>
                  <a:srgbClr val="000000"/>
                </a:solidFill>
                <a:ea typeface="Calibri" panose="020F0502020204030204" pitchFamily="34" charset="0"/>
              </a:rPr>
              <a:t>bị trực tiếp cho sự thành lập của Đảng Cộng sản Việt Nam. </a:t>
            </a:r>
            <a:endParaRPr lang="en-US" sz="1600" dirty="0"/>
          </a:p>
        </p:txBody>
      </p:sp>
      <p:grpSp>
        <p:nvGrpSpPr>
          <p:cNvPr id="6" name="Group 5">
            <a:extLst>
              <a:ext uri="{FF2B5EF4-FFF2-40B4-BE49-F238E27FC236}">
                <a16:creationId xmlns:a16="http://schemas.microsoft.com/office/drawing/2014/main" id="{8679D361-1C54-2A9D-F37F-D00F6BBD6462}"/>
              </a:ext>
            </a:extLst>
          </p:cNvPr>
          <p:cNvGrpSpPr/>
          <p:nvPr/>
        </p:nvGrpSpPr>
        <p:grpSpPr>
          <a:xfrm>
            <a:off x="4245072" y="790709"/>
            <a:ext cx="4444516" cy="3856652"/>
            <a:chOff x="4237638" y="787436"/>
            <a:chExt cx="4444516" cy="3856652"/>
          </a:xfrm>
        </p:grpSpPr>
        <p:pic>
          <p:nvPicPr>
            <p:cNvPr id="3" name="Picture 2" descr="A tree next to a building&#10;&#10;Description automatically generated">
              <a:extLst>
                <a:ext uri="{FF2B5EF4-FFF2-40B4-BE49-F238E27FC236}">
                  <a16:creationId xmlns:a16="http://schemas.microsoft.com/office/drawing/2014/main" id="{AC5BD653-3D70-D5C8-806D-5AE9858D0E23}"/>
                </a:ext>
              </a:extLst>
            </p:cNvPr>
            <p:cNvPicPr>
              <a:picLocks noChangeAspect="1"/>
            </p:cNvPicPr>
            <p:nvPr/>
          </p:nvPicPr>
          <p:blipFill>
            <a:blip r:embed="rId3"/>
            <a:stretch>
              <a:fillRect/>
            </a:stretch>
          </p:blipFill>
          <p:spPr>
            <a:xfrm>
              <a:off x="4237638" y="787436"/>
              <a:ext cx="4444516" cy="3244497"/>
            </a:xfrm>
            <a:prstGeom prst="rect">
              <a:avLst/>
            </a:prstGeom>
          </p:spPr>
        </p:pic>
        <p:sp>
          <p:nvSpPr>
            <p:cNvPr id="5" name="TextBox 4">
              <a:extLst>
                <a:ext uri="{FF2B5EF4-FFF2-40B4-BE49-F238E27FC236}">
                  <a16:creationId xmlns:a16="http://schemas.microsoft.com/office/drawing/2014/main" id="{C9AB1000-6867-8AC0-18C0-741CCA0CDEAB}"/>
                </a:ext>
              </a:extLst>
            </p:cNvPr>
            <p:cNvSpPr txBox="1"/>
            <p:nvPr/>
          </p:nvSpPr>
          <p:spPr>
            <a:xfrm>
              <a:off x="4548580" y="4031933"/>
              <a:ext cx="3822632" cy="612155"/>
            </a:xfrm>
            <a:prstGeom prst="rect">
              <a:avLst/>
            </a:prstGeom>
            <a:noFill/>
          </p:spPr>
          <p:txBody>
            <a:bodyPr wrap="square">
              <a:spAutoFit/>
            </a:bodyPr>
            <a:lstStyle/>
            <a:p>
              <a:pPr algn="ctr">
                <a:lnSpc>
                  <a:spcPct val="150000"/>
                </a:lnSpc>
              </a:pPr>
              <a:r>
                <a:rPr lang="vi-VN" sz="1200" b="0">
                  <a:solidFill>
                    <a:srgbClr val="2A292A"/>
                  </a:solidFill>
                  <a:effectLst/>
                  <a:latin typeface="Arial" panose="020B0604020202020204" pitchFamily="34" charset="0"/>
                </a:rPr>
                <a:t>Nhà số 5D phố Hàm Long, Hà Nội - nơi thành lập Chi bộ Cộng sản đầu tiên ở Việt Nam (tháng 3/1929)</a:t>
              </a:r>
              <a:endParaRPr lang="en-US" sz="1200">
                <a:solidFill>
                  <a:srgbClr val="2A292A"/>
                </a:solidFill>
              </a:endParaRPr>
            </a:p>
          </p:txBody>
        </p:sp>
      </p:grpSp>
    </p:spTree>
    <p:extLst>
      <p:ext uri="{BB962C8B-B14F-4D97-AF65-F5344CB8AC3E}">
        <p14:creationId xmlns:p14="http://schemas.microsoft.com/office/powerpoint/2010/main" val="2109332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strVal val="#ppt_h"/>
                                          </p:val>
                                        </p:tav>
                                        <p:tav tm="100000">
                                          <p:val>
                                            <p:strVal val="#ppt_h"/>
                                          </p:val>
                                        </p:tav>
                                      </p:tavLst>
                                    </p:anim>
                                  </p:childTnLst>
                                </p:cTn>
                              </p:par>
                              <p:par>
                                <p:cTn id="14" presetID="17" presetClass="entr" presetSubtype="10"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p:cTn id="16" dur="500" fill="hold"/>
                                        <p:tgtEl>
                                          <p:spTgt spid="26"/>
                                        </p:tgtEl>
                                        <p:attrNameLst>
                                          <p:attrName>ppt_w</p:attrName>
                                        </p:attrNameLst>
                                      </p:cBhvr>
                                      <p:tavLst>
                                        <p:tav tm="0">
                                          <p:val>
                                            <p:fltVal val="0"/>
                                          </p:val>
                                        </p:tav>
                                        <p:tav tm="100000">
                                          <p:val>
                                            <p:strVal val="#ppt_w"/>
                                          </p:val>
                                        </p:tav>
                                      </p:tavLst>
                                    </p:anim>
                                    <p:anim calcmode="lin" valueType="num">
                                      <p:cBhvr>
                                        <p:cTn id="17" dur="500" fill="hold"/>
                                        <p:tgtEl>
                                          <p:spTgt spid="26"/>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5" grpId="0" animBg="1"/>
      <p:bldP spid="2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newspaper with a picture of a person and a sun&#10;&#10;Description automatically generated">
            <a:extLst>
              <a:ext uri="{FF2B5EF4-FFF2-40B4-BE49-F238E27FC236}">
                <a16:creationId xmlns:a16="http://schemas.microsoft.com/office/drawing/2014/main" id="{33734191-D73D-7915-65C2-DED5E88C4309}"/>
              </a:ext>
            </a:extLst>
          </p:cNvPr>
          <p:cNvPicPr>
            <a:picLocks noChangeAspect="1"/>
          </p:cNvPicPr>
          <p:nvPr/>
        </p:nvPicPr>
        <p:blipFill>
          <a:blip r:embed="rId2"/>
          <a:stretch>
            <a:fillRect/>
          </a:stretch>
        </p:blipFill>
        <p:spPr>
          <a:xfrm>
            <a:off x="0" y="0"/>
            <a:ext cx="3460652" cy="5143500"/>
          </a:xfrm>
          <a:prstGeom prst="rect">
            <a:avLst/>
          </a:prstGeom>
        </p:spPr>
      </p:pic>
      <p:sp>
        <p:nvSpPr>
          <p:cNvPr id="7" name="TextBox 6">
            <a:extLst>
              <a:ext uri="{FF2B5EF4-FFF2-40B4-BE49-F238E27FC236}">
                <a16:creationId xmlns:a16="http://schemas.microsoft.com/office/drawing/2014/main" id="{B4F64EB4-CF02-EB52-F37A-500BBDBFF4BE}"/>
              </a:ext>
            </a:extLst>
          </p:cNvPr>
          <p:cNvSpPr txBox="1"/>
          <p:nvPr/>
        </p:nvSpPr>
        <p:spPr>
          <a:xfrm>
            <a:off x="3460652" y="473740"/>
            <a:ext cx="5368504" cy="4196020"/>
          </a:xfrm>
          <a:prstGeom prst="rect">
            <a:avLst/>
          </a:prstGeom>
          <a:noFill/>
        </p:spPr>
        <p:txBody>
          <a:bodyPr wrap="square">
            <a:spAutoFit/>
          </a:bodyPr>
          <a:lstStyle/>
          <a:p>
            <a:pPr marL="342900" marR="0" lvl="0" indent="-342900" algn="just"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0" cap="none" spc="0" normalizeH="0" baseline="0" noProof="0">
                <a:ln>
                  <a:noFill/>
                </a:ln>
                <a:solidFill>
                  <a:srgbClr val="000000"/>
                </a:solidFill>
                <a:effectLst/>
                <a:uLnTx/>
                <a:uFillTx/>
                <a:latin typeface="Arial"/>
                <a:cs typeface="Arial"/>
                <a:sym typeface="Arial"/>
              </a:rPr>
              <a:t>Vai trò: </a:t>
            </a:r>
            <a:r>
              <a:rPr kumimoji="0" lang="vi-VN" sz="1800" b="0" i="0" u="none" strike="noStrike" kern="0" cap="none" spc="0" normalizeH="0" baseline="0" noProof="0">
                <a:ln>
                  <a:noFill/>
                </a:ln>
                <a:solidFill>
                  <a:srgbClr val="000000"/>
                </a:solidFill>
                <a:effectLst/>
                <a:uLnTx/>
                <a:uFillTx/>
                <a:latin typeface="Arial"/>
                <a:cs typeface="Arial"/>
                <a:sym typeface="Arial"/>
              </a:rPr>
              <a:t>giúp Bác tìm thấy phương hướng và đường lối cơ bản của phong trào cách mạng giải phóng dân tộc. </a:t>
            </a:r>
            <a:endParaRPr kumimoji="0" lang="en-US" sz="1800" b="0" i="0" u="none" strike="noStrike" kern="0" cap="none" spc="0" normalizeH="0" baseline="0" noProof="0">
              <a:ln>
                <a:noFill/>
              </a:ln>
              <a:solidFill>
                <a:srgbClr val="000000"/>
              </a:solidFill>
              <a:effectLst/>
              <a:uLnTx/>
              <a:uFillTx/>
              <a:latin typeface="Arial"/>
              <a:cs typeface="Arial"/>
              <a:sym typeface="Arial"/>
            </a:endParaRPr>
          </a:p>
          <a:p>
            <a:pPr marL="342900" marR="0" lvl="0" indent="-342900" algn="just"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0" cap="none" spc="0" normalizeH="0" baseline="0" noProof="0">
                <a:ln>
                  <a:noFill/>
                </a:ln>
                <a:solidFill>
                  <a:srgbClr val="000000"/>
                </a:solidFill>
                <a:effectLst/>
                <a:uLnTx/>
                <a:uFillTx/>
                <a:latin typeface="Arial"/>
                <a:cs typeface="Arial"/>
                <a:sym typeface="Arial"/>
              </a:rPr>
              <a:t>Kẻ thù: </a:t>
            </a:r>
            <a:r>
              <a:rPr kumimoji="0" lang="vi-VN" sz="1800" b="0" i="0" u="none" strike="noStrike" kern="0" cap="none" spc="0" normalizeH="0" baseline="0" noProof="0">
                <a:ln>
                  <a:noFill/>
                </a:ln>
                <a:solidFill>
                  <a:srgbClr val="000000"/>
                </a:solidFill>
                <a:effectLst/>
                <a:uLnTx/>
                <a:uFillTx/>
                <a:latin typeface="Arial"/>
                <a:cs typeface="Arial"/>
                <a:sym typeface="Arial"/>
              </a:rPr>
              <a:t>thực dân Pháp</a:t>
            </a:r>
            <a:r>
              <a:rPr kumimoji="0" lang="en-US" sz="1800" b="0" i="0" u="none" strike="noStrike" kern="0" cap="none" spc="0" normalizeH="0" baseline="0" noProof="0">
                <a:ln>
                  <a:noFill/>
                </a:ln>
                <a:solidFill>
                  <a:srgbClr val="000000"/>
                </a:solidFill>
                <a:effectLst/>
                <a:uLnTx/>
                <a:uFillTx/>
                <a:latin typeface="Arial"/>
                <a:cs typeface="Arial"/>
                <a:sym typeface="Arial"/>
              </a:rPr>
              <a:t>, </a:t>
            </a:r>
            <a:r>
              <a:rPr kumimoji="0" lang="vi-VN" sz="1800" b="0" i="0" u="none" strike="noStrike" kern="0" cap="none" spc="0" normalizeH="0" baseline="0" noProof="0">
                <a:ln>
                  <a:noFill/>
                </a:ln>
                <a:solidFill>
                  <a:srgbClr val="000000"/>
                </a:solidFill>
                <a:effectLst/>
                <a:uLnTx/>
                <a:uFillTx/>
                <a:latin typeface="Arial"/>
                <a:cs typeface="Arial"/>
                <a:sym typeface="Arial"/>
              </a:rPr>
              <a:t>bọn phong kiến</a:t>
            </a:r>
            <a:r>
              <a:rPr kumimoji="0" lang="en-US" sz="1800" b="0" i="0" u="none" strike="noStrike" kern="0" cap="none" spc="0" normalizeH="0" baseline="0" noProof="0">
                <a:ln>
                  <a:noFill/>
                </a:ln>
                <a:solidFill>
                  <a:srgbClr val="000000"/>
                </a:solidFill>
                <a:effectLst/>
                <a:uLnTx/>
                <a:uFillTx/>
                <a:latin typeface="Arial"/>
                <a:cs typeface="Arial"/>
                <a:sym typeface="Arial"/>
              </a:rPr>
              <a:t>.</a:t>
            </a:r>
            <a:r>
              <a:rPr kumimoji="0" lang="vi-VN" sz="1800" b="0" i="0" u="none" strike="noStrike" kern="0" cap="none" spc="0" normalizeH="0" baseline="0" noProof="0">
                <a:ln>
                  <a:noFill/>
                </a:ln>
                <a:solidFill>
                  <a:srgbClr val="000000"/>
                </a:solidFill>
                <a:effectLst/>
                <a:uLnTx/>
                <a:uFillTx/>
                <a:latin typeface="Arial"/>
                <a:cs typeface="Arial"/>
                <a:sym typeface="Arial"/>
              </a:rPr>
              <a:t> </a:t>
            </a:r>
            <a:endParaRPr kumimoji="0" lang="en-US" sz="1800" b="0" i="0" u="none" strike="noStrike" kern="0" cap="none" spc="0" normalizeH="0" baseline="0" noProof="0">
              <a:ln>
                <a:noFill/>
              </a:ln>
              <a:solidFill>
                <a:srgbClr val="000000"/>
              </a:solidFill>
              <a:effectLst/>
              <a:uLnTx/>
              <a:uFillTx/>
              <a:latin typeface="Arial"/>
              <a:cs typeface="Arial"/>
              <a:sym typeface="Arial"/>
            </a:endParaRPr>
          </a:p>
          <a:p>
            <a:pPr marL="342900" marR="0" lvl="0" indent="-342900" algn="just"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0" cap="none" spc="0" normalizeH="0" baseline="0" noProof="0">
                <a:ln>
                  <a:noFill/>
                </a:ln>
                <a:solidFill>
                  <a:srgbClr val="000000"/>
                </a:solidFill>
                <a:effectLst/>
                <a:uLnTx/>
                <a:uFillTx/>
                <a:latin typeface="Arial"/>
                <a:cs typeface="Arial"/>
                <a:sym typeface="Arial"/>
              </a:rPr>
              <a:t>N</a:t>
            </a:r>
            <a:r>
              <a:rPr kumimoji="0" lang="vi-VN" sz="1800" b="0" i="0" u="none" strike="noStrike" kern="0" cap="none" spc="0" normalizeH="0" baseline="0" noProof="0">
                <a:ln>
                  <a:noFill/>
                </a:ln>
                <a:solidFill>
                  <a:srgbClr val="000000"/>
                </a:solidFill>
                <a:effectLst/>
                <a:uLnTx/>
                <a:uFillTx/>
                <a:latin typeface="Arial"/>
                <a:cs typeface="Arial"/>
                <a:sym typeface="Arial"/>
              </a:rPr>
              <a:t>òng cốt</a:t>
            </a:r>
            <a:r>
              <a:rPr kumimoji="0" lang="en-US" sz="1800" b="0" i="0" u="none" strike="noStrike" kern="0" cap="none" spc="0" normalizeH="0" baseline="0" noProof="0">
                <a:ln>
                  <a:noFill/>
                </a:ln>
                <a:solidFill>
                  <a:srgbClr val="000000"/>
                </a:solidFill>
                <a:effectLst/>
                <a:uLnTx/>
                <a:uFillTx/>
                <a:latin typeface="Arial"/>
                <a:cs typeface="Arial"/>
                <a:sym typeface="Arial"/>
              </a:rPr>
              <a:t>: </a:t>
            </a:r>
            <a:r>
              <a:rPr kumimoji="0" lang="vi-VN" sz="1800" b="0" i="0" u="none" strike="noStrike" kern="0" cap="none" spc="0" normalizeH="0" baseline="0" noProof="0">
                <a:ln>
                  <a:noFill/>
                </a:ln>
                <a:solidFill>
                  <a:srgbClr val="000000"/>
                </a:solidFill>
                <a:effectLst/>
                <a:uLnTx/>
                <a:uFillTx/>
                <a:latin typeface="Arial"/>
                <a:cs typeface="Arial"/>
                <a:sym typeface="Arial"/>
              </a:rPr>
              <a:t>giai cấp công nhân</a:t>
            </a:r>
            <a:r>
              <a:rPr kumimoji="0" lang="en-US" sz="1800" b="0" i="0" u="none" strike="noStrike" kern="0" cap="none" spc="0" normalizeH="0" baseline="0" noProof="0">
                <a:ln>
                  <a:noFill/>
                </a:ln>
                <a:solidFill>
                  <a:srgbClr val="000000"/>
                </a:solidFill>
                <a:effectLst/>
                <a:uLnTx/>
                <a:uFillTx/>
                <a:latin typeface="Arial"/>
                <a:cs typeface="Arial"/>
                <a:sym typeface="Arial"/>
              </a:rPr>
              <a:t>,</a:t>
            </a:r>
            <a:r>
              <a:rPr kumimoji="0" lang="vi-VN" sz="1800" b="0" i="0" u="none" strike="noStrike" kern="0" cap="none" spc="0" normalizeH="0" baseline="0" noProof="0">
                <a:ln>
                  <a:noFill/>
                </a:ln>
                <a:solidFill>
                  <a:srgbClr val="000000"/>
                </a:solidFill>
                <a:effectLst/>
                <a:uLnTx/>
                <a:uFillTx/>
                <a:latin typeface="Arial"/>
                <a:cs typeface="Arial"/>
                <a:sym typeface="Arial"/>
              </a:rPr>
              <a:t> nông dân. </a:t>
            </a:r>
            <a:endParaRPr kumimoji="0" lang="en-US" sz="1800" b="0" i="0" u="none" strike="noStrike" kern="0" cap="none" spc="0" normalizeH="0" baseline="0" noProof="0">
              <a:ln>
                <a:noFill/>
              </a:ln>
              <a:solidFill>
                <a:srgbClr val="000000"/>
              </a:solidFill>
              <a:effectLst/>
              <a:uLnTx/>
              <a:uFillTx/>
              <a:latin typeface="Arial"/>
              <a:cs typeface="Arial"/>
              <a:sym typeface="Arial"/>
            </a:endParaRPr>
          </a:p>
          <a:p>
            <a:pPr marL="342900" marR="0" lvl="0" indent="-342900" algn="just"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vi-VN" sz="1800" b="0" i="0" u="none" strike="noStrike" kern="0" cap="none" spc="0" normalizeH="0" baseline="0" noProof="0">
                <a:ln>
                  <a:noFill/>
                </a:ln>
                <a:solidFill>
                  <a:srgbClr val="000000"/>
                </a:solidFill>
                <a:effectLst/>
                <a:uLnTx/>
                <a:uFillTx/>
                <a:latin typeface="Arial"/>
                <a:cs typeface="Arial"/>
                <a:sym typeface="Arial"/>
              </a:rPr>
              <a:t>Bác khẳng định: “Muốn cứu nước và giải phóng dân tộc không có con đường nào khác con đường cách mạng vô sản”. Ðây là cơ sở tư tưởng để Bác vững bước đi theo con đường cách mạng triệt để của chủ nghĩa Mác – Lê-nin.</a:t>
            </a:r>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5024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FEFAE96-9A19-BEBA-C4CB-E79A167CE5EB}"/>
              </a:ext>
            </a:extLst>
          </p:cNvPr>
          <p:cNvSpPr txBox="1"/>
          <p:nvPr/>
        </p:nvSpPr>
        <p:spPr>
          <a:xfrm>
            <a:off x="295418" y="1794844"/>
            <a:ext cx="8553157" cy="248266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3600" b="1"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a:sym typeface="Arial"/>
              </a:rPr>
              <a:t>HOẠT ĐỘNG CỦA NGUYỄN ÁI QUỐC VÀ SỰ THÀNH LẬP ĐẢNG CỘNG SẢN</a:t>
            </a:r>
            <a:r>
              <a:rPr kumimoji="0" lang="en-US" sz="3600" b="1" i="0" u="none" strike="noStrike" kern="0" cap="none" spc="0" normalizeH="0" baseline="0" noProof="0">
                <a:ln>
                  <a:noFill/>
                </a:ln>
                <a:solidFill>
                  <a:srgbClr val="000000"/>
                </a:solidFill>
                <a:effectLst/>
                <a:uLnTx/>
                <a:uFillTx/>
                <a:latin typeface="Arial"/>
                <a:ea typeface="Times New Roman" panose="02020603050405020304" pitchFamily="18" charset="0"/>
                <a:cs typeface="Arial"/>
                <a:sym typeface="Arial"/>
              </a:rPr>
              <a:t> VIỆT NAM</a:t>
            </a:r>
            <a:r>
              <a:rPr kumimoji="0" lang="vi-VN" sz="3600" b="1"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a:sym typeface="Arial"/>
              </a:rPr>
              <a:t> </a:t>
            </a:r>
            <a:endParaRPr kumimoji="0" lang="en-US" sz="3200" b="1" i="0" u="none" strike="noStrike" kern="0" cap="none" spc="0" normalizeH="0" baseline="0" noProof="0">
              <a:ln>
                <a:noFill/>
              </a:ln>
              <a:solidFill>
                <a:srgbClr val="000000"/>
              </a:solidFill>
              <a:effectLst/>
              <a:uLnTx/>
              <a:uFillTx/>
              <a:latin typeface="Arial"/>
              <a:ea typeface="Calibri" panose="020F0502020204030204" pitchFamily="34" charset="0"/>
              <a:cs typeface="Arial"/>
              <a:sym typeface="Arial"/>
            </a:endParaRPr>
          </a:p>
        </p:txBody>
      </p:sp>
      <p:sp>
        <p:nvSpPr>
          <p:cNvPr id="3" name="Rectangle 2">
            <a:extLst>
              <a:ext uri="{FF2B5EF4-FFF2-40B4-BE49-F238E27FC236}">
                <a16:creationId xmlns:a16="http://schemas.microsoft.com/office/drawing/2014/main" id="{2D90A494-D935-0A08-3ADB-7CF6F0E5CAAE}"/>
              </a:ext>
            </a:extLst>
          </p:cNvPr>
          <p:cNvSpPr/>
          <p:nvPr/>
        </p:nvSpPr>
        <p:spPr>
          <a:xfrm>
            <a:off x="3326776" y="865989"/>
            <a:ext cx="2490439" cy="825191"/>
          </a:xfrm>
          <a:prstGeom prst="rect">
            <a:avLst/>
          </a:prstGeom>
          <a:solidFill>
            <a:srgbClr val="2A29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a:ln>
                  <a:noFill/>
                </a:ln>
                <a:solidFill>
                  <a:srgbClr val="FFFFFF"/>
                </a:solidFill>
                <a:effectLst/>
                <a:uLnTx/>
                <a:uFillTx/>
                <a:latin typeface="Arial"/>
                <a:ea typeface="+mn-ea"/>
                <a:cs typeface="+mn-cs"/>
                <a:sym typeface="Arial"/>
              </a:rPr>
              <a:t>BÀI 6</a:t>
            </a:r>
          </a:p>
        </p:txBody>
      </p:sp>
    </p:spTree>
    <p:extLst>
      <p:ext uri="{BB962C8B-B14F-4D97-AF65-F5344CB8AC3E}">
        <p14:creationId xmlns:p14="http://schemas.microsoft.com/office/powerpoint/2010/main" val="20598768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D9406-F302-182B-B229-232B4B00C7D4}"/>
              </a:ext>
            </a:extLst>
          </p:cNvPr>
          <p:cNvSpPr>
            <a:spLocks noGrp="1"/>
          </p:cNvSpPr>
          <p:nvPr>
            <p:ph type="title"/>
          </p:nvPr>
        </p:nvSpPr>
        <p:spPr>
          <a:xfrm>
            <a:off x="3566600" y="105929"/>
            <a:ext cx="2010801" cy="462256"/>
          </a:xfrm>
          <a:solidFill>
            <a:srgbClr val="FFFF00"/>
          </a:solidFill>
        </p:spPr>
        <p:txBody>
          <a:bodyPr/>
          <a:lstStyle/>
          <a:p>
            <a:r>
              <a:rPr lang="en-US" sz="2400" b="1" dirty="0">
                <a:latin typeface="Times New Roman" panose="02020603050405020304" pitchFamily="18" charset="0"/>
                <a:cs typeface="Times New Roman" panose="02020603050405020304" pitchFamily="18" charset="0"/>
              </a:rPr>
              <a:t>KHỞI ĐỘNG</a:t>
            </a:r>
          </a:p>
        </p:txBody>
      </p:sp>
      <p:pic>
        <p:nvPicPr>
          <p:cNvPr id="1026" name="Picture 2" descr="Chủ tịch Hồ Chí Minh và hành trình tìm đường cứu nước | Đài Phát thanh và  Truyền hình Hà Tĩnh">
            <a:extLst>
              <a:ext uri="{FF2B5EF4-FFF2-40B4-BE49-F238E27FC236}">
                <a16:creationId xmlns:a16="http://schemas.microsoft.com/office/drawing/2014/main" id="{5A79EBB9-4A34-490A-A429-E85998CF74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577" y="664699"/>
            <a:ext cx="8176847" cy="4372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48674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65"/>
        <p:cNvGrpSpPr/>
        <p:nvPr/>
      </p:nvGrpSpPr>
      <p:grpSpPr>
        <a:xfrm>
          <a:off x="0" y="0"/>
          <a:ext cx="0" cy="0"/>
          <a:chOff x="0" y="0"/>
          <a:chExt cx="0" cy="0"/>
        </a:xfrm>
      </p:grpSpPr>
      <p:sp>
        <p:nvSpPr>
          <p:cNvPr id="1505" name="TextBox 1504">
            <a:extLst>
              <a:ext uri="{FF2B5EF4-FFF2-40B4-BE49-F238E27FC236}">
                <a16:creationId xmlns:a16="http://schemas.microsoft.com/office/drawing/2014/main" id="{CA9AFEC1-3E6E-DF82-4573-9FAEB5CB1F5D}"/>
              </a:ext>
            </a:extLst>
          </p:cNvPr>
          <p:cNvSpPr txBox="1"/>
          <p:nvPr/>
        </p:nvSpPr>
        <p:spPr>
          <a:xfrm>
            <a:off x="2266155" y="761750"/>
            <a:ext cx="4611690" cy="646331"/>
          </a:xfrm>
          <a:prstGeom prst="rect">
            <a:avLst/>
          </a:prstGeom>
          <a:noFill/>
        </p:spPr>
        <p:txBody>
          <a:bodyPr wrap="square">
            <a:spAutoFit/>
          </a:bodyPr>
          <a:lstStyle/>
          <a:p>
            <a:pPr algn="ctr"/>
            <a:r>
              <a:rPr lang="en" sz="3600" b="1">
                <a:solidFill>
                  <a:schemeClr val="bg1">
                    <a:lumMod val="50000"/>
                  </a:schemeClr>
                </a:solidFill>
                <a:latin typeface="+mj-lt"/>
              </a:rPr>
              <a:t>NỘI DUNG BÀI HỌC</a:t>
            </a:r>
            <a:endParaRPr lang="en-US" sz="3600">
              <a:solidFill>
                <a:schemeClr val="bg1">
                  <a:lumMod val="50000"/>
                </a:schemeClr>
              </a:solidFill>
            </a:endParaRPr>
          </a:p>
        </p:txBody>
      </p:sp>
      <p:grpSp>
        <p:nvGrpSpPr>
          <p:cNvPr id="1510" name="Group 1509">
            <a:extLst>
              <a:ext uri="{FF2B5EF4-FFF2-40B4-BE49-F238E27FC236}">
                <a16:creationId xmlns:a16="http://schemas.microsoft.com/office/drawing/2014/main" id="{733F3C84-DAF2-781F-966D-95DAC2D1A47D}"/>
              </a:ext>
            </a:extLst>
          </p:cNvPr>
          <p:cNvGrpSpPr/>
          <p:nvPr/>
        </p:nvGrpSpPr>
        <p:grpSpPr>
          <a:xfrm>
            <a:off x="830580" y="1740017"/>
            <a:ext cx="4419600" cy="958660"/>
            <a:chOff x="2019300" y="1365657"/>
            <a:chExt cx="4419600" cy="958660"/>
          </a:xfrm>
        </p:grpSpPr>
        <p:sp>
          <p:nvSpPr>
            <p:cNvPr id="1506" name="Rectangle 1505">
              <a:extLst>
                <a:ext uri="{FF2B5EF4-FFF2-40B4-BE49-F238E27FC236}">
                  <a16:creationId xmlns:a16="http://schemas.microsoft.com/office/drawing/2014/main" id="{002300D5-1937-EFFE-7DB4-FE9A855961BA}"/>
                </a:ext>
              </a:extLst>
            </p:cNvPr>
            <p:cNvSpPr/>
            <p:nvPr/>
          </p:nvSpPr>
          <p:spPr>
            <a:xfrm>
              <a:off x="2019300" y="1592635"/>
              <a:ext cx="792480" cy="646331"/>
            </a:xfrm>
            <a:prstGeom prst="rect">
              <a:avLst/>
            </a:prstGeom>
            <a:solidFill>
              <a:srgbClr val="2A29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accent2"/>
                  </a:solidFill>
                </a:rPr>
                <a:t>01</a:t>
              </a:r>
            </a:p>
          </p:txBody>
        </p:sp>
        <p:sp>
          <p:nvSpPr>
            <p:cNvPr id="1509" name="TextBox 1508">
              <a:extLst>
                <a:ext uri="{FF2B5EF4-FFF2-40B4-BE49-F238E27FC236}">
                  <a16:creationId xmlns:a16="http://schemas.microsoft.com/office/drawing/2014/main" id="{B19F596B-BD23-8651-14D6-2047114EBB6E}"/>
                </a:ext>
              </a:extLst>
            </p:cNvPr>
            <p:cNvSpPr txBox="1"/>
            <p:nvPr/>
          </p:nvSpPr>
          <p:spPr>
            <a:xfrm>
              <a:off x="2880360" y="1365657"/>
              <a:ext cx="3558540" cy="958660"/>
            </a:xfrm>
            <a:prstGeom prst="rect">
              <a:avLst/>
            </a:prstGeom>
            <a:noFill/>
          </p:spPr>
          <p:txBody>
            <a:bodyPr wrap="square">
              <a:spAutoFit/>
            </a:bodyPr>
            <a:lstStyle/>
            <a:p>
              <a:pPr algn="just">
                <a:lnSpc>
                  <a:spcPct val="150000"/>
                </a:lnSpc>
              </a:pPr>
              <a:r>
                <a:rPr lang="en-US" sz="2000"/>
                <a:t>Hoạt động của Nguyễn Ái Quốc từ năm 1918 đến 1930</a:t>
              </a:r>
            </a:p>
          </p:txBody>
        </p:sp>
      </p:grpSp>
      <p:grpSp>
        <p:nvGrpSpPr>
          <p:cNvPr id="1512" name="Group 1511">
            <a:extLst>
              <a:ext uri="{FF2B5EF4-FFF2-40B4-BE49-F238E27FC236}">
                <a16:creationId xmlns:a16="http://schemas.microsoft.com/office/drawing/2014/main" id="{B0FD86D1-0937-16DC-8177-47A59ACB8B99}"/>
              </a:ext>
            </a:extLst>
          </p:cNvPr>
          <p:cNvGrpSpPr/>
          <p:nvPr/>
        </p:nvGrpSpPr>
        <p:grpSpPr>
          <a:xfrm>
            <a:off x="830580" y="3099924"/>
            <a:ext cx="4419600" cy="958660"/>
            <a:chOff x="6332220" y="1436470"/>
            <a:chExt cx="4419600" cy="958660"/>
          </a:xfrm>
        </p:grpSpPr>
        <p:sp>
          <p:nvSpPr>
            <p:cNvPr id="1507" name="Rectangle 1506">
              <a:extLst>
                <a:ext uri="{FF2B5EF4-FFF2-40B4-BE49-F238E27FC236}">
                  <a16:creationId xmlns:a16="http://schemas.microsoft.com/office/drawing/2014/main" id="{371DCBCE-9785-A9FC-99EF-E7A98C864E33}"/>
                </a:ext>
              </a:extLst>
            </p:cNvPr>
            <p:cNvSpPr/>
            <p:nvPr/>
          </p:nvSpPr>
          <p:spPr>
            <a:xfrm>
              <a:off x="6332220" y="1592635"/>
              <a:ext cx="792480" cy="646331"/>
            </a:xfrm>
            <a:prstGeom prst="rect">
              <a:avLst/>
            </a:prstGeom>
            <a:solidFill>
              <a:srgbClr val="2A29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accent2"/>
                  </a:solidFill>
                </a:rPr>
                <a:t>02</a:t>
              </a:r>
            </a:p>
          </p:txBody>
        </p:sp>
        <p:sp>
          <p:nvSpPr>
            <p:cNvPr id="1511" name="TextBox 1510">
              <a:extLst>
                <a:ext uri="{FF2B5EF4-FFF2-40B4-BE49-F238E27FC236}">
                  <a16:creationId xmlns:a16="http://schemas.microsoft.com/office/drawing/2014/main" id="{08FA1C4F-5AC7-E7CF-AA8E-19A43A27DA7C}"/>
                </a:ext>
              </a:extLst>
            </p:cNvPr>
            <p:cNvSpPr txBox="1"/>
            <p:nvPr/>
          </p:nvSpPr>
          <p:spPr>
            <a:xfrm>
              <a:off x="7124700" y="1436470"/>
              <a:ext cx="3627120" cy="958660"/>
            </a:xfrm>
            <a:prstGeom prst="rect">
              <a:avLst/>
            </a:prstGeom>
            <a:noFill/>
          </p:spPr>
          <p:txBody>
            <a:bodyPr wrap="square">
              <a:spAutoFit/>
            </a:bodyPr>
            <a:lstStyle/>
            <a:p>
              <a:pPr algn="just">
                <a:lnSpc>
                  <a:spcPct val="150000"/>
                </a:lnSpc>
              </a:pPr>
              <a:r>
                <a:rPr lang="en-US" sz="2000"/>
                <a:t>Sự thành lập của Đảng Cộng sản Việt Nam. </a:t>
              </a:r>
            </a:p>
          </p:txBody>
        </p:sp>
      </p:grpSp>
      <p:pic>
        <p:nvPicPr>
          <p:cNvPr id="1515" name="Picture 1514" descr="A red and black symbol&#10;&#10;Description automatically generated">
            <a:extLst>
              <a:ext uri="{FF2B5EF4-FFF2-40B4-BE49-F238E27FC236}">
                <a16:creationId xmlns:a16="http://schemas.microsoft.com/office/drawing/2014/main" id="{CD68ABAB-0440-6F8C-D3F2-A9F25EEBD2D3}"/>
              </a:ext>
            </a:extLst>
          </p:cNvPr>
          <p:cNvPicPr>
            <a:picLocks noChangeAspect="1"/>
          </p:cNvPicPr>
          <p:nvPr/>
        </p:nvPicPr>
        <p:blipFill>
          <a:blip r:embed="rId3"/>
          <a:stretch>
            <a:fillRect/>
          </a:stretch>
        </p:blipFill>
        <p:spPr>
          <a:xfrm>
            <a:off x="5364403" y="1672590"/>
            <a:ext cx="2949017" cy="25717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05"/>
                                        </p:tgtEl>
                                        <p:attrNameLst>
                                          <p:attrName>style.visibility</p:attrName>
                                        </p:attrNameLst>
                                      </p:cBhvr>
                                      <p:to>
                                        <p:strVal val="visible"/>
                                      </p:to>
                                    </p:set>
                                    <p:animEffect transition="in" filter="barn(inVertical)">
                                      <p:cBhvr>
                                        <p:cTn id="7" dur="500"/>
                                        <p:tgtEl>
                                          <p:spTgt spid="150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10"/>
                                        </p:tgtEl>
                                        <p:attrNameLst>
                                          <p:attrName>style.visibility</p:attrName>
                                        </p:attrNameLst>
                                      </p:cBhvr>
                                      <p:to>
                                        <p:strVal val="visible"/>
                                      </p:to>
                                    </p:set>
                                    <p:animEffect transition="in" filter="wipe(left)">
                                      <p:cBhvr>
                                        <p:cTn id="12" dur="500"/>
                                        <p:tgtEl>
                                          <p:spTgt spid="15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512"/>
                                        </p:tgtEl>
                                        <p:attrNameLst>
                                          <p:attrName>style.visibility</p:attrName>
                                        </p:attrNameLst>
                                      </p:cBhvr>
                                      <p:to>
                                        <p:strVal val="visible"/>
                                      </p:to>
                                    </p:set>
                                    <p:animEffect transition="in" filter="wipe(left)">
                                      <p:cBhvr>
                                        <p:cTn id="17" dur="500"/>
                                        <p:tgtEl>
                                          <p:spTgt spid="15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88"/>
        <p:cNvGrpSpPr/>
        <p:nvPr/>
      </p:nvGrpSpPr>
      <p:grpSpPr>
        <a:xfrm>
          <a:off x="0" y="0"/>
          <a:ext cx="0" cy="0"/>
          <a:chOff x="0" y="0"/>
          <a:chExt cx="0" cy="0"/>
        </a:xfrm>
      </p:grpSpPr>
      <p:grpSp>
        <p:nvGrpSpPr>
          <p:cNvPr id="1491" name="Google Shape;1491;p39"/>
          <p:cNvGrpSpPr/>
          <p:nvPr/>
        </p:nvGrpSpPr>
        <p:grpSpPr>
          <a:xfrm>
            <a:off x="-280287" y="3722371"/>
            <a:ext cx="4409853" cy="1194429"/>
            <a:chOff x="-280287" y="3722371"/>
            <a:chExt cx="4409853" cy="1194429"/>
          </a:xfrm>
        </p:grpSpPr>
        <p:sp>
          <p:nvSpPr>
            <p:cNvPr id="1492" name="Google Shape;1492;p39"/>
            <p:cNvSpPr/>
            <p:nvPr/>
          </p:nvSpPr>
          <p:spPr>
            <a:xfrm flipH="1">
              <a:off x="3657867" y="4737044"/>
              <a:ext cx="198822" cy="179756"/>
            </a:xfrm>
            <a:custGeom>
              <a:avLst/>
              <a:gdLst/>
              <a:ahLst/>
              <a:cxnLst/>
              <a:rect l="l" t="t" r="r" b="b"/>
              <a:pathLst>
                <a:path w="196" h="200" extrusionOk="0">
                  <a:moveTo>
                    <a:pt x="191" y="195"/>
                  </a:moveTo>
                  <a:lnTo>
                    <a:pt x="191" y="195"/>
                  </a:lnTo>
                  <a:cubicBezTo>
                    <a:pt x="162" y="197"/>
                    <a:pt x="130" y="197"/>
                    <a:pt x="99" y="197"/>
                  </a:cubicBezTo>
                  <a:cubicBezTo>
                    <a:pt x="50" y="200"/>
                    <a:pt x="50" y="200"/>
                    <a:pt x="50" y="200"/>
                  </a:cubicBezTo>
                  <a:cubicBezTo>
                    <a:pt x="36" y="200"/>
                    <a:pt x="19" y="200"/>
                    <a:pt x="4" y="197"/>
                  </a:cubicBezTo>
                  <a:cubicBezTo>
                    <a:pt x="0" y="197"/>
                    <a:pt x="0" y="197"/>
                    <a:pt x="0" y="197"/>
                  </a:cubicBezTo>
                  <a:cubicBezTo>
                    <a:pt x="0" y="195"/>
                    <a:pt x="0" y="195"/>
                    <a:pt x="0" y="195"/>
                  </a:cubicBezTo>
                  <a:cubicBezTo>
                    <a:pt x="0" y="164"/>
                    <a:pt x="2" y="132"/>
                    <a:pt x="2" y="101"/>
                  </a:cubicBezTo>
                  <a:cubicBezTo>
                    <a:pt x="2" y="84"/>
                    <a:pt x="2" y="67"/>
                    <a:pt x="2" y="52"/>
                  </a:cubicBezTo>
                  <a:cubicBezTo>
                    <a:pt x="2" y="35"/>
                    <a:pt x="2" y="21"/>
                    <a:pt x="0" y="4"/>
                  </a:cubicBezTo>
                  <a:cubicBezTo>
                    <a:pt x="0" y="2"/>
                    <a:pt x="0" y="2"/>
                    <a:pt x="0" y="2"/>
                  </a:cubicBezTo>
                  <a:cubicBezTo>
                    <a:pt x="4" y="2"/>
                    <a:pt x="4" y="2"/>
                    <a:pt x="4" y="2"/>
                  </a:cubicBezTo>
                  <a:cubicBezTo>
                    <a:pt x="36" y="2"/>
                    <a:pt x="65" y="0"/>
                    <a:pt x="97" y="0"/>
                  </a:cubicBezTo>
                  <a:cubicBezTo>
                    <a:pt x="145" y="0"/>
                    <a:pt x="145" y="0"/>
                    <a:pt x="145" y="0"/>
                  </a:cubicBezTo>
                  <a:cubicBezTo>
                    <a:pt x="160" y="0"/>
                    <a:pt x="177" y="0"/>
                    <a:pt x="191" y="0"/>
                  </a:cubicBezTo>
                  <a:cubicBezTo>
                    <a:pt x="196" y="0"/>
                    <a:pt x="196" y="0"/>
                    <a:pt x="196" y="0"/>
                  </a:cubicBezTo>
                  <a:cubicBezTo>
                    <a:pt x="196" y="4"/>
                    <a:pt x="196" y="4"/>
                    <a:pt x="196" y="4"/>
                  </a:cubicBezTo>
                  <a:cubicBezTo>
                    <a:pt x="196" y="38"/>
                    <a:pt x="196" y="69"/>
                    <a:pt x="196" y="101"/>
                  </a:cubicBezTo>
                  <a:lnTo>
                    <a:pt x="191" y="195"/>
                  </a:lnTo>
                  <a:moveTo>
                    <a:pt x="191" y="195"/>
                  </a:moveTo>
                  <a:lnTo>
                    <a:pt x="191" y="195"/>
                  </a:lnTo>
                  <a:cubicBezTo>
                    <a:pt x="189" y="99"/>
                    <a:pt x="189" y="99"/>
                    <a:pt x="189" y="99"/>
                  </a:cubicBezTo>
                  <a:cubicBezTo>
                    <a:pt x="189" y="67"/>
                    <a:pt x="187" y="35"/>
                    <a:pt x="187" y="4"/>
                  </a:cubicBezTo>
                  <a:cubicBezTo>
                    <a:pt x="191" y="8"/>
                    <a:pt x="191" y="8"/>
                    <a:pt x="191" y="8"/>
                  </a:cubicBezTo>
                  <a:cubicBezTo>
                    <a:pt x="177" y="8"/>
                    <a:pt x="160" y="8"/>
                    <a:pt x="145" y="8"/>
                  </a:cubicBezTo>
                  <a:cubicBezTo>
                    <a:pt x="97" y="8"/>
                    <a:pt x="97" y="8"/>
                    <a:pt x="97" y="8"/>
                  </a:cubicBezTo>
                  <a:cubicBezTo>
                    <a:pt x="65" y="8"/>
                    <a:pt x="36" y="8"/>
                    <a:pt x="4" y="6"/>
                  </a:cubicBezTo>
                  <a:cubicBezTo>
                    <a:pt x="6" y="4"/>
                    <a:pt x="6" y="4"/>
                    <a:pt x="6" y="4"/>
                  </a:cubicBezTo>
                  <a:cubicBezTo>
                    <a:pt x="6" y="21"/>
                    <a:pt x="4" y="35"/>
                    <a:pt x="4" y="52"/>
                  </a:cubicBezTo>
                  <a:cubicBezTo>
                    <a:pt x="4" y="67"/>
                    <a:pt x="4" y="84"/>
                    <a:pt x="4" y="101"/>
                  </a:cubicBezTo>
                  <a:cubicBezTo>
                    <a:pt x="4" y="132"/>
                    <a:pt x="6" y="164"/>
                    <a:pt x="6" y="195"/>
                  </a:cubicBezTo>
                  <a:cubicBezTo>
                    <a:pt x="4" y="191"/>
                    <a:pt x="4" y="191"/>
                    <a:pt x="4" y="191"/>
                  </a:cubicBezTo>
                  <a:cubicBezTo>
                    <a:pt x="19" y="191"/>
                    <a:pt x="34" y="191"/>
                    <a:pt x="50" y="191"/>
                  </a:cubicBezTo>
                  <a:cubicBezTo>
                    <a:pt x="97" y="191"/>
                    <a:pt x="97" y="191"/>
                    <a:pt x="97" y="191"/>
                  </a:cubicBezTo>
                  <a:cubicBezTo>
                    <a:pt x="128" y="193"/>
                    <a:pt x="160" y="193"/>
                    <a:pt x="191" y="19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7000" rIns="90000" bIns="27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493" name="Google Shape;1493;p39"/>
            <p:cNvSpPr/>
            <p:nvPr/>
          </p:nvSpPr>
          <p:spPr>
            <a:xfrm flipH="1">
              <a:off x="3818142" y="4740639"/>
              <a:ext cx="9130" cy="128526"/>
            </a:xfrm>
            <a:custGeom>
              <a:avLst/>
              <a:gdLst/>
              <a:ahLst/>
              <a:cxnLst/>
              <a:rect l="l" t="t" r="r" b="b"/>
              <a:pathLst>
                <a:path w="9" h="143" extrusionOk="0">
                  <a:moveTo>
                    <a:pt x="5" y="0"/>
                  </a:moveTo>
                  <a:lnTo>
                    <a:pt x="5" y="0"/>
                  </a:lnTo>
                  <a:cubicBezTo>
                    <a:pt x="9" y="25"/>
                    <a:pt x="9" y="48"/>
                    <a:pt x="9" y="71"/>
                  </a:cubicBezTo>
                  <a:cubicBezTo>
                    <a:pt x="9" y="97"/>
                    <a:pt x="9" y="120"/>
                    <a:pt x="5" y="143"/>
                  </a:cubicBezTo>
                  <a:cubicBezTo>
                    <a:pt x="3" y="120"/>
                    <a:pt x="0" y="97"/>
                    <a:pt x="0" y="71"/>
                  </a:cubicBezTo>
                  <a:cubicBezTo>
                    <a:pt x="0" y="48"/>
                    <a:pt x="3" y="25"/>
                    <a:pt x="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6475" rIns="90000" bIns="64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494" name="Google Shape;1494;p39"/>
            <p:cNvSpPr/>
            <p:nvPr/>
          </p:nvSpPr>
          <p:spPr>
            <a:xfrm flipH="1">
              <a:off x="3798868" y="4740639"/>
              <a:ext cx="9130" cy="87182"/>
            </a:xfrm>
            <a:custGeom>
              <a:avLst/>
              <a:gdLst/>
              <a:ahLst/>
              <a:cxnLst/>
              <a:rect l="l" t="t" r="r" b="b"/>
              <a:pathLst>
                <a:path w="9" h="97" extrusionOk="0">
                  <a:moveTo>
                    <a:pt x="5" y="0"/>
                  </a:moveTo>
                  <a:lnTo>
                    <a:pt x="5" y="0"/>
                  </a:lnTo>
                  <a:cubicBezTo>
                    <a:pt x="7" y="17"/>
                    <a:pt x="9" y="31"/>
                    <a:pt x="9" y="48"/>
                  </a:cubicBezTo>
                  <a:cubicBezTo>
                    <a:pt x="9" y="63"/>
                    <a:pt x="7" y="80"/>
                    <a:pt x="5" y="97"/>
                  </a:cubicBezTo>
                  <a:cubicBezTo>
                    <a:pt x="0" y="80"/>
                    <a:pt x="0" y="63"/>
                    <a:pt x="0" y="48"/>
                  </a:cubicBezTo>
                  <a:cubicBezTo>
                    <a:pt x="0" y="31"/>
                    <a:pt x="0" y="17"/>
                    <a:pt x="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495" name="Google Shape;1495;p39"/>
            <p:cNvSpPr/>
            <p:nvPr/>
          </p:nvSpPr>
          <p:spPr>
            <a:xfrm flipH="1">
              <a:off x="3709601" y="4740639"/>
              <a:ext cx="8115" cy="113246"/>
            </a:xfrm>
            <a:custGeom>
              <a:avLst/>
              <a:gdLst/>
              <a:ahLst/>
              <a:cxnLst/>
              <a:rect l="l" t="t" r="r" b="b"/>
              <a:pathLst>
                <a:path w="8" h="126" extrusionOk="0">
                  <a:moveTo>
                    <a:pt x="4" y="0"/>
                  </a:moveTo>
                  <a:lnTo>
                    <a:pt x="4" y="0"/>
                  </a:lnTo>
                  <a:cubicBezTo>
                    <a:pt x="8" y="21"/>
                    <a:pt x="8" y="42"/>
                    <a:pt x="8" y="63"/>
                  </a:cubicBezTo>
                  <a:cubicBezTo>
                    <a:pt x="8" y="84"/>
                    <a:pt x="8" y="105"/>
                    <a:pt x="4" y="126"/>
                  </a:cubicBezTo>
                  <a:cubicBezTo>
                    <a:pt x="2" y="105"/>
                    <a:pt x="0" y="84"/>
                    <a:pt x="0" y="63"/>
                  </a:cubicBezTo>
                  <a:cubicBezTo>
                    <a:pt x="0" y="42"/>
                    <a:pt x="2" y="21"/>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50" rIns="90000" bIns="3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496" name="Google Shape;1496;p39"/>
            <p:cNvSpPr/>
            <p:nvPr/>
          </p:nvSpPr>
          <p:spPr>
            <a:xfrm flipH="1">
              <a:off x="3758292" y="4816137"/>
              <a:ext cx="9130" cy="70105"/>
            </a:xfrm>
            <a:custGeom>
              <a:avLst/>
              <a:gdLst/>
              <a:ahLst/>
              <a:cxnLst/>
              <a:rect l="l" t="t" r="r" b="b"/>
              <a:pathLst>
                <a:path w="9" h="78" extrusionOk="0">
                  <a:moveTo>
                    <a:pt x="5" y="0"/>
                  </a:moveTo>
                  <a:lnTo>
                    <a:pt x="5" y="0"/>
                  </a:lnTo>
                  <a:cubicBezTo>
                    <a:pt x="9" y="13"/>
                    <a:pt x="9" y="25"/>
                    <a:pt x="9" y="38"/>
                  </a:cubicBezTo>
                  <a:cubicBezTo>
                    <a:pt x="9" y="51"/>
                    <a:pt x="9" y="65"/>
                    <a:pt x="5" y="78"/>
                  </a:cubicBezTo>
                  <a:cubicBezTo>
                    <a:pt x="2" y="65"/>
                    <a:pt x="0" y="51"/>
                    <a:pt x="0" y="38"/>
                  </a:cubicBezTo>
                  <a:cubicBezTo>
                    <a:pt x="0" y="25"/>
                    <a:pt x="2" y="13"/>
                    <a:pt x="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497" name="Google Shape;1497;p39"/>
            <p:cNvSpPr/>
            <p:nvPr/>
          </p:nvSpPr>
          <p:spPr>
            <a:xfrm flipH="1">
              <a:off x="-95160" y="4737042"/>
              <a:ext cx="139362" cy="179750"/>
            </a:xfrm>
            <a:custGeom>
              <a:avLst/>
              <a:gdLst/>
              <a:ahLst/>
              <a:cxnLst/>
              <a:rect l="l" t="t" r="r" b="b"/>
              <a:pathLst>
                <a:path w="198" h="200" extrusionOk="0">
                  <a:moveTo>
                    <a:pt x="194" y="195"/>
                  </a:moveTo>
                  <a:lnTo>
                    <a:pt x="194" y="195"/>
                  </a:lnTo>
                  <a:cubicBezTo>
                    <a:pt x="162" y="197"/>
                    <a:pt x="131" y="197"/>
                    <a:pt x="99" y="197"/>
                  </a:cubicBezTo>
                  <a:cubicBezTo>
                    <a:pt x="51" y="200"/>
                    <a:pt x="51" y="200"/>
                    <a:pt x="51" y="200"/>
                  </a:cubicBezTo>
                  <a:cubicBezTo>
                    <a:pt x="36" y="200"/>
                    <a:pt x="19" y="200"/>
                    <a:pt x="4" y="197"/>
                  </a:cubicBezTo>
                  <a:cubicBezTo>
                    <a:pt x="0" y="197"/>
                    <a:pt x="0" y="197"/>
                    <a:pt x="0" y="197"/>
                  </a:cubicBezTo>
                  <a:cubicBezTo>
                    <a:pt x="0" y="195"/>
                    <a:pt x="0" y="195"/>
                    <a:pt x="0" y="195"/>
                  </a:cubicBezTo>
                  <a:cubicBezTo>
                    <a:pt x="0" y="164"/>
                    <a:pt x="2" y="132"/>
                    <a:pt x="2" y="101"/>
                  </a:cubicBezTo>
                  <a:cubicBezTo>
                    <a:pt x="2" y="84"/>
                    <a:pt x="2" y="67"/>
                    <a:pt x="2" y="52"/>
                  </a:cubicBezTo>
                  <a:cubicBezTo>
                    <a:pt x="2" y="35"/>
                    <a:pt x="2" y="21"/>
                    <a:pt x="2" y="4"/>
                  </a:cubicBezTo>
                  <a:cubicBezTo>
                    <a:pt x="2" y="2"/>
                    <a:pt x="2" y="2"/>
                    <a:pt x="2" y="2"/>
                  </a:cubicBezTo>
                  <a:cubicBezTo>
                    <a:pt x="4" y="2"/>
                    <a:pt x="4" y="2"/>
                    <a:pt x="4" y="2"/>
                  </a:cubicBezTo>
                  <a:cubicBezTo>
                    <a:pt x="36" y="2"/>
                    <a:pt x="67" y="0"/>
                    <a:pt x="99" y="0"/>
                  </a:cubicBezTo>
                  <a:cubicBezTo>
                    <a:pt x="145" y="0"/>
                    <a:pt x="145" y="0"/>
                    <a:pt x="145" y="0"/>
                  </a:cubicBezTo>
                  <a:cubicBezTo>
                    <a:pt x="162" y="0"/>
                    <a:pt x="177" y="0"/>
                    <a:pt x="192" y="0"/>
                  </a:cubicBezTo>
                  <a:cubicBezTo>
                    <a:pt x="198" y="0"/>
                    <a:pt x="198" y="0"/>
                    <a:pt x="198" y="0"/>
                  </a:cubicBezTo>
                  <a:cubicBezTo>
                    <a:pt x="198" y="4"/>
                    <a:pt x="198" y="4"/>
                    <a:pt x="198" y="4"/>
                  </a:cubicBezTo>
                  <a:cubicBezTo>
                    <a:pt x="198" y="38"/>
                    <a:pt x="196" y="69"/>
                    <a:pt x="196" y="101"/>
                  </a:cubicBezTo>
                  <a:lnTo>
                    <a:pt x="194" y="195"/>
                  </a:lnTo>
                  <a:moveTo>
                    <a:pt x="192" y="195"/>
                  </a:moveTo>
                  <a:lnTo>
                    <a:pt x="192" y="195"/>
                  </a:lnTo>
                  <a:cubicBezTo>
                    <a:pt x="189" y="99"/>
                    <a:pt x="189" y="99"/>
                    <a:pt x="189" y="99"/>
                  </a:cubicBezTo>
                  <a:cubicBezTo>
                    <a:pt x="189" y="67"/>
                    <a:pt x="187" y="35"/>
                    <a:pt x="187" y="4"/>
                  </a:cubicBezTo>
                  <a:cubicBezTo>
                    <a:pt x="192" y="8"/>
                    <a:pt x="192" y="8"/>
                    <a:pt x="192" y="8"/>
                  </a:cubicBezTo>
                  <a:cubicBezTo>
                    <a:pt x="177" y="8"/>
                    <a:pt x="162" y="8"/>
                    <a:pt x="145" y="8"/>
                  </a:cubicBezTo>
                  <a:cubicBezTo>
                    <a:pt x="99" y="8"/>
                    <a:pt x="99" y="8"/>
                    <a:pt x="99" y="8"/>
                  </a:cubicBezTo>
                  <a:cubicBezTo>
                    <a:pt x="67" y="8"/>
                    <a:pt x="36" y="8"/>
                    <a:pt x="4" y="6"/>
                  </a:cubicBezTo>
                  <a:cubicBezTo>
                    <a:pt x="7" y="4"/>
                    <a:pt x="7" y="4"/>
                    <a:pt x="7" y="4"/>
                  </a:cubicBezTo>
                  <a:cubicBezTo>
                    <a:pt x="7" y="21"/>
                    <a:pt x="4" y="35"/>
                    <a:pt x="4" y="52"/>
                  </a:cubicBezTo>
                  <a:cubicBezTo>
                    <a:pt x="4" y="67"/>
                    <a:pt x="4" y="84"/>
                    <a:pt x="4" y="101"/>
                  </a:cubicBezTo>
                  <a:cubicBezTo>
                    <a:pt x="4" y="132"/>
                    <a:pt x="7" y="164"/>
                    <a:pt x="7" y="195"/>
                  </a:cubicBezTo>
                  <a:cubicBezTo>
                    <a:pt x="4" y="191"/>
                    <a:pt x="4" y="191"/>
                    <a:pt x="4" y="191"/>
                  </a:cubicBezTo>
                  <a:cubicBezTo>
                    <a:pt x="19" y="191"/>
                    <a:pt x="34" y="191"/>
                    <a:pt x="51" y="191"/>
                  </a:cubicBezTo>
                  <a:cubicBezTo>
                    <a:pt x="97" y="191"/>
                    <a:pt x="97" y="191"/>
                    <a:pt x="97" y="191"/>
                  </a:cubicBezTo>
                  <a:cubicBezTo>
                    <a:pt x="128" y="193"/>
                    <a:pt x="160" y="193"/>
                    <a:pt x="192" y="19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7000" rIns="90000" bIns="27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498" name="Google Shape;1498;p39"/>
            <p:cNvSpPr/>
            <p:nvPr/>
          </p:nvSpPr>
          <p:spPr>
            <a:xfrm flipH="1">
              <a:off x="4083" y="4740637"/>
              <a:ext cx="6335" cy="128521"/>
            </a:xfrm>
            <a:custGeom>
              <a:avLst/>
              <a:gdLst/>
              <a:ahLst/>
              <a:cxnLst/>
              <a:rect l="l" t="t" r="r" b="b"/>
              <a:pathLst>
                <a:path w="9" h="143" extrusionOk="0">
                  <a:moveTo>
                    <a:pt x="5" y="0"/>
                  </a:moveTo>
                  <a:lnTo>
                    <a:pt x="5" y="0"/>
                  </a:lnTo>
                  <a:cubicBezTo>
                    <a:pt x="7" y="25"/>
                    <a:pt x="9" y="48"/>
                    <a:pt x="9" y="71"/>
                  </a:cubicBezTo>
                  <a:cubicBezTo>
                    <a:pt x="9" y="97"/>
                    <a:pt x="7" y="120"/>
                    <a:pt x="5" y="143"/>
                  </a:cubicBezTo>
                  <a:cubicBezTo>
                    <a:pt x="0" y="120"/>
                    <a:pt x="0" y="97"/>
                    <a:pt x="0" y="71"/>
                  </a:cubicBezTo>
                  <a:cubicBezTo>
                    <a:pt x="0" y="48"/>
                    <a:pt x="0" y="25"/>
                    <a:pt x="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6475" rIns="90000" bIns="64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499" name="Google Shape;1499;p39"/>
            <p:cNvSpPr/>
            <p:nvPr/>
          </p:nvSpPr>
          <p:spPr>
            <a:xfrm flipH="1">
              <a:off x="-6475" y="4740637"/>
              <a:ext cx="3519" cy="87179"/>
            </a:xfrm>
            <a:custGeom>
              <a:avLst/>
              <a:gdLst/>
              <a:ahLst/>
              <a:cxnLst/>
              <a:rect l="l" t="t" r="r" b="b"/>
              <a:pathLst>
                <a:path w="5" h="97" extrusionOk="0">
                  <a:moveTo>
                    <a:pt x="2" y="0"/>
                  </a:moveTo>
                  <a:lnTo>
                    <a:pt x="2" y="0"/>
                  </a:lnTo>
                  <a:cubicBezTo>
                    <a:pt x="5" y="17"/>
                    <a:pt x="5" y="31"/>
                    <a:pt x="5" y="48"/>
                  </a:cubicBezTo>
                  <a:cubicBezTo>
                    <a:pt x="5" y="63"/>
                    <a:pt x="5" y="80"/>
                    <a:pt x="2" y="97"/>
                  </a:cubicBezTo>
                  <a:cubicBezTo>
                    <a:pt x="0" y="80"/>
                    <a:pt x="0" y="63"/>
                    <a:pt x="0" y="48"/>
                  </a:cubicBezTo>
                  <a:cubicBezTo>
                    <a:pt x="0" y="31"/>
                    <a:pt x="0" y="17"/>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500" name="Google Shape;1500;p39"/>
            <p:cNvSpPr/>
            <p:nvPr/>
          </p:nvSpPr>
          <p:spPr>
            <a:xfrm flipH="1">
              <a:off x="-71229" y="4740637"/>
              <a:ext cx="5631" cy="113243"/>
            </a:xfrm>
            <a:custGeom>
              <a:avLst/>
              <a:gdLst/>
              <a:ahLst/>
              <a:cxnLst/>
              <a:rect l="l" t="t" r="r" b="b"/>
              <a:pathLst>
                <a:path w="8" h="126" extrusionOk="0">
                  <a:moveTo>
                    <a:pt x="4" y="0"/>
                  </a:moveTo>
                  <a:lnTo>
                    <a:pt x="4" y="0"/>
                  </a:lnTo>
                  <a:cubicBezTo>
                    <a:pt x="6" y="21"/>
                    <a:pt x="8" y="42"/>
                    <a:pt x="8" y="63"/>
                  </a:cubicBezTo>
                  <a:cubicBezTo>
                    <a:pt x="8" y="84"/>
                    <a:pt x="6" y="105"/>
                    <a:pt x="4" y="126"/>
                  </a:cubicBezTo>
                  <a:cubicBezTo>
                    <a:pt x="0" y="105"/>
                    <a:pt x="0" y="84"/>
                    <a:pt x="0" y="63"/>
                  </a:cubicBezTo>
                  <a:cubicBezTo>
                    <a:pt x="0" y="42"/>
                    <a:pt x="0" y="21"/>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50" rIns="90000" bIns="3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501" name="Google Shape;1501;p39"/>
            <p:cNvSpPr/>
            <p:nvPr/>
          </p:nvSpPr>
          <p:spPr>
            <a:xfrm flipH="1">
              <a:off x="-43075" y="4771194"/>
              <a:ext cx="5631" cy="115040"/>
            </a:xfrm>
            <a:custGeom>
              <a:avLst/>
              <a:gdLst/>
              <a:ahLst/>
              <a:cxnLst/>
              <a:rect l="l" t="t" r="r" b="b"/>
              <a:pathLst>
                <a:path w="8" h="128" extrusionOk="0">
                  <a:moveTo>
                    <a:pt x="4" y="0"/>
                  </a:moveTo>
                  <a:lnTo>
                    <a:pt x="4" y="0"/>
                  </a:lnTo>
                  <a:cubicBezTo>
                    <a:pt x="6" y="21"/>
                    <a:pt x="8" y="42"/>
                    <a:pt x="8" y="65"/>
                  </a:cubicBezTo>
                  <a:cubicBezTo>
                    <a:pt x="8" y="86"/>
                    <a:pt x="6" y="107"/>
                    <a:pt x="4" y="128"/>
                  </a:cubicBezTo>
                  <a:cubicBezTo>
                    <a:pt x="0" y="107"/>
                    <a:pt x="0" y="86"/>
                    <a:pt x="0" y="65"/>
                  </a:cubicBezTo>
                  <a:cubicBezTo>
                    <a:pt x="0" y="42"/>
                    <a:pt x="0" y="21"/>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075" rIns="90000" bIns="10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502" name="Google Shape;1502;p39"/>
            <p:cNvSpPr/>
            <p:nvPr/>
          </p:nvSpPr>
          <p:spPr>
            <a:xfrm flipH="1">
              <a:off x="-280287" y="4653450"/>
              <a:ext cx="4409853" cy="93474"/>
            </a:xfrm>
            <a:custGeom>
              <a:avLst/>
              <a:gdLst/>
              <a:ahLst/>
              <a:cxnLst/>
              <a:rect l="l" t="t" r="r" b="b"/>
              <a:pathLst>
                <a:path w="5551" h="104" extrusionOk="0">
                  <a:moveTo>
                    <a:pt x="5551" y="97"/>
                  </a:moveTo>
                  <a:lnTo>
                    <a:pt x="5551" y="97"/>
                  </a:lnTo>
                  <a:cubicBezTo>
                    <a:pt x="4167" y="103"/>
                    <a:pt x="4167" y="103"/>
                    <a:pt x="4167" y="103"/>
                  </a:cubicBezTo>
                  <a:cubicBezTo>
                    <a:pt x="3705" y="103"/>
                    <a:pt x="3242" y="105"/>
                    <a:pt x="2780" y="103"/>
                  </a:cubicBezTo>
                  <a:cubicBezTo>
                    <a:pt x="1392" y="101"/>
                    <a:pt x="1392" y="101"/>
                    <a:pt x="1392" y="101"/>
                  </a:cubicBezTo>
                  <a:cubicBezTo>
                    <a:pt x="1045" y="99"/>
                    <a:pt x="1045" y="99"/>
                    <a:pt x="1045" y="99"/>
                  </a:cubicBezTo>
                  <a:cubicBezTo>
                    <a:pt x="698" y="101"/>
                    <a:pt x="698" y="101"/>
                    <a:pt x="698" y="101"/>
                  </a:cubicBezTo>
                  <a:cubicBezTo>
                    <a:pt x="4" y="101"/>
                    <a:pt x="4" y="101"/>
                    <a:pt x="4" y="101"/>
                  </a:cubicBezTo>
                  <a:cubicBezTo>
                    <a:pt x="0" y="101"/>
                    <a:pt x="0" y="101"/>
                    <a:pt x="0" y="101"/>
                  </a:cubicBezTo>
                  <a:cubicBezTo>
                    <a:pt x="0" y="97"/>
                    <a:pt x="0" y="97"/>
                    <a:pt x="0" y="97"/>
                  </a:cubicBezTo>
                  <a:cubicBezTo>
                    <a:pt x="0" y="9"/>
                    <a:pt x="0" y="9"/>
                    <a:pt x="0" y="9"/>
                  </a:cubicBezTo>
                  <a:cubicBezTo>
                    <a:pt x="0" y="5"/>
                    <a:pt x="0" y="5"/>
                    <a:pt x="0" y="5"/>
                  </a:cubicBezTo>
                  <a:cubicBezTo>
                    <a:pt x="4" y="5"/>
                    <a:pt x="4" y="5"/>
                    <a:pt x="4" y="5"/>
                  </a:cubicBezTo>
                  <a:cubicBezTo>
                    <a:pt x="1392" y="0"/>
                    <a:pt x="1392" y="0"/>
                    <a:pt x="1392" y="0"/>
                  </a:cubicBezTo>
                  <a:cubicBezTo>
                    <a:pt x="2777" y="0"/>
                    <a:pt x="2777" y="0"/>
                    <a:pt x="2777" y="0"/>
                  </a:cubicBezTo>
                  <a:cubicBezTo>
                    <a:pt x="3471" y="0"/>
                    <a:pt x="3471" y="0"/>
                    <a:pt x="3471" y="0"/>
                  </a:cubicBezTo>
                  <a:cubicBezTo>
                    <a:pt x="4163" y="2"/>
                    <a:pt x="4163" y="2"/>
                    <a:pt x="4163" y="2"/>
                  </a:cubicBezTo>
                  <a:cubicBezTo>
                    <a:pt x="4626" y="5"/>
                    <a:pt x="5088" y="5"/>
                    <a:pt x="5551" y="7"/>
                  </a:cubicBezTo>
                  <a:lnTo>
                    <a:pt x="5551" y="7"/>
                  </a:lnTo>
                  <a:cubicBezTo>
                    <a:pt x="5551" y="9"/>
                    <a:pt x="5551" y="9"/>
                    <a:pt x="5551" y="9"/>
                  </a:cubicBezTo>
                  <a:lnTo>
                    <a:pt x="5551" y="97"/>
                  </a:lnTo>
                  <a:moveTo>
                    <a:pt x="5549" y="97"/>
                  </a:moveTo>
                  <a:lnTo>
                    <a:pt x="5549" y="97"/>
                  </a:lnTo>
                  <a:cubicBezTo>
                    <a:pt x="5549" y="9"/>
                    <a:pt x="5549" y="9"/>
                    <a:pt x="5549" y="9"/>
                  </a:cubicBezTo>
                  <a:cubicBezTo>
                    <a:pt x="5551" y="11"/>
                    <a:pt x="5551" y="11"/>
                    <a:pt x="5551" y="11"/>
                  </a:cubicBezTo>
                  <a:cubicBezTo>
                    <a:pt x="5088" y="13"/>
                    <a:pt x="4626" y="13"/>
                    <a:pt x="4163" y="15"/>
                  </a:cubicBezTo>
                  <a:cubicBezTo>
                    <a:pt x="3471" y="17"/>
                    <a:pt x="3471" y="17"/>
                    <a:pt x="3471" y="17"/>
                  </a:cubicBezTo>
                  <a:cubicBezTo>
                    <a:pt x="2777" y="17"/>
                    <a:pt x="2777" y="17"/>
                    <a:pt x="2777" y="17"/>
                  </a:cubicBezTo>
                  <a:cubicBezTo>
                    <a:pt x="1392" y="17"/>
                    <a:pt x="1392" y="17"/>
                    <a:pt x="1392" y="17"/>
                  </a:cubicBezTo>
                  <a:cubicBezTo>
                    <a:pt x="4" y="13"/>
                    <a:pt x="4" y="13"/>
                    <a:pt x="4" y="13"/>
                  </a:cubicBezTo>
                  <a:cubicBezTo>
                    <a:pt x="10" y="9"/>
                    <a:pt x="10" y="9"/>
                    <a:pt x="10" y="9"/>
                  </a:cubicBezTo>
                  <a:cubicBezTo>
                    <a:pt x="8" y="97"/>
                    <a:pt x="8" y="97"/>
                    <a:pt x="8" y="97"/>
                  </a:cubicBezTo>
                  <a:cubicBezTo>
                    <a:pt x="4" y="93"/>
                    <a:pt x="4" y="93"/>
                    <a:pt x="4" y="93"/>
                  </a:cubicBezTo>
                  <a:cubicBezTo>
                    <a:pt x="698" y="95"/>
                    <a:pt x="698" y="95"/>
                    <a:pt x="698" y="95"/>
                  </a:cubicBezTo>
                  <a:cubicBezTo>
                    <a:pt x="1045" y="95"/>
                    <a:pt x="1045" y="95"/>
                    <a:pt x="1045" y="95"/>
                  </a:cubicBezTo>
                  <a:cubicBezTo>
                    <a:pt x="1390" y="95"/>
                    <a:pt x="1390" y="95"/>
                    <a:pt x="1390" y="95"/>
                  </a:cubicBezTo>
                  <a:cubicBezTo>
                    <a:pt x="2775" y="91"/>
                    <a:pt x="2775" y="91"/>
                    <a:pt x="2775" y="91"/>
                  </a:cubicBezTo>
                  <a:cubicBezTo>
                    <a:pt x="3236" y="91"/>
                    <a:pt x="3698" y="91"/>
                    <a:pt x="4161" y="93"/>
                  </a:cubicBezTo>
                  <a:lnTo>
                    <a:pt x="5549" y="97"/>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503" name="Google Shape;1503;p39"/>
            <p:cNvSpPr/>
            <p:nvPr/>
          </p:nvSpPr>
          <p:spPr>
            <a:xfrm flipH="1">
              <a:off x="2960977" y="4680421"/>
              <a:ext cx="1164528" cy="7190"/>
            </a:xfrm>
            <a:custGeom>
              <a:avLst/>
              <a:gdLst/>
              <a:ahLst/>
              <a:cxnLst/>
              <a:rect l="l" t="t" r="r" b="b"/>
              <a:pathLst>
                <a:path w="1148" h="8" extrusionOk="0">
                  <a:moveTo>
                    <a:pt x="0" y="4"/>
                  </a:moveTo>
                  <a:lnTo>
                    <a:pt x="0" y="4"/>
                  </a:lnTo>
                  <a:cubicBezTo>
                    <a:pt x="97" y="2"/>
                    <a:pt x="192" y="2"/>
                    <a:pt x="288" y="2"/>
                  </a:cubicBezTo>
                  <a:cubicBezTo>
                    <a:pt x="336" y="2"/>
                    <a:pt x="383" y="2"/>
                    <a:pt x="431" y="2"/>
                  </a:cubicBezTo>
                  <a:cubicBezTo>
                    <a:pt x="480" y="4"/>
                    <a:pt x="526" y="2"/>
                    <a:pt x="574" y="2"/>
                  </a:cubicBezTo>
                  <a:cubicBezTo>
                    <a:pt x="671" y="2"/>
                    <a:pt x="765" y="0"/>
                    <a:pt x="862" y="0"/>
                  </a:cubicBezTo>
                  <a:cubicBezTo>
                    <a:pt x="908" y="0"/>
                    <a:pt x="957" y="2"/>
                    <a:pt x="1005" y="2"/>
                  </a:cubicBezTo>
                  <a:cubicBezTo>
                    <a:pt x="1054" y="2"/>
                    <a:pt x="1100" y="2"/>
                    <a:pt x="1148" y="4"/>
                  </a:cubicBezTo>
                  <a:lnTo>
                    <a:pt x="1148" y="4"/>
                  </a:lnTo>
                  <a:cubicBezTo>
                    <a:pt x="1100" y="6"/>
                    <a:pt x="1054" y="6"/>
                    <a:pt x="1005" y="6"/>
                  </a:cubicBezTo>
                  <a:cubicBezTo>
                    <a:pt x="957" y="6"/>
                    <a:pt x="908" y="8"/>
                    <a:pt x="862" y="8"/>
                  </a:cubicBezTo>
                  <a:cubicBezTo>
                    <a:pt x="765" y="8"/>
                    <a:pt x="671" y="6"/>
                    <a:pt x="574" y="6"/>
                  </a:cubicBezTo>
                  <a:cubicBezTo>
                    <a:pt x="526" y="6"/>
                    <a:pt x="480" y="4"/>
                    <a:pt x="431" y="4"/>
                  </a:cubicBezTo>
                  <a:cubicBezTo>
                    <a:pt x="383" y="6"/>
                    <a:pt x="336" y="6"/>
                    <a:pt x="288" y="6"/>
                  </a:cubicBezTo>
                  <a:cubicBezTo>
                    <a:pt x="192" y="6"/>
                    <a:pt x="97" y="6"/>
                    <a:pt x="0"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504" name="Google Shape;1504;p39"/>
            <p:cNvSpPr/>
            <p:nvPr/>
          </p:nvSpPr>
          <p:spPr>
            <a:xfrm flipH="1">
              <a:off x="-275345" y="4698396"/>
              <a:ext cx="805908" cy="6291"/>
            </a:xfrm>
            <a:custGeom>
              <a:avLst/>
              <a:gdLst/>
              <a:ahLst/>
              <a:cxnLst/>
              <a:rect l="l" t="t" r="r" b="b"/>
              <a:pathLst>
                <a:path w="1145" h="7" extrusionOk="0">
                  <a:moveTo>
                    <a:pt x="0" y="3"/>
                  </a:moveTo>
                  <a:lnTo>
                    <a:pt x="0" y="3"/>
                  </a:lnTo>
                  <a:cubicBezTo>
                    <a:pt x="94" y="1"/>
                    <a:pt x="191" y="1"/>
                    <a:pt x="285" y="1"/>
                  </a:cubicBezTo>
                  <a:cubicBezTo>
                    <a:pt x="334" y="1"/>
                    <a:pt x="380" y="3"/>
                    <a:pt x="428" y="3"/>
                  </a:cubicBezTo>
                  <a:cubicBezTo>
                    <a:pt x="477" y="3"/>
                    <a:pt x="525" y="3"/>
                    <a:pt x="571" y="1"/>
                  </a:cubicBezTo>
                  <a:cubicBezTo>
                    <a:pt x="668" y="1"/>
                    <a:pt x="763" y="-1"/>
                    <a:pt x="859" y="1"/>
                  </a:cubicBezTo>
                  <a:cubicBezTo>
                    <a:pt x="908" y="1"/>
                    <a:pt x="954" y="1"/>
                    <a:pt x="1002" y="1"/>
                  </a:cubicBezTo>
                  <a:cubicBezTo>
                    <a:pt x="1051" y="1"/>
                    <a:pt x="1099" y="1"/>
                    <a:pt x="1145" y="3"/>
                  </a:cubicBezTo>
                  <a:lnTo>
                    <a:pt x="1145" y="3"/>
                  </a:lnTo>
                  <a:cubicBezTo>
                    <a:pt x="1099" y="5"/>
                    <a:pt x="1051" y="5"/>
                    <a:pt x="1002" y="5"/>
                  </a:cubicBezTo>
                  <a:cubicBezTo>
                    <a:pt x="954" y="5"/>
                    <a:pt x="908" y="7"/>
                    <a:pt x="859" y="7"/>
                  </a:cubicBezTo>
                  <a:cubicBezTo>
                    <a:pt x="763" y="7"/>
                    <a:pt x="668" y="5"/>
                    <a:pt x="571" y="5"/>
                  </a:cubicBezTo>
                  <a:cubicBezTo>
                    <a:pt x="525" y="5"/>
                    <a:pt x="477" y="3"/>
                    <a:pt x="428" y="5"/>
                  </a:cubicBezTo>
                  <a:cubicBezTo>
                    <a:pt x="380" y="5"/>
                    <a:pt x="334" y="5"/>
                    <a:pt x="285" y="5"/>
                  </a:cubicBezTo>
                  <a:cubicBezTo>
                    <a:pt x="191" y="7"/>
                    <a:pt x="94" y="5"/>
                    <a:pt x="0" y="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505" name="Google Shape;1505;p39"/>
            <p:cNvSpPr/>
            <p:nvPr/>
          </p:nvSpPr>
          <p:spPr>
            <a:xfrm flipH="1">
              <a:off x="3082704" y="4697498"/>
              <a:ext cx="615739" cy="5393"/>
            </a:xfrm>
            <a:custGeom>
              <a:avLst/>
              <a:gdLst/>
              <a:ahLst/>
              <a:cxnLst/>
              <a:rect l="l" t="t" r="r" b="b"/>
              <a:pathLst>
                <a:path w="607" h="6" extrusionOk="0">
                  <a:moveTo>
                    <a:pt x="0" y="2"/>
                  </a:moveTo>
                  <a:lnTo>
                    <a:pt x="0" y="2"/>
                  </a:lnTo>
                  <a:cubicBezTo>
                    <a:pt x="50" y="0"/>
                    <a:pt x="101" y="0"/>
                    <a:pt x="153" y="0"/>
                  </a:cubicBezTo>
                  <a:cubicBezTo>
                    <a:pt x="178" y="0"/>
                    <a:pt x="204" y="2"/>
                    <a:pt x="229" y="2"/>
                  </a:cubicBezTo>
                  <a:cubicBezTo>
                    <a:pt x="254" y="2"/>
                    <a:pt x="279" y="2"/>
                    <a:pt x="305" y="2"/>
                  </a:cubicBezTo>
                  <a:cubicBezTo>
                    <a:pt x="355" y="0"/>
                    <a:pt x="406" y="0"/>
                    <a:pt x="456" y="0"/>
                  </a:cubicBezTo>
                  <a:cubicBezTo>
                    <a:pt x="506" y="0"/>
                    <a:pt x="557" y="0"/>
                    <a:pt x="607" y="2"/>
                  </a:cubicBezTo>
                  <a:cubicBezTo>
                    <a:pt x="607" y="4"/>
                    <a:pt x="607" y="4"/>
                    <a:pt x="607" y="4"/>
                  </a:cubicBezTo>
                  <a:cubicBezTo>
                    <a:pt x="557" y="4"/>
                    <a:pt x="506" y="6"/>
                    <a:pt x="456" y="6"/>
                  </a:cubicBezTo>
                  <a:cubicBezTo>
                    <a:pt x="406" y="6"/>
                    <a:pt x="355" y="6"/>
                    <a:pt x="305" y="4"/>
                  </a:cubicBezTo>
                  <a:cubicBezTo>
                    <a:pt x="279" y="4"/>
                    <a:pt x="254" y="4"/>
                    <a:pt x="229" y="4"/>
                  </a:cubicBezTo>
                  <a:cubicBezTo>
                    <a:pt x="204" y="4"/>
                    <a:pt x="178" y="4"/>
                    <a:pt x="153" y="6"/>
                  </a:cubicBezTo>
                  <a:cubicBezTo>
                    <a:pt x="101" y="6"/>
                    <a:pt x="50" y="6"/>
                    <a:pt x="0" y="4"/>
                  </a:cubicBezTo>
                  <a:lnTo>
                    <a:pt x="0" y="2"/>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506" name="Google Shape;1506;p39"/>
            <p:cNvSpPr/>
            <p:nvPr/>
          </p:nvSpPr>
          <p:spPr>
            <a:xfrm flipH="1">
              <a:off x="777902" y="4708288"/>
              <a:ext cx="317934" cy="9886"/>
            </a:xfrm>
            <a:custGeom>
              <a:avLst/>
              <a:gdLst/>
              <a:ahLst/>
              <a:cxnLst/>
              <a:rect l="l" t="t" r="r" b="b"/>
              <a:pathLst>
                <a:path w="607" h="11" extrusionOk="0">
                  <a:moveTo>
                    <a:pt x="0" y="4"/>
                  </a:moveTo>
                  <a:lnTo>
                    <a:pt x="0" y="4"/>
                  </a:lnTo>
                  <a:cubicBezTo>
                    <a:pt x="50" y="2"/>
                    <a:pt x="101" y="0"/>
                    <a:pt x="151" y="2"/>
                  </a:cubicBezTo>
                  <a:cubicBezTo>
                    <a:pt x="176" y="2"/>
                    <a:pt x="202" y="4"/>
                    <a:pt x="227" y="4"/>
                  </a:cubicBezTo>
                  <a:cubicBezTo>
                    <a:pt x="252" y="4"/>
                    <a:pt x="277" y="4"/>
                    <a:pt x="303" y="2"/>
                  </a:cubicBezTo>
                  <a:cubicBezTo>
                    <a:pt x="353" y="2"/>
                    <a:pt x="404" y="0"/>
                    <a:pt x="454" y="0"/>
                  </a:cubicBezTo>
                  <a:cubicBezTo>
                    <a:pt x="504" y="2"/>
                    <a:pt x="555" y="2"/>
                    <a:pt x="607" y="4"/>
                  </a:cubicBezTo>
                  <a:cubicBezTo>
                    <a:pt x="607" y="6"/>
                    <a:pt x="607" y="6"/>
                    <a:pt x="607" y="6"/>
                  </a:cubicBezTo>
                  <a:cubicBezTo>
                    <a:pt x="555" y="9"/>
                    <a:pt x="504" y="9"/>
                    <a:pt x="454" y="11"/>
                  </a:cubicBezTo>
                  <a:cubicBezTo>
                    <a:pt x="404" y="11"/>
                    <a:pt x="353" y="9"/>
                    <a:pt x="303" y="9"/>
                  </a:cubicBezTo>
                  <a:cubicBezTo>
                    <a:pt x="277" y="6"/>
                    <a:pt x="252" y="6"/>
                    <a:pt x="227" y="6"/>
                  </a:cubicBezTo>
                  <a:cubicBezTo>
                    <a:pt x="202" y="6"/>
                    <a:pt x="176" y="9"/>
                    <a:pt x="151" y="9"/>
                  </a:cubicBezTo>
                  <a:cubicBezTo>
                    <a:pt x="101" y="9"/>
                    <a:pt x="50" y="9"/>
                    <a:pt x="0" y="6"/>
                  </a:cubicBezTo>
                  <a:lnTo>
                    <a:pt x="0" y="4"/>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507" name="Google Shape;1507;p39"/>
            <p:cNvSpPr/>
            <p:nvPr/>
          </p:nvSpPr>
          <p:spPr>
            <a:xfrm flipH="1">
              <a:off x="127058" y="4717268"/>
              <a:ext cx="677646" cy="8089"/>
            </a:xfrm>
            <a:custGeom>
              <a:avLst/>
              <a:gdLst/>
              <a:ahLst/>
              <a:cxnLst/>
              <a:rect l="l" t="t" r="r" b="b"/>
              <a:pathLst>
                <a:path w="1652" h="9" extrusionOk="0">
                  <a:moveTo>
                    <a:pt x="1652" y="5"/>
                  </a:moveTo>
                  <a:lnTo>
                    <a:pt x="1652" y="5"/>
                  </a:lnTo>
                  <a:cubicBezTo>
                    <a:pt x="1516" y="7"/>
                    <a:pt x="1377" y="9"/>
                    <a:pt x="1240" y="7"/>
                  </a:cubicBezTo>
                  <a:cubicBezTo>
                    <a:pt x="1171" y="7"/>
                    <a:pt x="1101" y="5"/>
                    <a:pt x="1034" y="5"/>
                  </a:cubicBezTo>
                  <a:cubicBezTo>
                    <a:pt x="965" y="5"/>
                    <a:pt x="895" y="5"/>
                    <a:pt x="826" y="7"/>
                  </a:cubicBezTo>
                  <a:cubicBezTo>
                    <a:pt x="689" y="7"/>
                    <a:pt x="551" y="9"/>
                    <a:pt x="414" y="9"/>
                  </a:cubicBezTo>
                  <a:cubicBezTo>
                    <a:pt x="344" y="9"/>
                    <a:pt x="275" y="7"/>
                    <a:pt x="208" y="7"/>
                  </a:cubicBezTo>
                  <a:cubicBezTo>
                    <a:pt x="138" y="7"/>
                    <a:pt x="69" y="7"/>
                    <a:pt x="0" y="5"/>
                  </a:cubicBezTo>
                  <a:cubicBezTo>
                    <a:pt x="0" y="3"/>
                    <a:pt x="0" y="3"/>
                    <a:pt x="0" y="3"/>
                  </a:cubicBezTo>
                  <a:cubicBezTo>
                    <a:pt x="69" y="3"/>
                    <a:pt x="138" y="1"/>
                    <a:pt x="208" y="1"/>
                  </a:cubicBezTo>
                  <a:cubicBezTo>
                    <a:pt x="275" y="1"/>
                    <a:pt x="344" y="1"/>
                    <a:pt x="414" y="1"/>
                  </a:cubicBezTo>
                  <a:cubicBezTo>
                    <a:pt x="551" y="-1"/>
                    <a:pt x="689" y="1"/>
                    <a:pt x="826" y="3"/>
                  </a:cubicBezTo>
                  <a:cubicBezTo>
                    <a:pt x="895" y="3"/>
                    <a:pt x="965" y="3"/>
                    <a:pt x="1034" y="3"/>
                  </a:cubicBezTo>
                  <a:cubicBezTo>
                    <a:pt x="1101" y="3"/>
                    <a:pt x="1171" y="1"/>
                    <a:pt x="1240" y="1"/>
                  </a:cubicBezTo>
                  <a:cubicBezTo>
                    <a:pt x="1377" y="1"/>
                    <a:pt x="1516" y="1"/>
                    <a:pt x="1652" y="3"/>
                  </a:cubicBezTo>
                  <a:lnTo>
                    <a:pt x="1652" y="5"/>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508" name="Google Shape;1508;p39"/>
            <p:cNvSpPr/>
            <p:nvPr/>
          </p:nvSpPr>
          <p:spPr>
            <a:xfrm flipH="1">
              <a:off x="798451" y="4704694"/>
              <a:ext cx="267825" cy="7190"/>
            </a:xfrm>
            <a:custGeom>
              <a:avLst/>
              <a:gdLst/>
              <a:ahLst/>
              <a:cxnLst/>
              <a:rect l="l" t="t" r="r" b="b"/>
              <a:pathLst>
                <a:path w="298" h="8" extrusionOk="0">
                  <a:moveTo>
                    <a:pt x="0" y="4"/>
                  </a:moveTo>
                  <a:lnTo>
                    <a:pt x="0" y="4"/>
                  </a:lnTo>
                  <a:cubicBezTo>
                    <a:pt x="25" y="2"/>
                    <a:pt x="50" y="0"/>
                    <a:pt x="73" y="0"/>
                  </a:cubicBezTo>
                  <a:cubicBezTo>
                    <a:pt x="99" y="0"/>
                    <a:pt x="124" y="0"/>
                    <a:pt x="149" y="0"/>
                  </a:cubicBezTo>
                  <a:cubicBezTo>
                    <a:pt x="174" y="0"/>
                    <a:pt x="198" y="0"/>
                    <a:pt x="223" y="0"/>
                  </a:cubicBezTo>
                  <a:cubicBezTo>
                    <a:pt x="261" y="2"/>
                    <a:pt x="261" y="2"/>
                    <a:pt x="261" y="2"/>
                  </a:cubicBezTo>
                  <a:cubicBezTo>
                    <a:pt x="273" y="2"/>
                    <a:pt x="286" y="2"/>
                    <a:pt x="298" y="4"/>
                  </a:cubicBezTo>
                  <a:cubicBezTo>
                    <a:pt x="286" y="4"/>
                    <a:pt x="273" y="4"/>
                    <a:pt x="261" y="6"/>
                  </a:cubicBezTo>
                  <a:cubicBezTo>
                    <a:pt x="223" y="6"/>
                    <a:pt x="223" y="6"/>
                    <a:pt x="223" y="6"/>
                  </a:cubicBezTo>
                  <a:cubicBezTo>
                    <a:pt x="198" y="8"/>
                    <a:pt x="174" y="8"/>
                    <a:pt x="149" y="8"/>
                  </a:cubicBezTo>
                  <a:cubicBezTo>
                    <a:pt x="124" y="8"/>
                    <a:pt x="99" y="8"/>
                    <a:pt x="73" y="6"/>
                  </a:cubicBezTo>
                  <a:cubicBezTo>
                    <a:pt x="50" y="6"/>
                    <a:pt x="25" y="4"/>
                    <a:pt x="0"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509" name="Google Shape;1509;p39"/>
            <p:cNvSpPr/>
            <p:nvPr/>
          </p:nvSpPr>
          <p:spPr>
            <a:xfrm flipH="1">
              <a:off x="1319490" y="4718174"/>
              <a:ext cx="89043" cy="7190"/>
            </a:xfrm>
            <a:custGeom>
              <a:avLst/>
              <a:gdLst/>
              <a:ahLst/>
              <a:cxnLst/>
              <a:rect l="l" t="t" r="r" b="b"/>
              <a:pathLst>
                <a:path w="170" h="8" extrusionOk="0">
                  <a:moveTo>
                    <a:pt x="0" y="2"/>
                  </a:moveTo>
                  <a:lnTo>
                    <a:pt x="0" y="2"/>
                  </a:lnTo>
                  <a:cubicBezTo>
                    <a:pt x="14" y="0"/>
                    <a:pt x="29" y="0"/>
                    <a:pt x="42" y="0"/>
                  </a:cubicBezTo>
                  <a:cubicBezTo>
                    <a:pt x="50" y="0"/>
                    <a:pt x="56" y="2"/>
                    <a:pt x="65" y="2"/>
                  </a:cubicBezTo>
                  <a:cubicBezTo>
                    <a:pt x="71" y="2"/>
                    <a:pt x="77" y="2"/>
                    <a:pt x="86" y="2"/>
                  </a:cubicBezTo>
                  <a:cubicBezTo>
                    <a:pt x="100" y="0"/>
                    <a:pt x="113" y="0"/>
                    <a:pt x="128" y="0"/>
                  </a:cubicBezTo>
                  <a:cubicBezTo>
                    <a:pt x="143" y="0"/>
                    <a:pt x="157" y="0"/>
                    <a:pt x="170" y="2"/>
                  </a:cubicBezTo>
                  <a:cubicBezTo>
                    <a:pt x="170" y="4"/>
                    <a:pt x="170" y="4"/>
                    <a:pt x="170" y="4"/>
                  </a:cubicBezTo>
                  <a:cubicBezTo>
                    <a:pt x="157" y="6"/>
                    <a:pt x="143" y="8"/>
                    <a:pt x="128" y="8"/>
                  </a:cubicBezTo>
                  <a:cubicBezTo>
                    <a:pt x="113" y="8"/>
                    <a:pt x="100" y="8"/>
                    <a:pt x="86" y="6"/>
                  </a:cubicBezTo>
                  <a:cubicBezTo>
                    <a:pt x="77" y="4"/>
                    <a:pt x="71" y="4"/>
                    <a:pt x="65" y="4"/>
                  </a:cubicBezTo>
                  <a:cubicBezTo>
                    <a:pt x="56" y="4"/>
                    <a:pt x="50" y="6"/>
                    <a:pt x="42" y="6"/>
                  </a:cubicBezTo>
                  <a:cubicBezTo>
                    <a:pt x="29" y="8"/>
                    <a:pt x="14" y="6"/>
                    <a:pt x="0" y="4"/>
                  </a:cubicBezTo>
                  <a:lnTo>
                    <a:pt x="0" y="2"/>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510" name="Google Shape;1510;p39"/>
            <p:cNvSpPr/>
            <p:nvPr/>
          </p:nvSpPr>
          <p:spPr>
            <a:xfrm flipH="1">
              <a:off x="106419" y="4352388"/>
              <a:ext cx="903237" cy="309167"/>
            </a:xfrm>
            <a:custGeom>
              <a:avLst/>
              <a:gdLst/>
              <a:ahLst/>
              <a:cxnLst/>
              <a:rect l="l" t="t" r="r" b="b"/>
              <a:pathLst>
                <a:path w="1005" h="344" extrusionOk="0">
                  <a:moveTo>
                    <a:pt x="999" y="7"/>
                  </a:moveTo>
                  <a:lnTo>
                    <a:pt x="999" y="7"/>
                  </a:lnTo>
                  <a:cubicBezTo>
                    <a:pt x="1003" y="171"/>
                    <a:pt x="1003" y="171"/>
                    <a:pt x="1003" y="171"/>
                  </a:cubicBezTo>
                  <a:cubicBezTo>
                    <a:pt x="1003" y="226"/>
                    <a:pt x="1005" y="281"/>
                    <a:pt x="1005" y="335"/>
                  </a:cubicBezTo>
                  <a:cubicBezTo>
                    <a:pt x="1005" y="342"/>
                    <a:pt x="1005" y="342"/>
                    <a:pt x="1005" y="342"/>
                  </a:cubicBezTo>
                  <a:cubicBezTo>
                    <a:pt x="999" y="342"/>
                    <a:pt x="999" y="342"/>
                    <a:pt x="999" y="342"/>
                  </a:cubicBezTo>
                  <a:cubicBezTo>
                    <a:pt x="917" y="342"/>
                    <a:pt x="835" y="344"/>
                    <a:pt x="751" y="344"/>
                  </a:cubicBezTo>
                  <a:cubicBezTo>
                    <a:pt x="669" y="344"/>
                    <a:pt x="586" y="342"/>
                    <a:pt x="505" y="340"/>
                  </a:cubicBezTo>
                  <a:cubicBezTo>
                    <a:pt x="420" y="340"/>
                    <a:pt x="338" y="337"/>
                    <a:pt x="256" y="337"/>
                  </a:cubicBezTo>
                  <a:cubicBezTo>
                    <a:pt x="132" y="340"/>
                    <a:pt x="132" y="340"/>
                    <a:pt x="132" y="340"/>
                  </a:cubicBezTo>
                  <a:cubicBezTo>
                    <a:pt x="8" y="340"/>
                    <a:pt x="8" y="340"/>
                    <a:pt x="8" y="340"/>
                  </a:cubicBezTo>
                  <a:cubicBezTo>
                    <a:pt x="4" y="340"/>
                    <a:pt x="4" y="340"/>
                    <a:pt x="4" y="340"/>
                  </a:cubicBezTo>
                  <a:cubicBezTo>
                    <a:pt x="4" y="335"/>
                    <a:pt x="4" y="335"/>
                    <a:pt x="4" y="335"/>
                  </a:cubicBezTo>
                  <a:cubicBezTo>
                    <a:pt x="2" y="171"/>
                    <a:pt x="2" y="171"/>
                    <a:pt x="2" y="171"/>
                  </a:cubicBezTo>
                  <a:cubicBezTo>
                    <a:pt x="0" y="9"/>
                    <a:pt x="0" y="9"/>
                    <a:pt x="0" y="9"/>
                  </a:cubicBezTo>
                  <a:cubicBezTo>
                    <a:pt x="0" y="1"/>
                    <a:pt x="0" y="1"/>
                    <a:pt x="0" y="1"/>
                  </a:cubicBezTo>
                  <a:cubicBezTo>
                    <a:pt x="8" y="1"/>
                    <a:pt x="8" y="1"/>
                    <a:pt x="8" y="1"/>
                  </a:cubicBezTo>
                  <a:cubicBezTo>
                    <a:pt x="92" y="1"/>
                    <a:pt x="175" y="-1"/>
                    <a:pt x="259" y="1"/>
                  </a:cubicBezTo>
                  <a:cubicBezTo>
                    <a:pt x="507" y="1"/>
                    <a:pt x="507" y="1"/>
                    <a:pt x="507" y="1"/>
                  </a:cubicBezTo>
                  <a:cubicBezTo>
                    <a:pt x="755" y="5"/>
                    <a:pt x="755" y="5"/>
                    <a:pt x="755" y="5"/>
                  </a:cubicBezTo>
                  <a:lnTo>
                    <a:pt x="999" y="7"/>
                  </a:lnTo>
                  <a:moveTo>
                    <a:pt x="999" y="9"/>
                  </a:moveTo>
                  <a:lnTo>
                    <a:pt x="999" y="9"/>
                  </a:lnTo>
                  <a:cubicBezTo>
                    <a:pt x="748" y="14"/>
                    <a:pt x="748" y="14"/>
                    <a:pt x="748" y="14"/>
                  </a:cubicBezTo>
                  <a:cubicBezTo>
                    <a:pt x="500" y="16"/>
                    <a:pt x="500" y="16"/>
                    <a:pt x="500" y="16"/>
                  </a:cubicBezTo>
                  <a:cubicBezTo>
                    <a:pt x="254" y="18"/>
                    <a:pt x="254" y="18"/>
                    <a:pt x="254" y="18"/>
                  </a:cubicBezTo>
                  <a:cubicBezTo>
                    <a:pt x="172" y="18"/>
                    <a:pt x="90" y="18"/>
                    <a:pt x="8" y="16"/>
                  </a:cubicBezTo>
                  <a:cubicBezTo>
                    <a:pt x="17" y="9"/>
                    <a:pt x="17" y="9"/>
                    <a:pt x="17" y="9"/>
                  </a:cubicBezTo>
                  <a:cubicBezTo>
                    <a:pt x="15" y="171"/>
                    <a:pt x="15" y="171"/>
                    <a:pt x="15" y="171"/>
                  </a:cubicBezTo>
                  <a:cubicBezTo>
                    <a:pt x="13" y="335"/>
                    <a:pt x="13" y="335"/>
                    <a:pt x="13" y="335"/>
                  </a:cubicBezTo>
                  <a:cubicBezTo>
                    <a:pt x="8" y="331"/>
                    <a:pt x="8" y="331"/>
                    <a:pt x="8" y="331"/>
                  </a:cubicBezTo>
                  <a:cubicBezTo>
                    <a:pt x="132" y="333"/>
                    <a:pt x="132" y="333"/>
                    <a:pt x="132" y="333"/>
                  </a:cubicBezTo>
                  <a:cubicBezTo>
                    <a:pt x="256" y="333"/>
                    <a:pt x="256" y="333"/>
                    <a:pt x="256" y="333"/>
                  </a:cubicBezTo>
                  <a:cubicBezTo>
                    <a:pt x="338" y="333"/>
                    <a:pt x="420" y="333"/>
                    <a:pt x="505" y="331"/>
                  </a:cubicBezTo>
                  <a:cubicBezTo>
                    <a:pt x="586" y="329"/>
                    <a:pt x="669" y="329"/>
                    <a:pt x="751" y="329"/>
                  </a:cubicBezTo>
                  <a:cubicBezTo>
                    <a:pt x="835" y="327"/>
                    <a:pt x="917" y="329"/>
                    <a:pt x="999" y="329"/>
                  </a:cubicBezTo>
                  <a:cubicBezTo>
                    <a:pt x="992" y="335"/>
                    <a:pt x="992" y="335"/>
                    <a:pt x="992" y="335"/>
                  </a:cubicBezTo>
                  <a:cubicBezTo>
                    <a:pt x="992" y="283"/>
                    <a:pt x="994" y="228"/>
                    <a:pt x="994" y="173"/>
                  </a:cubicBezTo>
                  <a:lnTo>
                    <a:pt x="999" y="9"/>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511" name="Google Shape;1511;p39"/>
            <p:cNvSpPr/>
            <p:nvPr/>
          </p:nvSpPr>
          <p:spPr>
            <a:xfrm flipH="1">
              <a:off x="749020" y="4358679"/>
              <a:ext cx="22469" cy="296584"/>
            </a:xfrm>
            <a:custGeom>
              <a:avLst/>
              <a:gdLst/>
              <a:ahLst/>
              <a:cxnLst/>
              <a:rect l="l" t="t" r="r" b="b"/>
              <a:pathLst>
                <a:path w="25" h="330" extrusionOk="0">
                  <a:moveTo>
                    <a:pt x="21" y="0"/>
                  </a:moveTo>
                  <a:lnTo>
                    <a:pt x="21" y="0"/>
                  </a:lnTo>
                  <a:cubicBezTo>
                    <a:pt x="23" y="28"/>
                    <a:pt x="23" y="55"/>
                    <a:pt x="23" y="80"/>
                  </a:cubicBezTo>
                  <a:cubicBezTo>
                    <a:pt x="23" y="107"/>
                    <a:pt x="25" y="135"/>
                    <a:pt x="25" y="164"/>
                  </a:cubicBezTo>
                  <a:cubicBezTo>
                    <a:pt x="23" y="192"/>
                    <a:pt x="23" y="219"/>
                    <a:pt x="23" y="246"/>
                  </a:cubicBezTo>
                  <a:cubicBezTo>
                    <a:pt x="23" y="274"/>
                    <a:pt x="23" y="301"/>
                    <a:pt x="23" y="328"/>
                  </a:cubicBezTo>
                  <a:cubicBezTo>
                    <a:pt x="23" y="330"/>
                    <a:pt x="23" y="330"/>
                    <a:pt x="23" y="330"/>
                  </a:cubicBezTo>
                  <a:cubicBezTo>
                    <a:pt x="21" y="330"/>
                    <a:pt x="21" y="330"/>
                    <a:pt x="21" y="330"/>
                  </a:cubicBezTo>
                  <a:cubicBezTo>
                    <a:pt x="4" y="330"/>
                    <a:pt x="4" y="330"/>
                    <a:pt x="4" y="330"/>
                  </a:cubicBezTo>
                  <a:cubicBezTo>
                    <a:pt x="2" y="330"/>
                    <a:pt x="2" y="330"/>
                    <a:pt x="2" y="330"/>
                  </a:cubicBezTo>
                  <a:cubicBezTo>
                    <a:pt x="2" y="328"/>
                    <a:pt x="2" y="328"/>
                    <a:pt x="2" y="328"/>
                  </a:cubicBezTo>
                  <a:cubicBezTo>
                    <a:pt x="2" y="301"/>
                    <a:pt x="0" y="274"/>
                    <a:pt x="0" y="246"/>
                  </a:cubicBezTo>
                  <a:cubicBezTo>
                    <a:pt x="0" y="219"/>
                    <a:pt x="0" y="192"/>
                    <a:pt x="0" y="164"/>
                  </a:cubicBezTo>
                  <a:cubicBezTo>
                    <a:pt x="0" y="137"/>
                    <a:pt x="0" y="110"/>
                    <a:pt x="2" y="82"/>
                  </a:cubicBezTo>
                  <a:cubicBezTo>
                    <a:pt x="2" y="55"/>
                    <a:pt x="2" y="28"/>
                    <a:pt x="4" y="0"/>
                  </a:cubicBezTo>
                  <a:lnTo>
                    <a:pt x="4" y="0"/>
                  </a:lnTo>
                  <a:lnTo>
                    <a:pt x="4" y="0"/>
                  </a:lnTo>
                  <a:lnTo>
                    <a:pt x="21" y="0"/>
                  </a:lnTo>
                  <a:moveTo>
                    <a:pt x="21" y="0"/>
                  </a:moveTo>
                  <a:lnTo>
                    <a:pt x="21" y="0"/>
                  </a:lnTo>
                  <a:cubicBezTo>
                    <a:pt x="4" y="2"/>
                    <a:pt x="4" y="2"/>
                    <a:pt x="4" y="2"/>
                  </a:cubicBezTo>
                  <a:cubicBezTo>
                    <a:pt x="6" y="0"/>
                    <a:pt x="6" y="0"/>
                    <a:pt x="6" y="0"/>
                  </a:cubicBezTo>
                  <a:cubicBezTo>
                    <a:pt x="6" y="28"/>
                    <a:pt x="8" y="55"/>
                    <a:pt x="8" y="82"/>
                  </a:cubicBezTo>
                  <a:cubicBezTo>
                    <a:pt x="8" y="110"/>
                    <a:pt x="8" y="137"/>
                    <a:pt x="8" y="164"/>
                  </a:cubicBezTo>
                  <a:cubicBezTo>
                    <a:pt x="8" y="192"/>
                    <a:pt x="8" y="219"/>
                    <a:pt x="8" y="246"/>
                  </a:cubicBezTo>
                  <a:cubicBezTo>
                    <a:pt x="8" y="274"/>
                    <a:pt x="8" y="301"/>
                    <a:pt x="6" y="328"/>
                  </a:cubicBezTo>
                  <a:cubicBezTo>
                    <a:pt x="4" y="326"/>
                    <a:pt x="4" y="326"/>
                    <a:pt x="4" y="326"/>
                  </a:cubicBezTo>
                  <a:cubicBezTo>
                    <a:pt x="21" y="326"/>
                    <a:pt x="21" y="326"/>
                    <a:pt x="21" y="326"/>
                  </a:cubicBezTo>
                  <a:cubicBezTo>
                    <a:pt x="19" y="328"/>
                    <a:pt x="19" y="328"/>
                    <a:pt x="19" y="328"/>
                  </a:cubicBezTo>
                  <a:cubicBezTo>
                    <a:pt x="19" y="301"/>
                    <a:pt x="19" y="274"/>
                    <a:pt x="19" y="246"/>
                  </a:cubicBezTo>
                  <a:cubicBezTo>
                    <a:pt x="19" y="219"/>
                    <a:pt x="17" y="194"/>
                    <a:pt x="17" y="166"/>
                  </a:cubicBezTo>
                  <a:cubicBezTo>
                    <a:pt x="17" y="139"/>
                    <a:pt x="19" y="112"/>
                    <a:pt x="19" y="84"/>
                  </a:cubicBezTo>
                  <a:cubicBezTo>
                    <a:pt x="19" y="57"/>
                    <a:pt x="19" y="30"/>
                    <a:pt x="2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512" name="Google Shape;1512;p39"/>
            <p:cNvSpPr/>
            <p:nvPr/>
          </p:nvSpPr>
          <p:spPr>
            <a:xfrm flipH="1">
              <a:off x="346382" y="4428781"/>
              <a:ext cx="22469" cy="157279"/>
            </a:xfrm>
            <a:custGeom>
              <a:avLst/>
              <a:gdLst/>
              <a:ahLst/>
              <a:cxnLst/>
              <a:rect l="l" t="t" r="r" b="b"/>
              <a:pathLst>
                <a:path w="25" h="175" extrusionOk="0">
                  <a:moveTo>
                    <a:pt x="23" y="0"/>
                  </a:moveTo>
                  <a:lnTo>
                    <a:pt x="23" y="0"/>
                  </a:lnTo>
                  <a:cubicBezTo>
                    <a:pt x="23" y="15"/>
                    <a:pt x="23" y="27"/>
                    <a:pt x="25" y="42"/>
                  </a:cubicBezTo>
                  <a:cubicBezTo>
                    <a:pt x="25" y="57"/>
                    <a:pt x="25" y="72"/>
                    <a:pt x="25" y="86"/>
                  </a:cubicBezTo>
                  <a:cubicBezTo>
                    <a:pt x="25" y="99"/>
                    <a:pt x="25" y="116"/>
                    <a:pt x="23" y="128"/>
                  </a:cubicBezTo>
                  <a:cubicBezTo>
                    <a:pt x="23" y="143"/>
                    <a:pt x="23" y="158"/>
                    <a:pt x="23" y="173"/>
                  </a:cubicBezTo>
                  <a:cubicBezTo>
                    <a:pt x="23" y="175"/>
                    <a:pt x="23" y="175"/>
                    <a:pt x="23" y="175"/>
                  </a:cubicBezTo>
                  <a:lnTo>
                    <a:pt x="23" y="175"/>
                  </a:lnTo>
                  <a:cubicBezTo>
                    <a:pt x="4" y="175"/>
                    <a:pt x="4" y="175"/>
                    <a:pt x="4" y="175"/>
                  </a:cubicBezTo>
                  <a:cubicBezTo>
                    <a:pt x="2" y="175"/>
                    <a:pt x="2" y="175"/>
                    <a:pt x="2" y="175"/>
                  </a:cubicBezTo>
                  <a:cubicBezTo>
                    <a:pt x="2" y="173"/>
                    <a:pt x="2" y="173"/>
                    <a:pt x="2" y="173"/>
                  </a:cubicBezTo>
                  <a:cubicBezTo>
                    <a:pt x="2" y="158"/>
                    <a:pt x="0" y="143"/>
                    <a:pt x="0" y="130"/>
                  </a:cubicBezTo>
                  <a:cubicBezTo>
                    <a:pt x="0" y="116"/>
                    <a:pt x="0" y="101"/>
                    <a:pt x="0" y="86"/>
                  </a:cubicBezTo>
                  <a:cubicBezTo>
                    <a:pt x="0" y="59"/>
                    <a:pt x="0" y="29"/>
                    <a:pt x="2" y="0"/>
                  </a:cubicBezTo>
                  <a:lnTo>
                    <a:pt x="2" y="0"/>
                  </a:lnTo>
                  <a:cubicBezTo>
                    <a:pt x="4" y="0"/>
                    <a:pt x="4" y="0"/>
                    <a:pt x="4" y="0"/>
                  </a:cubicBezTo>
                  <a:lnTo>
                    <a:pt x="23" y="0"/>
                  </a:lnTo>
                  <a:moveTo>
                    <a:pt x="21" y="2"/>
                  </a:moveTo>
                  <a:lnTo>
                    <a:pt x="21" y="2"/>
                  </a:lnTo>
                  <a:cubicBezTo>
                    <a:pt x="4" y="2"/>
                    <a:pt x="4" y="2"/>
                    <a:pt x="4" y="2"/>
                  </a:cubicBezTo>
                  <a:cubicBezTo>
                    <a:pt x="6" y="0"/>
                    <a:pt x="6" y="0"/>
                    <a:pt x="6" y="0"/>
                  </a:cubicBezTo>
                  <a:cubicBezTo>
                    <a:pt x="8" y="29"/>
                    <a:pt x="8" y="59"/>
                    <a:pt x="8" y="86"/>
                  </a:cubicBezTo>
                  <a:cubicBezTo>
                    <a:pt x="8" y="101"/>
                    <a:pt x="8" y="116"/>
                    <a:pt x="8" y="130"/>
                  </a:cubicBezTo>
                  <a:cubicBezTo>
                    <a:pt x="8" y="143"/>
                    <a:pt x="8" y="158"/>
                    <a:pt x="6" y="173"/>
                  </a:cubicBezTo>
                  <a:cubicBezTo>
                    <a:pt x="4" y="170"/>
                    <a:pt x="4" y="170"/>
                    <a:pt x="4" y="170"/>
                  </a:cubicBezTo>
                  <a:cubicBezTo>
                    <a:pt x="23" y="170"/>
                    <a:pt x="23" y="170"/>
                    <a:pt x="23" y="170"/>
                  </a:cubicBezTo>
                  <a:cubicBezTo>
                    <a:pt x="21" y="173"/>
                    <a:pt x="21" y="173"/>
                    <a:pt x="21" y="173"/>
                  </a:cubicBezTo>
                  <a:cubicBezTo>
                    <a:pt x="21" y="158"/>
                    <a:pt x="21" y="143"/>
                    <a:pt x="21" y="130"/>
                  </a:cubicBezTo>
                  <a:cubicBezTo>
                    <a:pt x="19" y="116"/>
                    <a:pt x="19" y="103"/>
                    <a:pt x="19" y="88"/>
                  </a:cubicBezTo>
                  <a:cubicBezTo>
                    <a:pt x="19" y="74"/>
                    <a:pt x="19" y="61"/>
                    <a:pt x="19" y="46"/>
                  </a:cubicBezTo>
                  <a:cubicBezTo>
                    <a:pt x="21" y="32"/>
                    <a:pt x="21" y="17"/>
                    <a:pt x="21"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8000" rIns="90000" bIns="18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513" name="Google Shape;1513;p39"/>
            <p:cNvSpPr/>
            <p:nvPr/>
          </p:nvSpPr>
          <p:spPr>
            <a:xfrm flipH="1">
              <a:off x="306838" y="4411705"/>
              <a:ext cx="22469" cy="191432"/>
            </a:xfrm>
            <a:custGeom>
              <a:avLst/>
              <a:gdLst/>
              <a:ahLst/>
              <a:cxnLst/>
              <a:rect l="l" t="t" r="r" b="b"/>
              <a:pathLst>
                <a:path w="25" h="213" extrusionOk="0">
                  <a:moveTo>
                    <a:pt x="23" y="2"/>
                  </a:moveTo>
                  <a:lnTo>
                    <a:pt x="23" y="2"/>
                  </a:lnTo>
                  <a:cubicBezTo>
                    <a:pt x="23" y="19"/>
                    <a:pt x="25" y="36"/>
                    <a:pt x="25" y="53"/>
                  </a:cubicBezTo>
                  <a:cubicBezTo>
                    <a:pt x="25" y="69"/>
                    <a:pt x="25" y="86"/>
                    <a:pt x="25" y="105"/>
                  </a:cubicBezTo>
                  <a:cubicBezTo>
                    <a:pt x="25" y="122"/>
                    <a:pt x="25" y="139"/>
                    <a:pt x="23" y="158"/>
                  </a:cubicBezTo>
                  <a:cubicBezTo>
                    <a:pt x="23" y="175"/>
                    <a:pt x="23" y="192"/>
                    <a:pt x="23" y="208"/>
                  </a:cubicBezTo>
                  <a:cubicBezTo>
                    <a:pt x="23" y="210"/>
                    <a:pt x="23" y="210"/>
                    <a:pt x="23" y="210"/>
                  </a:cubicBezTo>
                  <a:lnTo>
                    <a:pt x="23" y="210"/>
                  </a:lnTo>
                  <a:cubicBezTo>
                    <a:pt x="4" y="213"/>
                    <a:pt x="4" y="213"/>
                    <a:pt x="4" y="213"/>
                  </a:cubicBezTo>
                  <a:cubicBezTo>
                    <a:pt x="2" y="213"/>
                    <a:pt x="2" y="213"/>
                    <a:pt x="2" y="213"/>
                  </a:cubicBezTo>
                  <a:cubicBezTo>
                    <a:pt x="2" y="208"/>
                    <a:pt x="2" y="208"/>
                    <a:pt x="2" y="208"/>
                  </a:cubicBezTo>
                  <a:cubicBezTo>
                    <a:pt x="2" y="192"/>
                    <a:pt x="2" y="175"/>
                    <a:pt x="0" y="158"/>
                  </a:cubicBezTo>
                  <a:cubicBezTo>
                    <a:pt x="0" y="141"/>
                    <a:pt x="0" y="122"/>
                    <a:pt x="0" y="105"/>
                  </a:cubicBezTo>
                  <a:cubicBezTo>
                    <a:pt x="0" y="72"/>
                    <a:pt x="2" y="36"/>
                    <a:pt x="2" y="2"/>
                  </a:cubicBezTo>
                  <a:cubicBezTo>
                    <a:pt x="4" y="0"/>
                    <a:pt x="4" y="0"/>
                    <a:pt x="4" y="0"/>
                  </a:cubicBezTo>
                  <a:lnTo>
                    <a:pt x="4" y="0"/>
                  </a:lnTo>
                  <a:lnTo>
                    <a:pt x="23" y="2"/>
                  </a:lnTo>
                  <a:moveTo>
                    <a:pt x="23" y="2"/>
                  </a:moveTo>
                  <a:lnTo>
                    <a:pt x="23" y="2"/>
                  </a:lnTo>
                  <a:cubicBezTo>
                    <a:pt x="4" y="4"/>
                    <a:pt x="4" y="4"/>
                    <a:pt x="4" y="4"/>
                  </a:cubicBezTo>
                  <a:cubicBezTo>
                    <a:pt x="6" y="2"/>
                    <a:pt x="6" y="2"/>
                    <a:pt x="6" y="2"/>
                  </a:cubicBezTo>
                  <a:cubicBezTo>
                    <a:pt x="8" y="36"/>
                    <a:pt x="8" y="72"/>
                    <a:pt x="8" y="105"/>
                  </a:cubicBezTo>
                  <a:cubicBezTo>
                    <a:pt x="8" y="122"/>
                    <a:pt x="8" y="141"/>
                    <a:pt x="8" y="158"/>
                  </a:cubicBezTo>
                  <a:cubicBezTo>
                    <a:pt x="8" y="175"/>
                    <a:pt x="8" y="192"/>
                    <a:pt x="6" y="208"/>
                  </a:cubicBezTo>
                  <a:cubicBezTo>
                    <a:pt x="4" y="206"/>
                    <a:pt x="4" y="206"/>
                    <a:pt x="4" y="206"/>
                  </a:cubicBezTo>
                  <a:cubicBezTo>
                    <a:pt x="23" y="208"/>
                    <a:pt x="23" y="208"/>
                    <a:pt x="23" y="208"/>
                  </a:cubicBezTo>
                  <a:cubicBezTo>
                    <a:pt x="21" y="208"/>
                    <a:pt x="21" y="208"/>
                    <a:pt x="21" y="208"/>
                  </a:cubicBezTo>
                  <a:cubicBezTo>
                    <a:pt x="21" y="192"/>
                    <a:pt x="21" y="175"/>
                    <a:pt x="21" y="158"/>
                  </a:cubicBezTo>
                  <a:cubicBezTo>
                    <a:pt x="21" y="141"/>
                    <a:pt x="19" y="124"/>
                    <a:pt x="19" y="107"/>
                  </a:cubicBezTo>
                  <a:cubicBezTo>
                    <a:pt x="19" y="91"/>
                    <a:pt x="19" y="74"/>
                    <a:pt x="19" y="55"/>
                  </a:cubicBezTo>
                  <a:cubicBezTo>
                    <a:pt x="21" y="38"/>
                    <a:pt x="21" y="21"/>
                    <a:pt x="23"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1675" rIns="90000" bIns="316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514" name="Google Shape;1514;p39"/>
            <p:cNvSpPr/>
            <p:nvPr/>
          </p:nvSpPr>
          <p:spPr>
            <a:xfrm flipH="1">
              <a:off x="174722" y="4358679"/>
              <a:ext cx="20671" cy="296584"/>
            </a:xfrm>
            <a:custGeom>
              <a:avLst/>
              <a:gdLst/>
              <a:ahLst/>
              <a:cxnLst/>
              <a:rect l="l" t="t" r="r" b="b"/>
              <a:pathLst>
                <a:path w="23" h="330" extrusionOk="0">
                  <a:moveTo>
                    <a:pt x="21" y="0"/>
                  </a:moveTo>
                  <a:lnTo>
                    <a:pt x="21" y="0"/>
                  </a:lnTo>
                  <a:cubicBezTo>
                    <a:pt x="21" y="28"/>
                    <a:pt x="23" y="55"/>
                    <a:pt x="23" y="80"/>
                  </a:cubicBezTo>
                  <a:cubicBezTo>
                    <a:pt x="23" y="107"/>
                    <a:pt x="23" y="135"/>
                    <a:pt x="23" y="164"/>
                  </a:cubicBezTo>
                  <a:cubicBezTo>
                    <a:pt x="23" y="192"/>
                    <a:pt x="23" y="219"/>
                    <a:pt x="21" y="246"/>
                  </a:cubicBezTo>
                  <a:cubicBezTo>
                    <a:pt x="21" y="274"/>
                    <a:pt x="21" y="301"/>
                    <a:pt x="21" y="328"/>
                  </a:cubicBezTo>
                  <a:cubicBezTo>
                    <a:pt x="23" y="330"/>
                    <a:pt x="23" y="330"/>
                    <a:pt x="23" y="330"/>
                  </a:cubicBezTo>
                  <a:cubicBezTo>
                    <a:pt x="21" y="330"/>
                    <a:pt x="21" y="330"/>
                    <a:pt x="21" y="330"/>
                  </a:cubicBezTo>
                  <a:cubicBezTo>
                    <a:pt x="4" y="330"/>
                    <a:pt x="4" y="330"/>
                    <a:pt x="4" y="330"/>
                  </a:cubicBezTo>
                  <a:cubicBezTo>
                    <a:pt x="2" y="330"/>
                    <a:pt x="2" y="330"/>
                    <a:pt x="2" y="330"/>
                  </a:cubicBezTo>
                  <a:cubicBezTo>
                    <a:pt x="2" y="328"/>
                    <a:pt x="2" y="328"/>
                    <a:pt x="2" y="328"/>
                  </a:cubicBezTo>
                  <a:cubicBezTo>
                    <a:pt x="0" y="301"/>
                    <a:pt x="0" y="274"/>
                    <a:pt x="0" y="246"/>
                  </a:cubicBezTo>
                  <a:cubicBezTo>
                    <a:pt x="0" y="219"/>
                    <a:pt x="0" y="192"/>
                    <a:pt x="0" y="164"/>
                  </a:cubicBezTo>
                  <a:cubicBezTo>
                    <a:pt x="0" y="137"/>
                    <a:pt x="0" y="110"/>
                    <a:pt x="0" y="82"/>
                  </a:cubicBezTo>
                  <a:cubicBezTo>
                    <a:pt x="0" y="55"/>
                    <a:pt x="2" y="28"/>
                    <a:pt x="2" y="0"/>
                  </a:cubicBezTo>
                  <a:lnTo>
                    <a:pt x="2" y="0"/>
                  </a:lnTo>
                  <a:cubicBezTo>
                    <a:pt x="4" y="0"/>
                    <a:pt x="4" y="0"/>
                    <a:pt x="4" y="0"/>
                  </a:cubicBezTo>
                  <a:lnTo>
                    <a:pt x="21" y="0"/>
                  </a:lnTo>
                  <a:moveTo>
                    <a:pt x="19" y="2"/>
                  </a:moveTo>
                  <a:lnTo>
                    <a:pt x="19" y="2"/>
                  </a:lnTo>
                  <a:cubicBezTo>
                    <a:pt x="4" y="2"/>
                    <a:pt x="4" y="2"/>
                    <a:pt x="4" y="2"/>
                  </a:cubicBezTo>
                  <a:cubicBezTo>
                    <a:pt x="4" y="0"/>
                    <a:pt x="4" y="0"/>
                    <a:pt x="4" y="0"/>
                  </a:cubicBezTo>
                  <a:cubicBezTo>
                    <a:pt x="6" y="28"/>
                    <a:pt x="6" y="55"/>
                    <a:pt x="8" y="82"/>
                  </a:cubicBezTo>
                  <a:cubicBezTo>
                    <a:pt x="8" y="110"/>
                    <a:pt x="8" y="137"/>
                    <a:pt x="8" y="164"/>
                  </a:cubicBezTo>
                  <a:cubicBezTo>
                    <a:pt x="8" y="192"/>
                    <a:pt x="8" y="219"/>
                    <a:pt x="8" y="246"/>
                  </a:cubicBezTo>
                  <a:cubicBezTo>
                    <a:pt x="8" y="274"/>
                    <a:pt x="6" y="301"/>
                    <a:pt x="6" y="328"/>
                  </a:cubicBezTo>
                  <a:cubicBezTo>
                    <a:pt x="4" y="326"/>
                    <a:pt x="4" y="326"/>
                    <a:pt x="4" y="326"/>
                  </a:cubicBezTo>
                  <a:cubicBezTo>
                    <a:pt x="21" y="326"/>
                    <a:pt x="21" y="326"/>
                    <a:pt x="21" y="326"/>
                  </a:cubicBezTo>
                  <a:cubicBezTo>
                    <a:pt x="19" y="328"/>
                    <a:pt x="19" y="328"/>
                    <a:pt x="19" y="328"/>
                  </a:cubicBezTo>
                  <a:cubicBezTo>
                    <a:pt x="19" y="301"/>
                    <a:pt x="19" y="274"/>
                    <a:pt x="19" y="246"/>
                  </a:cubicBezTo>
                  <a:cubicBezTo>
                    <a:pt x="19" y="219"/>
                    <a:pt x="17" y="194"/>
                    <a:pt x="17" y="166"/>
                  </a:cubicBezTo>
                  <a:cubicBezTo>
                    <a:pt x="17" y="139"/>
                    <a:pt x="17" y="112"/>
                    <a:pt x="17" y="84"/>
                  </a:cubicBezTo>
                  <a:cubicBezTo>
                    <a:pt x="19" y="57"/>
                    <a:pt x="19" y="30"/>
                    <a:pt x="19"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515" name="Google Shape;1515;p39"/>
            <p:cNvSpPr/>
            <p:nvPr/>
          </p:nvSpPr>
          <p:spPr>
            <a:xfrm rot="10800000">
              <a:off x="176520" y="4644478"/>
              <a:ext cx="15279" cy="0"/>
            </a:xfrm>
            <a:custGeom>
              <a:avLst/>
              <a:gdLst/>
              <a:ahLst/>
              <a:cxnLst/>
              <a:rect l="l" t="t" r="r" b="b"/>
              <a:pathLst>
                <a:path w="17" h="120000" fill="none" extrusionOk="0">
                  <a:moveTo>
                    <a:pt x="0" y="0"/>
                  </a:moveTo>
                  <a:lnTo>
                    <a:pt x="0" y="0"/>
                  </a:lnTo>
                  <a:cubicBezTo>
                    <a:pt x="7" y="0"/>
                    <a:pt x="11" y="0"/>
                    <a:pt x="17"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16" name="Google Shape;1516;p39"/>
            <p:cNvSpPr/>
            <p:nvPr/>
          </p:nvSpPr>
          <p:spPr>
            <a:xfrm rot="10800000">
              <a:off x="176520" y="4639086"/>
              <a:ext cx="13481" cy="0"/>
            </a:xfrm>
            <a:custGeom>
              <a:avLst/>
              <a:gdLst/>
              <a:ahLst/>
              <a:cxnLst/>
              <a:rect l="l" t="t" r="r" b="b"/>
              <a:pathLst>
                <a:path w="15" h="120000" fill="none" extrusionOk="0">
                  <a:moveTo>
                    <a:pt x="0" y="0"/>
                  </a:moveTo>
                  <a:lnTo>
                    <a:pt x="0" y="0"/>
                  </a:lnTo>
                  <a:cubicBezTo>
                    <a:pt x="5" y="0"/>
                    <a:pt x="9"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17" name="Google Shape;1517;p39"/>
            <p:cNvSpPr/>
            <p:nvPr/>
          </p:nvSpPr>
          <p:spPr>
            <a:xfrm rot="10800000">
              <a:off x="178317" y="4632794"/>
              <a:ext cx="13481" cy="0"/>
            </a:xfrm>
            <a:custGeom>
              <a:avLst/>
              <a:gdLst/>
              <a:ahLst/>
              <a:cxnLst/>
              <a:rect l="l" t="t" r="r" b="b"/>
              <a:pathLst>
                <a:path w="15" h="120000" fill="none" extrusionOk="0">
                  <a:moveTo>
                    <a:pt x="0" y="0"/>
                  </a:moveTo>
                  <a:lnTo>
                    <a:pt x="0" y="0"/>
                  </a:lnTo>
                  <a:cubicBezTo>
                    <a:pt x="7" y="0"/>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18" name="Google Shape;1518;p39"/>
            <p:cNvSpPr/>
            <p:nvPr/>
          </p:nvSpPr>
          <p:spPr>
            <a:xfrm rot="10800000">
              <a:off x="174722" y="4627402"/>
              <a:ext cx="15279" cy="0"/>
            </a:xfrm>
            <a:custGeom>
              <a:avLst/>
              <a:gdLst/>
              <a:ahLst/>
              <a:cxnLst/>
              <a:rect l="l" t="t" r="r" b="b"/>
              <a:pathLst>
                <a:path w="17" h="120000" fill="none" extrusionOk="0">
                  <a:moveTo>
                    <a:pt x="0" y="0"/>
                  </a:moveTo>
                  <a:lnTo>
                    <a:pt x="0" y="0"/>
                  </a:lnTo>
                  <a:cubicBezTo>
                    <a:pt x="7" y="0"/>
                    <a:pt x="11" y="0"/>
                    <a:pt x="17"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19" name="Google Shape;1519;p39"/>
            <p:cNvSpPr/>
            <p:nvPr/>
          </p:nvSpPr>
          <p:spPr>
            <a:xfrm rot="10800000">
              <a:off x="174722" y="4622010"/>
              <a:ext cx="13481" cy="0"/>
            </a:xfrm>
            <a:custGeom>
              <a:avLst/>
              <a:gdLst/>
              <a:ahLst/>
              <a:cxnLst/>
              <a:rect l="l" t="t" r="r" b="b"/>
              <a:pathLst>
                <a:path w="15" h="120000" fill="none" extrusionOk="0">
                  <a:moveTo>
                    <a:pt x="0" y="0"/>
                  </a:moveTo>
                  <a:lnTo>
                    <a:pt x="0" y="0"/>
                  </a:lnTo>
                  <a:cubicBezTo>
                    <a:pt x="5" y="0"/>
                    <a:pt x="9"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20" name="Google Shape;1520;p39"/>
            <p:cNvSpPr/>
            <p:nvPr/>
          </p:nvSpPr>
          <p:spPr>
            <a:xfrm rot="10800000">
              <a:off x="178317" y="4617516"/>
              <a:ext cx="11684"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21" name="Google Shape;1521;p39"/>
            <p:cNvSpPr/>
            <p:nvPr/>
          </p:nvSpPr>
          <p:spPr>
            <a:xfrm flipH="1">
              <a:off x="176520" y="4612123"/>
              <a:ext cx="13481" cy="899"/>
            </a:xfrm>
            <a:custGeom>
              <a:avLst/>
              <a:gdLst/>
              <a:ahLst/>
              <a:cxnLst/>
              <a:rect l="l" t="t" r="r" b="b"/>
              <a:pathLst>
                <a:path w="15" h="1" fill="none" extrusionOk="0">
                  <a:moveTo>
                    <a:pt x="0" y="0"/>
                  </a:moveTo>
                  <a:lnTo>
                    <a:pt x="0" y="0"/>
                  </a:lnTo>
                  <a:cubicBezTo>
                    <a:pt x="5" y="2"/>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22" name="Google Shape;1522;p39"/>
            <p:cNvSpPr/>
            <p:nvPr/>
          </p:nvSpPr>
          <p:spPr>
            <a:xfrm rot="10800000">
              <a:off x="178317" y="4606731"/>
              <a:ext cx="11684"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23" name="Google Shape;1523;p39"/>
            <p:cNvSpPr/>
            <p:nvPr/>
          </p:nvSpPr>
          <p:spPr>
            <a:xfrm rot="10800000">
              <a:off x="176520" y="4600440"/>
              <a:ext cx="13481" cy="0"/>
            </a:xfrm>
            <a:custGeom>
              <a:avLst/>
              <a:gdLst/>
              <a:ahLst/>
              <a:cxnLst/>
              <a:rect l="l" t="t" r="r" b="b"/>
              <a:pathLst>
                <a:path w="15" h="120000" fill="none" extrusionOk="0">
                  <a:moveTo>
                    <a:pt x="0" y="0"/>
                  </a:moveTo>
                  <a:lnTo>
                    <a:pt x="0" y="0"/>
                  </a:lnTo>
                  <a:cubicBezTo>
                    <a:pt x="7" y="0"/>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24" name="Google Shape;1524;p39"/>
            <p:cNvSpPr/>
            <p:nvPr/>
          </p:nvSpPr>
          <p:spPr>
            <a:xfrm rot="10800000">
              <a:off x="176520" y="4595047"/>
              <a:ext cx="11684"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25" name="Google Shape;1525;p39"/>
            <p:cNvSpPr/>
            <p:nvPr/>
          </p:nvSpPr>
          <p:spPr>
            <a:xfrm rot="10800000">
              <a:off x="178317" y="4589655"/>
              <a:ext cx="11684"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26" name="Google Shape;1526;p39"/>
            <p:cNvSpPr/>
            <p:nvPr/>
          </p:nvSpPr>
          <p:spPr>
            <a:xfrm rot="10800000">
              <a:off x="176520" y="4584263"/>
              <a:ext cx="13481" cy="0"/>
            </a:xfrm>
            <a:custGeom>
              <a:avLst/>
              <a:gdLst/>
              <a:ahLst/>
              <a:cxnLst/>
              <a:rect l="l" t="t" r="r" b="b"/>
              <a:pathLst>
                <a:path w="15" h="120000" fill="none" extrusionOk="0">
                  <a:moveTo>
                    <a:pt x="0" y="0"/>
                  </a:moveTo>
                  <a:lnTo>
                    <a:pt x="0" y="0"/>
                  </a:lnTo>
                  <a:cubicBezTo>
                    <a:pt x="5" y="0"/>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27" name="Google Shape;1527;p39"/>
            <p:cNvSpPr/>
            <p:nvPr/>
          </p:nvSpPr>
          <p:spPr>
            <a:xfrm flipH="1">
              <a:off x="178317" y="4576174"/>
              <a:ext cx="13481" cy="1797"/>
            </a:xfrm>
            <a:custGeom>
              <a:avLst/>
              <a:gdLst/>
              <a:ahLst/>
              <a:cxnLst/>
              <a:rect l="l" t="t" r="r" b="b"/>
              <a:pathLst>
                <a:path w="15" h="2" fill="none" extrusionOk="0">
                  <a:moveTo>
                    <a:pt x="0" y="2"/>
                  </a:moveTo>
                  <a:lnTo>
                    <a:pt x="0" y="2"/>
                  </a:lnTo>
                  <a:cubicBezTo>
                    <a:pt x="7" y="0"/>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28" name="Google Shape;1528;p39"/>
            <p:cNvSpPr/>
            <p:nvPr/>
          </p:nvSpPr>
          <p:spPr>
            <a:xfrm flipH="1">
              <a:off x="178317" y="4570781"/>
              <a:ext cx="11684" cy="1797"/>
            </a:xfrm>
            <a:custGeom>
              <a:avLst/>
              <a:gdLst/>
              <a:ahLst/>
              <a:cxnLst/>
              <a:rect l="l" t="t" r="r" b="b"/>
              <a:pathLst>
                <a:path w="13" h="2" fill="none" extrusionOk="0">
                  <a:moveTo>
                    <a:pt x="0" y="0"/>
                  </a:moveTo>
                  <a:lnTo>
                    <a:pt x="0" y="0"/>
                  </a:lnTo>
                  <a:cubicBezTo>
                    <a:pt x="5" y="0"/>
                    <a:pt x="9" y="0"/>
                    <a:pt x="13" y="2"/>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29" name="Google Shape;1529;p39"/>
            <p:cNvSpPr/>
            <p:nvPr/>
          </p:nvSpPr>
          <p:spPr>
            <a:xfrm rot="10800000">
              <a:off x="178317" y="4564490"/>
              <a:ext cx="11684"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30" name="Google Shape;1530;p39"/>
            <p:cNvSpPr/>
            <p:nvPr/>
          </p:nvSpPr>
          <p:spPr>
            <a:xfrm rot="10800000">
              <a:off x="178317" y="4560895"/>
              <a:ext cx="11684"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31" name="Google Shape;1531;p39"/>
            <p:cNvSpPr/>
            <p:nvPr/>
          </p:nvSpPr>
          <p:spPr>
            <a:xfrm rot="10800000">
              <a:off x="176520" y="4555503"/>
              <a:ext cx="13481" cy="0"/>
            </a:xfrm>
            <a:custGeom>
              <a:avLst/>
              <a:gdLst/>
              <a:ahLst/>
              <a:cxnLst/>
              <a:rect l="l" t="t" r="r" b="b"/>
              <a:pathLst>
                <a:path w="15" h="120000" fill="none" extrusionOk="0">
                  <a:moveTo>
                    <a:pt x="0" y="0"/>
                  </a:moveTo>
                  <a:lnTo>
                    <a:pt x="0" y="0"/>
                  </a:lnTo>
                  <a:cubicBezTo>
                    <a:pt x="7" y="0"/>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32" name="Google Shape;1532;p39"/>
            <p:cNvSpPr/>
            <p:nvPr/>
          </p:nvSpPr>
          <p:spPr>
            <a:xfrm flipH="1">
              <a:off x="178317" y="4548313"/>
              <a:ext cx="11684" cy="899"/>
            </a:xfrm>
            <a:custGeom>
              <a:avLst/>
              <a:gdLst/>
              <a:ahLst/>
              <a:cxnLst/>
              <a:rect l="l" t="t" r="r" b="b"/>
              <a:pathLst>
                <a:path w="13" h="1" fill="none" extrusionOk="0">
                  <a:moveTo>
                    <a:pt x="0" y="0"/>
                  </a:moveTo>
                  <a:lnTo>
                    <a:pt x="0" y="0"/>
                  </a:lnTo>
                  <a:cubicBezTo>
                    <a:pt x="5" y="2"/>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33" name="Google Shape;1533;p39"/>
            <p:cNvSpPr/>
            <p:nvPr/>
          </p:nvSpPr>
          <p:spPr>
            <a:xfrm rot="10800000">
              <a:off x="180115" y="4542022"/>
              <a:ext cx="9886" cy="0"/>
            </a:xfrm>
            <a:custGeom>
              <a:avLst/>
              <a:gdLst/>
              <a:ahLst/>
              <a:cxnLst/>
              <a:rect l="l" t="t" r="r" b="b"/>
              <a:pathLst>
                <a:path w="11" h="120000" fill="none" extrusionOk="0">
                  <a:moveTo>
                    <a:pt x="0" y="0"/>
                  </a:moveTo>
                  <a:lnTo>
                    <a:pt x="0" y="0"/>
                  </a:lnTo>
                  <a:cubicBezTo>
                    <a:pt x="5" y="0"/>
                    <a:pt x="9"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34" name="Google Shape;1534;p39"/>
            <p:cNvSpPr/>
            <p:nvPr/>
          </p:nvSpPr>
          <p:spPr>
            <a:xfrm rot="10800000">
              <a:off x="178317" y="4536629"/>
              <a:ext cx="11684"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35" name="Google Shape;1535;p39"/>
            <p:cNvSpPr/>
            <p:nvPr/>
          </p:nvSpPr>
          <p:spPr>
            <a:xfrm flipH="1">
              <a:off x="178317" y="4528541"/>
              <a:ext cx="11684" cy="2696"/>
            </a:xfrm>
            <a:custGeom>
              <a:avLst/>
              <a:gdLst/>
              <a:ahLst/>
              <a:cxnLst/>
              <a:rect l="l" t="t" r="r" b="b"/>
              <a:pathLst>
                <a:path w="13" h="3" fill="none" extrusionOk="0">
                  <a:moveTo>
                    <a:pt x="0" y="3"/>
                  </a:moveTo>
                  <a:lnTo>
                    <a:pt x="0" y="3"/>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36" name="Google Shape;1536;p39"/>
            <p:cNvSpPr/>
            <p:nvPr/>
          </p:nvSpPr>
          <p:spPr>
            <a:xfrm rot="10800000">
              <a:off x="178317" y="4524946"/>
              <a:ext cx="11684"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37" name="Google Shape;1537;p39"/>
            <p:cNvSpPr/>
            <p:nvPr/>
          </p:nvSpPr>
          <p:spPr>
            <a:xfrm rot="10800000">
              <a:off x="180115" y="4517756"/>
              <a:ext cx="9886" cy="0"/>
            </a:xfrm>
            <a:custGeom>
              <a:avLst/>
              <a:gdLst/>
              <a:ahLst/>
              <a:cxnLst/>
              <a:rect l="l" t="t" r="r" b="b"/>
              <a:pathLst>
                <a:path w="11" h="120000" fill="none" extrusionOk="0">
                  <a:moveTo>
                    <a:pt x="0" y="0"/>
                  </a:moveTo>
                  <a:lnTo>
                    <a:pt x="0" y="0"/>
                  </a:lnTo>
                  <a:cubicBezTo>
                    <a:pt x="5" y="0"/>
                    <a:pt x="7"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38" name="Google Shape;1538;p39"/>
            <p:cNvSpPr/>
            <p:nvPr/>
          </p:nvSpPr>
          <p:spPr>
            <a:xfrm rot="10800000">
              <a:off x="180115" y="4514161"/>
              <a:ext cx="9886" cy="0"/>
            </a:xfrm>
            <a:custGeom>
              <a:avLst/>
              <a:gdLst/>
              <a:ahLst/>
              <a:cxnLst/>
              <a:rect l="l" t="t" r="r" b="b"/>
              <a:pathLst>
                <a:path w="11" h="120000" fill="none" extrusionOk="0">
                  <a:moveTo>
                    <a:pt x="0" y="0"/>
                  </a:moveTo>
                  <a:lnTo>
                    <a:pt x="0" y="0"/>
                  </a:lnTo>
                  <a:cubicBezTo>
                    <a:pt x="2" y="0"/>
                    <a:pt x="7"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39" name="Google Shape;1539;p39"/>
            <p:cNvSpPr/>
            <p:nvPr/>
          </p:nvSpPr>
          <p:spPr>
            <a:xfrm rot="10800000">
              <a:off x="180115" y="4506072"/>
              <a:ext cx="9886" cy="0"/>
            </a:xfrm>
            <a:custGeom>
              <a:avLst/>
              <a:gdLst/>
              <a:ahLst/>
              <a:cxnLst/>
              <a:rect l="l" t="t" r="r" b="b"/>
              <a:pathLst>
                <a:path w="11" h="120000" fill="none" extrusionOk="0">
                  <a:moveTo>
                    <a:pt x="0" y="0"/>
                  </a:moveTo>
                  <a:lnTo>
                    <a:pt x="0" y="0"/>
                  </a:lnTo>
                  <a:cubicBezTo>
                    <a:pt x="5" y="0"/>
                    <a:pt x="9"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40" name="Google Shape;1540;p39"/>
            <p:cNvSpPr/>
            <p:nvPr/>
          </p:nvSpPr>
          <p:spPr>
            <a:xfrm rot="10800000">
              <a:off x="178317" y="4500680"/>
              <a:ext cx="11684"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41" name="Google Shape;1541;p39"/>
            <p:cNvSpPr/>
            <p:nvPr/>
          </p:nvSpPr>
          <p:spPr>
            <a:xfrm rot="10800000">
              <a:off x="180115" y="4495287"/>
              <a:ext cx="11684" cy="0"/>
            </a:xfrm>
            <a:custGeom>
              <a:avLst/>
              <a:gdLst/>
              <a:ahLst/>
              <a:cxnLst/>
              <a:rect l="l" t="t" r="r" b="b"/>
              <a:pathLst>
                <a:path w="13" h="120000" fill="none" extrusionOk="0">
                  <a:moveTo>
                    <a:pt x="0" y="0"/>
                  </a:moveTo>
                  <a:lnTo>
                    <a:pt x="0" y="0"/>
                  </a:lnTo>
                  <a:cubicBezTo>
                    <a:pt x="4"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42" name="Google Shape;1542;p39"/>
            <p:cNvSpPr/>
            <p:nvPr/>
          </p:nvSpPr>
          <p:spPr>
            <a:xfrm flipH="1">
              <a:off x="180115" y="4488996"/>
              <a:ext cx="11684" cy="1797"/>
            </a:xfrm>
            <a:custGeom>
              <a:avLst/>
              <a:gdLst/>
              <a:ahLst/>
              <a:cxnLst/>
              <a:rect l="l" t="t" r="r" b="b"/>
              <a:pathLst>
                <a:path w="13" h="2" fill="none" extrusionOk="0">
                  <a:moveTo>
                    <a:pt x="0" y="2"/>
                  </a:moveTo>
                  <a:lnTo>
                    <a:pt x="0" y="2"/>
                  </a:lnTo>
                  <a:cubicBezTo>
                    <a:pt x="4"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43" name="Google Shape;1543;p39"/>
            <p:cNvSpPr/>
            <p:nvPr/>
          </p:nvSpPr>
          <p:spPr>
            <a:xfrm rot="10800000">
              <a:off x="178317" y="4483604"/>
              <a:ext cx="13481" cy="0"/>
            </a:xfrm>
            <a:custGeom>
              <a:avLst/>
              <a:gdLst/>
              <a:ahLst/>
              <a:cxnLst/>
              <a:rect l="l" t="t" r="r" b="b"/>
              <a:pathLst>
                <a:path w="15" h="120000" fill="none" extrusionOk="0">
                  <a:moveTo>
                    <a:pt x="0" y="0"/>
                  </a:moveTo>
                  <a:lnTo>
                    <a:pt x="0" y="0"/>
                  </a:lnTo>
                  <a:cubicBezTo>
                    <a:pt x="4" y="0"/>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44" name="Google Shape;1544;p39"/>
            <p:cNvSpPr/>
            <p:nvPr/>
          </p:nvSpPr>
          <p:spPr>
            <a:xfrm rot="10800000">
              <a:off x="178317" y="4478211"/>
              <a:ext cx="11684"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45" name="Google Shape;1545;p39"/>
            <p:cNvSpPr/>
            <p:nvPr/>
          </p:nvSpPr>
          <p:spPr>
            <a:xfrm rot="10800000">
              <a:off x="178317" y="4470123"/>
              <a:ext cx="11684"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46" name="Google Shape;1546;p39"/>
            <p:cNvSpPr/>
            <p:nvPr/>
          </p:nvSpPr>
          <p:spPr>
            <a:xfrm flipH="1">
              <a:off x="178317" y="4462933"/>
              <a:ext cx="11684" cy="1797"/>
            </a:xfrm>
            <a:custGeom>
              <a:avLst/>
              <a:gdLst/>
              <a:ahLst/>
              <a:cxnLst/>
              <a:rect l="l" t="t" r="r" b="b"/>
              <a:pathLst>
                <a:path w="13" h="2" fill="none" extrusionOk="0">
                  <a:moveTo>
                    <a:pt x="0" y="2"/>
                  </a:moveTo>
                  <a:lnTo>
                    <a:pt x="0" y="2"/>
                  </a:lnTo>
                  <a:cubicBezTo>
                    <a:pt x="5" y="2"/>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47" name="Google Shape;1547;p39"/>
            <p:cNvSpPr/>
            <p:nvPr/>
          </p:nvSpPr>
          <p:spPr>
            <a:xfrm rot="10800000">
              <a:off x="178317" y="4459338"/>
              <a:ext cx="11684"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48" name="Google Shape;1548;p39"/>
            <p:cNvSpPr/>
            <p:nvPr/>
          </p:nvSpPr>
          <p:spPr>
            <a:xfrm flipH="1">
              <a:off x="178317" y="4451249"/>
              <a:ext cx="11684" cy="1797"/>
            </a:xfrm>
            <a:custGeom>
              <a:avLst/>
              <a:gdLst/>
              <a:ahLst/>
              <a:cxnLst/>
              <a:rect l="l" t="t" r="r" b="b"/>
              <a:pathLst>
                <a:path w="13" h="2" fill="none" extrusionOk="0">
                  <a:moveTo>
                    <a:pt x="0" y="0"/>
                  </a:moveTo>
                  <a:lnTo>
                    <a:pt x="0" y="0"/>
                  </a:lnTo>
                  <a:cubicBezTo>
                    <a:pt x="5" y="0"/>
                    <a:pt x="9" y="0"/>
                    <a:pt x="13" y="2"/>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49" name="Google Shape;1549;p39"/>
            <p:cNvSpPr/>
            <p:nvPr/>
          </p:nvSpPr>
          <p:spPr>
            <a:xfrm rot="10800000">
              <a:off x="178317" y="4445857"/>
              <a:ext cx="9886" cy="0"/>
            </a:xfrm>
            <a:custGeom>
              <a:avLst/>
              <a:gdLst/>
              <a:ahLst/>
              <a:cxnLst/>
              <a:rect l="l" t="t" r="r" b="b"/>
              <a:pathLst>
                <a:path w="11" h="120000" fill="none" extrusionOk="0">
                  <a:moveTo>
                    <a:pt x="0" y="0"/>
                  </a:moveTo>
                  <a:lnTo>
                    <a:pt x="0" y="0"/>
                  </a:lnTo>
                  <a:cubicBezTo>
                    <a:pt x="3" y="0"/>
                    <a:pt x="7"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50" name="Google Shape;1550;p39"/>
            <p:cNvSpPr/>
            <p:nvPr/>
          </p:nvSpPr>
          <p:spPr>
            <a:xfrm rot="10800000">
              <a:off x="178317" y="4442262"/>
              <a:ext cx="11684"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51" name="Google Shape;1551;p39"/>
            <p:cNvSpPr/>
            <p:nvPr/>
          </p:nvSpPr>
          <p:spPr>
            <a:xfrm rot="10800000">
              <a:off x="178317" y="4435971"/>
              <a:ext cx="13481" cy="0"/>
            </a:xfrm>
            <a:custGeom>
              <a:avLst/>
              <a:gdLst/>
              <a:ahLst/>
              <a:cxnLst/>
              <a:rect l="l" t="t" r="r" b="b"/>
              <a:pathLst>
                <a:path w="15" h="120000" fill="none" extrusionOk="0">
                  <a:moveTo>
                    <a:pt x="0" y="0"/>
                  </a:moveTo>
                  <a:lnTo>
                    <a:pt x="0" y="0"/>
                  </a:lnTo>
                  <a:cubicBezTo>
                    <a:pt x="4" y="0"/>
                    <a:pt x="9"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52" name="Google Shape;1552;p39"/>
            <p:cNvSpPr/>
            <p:nvPr/>
          </p:nvSpPr>
          <p:spPr>
            <a:xfrm flipH="1">
              <a:off x="178317" y="4428781"/>
              <a:ext cx="13481" cy="899"/>
            </a:xfrm>
            <a:custGeom>
              <a:avLst/>
              <a:gdLst/>
              <a:ahLst/>
              <a:cxnLst/>
              <a:rect l="l" t="t" r="r" b="b"/>
              <a:pathLst>
                <a:path w="15" h="1" fill="none" extrusionOk="0">
                  <a:moveTo>
                    <a:pt x="0" y="0"/>
                  </a:moveTo>
                  <a:lnTo>
                    <a:pt x="0" y="0"/>
                  </a:lnTo>
                  <a:cubicBezTo>
                    <a:pt x="4" y="2"/>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53" name="Google Shape;1553;p39"/>
            <p:cNvSpPr/>
            <p:nvPr/>
          </p:nvSpPr>
          <p:spPr>
            <a:xfrm flipH="1">
              <a:off x="180115" y="4423388"/>
              <a:ext cx="9886" cy="1797"/>
            </a:xfrm>
            <a:custGeom>
              <a:avLst/>
              <a:gdLst/>
              <a:ahLst/>
              <a:cxnLst/>
              <a:rect l="l" t="t" r="r" b="b"/>
              <a:pathLst>
                <a:path w="11" h="2" fill="none" extrusionOk="0">
                  <a:moveTo>
                    <a:pt x="0" y="2"/>
                  </a:moveTo>
                  <a:lnTo>
                    <a:pt x="0" y="2"/>
                  </a:lnTo>
                  <a:cubicBezTo>
                    <a:pt x="5" y="0"/>
                    <a:pt x="9"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54" name="Google Shape;1554;p39"/>
            <p:cNvSpPr/>
            <p:nvPr/>
          </p:nvSpPr>
          <p:spPr>
            <a:xfrm rot="10800000">
              <a:off x="178317" y="4417097"/>
              <a:ext cx="11684"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55" name="Google Shape;1555;p39"/>
            <p:cNvSpPr/>
            <p:nvPr/>
          </p:nvSpPr>
          <p:spPr>
            <a:xfrm flipH="1">
              <a:off x="178317" y="4413502"/>
              <a:ext cx="9886" cy="1797"/>
            </a:xfrm>
            <a:custGeom>
              <a:avLst/>
              <a:gdLst/>
              <a:ahLst/>
              <a:cxnLst/>
              <a:rect l="l" t="t" r="r" b="b"/>
              <a:pathLst>
                <a:path w="11" h="2" fill="none" extrusionOk="0">
                  <a:moveTo>
                    <a:pt x="0" y="2"/>
                  </a:moveTo>
                  <a:lnTo>
                    <a:pt x="0" y="2"/>
                  </a:lnTo>
                  <a:cubicBezTo>
                    <a:pt x="5" y="0"/>
                    <a:pt x="9"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56" name="Google Shape;1556;p39"/>
            <p:cNvSpPr/>
            <p:nvPr/>
          </p:nvSpPr>
          <p:spPr>
            <a:xfrm rot="10800000">
              <a:off x="178317" y="4408110"/>
              <a:ext cx="11684"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57" name="Google Shape;1557;p39"/>
            <p:cNvSpPr/>
            <p:nvPr/>
          </p:nvSpPr>
          <p:spPr>
            <a:xfrm flipH="1">
              <a:off x="178317" y="4402717"/>
              <a:ext cx="11684" cy="1797"/>
            </a:xfrm>
            <a:custGeom>
              <a:avLst/>
              <a:gdLst/>
              <a:ahLst/>
              <a:cxnLst/>
              <a:rect l="l" t="t" r="r" b="b"/>
              <a:pathLst>
                <a:path w="13" h="2" fill="none" extrusionOk="0">
                  <a:moveTo>
                    <a:pt x="0" y="2"/>
                  </a:moveTo>
                  <a:lnTo>
                    <a:pt x="0" y="2"/>
                  </a:lnTo>
                  <a:cubicBezTo>
                    <a:pt x="5" y="0"/>
                    <a:pt x="9" y="0"/>
                    <a:pt x="13" y="2"/>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58" name="Google Shape;1558;p39"/>
            <p:cNvSpPr/>
            <p:nvPr/>
          </p:nvSpPr>
          <p:spPr>
            <a:xfrm rot="10800000">
              <a:off x="180115" y="4399122"/>
              <a:ext cx="11684" cy="0"/>
            </a:xfrm>
            <a:custGeom>
              <a:avLst/>
              <a:gdLst/>
              <a:ahLst/>
              <a:cxnLst/>
              <a:rect l="l" t="t" r="r" b="b"/>
              <a:pathLst>
                <a:path w="13" h="120000" fill="none" extrusionOk="0">
                  <a:moveTo>
                    <a:pt x="0" y="0"/>
                  </a:moveTo>
                  <a:lnTo>
                    <a:pt x="0" y="0"/>
                  </a:lnTo>
                  <a:cubicBezTo>
                    <a:pt x="4"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59" name="Google Shape;1559;p39"/>
            <p:cNvSpPr/>
            <p:nvPr/>
          </p:nvSpPr>
          <p:spPr>
            <a:xfrm rot="10800000">
              <a:off x="180115" y="4391034"/>
              <a:ext cx="11684" cy="0"/>
            </a:xfrm>
            <a:custGeom>
              <a:avLst/>
              <a:gdLst/>
              <a:ahLst/>
              <a:cxnLst/>
              <a:rect l="l" t="t" r="r" b="b"/>
              <a:pathLst>
                <a:path w="13" h="120000" fill="none" extrusionOk="0">
                  <a:moveTo>
                    <a:pt x="0" y="0"/>
                  </a:moveTo>
                  <a:lnTo>
                    <a:pt x="0" y="0"/>
                  </a:lnTo>
                  <a:cubicBezTo>
                    <a:pt x="4"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60" name="Google Shape;1560;p39"/>
            <p:cNvSpPr/>
            <p:nvPr/>
          </p:nvSpPr>
          <p:spPr>
            <a:xfrm rot="10800000">
              <a:off x="178317" y="4385641"/>
              <a:ext cx="11684"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61" name="Google Shape;1561;p39"/>
            <p:cNvSpPr/>
            <p:nvPr/>
          </p:nvSpPr>
          <p:spPr>
            <a:xfrm flipH="1">
              <a:off x="178317" y="4380249"/>
              <a:ext cx="11684" cy="1797"/>
            </a:xfrm>
            <a:custGeom>
              <a:avLst/>
              <a:gdLst/>
              <a:ahLst/>
              <a:cxnLst/>
              <a:rect l="l" t="t" r="r" b="b"/>
              <a:pathLst>
                <a:path w="13" h="2" fill="none" extrusionOk="0">
                  <a:moveTo>
                    <a:pt x="0" y="0"/>
                  </a:moveTo>
                  <a:lnTo>
                    <a:pt x="0" y="0"/>
                  </a:lnTo>
                  <a:cubicBezTo>
                    <a:pt x="5" y="0"/>
                    <a:pt x="9" y="0"/>
                    <a:pt x="13" y="2"/>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62" name="Google Shape;1562;p39"/>
            <p:cNvSpPr/>
            <p:nvPr/>
          </p:nvSpPr>
          <p:spPr>
            <a:xfrm rot="10800000">
              <a:off x="178317" y="4375755"/>
              <a:ext cx="11684"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63" name="Google Shape;1563;p39"/>
            <p:cNvSpPr/>
            <p:nvPr/>
          </p:nvSpPr>
          <p:spPr>
            <a:xfrm rot="10800000">
              <a:off x="180115" y="4370363"/>
              <a:ext cx="11684" cy="0"/>
            </a:xfrm>
            <a:custGeom>
              <a:avLst/>
              <a:gdLst/>
              <a:ahLst/>
              <a:cxnLst/>
              <a:rect l="l" t="t" r="r" b="b"/>
              <a:pathLst>
                <a:path w="13" h="120000" fill="none" extrusionOk="0">
                  <a:moveTo>
                    <a:pt x="0" y="0"/>
                  </a:moveTo>
                  <a:lnTo>
                    <a:pt x="0" y="0"/>
                  </a:lnTo>
                  <a:cubicBezTo>
                    <a:pt x="4"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64" name="Google Shape;1564;p39"/>
            <p:cNvSpPr/>
            <p:nvPr/>
          </p:nvSpPr>
          <p:spPr>
            <a:xfrm rot="10800000">
              <a:off x="178317" y="4366768"/>
              <a:ext cx="11684"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65" name="Google Shape;1565;p39"/>
            <p:cNvSpPr/>
            <p:nvPr/>
          </p:nvSpPr>
          <p:spPr>
            <a:xfrm flipH="1">
              <a:off x="918882" y="4358679"/>
              <a:ext cx="20671" cy="296584"/>
            </a:xfrm>
            <a:custGeom>
              <a:avLst/>
              <a:gdLst/>
              <a:ahLst/>
              <a:cxnLst/>
              <a:rect l="l" t="t" r="r" b="b"/>
              <a:pathLst>
                <a:path w="23" h="330" extrusionOk="0">
                  <a:moveTo>
                    <a:pt x="21" y="0"/>
                  </a:moveTo>
                  <a:lnTo>
                    <a:pt x="21" y="0"/>
                  </a:lnTo>
                  <a:cubicBezTo>
                    <a:pt x="21" y="28"/>
                    <a:pt x="23" y="55"/>
                    <a:pt x="23" y="80"/>
                  </a:cubicBezTo>
                  <a:cubicBezTo>
                    <a:pt x="23" y="107"/>
                    <a:pt x="23" y="135"/>
                    <a:pt x="23" y="164"/>
                  </a:cubicBezTo>
                  <a:cubicBezTo>
                    <a:pt x="23" y="192"/>
                    <a:pt x="23" y="219"/>
                    <a:pt x="21" y="246"/>
                  </a:cubicBezTo>
                  <a:cubicBezTo>
                    <a:pt x="21" y="274"/>
                    <a:pt x="21" y="301"/>
                    <a:pt x="23" y="328"/>
                  </a:cubicBezTo>
                  <a:cubicBezTo>
                    <a:pt x="23" y="330"/>
                    <a:pt x="23" y="330"/>
                    <a:pt x="23" y="330"/>
                  </a:cubicBezTo>
                  <a:cubicBezTo>
                    <a:pt x="21" y="330"/>
                    <a:pt x="21" y="330"/>
                    <a:pt x="21" y="330"/>
                  </a:cubicBezTo>
                  <a:cubicBezTo>
                    <a:pt x="4" y="330"/>
                    <a:pt x="4" y="330"/>
                    <a:pt x="4" y="330"/>
                  </a:cubicBezTo>
                  <a:cubicBezTo>
                    <a:pt x="2" y="330"/>
                    <a:pt x="2" y="330"/>
                    <a:pt x="2" y="330"/>
                  </a:cubicBezTo>
                  <a:cubicBezTo>
                    <a:pt x="2" y="328"/>
                    <a:pt x="2" y="328"/>
                    <a:pt x="2" y="328"/>
                  </a:cubicBezTo>
                  <a:cubicBezTo>
                    <a:pt x="0" y="301"/>
                    <a:pt x="0" y="274"/>
                    <a:pt x="0" y="246"/>
                  </a:cubicBezTo>
                  <a:cubicBezTo>
                    <a:pt x="0" y="219"/>
                    <a:pt x="0" y="192"/>
                    <a:pt x="0" y="164"/>
                  </a:cubicBezTo>
                  <a:cubicBezTo>
                    <a:pt x="0" y="137"/>
                    <a:pt x="0" y="110"/>
                    <a:pt x="0" y="82"/>
                  </a:cubicBezTo>
                  <a:cubicBezTo>
                    <a:pt x="2" y="55"/>
                    <a:pt x="2" y="28"/>
                    <a:pt x="2" y="0"/>
                  </a:cubicBezTo>
                  <a:lnTo>
                    <a:pt x="2" y="0"/>
                  </a:lnTo>
                  <a:cubicBezTo>
                    <a:pt x="4" y="0"/>
                    <a:pt x="4" y="0"/>
                    <a:pt x="4" y="0"/>
                  </a:cubicBezTo>
                  <a:lnTo>
                    <a:pt x="21" y="0"/>
                  </a:lnTo>
                  <a:moveTo>
                    <a:pt x="21" y="0"/>
                  </a:moveTo>
                  <a:lnTo>
                    <a:pt x="21" y="0"/>
                  </a:lnTo>
                  <a:cubicBezTo>
                    <a:pt x="4" y="2"/>
                    <a:pt x="4" y="2"/>
                    <a:pt x="4" y="2"/>
                  </a:cubicBezTo>
                  <a:cubicBezTo>
                    <a:pt x="4" y="0"/>
                    <a:pt x="4" y="0"/>
                    <a:pt x="4" y="0"/>
                  </a:cubicBezTo>
                  <a:cubicBezTo>
                    <a:pt x="6" y="28"/>
                    <a:pt x="6" y="55"/>
                    <a:pt x="8" y="82"/>
                  </a:cubicBezTo>
                  <a:cubicBezTo>
                    <a:pt x="8" y="110"/>
                    <a:pt x="8" y="137"/>
                    <a:pt x="8" y="164"/>
                  </a:cubicBezTo>
                  <a:cubicBezTo>
                    <a:pt x="8" y="192"/>
                    <a:pt x="8" y="219"/>
                    <a:pt x="8" y="246"/>
                  </a:cubicBezTo>
                  <a:cubicBezTo>
                    <a:pt x="8" y="274"/>
                    <a:pt x="6" y="301"/>
                    <a:pt x="6" y="328"/>
                  </a:cubicBezTo>
                  <a:cubicBezTo>
                    <a:pt x="4" y="326"/>
                    <a:pt x="4" y="326"/>
                    <a:pt x="4" y="326"/>
                  </a:cubicBezTo>
                  <a:cubicBezTo>
                    <a:pt x="21" y="326"/>
                    <a:pt x="21" y="326"/>
                    <a:pt x="21" y="326"/>
                  </a:cubicBezTo>
                  <a:cubicBezTo>
                    <a:pt x="19" y="328"/>
                    <a:pt x="19" y="328"/>
                    <a:pt x="19" y="328"/>
                  </a:cubicBezTo>
                  <a:cubicBezTo>
                    <a:pt x="19" y="301"/>
                    <a:pt x="19" y="274"/>
                    <a:pt x="19" y="246"/>
                  </a:cubicBezTo>
                  <a:cubicBezTo>
                    <a:pt x="19" y="219"/>
                    <a:pt x="17" y="194"/>
                    <a:pt x="17" y="166"/>
                  </a:cubicBezTo>
                  <a:cubicBezTo>
                    <a:pt x="17" y="139"/>
                    <a:pt x="17" y="112"/>
                    <a:pt x="17" y="84"/>
                  </a:cubicBezTo>
                  <a:cubicBezTo>
                    <a:pt x="19" y="57"/>
                    <a:pt x="19" y="30"/>
                    <a:pt x="2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566" name="Google Shape;1566;p39"/>
            <p:cNvSpPr/>
            <p:nvPr/>
          </p:nvSpPr>
          <p:spPr>
            <a:xfrm flipH="1">
              <a:off x="920680" y="4642681"/>
              <a:ext cx="15279" cy="1797"/>
            </a:xfrm>
            <a:custGeom>
              <a:avLst/>
              <a:gdLst/>
              <a:ahLst/>
              <a:cxnLst/>
              <a:rect l="l" t="t" r="r" b="b"/>
              <a:pathLst>
                <a:path w="17" h="2" fill="none" extrusionOk="0">
                  <a:moveTo>
                    <a:pt x="0" y="2"/>
                  </a:moveTo>
                  <a:lnTo>
                    <a:pt x="0" y="2"/>
                  </a:lnTo>
                  <a:cubicBezTo>
                    <a:pt x="6" y="2"/>
                    <a:pt x="10" y="2"/>
                    <a:pt x="17"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67" name="Google Shape;1567;p39"/>
            <p:cNvSpPr/>
            <p:nvPr/>
          </p:nvSpPr>
          <p:spPr>
            <a:xfrm flipH="1">
              <a:off x="920680" y="4636389"/>
              <a:ext cx="15279" cy="2696"/>
            </a:xfrm>
            <a:custGeom>
              <a:avLst/>
              <a:gdLst/>
              <a:ahLst/>
              <a:cxnLst/>
              <a:rect l="l" t="t" r="r" b="b"/>
              <a:pathLst>
                <a:path w="17" h="3" fill="none" extrusionOk="0">
                  <a:moveTo>
                    <a:pt x="0" y="3"/>
                  </a:moveTo>
                  <a:lnTo>
                    <a:pt x="0" y="3"/>
                  </a:lnTo>
                  <a:cubicBezTo>
                    <a:pt x="6" y="3"/>
                    <a:pt x="10" y="3"/>
                    <a:pt x="17"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68" name="Google Shape;1568;p39"/>
            <p:cNvSpPr/>
            <p:nvPr/>
          </p:nvSpPr>
          <p:spPr>
            <a:xfrm rot="10800000">
              <a:off x="922477" y="4632794"/>
              <a:ext cx="13481" cy="0"/>
            </a:xfrm>
            <a:custGeom>
              <a:avLst/>
              <a:gdLst/>
              <a:ahLst/>
              <a:cxnLst/>
              <a:rect l="l" t="t" r="r" b="b"/>
              <a:pathLst>
                <a:path w="15" h="120000" fill="none" extrusionOk="0">
                  <a:moveTo>
                    <a:pt x="0" y="0"/>
                  </a:moveTo>
                  <a:lnTo>
                    <a:pt x="0" y="0"/>
                  </a:lnTo>
                  <a:cubicBezTo>
                    <a:pt x="6" y="0"/>
                    <a:pt x="10"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69" name="Google Shape;1569;p39"/>
            <p:cNvSpPr/>
            <p:nvPr/>
          </p:nvSpPr>
          <p:spPr>
            <a:xfrm rot="10800000">
              <a:off x="920680" y="4627402"/>
              <a:ext cx="13481" cy="0"/>
            </a:xfrm>
            <a:custGeom>
              <a:avLst/>
              <a:gdLst/>
              <a:ahLst/>
              <a:cxnLst/>
              <a:rect l="l" t="t" r="r" b="b"/>
              <a:pathLst>
                <a:path w="15" h="120000" fill="none" extrusionOk="0">
                  <a:moveTo>
                    <a:pt x="0" y="0"/>
                  </a:moveTo>
                  <a:lnTo>
                    <a:pt x="0" y="0"/>
                  </a:lnTo>
                  <a:cubicBezTo>
                    <a:pt x="6" y="0"/>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70" name="Google Shape;1570;p39"/>
            <p:cNvSpPr/>
            <p:nvPr/>
          </p:nvSpPr>
          <p:spPr>
            <a:xfrm rot="10800000">
              <a:off x="920680" y="4622010"/>
              <a:ext cx="11684" cy="0"/>
            </a:xfrm>
            <a:custGeom>
              <a:avLst/>
              <a:gdLst/>
              <a:ahLst/>
              <a:cxnLst/>
              <a:rect l="l" t="t" r="r" b="b"/>
              <a:pathLst>
                <a:path w="13" h="120000" fill="none" extrusionOk="0">
                  <a:moveTo>
                    <a:pt x="0" y="0"/>
                  </a:moveTo>
                  <a:lnTo>
                    <a:pt x="0" y="0"/>
                  </a:lnTo>
                  <a:cubicBezTo>
                    <a:pt x="4"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71" name="Google Shape;1571;p39"/>
            <p:cNvSpPr/>
            <p:nvPr/>
          </p:nvSpPr>
          <p:spPr>
            <a:xfrm rot="10800000">
              <a:off x="922477" y="4617516"/>
              <a:ext cx="11684"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72" name="Google Shape;1572;p39"/>
            <p:cNvSpPr/>
            <p:nvPr/>
          </p:nvSpPr>
          <p:spPr>
            <a:xfrm rot="10800000">
              <a:off x="920680" y="4612123"/>
              <a:ext cx="13481" cy="0"/>
            </a:xfrm>
            <a:custGeom>
              <a:avLst/>
              <a:gdLst/>
              <a:ahLst/>
              <a:cxnLst/>
              <a:rect l="l" t="t" r="r" b="b"/>
              <a:pathLst>
                <a:path w="15" h="120000" fill="none" extrusionOk="0">
                  <a:moveTo>
                    <a:pt x="0" y="0"/>
                  </a:moveTo>
                  <a:lnTo>
                    <a:pt x="0" y="0"/>
                  </a:lnTo>
                  <a:cubicBezTo>
                    <a:pt x="4" y="0"/>
                    <a:pt x="8"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73" name="Google Shape;1573;p39"/>
            <p:cNvSpPr/>
            <p:nvPr/>
          </p:nvSpPr>
          <p:spPr>
            <a:xfrm rot="10800000">
              <a:off x="922477" y="4606731"/>
              <a:ext cx="11684"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74" name="Google Shape;1574;p39"/>
            <p:cNvSpPr/>
            <p:nvPr/>
          </p:nvSpPr>
          <p:spPr>
            <a:xfrm rot="10800000">
              <a:off x="920680" y="4600440"/>
              <a:ext cx="13481" cy="0"/>
            </a:xfrm>
            <a:custGeom>
              <a:avLst/>
              <a:gdLst/>
              <a:ahLst/>
              <a:cxnLst/>
              <a:rect l="l" t="t" r="r" b="b"/>
              <a:pathLst>
                <a:path w="15" h="120000" fill="none" extrusionOk="0">
                  <a:moveTo>
                    <a:pt x="0" y="0"/>
                  </a:moveTo>
                  <a:lnTo>
                    <a:pt x="0" y="0"/>
                  </a:lnTo>
                  <a:cubicBezTo>
                    <a:pt x="4" y="0"/>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75" name="Google Shape;1575;p39"/>
            <p:cNvSpPr/>
            <p:nvPr/>
          </p:nvSpPr>
          <p:spPr>
            <a:xfrm rot="10800000">
              <a:off x="920680" y="4595047"/>
              <a:ext cx="13481" cy="0"/>
            </a:xfrm>
            <a:custGeom>
              <a:avLst/>
              <a:gdLst/>
              <a:ahLst/>
              <a:cxnLst/>
              <a:rect l="l" t="t" r="r" b="b"/>
              <a:pathLst>
                <a:path w="15" h="120000" fill="none" extrusionOk="0">
                  <a:moveTo>
                    <a:pt x="0" y="0"/>
                  </a:moveTo>
                  <a:lnTo>
                    <a:pt x="0" y="0"/>
                  </a:lnTo>
                  <a:cubicBezTo>
                    <a:pt x="4" y="0"/>
                    <a:pt x="8"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76" name="Google Shape;1576;p39"/>
            <p:cNvSpPr/>
            <p:nvPr/>
          </p:nvSpPr>
          <p:spPr>
            <a:xfrm rot="10800000">
              <a:off x="922477" y="4589655"/>
              <a:ext cx="11684"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77" name="Google Shape;1577;p39"/>
            <p:cNvSpPr/>
            <p:nvPr/>
          </p:nvSpPr>
          <p:spPr>
            <a:xfrm rot="10800000">
              <a:off x="920680" y="4584263"/>
              <a:ext cx="15279" cy="0"/>
            </a:xfrm>
            <a:custGeom>
              <a:avLst/>
              <a:gdLst/>
              <a:ahLst/>
              <a:cxnLst/>
              <a:rect l="l" t="t" r="r" b="b"/>
              <a:pathLst>
                <a:path w="17" h="120000" fill="none" extrusionOk="0">
                  <a:moveTo>
                    <a:pt x="0" y="0"/>
                  </a:moveTo>
                  <a:lnTo>
                    <a:pt x="0" y="0"/>
                  </a:lnTo>
                  <a:cubicBezTo>
                    <a:pt x="6" y="0"/>
                    <a:pt x="10" y="0"/>
                    <a:pt x="17"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78" name="Google Shape;1578;p39"/>
            <p:cNvSpPr/>
            <p:nvPr/>
          </p:nvSpPr>
          <p:spPr>
            <a:xfrm flipH="1">
              <a:off x="922477" y="4576174"/>
              <a:ext cx="13481" cy="1797"/>
            </a:xfrm>
            <a:custGeom>
              <a:avLst/>
              <a:gdLst/>
              <a:ahLst/>
              <a:cxnLst/>
              <a:rect l="l" t="t" r="r" b="b"/>
              <a:pathLst>
                <a:path w="15" h="2" fill="none" extrusionOk="0">
                  <a:moveTo>
                    <a:pt x="0" y="2"/>
                  </a:moveTo>
                  <a:lnTo>
                    <a:pt x="0" y="2"/>
                  </a:lnTo>
                  <a:cubicBezTo>
                    <a:pt x="4" y="0"/>
                    <a:pt x="10"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79" name="Google Shape;1579;p39"/>
            <p:cNvSpPr/>
            <p:nvPr/>
          </p:nvSpPr>
          <p:spPr>
            <a:xfrm rot="10800000">
              <a:off x="922477" y="4570781"/>
              <a:ext cx="11684"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80" name="Google Shape;1580;p39"/>
            <p:cNvSpPr/>
            <p:nvPr/>
          </p:nvSpPr>
          <p:spPr>
            <a:xfrm rot="10800000">
              <a:off x="922477" y="4564490"/>
              <a:ext cx="11684"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81" name="Google Shape;1581;p39"/>
            <p:cNvSpPr/>
            <p:nvPr/>
          </p:nvSpPr>
          <p:spPr>
            <a:xfrm rot="10800000">
              <a:off x="922477" y="4560895"/>
              <a:ext cx="11684"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82" name="Google Shape;1582;p39"/>
            <p:cNvSpPr/>
            <p:nvPr/>
          </p:nvSpPr>
          <p:spPr>
            <a:xfrm rot="10800000">
              <a:off x="920680" y="4555503"/>
              <a:ext cx="13481" cy="0"/>
            </a:xfrm>
            <a:custGeom>
              <a:avLst/>
              <a:gdLst/>
              <a:ahLst/>
              <a:cxnLst/>
              <a:rect l="l" t="t" r="r" b="b"/>
              <a:pathLst>
                <a:path w="15" h="120000" fill="none" extrusionOk="0">
                  <a:moveTo>
                    <a:pt x="0" y="0"/>
                  </a:moveTo>
                  <a:lnTo>
                    <a:pt x="0" y="0"/>
                  </a:lnTo>
                  <a:cubicBezTo>
                    <a:pt x="4" y="0"/>
                    <a:pt x="8"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83" name="Google Shape;1583;p39"/>
            <p:cNvSpPr/>
            <p:nvPr/>
          </p:nvSpPr>
          <p:spPr>
            <a:xfrm rot="10800000">
              <a:off x="922477" y="4548313"/>
              <a:ext cx="11684"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84" name="Google Shape;1584;p39"/>
            <p:cNvSpPr/>
            <p:nvPr/>
          </p:nvSpPr>
          <p:spPr>
            <a:xfrm rot="10800000">
              <a:off x="924274" y="4542022"/>
              <a:ext cx="9886" cy="0"/>
            </a:xfrm>
            <a:custGeom>
              <a:avLst/>
              <a:gdLst/>
              <a:ahLst/>
              <a:cxnLst/>
              <a:rect l="l" t="t" r="r" b="b"/>
              <a:pathLst>
                <a:path w="11" h="120000" fill="none" extrusionOk="0">
                  <a:moveTo>
                    <a:pt x="0" y="0"/>
                  </a:moveTo>
                  <a:lnTo>
                    <a:pt x="0" y="0"/>
                  </a:lnTo>
                  <a:cubicBezTo>
                    <a:pt x="4" y="0"/>
                    <a:pt x="6"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85" name="Google Shape;1585;p39"/>
            <p:cNvSpPr/>
            <p:nvPr/>
          </p:nvSpPr>
          <p:spPr>
            <a:xfrm rot="10800000">
              <a:off x="924274" y="4536629"/>
              <a:ext cx="9886" cy="0"/>
            </a:xfrm>
            <a:custGeom>
              <a:avLst/>
              <a:gdLst/>
              <a:ahLst/>
              <a:cxnLst/>
              <a:rect l="l" t="t" r="r" b="b"/>
              <a:pathLst>
                <a:path w="11" h="120000" fill="none" extrusionOk="0">
                  <a:moveTo>
                    <a:pt x="0" y="0"/>
                  </a:moveTo>
                  <a:lnTo>
                    <a:pt x="0" y="0"/>
                  </a:lnTo>
                  <a:cubicBezTo>
                    <a:pt x="4" y="0"/>
                    <a:pt x="8"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86" name="Google Shape;1586;p39"/>
            <p:cNvSpPr/>
            <p:nvPr/>
          </p:nvSpPr>
          <p:spPr>
            <a:xfrm flipH="1">
              <a:off x="924274" y="4528541"/>
              <a:ext cx="11684" cy="2696"/>
            </a:xfrm>
            <a:custGeom>
              <a:avLst/>
              <a:gdLst/>
              <a:ahLst/>
              <a:cxnLst/>
              <a:rect l="l" t="t" r="r" b="b"/>
              <a:pathLst>
                <a:path w="13" h="3" fill="none" extrusionOk="0">
                  <a:moveTo>
                    <a:pt x="0" y="3"/>
                  </a:moveTo>
                  <a:lnTo>
                    <a:pt x="0" y="3"/>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87" name="Google Shape;1587;p39"/>
            <p:cNvSpPr/>
            <p:nvPr/>
          </p:nvSpPr>
          <p:spPr>
            <a:xfrm rot="10800000">
              <a:off x="922477" y="4524946"/>
              <a:ext cx="11684"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88" name="Google Shape;1588;p39"/>
            <p:cNvSpPr/>
            <p:nvPr/>
          </p:nvSpPr>
          <p:spPr>
            <a:xfrm rot="10800000">
              <a:off x="924274" y="4517756"/>
              <a:ext cx="11684"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89" name="Google Shape;1589;p39"/>
            <p:cNvSpPr/>
            <p:nvPr/>
          </p:nvSpPr>
          <p:spPr>
            <a:xfrm rot="10800000">
              <a:off x="924274" y="4514161"/>
              <a:ext cx="11684"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90" name="Google Shape;1590;p39"/>
            <p:cNvSpPr/>
            <p:nvPr/>
          </p:nvSpPr>
          <p:spPr>
            <a:xfrm rot="10800000">
              <a:off x="924274" y="4506072"/>
              <a:ext cx="9886" cy="0"/>
            </a:xfrm>
            <a:custGeom>
              <a:avLst/>
              <a:gdLst/>
              <a:ahLst/>
              <a:cxnLst/>
              <a:rect l="l" t="t" r="r" b="b"/>
              <a:pathLst>
                <a:path w="11" h="120000" fill="none" extrusionOk="0">
                  <a:moveTo>
                    <a:pt x="0" y="0"/>
                  </a:moveTo>
                  <a:lnTo>
                    <a:pt x="0" y="0"/>
                  </a:lnTo>
                  <a:cubicBezTo>
                    <a:pt x="4" y="0"/>
                    <a:pt x="8"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91" name="Google Shape;1591;p39"/>
            <p:cNvSpPr/>
            <p:nvPr/>
          </p:nvSpPr>
          <p:spPr>
            <a:xfrm rot="10800000">
              <a:off x="924274" y="4500680"/>
              <a:ext cx="11684"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92" name="Google Shape;1592;p39"/>
            <p:cNvSpPr/>
            <p:nvPr/>
          </p:nvSpPr>
          <p:spPr>
            <a:xfrm rot="10800000">
              <a:off x="924274" y="4495287"/>
              <a:ext cx="11684"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93" name="Google Shape;1593;p39"/>
            <p:cNvSpPr/>
            <p:nvPr/>
          </p:nvSpPr>
          <p:spPr>
            <a:xfrm flipH="1">
              <a:off x="924274" y="4488996"/>
              <a:ext cx="11684" cy="1797"/>
            </a:xfrm>
            <a:custGeom>
              <a:avLst/>
              <a:gdLst/>
              <a:ahLst/>
              <a:cxnLst/>
              <a:rect l="l" t="t" r="r" b="b"/>
              <a:pathLst>
                <a:path w="13" h="2" fill="none" extrusionOk="0">
                  <a:moveTo>
                    <a:pt x="0" y="2"/>
                  </a:moveTo>
                  <a:lnTo>
                    <a:pt x="0" y="2"/>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94" name="Google Shape;1594;p39"/>
            <p:cNvSpPr/>
            <p:nvPr/>
          </p:nvSpPr>
          <p:spPr>
            <a:xfrm rot="10800000">
              <a:off x="922477" y="4483604"/>
              <a:ext cx="13481" cy="0"/>
            </a:xfrm>
            <a:custGeom>
              <a:avLst/>
              <a:gdLst/>
              <a:ahLst/>
              <a:cxnLst/>
              <a:rect l="l" t="t" r="r" b="b"/>
              <a:pathLst>
                <a:path w="15" h="120000" fill="none" extrusionOk="0">
                  <a:moveTo>
                    <a:pt x="0" y="0"/>
                  </a:moveTo>
                  <a:lnTo>
                    <a:pt x="0" y="0"/>
                  </a:lnTo>
                  <a:cubicBezTo>
                    <a:pt x="4" y="0"/>
                    <a:pt x="10"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95" name="Google Shape;1595;p39"/>
            <p:cNvSpPr/>
            <p:nvPr/>
          </p:nvSpPr>
          <p:spPr>
            <a:xfrm rot="10800000">
              <a:off x="922477" y="4478211"/>
              <a:ext cx="11684"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96" name="Google Shape;1596;p39"/>
            <p:cNvSpPr/>
            <p:nvPr/>
          </p:nvSpPr>
          <p:spPr>
            <a:xfrm rot="10800000">
              <a:off x="922477" y="4470123"/>
              <a:ext cx="11684"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97" name="Google Shape;1597;p39"/>
            <p:cNvSpPr/>
            <p:nvPr/>
          </p:nvSpPr>
          <p:spPr>
            <a:xfrm flipH="1">
              <a:off x="924274" y="4462933"/>
              <a:ext cx="9886" cy="1797"/>
            </a:xfrm>
            <a:custGeom>
              <a:avLst/>
              <a:gdLst/>
              <a:ahLst/>
              <a:cxnLst/>
              <a:rect l="l" t="t" r="r" b="b"/>
              <a:pathLst>
                <a:path w="11" h="2" fill="none" extrusionOk="0">
                  <a:moveTo>
                    <a:pt x="0" y="2"/>
                  </a:moveTo>
                  <a:lnTo>
                    <a:pt x="0" y="2"/>
                  </a:lnTo>
                  <a:cubicBezTo>
                    <a:pt x="4" y="2"/>
                    <a:pt x="8"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98" name="Google Shape;1598;p39"/>
            <p:cNvSpPr/>
            <p:nvPr/>
          </p:nvSpPr>
          <p:spPr>
            <a:xfrm rot="10800000">
              <a:off x="922477" y="4459338"/>
              <a:ext cx="11684"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99" name="Google Shape;1599;p39"/>
            <p:cNvSpPr/>
            <p:nvPr/>
          </p:nvSpPr>
          <p:spPr>
            <a:xfrm rot="10800000">
              <a:off x="922477" y="4451249"/>
              <a:ext cx="11684"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00" name="Google Shape;1600;p39"/>
            <p:cNvSpPr/>
            <p:nvPr/>
          </p:nvSpPr>
          <p:spPr>
            <a:xfrm rot="10800000">
              <a:off x="922477" y="4445857"/>
              <a:ext cx="11684"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01" name="Google Shape;1601;p39"/>
            <p:cNvSpPr/>
            <p:nvPr/>
          </p:nvSpPr>
          <p:spPr>
            <a:xfrm rot="10800000">
              <a:off x="922477" y="4442262"/>
              <a:ext cx="11684"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02" name="Google Shape;1602;p39"/>
            <p:cNvSpPr/>
            <p:nvPr/>
          </p:nvSpPr>
          <p:spPr>
            <a:xfrm rot="10800000">
              <a:off x="922477" y="4435971"/>
              <a:ext cx="15279" cy="0"/>
            </a:xfrm>
            <a:custGeom>
              <a:avLst/>
              <a:gdLst/>
              <a:ahLst/>
              <a:cxnLst/>
              <a:rect l="l" t="t" r="r" b="b"/>
              <a:pathLst>
                <a:path w="17" h="120000" fill="none" extrusionOk="0">
                  <a:moveTo>
                    <a:pt x="0" y="0"/>
                  </a:moveTo>
                  <a:lnTo>
                    <a:pt x="0" y="0"/>
                  </a:lnTo>
                  <a:cubicBezTo>
                    <a:pt x="6" y="0"/>
                    <a:pt x="10" y="0"/>
                    <a:pt x="17"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03" name="Google Shape;1603;p39"/>
            <p:cNvSpPr/>
            <p:nvPr/>
          </p:nvSpPr>
          <p:spPr>
            <a:xfrm rot="10800000">
              <a:off x="924274" y="4428781"/>
              <a:ext cx="11684"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04" name="Google Shape;1604;p39"/>
            <p:cNvSpPr/>
            <p:nvPr/>
          </p:nvSpPr>
          <p:spPr>
            <a:xfrm flipH="1">
              <a:off x="924274" y="4423388"/>
              <a:ext cx="9886" cy="1797"/>
            </a:xfrm>
            <a:custGeom>
              <a:avLst/>
              <a:gdLst/>
              <a:ahLst/>
              <a:cxnLst/>
              <a:rect l="l" t="t" r="r" b="b"/>
              <a:pathLst>
                <a:path w="11" h="2" fill="none" extrusionOk="0">
                  <a:moveTo>
                    <a:pt x="0" y="2"/>
                  </a:moveTo>
                  <a:lnTo>
                    <a:pt x="0" y="2"/>
                  </a:lnTo>
                  <a:cubicBezTo>
                    <a:pt x="4" y="0"/>
                    <a:pt x="6"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05" name="Google Shape;1605;p39"/>
            <p:cNvSpPr/>
            <p:nvPr/>
          </p:nvSpPr>
          <p:spPr>
            <a:xfrm rot="10800000">
              <a:off x="922477" y="4417097"/>
              <a:ext cx="11684"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06" name="Google Shape;1606;p39"/>
            <p:cNvSpPr/>
            <p:nvPr/>
          </p:nvSpPr>
          <p:spPr>
            <a:xfrm rot="10800000">
              <a:off x="922477" y="4413502"/>
              <a:ext cx="11684"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07" name="Google Shape;1607;p39"/>
            <p:cNvSpPr/>
            <p:nvPr/>
          </p:nvSpPr>
          <p:spPr>
            <a:xfrm rot="10800000">
              <a:off x="922477" y="4408110"/>
              <a:ext cx="11684"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08" name="Google Shape;1608;p39"/>
            <p:cNvSpPr/>
            <p:nvPr/>
          </p:nvSpPr>
          <p:spPr>
            <a:xfrm flipH="1">
              <a:off x="922477" y="4402717"/>
              <a:ext cx="11684" cy="1797"/>
            </a:xfrm>
            <a:custGeom>
              <a:avLst/>
              <a:gdLst/>
              <a:ahLst/>
              <a:cxnLst/>
              <a:rect l="l" t="t" r="r" b="b"/>
              <a:pathLst>
                <a:path w="13" h="2" fill="none" extrusionOk="0">
                  <a:moveTo>
                    <a:pt x="0" y="2"/>
                  </a:moveTo>
                  <a:lnTo>
                    <a:pt x="0" y="2"/>
                  </a:lnTo>
                  <a:cubicBezTo>
                    <a:pt x="4" y="0"/>
                    <a:pt x="8" y="0"/>
                    <a:pt x="13" y="2"/>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09" name="Google Shape;1609;p39"/>
            <p:cNvSpPr/>
            <p:nvPr/>
          </p:nvSpPr>
          <p:spPr>
            <a:xfrm rot="10800000">
              <a:off x="926971" y="4399122"/>
              <a:ext cx="8987" cy="0"/>
            </a:xfrm>
            <a:custGeom>
              <a:avLst/>
              <a:gdLst/>
              <a:ahLst/>
              <a:cxnLst/>
              <a:rect l="l" t="t" r="r" b="b"/>
              <a:pathLst>
                <a:path w="10" h="120000" fill="none" extrusionOk="0">
                  <a:moveTo>
                    <a:pt x="0" y="0"/>
                  </a:moveTo>
                  <a:lnTo>
                    <a:pt x="0" y="0"/>
                  </a:lnTo>
                  <a:cubicBezTo>
                    <a:pt x="4" y="0"/>
                    <a:pt x="8" y="0"/>
                    <a:pt x="10"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10" name="Google Shape;1610;p39"/>
            <p:cNvSpPr/>
            <p:nvPr/>
          </p:nvSpPr>
          <p:spPr>
            <a:xfrm rot="10800000">
              <a:off x="924274" y="4391034"/>
              <a:ext cx="11684"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11" name="Google Shape;1611;p39"/>
            <p:cNvSpPr/>
            <p:nvPr/>
          </p:nvSpPr>
          <p:spPr>
            <a:xfrm rot="10800000">
              <a:off x="922477" y="4385641"/>
              <a:ext cx="11684"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12" name="Google Shape;1612;p39"/>
            <p:cNvSpPr/>
            <p:nvPr/>
          </p:nvSpPr>
          <p:spPr>
            <a:xfrm flipH="1">
              <a:off x="922477" y="4380249"/>
              <a:ext cx="13481" cy="1797"/>
            </a:xfrm>
            <a:custGeom>
              <a:avLst/>
              <a:gdLst/>
              <a:ahLst/>
              <a:cxnLst/>
              <a:rect l="l" t="t" r="r" b="b"/>
              <a:pathLst>
                <a:path w="15" h="2" fill="none" extrusionOk="0">
                  <a:moveTo>
                    <a:pt x="0" y="0"/>
                  </a:moveTo>
                  <a:lnTo>
                    <a:pt x="0" y="0"/>
                  </a:lnTo>
                  <a:cubicBezTo>
                    <a:pt x="6" y="0"/>
                    <a:pt x="10" y="0"/>
                    <a:pt x="15" y="2"/>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13" name="Google Shape;1613;p39"/>
            <p:cNvSpPr/>
            <p:nvPr/>
          </p:nvSpPr>
          <p:spPr>
            <a:xfrm rot="10800000">
              <a:off x="922477" y="4375755"/>
              <a:ext cx="11684"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14" name="Google Shape;1614;p39"/>
            <p:cNvSpPr/>
            <p:nvPr/>
          </p:nvSpPr>
          <p:spPr>
            <a:xfrm rot="10800000">
              <a:off x="924274" y="4370363"/>
              <a:ext cx="11684"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15" name="Google Shape;1615;p39"/>
            <p:cNvSpPr/>
            <p:nvPr/>
          </p:nvSpPr>
          <p:spPr>
            <a:xfrm rot="10800000">
              <a:off x="924274" y="4366768"/>
              <a:ext cx="11684"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16" name="Google Shape;1616;p39"/>
            <p:cNvSpPr/>
            <p:nvPr/>
          </p:nvSpPr>
          <p:spPr>
            <a:xfrm flipH="1">
              <a:off x="68671" y="4267008"/>
              <a:ext cx="978731" cy="100659"/>
            </a:xfrm>
            <a:custGeom>
              <a:avLst/>
              <a:gdLst/>
              <a:ahLst/>
              <a:cxnLst/>
              <a:rect l="l" t="t" r="r" b="b"/>
              <a:pathLst>
                <a:path w="1089" h="112" extrusionOk="0">
                  <a:moveTo>
                    <a:pt x="1087" y="8"/>
                  </a:moveTo>
                  <a:lnTo>
                    <a:pt x="1087" y="8"/>
                  </a:lnTo>
                  <a:cubicBezTo>
                    <a:pt x="1089" y="104"/>
                    <a:pt x="1089" y="104"/>
                    <a:pt x="1089" y="104"/>
                  </a:cubicBezTo>
                  <a:cubicBezTo>
                    <a:pt x="1089" y="109"/>
                    <a:pt x="1089" y="109"/>
                    <a:pt x="1089" y="109"/>
                  </a:cubicBezTo>
                  <a:cubicBezTo>
                    <a:pt x="1085" y="109"/>
                    <a:pt x="1085" y="109"/>
                    <a:pt x="1085" y="109"/>
                  </a:cubicBezTo>
                  <a:cubicBezTo>
                    <a:pt x="996" y="111"/>
                    <a:pt x="906" y="111"/>
                    <a:pt x="816" y="111"/>
                  </a:cubicBezTo>
                  <a:cubicBezTo>
                    <a:pt x="725" y="113"/>
                    <a:pt x="635" y="113"/>
                    <a:pt x="547" y="111"/>
                  </a:cubicBezTo>
                  <a:cubicBezTo>
                    <a:pt x="456" y="109"/>
                    <a:pt x="366" y="107"/>
                    <a:pt x="275" y="107"/>
                  </a:cubicBezTo>
                  <a:cubicBezTo>
                    <a:pt x="185" y="107"/>
                    <a:pt x="97" y="109"/>
                    <a:pt x="6" y="109"/>
                  </a:cubicBezTo>
                  <a:cubicBezTo>
                    <a:pt x="2" y="109"/>
                    <a:pt x="2" y="109"/>
                    <a:pt x="2" y="109"/>
                  </a:cubicBezTo>
                  <a:cubicBezTo>
                    <a:pt x="2" y="104"/>
                    <a:pt x="2" y="104"/>
                    <a:pt x="2" y="104"/>
                  </a:cubicBezTo>
                  <a:cubicBezTo>
                    <a:pt x="0" y="8"/>
                    <a:pt x="0" y="8"/>
                    <a:pt x="0" y="8"/>
                  </a:cubicBezTo>
                  <a:cubicBezTo>
                    <a:pt x="0" y="3"/>
                    <a:pt x="0" y="3"/>
                    <a:pt x="0" y="3"/>
                  </a:cubicBezTo>
                  <a:cubicBezTo>
                    <a:pt x="6" y="3"/>
                    <a:pt x="6" y="3"/>
                    <a:pt x="6" y="3"/>
                  </a:cubicBezTo>
                  <a:cubicBezTo>
                    <a:pt x="97" y="1"/>
                    <a:pt x="187" y="1"/>
                    <a:pt x="277" y="1"/>
                  </a:cubicBezTo>
                  <a:cubicBezTo>
                    <a:pt x="368" y="-1"/>
                    <a:pt x="458" y="1"/>
                    <a:pt x="549" y="1"/>
                  </a:cubicBezTo>
                  <a:cubicBezTo>
                    <a:pt x="639" y="1"/>
                    <a:pt x="729" y="3"/>
                    <a:pt x="820" y="3"/>
                  </a:cubicBezTo>
                  <a:lnTo>
                    <a:pt x="1087" y="8"/>
                  </a:lnTo>
                  <a:moveTo>
                    <a:pt x="1085" y="10"/>
                  </a:moveTo>
                  <a:lnTo>
                    <a:pt x="1085" y="10"/>
                  </a:lnTo>
                  <a:cubicBezTo>
                    <a:pt x="812" y="14"/>
                    <a:pt x="812" y="14"/>
                    <a:pt x="812" y="14"/>
                  </a:cubicBezTo>
                  <a:cubicBezTo>
                    <a:pt x="721" y="14"/>
                    <a:pt x="633" y="16"/>
                    <a:pt x="542" y="16"/>
                  </a:cubicBezTo>
                  <a:cubicBezTo>
                    <a:pt x="452" y="16"/>
                    <a:pt x="364" y="18"/>
                    <a:pt x="275" y="16"/>
                  </a:cubicBezTo>
                  <a:cubicBezTo>
                    <a:pt x="185" y="16"/>
                    <a:pt x="97" y="16"/>
                    <a:pt x="6" y="14"/>
                  </a:cubicBezTo>
                  <a:cubicBezTo>
                    <a:pt x="12" y="8"/>
                    <a:pt x="12" y="8"/>
                    <a:pt x="12" y="8"/>
                  </a:cubicBezTo>
                  <a:cubicBezTo>
                    <a:pt x="10" y="104"/>
                    <a:pt x="10" y="104"/>
                    <a:pt x="10" y="104"/>
                  </a:cubicBezTo>
                  <a:cubicBezTo>
                    <a:pt x="6" y="100"/>
                    <a:pt x="6" y="100"/>
                    <a:pt x="6" y="100"/>
                  </a:cubicBezTo>
                  <a:cubicBezTo>
                    <a:pt x="97" y="102"/>
                    <a:pt x="185" y="102"/>
                    <a:pt x="275" y="102"/>
                  </a:cubicBezTo>
                  <a:cubicBezTo>
                    <a:pt x="366" y="102"/>
                    <a:pt x="456" y="100"/>
                    <a:pt x="547" y="98"/>
                  </a:cubicBezTo>
                  <a:cubicBezTo>
                    <a:pt x="635" y="96"/>
                    <a:pt x="725" y="96"/>
                    <a:pt x="816" y="98"/>
                  </a:cubicBezTo>
                  <a:cubicBezTo>
                    <a:pt x="906" y="98"/>
                    <a:pt x="996" y="100"/>
                    <a:pt x="1085" y="102"/>
                  </a:cubicBezTo>
                  <a:cubicBezTo>
                    <a:pt x="1083" y="104"/>
                    <a:pt x="1083" y="104"/>
                    <a:pt x="1083" y="104"/>
                  </a:cubicBezTo>
                  <a:lnTo>
                    <a:pt x="1085" y="1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17" name="Google Shape;1617;p39"/>
            <p:cNvSpPr/>
            <p:nvPr/>
          </p:nvSpPr>
          <p:spPr>
            <a:xfrm flipH="1">
              <a:off x="174722" y="4272400"/>
              <a:ext cx="22469" cy="90773"/>
            </a:xfrm>
            <a:custGeom>
              <a:avLst/>
              <a:gdLst/>
              <a:ahLst/>
              <a:cxnLst/>
              <a:rect l="l" t="t" r="r" b="b"/>
              <a:pathLst>
                <a:path w="25" h="101" extrusionOk="0">
                  <a:moveTo>
                    <a:pt x="23" y="2"/>
                  </a:moveTo>
                  <a:lnTo>
                    <a:pt x="23" y="2"/>
                  </a:lnTo>
                  <a:cubicBezTo>
                    <a:pt x="25" y="16"/>
                    <a:pt x="25" y="33"/>
                    <a:pt x="25" y="50"/>
                  </a:cubicBezTo>
                  <a:cubicBezTo>
                    <a:pt x="25" y="58"/>
                    <a:pt x="25" y="67"/>
                    <a:pt x="25" y="75"/>
                  </a:cubicBezTo>
                  <a:cubicBezTo>
                    <a:pt x="23" y="82"/>
                    <a:pt x="23" y="90"/>
                    <a:pt x="23" y="98"/>
                  </a:cubicBezTo>
                  <a:cubicBezTo>
                    <a:pt x="23" y="101"/>
                    <a:pt x="23" y="101"/>
                    <a:pt x="23" y="101"/>
                  </a:cubicBezTo>
                  <a:cubicBezTo>
                    <a:pt x="21" y="101"/>
                    <a:pt x="21" y="101"/>
                    <a:pt x="21" y="101"/>
                  </a:cubicBezTo>
                  <a:cubicBezTo>
                    <a:pt x="17" y="101"/>
                    <a:pt x="10" y="101"/>
                    <a:pt x="4" y="101"/>
                  </a:cubicBezTo>
                  <a:cubicBezTo>
                    <a:pt x="2" y="101"/>
                    <a:pt x="2" y="101"/>
                    <a:pt x="2" y="101"/>
                  </a:cubicBezTo>
                  <a:cubicBezTo>
                    <a:pt x="2" y="98"/>
                    <a:pt x="2" y="98"/>
                    <a:pt x="2" y="98"/>
                  </a:cubicBezTo>
                  <a:cubicBezTo>
                    <a:pt x="0" y="84"/>
                    <a:pt x="0" y="67"/>
                    <a:pt x="0" y="50"/>
                  </a:cubicBezTo>
                  <a:cubicBezTo>
                    <a:pt x="0" y="35"/>
                    <a:pt x="0" y="19"/>
                    <a:pt x="2" y="4"/>
                  </a:cubicBezTo>
                  <a:cubicBezTo>
                    <a:pt x="2" y="0"/>
                    <a:pt x="2" y="0"/>
                    <a:pt x="2" y="0"/>
                  </a:cubicBezTo>
                  <a:cubicBezTo>
                    <a:pt x="4" y="0"/>
                    <a:pt x="4" y="0"/>
                    <a:pt x="4" y="0"/>
                  </a:cubicBezTo>
                  <a:cubicBezTo>
                    <a:pt x="10" y="2"/>
                    <a:pt x="17" y="2"/>
                    <a:pt x="23" y="2"/>
                  </a:cubicBezTo>
                  <a:moveTo>
                    <a:pt x="21" y="4"/>
                  </a:moveTo>
                  <a:lnTo>
                    <a:pt x="21" y="4"/>
                  </a:lnTo>
                  <a:cubicBezTo>
                    <a:pt x="15" y="4"/>
                    <a:pt x="10" y="4"/>
                    <a:pt x="4" y="6"/>
                  </a:cubicBezTo>
                  <a:cubicBezTo>
                    <a:pt x="6" y="4"/>
                    <a:pt x="6" y="4"/>
                    <a:pt x="6" y="4"/>
                  </a:cubicBezTo>
                  <a:cubicBezTo>
                    <a:pt x="8" y="19"/>
                    <a:pt x="8" y="35"/>
                    <a:pt x="8" y="50"/>
                  </a:cubicBezTo>
                  <a:cubicBezTo>
                    <a:pt x="8" y="67"/>
                    <a:pt x="8" y="84"/>
                    <a:pt x="6" y="98"/>
                  </a:cubicBezTo>
                  <a:cubicBezTo>
                    <a:pt x="4" y="96"/>
                    <a:pt x="4" y="96"/>
                    <a:pt x="4" y="96"/>
                  </a:cubicBezTo>
                  <a:cubicBezTo>
                    <a:pt x="10" y="96"/>
                    <a:pt x="17" y="96"/>
                    <a:pt x="21" y="96"/>
                  </a:cubicBezTo>
                  <a:cubicBezTo>
                    <a:pt x="21" y="98"/>
                    <a:pt x="21" y="98"/>
                    <a:pt x="21" y="98"/>
                  </a:cubicBezTo>
                  <a:cubicBezTo>
                    <a:pt x="21" y="90"/>
                    <a:pt x="21" y="84"/>
                    <a:pt x="19" y="75"/>
                  </a:cubicBezTo>
                  <a:cubicBezTo>
                    <a:pt x="19" y="67"/>
                    <a:pt x="19" y="61"/>
                    <a:pt x="19" y="52"/>
                  </a:cubicBezTo>
                  <a:cubicBezTo>
                    <a:pt x="19" y="37"/>
                    <a:pt x="19" y="21"/>
                    <a:pt x="21"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18" name="Google Shape;1618;p39"/>
            <p:cNvSpPr/>
            <p:nvPr/>
          </p:nvSpPr>
          <p:spPr>
            <a:xfrm flipH="1">
              <a:off x="101026" y="4181627"/>
              <a:ext cx="978731" cy="99760"/>
            </a:xfrm>
            <a:custGeom>
              <a:avLst/>
              <a:gdLst/>
              <a:ahLst/>
              <a:cxnLst/>
              <a:rect l="l" t="t" r="r" b="b"/>
              <a:pathLst>
                <a:path w="1089" h="111" extrusionOk="0">
                  <a:moveTo>
                    <a:pt x="1087" y="8"/>
                  </a:moveTo>
                  <a:lnTo>
                    <a:pt x="1087" y="8"/>
                  </a:lnTo>
                  <a:cubicBezTo>
                    <a:pt x="1089" y="105"/>
                    <a:pt x="1089" y="105"/>
                    <a:pt x="1089" y="105"/>
                  </a:cubicBezTo>
                  <a:cubicBezTo>
                    <a:pt x="1089" y="107"/>
                    <a:pt x="1089" y="107"/>
                    <a:pt x="1089" y="107"/>
                  </a:cubicBezTo>
                  <a:cubicBezTo>
                    <a:pt x="1087" y="107"/>
                    <a:pt x="1087" y="107"/>
                    <a:pt x="1087" y="107"/>
                  </a:cubicBezTo>
                  <a:cubicBezTo>
                    <a:pt x="997" y="109"/>
                    <a:pt x="906" y="111"/>
                    <a:pt x="816" y="111"/>
                  </a:cubicBezTo>
                  <a:cubicBezTo>
                    <a:pt x="725" y="111"/>
                    <a:pt x="637" y="111"/>
                    <a:pt x="547" y="109"/>
                  </a:cubicBezTo>
                  <a:cubicBezTo>
                    <a:pt x="456" y="109"/>
                    <a:pt x="366" y="107"/>
                    <a:pt x="276" y="107"/>
                  </a:cubicBezTo>
                  <a:cubicBezTo>
                    <a:pt x="187" y="107"/>
                    <a:pt x="97" y="107"/>
                    <a:pt x="6" y="109"/>
                  </a:cubicBezTo>
                  <a:cubicBezTo>
                    <a:pt x="2" y="109"/>
                    <a:pt x="2" y="109"/>
                    <a:pt x="2" y="109"/>
                  </a:cubicBezTo>
                  <a:cubicBezTo>
                    <a:pt x="2" y="103"/>
                    <a:pt x="2" y="103"/>
                    <a:pt x="2" y="103"/>
                  </a:cubicBezTo>
                  <a:cubicBezTo>
                    <a:pt x="0" y="8"/>
                    <a:pt x="0" y="8"/>
                    <a:pt x="0" y="8"/>
                  </a:cubicBezTo>
                  <a:cubicBezTo>
                    <a:pt x="0" y="2"/>
                    <a:pt x="0" y="2"/>
                    <a:pt x="0" y="2"/>
                  </a:cubicBezTo>
                  <a:cubicBezTo>
                    <a:pt x="6" y="2"/>
                    <a:pt x="6" y="2"/>
                    <a:pt x="6" y="2"/>
                  </a:cubicBezTo>
                  <a:cubicBezTo>
                    <a:pt x="97" y="0"/>
                    <a:pt x="187" y="0"/>
                    <a:pt x="278" y="0"/>
                  </a:cubicBezTo>
                  <a:cubicBezTo>
                    <a:pt x="368" y="0"/>
                    <a:pt x="458" y="0"/>
                    <a:pt x="549" y="0"/>
                  </a:cubicBezTo>
                  <a:cubicBezTo>
                    <a:pt x="641" y="0"/>
                    <a:pt x="730" y="2"/>
                    <a:pt x="820" y="2"/>
                  </a:cubicBezTo>
                  <a:lnTo>
                    <a:pt x="1087" y="8"/>
                  </a:lnTo>
                  <a:moveTo>
                    <a:pt x="1085" y="8"/>
                  </a:moveTo>
                  <a:lnTo>
                    <a:pt x="1085" y="8"/>
                  </a:lnTo>
                  <a:cubicBezTo>
                    <a:pt x="814" y="12"/>
                    <a:pt x="814" y="12"/>
                    <a:pt x="814" y="12"/>
                  </a:cubicBezTo>
                  <a:cubicBezTo>
                    <a:pt x="723" y="14"/>
                    <a:pt x="633" y="16"/>
                    <a:pt x="543" y="16"/>
                  </a:cubicBezTo>
                  <a:cubicBezTo>
                    <a:pt x="454" y="16"/>
                    <a:pt x="364" y="16"/>
                    <a:pt x="276" y="16"/>
                  </a:cubicBezTo>
                  <a:cubicBezTo>
                    <a:pt x="185" y="16"/>
                    <a:pt x="97" y="14"/>
                    <a:pt x="6" y="14"/>
                  </a:cubicBezTo>
                  <a:cubicBezTo>
                    <a:pt x="13" y="8"/>
                    <a:pt x="13" y="8"/>
                    <a:pt x="13" y="8"/>
                  </a:cubicBezTo>
                  <a:cubicBezTo>
                    <a:pt x="11" y="103"/>
                    <a:pt x="11" y="103"/>
                    <a:pt x="11" y="103"/>
                  </a:cubicBezTo>
                  <a:cubicBezTo>
                    <a:pt x="6" y="98"/>
                    <a:pt x="6" y="98"/>
                    <a:pt x="6" y="98"/>
                  </a:cubicBezTo>
                  <a:cubicBezTo>
                    <a:pt x="97" y="101"/>
                    <a:pt x="187" y="101"/>
                    <a:pt x="276" y="101"/>
                  </a:cubicBezTo>
                  <a:cubicBezTo>
                    <a:pt x="366" y="101"/>
                    <a:pt x="456" y="98"/>
                    <a:pt x="547" y="98"/>
                  </a:cubicBezTo>
                  <a:cubicBezTo>
                    <a:pt x="637" y="96"/>
                    <a:pt x="725" y="96"/>
                    <a:pt x="816" y="96"/>
                  </a:cubicBezTo>
                  <a:cubicBezTo>
                    <a:pt x="906" y="96"/>
                    <a:pt x="997" y="98"/>
                    <a:pt x="1087" y="101"/>
                  </a:cubicBezTo>
                  <a:cubicBezTo>
                    <a:pt x="1083" y="105"/>
                    <a:pt x="1083" y="105"/>
                    <a:pt x="1083" y="105"/>
                  </a:cubicBezTo>
                  <a:lnTo>
                    <a:pt x="1085" y="8"/>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19" name="Google Shape;1619;p39"/>
            <p:cNvSpPr/>
            <p:nvPr/>
          </p:nvSpPr>
          <p:spPr>
            <a:xfrm flipH="1">
              <a:off x="206178" y="4187020"/>
              <a:ext cx="23367" cy="90773"/>
            </a:xfrm>
            <a:custGeom>
              <a:avLst/>
              <a:gdLst/>
              <a:ahLst/>
              <a:cxnLst/>
              <a:rect l="l" t="t" r="r" b="b"/>
              <a:pathLst>
                <a:path w="26" h="101" extrusionOk="0">
                  <a:moveTo>
                    <a:pt x="23" y="2"/>
                  </a:moveTo>
                  <a:lnTo>
                    <a:pt x="23" y="2"/>
                  </a:lnTo>
                  <a:cubicBezTo>
                    <a:pt x="26" y="17"/>
                    <a:pt x="26" y="31"/>
                    <a:pt x="26" y="48"/>
                  </a:cubicBezTo>
                  <a:cubicBezTo>
                    <a:pt x="26" y="57"/>
                    <a:pt x="26" y="65"/>
                    <a:pt x="26" y="74"/>
                  </a:cubicBezTo>
                  <a:cubicBezTo>
                    <a:pt x="23" y="82"/>
                    <a:pt x="23" y="90"/>
                    <a:pt x="23" y="99"/>
                  </a:cubicBezTo>
                  <a:lnTo>
                    <a:pt x="23" y="99"/>
                  </a:lnTo>
                  <a:lnTo>
                    <a:pt x="23" y="99"/>
                  </a:lnTo>
                  <a:cubicBezTo>
                    <a:pt x="17" y="99"/>
                    <a:pt x="11" y="99"/>
                    <a:pt x="5" y="101"/>
                  </a:cubicBezTo>
                  <a:cubicBezTo>
                    <a:pt x="2" y="101"/>
                    <a:pt x="2" y="101"/>
                    <a:pt x="2" y="101"/>
                  </a:cubicBezTo>
                  <a:cubicBezTo>
                    <a:pt x="2" y="99"/>
                    <a:pt x="2" y="99"/>
                    <a:pt x="2" y="99"/>
                  </a:cubicBezTo>
                  <a:cubicBezTo>
                    <a:pt x="0" y="82"/>
                    <a:pt x="0" y="65"/>
                    <a:pt x="0" y="50"/>
                  </a:cubicBezTo>
                  <a:cubicBezTo>
                    <a:pt x="0" y="34"/>
                    <a:pt x="0" y="19"/>
                    <a:pt x="2" y="2"/>
                  </a:cubicBezTo>
                  <a:cubicBezTo>
                    <a:pt x="2" y="0"/>
                    <a:pt x="2" y="0"/>
                    <a:pt x="2" y="0"/>
                  </a:cubicBezTo>
                  <a:cubicBezTo>
                    <a:pt x="5" y="0"/>
                    <a:pt x="5" y="0"/>
                    <a:pt x="5" y="0"/>
                  </a:cubicBezTo>
                  <a:cubicBezTo>
                    <a:pt x="11" y="0"/>
                    <a:pt x="17" y="0"/>
                    <a:pt x="23" y="2"/>
                  </a:cubicBezTo>
                  <a:moveTo>
                    <a:pt x="23" y="2"/>
                  </a:moveTo>
                  <a:lnTo>
                    <a:pt x="23" y="2"/>
                  </a:lnTo>
                  <a:cubicBezTo>
                    <a:pt x="15" y="2"/>
                    <a:pt x="11" y="4"/>
                    <a:pt x="5" y="4"/>
                  </a:cubicBezTo>
                  <a:cubicBezTo>
                    <a:pt x="7" y="2"/>
                    <a:pt x="7" y="2"/>
                    <a:pt x="7" y="2"/>
                  </a:cubicBezTo>
                  <a:cubicBezTo>
                    <a:pt x="9" y="19"/>
                    <a:pt x="9" y="34"/>
                    <a:pt x="9" y="50"/>
                  </a:cubicBezTo>
                  <a:cubicBezTo>
                    <a:pt x="9" y="65"/>
                    <a:pt x="9" y="82"/>
                    <a:pt x="7" y="99"/>
                  </a:cubicBezTo>
                  <a:cubicBezTo>
                    <a:pt x="5" y="95"/>
                    <a:pt x="5" y="95"/>
                    <a:pt x="5" y="95"/>
                  </a:cubicBezTo>
                  <a:cubicBezTo>
                    <a:pt x="11" y="97"/>
                    <a:pt x="17" y="97"/>
                    <a:pt x="23" y="97"/>
                  </a:cubicBezTo>
                  <a:cubicBezTo>
                    <a:pt x="21" y="99"/>
                    <a:pt x="21" y="99"/>
                    <a:pt x="21" y="99"/>
                  </a:cubicBezTo>
                  <a:cubicBezTo>
                    <a:pt x="21" y="90"/>
                    <a:pt x="21" y="82"/>
                    <a:pt x="21" y="74"/>
                  </a:cubicBezTo>
                  <a:cubicBezTo>
                    <a:pt x="19" y="67"/>
                    <a:pt x="19" y="59"/>
                    <a:pt x="19" y="50"/>
                  </a:cubicBezTo>
                  <a:cubicBezTo>
                    <a:pt x="19" y="36"/>
                    <a:pt x="21" y="21"/>
                    <a:pt x="23"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20" name="Google Shape;1620;p39"/>
            <p:cNvSpPr/>
            <p:nvPr/>
          </p:nvSpPr>
          <p:spPr>
            <a:xfrm flipH="1">
              <a:off x="68671" y="4094450"/>
              <a:ext cx="978731" cy="100659"/>
            </a:xfrm>
            <a:custGeom>
              <a:avLst/>
              <a:gdLst/>
              <a:ahLst/>
              <a:cxnLst/>
              <a:rect l="l" t="t" r="r" b="b"/>
              <a:pathLst>
                <a:path w="1089" h="112" extrusionOk="0">
                  <a:moveTo>
                    <a:pt x="1087" y="8"/>
                  </a:moveTo>
                  <a:lnTo>
                    <a:pt x="1087" y="8"/>
                  </a:lnTo>
                  <a:cubicBezTo>
                    <a:pt x="1089" y="105"/>
                    <a:pt x="1089" y="105"/>
                    <a:pt x="1089" y="105"/>
                  </a:cubicBezTo>
                  <a:cubicBezTo>
                    <a:pt x="1089" y="109"/>
                    <a:pt x="1089" y="109"/>
                    <a:pt x="1089" y="109"/>
                  </a:cubicBezTo>
                  <a:cubicBezTo>
                    <a:pt x="1085" y="109"/>
                    <a:pt x="1085" y="109"/>
                    <a:pt x="1085" y="109"/>
                  </a:cubicBezTo>
                  <a:cubicBezTo>
                    <a:pt x="996" y="109"/>
                    <a:pt x="906" y="111"/>
                    <a:pt x="816" y="111"/>
                  </a:cubicBezTo>
                  <a:cubicBezTo>
                    <a:pt x="725" y="113"/>
                    <a:pt x="635" y="113"/>
                    <a:pt x="547" y="111"/>
                  </a:cubicBezTo>
                  <a:cubicBezTo>
                    <a:pt x="456" y="109"/>
                    <a:pt x="366" y="107"/>
                    <a:pt x="275" y="107"/>
                  </a:cubicBezTo>
                  <a:cubicBezTo>
                    <a:pt x="185" y="107"/>
                    <a:pt x="97" y="107"/>
                    <a:pt x="6" y="109"/>
                  </a:cubicBezTo>
                  <a:cubicBezTo>
                    <a:pt x="2" y="109"/>
                    <a:pt x="2" y="109"/>
                    <a:pt x="2" y="109"/>
                  </a:cubicBezTo>
                  <a:cubicBezTo>
                    <a:pt x="2" y="105"/>
                    <a:pt x="2" y="105"/>
                    <a:pt x="2" y="105"/>
                  </a:cubicBezTo>
                  <a:cubicBezTo>
                    <a:pt x="0" y="8"/>
                    <a:pt x="0" y="8"/>
                    <a:pt x="0" y="8"/>
                  </a:cubicBezTo>
                  <a:cubicBezTo>
                    <a:pt x="0" y="2"/>
                    <a:pt x="0" y="2"/>
                    <a:pt x="0" y="2"/>
                  </a:cubicBezTo>
                  <a:cubicBezTo>
                    <a:pt x="6" y="2"/>
                    <a:pt x="6" y="2"/>
                    <a:pt x="6" y="2"/>
                  </a:cubicBezTo>
                  <a:cubicBezTo>
                    <a:pt x="97" y="2"/>
                    <a:pt x="187" y="2"/>
                    <a:pt x="277" y="0"/>
                  </a:cubicBezTo>
                  <a:cubicBezTo>
                    <a:pt x="368" y="0"/>
                    <a:pt x="458" y="0"/>
                    <a:pt x="549" y="2"/>
                  </a:cubicBezTo>
                  <a:cubicBezTo>
                    <a:pt x="639" y="2"/>
                    <a:pt x="729" y="2"/>
                    <a:pt x="820" y="4"/>
                  </a:cubicBezTo>
                  <a:lnTo>
                    <a:pt x="1087" y="8"/>
                  </a:lnTo>
                  <a:moveTo>
                    <a:pt x="1085" y="11"/>
                  </a:moveTo>
                  <a:lnTo>
                    <a:pt x="1085" y="11"/>
                  </a:lnTo>
                  <a:cubicBezTo>
                    <a:pt x="812" y="15"/>
                    <a:pt x="812" y="15"/>
                    <a:pt x="812" y="15"/>
                  </a:cubicBezTo>
                  <a:cubicBezTo>
                    <a:pt x="721" y="15"/>
                    <a:pt x="633" y="17"/>
                    <a:pt x="542" y="17"/>
                  </a:cubicBezTo>
                  <a:cubicBezTo>
                    <a:pt x="454" y="17"/>
                    <a:pt x="364" y="19"/>
                    <a:pt x="275" y="17"/>
                  </a:cubicBezTo>
                  <a:cubicBezTo>
                    <a:pt x="185" y="17"/>
                    <a:pt x="97" y="17"/>
                    <a:pt x="6" y="15"/>
                  </a:cubicBezTo>
                  <a:cubicBezTo>
                    <a:pt x="12" y="8"/>
                    <a:pt x="12" y="8"/>
                    <a:pt x="12" y="8"/>
                  </a:cubicBezTo>
                  <a:cubicBezTo>
                    <a:pt x="10" y="105"/>
                    <a:pt x="10" y="105"/>
                    <a:pt x="10" y="105"/>
                  </a:cubicBezTo>
                  <a:cubicBezTo>
                    <a:pt x="6" y="101"/>
                    <a:pt x="6" y="101"/>
                    <a:pt x="6" y="101"/>
                  </a:cubicBezTo>
                  <a:cubicBezTo>
                    <a:pt x="97" y="101"/>
                    <a:pt x="185" y="103"/>
                    <a:pt x="275" y="103"/>
                  </a:cubicBezTo>
                  <a:cubicBezTo>
                    <a:pt x="366" y="101"/>
                    <a:pt x="456" y="101"/>
                    <a:pt x="547" y="99"/>
                  </a:cubicBezTo>
                  <a:cubicBezTo>
                    <a:pt x="635" y="97"/>
                    <a:pt x="725" y="97"/>
                    <a:pt x="816" y="99"/>
                  </a:cubicBezTo>
                  <a:cubicBezTo>
                    <a:pt x="906" y="99"/>
                    <a:pt x="996" y="99"/>
                    <a:pt x="1085" y="101"/>
                  </a:cubicBezTo>
                  <a:cubicBezTo>
                    <a:pt x="1083" y="105"/>
                    <a:pt x="1083" y="105"/>
                    <a:pt x="1083" y="105"/>
                  </a:cubicBezTo>
                  <a:lnTo>
                    <a:pt x="1085" y="1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21" name="Google Shape;1621;p39"/>
            <p:cNvSpPr/>
            <p:nvPr/>
          </p:nvSpPr>
          <p:spPr>
            <a:xfrm flipH="1">
              <a:off x="174722" y="4099842"/>
              <a:ext cx="22469" cy="90773"/>
            </a:xfrm>
            <a:custGeom>
              <a:avLst/>
              <a:gdLst/>
              <a:ahLst/>
              <a:cxnLst/>
              <a:rect l="l" t="t" r="r" b="b"/>
              <a:pathLst>
                <a:path w="25" h="101" extrusionOk="0">
                  <a:moveTo>
                    <a:pt x="23" y="2"/>
                  </a:moveTo>
                  <a:lnTo>
                    <a:pt x="23" y="2"/>
                  </a:lnTo>
                  <a:cubicBezTo>
                    <a:pt x="25" y="17"/>
                    <a:pt x="25" y="34"/>
                    <a:pt x="25" y="49"/>
                  </a:cubicBezTo>
                  <a:cubicBezTo>
                    <a:pt x="25" y="57"/>
                    <a:pt x="25" y="65"/>
                    <a:pt x="25" y="74"/>
                  </a:cubicBezTo>
                  <a:cubicBezTo>
                    <a:pt x="23" y="82"/>
                    <a:pt x="23" y="91"/>
                    <a:pt x="23" y="99"/>
                  </a:cubicBezTo>
                  <a:cubicBezTo>
                    <a:pt x="23" y="101"/>
                    <a:pt x="23" y="101"/>
                    <a:pt x="23" y="101"/>
                  </a:cubicBezTo>
                  <a:lnTo>
                    <a:pt x="23" y="101"/>
                  </a:lnTo>
                  <a:cubicBezTo>
                    <a:pt x="17" y="101"/>
                    <a:pt x="10" y="101"/>
                    <a:pt x="4" y="101"/>
                  </a:cubicBezTo>
                  <a:cubicBezTo>
                    <a:pt x="2" y="101"/>
                    <a:pt x="2" y="101"/>
                    <a:pt x="2" y="101"/>
                  </a:cubicBezTo>
                  <a:cubicBezTo>
                    <a:pt x="2" y="99"/>
                    <a:pt x="2" y="99"/>
                    <a:pt x="2" y="99"/>
                  </a:cubicBezTo>
                  <a:cubicBezTo>
                    <a:pt x="0" y="82"/>
                    <a:pt x="0" y="67"/>
                    <a:pt x="0" y="51"/>
                  </a:cubicBezTo>
                  <a:cubicBezTo>
                    <a:pt x="0" y="36"/>
                    <a:pt x="0" y="19"/>
                    <a:pt x="2" y="2"/>
                  </a:cubicBezTo>
                  <a:cubicBezTo>
                    <a:pt x="2" y="0"/>
                    <a:pt x="2" y="0"/>
                    <a:pt x="2" y="0"/>
                  </a:cubicBezTo>
                  <a:cubicBezTo>
                    <a:pt x="4" y="0"/>
                    <a:pt x="4" y="0"/>
                    <a:pt x="4" y="0"/>
                  </a:cubicBezTo>
                  <a:cubicBezTo>
                    <a:pt x="10" y="0"/>
                    <a:pt x="17" y="2"/>
                    <a:pt x="23" y="2"/>
                  </a:cubicBezTo>
                  <a:moveTo>
                    <a:pt x="21" y="2"/>
                  </a:moveTo>
                  <a:lnTo>
                    <a:pt x="21" y="2"/>
                  </a:lnTo>
                  <a:cubicBezTo>
                    <a:pt x="15" y="5"/>
                    <a:pt x="10" y="5"/>
                    <a:pt x="4" y="5"/>
                  </a:cubicBezTo>
                  <a:cubicBezTo>
                    <a:pt x="6" y="2"/>
                    <a:pt x="6" y="2"/>
                    <a:pt x="6" y="2"/>
                  </a:cubicBezTo>
                  <a:cubicBezTo>
                    <a:pt x="8" y="19"/>
                    <a:pt x="8" y="36"/>
                    <a:pt x="8" y="51"/>
                  </a:cubicBezTo>
                  <a:cubicBezTo>
                    <a:pt x="8" y="67"/>
                    <a:pt x="8" y="82"/>
                    <a:pt x="6" y="99"/>
                  </a:cubicBezTo>
                  <a:cubicBezTo>
                    <a:pt x="4" y="97"/>
                    <a:pt x="4" y="97"/>
                    <a:pt x="4" y="97"/>
                  </a:cubicBezTo>
                  <a:cubicBezTo>
                    <a:pt x="10" y="97"/>
                    <a:pt x="17" y="97"/>
                    <a:pt x="23" y="97"/>
                  </a:cubicBezTo>
                  <a:cubicBezTo>
                    <a:pt x="21" y="99"/>
                    <a:pt x="21" y="99"/>
                    <a:pt x="21" y="99"/>
                  </a:cubicBezTo>
                  <a:cubicBezTo>
                    <a:pt x="21" y="91"/>
                    <a:pt x="21" y="82"/>
                    <a:pt x="19" y="76"/>
                  </a:cubicBezTo>
                  <a:cubicBezTo>
                    <a:pt x="19" y="67"/>
                    <a:pt x="19" y="61"/>
                    <a:pt x="19" y="53"/>
                  </a:cubicBezTo>
                  <a:cubicBezTo>
                    <a:pt x="19" y="36"/>
                    <a:pt x="19" y="21"/>
                    <a:pt x="21"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22" name="Google Shape;1622;p39"/>
            <p:cNvSpPr/>
            <p:nvPr/>
          </p:nvSpPr>
          <p:spPr>
            <a:xfrm flipH="1">
              <a:off x="21038" y="4008171"/>
              <a:ext cx="979630" cy="101558"/>
            </a:xfrm>
            <a:custGeom>
              <a:avLst/>
              <a:gdLst/>
              <a:ahLst/>
              <a:cxnLst/>
              <a:rect l="l" t="t" r="r" b="b"/>
              <a:pathLst>
                <a:path w="1090" h="113" extrusionOk="0">
                  <a:moveTo>
                    <a:pt x="1088" y="8"/>
                  </a:moveTo>
                  <a:lnTo>
                    <a:pt x="1088" y="8"/>
                  </a:lnTo>
                  <a:cubicBezTo>
                    <a:pt x="1090" y="104"/>
                    <a:pt x="1090" y="104"/>
                    <a:pt x="1090" y="104"/>
                  </a:cubicBezTo>
                  <a:cubicBezTo>
                    <a:pt x="1090" y="109"/>
                    <a:pt x="1090" y="109"/>
                    <a:pt x="1090" y="109"/>
                  </a:cubicBezTo>
                  <a:cubicBezTo>
                    <a:pt x="1088" y="109"/>
                    <a:pt x="1088" y="109"/>
                    <a:pt x="1088" y="109"/>
                  </a:cubicBezTo>
                  <a:cubicBezTo>
                    <a:pt x="997" y="111"/>
                    <a:pt x="907" y="111"/>
                    <a:pt x="816" y="113"/>
                  </a:cubicBezTo>
                  <a:cubicBezTo>
                    <a:pt x="726" y="113"/>
                    <a:pt x="637" y="113"/>
                    <a:pt x="547" y="111"/>
                  </a:cubicBezTo>
                  <a:cubicBezTo>
                    <a:pt x="457" y="111"/>
                    <a:pt x="366" y="109"/>
                    <a:pt x="276" y="109"/>
                  </a:cubicBezTo>
                  <a:cubicBezTo>
                    <a:pt x="188" y="107"/>
                    <a:pt x="97" y="109"/>
                    <a:pt x="7" y="109"/>
                  </a:cubicBezTo>
                  <a:cubicBezTo>
                    <a:pt x="3" y="111"/>
                    <a:pt x="3" y="111"/>
                    <a:pt x="3" y="111"/>
                  </a:cubicBezTo>
                  <a:cubicBezTo>
                    <a:pt x="3" y="104"/>
                    <a:pt x="3" y="104"/>
                    <a:pt x="3" y="104"/>
                  </a:cubicBezTo>
                  <a:cubicBezTo>
                    <a:pt x="0" y="10"/>
                    <a:pt x="0" y="10"/>
                    <a:pt x="0" y="10"/>
                  </a:cubicBezTo>
                  <a:cubicBezTo>
                    <a:pt x="0" y="3"/>
                    <a:pt x="0" y="3"/>
                    <a:pt x="0" y="3"/>
                  </a:cubicBezTo>
                  <a:cubicBezTo>
                    <a:pt x="7" y="3"/>
                    <a:pt x="7" y="3"/>
                    <a:pt x="7" y="3"/>
                  </a:cubicBezTo>
                  <a:cubicBezTo>
                    <a:pt x="97" y="1"/>
                    <a:pt x="188" y="1"/>
                    <a:pt x="278" y="1"/>
                  </a:cubicBezTo>
                  <a:cubicBezTo>
                    <a:pt x="368" y="-1"/>
                    <a:pt x="459" y="1"/>
                    <a:pt x="549" y="1"/>
                  </a:cubicBezTo>
                  <a:cubicBezTo>
                    <a:pt x="640" y="1"/>
                    <a:pt x="730" y="3"/>
                    <a:pt x="821" y="3"/>
                  </a:cubicBezTo>
                  <a:lnTo>
                    <a:pt x="1088" y="8"/>
                  </a:lnTo>
                  <a:moveTo>
                    <a:pt x="1085" y="10"/>
                  </a:moveTo>
                  <a:lnTo>
                    <a:pt x="1085" y="10"/>
                  </a:lnTo>
                  <a:cubicBezTo>
                    <a:pt x="812" y="14"/>
                    <a:pt x="812" y="14"/>
                    <a:pt x="812" y="14"/>
                  </a:cubicBezTo>
                  <a:cubicBezTo>
                    <a:pt x="724" y="16"/>
                    <a:pt x="633" y="16"/>
                    <a:pt x="543" y="16"/>
                  </a:cubicBezTo>
                  <a:cubicBezTo>
                    <a:pt x="455" y="18"/>
                    <a:pt x="364" y="18"/>
                    <a:pt x="276" y="18"/>
                  </a:cubicBezTo>
                  <a:cubicBezTo>
                    <a:pt x="186" y="16"/>
                    <a:pt x="97" y="16"/>
                    <a:pt x="7" y="16"/>
                  </a:cubicBezTo>
                  <a:cubicBezTo>
                    <a:pt x="13" y="10"/>
                    <a:pt x="13" y="10"/>
                    <a:pt x="13" y="10"/>
                  </a:cubicBezTo>
                  <a:cubicBezTo>
                    <a:pt x="11" y="104"/>
                    <a:pt x="11" y="104"/>
                    <a:pt x="11" y="104"/>
                  </a:cubicBezTo>
                  <a:cubicBezTo>
                    <a:pt x="7" y="100"/>
                    <a:pt x="7" y="100"/>
                    <a:pt x="7" y="100"/>
                  </a:cubicBezTo>
                  <a:cubicBezTo>
                    <a:pt x="97" y="102"/>
                    <a:pt x="188" y="102"/>
                    <a:pt x="276" y="102"/>
                  </a:cubicBezTo>
                  <a:cubicBezTo>
                    <a:pt x="366" y="102"/>
                    <a:pt x="457" y="100"/>
                    <a:pt x="547" y="98"/>
                  </a:cubicBezTo>
                  <a:cubicBezTo>
                    <a:pt x="637" y="98"/>
                    <a:pt x="726" y="98"/>
                    <a:pt x="816" y="98"/>
                  </a:cubicBezTo>
                  <a:cubicBezTo>
                    <a:pt x="907" y="98"/>
                    <a:pt x="997" y="100"/>
                    <a:pt x="1088" y="102"/>
                  </a:cubicBezTo>
                  <a:cubicBezTo>
                    <a:pt x="1083" y="104"/>
                    <a:pt x="1083" y="104"/>
                    <a:pt x="1083" y="104"/>
                  </a:cubicBezTo>
                  <a:lnTo>
                    <a:pt x="1085" y="1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23" name="Google Shape;1623;p39"/>
            <p:cNvSpPr/>
            <p:nvPr/>
          </p:nvSpPr>
          <p:spPr>
            <a:xfrm flipH="1">
              <a:off x="127089" y="4015360"/>
              <a:ext cx="22469" cy="90773"/>
            </a:xfrm>
            <a:custGeom>
              <a:avLst/>
              <a:gdLst/>
              <a:ahLst/>
              <a:cxnLst/>
              <a:rect l="l" t="t" r="r" b="b"/>
              <a:pathLst>
                <a:path w="25" h="101" extrusionOk="0">
                  <a:moveTo>
                    <a:pt x="23" y="2"/>
                  </a:moveTo>
                  <a:lnTo>
                    <a:pt x="23" y="2"/>
                  </a:lnTo>
                  <a:cubicBezTo>
                    <a:pt x="25" y="14"/>
                    <a:pt x="25" y="31"/>
                    <a:pt x="25" y="48"/>
                  </a:cubicBezTo>
                  <a:cubicBezTo>
                    <a:pt x="25" y="56"/>
                    <a:pt x="25" y="65"/>
                    <a:pt x="25" y="73"/>
                  </a:cubicBezTo>
                  <a:cubicBezTo>
                    <a:pt x="23" y="82"/>
                    <a:pt x="23" y="90"/>
                    <a:pt x="23" y="96"/>
                  </a:cubicBezTo>
                  <a:cubicBezTo>
                    <a:pt x="23" y="99"/>
                    <a:pt x="23" y="99"/>
                    <a:pt x="23" y="99"/>
                  </a:cubicBezTo>
                  <a:lnTo>
                    <a:pt x="23" y="99"/>
                  </a:lnTo>
                  <a:cubicBezTo>
                    <a:pt x="16" y="99"/>
                    <a:pt x="10" y="99"/>
                    <a:pt x="4" y="99"/>
                  </a:cubicBezTo>
                  <a:cubicBezTo>
                    <a:pt x="2" y="101"/>
                    <a:pt x="2" y="101"/>
                    <a:pt x="2" y="101"/>
                  </a:cubicBezTo>
                  <a:cubicBezTo>
                    <a:pt x="2" y="96"/>
                    <a:pt x="2" y="96"/>
                    <a:pt x="2" y="96"/>
                  </a:cubicBezTo>
                  <a:cubicBezTo>
                    <a:pt x="0" y="82"/>
                    <a:pt x="0" y="65"/>
                    <a:pt x="0" y="50"/>
                  </a:cubicBezTo>
                  <a:cubicBezTo>
                    <a:pt x="0" y="33"/>
                    <a:pt x="0" y="16"/>
                    <a:pt x="2" y="2"/>
                  </a:cubicBezTo>
                  <a:cubicBezTo>
                    <a:pt x="2" y="0"/>
                    <a:pt x="2" y="0"/>
                    <a:pt x="2" y="0"/>
                  </a:cubicBezTo>
                  <a:cubicBezTo>
                    <a:pt x="4" y="0"/>
                    <a:pt x="4" y="0"/>
                    <a:pt x="4" y="0"/>
                  </a:cubicBezTo>
                  <a:cubicBezTo>
                    <a:pt x="10" y="0"/>
                    <a:pt x="16" y="0"/>
                    <a:pt x="23" y="2"/>
                  </a:cubicBezTo>
                  <a:moveTo>
                    <a:pt x="23" y="2"/>
                  </a:moveTo>
                  <a:lnTo>
                    <a:pt x="23" y="2"/>
                  </a:lnTo>
                  <a:cubicBezTo>
                    <a:pt x="14" y="2"/>
                    <a:pt x="10" y="4"/>
                    <a:pt x="4" y="4"/>
                  </a:cubicBezTo>
                  <a:cubicBezTo>
                    <a:pt x="6" y="2"/>
                    <a:pt x="6" y="2"/>
                    <a:pt x="6" y="2"/>
                  </a:cubicBezTo>
                  <a:cubicBezTo>
                    <a:pt x="8" y="16"/>
                    <a:pt x="8" y="33"/>
                    <a:pt x="8" y="50"/>
                  </a:cubicBezTo>
                  <a:cubicBezTo>
                    <a:pt x="8" y="65"/>
                    <a:pt x="8" y="82"/>
                    <a:pt x="6" y="96"/>
                  </a:cubicBezTo>
                  <a:cubicBezTo>
                    <a:pt x="4" y="94"/>
                    <a:pt x="4" y="94"/>
                    <a:pt x="4" y="94"/>
                  </a:cubicBezTo>
                  <a:cubicBezTo>
                    <a:pt x="10" y="94"/>
                    <a:pt x="16" y="96"/>
                    <a:pt x="23" y="96"/>
                  </a:cubicBezTo>
                  <a:cubicBezTo>
                    <a:pt x="21" y="96"/>
                    <a:pt x="21" y="96"/>
                    <a:pt x="21" y="96"/>
                  </a:cubicBezTo>
                  <a:cubicBezTo>
                    <a:pt x="21" y="90"/>
                    <a:pt x="21" y="82"/>
                    <a:pt x="21" y="73"/>
                  </a:cubicBezTo>
                  <a:cubicBezTo>
                    <a:pt x="18" y="65"/>
                    <a:pt x="18" y="59"/>
                    <a:pt x="18" y="50"/>
                  </a:cubicBezTo>
                  <a:cubicBezTo>
                    <a:pt x="18" y="35"/>
                    <a:pt x="21" y="19"/>
                    <a:pt x="23"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24" name="Google Shape;1624;p39"/>
            <p:cNvSpPr/>
            <p:nvPr/>
          </p:nvSpPr>
          <p:spPr>
            <a:xfrm flipH="1">
              <a:off x="56988" y="3770903"/>
              <a:ext cx="937389" cy="251647"/>
            </a:xfrm>
            <a:custGeom>
              <a:avLst/>
              <a:gdLst/>
              <a:ahLst/>
              <a:cxnLst/>
              <a:rect l="l" t="t" r="r" b="b"/>
              <a:pathLst>
                <a:path w="1043" h="280" extrusionOk="0">
                  <a:moveTo>
                    <a:pt x="1036" y="9"/>
                  </a:moveTo>
                  <a:lnTo>
                    <a:pt x="1036" y="9"/>
                  </a:lnTo>
                  <a:cubicBezTo>
                    <a:pt x="1041" y="139"/>
                    <a:pt x="1041" y="139"/>
                    <a:pt x="1041" y="139"/>
                  </a:cubicBezTo>
                  <a:cubicBezTo>
                    <a:pt x="1043" y="274"/>
                    <a:pt x="1043" y="274"/>
                    <a:pt x="1043" y="274"/>
                  </a:cubicBezTo>
                  <a:cubicBezTo>
                    <a:pt x="1043" y="278"/>
                    <a:pt x="1043" y="278"/>
                    <a:pt x="1043" y="278"/>
                  </a:cubicBezTo>
                  <a:cubicBezTo>
                    <a:pt x="1036" y="278"/>
                    <a:pt x="1036" y="278"/>
                    <a:pt x="1036" y="278"/>
                  </a:cubicBezTo>
                  <a:cubicBezTo>
                    <a:pt x="950" y="280"/>
                    <a:pt x="864" y="280"/>
                    <a:pt x="780" y="280"/>
                  </a:cubicBezTo>
                  <a:cubicBezTo>
                    <a:pt x="652" y="280"/>
                    <a:pt x="652" y="280"/>
                    <a:pt x="652" y="280"/>
                  </a:cubicBezTo>
                  <a:cubicBezTo>
                    <a:pt x="521" y="278"/>
                    <a:pt x="521" y="278"/>
                    <a:pt x="521" y="278"/>
                  </a:cubicBezTo>
                  <a:cubicBezTo>
                    <a:pt x="393" y="276"/>
                    <a:pt x="393" y="276"/>
                    <a:pt x="393" y="276"/>
                  </a:cubicBezTo>
                  <a:cubicBezTo>
                    <a:pt x="265" y="276"/>
                    <a:pt x="265" y="276"/>
                    <a:pt x="265" y="276"/>
                  </a:cubicBezTo>
                  <a:cubicBezTo>
                    <a:pt x="136" y="276"/>
                    <a:pt x="136" y="276"/>
                    <a:pt x="136" y="276"/>
                  </a:cubicBezTo>
                  <a:cubicBezTo>
                    <a:pt x="8" y="278"/>
                    <a:pt x="8" y="278"/>
                    <a:pt x="8" y="278"/>
                  </a:cubicBezTo>
                  <a:cubicBezTo>
                    <a:pt x="4" y="278"/>
                    <a:pt x="4" y="278"/>
                    <a:pt x="4" y="278"/>
                  </a:cubicBezTo>
                  <a:cubicBezTo>
                    <a:pt x="4" y="274"/>
                    <a:pt x="4" y="274"/>
                    <a:pt x="4" y="274"/>
                  </a:cubicBezTo>
                  <a:cubicBezTo>
                    <a:pt x="2" y="141"/>
                    <a:pt x="2" y="141"/>
                    <a:pt x="2" y="141"/>
                  </a:cubicBezTo>
                  <a:cubicBezTo>
                    <a:pt x="0" y="11"/>
                    <a:pt x="0" y="11"/>
                    <a:pt x="0" y="11"/>
                  </a:cubicBezTo>
                  <a:cubicBezTo>
                    <a:pt x="0" y="3"/>
                    <a:pt x="0" y="3"/>
                    <a:pt x="0" y="3"/>
                  </a:cubicBezTo>
                  <a:cubicBezTo>
                    <a:pt x="8" y="3"/>
                    <a:pt x="8" y="3"/>
                    <a:pt x="8" y="3"/>
                  </a:cubicBezTo>
                  <a:cubicBezTo>
                    <a:pt x="267" y="0"/>
                    <a:pt x="267" y="0"/>
                    <a:pt x="267" y="0"/>
                  </a:cubicBezTo>
                  <a:cubicBezTo>
                    <a:pt x="525" y="3"/>
                    <a:pt x="525" y="3"/>
                    <a:pt x="525" y="3"/>
                  </a:cubicBezTo>
                  <a:cubicBezTo>
                    <a:pt x="782" y="5"/>
                    <a:pt x="782" y="5"/>
                    <a:pt x="782" y="5"/>
                  </a:cubicBezTo>
                  <a:lnTo>
                    <a:pt x="1036" y="9"/>
                  </a:lnTo>
                  <a:moveTo>
                    <a:pt x="1036" y="11"/>
                  </a:moveTo>
                  <a:lnTo>
                    <a:pt x="1036" y="11"/>
                  </a:lnTo>
                  <a:cubicBezTo>
                    <a:pt x="776" y="15"/>
                    <a:pt x="776" y="15"/>
                    <a:pt x="776" y="15"/>
                  </a:cubicBezTo>
                  <a:cubicBezTo>
                    <a:pt x="519" y="17"/>
                    <a:pt x="519" y="17"/>
                    <a:pt x="519" y="17"/>
                  </a:cubicBezTo>
                  <a:cubicBezTo>
                    <a:pt x="262" y="19"/>
                    <a:pt x="262" y="19"/>
                    <a:pt x="262" y="19"/>
                  </a:cubicBezTo>
                  <a:cubicBezTo>
                    <a:pt x="8" y="17"/>
                    <a:pt x="8" y="17"/>
                    <a:pt x="8" y="17"/>
                  </a:cubicBezTo>
                  <a:cubicBezTo>
                    <a:pt x="17" y="11"/>
                    <a:pt x="17" y="11"/>
                    <a:pt x="17" y="11"/>
                  </a:cubicBezTo>
                  <a:cubicBezTo>
                    <a:pt x="14" y="141"/>
                    <a:pt x="14" y="141"/>
                    <a:pt x="14" y="141"/>
                  </a:cubicBezTo>
                  <a:cubicBezTo>
                    <a:pt x="12" y="274"/>
                    <a:pt x="12" y="274"/>
                    <a:pt x="12" y="274"/>
                  </a:cubicBezTo>
                  <a:cubicBezTo>
                    <a:pt x="8" y="267"/>
                    <a:pt x="8" y="267"/>
                    <a:pt x="8" y="267"/>
                  </a:cubicBezTo>
                  <a:cubicBezTo>
                    <a:pt x="136" y="270"/>
                    <a:pt x="136" y="270"/>
                    <a:pt x="136" y="270"/>
                  </a:cubicBezTo>
                  <a:cubicBezTo>
                    <a:pt x="265" y="270"/>
                    <a:pt x="265" y="270"/>
                    <a:pt x="265" y="270"/>
                  </a:cubicBezTo>
                  <a:cubicBezTo>
                    <a:pt x="393" y="270"/>
                    <a:pt x="393" y="270"/>
                    <a:pt x="393" y="270"/>
                  </a:cubicBezTo>
                  <a:cubicBezTo>
                    <a:pt x="521" y="267"/>
                    <a:pt x="521" y="267"/>
                    <a:pt x="521" y="267"/>
                  </a:cubicBezTo>
                  <a:cubicBezTo>
                    <a:pt x="652" y="265"/>
                    <a:pt x="652" y="265"/>
                    <a:pt x="652" y="265"/>
                  </a:cubicBezTo>
                  <a:cubicBezTo>
                    <a:pt x="780" y="265"/>
                    <a:pt x="780" y="265"/>
                    <a:pt x="780" y="265"/>
                  </a:cubicBezTo>
                  <a:cubicBezTo>
                    <a:pt x="864" y="265"/>
                    <a:pt x="950" y="265"/>
                    <a:pt x="1036" y="267"/>
                  </a:cubicBezTo>
                  <a:cubicBezTo>
                    <a:pt x="1030" y="274"/>
                    <a:pt x="1030" y="274"/>
                    <a:pt x="1030" y="274"/>
                  </a:cubicBezTo>
                  <a:cubicBezTo>
                    <a:pt x="1032" y="143"/>
                    <a:pt x="1032" y="143"/>
                    <a:pt x="1032" y="143"/>
                  </a:cubicBezTo>
                  <a:lnTo>
                    <a:pt x="1036" y="1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25" name="Google Shape;1625;p39"/>
            <p:cNvSpPr/>
            <p:nvPr/>
          </p:nvSpPr>
          <p:spPr>
            <a:xfrm flipH="1">
              <a:off x="130684" y="3828423"/>
              <a:ext cx="168065" cy="139305"/>
            </a:xfrm>
            <a:custGeom>
              <a:avLst/>
              <a:gdLst/>
              <a:ahLst/>
              <a:cxnLst/>
              <a:rect l="l" t="t" r="r" b="b"/>
              <a:pathLst>
                <a:path w="187" h="155" extrusionOk="0">
                  <a:moveTo>
                    <a:pt x="184" y="4"/>
                  </a:moveTo>
                  <a:lnTo>
                    <a:pt x="184" y="4"/>
                  </a:lnTo>
                  <a:cubicBezTo>
                    <a:pt x="184" y="27"/>
                    <a:pt x="184" y="52"/>
                    <a:pt x="187" y="77"/>
                  </a:cubicBezTo>
                  <a:cubicBezTo>
                    <a:pt x="187" y="100"/>
                    <a:pt x="187" y="126"/>
                    <a:pt x="187" y="151"/>
                  </a:cubicBezTo>
                  <a:cubicBezTo>
                    <a:pt x="187" y="155"/>
                    <a:pt x="187" y="155"/>
                    <a:pt x="187" y="155"/>
                  </a:cubicBezTo>
                  <a:cubicBezTo>
                    <a:pt x="182" y="155"/>
                    <a:pt x="182" y="155"/>
                    <a:pt x="182" y="155"/>
                  </a:cubicBezTo>
                  <a:cubicBezTo>
                    <a:pt x="153" y="155"/>
                    <a:pt x="123" y="153"/>
                    <a:pt x="94" y="153"/>
                  </a:cubicBezTo>
                  <a:cubicBezTo>
                    <a:pt x="63" y="151"/>
                    <a:pt x="33" y="153"/>
                    <a:pt x="4" y="153"/>
                  </a:cubicBezTo>
                  <a:cubicBezTo>
                    <a:pt x="2" y="153"/>
                    <a:pt x="2" y="153"/>
                    <a:pt x="2" y="153"/>
                  </a:cubicBezTo>
                  <a:cubicBezTo>
                    <a:pt x="2" y="151"/>
                    <a:pt x="2" y="151"/>
                    <a:pt x="2" y="151"/>
                  </a:cubicBezTo>
                  <a:cubicBezTo>
                    <a:pt x="0" y="126"/>
                    <a:pt x="0" y="102"/>
                    <a:pt x="0" y="77"/>
                  </a:cubicBezTo>
                  <a:cubicBezTo>
                    <a:pt x="0" y="54"/>
                    <a:pt x="0" y="29"/>
                    <a:pt x="0" y="4"/>
                  </a:cubicBezTo>
                  <a:cubicBezTo>
                    <a:pt x="0" y="0"/>
                    <a:pt x="0" y="0"/>
                    <a:pt x="0" y="0"/>
                  </a:cubicBezTo>
                  <a:cubicBezTo>
                    <a:pt x="4" y="0"/>
                    <a:pt x="4" y="0"/>
                    <a:pt x="4" y="0"/>
                  </a:cubicBezTo>
                  <a:cubicBezTo>
                    <a:pt x="33" y="0"/>
                    <a:pt x="65" y="0"/>
                    <a:pt x="94" y="2"/>
                  </a:cubicBezTo>
                  <a:cubicBezTo>
                    <a:pt x="140" y="4"/>
                    <a:pt x="140" y="4"/>
                    <a:pt x="140" y="4"/>
                  </a:cubicBezTo>
                  <a:lnTo>
                    <a:pt x="184" y="4"/>
                  </a:lnTo>
                  <a:moveTo>
                    <a:pt x="182" y="6"/>
                  </a:moveTo>
                  <a:lnTo>
                    <a:pt x="182" y="6"/>
                  </a:lnTo>
                  <a:cubicBezTo>
                    <a:pt x="136" y="6"/>
                    <a:pt x="136" y="6"/>
                    <a:pt x="136" y="6"/>
                  </a:cubicBezTo>
                  <a:cubicBezTo>
                    <a:pt x="92" y="8"/>
                    <a:pt x="92" y="8"/>
                    <a:pt x="92" y="8"/>
                  </a:cubicBezTo>
                  <a:cubicBezTo>
                    <a:pt x="63" y="8"/>
                    <a:pt x="33" y="8"/>
                    <a:pt x="4" y="8"/>
                  </a:cubicBezTo>
                  <a:cubicBezTo>
                    <a:pt x="8" y="4"/>
                    <a:pt x="8" y="4"/>
                    <a:pt x="8" y="4"/>
                  </a:cubicBezTo>
                  <a:cubicBezTo>
                    <a:pt x="8" y="29"/>
                    <a:pt x="8" y="54"/>
                    <a:pt x="8" y="77"/>
                  </a:cubicBezTo>
                  <a:cubicBezTo>
                    <a:pt x="6" y="102"/>
                    <a:pt x="6" y="126"/>
                    <a:pt x="6" y="151"/>
                  </a:cubicBezTo>
                  <a:cubicBezTo>
                    <a:pt x="4" y="149"/>
                    <a:pt x="4" y="149"/>
                    <a:pt x="4" y="149"/>
                  </a:cubicBezTo>
                  <a:cubicBezTo>
                    <a:pt x="33" y="149"/>
                    <a:pt x="63" y="149"/>
                    <a:pt x="94" y="149"/>
                  </a:cubicBezTo>
                  <a:cubicBezTo>
                    <a:pt x="123" y="149"/>
                    <a:pt x="153" y="147"/>
                    <a:pt x="182" y="147"/>
                  </a:cubicBezTo>
                  <a:cubicBezTo>
                    <a:pt x="180" y="151"/>
                    <a:pt x="180" y="151"/>
                    <a:pt x="180" y="151"/>
                  </a:cubicBezTo>
                  <a:cubicBezTo>
                    <a:pt x="180" y="126"/>
                    <a:pt x="180" y="102"/>
                    <a:pt x="180" y="79"/>
                  </a:cubicBezTo>
                  <a:cubicBezTo>
                    <a:pt x="180" y="54"/>
                    <a:pt x="182" y="31"/>
                    <a:pt x="182" y="6"/>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0800" rIns="90000" bIns="108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26" name="Google Shape;1626;p39"/>
            <p:cNvSpPr/>
            <p:nvPr/>
          </p:nvSpPr>
          <p:spPr>
            <a:xfrm flipH="1">
              <a:off x="849679" y="3778992"/>
              <a:ext cx="33253" cy="239964"/>
            </a:xfrm>
            <a:custGeom>
              <a:avLst/>
              <a:gdLst/>
              <a:ahLst/>
              <a:cxnLst/>
              <a:rect l="l" t="t" r="r" b="b"/>
              <a:pathLst>
                <a:path w="37" h="267" extrusionOk="0">
                  <a:moveTo>
                    <a:pt x="34" y="0"/>
                  </a:moveTo>
                  <a:lnTo>
                    <a:pt x="34" y="0"/>
                  </a:lnTo>
                  <a:cubicBezTo>
                    <a:pt x="36" y="21"/>
                    <a:pt x="36" y="44"/>
                    <a:pt x="36" y="65"/>
                  </a:cubicBezTo>
                  <a:cubicBezTo>
                    <a:pt x="36" y="86"/>
                    <a:pt x="38" y="109"/>
                    <a:pt x="36" y="130"/>
                  </a:cubicBezTo>
                  <a:cubicBezTo>
                    <a:pt x="38" y="153"/>
                    <a:pt x="36" y="176"/>
                    <a:pt x="36" y="197"/>
                  </a:cubicBezTo>
                  <a:cubicBezTo>
                    <a:pt x="34" y="221"/>
                    <a:pt x="34" y="242"/>
                    <a:pt x="36" y="265"/>
                  </a:cubicBezTo>
                  <a:lnTo>
                    <a:pt x="36" y="265"/>
                  </a:lnTo>
                  <a:cubicBezTo>
                    <a:pt x="34" y="265"/>
                    <a:pt x="34" y="265"/>
                    <a:pt x="34" y="265"/>
                  </a:cubicBezTo>
                  <a:cubicBezTo>
                    <a:pt x="4" y="267"/>
                    <a:pt x="4" y="267"/>
                    <a:pt x="4" y="267"/>
                  </a:cubicBezTo>
                  <a:cubicBezTo>
                    <a:pt x="2" y="267"/>
                    <a:pt x="2" y="267"/>
                    <a:pt x="2" y="267"/>
                  </a:cubicBezTo>
                  <a:cubicBezTo>
                    <a:pt x="2" y="265"/>
                    <a:pt x="2" y="265"/>
                    <a:pt x="2" y="265"/>
                  </a:cubicBezTo>
                  <a:cubicBezTo>
                    <a:pt x="0" y="242"/>
                    <a:pt x="0" y="221"/>
                    <a:pt x="0" y="197"/>
                  </a:cubicBezTo>
                  <a:cubicBezTo>
                    <a:pt x="0" y="176"/>
                    <a:pt x="0" y="153"/>
                    <a:pt x="0" y="132"/>
                  </a:cubicBezTo>
                  <a:cubicBezTo>
                    <a:pt x="0" y="111"/>
                    <a:pt x="0" y="88"/>
                    <a:pt x="0" y="67"/>
                  </a:cubicBezTo>
                  <a:cubicBezTo>
                    <a:pt x="0" y="44"/>
                    <a:pt x="2" y="23"/>
                    <a:pt x="2" y="2"/>
                  </a:cubicBezTo>
                  <a:cubicBezTo>
                    <a:pt x="2" y="0"/>
                    <a:pt x="2" y="0"/>
                    <a:pt x="2" y="0"/>
                  </a:cubicBezTo>
                  <a:cubicBezTo>
                    <a:pt x="4" y="0"/>
                    <a:pt x="4" y="0"/>
                    <a:pt x="4" y="0"/>
                  </a:cubicBezTo>
                  <a:lnTo>
                    <a:pt x="34" y="0"/>
                  </a:lnTo>
                  <a:moveTo>
                    <a:pt x="34" y="2"/>
                  </a:moveTo>
                  <a:lnTo>
                    <a:pt x="34" y="2"/>
                  </a:lnTo>
                  <a:cubicBezTo>
                    <a:pt x="4" y="2"/>
                    <a:pt x="4" y="2"/>
                    <a:pt x="4" y="2"/>
                  </a:cubicBezTo>
                  <a:cubicBezTo>
                    <a:pt x="6" y="2"/>
                    <a:pt x="6" y="2"/>
                    <a:pt x="6" y="2"/>
                  </a:cubicBezTo>
                  <a:cubicBezTo>
                    <a:pt x="6" y="23"/>
                    <a:pt x="6" y="44"/>
                    <a:pt x="8" y="67"/>
                  </a:cubicBezTo>
                  <a:cubicBezTo>
                    <a:pt x="8" y="88"/>
                    <a:pt x="8" y="111"/>
                    <a:pt x="8" y="132"/>
                  </a:cubicBezTo>
                  <a:cubicBezTo>
                    <a:pt x="8" y="153"/>
                    <a:pt x="8" y="176"/>
                    <a:pt x="8" y="197"/>
                  </a:cubicBezTo>
                  <a:cubicBezTo>
                    <a:pt x="8" y="221"/>
                    <a:pt x="6" y="242"/>
                    <a:pt x="6" y="265"/>
                  </a:cubicBezTo>
                  <a:cubicBezTo>
                    <a:pt x="4" y="261"/>
                    <a:pt x="4" y="261"/>
                    <a:pt x="4" y="261"/>
                  </a:cubicBezTo>
                  <a:cubicBezTo>
                    <a:pt x="34" y="263"/>
                    <a:pt x="34" y="263"/>
                    <a:pt x="34" y="263"/>
                  </a:cubicBezTo>
                  <a:cubicBezTo>
                    <a:pt x="31" y="265"/>
                    <a:pt x="31" y="265"/>
                    <a:pt x="31" y="265"/>
                  </a:cubicBezTo>
                  <a:cubicBezTo>
                    <a:pt x="31" y="242"/>
                    <a:pt x="31" y="221"/>
                    <a:pt x="31" y="197"/>
                  </a:cubicBezTo>
                  <a:cubicBezTo>
                    <a:pt x="31" y="176"/>
                    <a:pt x="29" y="155"/>
                    <a:pt x="29" y="134"/>
                  </a:cubicBezTo>
                  <a:cubicBezTo>
                    <a:pt x="29" y="111"/>
                    <a:pt x="31" y="90"/>
                    <a:pt x="31" y="69"/>
                  </a:cubicBezTo>
                  <a:cubicBezTo>
                    <a:pt x="31" y="46"/>
                    <a:pt x="31" y="25"/>
                    <a:pt x="34"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27" name="Google Shape;1627;p39"/>
            <p:cNvSpPr/>
            <p:nvPr/>
          </p:nvSpPr>
          <p:spPr>
            <a:xfrm flipH="1">
              <a:off x="848780" y="4001879"/>
              <a:ext cx="32355" cy="2696"/>
            </a:xfrm>
            <a:custGeom>
              <a:avLst/>
              <a:gdLst/>
              <a:ahLst/>
              <a:cxnLst/>
              <a:rect l="l" t="t" r="r" b="b"/>
              <a:pathLst>
                <a:path w="36" h="3" fill="none" extrusionOk="0">
                  <a:moveTo>
                    <a:pt x="0" y="2"/>
                  </a:moveTo>
                  <a:lnTo>
                    <a:pt x="0" y="2"/>
                  </a:lnTo>
                  <a:cubicBezTo>
                    <a:pt x="13" y="4"/>
                    <a:pt x="25" y="2"/>
                    <a:pt x="36"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28" name="Google Shape;1628;p39"/>
            <p:cNvSpPr/>
            <p:nvPr/>
          </p:nvSpPr>
          <p:spPr>
            <a:xfrm flipH="1">
              <a:off x="378737" y="3984803"/>
              <a:ext cx="166267" cy="1797"/>
            </a:xfrm>
            <a:custGeom>
              <a:avLst/>
              <a:gdLst/>
              <a:ahLst/>
              <a:cxnLst/>
              <a:rect l="l" t="t" r="r" b="b"/>
              <a:pathLst>
                <a:path w="185" h="2" extrusionOk="0">
                  <a:moveTo>
                    <a:pt x="0" y="2"/>
                  </a:moveTo>
                  <a:lnTo>
                    <a:pt x="0" y="2"/>
                  </a:lnTo>
                  <a:cubicBezTo>
                    <a:pt x="30" y="0"/>
                    <a:pt x="61" y="0"/>
                    <a:pt x="93" y="0"/>
                  </a:cubicBezTo>
                  <a:cubicBezTo>
                    <a:pt x="124" y="0"/>
                    <a:pt x="154" y="0"/>
                    <a:pt x="185" y="0"/>
                  </a:cubicBezTo>
                  <a:cubicBezTo>
                    <a:pt x="154" y="2"/>
                    <a:pt x="124" y="2"/>
                    <a:pt x="93" y="2"/>
                  </a:cubicBezTo>
                  <a:cubicBezTo>
                    <a:pt x="61" y="2"/>
                    <a:pt x="30"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29" name="Google Shape;1629;p39"/>
            <p:cNvSpPr/>
            <p:nvPr/>
          </p:nvSpPr>
          <p:spPr>
            <a:xfrm flipH="1">
              <a:off x="353572" y="3984803"/>
              <a:ext cx="11684" cy="1797"/>
            </a:xfrm>
            <a:custGeom>
              <a:avLst/>
              <a:gdLst/>
              <a:ahLst/>
              <a:cxnLst/>
              <a:rect l="l" t="t" r="r" b="b"/>
              <a:pathLst>
                <a:path w="13" h="2" extrusionOk="0">
                  <a:moveTo>
                    <a:pt x="0" y="2"/>
                  </a:moveTo>
                  <a:lnTo>
                    <a:pt x="0" y="2"/>
                  </a:lnTo>
                  <a:cubicBezTo>
                    <a:pt x="2" y="2"/>
                    <a:pt x="4" y="2"/>
                    <a:pt x="6" y="0"/>
                  </a:cubicBezTo>
                  <a:cubicBezTo>
                    <a:pt x="8" y="2"/>
                    <a:pt x="10" y="2"/>
                    <a:pt x="13" y="2"/>
                  </a:cubicBezTo>
                  <a:cubicBezTo>
                    <a:pt x="10" y="2"/>
                    <a:pt x="8" y="2"/>
                    <a:pt x="6" y="2"/>
                  </a:cubicBezTo>
                  <a:cubicBezTo>
                    <a:pt x="4" y="2"/>
                    <a:pt x="2"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30" name="Google Shape;1630;p39"/>
            <p:cNvSpPr/>
            <p:nvPr/>
          </p:nvSpPr>
          <p:spPr>
            <a:xfrm flipH="1">
              <a:off x="918882" y="3922790"/>
              <a:ext cx="68304" cy="1797"/>
            </a:xfrm>
            <a:custGeom>
              <a:avLst/>
              <a:gdLst/>
              <a:ahLst/>
              <a:cxnLst/>
              <a:rect l="l" t="t" r="r" b="b"/>
              <a:pathLst>
                <a:path w="76" h="2" extrusionOk="0">
                  <a:moveTo>
                    <a:pt x="0" y="2"/>
                  </a:moveTo>
                  <a:lnTo>
                    <a:pt x="0" y="2"/>
                  </a:lnTo>
                  <a:cubicBezTo>
                    <a:pt x="13" y="2"/>
                    <a:pt x="25" y="0"/>
                    <a:pt x="38" y="0"/>
                  </a:cubicBezTo>
                  <a:cubicBezTo>
                    <a:pt x="51" y="0"/>
                    <a:pt x="63" y="2"/>
                    <a:pt x="76" y="2"/>
                  </a:cubicBezTo>
                  <a:cubicBezTo>
                    <a:pt x="63" y="2"/>
                    <a:pt x="51" y="2"/>
                    <a:pt x="38" y="2"/>
                  </a:cubicBezTo>
                  <a:cubicBezTo>
                    <a:pt x="25" y="2"/>
                    <a:pt x="13"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31" name="Google Shape;1631;p39"/>
            <p:cNvSpPr/>
            <p:nvPr/>
          </p:nvSpPr>
          <p:spPr>
            <a:xfrm flipH="1">
              <a:off x="956629" y="3912904"/>
              <a:ext cx="28760" cy="1797"/>
            </a:xfrm>
            <a:custGeom>
              <a:avLst/>
              <a:gdLst/>
              <a:ahLst/>
              <a:cxnLst/>
              <a:rect l="l" t="t" r="r" b="b"/>
              <a:pathLst>
                <a:path w="32" h="2" extrusionOk="0">
                  <a:moveTo>
                    <a:pt x="0" y="0"/>
                  </a:moveTo>
                  <a:lnTo>
                    <a:pt x="0" y="0"/>
                  </a:lnTo>
                  <a:cubicBezTo>
                    <a:pt x="4" y="0"/>
                    <a:pt x="11" y="0"/>
                    <a:pt x="17" y="0"/>
                  </a:cubicBezTo>
                  <a:cubicBezTo>
                    <a:pt x="21" y="0"/>
                    <a:pt x="28" y="0"/>
                    <a:pt x="32" y="0"/>
                  </a:cubicBezTo>
                  <a:cubicBezTo>
                    <a:pt x="28" y="2"/>
                    <a:pt x="21" y="2"/>
                    <a:pt x="17" y="2"/>
                  </a:cubicBezTo>
                  <a:cubicBezTo>
                    <a:pt x="11" y="2"/>
                    <a:pt x="4"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32" name="Google Shape;1632;p39"/>
            <p:cNvSpPr/>
            <p:nvPr/>
          </p:nvSpPr>
          <p:spPr>
            <a:xfrm flipH="1">
              <a:off x="320319" y="4293970"/>
              <a:ext cx="169862" cy="2696"/>
            </a:xfrm>
            <a:custGeom>
              <a:avLst/>
              <a:gdLst/>
              <a:ahLst/>
              <a:cxnLst/>
              <a:rect l="l" t="t" r="r" b="b"/>
              <a:pathLst>
                <a:path w="189" h="3" extrusionOk="0">
                  <a:moveTo>
                    <a:pt x="0" y="3"/>
                  </a:moveTo>
                  <a:lnTo>
                    <a:pt x="0" y="3"/>
                  </a:lnTo>
                  <a:cubicBezTo>
                    <a:pt x="32" y="1"/>
                    <a:pt x="63" y="1"/>
                    <a:pt x="95" y="1"/>
                  </a:cubicBezTo>
                  <a:cubicBezTo>
                    <a:pt x="126" y="1"/>
                    <a:pt x="158" y="-1"/>
                    <a:pt x="189" y="1"/>
                  </a:cubicBezTo>
                  <a:cubicBezTo>
                    <a:pt x="158" y="1"/>
                    <a:pt x="126" y="1"/>
                    <a:pt x="95" y="3"/>
                  </a:cubicBezTo>
                  <a:cubicBezTo>
                    <a:pt x="63" y="3"/>
                    <a:pt x="32" y="3"/>
                    <a:pt x="0" y="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33" name="Google Shape;1633;p39"/>
            <p:cNvSpPr/>
            <p:nvPr/>
          </p:nvSpPr>
          <p:spPr>
            <a:xfrm flipH="1">
              <a:off x="287964" y="4292172"/>
              <a:ext cx="18874" cy="2696"/>
            </a:xfrm>
            <a:custGeom>
              <a:avLst/>
              <a:gdLst/>
              <a:ahLst/>
              <a:cxnLst/>
              <a:rect l="l" t="t" r="r" b="b"/>
              <a:pathLst>
                <a:path w="21" h="3" extrusionOk="0">
                  <a:moveTo>
                    <a:pt x="0" y="1"/>
                  </a:moveTo>
                  <a:lnTo>
                    <a:pt x="0" y="1"/>
                  </a:lnTo>
                  <a:cubicBezTo>
                    <a:pt x="4" y="1"/>
                    <a:pt x="6" y="1"/>
                    <a:pt x="11" y="1"/>
                  </a:cubicBezTo>
                  <a:cubicBezTo>
                    <a:pt x="15" y="1"/>
                    <a:pt x="17" y="-1"/>
                    <a:pt x="21" y="1"/>
                  </a:cubicBezTo>
                  <a:cubicBezTo>
                    <a:pt x="17" y="1"/>
                    <a:pt x="15" y="3"/>
                    <a:pt x="11" y="3"/>
                  </a:cubicBezTo>
                  <a:cubicBezTo>
                    <a:pt x="6" y="3"/>
                    <a:pt x="4" y="3"/>
                    <a:pt x="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34" name="Google Shape;1634;p39"/>
            <p:cNvSpPr/>
            <p:nvPr/>
          </p:nvSpPr>
          <p:spPr>
            <a:xfrm flipH="1">
              <a:off x="257407" y="4292172"/>
              <a:ext cx="13481" cy="2696"/>
            </a:xfrm>
            <a:custGeom>
              <a:avLst/>
              <a:gdLst/>
              <a:ahLst/>
              <a:cxnLst/>
              <a:rect l="l" t="t" r="r" b="b"/>
              <a:pathLst>
                <a:path w="15" h="3" extrusionOk="0">
                  <a:moveTo>
                    <a:pt x="0" y="1"/>
                  </a:moveTo>
                  <a:lnTo>
                    <a:pt x="0" y="1"/>
                  </a:lnTo>
                  <a:cubicBezTo>
                    <a:pt x="2" y="1"/>
                    <a:pt x="4" y="1"/>
                    <a:pt x="6" y="1"/>
                  </a:cubicBezTo>
                  <a:cubicBezTo>
                    <a:pt x="9" y="1"/>
                    <a:pt x="11" y="-1"/>
                    <a:pt x="15" y="1"/>
                  </a:cubicBezTo>
                  <a:cubicBezTo>
                    <a:pt x="13" y="1"/>
                    <a:pt x="11" y="1"/>
                    <a:pt x="9" y="3"/>
                  </a:cubicBezTo>
                  <a:cubicBezTo>
                    <a:pt x="4" y="3"/>
                    <a:pt x="2" y="3"/>
                    <a:pt x="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35" name="Google Shape;1635;p39"/>
            <p:cNvSpPr/>
            <p:nvPr/>
          </p:nvSpPr>
          <p:spPr>
            <a:xfrm flipH="1">
              <a:off x="644765" y="4257121"/>
              <a:ext cx="185141" cy="1797"/>
            </a:xfrm>
            <a:custGeom>
              <a:avLst/>
              <a:gdLst/>
              <a:ahLst/>
              <a:cxnLst/>
              <a:rect l="l" t="t" r="r" b="b"/>
              <a:pathLst>
                <a:path w="206" h="2" extrusionOk="0">
                  <a:moveTo>
                    <a:pt x="0" y="2"/>
                  </a:moveTo>
                  <a:lnTo>
                    <a:pt x="0" y="2"/>
                  </a:lnTo>
                  <a:cubicBezTo>
                    <a:pt x="33" y="0"/>
                    <a:pt x="69" y="0"/>
                    <a:pt x="103" y="0"/>
                  </a:cubicBezTo>
                  <a:cubicBezTo>
                    <a:pt x="136" y="0"/>
                    <a:pt x="172" y="0"/>
                    <a:pt x="206" y="0"/>
                  </a:cubicBezTo>
                  <a:cubicBezTo>
                    <a:pt x="172" y="2"/>
                    <a:pt x="136" y="2"/>
                    <a:pt x="103" y="2"/>
                  </a:cubicBezTo>
                  <a:cubicBezTo>
                    <a:pt x="69" y="2"/>
                    <a:pt x="33"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36" name="Google Shape;1636;p39"/>
            <p:cNvSpPr/>
            <p:nvPr/>
          </p:nvSpPr>
          <p:spPr>
            <a:xfrm flipH="1">
              <a:off x="149558" y="4120513"/>
              <a:ext cx="102457" cy="3595"/>
            </a:xfrm>
            <a:custGeom>
              <a:avLst/>
              <a:gdLst/>
              <a:ahLst/>
              <a:cxnLst/>
              <a:rect l="l" t="t" r="r" b="b"/>
              <a:pathLst>
                <a:path w="114" h="4" extrusionOk="0">
                  <a:moveTo>
                    <a:pt x="0" y="0"/>
                  </a:moveTo>
                  <a:lnTo>
                    <a:pt x="0" y="0"/>
                  </a:lnTo>
                  <a:cubicBezTo>
                    <a:pt x="19" y="0"/>
                    <a:pt x="38" y="0"/>
                    <a:pt x="57" y="0"/>
                  </a:cubicBezTo>
                  <a:cubicBezTo>
                    <a:pt x="76" y="3"/>
                    <a:pt x="95" y="3"/>
                    <a:pt x="114" y="3"/>
                  </a:cubicBezTo>
                  <a:cubicBezTo>
                    <a:pt x="95" y="5"/>
                    <a:pt x="76" y="3"/>
                    <a:pt x="57" y="3"/>
                  </a:cubicBezTo>
                  <a:cubicBezTo>
                    <a:pt x="38" y="3"/>
                    <a:pt x="19" y="3"/>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37" name="Google Shape;1637;p39"/>
            <p:cNvSpPr/>
            <p:nvPr/>
          </p:nvSpPr>
          <p:spPr>
            <a:xfrm flipH="1">
              <a:off x="238533" y="4133994"/>
              <a:ext cx="18874" cy="1797"/>
            </a:xfrm>
            <a:custGeom>
              <a:avLst/>
              <a:gdLst/>
              <a:ahLst/>
              <a:cxnLst/>
              <a:rect l="l" t="t" r="r" b="b"/>
              <a:pathLst>
                <a:path w="21" h="2" extrusionOk="0">
                  <a:moveTo>
                    <a:pt x="0" y="0"/>
                  </a:moveTo>
                  <a:lnTo>
                    <a:pt x="0" y="0"/>
                  </a:lnTo>
                  <a:cubicBezTo>
                    <a:pt x="2" y="0"/>
                    <a:pt x="6" y="0"/>
                    <a:pt x="10" y="0"/>
                  </a:cubicBezTo>
                  <a:cubicBezTo>
                    <a:pt x="15" y="0"/>
                    <a:pt x="17" y="0"/>
                    <a:pt x="21" y="0"/>
                  </a:cubicBezTo>
                  <a:cubicBezTo>
                    <a:pt x="17" y="2"/>
                    <a:pt x="15" y="2"/>
                    <a:pt x="10" y="2"/>
                  </a:cubicBezTo>
                  <a:cubicBezTo>
                    <a:pt x="6" y="2"/>
                    <a:pt x="2"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38" name="Google Shape;1638;p39"/>
            <p:cNvSpPr/>
            <p:nvPr/>
          </p:nvSpPr>
          <p:spPr>
            <a:xfrm flipH="1">
              <a:off x="351775" y="4029740"/>
              <a:ext cx="172559" cy="3595"/>
            </a:xfrm>
            <a:custGeom>
              <a:avLst/>
              <a:gdLst/>
              <a:ahLst/>
              <a:cxnLst/>
              <a:rect l="l" t="t" r="r" b="b"/>
              <a:pathLst>
                <a:path w="192" h="4" extrusionOk="0">
                  <a:moveTo>
                    <a:pt x="0" y="0"/>
                  </a:moveTo>
                  <a:lnTo>
                    <a:pt x="0" y="0"/>
                  </a:lnTo>
                  <a:cubicBezTo>
                    <a:pt x="32" y="0"/>
                    <a:pt x="65" y="0"/>
                    <a:pt x="97" y="0"/>
                  </a:cubicBezTo>
                  <a:cubicBezTo>
                    <a:pt x="129" y="3"/>
                    <a:pt x="160" y="3"/>
                    <a:pt x="192" y="3"/>
                  </a:cubicBezTo>
                  <a:cubicBezTo>
                    <a:pt x="160" y="5"/>
                    <a:pt x="129" y="3"/>
                    <a:pt x="97" y="3"/>
                  </a:cubicBezTo>
                  <a:cubicBezTo>
                    <a:pt x="65" y="3"/>
                    <a:pt x="32" y="3"/>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39" name="Google Shape;1639;p39"/>
            <p:cNvSpPr/>
            <p:nvPr/>
          </p:nvSpPr>
          <p:spPr>
            <a:xfrm flipH="1">
              <a:off x="562081" y="4385641"/>
              <a:ext cx="264230" cy="1797"/>
            </a:xfrm>
            <a:custGeom>
              <a:avLst/>
              <a:gdLst/>
              <a:ahLst/>
              <a:cxnLst/>
              <a:rect l="l" t="t" r="r" b="b"/>
              <a:pathLst>
                <a:path w="294" h="2" extrusionOk="0">
                  <a:moveTo>
                    <a:pt x="0" y="0"/>
                  </a:moveTo>
                  <a:lnTo>
                    <a:pt x="0" y="0"/>
                  </a:lnTo>
                  <a:cubicBezTo>
                    <a:pt x="50" y="0"/>
                    <a:pt x="99" y="0"/>
                    <a:pt x="147" y="0"/>
                  </a:cubicBezTo>
                  <a:cubicBezTo>
                    <a:pt x="198" y="0"/>
                    <a:pt x="246" y="0"/>
                    <a:pt x="294" y="0"/>
                  </a:cubicBezTo>
                  <a:cubicBezTo>
                    <a:pt x="246" y="2"/>
                    <a:pt x="198" y="2"/>
                    <a:pt x="147" y="2"/>
                  </a:cubicBezTo>
                  <a:cubicBezTo>
                    <a:pt x="99" y="2"/>
                    <a:pt x="50"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40" name="Google Shape;1640;p39"/>
            <p:cNvSpPr/>
            <p:nvPr/>
          </p:nvSpPr>
          <p:spPr>
            <a:xfrm flipH="1">
              <a:off x="837995" y="4385641"/>
              <a:ext cx="17076" cy="1797"/>
            </a:xfrm>
            <a:custGeom>
              <a:avLst/>
              <a:gdLst/>
              <a:ahLst/>
              <a:cxnLst/>
              <a:rect l="l" t="t" r="r" b="b"/>
              <a:pathLst>
                <a:path w="19" h="2" extrusionOk="0">
                  <a:moveTo>
                    <a:pt x="0" y="2"/>
                  </a:moveTo>
                  <a:lnTo>
                    <a:pt x="0" y="2"/>
                  </a:lnTo>
                  <a:cubicBezTo>
                    <a:pt x="5" y="0"/>
                    <a:pt x="7" y="0"/>
                    <a:pt x="11" y="0"/>
                  </a:cubicBezTo>
                  <a:cubicBezTo>
                    <a:pt x="13" y="0"/>
                    <a:pt x="17" y="0"/>
                    <a:pt x="19" y="2"/>
                  </a:cubicBezTo>
                  <a:cubicBezTo>
                    <a:pt x="17" y="2"/>
                    <a:pt x="13" y="2"/>
                    <a:pt x="11" y="2"/>
                  </a:cubicBezTo>
                  <a:cubicBezTo>
                    <a:pt x="7" y="2"/>
                    <a:pt x="5"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41" name="Google Shape;1641;p39"/>
            <p:cNvSpPr/>
            <p:nvPr/>
          </p:nvSpPr>
          <p:spPr>
            <a:xfrm flipH="1">
              <a:off x="591739" y="4394629"/>
              <a:ext cx="59317" cy="1797"/>
            </a:xfrm>
            <a:custGeom>
              <a:avLst/>
              <a:gdLst/>
              <a:ahLst/>
              <a:cxnLst/>
              <a:rect l="l" t="t" r="r" b="b"/>
              <a:pathLst>
                <a:path w="66" h="2" extrusionOk="0">
                  <a:moveTo>
                    <a:pt x="0" y="2"/>
                  </a:moveTo>
                  <a:lnTo>
                    <a:pt x="0" y="2"/>
                  </a:lnTo>
                  <a:cubicBezTo>
                    <a:pt x="11" y="0"/>
                    <a:pt x="21" y="0"/>
                    <a:pt x="32" y="0"/>
                  </a:cubicBezTo>
                  <a:cubicBezTo>
                    <a:pt x="43" y="0"/>
                    <a:pt x="55" y="0"/>
                    <a:pt x="66" y="2"/>
                  </a:cubicBezTo>
                  <a:cubicBezTo>
                    <a:pt x="55" y="2"/>
                    <a:pt x="43" y="2"/>
                    <a:pt x="32" y="2"/>
                  </a:cubicBezTo>
                  <a:cubicBezTo>
                    <a:pt x="21" y="2"/>
                    <a:pt x="11"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42" name="Google Shape;1642;p39"/>
            <p:cNvSpPr/>
            <p:nvPr/>
          </p:nvSpPr>
          <p:spPr>
            <a:xfrm flipH="1">
              <a:off x="116304" y="4559098"/>
              <a:ext cx="92571" cy="1797"/>
            </a:xfrm>
            <a:custGeom>
              <a:avLst/>
              <a:gdLst/>
              <a:ahLst/>
              <a:cxnLst/>
              <a:rect l="l" t="t" r="r" b="b"/>
              <a:pathLst>
                <a:path w="103" h="2" extrusionOk="0">
                  <a:moveTo>
                    <a:pt x="0" y="2"/>
                  </a:moveTo>
                  <a:lnTo>
                    <a:pt x="0" y="2"/>
                  </a:lnTo>
                  <a:cubicBezTo>
                    <a:pt x="17" y="2"/>
                    <a:pt x="34" y="0"/>
                    <a:pt x="51" y="0"/>
                  </a:cubicBezTo>
                  <a:cubicBezTo>
                    <a:pt x="68" y="0"/>
                    <a:pt x="84" y="0"/>
                    <a:pt x="103" y="2"/>
                  </a:cubicBezTo>
                  <a:cubicBezTo>
                    <a:pt x="84" y="2"/>
                    <a:pt x="68" y="2"/>
                    <a:pt x="51" y="2"/>
                  </a:cubicBezTo>
                  <a:cubicBezTo>
                    <a:pt x="34" y="2"/>
                    <a:pt x="17"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43" name="Google Shape;1643;p39"/>
            <p:cNvSpPr/>
            <p:nvPr/>
          </p:nvSpPr>
          <p:spPr>
            <a:xfrm flipH="1">
              <a:off x="133380" y="4553705"/>
              <a:ext cx="18874" cy="1797"/>
            </a:xfrm>
            <a:custGeom>
              <a:avLst/>
              <a:gdLst/>
              <a:ahLst/>
              <a:cxnLst/>
              <a:rect l="l" t="t" r="r" b="b"/>
              <a:pathLst>
                <a:path w="21" h="2" extrusionOk="0">
                  <a:moveTo>
                    <a:pt x="0" y="0"/>
                  </a:moveTo>
                  <a:lnTo>
                    <a:pt x="0" y="0"/>
                  </a:lnTo>
                  <a:cubicBezTo>
                    <a:pt x="3" y="0"/>
                    <a:pt x="7" y="0"/>
                    <a:pt x="11" y="0"/>
                  </a:cubicBezTo>
                  <a:cubicBezTo>
                    <a:pt x="15" y="0"/>
                    <a:pt x="17" y="0"/>
                    <a:pt x="21" y="0"/>
                  </a:cubicBezTo>
                  <a:cubicBezTo>
                    <a:pt x="17" y="2"/>
                    <a:pt x="15" y="2"/>
                    <a:pt x="11" y="2"/>
                  </a:cubicBezTo>
                  <a:cubicBezTo>
                    <a:pt x="7" y="2"/>
                    <a:pt x="3"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44" name="Google Shape;1644;p39"/>
            <p:cNvSpPr/>
            <p:nvPr/>
          </p:nvSpPr>
          <p:spPr>
            <a:xfrm flipH="1">
              <a:off x="1009655" y="3722371"/>
              <a:ext cx="272319" cy="937386"/>
            </a:xfrm>
            <a:custGeom>
              <a:avLst/>
              <a:gdLst/>
              <a:ahLst/>
              <a:cxnLst/>
              <a:rect l="l" t="t" r="r" b="b"/>
              <a:pathLst>
                <a:path w="303" h="1043" extrusionOk="0">
                  <a:moveTo>
                    <a:pt x="0" y="1015"/>
                  </a:moveTo>
                  <a:lnTo>
                    <a:pt x="0" y="1015"/>
                  </a:lnTo>
                  <a:cubicBezTo>
                    <a:pt x="72" y="1026"/>
                    <a:pt x="72" y="1026"/>
                    <a:pt x="72" y="1026"/>
                  </a:cubicBezTo>
                  <a:cubicBezTo>
                    <a:pt x="95" y="1028"/>
                    <a:pt x="118" y="1030"/>
                    <a:pt x="141" y="1034"/>
                  </a:cubicBezTo>
                  <a:cubicBezTo>
                    <a:pt x="135" y="1038"/>
                    <a:pt x="135" y="1038"/>
                    <a:pt x="135" y="1038"/>
                  </a:cubicBezTo>
                  <a:cubicBezTo>
                    <a:pt x="154" y="910"/>
                    <a:pt x="154" y="910"/>
                    <a:pt x="154" y="910"/>
                  </a:cubicBezTo>
                  <a:cubicBezTo>
                    <a:pt x="173" y="784"/>
                    <a:pt x="173" y="784"/>
                    <a:pt x="173" y="784"/>
                  </a:cubicBezTo>
                  <a:cubicBezTo>
                    <a:pt x="181" y="721"/>
                    <a:pt x="181" y="721"/>
                    <a:pt x="181" y="721"/>
                  </a:cubicBezTo>
                  <a:cubicBezTo>
                    <a:pt x="192" y="658"/>
                    <a:pt x="192" y="658"/>
                    <a:pt x="192" y="658"/>
                  </a:cubicBezTo>
                  <a:cubicBezTo>
                    <a:pt x="202" y="595"/>
                    <a:pt x="202" y="595"/>
                    <a:pt x="202" y="595"/>
                  </a:cubicBezTo>
                  <a:cubicBezTo>
                    <a:pt x="213" y="532"/>
                    <a:pt x="213" y="532"/>
                    <a:pt x="213" y="532"/>
                  </a:cubicBezTo>
                  <a:cubicBezTo>
                    <a:pt x="234" y="408"/>
                    <a:pt x="234" y="408"/>
                    <a:pt x="234" y="408"/>
                  </a:cubicBezTo>
                  <a:cubicBezTo>
                    <a:pt x="242" y="366"/>
                    <a:pt x="248" y="324"/>
                    <a:pt x="254" y="281"/>
                  </a:cubicBezTo>
                  <a:cubicBezTo>
                    <a:pt x="267" y="197"/>
                    <a:pt x="280" y="111"/>
                    <a:pt x="292" y="27"/>
                  </a:cubicBezTo>
                  <a:cubicBezTo>
                    <a:pt x="297" y="33"/>
                    <a:pt x="297" y="33"/>
                    <a:pt x="297" y="33"/>
                  </a:cubicBezTo>
                  <a:cubicBezTo>
                    <a:pt x="156" y="12"/>
                    <a:pt x="156" y="12"/>
                    <a:pt x="156" y="12"/>
                  </a:cubicBezTo>
                  <a:cubicBezTo>
                    <a:pt x="164" y="8"/>
                    <a:pt x="164" y="8"/>
                    <a:pt x="164" y="8"/>
                  </a:cubicBezTo>
                  <a:cubicBezTo>
                    <a:pt x="152" y="92"/>
                    <a:pt x="139" y="176"/>
                    <a:pt x="126" y="258"/>
                  </a:cubicBezTo>
                  <a:cubicBezTo>
                    <a:pt x="114" y="342"/>
                    <a:pt x="101" y="427"/>
                    <a:pt x="86" y="511"/>
                  </a:cubicBezTo>
                  <a:cubicBezTo>
                    <a:pt x="74" y="593"/>
                    <a:pt x="59" y="677"/>
                    <a:pt x="44" y="761"/>
                  </a:cubicBezTo>
                  <a:lnTo>
                    <a:pt x="0" y="1015"/>
                  </a:lnTo>
                  <a:moveTo>
                    <a:pt x="0" y="1017"/>
                  </a:moveTo>
                  <a:lnTo>
                    <a:pt x="0" y="1017"/>
                  </a:lnTo>
                  <a:cubicBezTo>
                    <a:pt x="34" y="767"/>
                    <a:pt x="34" y="767"/>
                    <a:pt x="34" y="767"/>
                  </a:cubicBezTo>
                  <a:cubicBezTo>
                    <a:pt x="46" y="683"/>
                    <a:pt x="57" y="599"/>
                    <a:pt x="70" y="513"/>
                  </a:cubicBezTo>
                  <a:cubicBezTo>
                    <a:pt x="84" y="429"/>
                    <a:pt x="95" y="345"/>
                    <a:pt x="110" y="260"/>
                  </a:cubicBezTo>
                  <a:cubicBezTo>
                    <a:pt x="124" y="174"/>
                    <a:pt x="137" y="90"/>
                    <a:pt x="152" y="6"/>
                  </a:cubicBezTo>
                  <a:cubicBezTo>
                    <a:pt x="152" y="0"/>
                    <a:pt x="152" y="0"/>
                    <a:pt x="152" y="0"/>
                  </a:cubicBezTo>
                  <a:cubicBezTo>
                    <a:pt x="158" y="0"/>
                    <a:pt x="158" y="0"/>
                    <a:pt x="158" y="0"/>
                  </a:cubicBezTo>
                  <a:cubicBezTo>
                    <a:pt x="297" y="25"/>
                    <a:pt x="297" y="25"/>
                    <a:pt x="297" y="25"/>
                  </a:cubicBezTo>
                  <a:cubicBezTo>
                    <a:pt x="303" y="25"/>
                    <a:pt x="303" y="25"/>
                    <a:pt x="303" y="25"/>
                  </a:cubicBezTo>
                  <a:cubicBezTo>
                    <a:pt x="301" y="29"/>
                    <a:pt x="301" y="29"/>
                    <a:pt x="301" y="29"/>
                  </a:cubicBezTo>
                  <a:cubicBezTo>
                    <a:pt x="286" y="113"/>
                    <a:pt x="273" y="197"/>
                    <a:pt x="261" y="281"/>
                  </a:cubicBezTo>
                  <a:cubicBezTo>
                    <a:pt x="254" y="324"/>
                    <a:pt x="248" y="366"/>
                    <a:pt x="242" y="408"/>
                  </a:cubicBezTo>
                  <a:cubicBezTo>
                    <a:pt x="223" y="534"/>
                    <a:pt x="223" y="534"/>
                    <a:pt x="223" y="534"/>
                  </a:cubicBezTo>
                  <a:cubicBezTo>
                    <a:pt x="215" y="597"/>
                    <a:pt x="215" y="597"/>
                    <a:pt x="215" y="597"/>
                  </a:cubicBezTo>
                  <a:cubicBezTo>
                    <a:pt x="206" y="660"/>
                    <a:pt x="206" y="660"/>
                    <a:pt x="206" y="660"/>
                  </a:cubicBezTo>
                  <a:cubicBezTo>
                    <a:pt x="196" y="723"/>
                    <a:pt x="196" y="723"/>
                    <a:pt x="196" y="723"/>
                  </a:cubicBezTo>
                  <a:cubicBezTo>
                    <a:pt x="185" y="786"/>
                    <a:pt x="185" y="786"/>
                    <a:pt x="185" y="786"/>
                  </a:cubicBezTo>
                  <a:cubicBezTo>
                    <a:pt x="166" y="912"/>
                    <a:pt x="166" y="912"/>
                    <a:pt x="166" y="912"/>
                  </a:cubicBezTo>
                  <a:cubicBezTo>
                    <a:pt x="143" y="1038"/>
                    <a:pt x="143" y="1038"/>
                    <a:pt x="143" y="1038"/>
                  </a:cubicBezTo>
                  <a:cubicBezTo>
                    <a:pt x="143" y="1043"/>
                    <a:pt x="143" y="1043"/>
                    <a:pt x="143" y="1043"/>
                  </a:cubicBezTo>
                  <a:cubicBezTo>
                    <a:pt x="139" y="1043"/>
                    <a:pt x="139" y="1043"/>
                    <a:pt x="139" y="1043"/>
                  </a:cubicBezTo>
                  <a:cubicBezTo>
                    <a:pt x="116" y="1038"/>
                    <a:pt x="91" y="1034"/>
                    <a:pt x="67" y="1030"/>
                  </a:cubicBezTo>
                  <a:lnTo>
                    <a:pt x="0" y="1017"/>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45" name="Google Shape;1645;p39"/>
            <p:cNvSpPr/>
            <p:nvPr/>
          </p:nvSpPr>
          <p:spPr>
            <a:xfrm flipH="1">
              <a:off x="1024934" y="3816739"/>
              <a:ext cx="128520" cy="43140"/>
            </a:xfrm>
            <a:custGeom>
              <a:avLst/>
              <a:gdLst/>
              <a:ahLst/>
              <a:cxnLst/>
              <a:rect l="l" t="t" r="r" b="b"/>
              <a:pathLst>
                <a:path w="143" h="48" extrusionOk="0">
                  <a:moveTo>
                    <a:pt x="2" y="23"/>
                  </a:moveTo>
                  <a:lnTo>
                    <a:pt x="2" y="23"/>
                  </a:lnTo>
                  <a:cubicBezTo>
                    <a:pt x="15" y="25"/>
                    <a:pt x="25" y="25"/>
                    <a:pt x="38" y="27"/>
                  </a:cubicBezTo>
                  <a:cubicBezTo>
                    <a:pt x="49" y="29"/>
                    <a:pt x="59" y="29"/>
                    <a:pt x="72" y="32"/>
                  </a:cubicBezTo>
                  <a:cubicBezTo>
                    <a:pt x="82" y="34"/>
                    <a:pt x="93" y="36"/>
                    <a:pt x="103" y="38"/>
                  </a:cubicBezTo>
                  <a:cubicBezTo>
                    <a:pt x="116" y="40"/>
                    <a:pt x="126" y="42"/>
                    <a:pt x="137" y="44"/>
                  </a:cubicBezTo>
                  <a:cubicBezTo>
                    <a:pt x="135" y="46"/>
                    <a:pt x="135" y="46"/>
                    <a:pt x="135" y="46"/>
                  </a:cubicBezTo>
                  <a:cubicBezTo>
                    <a:pt x="137" y="38"/>
                    <a:pt x="137" y="32"/>
                    <a:pt x="139" y="23"/>
                  </a:cubicBezTo>
                  <a:cubicBezTo>
                    <a:pt x="141" y="25"/>
                    <a:pt x="141" y="25"/>
                    <a:pt x="141" y="25"/>
                  </a:cubicBezTo>
                  <a:cubicBezTo>
                    <a:pt x="118" y="23"/>
                    <a:pt x="95" y="21"/>
                    <a:pt x="72" y="17"/>
                  </a:cubicBezTo>
                  <a:cubicBezTo>
                    <a:pt x="61" y="15"/>
                    <a:pt x="49" y="13"/>
                    <a:pt x="38" y="10"/>
                  </a:cubicBezTo>
                  <a:cubicBezTo>
                    <a:pt x="28" y="8"/>
                    <a:pt x="15" y="6"/>
                    <a:pt x="4" y="4"/>
                  </a:cubicBezTo>
                  <a:cubicBezTo>
                    <a:pt x="7" y="2"/>
                    <a:pt x="7" y="2"/>
                    <a:pt x="7" y="2"/>
                  </a:cubicBezTo>
                  <a:cubicBezTo>
                    <a:pt x="7" y="8"/>
                    <a:pt x="4" y="17"/>
                    <a:pt x="2" y="23"/>
                  </a:cubicBezTo>
                  <a:moveTo>
                    <a:pt x="0" y="23"/>
                  </a:moveTo>
                  <a:lnTo>
                    <a:pt x="0" y="23"/>
                  </a:lnTo>
                  <a:cubicBezTo>
                    <a:pt x="2" y="17"/>
                    <a:pt x="2" y="8"/>
                    <a:pt x="2" y="2"/>
                  </a:cubicBezTo>
                  <a:cubicBezTo>
                    <a:pt x="2" y="0"/>
                    <a:pt x="2" y="0"/>
                    <a:pt x="2" y="0"/>
                  </a:cubicBezTo>
                  <a:cubicBezTo>
                    <a:pt x="4" y="0"/>
                    <a:pt x="4" y="0"/>
                    <a:pt x="4" y="0"/>
                  </a:cubicBezTo>
                  <a:cubicBezTo>
                    <a:pt x="17" y="0"/>
                    <a:pt x="28" y="2"/>
                    <a:pt x="40" y="4"/>
                  </a:cubicBezTo>
                  <a:cubicBezTo>
                    <a:pt x="51" y="4"/>
                    <a:pt x="61" y="6"/>
                    <a:pt x="74" y="8"/>
                  </a:cubicBezTo>
                  <a:cubicBezTo>
                    <a:pt x="97" y="13"/>
                    <a:pt x="118" y="17"/>
                    <a:pt x="141" y="21"/>
                  </a:cubicBezTo>
                  <a:cubicBezTo>
                    <a:pt x="143" y="21"/>
                    <a:pt x="143" y="21"/>
                    <a:pt x="143" y="21"/>
                  </a:cubicBezTo>
                  <a:cubicBezTo>
                    <a:pt x="143" y="23"/>
                    <a:pt x="143" y="23"/>
                    <a:pt x="143" y="23"/>
                  </a:cubicBezTo>
                  <a:cubicBezTo>
                    <a:pt x="141" y="32"/>
                    <a:pt x="139" y="38"/>
                    <a:pt x="139" y="46"/>
                  </a:cubicBezTo>
                  <a:cubicBezTo>
                    <a:pt x="139" y="48"/>
                    <a:pt x="139" y="48"/>
                    <a:pt x="139" y="48"/>
                  </a:cubicBezTo>
                  <a:cubicBezTo>
                    <a:pt x="137" y="46"/>
                    <a:pt x="137" y="46"/>
                    <a:pt x="137" y="46"/>
                  </a:cubicBezTo>
                  <a:cubicBezTo>
                    <a:pt x="126" y="44"/>
                    <a:pt x="114" y="44"/>
                    <a:pt x="103" y="42"/>
                  </a:cubicBezTo>
                  <a:cubicBezTo>
                    <a:pt x="91" y="42"/>
                    <a:pt x="78" y="40"/>
                    <a:pt x="67" y="38"/>
                  </a:cubicBezTo>
                  <a:cubicBezTo>
                    <a:pt x="55" y="36"/>
                    <a:pt x="44" y="34"/>
                    <a:pt x="34" y="32"/>
                  </a:cubicBezTo>
                  <a:cubicBezTo>
                    <a:pt x="21" y="29"/>
                    <a:pt x="11" y="27"/>
                    <a:pt x="0" y="2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46" name="Google Shape;1646;p39"/>
            <p:cNvSpPr/>
            <p:nvPr/>
          </p:nvSpPr>
          <p:spPr>
            <a:xfrm flipH="1">
              <a:off x="1139973" y="4521351"/>
              <a:ext cx="126723" cy="43140"/>
            </a:xfrm>
            <a:custGeom>
              <a:avLst/>
              <a:gdLst/>
              <a:ahLst/>
              <a:cxnLst/>
              <a:rect l="l" t="t" r="r" b="b"/>
              <a:pathLst>
                <a:path w="141" h="48" extrusionOk="0">
                  <a:moveTo>
                    <a:pt x="0" y="23"/>
                  </a:moveTo>
                  <a:lnTo>
                    <a:pt x="0" y="23"/>
                  </a:lnTo>
                  <a:cubicBezTo>
                    <a:pt x="13" y="25"/>
                    <a:pt x="23" y="25"/>
                    <a:pt x="36" y="27"/>
                  </a:cubicBezTo>
                  <a:cubicBezTo>
                    <a:pt x="46" y="30"/>
                    <a:pt x="59" y="30"/>
                    <a:pt x="69" y="32"/>
                  </a:cubicBezTo>
                  <a:cubicBezTo>
                    <a:pt x="80" y="34"/>
                    <a:pt x="90" y="36"/>
                    <a:pt x="103" y="38"/>
                  </a:cubicBezTo>
                  <a:cubicBezTo>
                    <a:pt x="114" y="40"/>
                    <a:pt x="124" y="42"/>
                    <a:pt x="137" y="44"/>
                  </a:cubicBezTo>
                  <a:cubicBezTo>
                    <a:pt x="135" y="46"/>
                    <a:pt x="135" y="46"/>
                    <a:pt x="135" y="46"/>
                  </a:cubicBezTo>
                  <a:cubicBezTo>
                    <a:pt x="135" y="38"/>
                    <a:pt x="137" y="32"/>
                    <a:pt x="137" y="23"/>
                  </a:cubicBezTo>
                  <a:cubicBezTo>
                    <a:pt x="139" y="25"/>
                    <a:pt x="139" y="25"/>
                    <a:pt x="139" y="25"/>
                  </a:cubicBezTo>
                  <a:cubicBezTo>
                    <a:pt x="116" y="23"/>
                    <a:pt x="93" y="21"/>
                    <a:pt x="69" y="17"/>
                  </a:cubicBezTo>
                  <a:cubicBezTo>
                    <a:pt x="59" y="15"/>
                    <a:pt x="48" y="13"/>
                    <a:pt x="36" y="11"/>
                  </a:cubicBezTo>
                  <a:cubicBezTo>
                    <a:pt x="25" y="8"/>
                    <a:pt x="15" y="6"/>
                    <a:pt x="2" y="4"/>
                  </a:cubicBezTo>
                  <a:cubicBezTo>
                    <a:pt x="6" y="2"/>
                    <a:pt x="6" y="2"/>
                    <a:pt x="6" y="2"/>
                  </a:cubicBezTo>
                  <a:cubicBezTo>
                    <a:pt x="4" y="8"/>
                    <a:pt x="2" y="17"/>
                    <a:pt x="0" y="23"/>
                  </a:cubicBezTo>
                  <a:moveTo>
                    <a:pt x="0" y="25"/>
                  </a:moveTo>
                  <a:lnTo>
                    <a:pt x="0" y="25"/>
                  </a:lnTo>
                  <a:cubicBezTo>
                    <a:pt x="0" y="17"/>
                    <a:pt x="0" y="8"/>
                    <a:pt x="0" y="2"/>
                  </a:cubicBezTo>
                  <a:cubicBezTo>
                    <a:pt x="2" y="0"/>
                    <a:pt x="2" y="0"/>
                    <a:pt x="2" y="0"/>
                  </a:cubicBezTo>
                  <a:cubicBezTo>
                    <a:pt x="4" y="0"/>
                    <a:pt x="4" y="0"/>
                    <a:pt x="4" y="0"/>
                  </a:cubicBezTo>
                  <a:cubicBezTo>
                    <a:pt x="15" y="0"/>
                    <a:pt x="27" y="2"/>
                    <a:pt x="38" y="4"/>
                  </a:cubicBezTo>
                  <a:cubicBezTo>
                    <a:pt x="48" y="4"/>
                    <a:pt x="61" y="6"/>
                    <a:pt x="72" y="8"/>
                  </a:cubicBezTo>
                  <a:cubicBezTo>
                    <a:pt x="95" y="13"/>
                    <a:pt x="118" y="17"/>
                    <a:pt x="139" y="21"/>
                  </a:cubicBezTo>
                  <a:cubicBezTo>
                    <a:pt x="141" y="21"/>
                    <a:pt x="141" y="21"/>
                    <a:pt x="141" y="21"/>
                  </a:cubicBezTo>
                  <a:cubicBezTo>
                    <a:pt x="141" y="23"/>
                    <a:pt x="141" y="23"/>
                    <a:pt x="141" y="23"/>
                  </a:cubicBezTo>
                  <a:cubicBezTo>
                    <a:pt x="139" y="32"/>
                    <a:pt x="139" y="38"/>
                    <a:pt x="137" y="46"/>
                  </a:cubicBezTo>
                  <a:cubicBezTo>
                    <a:pt x="137" y="48"/>
                    <a:pt x="137" y="48"/>
                    <a:pt x="137" y="48"/>
                  </a:cubicBezTo>
                  <a:cubicBezTo>
                    <a:pt x="135" y="48"/>
                    <a:pt x="135" y="48"/>
                    <a:pt x="135" y="48"/>
                  </a:cubicBezTo>
                  <a:cubicBezTo>
                    <a:pt x="124" y="44"/>
                    <a:pt x="114" y="44"/>
                    <a:pt x="101" y="42"/>
                  </a:cubicBezTo>
                  <a:cubicBezTo>
                    <a:pt x="88" y="42"/>
                    <a:pt x="78" y="40"/>
                    <a:pt x="65" y="38"/>
                  </a:cubicBezTo>
                  <a:cubicBezTo>
                    <a:pt x="55" y="36"/>
                    <a:pt x="42" y="34"/>
                    <a:pt x="32" y="32"/>
                  </a:cubicBezTo>
                  <a:cubicBezTo>
                    <a:pt x="21" y="30"/>
                    <a:pt x="10" y="27"/>
                    <a:pt x="0" y="2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47" name="Google Shape;1647;p39"/>
            <p:cNvSpPr/>
            <p:nvPr/>
          </p:nvSpPr>
          <p:spPr>
            <a:xfrm flipH="1">
              <a:off x="1153454" y="4426983"/>
              <a:ext cx="34152" cy="222887"/>
            </a:xfrm>
            <a:custGeom>
              <a:avLst/>
              <a:gdLst/>
              <a:ahLst/>
              <a:cxnLst/>
              <a:rect l="l" t="t" r="r" b="b"/>
              <a:pathLst>
                <a:path w="38" h="248" extrusionOk="0">
                  <a:moveTo>
                    <a:pt x="0" y="248"/>
                  </a:moveTo>
                  <a:lnTo>
                    <a:pt x="0" y="248"/>
                  </a:lnTo>
                  <a:cubicBezTo>
                    <a:pt x="5" y="208"/>
                    <a:pt x="13" y="166"/>
                    <a:pt x="17" y="124"/>
                  </a:cubicBezTo>
                  <a:cubicBezTo>
                    <a:pt x="26" y="84"/>
                    <a:pt x="32" y="42"/>
                    <a:pt x="38" y="0"/>
                  </a:cubicBezTo>
                  <a:cubicBezTo>
                    <a:pt x="34" y="42"/>
                    <a:pt x="26" y="84"/>
                    <a:pt x="19" y="126"/>
                  </a:cubicBezTo>
                  <a:cubicBezTo>
                    <a:pt x="13" y="166"/>
                    <a:pt x="7" y="208"/>
                    <a:pt x="0" y="248"/>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4275" rIns="90000" bIns="442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48" name="Google Shape;1648;p39"/>
            <p:cNvSpPr/>
            <p:nvPr/>
          </p:nvSpPr>
          <p:spPr>
            <a:xfrm flipH="1">
              <a:off x="1147163" y="4404515"/>
              <a:ext cx="2696" cy="10785"/>
            </a:xfrm>
            <a:custGeom>
              <a:avLst/>
              <a:gdLst/>
              <a:ahLst/>
              <a:cxnLst/>
              <a:rect l="l" t="t" r="r" b="b"/>
              <a:pathLst>
                <a:path w="3" h="12" extrusionOk="0">
                  <a:moveTo>
                    <a:pt x="0" y="12"/>
                  </a:moveTo>
                  <a:lnTo>
                    <a:pt x="0" y="12"/>
                  </a:lnTo>
                  <a:cubicBezTo>
                    <a:pt x="0" y="10"/>
                    <a:pt x="0" y="8"/>
                    <a:pt x="0" y="6"/>
                  </a:cubicBezTo>
                  <a:cubicBezTo>
                    <a:pt x="0" y="4"/>
                    <a:pt x="0" y="2"/>
                    <a:pt x="3" y="0"/>
                  </a:cubicBezTo>
                  <a:cubicBezTo>
                    <a:pt x="3" y="2"/>
                    <a:pt x="3" y="4"/>
                    <a:pt x="3" y="6"/>
                  </a:cubicBezTo>
                  <a:cubicBezTo>
                    <a:pt x="3" y="8"/>
                    <a:pt x="0" y="10"/>
                    <a:pt x="0" y="1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sp>
        <p:nvSpPr>
          <p:cNvPr id="7" name="TextBox 6">
            <a:extLst>
              <a:ext uri="{FF2B5EF4-FFF2-40B4-BE49-F238E27FC236}">
                <a16:creationId xmlns:a16="http://schemas.microsoft.com/office/drawing/2014/main" id="{5B841F04-AD3E-63B5-8CF8-C88B1CB0222D}"/>
              </a:ext>
            </a:extLst>
          </p:cNvPr>
          <p:cNvSpPr txBox="1"/>
          <p:nvPr/>
        </p:nvSpPr>
        <p:spPr>
          <a:xfrm>
            <a:off x="1577256" y="1524978"/>
            <a:ext cx="5989487" cy="2748253"/>
          </a:xfrm>
          <a:prstGeom prst="rect">
            <a:avLst/>
          </a:prstGeom>
          <a:noFill/>
        </p:spPr>
        <p:txBody>
          <a:bodyPr wrap="square">
            <a:spAutoFit/>
          </a:bodyPr>
          <a:lstStyle/>
          <a:p>
            <a:pPr algn="ctr">
              <a:lnSpc>
                <a:spcPct val="150000"/>
              </a:lnSpc>
            </a:pPr>
            <a:r>
              <a:rPr lang="vi-VN" sz="4000" b="1">
                <a:effectLst/>
                <a:latin typeface="+mn-lt"/>
                <a:ea typeface="Times New Roman" panose="02020603050405020304" pitchFamily="18" charset="0"/>
              </a:rPr>
              <a:t>HOẠT ĐỘNG CỦA NGUYỄN ÁI QUỐC </a:t>
            </a:r>
            <a:endParaRPr lang="en-US" sz="4000" b="1">
              <a:effectLst/>
              <a:latin typeface="+mn-lt"/>
              <a:ea typeface="Times New Roman" panose="02020603050405020304" pitchFamily="18" charset="0"/>
            </a:endParaRPr>
          </a:p>
          <a:p>
            <a:pPr algn="ctr">
              <a:lnSpc>
                <a:spcPct val="150000"/>
              </a:lnSpc>
            </a:pPr>
            <a:r>
              <a:rPr lang="vi-VN" sz="4000" b="1">
                <a:effectLst/>
                <a:latin typeface="+mn-lt"/>
                <a:ea typeface="Times New Roman" panose="02020603050405020304" pitchFamily="18" charset="0"/>
              </a:rPr>
              <a:t>TỪ NĂM 1918 ĐẾN 1930</a:t>
            </a:r>
          </a:p>
        </p:txBody>
      </p:sp>
      <p:sp>
        <p:nvSpPr>
          <p:cNvPr id="9" name="Rectangle 8">
            <a:extLst>
              <a:ext uri="{FF2B5EF4-FFF2-40B4-BE49-F238E27FC236}">
                <a16:creationId xmlns:a16="http://schemas.microsoft.com/office/drawing/2014/main" id="{4D00AD2C-E301-FD7F-B7AC-DDE7D5823637}"/>
              </a:ext>
            </a:extLst>
          </p:cNvPr>
          <p:cNvSpPr/>
          <p:nvPr/>
        </p:nvSpPr>
        <p:spPr>
          <a:xfrm>
            <a:off x="3949799" y="732163"/>
            <a:ext cx="1244400" cy="825191"/>
          </a:xfrm>
          <a:prstGeom prst="rect">
            <a:avLst/>
          </a:prstGeom>
          <a:solidFill>
            <a:srgbClr val="2A29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a:solidFill>
                  <a:schemeClr val="accent1">
                    <a:lumMod val="60000"/>
                    <a:lumOff val="40000"/>
                  </a:schemeClr>
                </a:solidFill>
              </a:rPr>
              <a:t>01</a:t>
            </a:r>
          </a:p>
        </p:txBody>
      </p:sp>
    </p:spTree>
  </p:cSld>
  <p:clrMapOvr>
    <a:masterClrMapping/>
  </p:clrMapOvr>
  <p:transition spd="med">
    <p:pull/>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94"/>
        <p:cNvGrpSpPr/>
        <p:nvPr/>
      </p:nvGrpSpPr>
      <p:grpSpPr>
        <a:xfrm>
          <a:off x="0" y="0"/>
          <a:ext cx="0" cy="0"/>
          <a:chOff x="0" y="0"/>
          <a:chExt cx="0" cy="0"/>
        </a:xfrm>
      </p:grpSpPr>
      <p:sp>
        <p:nvSpPr>
          <p:cNvPr id="8" name="TextBox 7">
            <a:extLst>
              <a:ext uri="{FF2B5EF4-FFF2-40B4-BE49-F238E27FC236}">
                <a16:creationId xmlns:a16="http://schemas.microsoft.com/office/drawing/2014/main" id="{5CD5B5D7-CB3D-AD63-992A-4C68CF07DE36}"/>
              </a:ext>
            </a:extLst>
          </p:cNvPr>
          <p:cNvSpPr txBox="1"/>
          <p:nvPr/>
        </p:nvSpPr>
        <p:spPr>
          <a:xfrm>
            <a:off x="584096" y="1192769"/>
            <a:ext cx="7975805" cy="1420325"/>
          </a:xfrm>
          <a:prstGeom prst="rect">
            <a:avLst/>
          </a:prstGeom>
          <a:noFill/>
        </p:spPr>
        <p:txBody>
          <a:bodyPr wrap="square">
            <a:spAutoFit/>
          </a:bodyPr>
          <a:lstStyle/>
          <a:p>
            <a:pPr algn="just" defTabSz="914378">
              <a:lnSpc>
                <a:spcPct val="150000"/>
              </a:lnSpc>
            </a:pPr>
            <a:r>
              <a:rPr lang="en-US" sz="2000" b="1" i="1">
                <a:solidFill>
                  <a:srgbClr val="C00000"/>
                </a:solidFill>
                <a:ea typeface="+mn-ea"/>
              </a:rPr>
              <a:t>Khai thác Hình 6.1, thông tin mục 1 SGK tr.26, 27 và hoàn thành Phiếu học tập số 1</a:t>
            </a:r>
            <a:r>
              <a:rPr lang="vi-VN" sz="2000" b="1" i="1">
                <a:solidFill>
                  <a:srgbClr val="C00000"/>
                </a:solidFill>
                <a:ea typeface="+mn-ea"/>
              </a:rPr>
              <a:t>:</a:t>
            </a:r>
            <a:r>
              <a:rPr lang="en-US" sz="2000" b="1" i="1">
                <a:solidFill>
                  <a:srgbClr val="C00000"/>
                </a:solidFill>
                <a:ea typeface="+mn-ea"/>
              </a:rPr>
              <a:t> </a:t>
            </a:r>
            <a:r>
              <a:rPr lang="vi-VN" sz="2000">
                <a:ea typeface="+mn-ea"/>
              </a:rPr>
              <a:t>Nêu những nét chính về quá trình hoạt động của Nguyễn Ái Quốc trong những năm 1918 – 1930. </a:t>
            </a:r>
            <a:endParaRPr lang="en-US" sz="2000">
              <a:ea typeface="+mn-ea"/>
            </a:endParaRPr>
          </a:p>
        </p:txBody>
      </p:sp>
      <p:sp>
        <p:nvSpPr>
          <p:cNvPr id="9" name="Rectangle: Rounded Corners 8">
            <a:extLst>
              <a:ext uri="{FF2B5EF4-FFF2-40B4-BE49-F238E27FC236}">
                <a16:creationId xmlns:a16="http://schemas.microsoft.com/office/drawing/2014/main" id="{EFAB6DC4-B16B-168A-F27C-81E42018687B}"/>
              </a:ext>
            </a:extLst>
          </p:cNvPr>
          <p:cNvSpPr/>
          <p:nvPr/>
        </p:nvSpPr>
        <p:spPr>
          <a:xfrm>
            <a:off x="2690734" y="487668"/>
            <a:ext cx="3762531" cy="705101"/>
          </a:xfrm>
          <a:prstGeom prst="roundRect">
            <a:avLst/>
          </a:prstGeom>
          <a:solidFill>
            <a:schemeClr val="tx2">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8"/>
            <a:r>
              <a:rPr lang="en-US" sz="2400" b="1">
                <a:solidFill>
                  <a:srgbClr val="FFFFFF"/>
                </a:solidFill>
                <a:ea typeface="+mn-ea"/>
              </a:rPr>
              <a:t>THẢO LUẬN NHÓM</a:t>
            </a:r>
          </a:p>
        </p:txBody>
      </p:sp>
      <p:sp>
        <p:nvSpPr>
          <p:cNvPr id="10" name="Rectangle: Rounded Corners 9">
            <a:extLst>
              <a:ext uri="{FF2B5EF4-FFF2-40B4-BE49-F238E27FC236}">
                <a16:creationId xmlns:a16="http://schemas.microsoft.com/office/drawing/2014/main" id="{F0EA520D-3C2C-65A5-4008-27DB2F14DEFA}"/>
              </a:ext>
            </a:extLst>
          </p:cNvPr>
          <p:cNvSpPr/>
          <p:nvPr/>
        </p:nvSpPr>
        <p:spPr>
          <a:xfrm>
            <a:off x="599336" y="2754648"/>
            <a:ext cx="2586988" cy="1901184"/>
          </a:xfrm>
          <a:prstGeom prst="roundRect">
            <a:avLst>
              <a:gd name="adj" fmla="val 5363"/>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i="1" kern="0">
                <a:solidFill>
                  <a:srgbClr val="FF0000"/>
                </a:solidFill>
                <a:effectLst/>
                <a:ea typeface="Times New Roman" panose="02020603050405020304" pitchFamily="18" charset="0"/>
              </a:rPr>
              <a:t>Nhóm 1: </a:t>
            </a:r>
            <a:endParaRPr lang="en-US" sz="2000" b="1" i="1" kern="0">
              <a:solidFill>
                <a:srgbClr val="FF0000"/>
              </a:solidFill>
              <a:effectLst/>
              <a:ea typeface="Times New Roman" panose="02020603050405020304" pitchFamily="18" charset="0"/>
            </a:endParaRPr>
          </a:p>
          <a:p>
            <a:pPr algn="ctr">
              <a:lnSpc>
                <a:spcPct val="150000"/>
              </a:lnSpc>
            </a:pPr>
            <a:r>
              <a:rPr lang="vi-VN" sz="2000" kern="0">
                <a:solidFill>
                  <a:srgbClr val="000000"/>
                </a:solidFill>
                <a:effectLst/>
                <a:ea typeface="Times New Roman" panose="02020603050405020304" pitchFamily="18" charset="0"/>
              </a:rPr>
              <a:t>Tìm hiểu hoạt động của Nguyễn Ái Quốc tại Pháp.</a:t>
            </a:r>
            <a:endParaRPr lang="en-US" sz="1600"/>
          </a:p>
        </p:txBody>
      </p:sp>
      <p:sp>
        <p:nvSpPr>
          <p:cNvPr id="11" name="Rectangle: Rounded Corners 10">
            <a:extLst>
              <a:ext uri="{FF2B5EF4-FFF2-40B4-BE49-F238E27FC236}">
                <a16:creationId xmlns:a16="http://schemas.microsoft.com/office/drawing/2014/main" id="{2700F3C9-1583-7C1F-2EC1-936B9B5759BD}"/>
              </a:ext>
            </a:extLst>
          </p:cNvPr>
          <p:cNvSpPr/>
          <p:nvPr/>
        </p:nvSpPr>
        <p:spPr>
          <a:xfrm>
            <a:off x="3313378" y="2754648"/>
            <a:ext cx="2586988" cy="1901184"/>
          </a:xfrm>
          <a:prstGeom prst="roundRect">
            <a:avLst>
              <a:gd name="adj" fmla="val 5363"/>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i="1" kern="0">
                <a:solidFill>
                  <a:srgbClr val="FF0000"/>
                </a:solidFill>
                <a:effectLst/>
                <a:ea typeface="Times New Roman" panose="02020603050405020304" pitchFamily="18" charset="0"/>
              </a:rPr>
              <a:t>Nhóm </a:t>
            </a:r>
            <a:r>
              <a:rPr lang="en-US" sz="2000" b="1" i="1" kern="0">
                <a:solidFill>
                  <a:srgbClr val="FF0000"/>
                </a:solidFill>
                <a:effectLst/>
                <a:ea typeface="Times New Roman" panose="02020603050405020304" pitchFamily="18" charset="0"/>
              </a:rPr>
              <a:t>2</a:t>
            </a:r>
            <a:r>
              <a:rPr lang="vi-VN" sz="2000" b="1" i="1" kern="0">
                <a:solidFill>
                  <a:srgbClr val="FF0000"/>
                </a:solidFill>
                <a:effectLst/>
                <a:ea typeface="Times New Roman" panose="02020603050405020304" pitchFamily="18" charset="0"/>
              </a:rPr>
              <a:t>: </a:t>
            </a:r>
            <a:endParaRPr lang="en-US" sz="2000" b="1" i="1" kern="0">
              <a:solidFill>
                <a:srgbClr val="FF0000"/>
              </a:solidFill>
              <a:effectLst/>
              <a:ea typeface="Times New Roman" panose="02020603050405020304" pitchFamily="18" charset="0"/>
            </a:endParaRPr>
          </a:p>
          <a:p>
            <a:pPr algn="ctr">
              <a:lnSpc>
                <a:spcPct val="150000"/>
              </a:lnSpc>
            </a:pPr>
            <a:r>
              <a:rPr lang="vi-VN" sz="2000" kern="0">
                <a:solidFill>
                  <a:srgbClr val="000000"/>
                </a:solidFill>
                <a:effectLst/>
                <a:ea typeface="Times New Roman" panose="02020603050405020304" pitchFamily="18" charset="0"/>
              </a:rPr>
              <a:t>Tìm hiểu hoạt động của Nguyễn Ái Quốc tại </a:t>
            </a:r>
            <a:r>
              <a:rPr lang="en-US" sz="2000" kern="0">
                <a:solidFill>
                  <a:srgbClr val="000000"/>
                </a:solidFill>
                <a:effectLst/>
                <a:ea typeface="Times New Roman" panose="02020603050405020304" pitchFamily="18" charset="0"/>
              </a:rPr>
              <a:t>Liên Xô</a:t>
            </a:r>
            <a:r>
              <a:rPr lang="vi-VN" sz="2000" kern="0">
                <a:solidFill>
                  <a:srgbClr val="000000"/>
                </a:solidFill>
                <a:effectLst/>
                <a:ea typeface="Times New Roman" panose="02020603050405020304" pitchFamily="18" charset="0"/>
              </a:rPr>
              <a:t>.</a:t>
            </a:r>
            <a:endParaRPr lang="en-US" sz="1600"/>
          </a:p>
        </p:txBody>
      </p:sp>
      <p:sp>
        <p:nvSpPr>
          <p:cNvPr id="12" name="Rectangle: Rounded Corners 11">
            <a:extLst>
              <a:ext uri="{FF2B5EF4-FFF2-40B4-BE49-F238E27FC236}">
                <a16:creationId xmlns:a16="http://schemas.microsoft.com/office/drawing/2014/main" id="{19B8D45E-8414-65A2-0762-AD237D910D39}"/>
              </a:ext>
            </a:extLst>
          </p:cNvPr>
          <p:cNvSpPr/>
          <p:nvPr/>
        </p:nvSpPr>
        <p:spPr>
          <a:xfrm>
            <a:off x="6027420" y="2754648"/>
            <a:ext cx="2586988" cy="1901184"/>
          </a:xfrm>
          <a:prstGeom prst="roundRect">
            <a:avLst>
              <a:gd name="adj" fmla="val 5363"/>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i="1" kern="0">
                <a:solidFill>
                  <a:srgbClr val="FF0000"/>
                </a:solidFill>
                <a:effectLst/>
                <a:ea typeface="Times New Roman" panose="02020603050405020304" pitchFamily="18" charset="0"/>
              </a:rPr>
              <a:t>Nhóm </a:t>
            </a:r>
            <a:r>
              <a:rPr lang="en-US" sz="2000" b="1" i="1">
                <a:solidFill>
                  <a:srgbClr val="FF0000"/>
                </a:solidFill>
                <a:ea typeface="Times New Roman" panose="02020603050405020304" pitchFamily="18" charset="0"/>
              </a:rPr>
              <a:t>3</a:t>
            </a:r>
            <a:r>
              <a:rPr lang="vi-VN" sz="2000" b="1" i="1" kern="0">
                <a:solidFill>
                  <a:srgbClr val="FF0000"/>
                </a:solidFill>
                <a:effectLst/>
                <a:ea typeface="Times New Roman" panose="02020603050405020304" pitchFamily="18" charset="0"/>
              </a:rPr>
              <a:t>: </a:t>
            </a:r>
            <a:endParaRPr lang="en-US" sz="2000" b="1" i="1" kern="0">
              <a:solidFill>
                <a:srgbClr val="FF0000"/>
              </a:solidFill>
              <a:effectLst/>
              <a:ea typeface="Times New Roman" panose="02020603050405020304" pitchFamily="18" charset="0"/>
            </a:endParaRPr>
          </a:p>
          <a:p>
            <a:pPr algn="ctr">
              <a:lnSpc>
                <a:spcPct val="150000"/>
              </a:lnSpc>
            </a:pPr>
            <a:r>
              <a:rPr lang="vi-VN" sz="2000" kern="0">
                <a:solidFill>
                  <a:srgbClr val="000000"/>
                </a:solidFill>
                <a:effectLst/>
                <a:ea typeface="Times New Roman" panose="02020603050405020304" pitchFamily="18" charset="0"/>
              </a:rPr>
              <a:t>Tìm hiểu hoạt động của Nguyễn Ái Quốc tại </a:t>
            </a:r>
            <a:r>
              <a:rPr lang="en-US" sz="2000" kern="0">
                <a:solidFill>
                  <a:srgbClr val="000000"/>
                </a:solidFill>
                <a:effectLst/>
                <a:ea typeface="Times New Roman" panose="02020603050405020304" pitchFamily="18" charset="0"/>
              </a:rPr>
              <a:t>Trung Quốc</a:t>
            </a:r>
            <a:r>
              <a:rPr lang="vi-VN" sz="2000" kern="0">
                <a:solidFill>
                  <a:srgbClr val="000000"/>
                </a:solidFill>
                <a:effectLst/>
                <a:ea typeface="Times New Roman" panose="02020603050405020304" pitchFamily="18" charset="0"/>
              </a:rPr>
              <a:t>.</a:t>
            </a:r>
            <a:endParaRPr lang="en-US" sz="16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7" presetClass="entr" presetSubtype="1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17" presetClass="entr" presetSubtype="1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500" fill="hold"/>
                                        <p:tgtEl>
                                          <p:spTgt spid="12"/>
                                        </p:tgtEl>
                                        <p:attrNameLst>
                                          <p:attrName>ppt_w</p:attrName>
                                        </p:attrNameLst>
                                      </p:cBhvr>
                                      <p:tavLst>
                                        <p:tav tm="0">
                                          <p:val>
                                            <p:fltVal val="0"/>
                                          </p:val>
                                        </p:tav>
                                        <p:tav tm="100000">
                                          <p:val>
                                            <p:strVal val="#ppt_w"/>
                                          </p:val>
                                        </p:tav>
                                      </p:tavLst>
                                    </p:anim>
                                    <p:anim calcmode="lin" valueType="num">
                                      <p:cBhvr>
                                        <p:cTn id="25" dur="5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1" grpId="0" animBg="1"/>
      <p:bldP spid="12" grpId="0" animBg="1"/>
    </p:bldLst>
  </p:timing>
</p:sld>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Archival Research - Doctor of Philosophy (Ph.D.) in History by Slidesgo">
  <a:themeElements>
    <a:clrScheme name="Simple Light">
      <a:dk1>
        <a:srgbClr val="2A292A"/>
      </a:dk1>
      <a:lt1>
        <a:srgbClr val="E2D9CA"/>
      </a:lt1>
      <a:dk2>
        <a:srgbClr val="54494D"/>
      </a:dk2>
      <a:lt2>
        <a:srgbClr val="ABA594"/>
      </a:lt2>
      <a:accent1>
        <a:srgbClr val="CFBDA1"/>
      </a:accent1>
      <a:accent2>
        <a:srgbClr val="FFFFFF"/>
      </a:accent2>
      <a:accent3>
        <a:srgbClr val="FFFFFF"/>
      </a:accent3>
      <a:accent4>
        <a:srgbClr val="FFFFFF"/>
      </a:accent4>
      <a:accent5>
        <a:srgbClr val="FFFFFF"/>
      </a:accent5>
      <a:accent6>
        <a:srgbClr val="FFFFFF"/>
      </a:accent6>
      <a:hlink>
        <a:srgbClr val="3D3B3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Archival Research - Doctor of Philosophy (Ph.D.) in History by Slidesgo">
  <a:themeElements>
    <a:clrScheme name="Simple Light">
      <a:dk1>
        <a:srgbClr val="2A292A"/>
      </a:dk1>
      <a:lt1>
        <a:srgbClr val="E2D9CA"/>
      </a:lt1>
      <a:dk2>
        <a:srgbClr val="54494D"/>
      </a:dk2>
      <a:lt2>
        <a:srgbClr val="ABA594"/>
      </a:lt2>
      <a:accent1>
        <a:srgbClr val="CFBDA1"/>
      </a:accent1>
      <a:accent2>
        <a:srgbClr val="FFFFFF"/>
      </a:accent2>
      <a:accent3>
        <a:srgbClr val="FFFFFF"/>
      </a:accent3>
      <a:accent4>
        <a:srgbClr val="FFFFFF"/>
      </a:accent4>
      <a:accent5>
        <a:srgbClr val="FFFFFF"/>
      </a:accent5>
      <a:accent6>
        <a:srgbClr val="FFFFFF"/>
      </a:accent6>
      <a:hlink>
        <a:srgbClr val="3D3B3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4.xml><?xml version="1.0" encoding="utf-8"?>
<a:theme xmlns:a="http://schemas.openxmlformats.org/drawingml/2006/main" name="Default Design">
  <a:themeElements>
    <a:clrScheme name="">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3637</TotalTime>
  <Words>1929</Words>
  <Application>Microsoft Office PowerPoint</Application>
  <PresentationFormat>On-screen Show (16:9)</PresentationFormat>
  <Paragraphs>176</Paragraphs>
  <Slides>38</Slides>
  <Notes>17</Notes>
  <HiddenSlides>0</HiddenSlides>
  <MMClips>2</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38</vt:i4>
      </vt:variant>
    </vt:vector>
  </HeadingPairs>
  <TitlesOfParts>
    <vt:vector size="56" baseType="lpstr">
      <vt:lpstr>DM Sans</vt:lpstr>
      <vt:lpstr>Helvetica Neue</vt:lpstr>
      <vt:lpstr>Franklin Gothic Book</vt:lpstr>
      <vt:lpstr>Calibri</vt:lpstr>
      <vt:lpstr>Nunito Light</vt:lpstr>
      <vt:lpstr>Albert Sans</vt:lpstr>
      <vt:lpstr>Arial</vt:lpstr>
      <vt:lpstr>Josefin Sans</vt:lpstr>
      <vt:lpstr>Times New Roman</vt:lpstr>
      <vt:lpstr>Josefin Sans SemiBold</vt:lpstr>
      <vt:lpstr>Perpetua</vt:lpstr>
      <vt:lpstr>Anaheim</vt:lpstr>
      <vt:lpstr>Wingdings 2</vt:lpstr>
      <vt:lpstr>VNI-Vari</vt:lpstr>
      <vt:lpstr>Archival Research - Doctor of Philosophy (Ph.D.) in History by Slidesgo</vt:lpstr>
      <vt:lpstr>1_Archival Research - Doctor of Philosophy (Ph.D.) in History by Slidesgo</vt:lpstr>
      <vt:lpstr>Equity</vt:lpstr>
      <vt:lpstr>Default Design</vt:lpstr>
      <vt:lpstr>PowerPoint Presentation</vt:lpstr>
      <vt:lpstr>PowerPoint Presentation</vt:lpstr>
      <vt:lpstr>PowerPoint Presentation</vt:lpstr>
      <vt:lpstr>PowerPoint Presentation</vt:lpstr>
      <vt:lpstr>PowerPoint Presentation</vt:lpstr>
      <vt:lpstr>KHỞI ĐỘNG</vt:lpstr>
      <vt:lpstr>PowerPoint Presentation</vt:lpstr>
      <vt:lpstr>PowerPoint Presentation</vt:lpstr>
      <vt:lpstr>PowerPoint Presentation</vt:lpstr>
      <vt:lpstr>PowerPoint Presentation</vt:lpstr>
      <vt:lpstr>PowerPoint Presentation</vt:lpstr>
      <vt:lpstr>Bản yêu sách của nhân dân An Nam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Nguyễn Ái Quốc viết Đường Kách Mệnh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Admin</cp:lastModifiedBy>
  <cp:revision>28</cp:revision>
  <dcterms:modified xsi:type="dcterms:W3CDTF">2024-10-15T04:18:01Z</dcterms:modified>
</cp:coreProperties>
</file>