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82" r:id="rId4"/>
    <p:sldId id="283" r:id="rId5"/>
    <p:sldId id="263" r:id="rId6"/>
    <p:sldId id="297" r:id="rId7"/>
    <p:sldId id="284" r:id="rId8"/>
    <p:sldId id="259" r:id="rId9"/>
    <p:sldId id="286" r:id="rId10"/>
    <p:sldId id="287" r:id="rId11"/>
    <p:sldId id="285" r:id="rId12"/>
    <p:sldId id="288" r:id="rId13"/>
    <p:sldId id="289" r:id="rId14"/>
    <p:sldId id="298" r:id="rId15"/>
    <p:sldId id="299" r:id="rId16"/>
    <p:sldId id="272" r:id="rId17"/>
    <p:sldId id="291" r:id="rId18"/>
    <p:sldId id="292" r:id="rId19"/>
    <p:sldId id="293" r:id="rId20"/>
    <p:sldId id="294" r:id="rId21"/>
    <p:sldId id="300" r:id="rId22"/>
    <p:sldId id="301" r:id="rId23"/>
    <p:sldId id="295" r:id="rId24"/>
    <p:sldId id="302" r:id="rId25"/>
    <p:sldId id="303" r:id="rId26"/>
    <p:sldId id="304" r:id="rId27"/>
    <p:sldId id="307" r:id="rId28"/>
    <p:sldId id="296" r:id="rId29"/>
    <p:sldId id="305" r:id="rId30"/>
    <p:sldId id="309" r:id="rId31"/>
    <p:sldId id="308" r:id="rId32"/>
    <p:sldId id="310" r:id="rId33"/>
    <p:sldId id="28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. Mở đầu" id="{67601DA6-5E9C-49C3-A415-06B470829579}">
          <p14:sldIdLst>
            <p14:sldId id="256"/>
          </p14:sldIdLst>
        </p14:section>
        <p14:section name="II. Nội dung" id="{029161C9-8BAB-46A8-B4C6-0BD9D34FB898}">
          <p14:sldIdLst>
            <p14:sldId id="257"/>
          </p14:sldIdLst>
        </p14:section>
        <p14:section name="1. Cấu trúc tuần tự, cấu trúc rẽ nhánh" id="{9440D897-BE39-4C91-807F-7716A1BAE7DC}">
          <p14:sldIdLst>
            <p14:sldId id="282"/>
            <p14:sldId id="283"/>
            <p14:sldId id="263"/>
            <p14:sldId id="297"/>
            <p14:sldId id="284"/>
            <p14:sldId id="259"/>
            <p14:sldId id="286"/>
            <p14:sldId id="287"/>
            <p14:sldId id="285"/>
            <p14:sldId id="288"/>
            <p14:sldId id="289"/>
            <p14:sldId id="298"/>
            <p14:sldId id="299"/>
          </p14:sldIdLst>
        </p14:section>
        <p14:section name="2. Cấu trúc lặp" id="{02E89E14-3B92-4E4A-A647-0C07ED96C32B}">
          <p14:sldIdLst>
            <p14:sldId id="272"/>
            <p14:sldId id="291"/>
            <p14:sldId id="292"/>
            <p14:sldId id="293"/>
            <p14:sldId id="294"/>
            <p14:sldId id="300"/>
            <p14:sldId id="301"/>
            <p14:sldId id="295"/>
            <p14:sldId id="302"/>
            <p14:sldId id="303"/>
            <p14:sldId id="304"/>
            <p14:sldId id="307"/>
            <p14:sldId id="296"/>
            <p14:sldId id="305"/>
            <p14:sldId id="309"/>
            <p14:sldId id="308"/>
          </p14:sldIdLst>
        </p14:section>
        <p14:section name="III. Kết thúc" id="{62D014CB-8E51-40F8-8167-85C9B19421A3}">
          <p14:sldIdLst>
            <p14:sldId id="310"/>
            <p14:sldId id="280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FFF"/>
    <a:srgbClr val="FF0745"/>
    <a:srgbClr val="03FF74"/>
    <a:srgbClr val="3333FF"/>
    <a:srgbClr val="CC00CC"/>
    <a:srgbClr val="00FF00"/>
    <a:srgbClr val="FF5FA9"/>
    <a:srgbClr val="008000"/>
    <a:srgbClr val="FF8BBF"/>
    <a:srgbClr val="C44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21" autoAdjust="0"/>
    <p:restoredTop sz="93117" autoAdjust="0"/>
  </p:normalViewPr>
  <p:slideViewPr>
    <p:cSldViewPr snapToGrid="0">
      <p:cViewPr>
        <p:scale>
          <a:sx n="78" d="100"/>
          <a:sy n="78" d="100"/>
        </p:scale>
        <p:origin x="-542" y="-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70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1461B24-E89D-4BF3-8BC2-7C8AD6E108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7961807-0067-4DD7-ABA6-3854272BA9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D657-C8AF-4361-A739-ED245DB5DD36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1A0428A-488B-433D-BD6C-F07AFBB9DB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83DEEB6-A654-4ED1-8B44-8F205FBDB7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D6278-C801-4A45-8DEB-6ECBFC06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31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B35A-3FE1-4061-A516-75DFB6677B3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F30BC-1087-48E1-A1B8-2F4DF79CA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8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8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3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8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51CB1C-7B2C-4340-8C1D-A64BF734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30177E-EDF2-493F-9A0D-8B92DF262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9F3D88-337D-431C-92AD-203BCD4F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591CDF-9039-4E88-BC68-66A7B9E5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45DD6C-AAD8-4131-A690-21EC7BA6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7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1426101-54C3-409D-ABC4-821A6EC81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591F55E-7E04-465A-AE3A-2BFC5DAAB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261F98-C340-43D3-BD83-928978BA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509635-E516-4303-ACE5-92A6A7FB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B950CC-EE1A-40F1-95F1-9814C0AF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60D731-D3D9-4ED2-B598-3A4261CD0E3A}" type="datetimeFigureOut">
              <a:rPr lang="en-US" smtClean="0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B0657-6C3C-4A00-BFAD-5827704F48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CFF76B-323A-42AB-BCF2-B92456A3FFE2}"/>
              </a:ext>
            </a:extLst>
          </p:cNvPr>
          <p:cNvSpPr txBox="1"/>
          <p:nvPr userDrawn="1"/>
        </p:nvSpPr>
        <p:spPr>
          <a:xfrm rot="849918">
            <a:off x="-242369" y="-958467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F5D8C5-6DB7-4D14-909C-16449A82E1A1}"/>
              </a:ext>
            </a:extLst>
          </p:cNvPr>
          <p:cNvSpPr txBox="1"/>
          <p:nvPr userDrawn="1"/>
        </p:nvSpPr>
        <p:spPr>
          <a:xfrm rot="849918">
            <a:off x="10820400" y="4768465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6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D83137-95A7-4BFA-958E-509219F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5ABD90-97DD-4CCB-9B85-1E2732C77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B050AF-E406-4E53-8032-B4D4C5C7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A14AE6-4B43-406B-91DA-3C18DB5C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86953F-62D7-406C-9BE8-409DFD76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5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7FC7BB-DE7D-4AF6-B498-0CCF1555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D632A8-1A6C-4473-8A58-4420E1014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F5BF10-68AD-4401-B318-3D0566BBF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D88A92-C757-44A6-85F9-DF380919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4C5EE6-2333-4E9D-AA83-24E30945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E6CA9-B8B5-4D6E-A00A-CBDA7696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7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308FD8-DA37-4279-9B27-76E13389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7E621E-DFDB-4964-805C-01EA551C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5CFD37A-511D-40D7-A2F2-5B9C2D711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95C56F5-2A6C-406C-BD41-A2BC7CD52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E01537B-7597-450E-B33B-F901BDCCA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688DE5-68E6-4D24-829B-FBDDCD43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4D695AE-2D8C-41BE-B057-D7F5FCA6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BCF7DF3-A286-45E2-B886-3577674F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FB7FF-FCEA-4F56-A4F7-287DF346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59230C1-7754-4A69-8C7A-C9009850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4891BF7-9EA7-4D57-BD99-99429D24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03E8C9-9E54-41F1-9710-74C78072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8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106E9CD-CFB3-4535-A057-2B54DA14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59D300D-1717-416A-9A5C-913C8982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192340E-FDD0-4B21-BED0-B342F1FE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2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7B843-CB59-437D-B379-10A7F060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C3D3FF-2869-4043-8BC9-E06E86402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7EB03B3-2038-4584-B2F1-D6F89DD29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8E8158E-2DD5-4A9A-9486-388E5CAF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3A87C0-496D-4948-AC87-1AECB48A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40F7A6-9D29-4B16-BCB8-30A4F944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9D444A-C98B-401B-8F85-D6E4E3A5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E4C04BC-016C-4DD0-8E83-678DE4FEB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BD130F2-BB32-4B4F-A482-2091F3625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F2E8BC-76B2-4B9B-9109-B5A8C329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69893C-E205-483C-8CB5-1F77499D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75021A-BCAB-49E3-B5C2-FC8C1037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B46B640-8670-4A94-9FA6-23BB2C7C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A06FD2-532A-4130-B580-93072202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C7CA69-7C17-4922-B7C2-F61CF27A6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A208-89BC-4536-A628-37AECC4642F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E84DB9-4815-4C5E-BBC7-E7B585E9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F6BD4F-5C5C-4D77-9697-ADA0CEEF9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svg"/><Relationship Id="rId18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1.svg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3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30.sv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0.sv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8.sv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4">
            <a:extLst>
              <a:ext uri="{FF2B5EF4-FFF2-40B4-BE49-F238E27FC236}">
                <a16:creationId xmlns="" xmlns:a16="http://schemas.microsoft.com/office/drawing/2014/main" id="{5A576423-C310-4D1E-AC1E-64F1BE36B9B3}"/>
              </a:ext>
            </a:extLst>
          </p:cNvPr>
          <p:cNvSpPr>
            <a:spLocks noEditPoints="1"/>
          </p:cNvSpPr>
          <p:nvPr/>
        </p:nvSpPr>
        <p:spPr bwMode="auto">
          <a:xfrm>
            <a:off x="2288880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Freeform 85">
            <a:extLst>
              <a:ext uri="{FF2B5EF4-FFF2-40B4-BE49-F238E27FC236}">
                <a16:creationId xmlns="" xmlns:a16="http://schemas.microsoft.com/office/drawing/2014/main" id="{41CF4DEC-FFA9-4AC5-B34E-6E7E1B6F74EB}"/>
              </a:ext>
            </a:extLst>
          </p:cNvPr>
          <p:cNvSpPr>
            <a:spLocks noEditPoints="1"/>
          </p:cNvSpPr>
          <p:nvPr/>
        </p:nvSpPr>
        <p:spPr bwMode="auto">
          <a:xfrm>
            <a:off x="3811794" y="2164634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="" xmlns:a16="http://schemas.microsoft.com/office/drawing/2014/main" id="{B26A29DD-FC1A-46A5-9609-BF65577F6626}"/>
              </a:ext>
            </a:extLst>
          </p:cNvPr>
          <p:cNvSpPr>
            <a:spLocks noEditPoints="1"/>
          </p:cNvSpPr>
          <p:nvPr/>
        </p:nvSpPr>
        <p:spPr bwMode="auto">
          <a:xfrm>
            <a:off x="6238447" y="600816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Freeform 15">
            <a:extLst>
              <a:ext uri="{FF2B5EF4-FFF2-40B4-BE49-F238E27FC236}">
                <a16:creationId xmlns="" xmlns:a16="http://schemas.microsoft.com/office/drawing/2014/main" id="{A032903B-1468-41E5-93E3-15C37C785160}"/>
              </a:ext>
            </a:extLst>
          </p:cNvPr>
          <p:cNvSpPr>
            <a:spLocks noEditPoints="1"/>
          </p:cNvSpPr>
          <p:nvPr/>
        </p:nvSpPr>
        <p:spPr bwMode="auto">
          <a:xfrm>
            <a:off x="6738258" y="1763485"/>
            <a:ext cx="293913" cy="295807"/>
          </a:xfrm>
          <a:custGeom>
            <a:avLst/>
            <a:gdLst>
              <a:gd name="T0" fmla="*/ 215150 w 256"/>
              <a:gd name="T1" fmla="*/ 312469 h 236"/>
              <a:gd name="T2" fmla="*/ 172120 w 256"/>
              <a:gd name="T3" fmla="*/ 306092 h 236"/>
              <a:gd name="T4" fmla="*/ 28687 w 256"/>
              <a:gd name="T5" fmla="*/ 361890 h 236"/>
              <a:gd name="T6" fmla="*/ 78091 w 256"/>
              <a:gd name="T7" fmla="*/ 277396 h 236"/>
              <a:gd name="T8" fmla="*/ 0 w 256"/>
              <a:gd name="T9" fmla="*/ 156234 h 236"/>
              <a:gd name="T10" fmla="*/ 215150 w 256"/>
              <a:gd name="T11" fmla="*/ 0 h 236"/>
              <a:gd name="T12" fmla="*/ 407988 w 256"/>
              <a:gd name="T13" fmla="*/ 156234 h 236"/>
              <a:gd name="T14" fmla="*/ 215150 w 256"/>
              <a:gd name="T15" fmla="*/ 312469 h 236"/>
              <a:gd name="T16" fmla="*/ 108372 w 256"/>
              <a:gd name="T17" fmla="*/ 121161 h 236"/>
              <a:gd name="T18" fmla="*/ 70123 w 256"/>
              <a:gd name="T19" fmla="*/ 159423 h 236"/>
              <a:gd name="T20" fmla="*/ 108372 w 256"/>
              <a:gd name="T21" fmla="*/ 197684 h 236"/>
              <a:gd name="T22" fmla="*/ 146621 w 256"/>
              <a:gd name="T23" fmla="*/ 159423 h 236"/>
              <a:gd name="T24" fmla="*/ 108372 w 256"/>
              <a:gd name="T25" fmla="*/ 121161 h 236"/>
              <a:gd name="T26" fmla="*/ 203994 w 256"/>
              <a:gd name="T27" fmla="*/ 121161 h 236"/>
              <a:gd name="T28" fmla="*/ 165745 w 256"/>
              <a:gd name="T29" fmla="*/ 159423 h 236"/>
              <a:gd name="T30" fmla="*/ 203994 w 256"/>
              <a:gd name="T31" fmla="*/ 197684 h 236"/>
              <a:gd name="T32" fmla="*/ 242243 w 256"/>
              <a:gd name="T33" fmla="*/ 159423 h 236"/>
              <a:gd name="T34" fmla="*/ 203994 w 256"/>
              <a:gd name="T35" fmla="*/ 121161 h 236"/>
              <a:gd name="T36" fmla="*/ 299616 w 256"/>
              <a:gd name="T37" fmla="*/ 121161 h 236"/>
              <a:gd name="T38" fmla="*/ 261367 w 256"/>
              <a:gd name="T39" fmla="*/ 159423 h 236"/>
              <a:gd name="T40" fmla="*/ 299616 w 256"/>
              <a:gd name="T41" fmla="*/ 197684 h 236"/>
              <a:gd name="T42" fmla="*/ 337865 w 256"/>
              <a:gd name="T43" fmla="*/ 159423 h 236"/>
              <a:gd name="T44" fmla="*/ 299616 w 256"/>
              <a:gd name="T45" fmla="*/ 121161 h 2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56" h="236">
                <a:moveTo>
                  <a:pt x="135" y="196"/>
                </a:move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moveTo>
                  <a:pt x="68" y="76"/>
                </a:moveTo>
                <a:cubicBezTo>
                  <a:pt x="55" y="76"/>
                  <a:pt x="44" y="87"/>
                  <a:pt x="44" y="100"/>
                </a:cubicBezTo>
                <a:cubicBezTo>
                  <a:pt x="44" y="113"/>
                  <a:pt x="55" y="124"/>
                  <a:pt x="68" y="124"/>
                </a:cubicBezTo>
                <a:cubicBezTo>
                  <a:pt x="81" y="124"/>
                  <a:pt x="92" y="113"/>
                  <a:pt x="92" y="100"/>
                </a:cubicBezTo>
                <a:cubicBezTo>
                  <a:pt x="92" y="87"/>
                  <a:pt x="81" y="76"/>
                  <a:pt x="68" y="76"/>
                </a:cubicBezTo>
                <a:moveTo>
                  <a:pt x="128" y="76"/>
                </a:moveTo>
                <a:cubicBezTo>
                  <a:pt x="115" y="76"/>
                  <a:pt x="104" y="87"/>
                  <a:pt x="104" y="100"/>
                </a:cubicBezTo>
                <a:cubicBezTo>
                  <a:pt x="104" y="113"/>
                  <a:pt x="115" y="124"/>
                  <a:pt x="128" y="124"/>
                </a:cubicBezTo>
                <a:cubicBezTo>
                  <a:pt x="141" y="124"/>
                  <a:pt x="152" y="113"/>
                  <a:pt x="152" y="100"/>
                </a:cubicBezTo>
                <a:cubicBezTo>
                  <a:pt x="152" y="87"/>
                  <a:pt x="141" y="76"/>
                  <a:pt x="128" y="76"/>
                </a:cubicBezTo>
                <a:moveTo>
                  <a:pt x="188" y="76"/>
                </a:moveTo>
                <a:cubicBezTo>
                  <a:pt x="175" y="76"/>
                  <a:pt x="164" y="87"/>
                  <a:pt x="164" y="100"/>
                </a:cubicBezTo>
                <a:cubicBezTo>
                  <a:pt x="164" y="113"/>
                  <a:pt x="175" y="124"/>
                  <a:pt x="188" y="124"/>
                </a:cubicBezTo>
                <a:cubicBezTo>
                  <a:pt x="201" y="124"/>
                  <a:pt x="212" y="113"/>
                  <a:pt x="212" y="100"/>
                </a:cubicBezTo>
                <a:cubicBezTo>
                  <a:pt x="212" y="87"/>
                  <a:pt x="201" y="76"/>
                  <a:pt x="188" y="76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="" xmlns:a16="http://schemas.microsoft.com/office/drawing/2014/main" id="{4EF5FEAB-303E-4356-990C-BB83012BA097}"/>
              </a:ext>
            </a:extLst>
          </p:cNvPr>
          <p:cNvSpPr>
            <a:spLocks/>
          </p:cNvSpPr>
          <p:nvPr/>
        </p:nvSpPr>
        <p:spPr bwMode="auto">
          <a:xfrm>
            <a:off x="888005" y="6018151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3" name="Freeform 75">
            <a:extLst>
              <a:ext uri="{FF2B5EF4-FFF2-40B4-BE49-F238E27FC236}">
                <a16:creationId xmlns="" xmlns:a16="http://schemas.microsoft.com/office/drawing/2014/main" id="{3E877329-9D81-4B5E-92A2-B8B058AF7029}"/>
              </a:ext>
            </a:extLst>
          </p:cNvPr>
          <p:cNvSpPr>
            <a:spLocks noEditPoints="1"/>
          </p:cNvSpPr>
          <p:nvPr/>
        </p:nvSpPr>
        <p:spPr bwMode="auto">
          <a:xfrm>
            <a:off x="10565085" y="6124717"/>
            <a:ext cx="293913" cy="320770"/>
          </a:xfrm>
          <a:custGeom>
            <a:avLst/>
            <a:gdLst>
              <a:gd name="T0" fmla="*/ 203994 w 256"/>
              <a:gd name="T1" fmla="*/ 407988 h 256"/>
              <a:gd name="T2" fmla="*/ 0 w 256"/>
              <a:gd name="T3" fmla="*/ 203994 h 256"/>
              <a:gd name="T4" fmla="*/ 203994 w 256"/>
              <a:gd name="T5" fmla="*/ 0 h 256"/>
              <a:gd name="T6" fmla="*/ 407988 w 256"/>
              <a:gd name="T7" fmla="*/ 203994 h 256"/>
              <a:gd name="T8" fmla="*/ 203994 w 256"/>
              <a:gd name="T9" fmla="*/ 407988 h 256"/>
              <a:gd name="T10" fmla="*/ 203994 w 256"/>
              <a:gd name="T11" fmla="*/ 38249 h 256"/>
              <a:gd name="T12" fmla="*/ 38249 w 256"/>
              <a:gd name="T13" fmla="*/ 203994 h 256"/>
              <a:gd name="T14" fmla="*/ 203994 w 256"/>
              <a:gd name="T15" fmla="*/ 369739 h 256"/>
              <a:gd name="T16" fmla="*/ 369739 w 256"/>
              <a:gd name="T17" fmla="*/ 203994 h 256"/>
              <a:gd name="T18" fmla="*/ 203994 w 256"/>
              <a:gd name="T19" fmla="*/ 38249 h 256"/>
              <a:gd name="T20" fmla="*/ 254993 w 256"/>
              <a:gd name="T21" fmla="*/ 274117 h 256"/>
              <a:gd name="T22" fmla="*/ 152996 w 256"/>
              <a:gd name="T23" fmla="*/ 274117 h 256"/>
              <a:gd name="T24" fmla="*/ 133871 w 256"/>
              <a:gd name="T25" fmla="*/ 254993 h 256"/>
              <a:gd name="T26" fmla="*/ 133871 w 256"/>
              <a:gd name="T27" fmla="*/ 152996 h 256"/>
              <a:gd name="T28" fmla="*/ 152996 w 256"/>
              <a:gd name="T29" fmla="*/ 133871 h 256"/>
              <a:gd name="T30" fmla="*/ 254993 w 256"/>
              <a:gd name="T31" fmla="*/ 133871 h 256"/>
              <a:gd name="T32" fmla="*/ 274117 w 256"/>
              <a:gd name="T33" fmla="*/ 152996 h 256"/>
              <a:gd name="T34" fmla="*/ 274117 w 256"/>
              <a:gd name="T35" fmla="*/ 254993 h 256"/>
              <a:gd name="T36" fmla="*/ 254993 w 256"/>
              <a:gd name="T37" fmla="*/ 274117 h 2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0" y="172"/>
                </a:moveTo>
                <a:cubicBezTo>
                  <a:pt x="96" y="172"/>
                  <a:pt x="96" y="172"/>
                  <a:pt x="96" y="172"/>
                </a:cubicBezTo>
                <a:cubicBezTo>
                  <a:pt x="89" y="172"/>
                  <a:pt x="84" y="167"/>
                  <a:pt x="84" y="160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89"/>
                  <a:pt x="89" y="84"/>
                  <a:pt x="96" y="84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7" y="84"/>
                  <a:pt x="172" y="89"/>
                  <a:pt x="172" y="96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72" y="167"/>
                  <a:pt x="167" y="172"/>
                  <a:pt x="160" y="17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4" name="Freeform 76">
            <a:extLst>
              <a:ext uri="{FF2B5EF4-FFF2-40B4-BE49-F238E27FC236}">
                <a16:creationId xmlns="" xmlns:a16="http://schemas.microsoft.com/office/drawing/2014/main" id="{9A16A93A-8A83-43B5-9D2E-92E9C4F9EBF0}"/>
              </a:ext>
            </a:extLst>
          </p:cNvPr>
          <p:cNvSpPr>
            <a:spLocks noEditPoints="1"/>
          </p:cNvSpPr>
          <p:nvPr/>
        </p:nvSpPr>
        <p:spPr bwMode="auto">
          <a:xfrm>
            <a:off x="888005" y="1541831"/>
            <a:ext cx="295056" cy="320770"/>
          </a:xfrm>
          <a:custGeom>
            <a:avLst/>
            <a:gdLst>
              <a:gd name="T0" fmla="*/ 204788 w 256"/>
              <a:gd name="T1" fmla="*/ 407988 h 256"/>
              <a:gd name="T2" fmla="*/ 0 w 256"/>
              <a:gd name="T3" fmla="*/ 203994 h 256"/>
              <a:gd name="T4" fmla="*/ 204788 w 256"/>
              <a:gd name="T5" fmla="*/ 0 h 256"/>
              <a:gd name="T6" fmla="*/ 409575 w 256"/>
              <a:gd name="T7" fmla="*/ 203994 h 256"/>
              <a:gd name="T8" fmla="*/ 204788 w 256"/>
              <a:gd name="T9" fmla="*/ 407988 h 256"/>
              <a:gd name="T10" fmla="*/ 204788 w 256"/>
              <a:gd name="T11" fmla="*/ 38249 h 256"/>
              <a:gd name="T12" fmla="*/ 38398 w 256"/>
              <a:gd name="T13" fmla="*/ 203994 h 256"/>
              <a:gd name="T14" fmla="*/ 204788 w 256"/>
              <a:gd name="T15" fmla="*/ 369739 h 256"/>
              <a:gd name="T16" fmla="*/ 371177 w 256"/>
              <a:gd name="T17" fmla="*/ 203994 h 256"/>
              <a:gd name="T18" fmla="*/ 204788 w 256"/>
              <a:gd name="T19" fmla="*/ 38249 h 256"/>
              <a:gd name="T20" fmla="*/ 265584 w 256"/>
              <a:gd name="T21" fmla="*/ 219931 h 256"/>
              <a:gd name="T22" fmla="*/ 163190 w 256"/>
              <a:gd name="T23" fmla="*/ 283679 h 256"/>
              <a:gd name="T24" fmla="*/ 163190 w 256"/>
              <a:gd name="T25" fmla="*/ 283679 h 256"/>
              <a:gd name="T26" fmla="*/ 161590 w 256"/>
              <a:gd name="T27" fmla="*/ 285273 h 256"/>
              <a:gd name="T28" fmla="*/ 161590 w 256"/>
              <a:gd name="T29" fmla="*/ 285273 h 256"/>
              <a:gd name="T30" fmla="*/ 158390 w 256"/>
              <a:gd name="T31" fmla="*/ 286867 h 256"/>
              <a:gd name="T32" fmla="*/ 158390 w 256"/>
              <a:gd name="T33" fmla="*/ 286867 h 256"/>
              <a:gd name="T34" fmla="*/ 158390 w 256"/>
              <a:gd name="T35" fmla="*/ 286867 h 256"/>
              <a:gd name="T36" fmla="*/ 158390 w 256"/>
              <a:gd name="T37" fmla="*/ 286867 h 256"/>
              <a:gd name="T38" fmla="*/ 156790 w 256"/>
              <a:gd name="T39" fmla="*/ 286867 h 256"/>
              <a:gd name="T40" fmla="*/ 156790 w 256"/>
              <a:gd name="T41" fmla="*/ 286867 h 256"/>
              <a:gd name="T42" fmla="*/ 155191 w 256"/>
              <a:gd name="T43" fmla="*/ 286867 h 256"/>
              <a:gd name="T44" fmla="*/ 155191 w 256"/>
              <a:gd name="T45" fmla="*/ 286867 h 256"/>
              <a:gd name="T46" fmla="*/ 153591 w 256"/>
              <a:gd name="T47" fmla="*/ 286867 h 256"/>
              <a:gd name="T48" fmla="*/ 134392 w 256"/>
              <a:gd name="T49" fmla="*/ 267742 h 256"/>
              <a:gd name="T50" fmla="*/ 134392 w 256"/>
              <a:gd name="T51" fmla="*/ 140246 h 256"/>
              <a:gd name="T52" fmla="*/ 153591 w 256"/>
              <a:gd name="T53" fmla="*/ 121121 h 256"/>
              <a:gd name="T54" fmla="*/ 164790 w 256"/>
              <a:gd name="T55" fmla="*/ 124309 h 256"/>
              <a:gd name="T56" fmla="*/ 265584 w 256"/>
              <a:gd name="T57" fmla="*/ 188057 h 256"/>
              <a:gd name="T58" fmla="*/ 275183 w 256"/>
              <a:gd name="T59" fmla="*/ 203994 h 256"/>
              <a:gd name="T60" fmla="*/ 265584 w 256"/>
              <a:gd name="T61" fmla="*/ 219931 h 25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6" y="138"/>
                </a:move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0" y="179"/>
                  <a:pt x="100" y="179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6" y="180"/>
                  <a:pt x="96" y="180"/>
                </a:cubicBezTo>
                <a:cubicBezTo>
                  <a:pt x="89" y="180"/>
                  <a:pt x="84" y="175"/>
                  <a:pt x="84" y="16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1"/>
                  <a:pt x="89" y="76"/>
                  <a:pt x="96" y="76"/>
                </a:cubicBezTo>
                <a:cubicBezTo>
                  <a:pt x="99" y="76"/>
                  <a:pt x="101" y="77"/>
                  <a:pt x="103" y="78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70" y="120"/>
                  <a:pt x="172" y="124"/>
                  <a:pt x="172" y="128"/>
                </a:cubicBezTo>
                <a:cubicBezTo>
                  <a:pt x="172" y="132"/>
                  <a:pt x="170" y="136"/>
                  <a:pt x="166" y="13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5" name="Freeform 79">
            <a:extLst>
              <a:ext uri="{FF2B5EF4-FFF2-40B4-BE49-F238E27FC236}">
                <a16:creationId xmlns="" xmlns:a16="http://schemas.microsoft.com/office/drawing/2014/main" id="{AB322375-0921-49D4-9F87-E6E9242EE9B3}"/>
              </a:ext>
            </a:extLst>
          </p:cNvPr>
          <p:cNvSpPr>
            <a:spLocks noEditPoints="1"/>
          </p:cNvSpPr>
          <p:nvPr/>
        </p:nvSpPr>
        <p:spPr bwMode="auto">
          <a:xfrm>
            <a:off x="9613381" y="2864254"/>
            <a:ext cx="285907" cy="302048"/>
          </a:xfrm>
          <a:custGeom>
            <a:avLst/>
            <a:gdLst>
              <a:gd name="T0" fmla="*/ 377671 w 248"/>
              <a:gd name="T1" fmla="*/ 320146 h 240"/>
              <a:gd name="T2" fmla="*/ 281653 w 248"/>
              <a:gd name="T3" fmla="*/ 320146 h 240"/>
              <a:gd name="T4" fmla="*/ 256048 w 248"/>
              <a:gd name="T5" fmla="*/ 320146 h 240"/>
              <a:gd name="T6" fmla="*/ 256048 w 248"/>
              <a:gd name="T7" fmla="*/ 352160 h 240"/>
              <a:gd name="T8" fmla="*/ 281653 w 248"/>
              <a:gd name="T9" fmla="*/ 377772 h 240"/>
              <a:gd name="T10" fmla="*/ 281653 w 248"/>
              <a:gd name="T11" fmla="*/ 384175 h 240"/>
              <a:gd name="T12" fmla="*/ 115222 w 248"/>
              <a:gd name="T13" fmla="*/ 384175 h 240"/>
              <a:gd name="T14" fmla="*/ 115222 w 248"/>
              <a:gd name="T15" fmla="*/ 377772 h 240"/>
              <a:gd name="T16" fmla="*/ 140827 w 248"/>
              <a:gd name="T17" fmla="*/ 352160 h 240"/>
              <a:gd name="T18" fmla="*/ 140827 w 248"/>
              <a:gd name="T19" fmla="*/ 320146 h 240"/>
              <a:gd name="T20" fmla="*/ 115222 w 248"/>
              <a:gd name="T21" fmla="*/ 320146 h 240"/>
              <a:gd name="T22" fmla="*/ 19204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204 w 248"/>
              <a:gd name="T29" fmla="*/ 25612 h 240"/>
              <a:gd name="T30" fmla="*/ 137626 w 248"/>
              <a:gd name="T31" fmla="*/ 25612 h 240"/>
              <a:gd name="T32" fmla="*/ 112021 w 248"/>
              <a:gd name="T33" fmla="*/ 51223 h 240"/>
              <a:gd name="T34" fmla="*/ 25605 w 248"/>
              <a:gd name="T35" fmla="*/ 51223 h 240"/>
              <a:gd name="T36" fmla="*/ 25605 w 248"/>
              <a:gd name="T37" fmla="*/ 268923 h 240"/>
              <a:gd name="T38" fmla="*/ 371270 w 248"/>
              <a:gd name="T39" fmla="*/ 268923 h 240"/>
              <a:gd name="T40" fmla="*/ 371270 w 248"/>
              <a:gd name="T41" fmla="*/ 51223 h 240"/>
              <a:gd name="T42" fmla="*/ 284854 w 248"/>
              <a:gd name="T43" fmla="*/ 51223 h 240"/>
              <a:gd name="T44" fmla="*/ 259249 w 248"/>
              <a:gd name="T45" fmla="*/ 25612 h 240"/>
              <a:gd name="T46" fmla="*/ 377671 w 248"/>
              <a:gd name="T47" fmla="*/ 25612 h 240"/>
              <a:gd name="T48" fmla="*/ 396875 w 248"/>
              <a:gd name="T49" fmla="*/ 44820 h 240"/>
              <a:gd name="T50" fmla="*/ 396875 w 248"/>
              <a:gd name="T51" fmla="*/ 300937 h 240"/>
              <a:gd name="T52" fmla="*/ 377671 w 248"/>
              <a:gd name="T53" fmla="*/ 320146 h 240"/>
              <a:gd name="T54" fmla="*/ 243246 w 248"/>
              <a:gd name="T55" fmla="*/ 83238 h 240"/>
              <a:gd name="T56" fmla="*/ 230444 w 248"/>
              <a:gd name="T57" fmla="*/ 76835 h 240"/>
              <a:gd name="T58" fmla="*/ 217641 w 248"/>
              <a:gd name="T59" fmla="*/ 65630 h 240"/>
              <a:gd name="T60" fmla="*/ 217641 w 248"/>
              <a:gd name="T61" fmla="*/ 153670 h 240"/>
              <a:gd name="T62" fmla="*/ 198438 w 248"/>
              <a:gd name="T63" fmla="*/ 172879 h 240"/>
              <a:gd name="T64" fmla="*/ 179234 w 248"/>
              <a:gd name="T65" fmla="*/ 153670 h 240"/>
              <a:gd name="T66" fmla="*/ 179234 w 248"/>
              <a:gd name="T67" fmla="*/ 65630 h 240"/>
              <a:gd name="T68" fmla="*/ 166431 w 248"/>
              <a:gd name="T69" fmla="*/ 76835 h 240"/>
              <a:gd name="T70" fmla="*/ 153629 w 248"/>
              <a:gd name="T71" fmla="*/ 83238 h 240"/>
              <a:gd name="T72" fmla="*/ 134425 w 248"/>
              <a:gd name="T73" fmla="*/ 64029 h 240"/>
              <a:gd name="T74" fmla="*/ 140827 w 248"/>
              <a:gd name="T75" fmla="*/ 51223 h 240"/>
              <a:gd name="T76" fmla="*/ 185635 w 248"/>
              <a:gd name="T77" fmla="*/ 6403 h 240"/>
              <a:gd name="T78" fmla="*/ 198438 w 248"/>
              <a:gd name="T79" fmla="*/ 0 h 240"/>
              <a:gd name="T80" fmla="*/ 211240 w 248"/>
              <a:gd name="T81" fmla="*/ 6403 h 240"/>
              <a:gd name="T82" fmla="*/ 256048 w 248"/>
              <a:gd name="T83" fmla="*/ 51223 h 240"/>
              <a:gd name="T84" fmla="*/ 262450 w 248"/>
              <a:gd name="T85" fmla="*/ 64029 h 240"/>
              <a:gd name="T86" fmla="*/ 243246 w 248"/>
              <a:gd name="T87" fmla="*/ 83238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70" y="32"/>
                  <a:pt x="70" y="32"/>
                  <a:pt x="7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62" y="16"/>
                  <a:pt x="162" y="16"/>
                  <a:pt x="162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52" y="52"/>
                </a:moveTo>
                <a:cubicBezTo>
                  <a:pt x="149" y="52"/>
                  <a:pt x="146" y="51"/>
                  <a:pt x="144" y="48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36" y="103"/>
                  <a:pt x="131" y="108"/>
                  <a:pt x="124" y="108"/>
                </a:cubicBezTo>
                <a:cubicBezTo>
                  <a:pt x="117" y="108"/>
                  <a:pt x="112" y="103"/>
                  <a:pt x="112" y="96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2" y="51"/>
                  <a:pt x="99" y="52"/>
                  <a:pt x="96" y="52"/>
                </a:cubicBezTo>
                <a:cubicBezTo>
                  <a:pt x="89" y="52"/>
                  <a:pt x="84" y="47"/>
                  <a:pt x="84" y="40"/>
                </a:cubicBezTo>
                <a:cubicBezTo>
                  <a:pt x="84" y="37"/>
                  <a:pt x="85" y="34"/>
                  <a:pt x="88" y="32"/>
                </a:cubicBezTo>
                <a:cubicBezTo>
                  <a:pt x="116" y="4"/>
                  <a:pt x="116" y="4"/>
                  <a:pt x="116" y="4"/>
                </a:cubicBezTo>
                <a:cubicBezTo>
                  <a:pt x="118" y="1"/>
                  <a:pt x="121" y="0"/>
                  <a:pt x="124" y="0"/>
                </a:cubicBezTo>
                <a:cubicBezTo>
                  <a:pt x="127" y="0"/>
                  <a:pt x="130" y="1"/>
                  <a:pt x="132" y="4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3" y="34"/>
                  <a:pt x="164" y="37"/>
                  <a:pt x="164" y="40"/>
                </a:cubicBezTo>
                <a:cubicBezTo>
                  <a:pt x="164" y="47"/>
                  <a:pt x="159" y="52"/>
                  <a:pt x="152" y="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6" name="Freeform 80">
            <a:extLst>
              <a:ext uri="{FF2B5EF4-FFF2-40B4-BE49-F238E27FC236}">
                <a16:creationId xmlns="" xmlns:a16="http://schemas.microsoft.com/office/drawing/2014/main" id="{0ABD42D3-0B2D-4E7C-BCA1-26EE80617409}"/>
              </a:ext>
            </a:extLst>
          </p:cNvPr>
          <p:cNvSpPr>
            <a:spLocks noEditPoints="1"/>
          </p:cNvSpPr>
          <p:nvPr/>
        </p:nvSpPr>
        <p:spPr bwMode="auto">
          <a:xfrm>
            <a:off x="9728144" y="516582"/>
            <a:ext cx="142498" cy="311292"/>
          </a:xfrm>
          <a:custGeom>
            <a:avLst/>
            <a:gdLst>
              <a:gd name="T0" fmla="*/ 376161 w 248"/>
              <a:gd name="T1" fmla="*/ 320146 h 240"/>
              <a:gd name="T2" fmla="*/ 280527 w 248"/>
              <a:gd name="T3" fmla="*/ 320146 h 240"/>
              <a:gd name="T4" fmla="*/ 255025 w 248"/>
              <a:gd name="T5" fmla="*/ 320146 h 240"/>
              <a:gd name="T6" fmla="*/ 255025 w 248"/>
              <a:gd name="T7" fmla="*/ 352160 h 240"/>
              <a:gd name="T8" fmla="*/ 280527 w 248"/>
              <a:gd name="T9" fmla="*/ 377772 h 240"/>
              <a:gd name="T10" fmla="*/ 280527 w 248"/>
              <a:gd name="T11" fmla="*/ 384175 h 240"/>
              <a:gd name="T12" fmla="*/ 114761 w 248"/>
              <a:gd name="T13" fmla="*/ 384175 h 240"/>
              <a:gd name="T14" fmla="*/ 114761 w 248"/>
              <a:gd name="T15" fmla="*/ 377772 h 240"/>
              <a:gd name="T16" fmla="*/ 140263 w 248"/>
              <a:gd name="T17" fmla="*/ 352160 h 240"/>
              <a:gd name="T18" fmla="*/ 140263 w 248"/>
              <a:gd name="T19" fmla="*/ 320146 h 240"/>
              <a:gd name="T20" fmla="*/ 114761 w 248"/>
              <a:gd name="T21" fmla="*/ 320146 h 240"/>
              <a:gd name="T22" fmla="*/ 19127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127 w 248"/>
              <a:gd name="T29" fmla="*/ 25612 h 240"/>
              <a:gd name="T30" fmla="*/ 159390 w 248"/>
              <a:gd name="T31" fmla="*/ 25612 h 240"/>
              <a:gd name="T32" fmla="*/ 159390 w 248"/>
              <a:gd name="T33" fmla="*/ 51223 h 240"/>
              <a:gd name="T34" fmla="*/ 25502 w 248"/>
              <a:gd name="T35" fmla="*/ 51223 h 240"/>
              <a:gd name="T36" fmla="*/ 25502 w 248"/>
              <a:gd name="T37" fmla="*/ 268923 h 240"/>
              <a:gd name="T38" fmla="*/ 369786 w 248"/>
              <a:gd name="T39" fmla="*/ 268923 h 240"/>
              <a:gd name="T40" fmla="*/ 369786 w 248"/>
              <a:gd name="T41" fmla="*/ 51223 h 240"/>
              <a:gd name="T42" fmla="*/ 235898 w 248"/>
              <a:gd name="T43" fmla="*/ 51223 h 240"/>
              <a:gd name="T44" fmla="*/ 235898 w 248"/>
              <a:gd name="T45" fmla="*/ 25612 h 240"/>
              <a:gd name="T46" fmla="*/ 376161 w 248"/>
              <a:gd name="T47" fmla="*/ 25612 h 240"/>
              <a:gd name="T48" fmla="*/ 395288 w 248"/>
              <a:gd name="T49" fmla="*/ 44820 h 240"/>
              <a:gd name="T50" fmla="*/ 395288 w 248"/>
              <a:gd name="T51" fmla="*/ 300937 h 240"/>
              <a:gd name="T52" fmla="*/ 376161 w 248"/>
              <a:gd name="T53" fmla="*/ 320146 h 240"/>
              <a:gd name="T54" fmla="*/ 261400 w 248"/>
              <a:gd name="T55" fmla="*/ 108850 h 240"/>
              <a:gd name="T56" fmla="*/ 255025 w 248"/>
              <a:gd name="T57" fmla="*/ 121655 h 240"/>
              <a:gd name="T58" fmla="*/ 210395 w 248"/>
              <a:gd name="T59" fmla="*/ 166476 h 240"/>
              <a:gd name="T60" fmla="*/ 197644 w 248"/>
              <a:gd name="T61" fmla="*/ 172879 h 240"/>
              <a:gd name="T62" fmla="*/ 184893 w 248"/>
              <a:gd name="T63" fmla="*/ 166476 h 240"/>
              <a:gd name="T64" fmla="*/ 140263 w 248"/>
              <a:gd name="T65" fmla="*/ 121655 h 240"/>
              <a:gd name="T66" fmla="*/ 133888 w 248"/>
              <a:gd name="T67" fmla="*/ 108850 h 240"/>
              <a:gd name="T68" fmla="*/ 153015 w 248"/>
              <a:gd name="T69" fmla="*/ 89641 h 240"/>
              <a:gd name="T70" fmla="*/ 165766 w 248"/>
              <a:gd name="T71" fmla="*/ 96044 h 240"/>
              <a:gd name="T72" fmla="*/ 178517 w 248"/>
              <a:gd name="T73" fmla="*/ 107249 h 240"/>
              <a:gd name="T74" fmla="*/ 178517 w 248"/>
              <a:gd name="T75" fmla="*/ 19209 h 240"/>
              <a:gd name="T76" fmla="*/ 197644 w 248"/>
              <a:gd name="T77" fmla="*/ 0 h 240"/>
              <a:gd name="T78" fmla="*/ 216771 w 248"/>
              <a:gd name="T79" fmla="*/ 19209 h 240"/>
              <a:gd name="T80" fmla="*/ 216771 w 248"/>
              <a:gd name="T81" fmla="*/ 107249 h 240"/>
              <a:gd name="T82" fmla="*/ 229522 w 248"/>
              <a:gd name="T83" fmla="*/ 96044 h 240"/>
              <a:gd name="T84" fmla="*/ 242273 w 248"/>
              <a:gd name="T85" fmla="*/ 89641 h 240"/>
              <a:gd name="T86" fmla="*/ 261400 w 248"/>
              <a:gd name="T87" fmla="*/ 108850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64" y="68"/>
                </a:moveTo>
                <a:cubicBezTo>
                  <a:pt x="164" y="71"/>
                  <a:pt x="163" y="74"/>
                  <a:pt x="160" y="76"/>
                </a:cubicBezTo>
                <a:cubicBezTo>
                  <a:pt x="132" y="104"/>
                  <a:pt x="132" y="104"/>
                  <a:pt x="132" y="104"/>
                </a:cubicBezTo>
                <a:cubicBezTo>
                  <a:pt x="130" y="107"/>
                  <a:pt x="127" y="108"/>
                  <a:pt x="124" y="108"/>
                </a:cubicBezTo>
                <a:cubicBezTo>
                  <a:pt x="121" y="108"/>
                  <a:pt x="118" y="107"/>
                  <a:pt x="116" y="104"/>
                </a:cubicBezTo>
                <a:cubicBezTo>
                  <a:pt x="88" y="76"/>
                  <a:pt x="88" y="76"/>
                  <a:pt x="88" y="76"/>
                </a:cubicBezTo>
                <a:cubicBezTo>
                  <a:pt x="85" y="74"/>
                  <a:pt x="84" y="71"/>
                  <a:pt x="84" y="68"/>
                </a:cubicBezTo>
                <a:cubicBezTo>
                  <a:pt x="84" y="61"/>
                  <a:pt x="89" y="56"/>
                  <a:pt x="96" y="56"/>
                </a:cubicBezTo>
                <a:cubicBezTo>
                  <a:pt x="99" y="56"/>
                  <a:pt x="102" y="57"/>
                  <a:pt x="104" y="60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17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7"/>
                  <a:pt x="149" y="56"/>
                  <a:pt x="152" y="56"/>
                </a:cubicBezTo>
                <a:cubicBezTo>
                  <a:pt x="159" y="56"/>
                  <a:pt x="164" y="61"/>
                  <a:pt x="164" y="6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8" name="Freeform 54">
            <a:extLst>
              <a:ext uri="{FF2B5EF4-FFF2-40B4-BE49-F238E27FC236}">
                <a16:creationId xmlns="" xmlns:a16="http://schemas.microsoft.com/office/drawing/2014/main" id="{B121190C-CD81-47A2-8A27-E3BD67480FEF}"/>
              </a:ext>
            </a:extLst>
          </p:cNvPr>
          <p:cNvSpPr>
            <a:spLocks noEditPoints="1"/>
          </p:cNvSpPr>
          <p:nvPr/>
        </p:nvSpPr>
        <p:spPr bwMode="auto">
          <a:xfrm>
            <a:off x="5944535" y="3724336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0" name="Freeform 54">
            <a:extLst>
              <a:ext uri="{FF2B5EF4-FFF2-40B4-BE49-F238E27FC236}">
                <a16:creationId xmlns="" xmlns:a16="http://schemas.microsoft.com/office/drawing/2014/main" id="{E1E2A0C3-9735-4337-BDE7-4A1FDCE09DD5}"/>
              </a:ext>
            </a:extLst>
          </p:cNvPr>
          <p:cNvSpPr>
            <a:spLocks noEditPoints="1"/>
          </p:cNvSpPr>
          <p:nvPr/>
        </p:nvSpPr>
        <p:spPr bwMode="auto">
          <a:xfrm>
            <a:off x="10089158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66A562FF-9992-4C5E-A300-248397339510}"/>
              </a:ext>
            </a:extLst>
          </p:cNvPr>
          <p:cNvSpPr>
            <a:spLocks noEditPoints="1"/>
          </p:cNvSpPr>
          <p:nvPr/>
        </p:nvSpPr>
        <p:spPr bwMode="auto">
          <a:xfrm>
            <a:off x="2003629" y="259512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C611E57B-B78C-4BAA-AA04-DE000F8E15EC}"/>
              </a:ext>
            </a:extLst>
          </p:cNvPr>
          <p:cNvSpPr>
            <a:spLocks noEditPoints="1"/>
          </p:cNvSpPr>
          <p:nvPr/>
        </p:nvSpPr>
        <p:spPr bwMode="auto">
          <a:xfrm>
            <a:off x="414315" y="360533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4" name="Freeform 85">
            <a:extLst>
              <a:ext uri="{FF2B5EF4-FFF2-40B4-BE49-F238E27FC236}">
                <a16:creationId xmlns="" xmlns:a16="http://schemas.microsoft.com/office/drawing/2014/main" id="{A4722D46-140C-45BA-90B6-EAE6680B5CD3}"/>
              </a:ext>
            </a:extLst>
          </p:cNvPr>
          <p:cNvSpPr>
            <a:spLocks noEditPoints="1"/>
          </p:cNvSpPr>
          <p:nvPr/>
        </p:nvSpPr>
        <p:spPr bwMode="auto">
          <a:xfrm>
            <a:off x="7810682" y="2254572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5" name="Freeform 85">
            <a:extLst>
              <a:ext uri="{FF2B5EF4-FFF2-40B4-BE49-F238E27FC236}">
                <a16:creationId xmlns="" xmlns:a16="http://schemas.microsoft.com/office/drawing/2014/main" id="{DB3DD11E-9C8E-47B5-8775-381E73E9D074}"/>
              </a:ext>
            </a:extLst>
          </p:cNvPr>
          <p:cNvSpPr>
            <a:spLocks noEditPoints="1"/>
          </p:cNvSpPr>
          <p:nvPr/>
        </p:nvSpPr>
        <p:spPr bwMode="auto">
          <a:xfrm>
            <a:off x="8735968" y="4784009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="" xmlns:a16="http://schemas.microsoft.com/office/drawing/2014/main" id="{A8524615-E04F-4929-A1A5-D16D97122072}"/>
              </a:ext>
            </a:extLst>
          </p:cNvPr>
          <p:cNvSpPr>
            <a:spLocks/>
          </p:cNvSpPr>
          <p:nvPr/>
        </p:nvSpPr>
        <p:spPr bwMode="auto">
          <a:xfrm>
            <a:off x="3496357" y="5365009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="" xmlns:a16="http://schemas.microsoft.com/office/drawing/2014/main" id="{887E0F5E-E938-4498-BFF4-B0DD8EF58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18" y="82742"/>
            <a:ext cx="1167168" cy="1167168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="" xmlns:a16="http://schemas.microsoft.com/office/drawing/2014/main" id="{C91F993B-0539-4BB8-9BA2-0F6D8EAF9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" y="6008164"/>
            <a:ext cx="801362" cy="801362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="" xmlns:a16="http://schemas.microsoft.com/office/drawing/2014/main" id="{A676C0A6-4B2B-4305-83B0-4D14995AD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70" y="5173849"/>
            <a:ext cx="1668630" cy="1668630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="" xmlns:a16="http://schemas.microsoft.com/office/drawing/2014/main" id="{8433F9C8-335D-420F-92AF-04885087A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57" y="5189370"/>
            <a:ext cx="1668630" cy="16686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DF1A972-3165-4EC0-8EBF-00C62E9531CA}"/>
              </a:ext>
            </a:extLst>
          </p:cNvPr>
          <p:cNvSpPr/>
          <p:nvPr/>
        </p:nvSpPr>
        <p:spPr>
          <a:xfrm>
            <a:off x="2211231" y="2946652"/>
            <a:ext cx="7972698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16:</a:t>
            </a:r>
            <a:endParaRPr lang="en-US" sz="30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endParaRPr lang="en-US" sz="48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="" xmlns:a16="http://schemas.microsoft.com/office/drawing/2014/main" id="{E2A0F4A1-2752-4110-B7B8-1F52B8FE8203}"/>
              </a:ext>
            </a:extLst>
          </p:cNvPr>
          <p:cNvSpPr/>
          <p:nvPr/>
        </p:nvSpPr>
        <p:spPr>
          <a:xfrm>
            <a:off x="1858323" y="2970658"/>
            <a:ext cx="9735014" cy="1268656"/>
          </a:xfrm>
          <a:prstGeom prst="round2DiagRect">
            <a:avLst/>
          </a:prstGeom>
          <a:noFill/>
          <a:ln w="38100">
            <a:solidFill>
              <a:schemeClr val="bg1">
                <a:lumMod val="50000"/>
                <a:alpha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0" name="Picture 99" descr="Logo&#10;&#10;Description automatically generated">
            <a:extLst>
              <a:ext uri="{FF2B5EF4-FFF2-40B4-BE49-F238E27FC236}">
                <a16:creationId xmlns="" xmlns:a16="http://schemas.microsoft.com/office/drawing/2014/main" id="{80B2B2AA-C170-440B-879D-CD1C2E2B36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8" y="5221030"/>
            <a:ext cx="1460919" cy="146091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C5C344B1-4BCD-49C1-8D3E-F22C9B0F540A}"/>
              </a:ext>
            </a:extLst>
          </p:cNvPr>
          <p:cNvSpPr/>
          <p:nvPr/>
        </p:nvSpPr>
        <p:spPr>
          <a:xfrm>
            <a:off x="2252098" y="1556375"/>
            <a:ext cx="79726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03FF74"/>
                </a:solidFill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none" spc="0" dirty="0">
                <a:ln/>
                <a:solidFill>
                  <a:srgbClr val="03FF74"/>
                </a:solidFill>
                <a:effectLst/>
                <a:latin typeface="Times New Roman" pitchFamily="18" charset="0"/>
                <a:cs typeface="Times New Roman" pitchFamily="18" charset="0"/>
              </a:rPr>
              <a:t>TIN HỌC 6</a:t>
            </a:r>
          </a:p>
        </p:txBody>
      </p:sp>
    </p:spTree>
    <p:extLst>
      <p:ext uri="{BB962C8B-B14F-4D97-AF65-F5344CB8AC3E}">
        <p14:creationId xmlns:p14="http://schemas.microsoft.com/office/powerpoint/2010/main" val="5167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7080315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6.8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đủ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071915" y="2387377"/>
            <a:ext cx="6961061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đủ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</a:rPr>
              <a:t>đúng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008000"/>
                </a:solidFill>
              </a:rPr>
              <a:t>.</a:t>
            </a:r>
            <a:endParaRPr lang="en-US" sz="2800" dirty="0">
              <a:solidFill>
                <a:srgbClr val="008000"/>
              </a:solidFill>
            </a:endParaRP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</a:rPr>
              <a:t>sai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FF0745"/>
                </a:solidFill>
              </a:rPr>
              <a:t>Lệnh</a:t>
            </a:r>
            <a:r>
              <a:rPr lang="en-US" sz="2800" dirty="0" smtClean="0">
                <a:solidFill>
                  <a:srgbClr val="FF0745"/>
                </a:solidFill>
              </a:rPr>
              <a:t> 2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=""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62" y="485079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=""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18" y="4850795"/>
            <a:ext cx="914400" cy="914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91164" y="1729015"/>
            <a:ext cx="4424531" cy="3115926"/>
            <a:chOff x="291164" y="1729015"/>
            <a:chExt cx="4424531" cy="3115926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ECD53218-7B2F-4915-BC1D-3280BFE14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17" b="18446"/>
            <a:stretch/>
          </p:blipFill>
          <p:spPr>
            <a:xfrm>
              <a:off x="291164" y="1729015"/>
              <a:ext cx="4424531" cy="3115926"/>
            </a:xfrm>
            <a:prstGeom prst="rect">
              <a:avLst/>
            </a:prstGeom>
          </p:spPr>
        </p:pic>
        <p:sp>
          <p:nvSpPr>
            <p:cNvPr id="3" name="Diamond 2"/>
            <p:cNvSpPr/>
            <p:nvPr/>
          </p:nvSpPr>
          <p:spPr>
            <a:xfrm>
              <a:off x="1499577" y="2065374"/>
              <a:ext cx="2007704" cy="1446270"/>
            </a:xfrm>
            <a:prstGeom prst="diamond">
              <a:avLst/>
            </a:prstGeom>
            <a:solidFill>
              <a:srgbClr val="03FF7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Điều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kiện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91164" y="3419061"/>
              <a:ext cx="1358732" cy="38519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Lệnh</a:t>
              </a:r>
              <a:r>
                <a:rPr lang="en-US" dirty="0" smtClean="0">
                  <a:solidFill>
                    <a:schemeClr val="tx1"/>
                  </a:solidFill>
                </a:rPr>
                <a:t> 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356963" y="3399183"/>
            <a:ext cx="1358732" cy="3851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Lệnh</a:t>
            </a:r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903" y="1077320"/>
            <a:ext cx="74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sym typeface="Wingdings"/>
              </a:rPr>
              <a:t>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99714" y="3804253"/>
            <a:ext cx="0" cy="5051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004911" y="3804253"/>
            <a:ext cx="0" cy="5051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7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  <p:bldP spid="14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" b="-821"/>
          <a:stretch/>
        </p:blipFill>
        <p:spPr>
          <a:xfrm>
            <a:off x="585108" y="1571883"/>
            <a:ext cx="3203817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CF32109-EDDA-415D-BB6E-3D2567569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" t="1249" r="1014" b="399"/>
          <a:stretch/>
        </p:blipFill>
        <p:spPr>
          <a:xfrm>
            <a:off x="3969688" y="1571883"/>
            <a:ext cx="357820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B0D7F06-B8A3-4CC4-8645-765B90566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" b="48"/>
          <a:stretch/>
        </p:blipFill>
        <p:spPr>
          <a:xfrm>
            <a:off x="7883650" y="1571884"/>
            <a:ext cx="402726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3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="" xmlns:a16="http://schemas.microsoft.com/office/drawing/2014/main" id="{3A4C7796-4F56-48B2-8A57-C3542226B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r="3037"/>
          <a:stretch/>
        </p:blipFill>
        <p:spPr>
          <a:xfrm>
            <a:off x="-144967" y="1285404"/>
            <a:ext cx="12043597" cy="55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-13183" y="3412440"/>
            <a:ext cx="7903684" cy="3102911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370156" y="3414738"/>
            <a:ext cx="74862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3:</a:t>
            </a: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kể hai công việc trong cuộc sống được thực hiện tuần tự theo các bước. Em hãy mô tả một công việc bằng sơ đồ khối?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“Nếu trời mưa thì em không đi đá bóng” có chứa cấu trúc nào? Em hãy nô tả câu này bằng sơ đồ khối?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start timer"/>
          <p:cNvGrpSpPr/>
          <p:nvPr/>
        </p:nvGrpSpPr>
        <p:grpSpPr>
          <a:xfrm>
            <a:off x="8945301" y="408109"/>
            <a:ext cx="2636838" cy="799962"/>
            <a:chOff x="1332706" y="185859"/>
            <a:chExt cx="2636838" cy="799962"/>
          </a:xfrm>
        </p:grpSpPr>
        <p:sp>
          <p:nvSpPr>
            <p:cNvPr id="11" name="Rounded Rectangle 1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3" name="times up"/>
          <p:cNvGrpSpPr/>
          <p:nvPr/>
        </p:nvGrpSpPr>
        <p:grpSpPr>
          <a:xfrm>
            <a:off x="8945301" y="408109"/>
            <a:ext cx="2636838" cy="799962"/>
            <a:chOff x="4321176" y="185859"/>
            <a:chExt cx="2636838" cy="799962"/>
          </a:xfrm>
        </p:grpSpPr>
        <p:sp>
          <p:nvSpPr>
            <p:cNvPr id="14" name="Rounded Rectangle 1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6" name="AutoShape 3"/>
          <p:cNvSpPr>
            <a:spLocks noChangeAspect="1" noChangeArrowheads="1" noTextEdit="1"/>
          </p:cNvSpPr>
          <p:nvPr/>
        </p:nvSpPr>
        <p:spPr bwMode="auto">
          <a:xfrm>
            <a:off x="7433301" y="139897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0089189" y="196412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0089189" y="196412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0089189" y="196412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0089189" y="196412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9"/>
          <p:cNvSpPr>
            <a:spLocks/>
          </p:cNvSpPr>
          <p:nvPr/>
        </p:nvSpPr>
        <p:spPr bwMode="auto">
          <a:xfrm>
            <a:off x="9932026" y="185617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10"/>
          <p:cNvSpPr>
            <a:spLocks/>
          </p:cNvSpPr>
          <p:nvPr/>
        </p:nvSpPr>
        <p:spPr bwMode="auto">
          <a:xfrm>
            <a:off x="10959139" y="210382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11"/>
          <p:cNvSpPr>
            <a:spLocks/>
          </p:cNvSpPr>
          <p:nvPr/>
        </p:nvSpPr>
        <p:spPr bwMode="auto">
          <a:xfrm>
            <a:off x="8460414" y="208319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12"/>
          <p:cNvSpPr>
            <a:spLocks noEditPoints="1"/>
          </p:cNvSpPr>
          <p:nvPr/>
        </p:nvSpPr>
        <p:spPr bwMode="auto">
          <a:xfrm>
            <a:off x="8671551" y="238957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13"/>
          <p:cNvSpPr>
            <a:spLocks noEditPoints="1"/>
          </p:cNvSpPr>
          <p:nvPr/>
        </p:nvSpPr>
        <p:spPr bwMode="auto">
          <a:xfrm>
            <a:off x="8671551" y="238957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14"/>
          <p:cNvSpPr>
            <a:spLocks/>
          </p:cNvSpPr>
          <p:nvPr/>
        </p:nvSpPr>
        <p:spPr bwMode="auto">
          <a:xfrm>
            <a:off x="8671551" y="238957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15"/>
          <p:cNvSpPr>
            <a:spLocks/>
          </p:cNvSpPr>
          <p:nvPr/>
        </p:nvSpPr>
        <p:spPr bwMode="auto">
          <a:xfrm>
            <a:off x="11632239" y="256579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16"/>
          <p:cNvSpPr>
            <a:spLocks/>
          </p:cNvSpPr>
          <p:nvPr/>
        </p:nvSpPr>
        <p:spPr bwMode="auto">
          <a:xfrm>
            <a:off x="11392526" y="241180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17"/>
          <p:cNvSpPr>
            <a:spLocks/>
          </p:cNvSpPr>
          <p:nvPr/>
        </p:nvSpPr>
        <p:spPr bwMode="auto">
          <a:xfrm>
            <a:off x="7890501" y="157201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18"/>
          <p:cNvSpPr>
            <a:spLocks noEditPoints="1"/>
          </p:cNvSpPr>
          <p:nvPr/>
        </p:nvSpPr>
        <p:spPr bwMode="auto">
          <a:xfrm>
            <a:off x="8106401" y="277534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19"/>
          <p:cNvSpPr>
            <a:spLocks/>
          </p:cNvSpPr>
          <p:nvPr/>
        </p:nvSpPr>
        <p:spPr bwMode="auto">
          <a:xfrm>
            <a:off x="8039726" y="181172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20"/>
          <p:cNvSpPr>
            <a:spLocks/>
          </p:cNvSpPr>
          <p:nvPr/>
        </p:nvSpPr>
        <p:spPr bwMode="auto">
          <a:xfrm>
            <a:off x="8501689" y="585032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21"/>
          <p:cNvSpPr>
            <a:spLocks noEditPoints="1"/>
          </p:cNvSpPr>
          <p:nvPr/>
        </p:nvSpPr>
        <p:spPr bwMode="auto">
          <a:xfrm>
            <a:off x="8771564" y="612337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22"/>
          <p:cNvSpPr>
            <a:spLocks noEditPoints="1"/>
          </p:cNvSpPr>
          <p:nvPr/>
        </p:nvSpPr>
        <p:spPr bwMode="auto">
          <a:xfrm>
            <a:off x="8771564" y="612337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23"/>
          <p:cNvSpPr>
            <a:spLocks/>
          </p:cNvSpPr>
          <p:nvPr/>
        </p:nvSpPr>
        <p:spPr bwMode="auto">
          <a:xfrm>
            <a:off x="8771564" y="612337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24"/>
          <p:cNvSpPr>
            <a:spLocks/>
          </p:cNvSpPr>
          <p:nvPr/>
        </p:nvSpPr>
        <p:spPr bwMode="auto">
          <a:xfrm>
            <a:off x="11067089" y="585032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25"/>
          <p:cNvSpPr>
            <a:spLocks/>
          </p:cNvSpPr>
          <p:nvPr/>
        </p:nvSpPr>
        <p:spPr bwMode="auto">
          <a:xfrm>
            <a:off x="11527464" y="612179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26"/>
          <p:cNvSpPr>
            <a:spLocks/>
          </p:cNvSpPr>
          <p:nvPr/>
        </p:nvSpPr>
        <p:spPr bwMode="auto">
          <a:xfrm>
            <a:off x="11527464" y="612179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27"/>
          <p:cNvSpPr>
            <a:spLocks/>
          </p:cNvSpPr>
          <p:nvPr/>
        </p:nvSpPr>
        <p:spPr bwMode="auto">
          <a:xfrm>
            <a:off x="11229014" y="612179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8250864" y="2486416"/>
            <a:ext cx="3829050" cy="3830638"/>
            <a:chOff x="817563" y="2264166"/>
            <a:chExt cx="3829050" cy="3830638"/>
          </a:xfrm>
        </p:grpSpPr>
        <p:sp>
          <p:nvSpPr>
            <p:cNvPr id="4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4" name="Freeform 29"/>
          <p:cNvSpPr>
            <a:spLocks noEditPoints="1"/>
          </p:cNvSpPr>
          <p:nvPr/>
        </p:nvSpPr>
        <p:spPr bwMode="auto">
          <a:xfrm>
            <a:off x="7971464" y="220860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30"/>
          <p:cNvSpPr>
            <a:spLocks noEditPoints="1"/>
          </p:cNvSpPr>
          <p:nvPr/>
        </p:nvSpPr>
        <p:spPr bwMode="auto">
          <a:xfrm>
            <a:off x="8144501" y="238005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31"/>
          <p:cNvSpPr>
            <a:spLocks noEditPoints="1"/>
          </p:cNvSpPr>
          <p:nvPr/>
        </p:nvSpPr>
        <p:spPr bwMode="auto">
          <a:xfrm>
            <a:off x="8054014" y="228956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ADC1153-2F43-486F-96A6-AB4ADCB780F8}"/>
              </a:ext>
            </a:extLst>
          </p:cNvPr>
          <p:cNvGrpSpPr/>
          <p:nvPr/>
        </p:nvGrpSpPr>
        <p:grpSpPr>
          <a:xfrm>
            <a:off x="9889164" y="2634053"/>
            <a:ext cx="566738" cy="566738"/>
            <a:chOff x="2455863" y="2411803"/>
            <a:chExt cx="566738" cy="566738"/>
          </a:xfrm>
        </p:grpSpPr>
        <p:sp>
          <p:nvSpPr>
            <p:cNvPr id="4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4" name="Freeform 40"/>
          <p:cNvSpPr>
            <a:spLocks noEditPoints="1"/>
          </p:cNvSpPr>
          <p:nvPr/>
        </p:nvSpPr>
        <p:spPr bwMode="auto">
          <a:xfrm>
            <a:off x="10678151" y="307379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46"/>
          <p:cNvSpPr>
            <a:spLocks noEditPoints="1"/>
          </p:cNvSpPr>
          <p:nvPr/>
        </p:nvSpPr>
        <p:spPr bwMode="auto">
          <a:xfrm>
            <a:off x="11219489" y="349447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FAFBB084-0936-4099-AE98-E909E5283190}"/>
              </a:ext>
            </a:extLst>
          </p:cNvPr>
          <p:cNvGrpSpPr/>
          <p:nvPr/>
        </p:nvGrpSpPr>
        <p:grpSpPr>
          <a:xfrm>
            <a:off x="11384776" y="3659624"/>
            <a:ext cx="585788" cy="700042"/>
            <a:chOff x="3951475" y="3437374"/>
            <a:chExt cx="585788" cy="700042"/>
          </a:xfrm>
        </p:grpSpPr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3" name="Freeform 58"/>
          <p:cNvSpPr>
            <a:spLocks noEditPoints="1"/>
          </p:cNvSpPr>
          <p:nvPr/>
        </p:nvSpPr>
        <p:spPr bwMode="auto">
          <a:xfrm>
            <a:off x="11243301" y="495497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9904C281-CCA8-4FD4-A293-FE67ED6D76E0}"/>
              </a:ext>
            </a:extLst>
          </p:cNvPr>
          <p:cNvGrpSpPr/>
          <p:nvPr/>
        </p:nvGrpSpPr>
        <p:grpSpPr>
          <a:xfrm>
            <a:off x="10714664" y="5380111"/>
            <a:ext cx="629286" cy="577850"/>
            <a:chOff x="3281363" y="5157861"/>
            <a:chExt cx="629286" cy="577850"/>
          </a:xfrm>
        </p:grpSpPr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Rectangle 67"/>
            <p:cNvSpPr>
              <a:spLocks noChangeArrowheads="1"/>
            </p:cNvSpPr>
            <p:nvPr/>
          </p:nvSpPr>
          <p:spPr bwMode="auto">
            <a:xfrm>
              <a:off x="3557907" y="5254699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1" name="Freeform 70"/>
          <p:cNvSpPr>
            <a:spLocks noEditPoints="1"/>
          </p:cNvSpPr>
          <p:nvPr/>
        </p:nvSpPr>
        <p:spPr bwMode="auto">
          <a:xfrm>
            <a:off x="9197014" y="308172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" name="Freeform 78"/>
          <p:cNvSpPr>
            <a:spLocks noEditPoints="1"/>
          </p:cNvSpPr>
          <p:nvPr/>
        </p:nvSpPr>
        <p:spPr bwMode="auto">
          <a:xfrm>
            <a:off x="8446126" y="435490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" name="Freeform 82"/>
          <p:cNvSpPr>
            <a:spLocks noEditPoints="1"/>
          </p:cNvSpPr>
          <p:nvPr/>
        </p:nvSpPr>
        <p:spPr bwMode="auto">
          <a:xfrm>
            <a:off x="8650914" y="5050228"/>
            <a:ext cx="17463" cy="123825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Freeform 90"/>
          <p:cNvSpPr>
            <a:spLocks noEditPoints="1"/>
          </p:cNvSpPr>
          <p:nvPr/>
        </p:nvSpPr>
        <p:spPr bwMode="auto">
          <a:xfrm>
            <a:off x="9989176" y="5770953"/>
            <a:ext cx="9525" cy="12700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18D2C52C-52FC-4FC3-B1F3-CE6A5B70BDB0}"/>
              </a:ext>
            </a:extLst>
          </p:cNvPr>
          <p:cNvGrpSpPr/>
          <p:nvPr/>
        </p:nvGrpSpPr>
        <p:grpSpPr>
          <a:xfrm>
            <a:off x="8365055" y="3611953"/>
            <a:ext cx="571500" cy="622533"/>
            <a:chOff x="931754" y="3389703"/>
            <a:chExt cx="571500" cy="622533"/>
          </a:xfrm>
        </p:grpSpPr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B54EFDBC-7861-49C1-81C9-9A16A96B193B}"/>
              </a:ext>
            </a:extLst>
          </p:cNvPr>
          <p:cNvGrpSpPr/>
          <p:nvPr/>
        </p:nvGrpSpPr>
        <p:grpSpPr>
          <a:xfrm>
            <a:off x="8930246" y="5380111"/>
            <a:ext cx="569913" cy="568325"/>
            <a:chOff x="1496945" y="5157861"/>
            <a:chExt cx="569913" cy="568325"/>
          </a:xfrm>
        </p:grpSpPr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426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9" name="Oval 107"/>
          <p:cNvSpPr>
            <a:spLocks noChangeArrowheads="1"/>
          </p:cNvSpPr>
          <p:nvPr/>
        </p:nvSpPr>
        <p:spPr bwMode="auto">
          <a:xfrm>
            <a:off x="10033626" y="426441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Oval 108"/>
          <p:cNvSpPr>
            <a:spLocks noChangeArrowheads="1"/>
          </p:cNvSpPr>
          <p:nvPr/>
        </p:nvSpPr>
        <p:spPr bwMode="auto">
          <a:xfrm>
            <a:off x="10092364" y="432632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" name="Freeform 109"/>
          <p:cNvSpPr>
            <a:spLocks/>
          </p:cNvSpPr>
          <p:nvPr/>
        </p:nvSpPr>
        <p:spPr bwMode="auto">
          <a:xfrm>
            <a:off x="9241464" y="152439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" name="Freeform 110"/>
          <p:cNvSpPr>
            <a:spLocks/>
          </p:cNvSpPr>
          <p:nvPr/>
        </p:nvSpPr>
        <p:spPr bwMode="auto">
          <a:xfrm>
            <a:off x="9397039" y="144025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3" name="Freeform 111"/>
          <p:cNvSpPr>
            <a:spLocks/>
          </p:cNvSpPr>
          <p:nvPr/>
        </p:nvSpPr>
        <p:spPr bwMode="auto">
          <a:xfrm>
            <a:off x="7463464" y="242767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Freeform 112"/>
          <p:cNvSpPr>
            <a:spLocks/>
          </p:cNvSpPr>
          <p:nvPr/>
        </p:nvSpPr>
        <p:spPr bwMode="auto">
          <a:xfrm>
            <a:off x="7328526" y="254356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Freeform 113"/>
          <p:cNvSpPr>
            <a:spLocks/>
          </p:cNvSpPr>
          <p:nvPr/>
        </p:nvSpPr>
        <p:spPr bwMode="auto">
          <a:xfrm>
            <a:off x="10773401" y="14815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Freeform 114"/>
          <p:cNvSpPr>
            <a:spLocks/>
          </p:cNvSpPr>
          <p:nvPr/>
        </p:nvSpPr>
        <p:spPr bwMode="auto">
          <a:xfrm>
            <a:off x="10617826" y="13989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Freeform 115"/>
          <p:cNvSpPr>
            <a:spLocks/>
          </p:cNvSpPr>
          <p:nvPr/>
        </p:nvSpPr>
        <p:spPr bwMode="auto">
          <a:xfrm>
            <a:off x="10879764" y="159424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8" name="Freeform 116"/>
          <p:cNvSpPr>
            <a:spLocks/>
          </p:cNvSpPr>
          <p:nvPr/>
        </p:nvSpPr>
        <p:spPr bwMode="auto">
          <a:xfrm>
            <a:off x="12206914" y="288329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Freeform 117"/>
          <p:cNvSpPr>
            <a:spLocks/>
          </p:cNvSpPr>
          <p:nvPr/>
        </p:nvSpPr>
        <p:spPr bwMode="auto">
          <a:xfrm>
            <a:off x="11929101" y="183395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78" y="188268"/>
            <a:ext cx="62351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CV1: </a:t>
            </a:r>
            <a:r>
              <a:rPr lang="en-US" sz="2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khoá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endParaRPr lang="en-US" sz="2600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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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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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CV2: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2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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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2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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Đánh răng và súc miệng cho đến khi miệng sạch.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493026" y="614571"/>
            <a:ext cx="6698974" cy="62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84000"/>
              </a:lnSpc>
              <a:spcBef>
                <a:spcPts val="27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cs typeface="Arial" pitchFamily="34" charset="0"/>
              </a:rPr>
              <a:t>Sơ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cs typeface="Arial" pitchFamily="34" charset="0"/>
              </a:rPr>
              <a:t>đồ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cs typeface="Arial" pitchFamily="34" charset="0"/>
              </a:rPr>
              <a:t>khối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cs typeface="Arial" pitchFamily="34" charset="0"/>
              </a:rPr>
              <a:t> minh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cs typeface="Arial" pitchFamily="34" charset="0"/>
              </a:rPr>
              <a:t>hoạ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cs typeface="Arial" pitchFamily="34" charset="0"/>
              </a:rPr>
              <a:t>công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cs typeface="Arial" pitchFamily="34" charset="0"/>
              </a:rPr>
              <a:t>việc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cs typeface="Arial" pitchFamily="34" charset="0"/>
              </a:rPr>
              <a:t>soạn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cs typeface="Arial" pitchFamily="34" charset="0"/>
              </a:rPr>
              <a:t>sách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cs typeface="Arial" pitchFamily="34" charset="0"/>
              </a:rPr>
              <a:t>vở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cs typeface="Arial" pitchFamily="34" charset="0"/>
              </a:rPr>
              <a:t>theo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cs typeface="Arial" pitchFamily="34" charset="0"/>
              </a:rPr>
              <a:t>thời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cs typeface="Arial" pitchFamily="34" charset="0"/>
              </a:rPr>
              <a:t>khoá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cs typeface="Arial" pitchFamily="34" charset="0"/>
              </a:rPr>
              <a:t>biểu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072768" y="1321905"/>
            <a:ext cx="0" cy="40750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940825" y="1709532"/>
            <a:ext cx="4263886" cy="5565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Xem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thời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khóa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biểu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biết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các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môn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học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076083" y="2259486"/>
            <a:ext cx="0" cy="40750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944140" y="2657052"/>
            <a:ext cx="4263886" cy="5565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Lấy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sách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của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các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môn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học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069459" y="3207006"/>
            <a:ext cx="0" cy="40750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937516" y="3614511"/>
            <a:ext cx="4263886" cy="5565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Cho </a:t>
            </a:r>
            <a:r>
              <a:rPr lang="en-US" dirty="0" err="1" smtClean="0">
                <a:solidFill>
                  <a:schemeClr val="tx1"/>
                </a:solidFill>
              </a:rPr>
              <a:t>sách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vào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cặp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130" y="233427"/>
            <a:ext cx="1009153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smtClean="0"/>
              <a:t>2. </a:t>
            </a:r>
            <a:r>
              <a:rPr lang="vi-VN" sz="2600" dirty="0" smtClean="0"/>
              <a:t>Câu </a:t>
            </a:r>
            <a:r>
              <a:rPr lang="vi-VN" sz="2600" dirty="0"/>
              <a:t>“Nếu trời mưa thì em không đá bóng” chứa cấu trúc rẽ nhánh dạng thiếu</a:t>
            </a:r>
            <a:endParaRPr lang="en-US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794" y="1364519"/>
            <a:ext cx="6331058" cy="433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80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ình ảnh Phim Hoạt Hình Học Tập Chăm Chỉ Cậu Bé Cô Gái Deskmate PNG , Bảng  đen, Bạn Cùng Lớp, Tập Trung Trong Lớp PNG miễn phí tải tập tin PSDCom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889883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4: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khởi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6377E727-BC89-4D6E-B226-CACE5608E42B}"/>
              </a:ext>
            </a:extLst>
          </p:cNvPr>
          <p:cNvSpPr/>
          <p:nvPr/>
        </p:nvSpPr>
        <p:spPr>
          <a:xfrm>
            <a:off x="995393" y="3990853"/>
            <a:ext cx="10261122" cy="205718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333687" y="4141744"/>
            <a:ext cx="97191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4: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khởi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80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280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280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80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80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800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sz="280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  <p:bldP spid="14" grpId="1"/>
      <p:bldP spid="13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18456" y="616213"/>
            <a:ext cx="54747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31117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5: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="" xmlns:a16="http://schemas.microsoft.com/office/drawing/2014/main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  <p:pic>
        <p:nvPicPr>
          <p:cNvPr id="8" name="Picture 10" descr="Digit 1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806" y="1566551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4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5809784" y="1841968"/>
            <a:ext cx="6033683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5835927" y="2047411"/>
            <a:ext cx="56989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còn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FF0745"/>
                </a:solidFill>
              </a:rPr>
              <a:t>Lệnh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=""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087" y="515161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=""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515161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229271" y="168952"/>
            <a:ext cx="44286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391125" y="769074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&#10;&#10;Description automatically generated">
            <a:extLst>
              <a:ext uri="{FF2B5EF4-FFF2-40B4-BE49-F238E27FC236}">
                <a16:creationId xmlns="" xmlns:a16="http://schemas.microsoft.com/office/drawing/2014/main" id="{0172BF00-BC97-485C-905E-3C4010402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1" y="1525263"/>
            <a:ext cx="5060032" cy="433717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EE210057-ECC6-45F5-8B2E-DE1CEFAC46CB}"/>
              </a:ext>
            </a:extLst>
          </p:cNvPr>
          <p:cNvCxnSpPr>
            <a:cxnSpLocks/>
          </p:cNvCxnSpPr>
          <p:nvPr/>
        </p:nvCxnSpPr>
        <p:spPr>
          <a:xfrm>
            <a:off x="5147123" y="1909295"/>
            <a:ext cx="0" cy="3776144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amond 2"/>
          <p:cNvSpPr/>
          <p:nvPr/>
        </p:nvSpPr>
        <p:spPr>
          <a:xfrm>
            <a:off x="1595076" y="2432115"/>
            <a:ext cx="2328421" cy="1178351"/>
          </a:xfrm>
          <a:prstGeom prst="diamond">
            <a:avLst/>
          </a:prstGeom>
          <a:solidFill>
            <a:srgbClr val="03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Điều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kiện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3641" y="4232635"/>
            <a:ext cx="1725105" cy="6787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Lệnh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5966781" y="2047361"/>
            <a:ext cx="58766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đúng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FF0745"/>
                </a:solidFill>
              </a:rPr>
              <a:t>Lệnh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và</a:t>
            </a:r>
            <a:r>
              <a:rPr lang="en-US" sz="3000" dirty="0" smtClean="0">
                <a:solidFill>
                  <a:srgbClr val="008000"/>
                </a:solidFill>
              </a:rPr>
              <a:t> quay </a:t>
            </a:r>
            <a:r>
              <a:rPr lang="en-US" sz="3000" dirty="0" err="1" smtClean="0">
                <a:solidFill>
                  <a:srgbClr val="008000"/>
                </a:solidFill>
              </a:rPr>
              <a:t>lại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kiểm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tra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Điều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kiện,nếu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lệnh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lặp</a:t>
            </a:r>
            <a:r>
              <a:rPr lang="en-US" sz="3000" dirty="0" smtClean="0">
                <a:solidFill>
                  <a:srgbClr val="008000"/>
                </a:solidFill>
              </a:rPr>
              <a:t>. </a:t>
            </a:r>
            <a:endParaRPr lang="en-US" sz="3000" dirty="0">
              <a:solidFill>
                <a:srgbClr val="008000"/>
              </a:solidFill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=""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5808348" y="1827624"/>
            <a:ext cx="6057874" cy="3361360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5808409" y="1864316"/>
            <a:ext cx="599811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FF0745"/>
                </a:solidFill>
              </a:rPr>
              <a:t>Cấu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trúc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lặp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dùng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mô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toán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lần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1C0A9F5-B98B-4837-B975-AC6BEBE1C9F6}"/>
              </a:ext>
            </a:extLst>
          </p:cNvPr>
          <p:cNvSpPr txBox="1"/>
          <p:nvPr/>
        </p:nvSpPr>
        <p:spPr>
          <a:xfrm>
            <a:off x="5906065" y="3524260"/>
            <a:ext cx="599811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 trúc lặp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bao giờ cũng có bước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điều kiện 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thúc quá trình lặp.</a:t>
            </a:r>
            <a:endParaRPr lang="en-US" sz="30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167" y="5285329"/>
            <a:ext cx="4178555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Sơ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đồ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khối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tả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cấu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trúc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lặp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372" y="815283"/>
            <a:ext cx="74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sym typeface="Wingdings"/>
              </a:rPr>
              <a:t>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95076" y="5923722"/>
            <a:ext cx="690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745"/>
                </a:solidFill>
                <a:sym typeface="Wingdings"/>
              </a:rPr>
              <a:t></a:t>
            </a:r>
            <a:endParaRPr lang="en-US" sz="4000" b="1" dirty="0">
              <a:solidFill>
                <a:srgbClr val="FF074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6548" y="6021457"/>
            <a:ext cx="8776252" cy="461665"/>
          </a:xfrm>
          <a:prstGeom prst="rect">
            <a:avLst/>
          </a:prstGeom>
          <a:noFill/>
          <a:ln>
            <a:solidFill>
              <a:srgbClr val="FF074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</a:rPr>
              <a:t>Ba </a:t>
            </a:r>
            <a:r>
              <a:rPr lang="en-US" sz="2400" b="1" dirty="0" err="1" smtClean="0">
                <a:solidFill>
                  <a:srgbClr val="CC00CC"/>
                </a:solidFill>
              </a:rPr>
              <a:t>cấu</a:t>
            </a:r>
            <a:r>
              <a:rPr lang="en-US" sz="2400" b="1" dirty="0" smtClean="0">
                <a:solidFill>
                  <a:srgbClr val="CC00CC"/>
                </a:solidFill>
              </a:rPr>
              <a:t> </a:t>
            </a:r>
            <a:r>
              <a:rPr lang="en-US" sz="2400" b="1" dirty="0" err="1" smtClean="0">
                <a:solidFill>
                  <a:srgbClr val="CC00CC"/>
                </a:solidFill>
              </a:rPr>
              <a:t>trúc</a:t>
            </a:r>
            <a:r>
              <a:rPr lang="en-US" sz="2400" b="1" dirty="0" smtClean="0">
                <a:solidFill>
                  <a:srgbClr val="CC00CC"/>
                </a:solidFill>
              </a:rPr>
              <a:t> </a:t>
            </a:r>
            <a:r>
              <a:rPr lang="en-US" sz="2400" b="1" dirty="0" err="1" smtClean="0">
                <a:solidFill>
                  <a:srgbClr val="CC00CC"/>
                </a:solidFill>
              </a:rPr>
              <a:t>tuần</a:t>
            </a:r>
            <a:r>
              <a:rPr lang="en-US" sz="2400" b="1" dirty="0" smtClean="0">
                <a:solidFill>
                  <a:srgbClr val="CC00CC"/>
                </a:solidFill>
              </a:rPr>
              <a:t> </a:t>
            </a:r>
            <a:r>
              <a:rPr lang="en-US" sz="2400" b="1" dirty="0" err="1" smtClean="0">
                <a:solidFill>
                  <a:srgbClr val="CC00CC"/>
                </a:solidFill>
              </a:rPr>
              <a:t>tự</a:t>
            </a:r>
            <a:r>
              <a:rPr lang="en-US" sz="2400" b="1" dirty="0" smtClean="0">
                <a:solidFill>
                  <a:srgbClr val="CC00CC"/>
                </a:solidFill>
              </a:rPr>
              <a:t>, </a:t>
            </a:r>
            <a:r>
              <a:rPr lang="en-US" sz="2400" b="1" dirty="0" err="1" smtClean="0">
                <a:solidFill>
                  <a:srgbClr val="CC00CC"/>
                </a:solidFill>
              </a:rPr>
              <a:t>rẽ</a:t>
            </a:r>
            <a:r>
              <a:rPr lang="en-US" sz="2400" b="1" dirty="0" smtClean="0">
                <a:solidFill>
                  <a:srgbClr val="CC00CC"/>
                </a:solidFill>
              </a:rPr>
              <a:t> </a:t>
            </a:r>
            <a:r>
              <a:rPr lang="en-US" sz="2400" b="1" dirty="0" err="1" smtClean="0">
                <a:solidFill>
                  <a:srgbClr val="CC00CC"/>
                </a:solidFill>
              </a:rPr>
              <a:t>nhánh</a:t>
            </a:r>
            <a:r>
              <a:rPr lang="en-US" sz="2400" b="1" dirty="0" smtClean="0">
                <a:solidFill>
                  <a:srgbClr val="CC00CC"/>
                </a:solidFill>
              </a:rPr>
              <a:t> </a:t>
            </a:r>
            <a:r>
              <a:rPr lang="en-US" sz="2400" b="1" dirty="0" err="1" smtClean="0">
                <a:solidFill>
                  <a:srgbClr val="CC00CC"/>
                </a:solidFill>
              </a:rPr>
              <a:t>và</a:t>
            </a:r>
            <a:r>
              <a:rPr lang="en-US" sz="2400" b="1" dirty="0" smtClean="0">
                <a:solidFill>
                  <a:srgbClr val="CC00CC"/>
                </a:solidFill>
              </a:rPr>
              <a:t> </a:t>
            </a:r>
            <a:r>
              <a:rPr lang="en-US" sz="2400" b="1" dirty="0" err="1" smtClean="0">
                <a:solidFill>
                  <a:srgbClr val="CC00CC"/>
                </a:solidFill>
              </a:rPr>
              <a:t>lặp</a:t>
            </a:r>
            <a:r>
              <a:rPr lang="en-US" sz="2400" b="1" dirty="0" smtClean="0">
                <a:solidFill>
                  <a:srgbClr val="CC00CC"/>
                </a:solidFill>
              </a:rPr>
              <a:t> </a:t>
            </a:r>
            <a:r>
              <a:rPr lang="en-US" sz="2400" b="1" dirty="0" err="1" smtClean="0">
                <a:solidFill>
                  <a:srgbClr val="CC00CC"/>
                </a:solidFill>
              </a:rPr>
              <a:t>là</a:t>
            </a:r>
            <a:r>
              <a:rPr lang="en-US" sz="2400" b="1" dirty="0" smtClean="0">
                <a:solidFill>
                  <a:srgbClr val="CC00CC"/>
                </a:solidFill>
              </a:rPr>
              <a:t> </a:t>
            </a:r>
            <a:r>
              <a:rPr lang="en-US" sz="2400" b="1" dirty="0" err="1" smtClean="0">
                <a:solidFill>
                  <a:srgbClr val="CC00CC"/>
                </a:solidFill>
              </a:rPr>
              <a:t>đủ</a:t>
            </a:r>
            <a:r>
              <a:rPr lang="en-US" sz="2400" b="1" dirty="0" smtClean="0">
                <a:solidFill>
                  <a:srgbClr val="CC00CC"/>
                </a:solidFill>
              </a:rPr>
              <a:t> </a:t>
            </a:r>
            <a:r>
              <a:rPr lang="en-US" sz="2400" b="1" dirty="0" err="1" smtClean="0">
                <a:solidFill>
                  <a:srgbClr val="CC00CC"/>
                </a:solidFill>
              </a:rPr>
              <a:t>để</a:t>
            </a:r>
            <a:r>
              <a:rPr lang="en-US" sz="2400" b="1" dirty="0" smtClean="0">
                <a:solidFill>
                  <a:srgbClr val="CC00CC"/>
                </a:solidFill>
              </a:rPr>
              <a:t> </a:t>
            </a:r>
            <a:r>
              <a:rPr lang="en-US" sz="2400" b="1" dirty="0" err="1" smtClean="0">
                <a:solidFill>
                  <a:srgbClr val="CC00CC"/>
                </a:solidFill>
              </a:rPr>
              <a:t>mô</a:t>
            </a:r>
            <a:r>
              <a:rPr lang="en-US" sz="2400" b="1" dirty="0" smtClean="0">
                <a:solidFill>
                  <a:srgbClr val="CC00CC"/>
                </a:solidFill>
              </a:rPr>
              <a:t> </a:t>
            </a:r>
            <a:r>
              <a:rPr lang="en-US" sz="2400" b="1" dirty="0" err="1" smtClean="0">
                <a:solidFill>
                  <a:srgbClr val="CC00CC"/>
                </a:solidFill>
              </a:rPr>
              <a:t>tả</a:t>
            </a:r>
            <a:r>
              <a:rPr lang="en-US" sz="2400" b="1" dirty="0" smtClean="0">
                <a:solidFill>
                  <a:srgbClr val="CC00CC"/>
                </a:solidFill>
              </a:rPr>
              <a:t> </a:t>
            </a:r>
            <a:r>
              <a:rPr lang="en-US" sz="2400" b="1" dirty="0" err="1" smtClean="0">
                <a:solidFill>
                  <a:srgbClr val="CC00CC"/>
                </a:solidFill>
              </a:rPr>
              <a:t>mọi</a:t>
            </a:r>
            <a:r>
              <a:rPr lang="en-US" sz="2400" b="1" dirty="0" smtClean="0">
                <a:solidFill>
                  <a:srgbClr val="CC00CC"/>
                </a:solidFill>
              </a:rPr>
              <a:t> </a:t>
            </a:r>
            <a:r>
              <a:rPr lang="en-US" sz="2400" b="1" dirty="0" err="1" smtClean="0">
                <a:solidFill>
                  <a:srgbClr val="CC00CC"/>
                </a:solidFill>
              </a:rPr>
              <a:t>thuật</a:t>
            </a:r>
            <a:r>
              <a:rPr lang="en-US" sz="2400" b="1" dirty="0" smtClean="0">
                <a:solidFill>
                  <a:srgbClr val="CC00CC"/>
                </a:solidFill>
              </a:rPr>
              <a:t> </a:t>
            </a:r>
            <a:r>
              <a:rPr lang="en-US" sz="2400" b="1" dirty="0" err="1" smtClean="0">
                <a:solidFill>
                  <a:srgbClr val="CC00CC"/>
                </a:solidFill>
              </a:rPr>
              <a:t>toán</a:t>
            </a:r>
            <a:r>
              <a:rPr lang="en-US" sz="2400" b="1" dirty="0" smtClean="0">
                <a:solidFill>
                  <a:srgbClr val="CC00CC"/>
                </a:solidFill>
              </a:rPr>
              <a:t>.</a:t>
            </a:r>
            <a:endParaRPr lang="en-US" sz="2400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3" grpId="0" animBg="1"/>
      <p:bldP spid="6" grpId="0" animBg="1"/>
      <p:bldP spid="14" grpId="0"/>
      <p:bldP spid="14" grpId="1"/>
      <p:bldP spid="15" grpId="0" animBg="1"/>
      <p:bldP spid="16" grpId="0"/>
      <p:bldP spid="17" grpId="0"/>
      <p:bldP spid="5" grpId="0" animBg="1"/>
      <p:bldP spid="20" grpId="0"/>
      <p:bldP spid="21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=""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" y="1406790"/>
            <a:ext cx="12044807" cy="43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E83708F-2D47-4B23-B846-AA6D147F6D84}"/>
              </a:ext>
            </a:extLst>
          </p:cNvPr>
          <p:cNvSpPr/>
          <p:nvPr/>
        </p:nvSpPr>
        <p:spPr>
          <a:xfrm>
            <a:off x="2548445" y="794329"/>
            <a:ext cx="70951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lang="en-US" sz="4800" b="1" cap="none" spc="0" dirty="0">
              <a:ln/>
              <a:solidFill>
                <a:srgbClr val="FF074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88A08C25-3AD6-44F0-BB14-64B9E1EC7529}"/>
              </a:ext>
            </a:extLst>
          </p:cNvPr>
          <p:cNvGrpSpPr/>
          <p:nvPr/>
        </p:nvGrpSpPr>
        <p:grpSpPr>
          <a:xfrm>
            <a:off x="194310" y="1899543"/>
            <a:ext cx="5683059" cy="3847522"/>
            <a:chOff x="194310" y="1899543"/>
            <a:chExt cx="5683059" cy="3847522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79249260-D058-4D40-A38C-CF40E76A752B}"/>
                </a:ext>
              </a:extLst>
            </p:cNvPr>
            <p:cNvSpPr txBox="1"/>
            <p:nvPr/>
          </p:nvSpPr>
          <p:spPr>
            <a:xfrm>
              <a:off x="646237" y="3017800"/>
              <a:ext cx="4957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tuần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tự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endParaRPr lang="en-US" sz="2400" b="1" dirty="0">
                <a:solidFill>
                  <a:srgbClr val="FF5FA9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15" name="Ribbon: Tilted Down 14">
              <a:extLst>
                <a:ext uri="{FF2B5EF4-FFF2-40B4-BE49-F238E27FC236}">
                  <a16:creationId xmlns="" xmlns:a16="http://schemas.microsoft.com/office/drawing/2014/main" id="{34A199E4-3D5B-42AF-B506-13DDBFA956E5}"/>
                </a:ext>
              </a:extLst>
            </p:cNvPr>
            <p:cNvSpPr/>
            <p:nvPr/>
          </p:nvSpPr>
          <p:spPr>
            <a:xfrm>
              <a:off x="194310" y="2956245"/>
              <a:ext cx="5683059" cy="646331"/>
            </a:xfrm>
            <a:prstGeom prst="ribbon">
              <a:avLst/>
            </a:prstGeom>
            <a:solidFill>
              <a:srgbClr val="FF5FA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D61252A-5EEC-4B80-B176-808765533BBE}"/>
                </a:ext>
              </a:extLst>
            </p:cNvPr>
            <p:cNvSpPr txBox="1"/>
            <p:nvPr/>
          </p:nvSpPr>
          <p:spPr>
            <a:xfrm>
              <a:off x="954462" y="3676567"/>
              <a:ext cx="39319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tuần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tự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gì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thiếu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đủ</a:t>
              </a:r>
              <a:endParaRPr lang="en-US" sz="2200" dirty="0">
                <a:solidFill>
                  <a:srgbClr val="FF5FA9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="" xmlns:a16="http://schemas.microsoft.com/office/drawing/2014/main" id="{4E9BEBC6-EB64-47DF-A3D0-52335EA75FE2}"/>
                </a:ext>
              </a:extLst>
            </p:cNvPr>
            <p:cNvSpPr/>
            <p:nvPr/>
          </p:nvSpPr>
          <p:spPr>
            <a:xfrm>
              <a:off x="855572" y="3369625"/>
              <a:ext cx="4114800" cy="2377440"/>
            </a:xfrm>
            <a:custGeom>
              <a:avLst/>
              <a:gdLst>
                <a:gd name="connsiteX0" fmla="*/ 396248 w 4114800"/>
                <a:gd name="connsiteY0" fmla="*/ 0 h 2377440"/>
                <a:gd name="connsiteX1" fmla="*/ 3718552 w 4114800"/>
                <a:gd name="connsiteY1" fmla="*/ 0 h 2377440"/>
                <a:gd name="connsiteX2" fmla="*/ 4114800 w 4114800"/>
                <a:gd name="connsiteY2" fmla="*/ 396248 h 2377440"/>
                <a:gd name="connsiteX3" fmla="*/ 4114800 w 4114800"/>
                <a:gd name="connsiteY3" fmla="*/ 2377440 h 2377440"/>
                <a:gd name="connsiteX4" fmla="*/ 4114800 w 4114800"/>
                <a:gd name="connsiteY4" fmla="*/ 2377440 h 2377440"/>
                <a:gd name="connsiteX5" fmla="*/ 0 w 4114800"/>
                <a:gd name="connsiteY5" fmla="*/ 2377440 h 2377440"/>
                <a:gd name="connsiteX6" fmla="*/ 0 w 4114800"/>
                <a:gd name="connsiteY6" fmla="*/ 2377440 h 2377440"/>
                <a:gd name="connsiteX7" fmla="*/ 0 w 4114800"/>
                <a:gd name="connsiteY7" fmla="*/ 396248 h 2377440"/>
                <a:gd name="connsiteX8" fmla="*/ 396248 w 4114800"/>
                <a:gd name="connsiteY8" fmla="*/ 0 h 23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77440" extrusionOk="0">
                  <a:moveTo>
                    <a:pt x="396248" y="0"/>
                  </a:moveTo>
                  <a:cubicBezTo>
                    <a:pt x="1213384" y="106468"/>
                    <a:pt x="3069980" y="105857"/>
                    <a:pt x="3718552" y="0"/>
                  </a:cubicBezTo>
                  <a:cubicBezTo>
                    <a:pt x="3931055" y="-22838"/>
                    <a:pt x="4123048" y="154772"/>
                    <a:pt x="4114800" y="396248"/>
                  </a:cubicBezTo>
                  <a:cubicBezTo>
                    <a:pt x="4230650" y="1210005"/>
                    <a:pt x="4244746" y="1721115"/>
                    <a:pt x="4114800" y="2377440"/>
                  </a:cubicBezTo>
                  <a:lnTo>
                    <a:pt x="4114800" y="2377440"/>
                  </a:lnTo>
                  <a:cubicBezTo>
                    <a:pt x="3425941" y="2374004"/>
                    <a:pt x="1170265" y="2476340"/>
                    <a:pt x="0" y="2377440"/>
                  </a:cubicBezTo>
                  <a:lnTo>
                    <a:pt x="0" y="2377440"/>
                  </a:lnTo>
                  <a:cubicBezTo>
                    <a:pt x="-58673" y="1754868"/>
                    <a:pt x="125736" y="965003"/>
                    <a:pt x="0" y="396248"/>
                  </a:cubicBezTo>
                  <a:cubicBezTo>
                    <a:pt x="-7763" y="181395"/>
                    <a:pt x="169292" y="6973"/>
                    <a:pt x="396248" y="0"/>
                  </a:cubicBezTo>
                  <a:close/>
                </a:path>
              </a:pathLst>
            </a:custGeom>
            <a:noFill/>
            <a:ln w="28575">
              <a:solidFill>
                <a:srgbClr val="FF5FA9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="" xmlns:ask="http://schemas.microsoft.com/office/drawing/2018/sketchyshapes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pic>
          <p:nvPicPr>
            <p:cNvPr id="13" name="Graphic 12" descr="Alarm Ringing with solid fill">
              <a:extLst>
                <a:ext uri="{FF2B5EF4-FFF2-40B4-BE49-F238E27FC236}">
                  <a16:creationId xmlns="" xmlns:a16="http://schemas.microsoft.com/office/drawing/2014/main" id="{8BDE8F9B-892D-4667-BC62-E8E468FD2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89609" y="5096336"/>
              <a:ext cx="641802" cy="64180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55F01C3-AFDE-4F8A-A6CD-0EFC4D6A6270}"/>
                </a:ext>
              </a:extLst>
            </p:cNvPr>
            <p:cNvSpPr txBox="1"/>
            <p:nvPr/>
          </p:nvSpPr>
          <p:spPr>
            <a:xfrm>
              <a:off x="2804531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8AB01A00-D961-481B-855D-EE274B4D30E3}"/>
              </a:ext>
            </a:extLst>
          </p:cNvPr>
          <p:cNvGrpSpPr/>
          <p:nvPr/>
        </p:nvGrpSpPr>
        <p:grpSpPr>
          <a:xfrm>
            <a:off x="5949120" y="1899543"/>
            <a:ext cx="5687568" cy="3850869"/>
            <a:chOff x="5949120" y="1899543"/>
            <a:chExt cx="5687568" cy="3850869"/>
          </a:xfrm>
        </p:grpSpPr>
        <p:sp>
          <p:nvSpPr>
            <p:cNvPr id="41" name="Ribbon: Tilted Down 40">
              <a:extLst>
                <a:ext uri="{FF2B5EF4-FFF2-40B4-BE49-F238E27FC236}">
                  <a16:creationId xmlns="" xmlns:a16="http://schemas.microsoft.com/office/drawing/2014/main" id="{6D7BCC7E-4DDC-42CE-B995-129199DCB8AE}"/>
                </a:ext>
              </a:extLst>
            </p:cNvPr>
            <p:cNvSpPr/>
            <p:nvPr/>
          </p:nvSpPr>
          <p:spPr>
            <a:xfrm>
              <a:off x="5949120" y="2956245"/>
              <a:ext cx="5687568" cy="646331"/>
            </a:xfrm>
            <a:prstGeom prst="ribbon">
              <a:avLst/>
            </a:prstGeom>
            <a:solidFill>
              <a:srgbClr val="03FF7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B6C7EE1A-EF1D-4207-A9ED-3F943C7E00D5}"/>
                </a:ext>
              </a:extLst>
            </p:cNvPr>
            <p:cNvSpPr txBox="1"/>
            <p:nvPr/>
          </p:nvSpPr>
          <p:spPr>
            <a:xfrm>
              <a:off x="6457485" y="2987395"/>
              <a:ext cx="4604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endParaRPr lang="en-US" sz="2400" b="1" dirty="0">
                <a:solidFill>
                  <a:srgbClr val="03FF7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F4EBD292-DF3E-464D-8EF7-47AF7D81DD1F}"/>
                </a:ext>
              </a:extLst>
            </p:cNvPr>
            <p:cNvSpPr txBox="1"/>
            <p:nvPr/>
          </p:nvSpPr>
          <p:spPr>
            <a:xfrm>
              <a:off x="7081022" y="3859447"/>
              <a:ext cx="39319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gì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Sơ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đồ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khối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mô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tả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endParaRPr lang="en-US" sz="2200" dirty="0">
                <a:solidFill>
                  <a:srgbClr val="03FF7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="" xmlns:a16="http://schemas.microsoft.com/office/drawing/2014/main" id="{3EED71A5-6CE3-4C49-AEDA-C4AC5F189E58}"/>
                </a:ext>
              </a:extLst>
            </p:cNvPr>
            <p:cNvSpPr/>
            <p:nvPr/>
          </p:nvSpPr>
          <p:spPr>
            <a:xfrm>
              <a:off x="6976010" y="3369625"/>
              <a:ext cx="4114800" cy="2380787"/>
            </a:xfrm>
            <a:custGeom>
              <a:avLst/>
              <a:gdLst>
                <a:gd name="connsiteX0" fmla="*/ 396806 w 4114800"/>
                <a:gd name="connsiteY0" fmla="*/ 0 h 2380787"/>
                <a:gd name="connsiteX1" fmla="*/ 3717994 w 4114800"/>
                <a:gd name="connsiteY1" fmla="*/ 0 h 2380787"/>
                <a:gd name="connsiteX2" fmla="*/ 4114800 w 4114800"/>
                <a:gd name="connsiteY2" fmla="*/ 396806 h 2380787"/>
                <a:gd name="connsiteX3" fmla="*/ 4114800 w 4114800"/>
                <a:gd name="connsiteY3" fmla="*/ 2380787 h 2380787"/>
                <a:gd name="connsiteX4" fmla="*/ 4114800 w 4114800"/>
                <a:gd name="connsiteY4" fmla="*/ 2380787 h 2380787"/>
                <a:gd name="connsiteX5" fmla="*/ 0 w 4114800"/>
                <a:gd name="connsiteY5" fmla="*/ 2380787 h 2380787"/>
                <a:gd name="connsiteX6" fmla="*/ 0 w 4114800"/>
                <a:gd name="connsiteY6" fmla="*/ 2380787 h 2380787"/>
                <a:gd name="connsiteX7" fmla="*/ 0 w 4114800"/>
                <a:gd name="connsiteY7" fmla="*/ 396806 h 2380787"/>
                <a:gd name="connsiteX8" fmla="*/ 396806 w 4114800"/>
                <a:gd name="connsiteY8" fmla="*/ 0 h 238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80787" extrusionOk="0">
                  <a:moveTo>
                    <a:pt x="396806" y="0"/>
                  </a:moveTo>
                  <a:cubicBezTo>
                    <a:pt x="1570951" y="106468"/>
                    <a:pt x="2673140" y="105857"/>
                    <a:pt x="3717994" y="0"/>
                  </a:cubicBezTo>
                  <a:cubicBezTo>
                    <a:pt x="3932794" y="-15673"/>
                    <a:pt x="4129165" y="138233"/>
                    <a:pt x="4114800" y="396806"/>
                  </a:cubicBezTo>
                  <a:cubicBezTo>
                    <a:pt x="4230650" y="1276752"/>
                    <a:pt x="4244746" y="1420428"/>
                    <a:pt x="4114800" y="2380787"/>
                  </a:cubicBezTo>
                  <a:lnTo>
                    <a:pt x="4114800" y="2380787"/>
                  </a:lnTo>
                  <a:cubicBezTo>
                    <a:pt x="3425941" y="2377351"/>
                    <a:pt x="1170265" y="2479687"/>
                    <a:pt x="0" y="2380787"/>
                  </a:cubicBezTo>
                  <a:lnTo>
                    <a:pt x="0" y="2380787"/>
                  </a:lnTo>
                  <a:cubicBezTo>
                    <a:pt x="-58673" y="2009480"/>
                    <a:pt x="125736" y="1266561"/>
                    <a:pt x="0" y="396806"/>
                  </a:cubicBezTo>
                  <a:cubicBezTo>
                    <a:pt x="-13512" y="184600"/>
                    <a:pt x="173681" y="3416"/>
                    <a:pt x="396806" y="0"/>
                  </a:cubicBezTo>
                  <a:close/>
                </a:path>
              </a:pathLst>
            </a:custGeom>
            <a:noFill/>
            <a:ln w="28575">
              <a:solidFill>
                <a:srgbClr val="03FF74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="" xmlns:ask="http://schemas.microsoft.com/office/drawing/2018/sketchyshapes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51350B7C-5899-43B2-8899-EE6D98DE6C11}"/>
                </a:ext>
              </a:extLst>
            </p:cNvPr>
            <p:cNvSpPr txBox="1"/>
            <p:nvPr/>
          </p:nvSpPr>
          <p:spPr>
            <a:xfrm>
              <a:off x="8342039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2</a:t>
              </a:r>
            </a:p>
          </p:txBody>
        </p:sp>
        <p:pic>
          <p:nvPicPr>
            <p:cNvPr id="47" name="Graphic 46" descr="Programmer female with solid fill">
              <a:extLst>
                <a:ext uri="{FF2B5EF4-FFF2-40B4-BE49-F238E27FC236}">
                  <a16:creationId xmlns="" xmlns:a16="http://schemas.microsoft.com/office/drawing/2014/main" id="{856060A5-D2E3-41DA-816E-5951F404E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29154" y="5059176"/>
              <a:ext cx="640080" cy="640080"/>
            </a:xfrm>
            <a:prstGeom prst="rect">
              <a:avLst/>
            </a:prstGeom>
          </p:spPr>
        </p:pic>
      </p:grpSp>
      <p:pic>
        <p:nvPicPr>
          <p:cNvPr id="53" name="Picture 52" descr="Icon&#10;&#10;Description automatically generated">
            <a:extLst>
              <a:ext uri="{FF2B5EF4-FFF2-40B4-BE49-F238E27FC236}">
                <a16:creationId xmlns="" xmlns:a16="http://schemas.microsoft.com/office/drawing/2014/main" id="{6404414E-D99A-44B4-ABD6-03B2CA0014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19" y="5105290"/>
            <a:ext cx="1290244" cy="1290244"/>
          </a:xfrm>
          <a:prstGeom prst="rect">
            <a:avLst/>
          </a:prstGeom>
        </p:spPr>
      </p:pic>
      <p:pic>
        <p:nvPicPr>
          <p:cNvPr id="55" name="Picture 54" descr="Shape, icon&#10;&#10;Description automatically generated">
            <a:extLst>
              <a:ext uri="{FF2B5EF4-FFF2-40B4-BE49-F238E27FC236}">
                <a16:creationId xmlns="" xmlns:a16="http://schemas.microsoft.com/office/drawing/2014/main" id="{69C8E2F5-7424-419B-BD38-A489A9D3A3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5" y="5105290"/>
            <a:ext cx="1290244" cy="1290244"/>
          </a:xfrm>
          <a:prstGeom prst="rect">
            <a:avLst/>
          </a:prstGeom>
        </p:spPr>
      </p:pic>
      <p:pic>
        <p:nvPicPr>
          <p:cNvPr id="66" name="Picture 65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3CD75261-6C47-4949-9DC8-F5523C1B16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211" y="45293"/>
            <a:ext cx="1108159" cy="1108159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B258A0B6-04CA-443C-BA7C-E0DEBB2840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38" y="638898"/>
            <a:ext cx="1108159" cy="1108159"/>
          </a:xfrm>
          <a:prstGeom prst="rect">
            <a:avLst/>
          </a:prstGeom>
        </p:spPr>
      </p:pic>
      <p:pic>
        <p:nvPicPr>
          <p:cNvPr id="80" name="Graphic 79" descr="Badge New with solid fill">
            <a:extLst>
              <a:ext uri="{FF2B5EF4-FFF2-40B4-BE49-F238E27FC236}">
                <a16:creationId xmlns="" xmlns:a16="http://schemas.microsoft.com/office/drawing/2014/main" id="{3F88EE12-5ED7-42C1-B4DC-0D82926247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39751" y="475741"/>
            <a:ext cx="201682" cy="201682"/>
          </a:xfrm>
          <a:prstGeom prst="rect">
            <a:avLst/>
          </a:prstGeom>
        </p:spPr>
      </p:pic>
      <p:pic>
        <p:nvPicPr>
          <p:cNvPr id="82" name="Graphic 81" descr="Badge New with solid fill">
            <a:extLst>
              <a:ext uri="{FF2B5EF4-FFF2-40B4-BE49-F238E27FC236}">
                <a16:creationId xmlns="" xmlns:a16="http://schemas.microsoft.com/office/drawing/2014/main" id="{86BBFCCE-8227-4255-B183-2D788AA41C4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21287" y="-1224379"/>
            <a:ext cx="463069" cy="463069"/>
          </a:xfrm>
          <a:prstGeom prst="rect">
            <a:avLst/>
          </a:prstGeom>
        </p:spPr>
      </p:pic>
      <p:pic>
        <p:nvPicPr>
          <p:cNvPr id="85" name="Graphic 84" descr="Stars outline">
            <a:extLst>
              <a:ext uri="{FF2B5EF4-FFF2-40B4-BE49-F238E27FC236}">
                <a16:creationId xmlns="" xmlns:a16="http://schemas.microsoft.com/office/drawing/2014/main" id="{D8323811-CC0A-42C1-AEBE-9B8EE588F1C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23998" y="6536178"/>
            <a:ext cx="463069" cy="463069"/>
          </a:xfrm>
          <a:prstGeom prst="rect">
            <a:avLst/>
          </a:prstGeom>
        </p:spPr>
      </p:pic>
      <p:pic>
        <p:nvPicPr>
          <p:cNvPr id="88" name="Graphic 87" descr="Star with solid fill">
            <a:extLst>
              <a:ext uri="{FF2B5EF4-FFF2-40B4-BE49-F238E27FC236}">
                <a16:creationId xmlns="" xmlns:a16="http://schemas.microsoft.com/office/drawing/2014/main" id="{B91787F6-FA8B-489A-AC67-11533CFE6F6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8590" y="2138471"/>
            <a:ext cx="210675" cy="210675"/>
          </a:xfrm>
          <a:prstGeom prst="rect">
            <a:avLst/>
          </a:prstGeom>
        </p:spPr>
      </p:pic>
      <p:pic>
        <p:nvPicPr>
          <p:cNvPr id="90" name="Graphic 89" descr="Star with solid fill">
            <a:extLst>
              <a:ext uri="{FF2B5EF4-FFF2-40B4-BE49-F238E27FC236}">
                <a16:creationId xmlns="" xmlns:a16="http://schemas.microsoft.com/office/drawing/2014/main" id="{23C8DEC3-F24E-4210-B9E7-783EA9034B0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34190" y="6187531"/>
            <a:ext cx="231535" cy="231535"/>
          </a:xfrm>
          <a:prstGeom prst="rect">
            <a:avLst/>
          </a:prstGeom>
        </p:spPr>
      </p:pic>
      <p:pic>
        <p:nvPicPr>
          <p:cNvPr id="91" name="Graphic 90" descr="Stars outline">
            <a:extLst>
              <a:ext uri="{FF2B5EF4-FFF2-40B4-BE49-F238E27FC236}">
                <a16:creationId xmlns="" xmlns:a16="http://schemas.microsoft.com/office/drawing/2014/main" id="{1D35B783-A364-420D-97AB-11F66C8FEA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87773" y="7587264"/>
            <a:ext cx="463069" cy="463069"/>
          </a:xfrm>
          <a:prstGeom prst="rect">
            <a:avLst/>
          </a:prstGeom>
        </p:spPr>
      </p:pic>
      <p:pic>
        <p:nvPicPr>
          <p:cNvPr id="93" name="Graphic 92" descr="Badge New with solid fill">
            <a:extLst>
              <a:ext uri="{FF2B5EF4-FFF2-40B4-BE49-F238E27FC236}">
                <a16:creationId xmlns="" xmlns:a16="http://schemas.microsoft.com/office/drawing/2014/main" id="{C2E36A71-7D59-48FF-BAF2-F1565938897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35750" y="2998449"/>
            <a:ext cx="189330" cy="189330"/>
          </a:xfrm>
          <a:prstGeom prst="rect">
            <a:avLst/>
          </a:prstGeom>
        </p:spPr>
      </p:pic>
      <p:pic>
        <p:nvPicPr>
          <p:cNvPr id="95" name="Graphic 94" descr="Stars outline">
            <a:extLst>
              <a:ext uri="{FF2B5EF4-FFF2-40B4-BE49-F238E27FC236}">
                <a16:creationId xmlns="" xmlns:a16="http://schemas.microsoft.com/office/drawing/2014/main" id="{8E41F32D-D1EF-486A-B9BC-C3AFBEF05B1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88737" y="3267942"/>
            <a:ext cx="463069" cy="463069"/>
          </a:xfrm>
          <a:prstGeom prst="rect">
            <a:avLst/>
          </a:prstGeom>
        </p:spPr>
      </p:pic>
      <p:pic>
        <p:nvPicPr>
          <p:cNvPr id="96" name="Graphic 95" descr="Stars outline">
            <a:extLst>
              <a:ext uri="{FF2B5EF4-FFF2-40B4-BE49-F238E27FC236}">
                <a16:creationId xmlns="" xmlns:a16="http://schemas.microsoft.com/office/drawing/2014/main" id="{C41307F2-050D-4F7C-B043-91FE67A46F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183941" y="3402191"/>
            <a:ext cx="463069" cy="463069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="" xmlns:a16="http://schemas.microsoft.com/office/drawing/2014/main" id="{C8EEDF1D-8B2A-4C79-B643-DE1C545310B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60933" y="590532"/>
            <a:ext cx="210675" cy="210675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="" xmlns:a16="http://schemas.microsoft.com/office/drawing/2014/main" id="{DB10F00C-0A1A-41EC-9344-1002D7395D0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34735" y="672598"/>
            <a:ext cx="231535" cy="231535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="" xmlns:a16="http://schemas.microsoft.com/office/drawing/2014/main" id="{4F4E5A67-D90E-4563-993A-B9C515BBFE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92463" y="857813"/>
            <a:ext cx="231535" cy="2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1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267630" y="129195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518316" y="692375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2" y="762422"/>
            <a:ext cx="7429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2452" y="732605"/>
            <a:ext cx="10257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843" y="1585110"/>
            <a:ext cx="102571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B1: 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B4: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598" y="3722550"/>
            <a:ext cx="102571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B4: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B5: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B6: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 descr="Digit 1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397" y="1543472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267630" y="129195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518316" y="692375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2" y="762422"/>
            <a:ext cx="7429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2452" y="682910"/>
            <a:ext cx="7443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Scratch,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166" y="1820005"/>
            <a:ext cx="8376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6.10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start timer"/>
          <p:cNvGrpSpPr/>
          <p:nvPr/>
        </p:nvGrpSpPr>
        <p:grpSpPr>
          <a:xfrm>
            <a:off x="8945301" y="408109"/>
            <a:ext cx="2636838" cy="799962"/>
            <a:chOff x="1332706" y="185859"/>
            <a:chExt cx="2636838" cy="799962"/>
          </a:xfrm>
        </p:grpSpPr>
        <p:sp>
          <p:nvSpPr>
            <p:cNvPr id="15" name="Rounded Rectangle 14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7" name="times up"/>
          <p:cNvGrpSpPr/>
          <p:nvPr/>
        </p:nvGrpSpPr>
        <p:grpSpPr>
          <a:xfrm>
            <a:off x="8945301" y="408109"/>
            <a:ext cx="2636838" cy="799962"/>
            <a:chOff x="4321176" y="185859"/>
            <a:chExt cx="2636838" cy="799962"/>
          </a:xfrm>
        </p:grpSpPr>
        <p:sp>
          <p:nvSpPr>
            <p:cNvPr id="18" name="Rounded Rectangle 17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0" name="AutoShape 3"/>
          <p:cNvSpPr>
            <a:spLocks noChangeAspect="1" noChangeArrowheads="1" noTextEdit="1"/>
          </p:cNvSpPr>
          <p:nvPr/>
        </p:nvSpPr>
        <p:spPr bwMode="auto">
          <a:xfrm>
            <a:off x="7433301" y="139897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0089189" y="196412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0089189" y="196412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0089189" y="196412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0089189" y="196412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9932026" y="185617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10"/>
          <p:cNvSpPr>
            <a:spLocks/>
          </p:cNvSpPr>
          <p:nvPr/>
        </p:nvSpPr>
        <p:spPr bwMode="auto">
          <a:xfrm>
            <a:off x="10959139" y="210382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11"/>
          <p:cNvSpPr>
            <a:spLocks/>
          </p:cNvSpPr>
          <p:nvPr/>
        </p:nvSpPr>
        <p:spPr bwMode="auto">
          <a:xfrm>
            <a:off x="8460414" y="208319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12"/>
          <p:cNvSpPr>
            <a:spLocks noEditPoints="1"/>
          </p:cNvSpPr>
          <p:nvPr/>
        </p:nvSpPr>
        <p:spPr bwMode="auto">
          <a:xfrm>
            <a:off x="8671551" y="238957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13"/>
          <p:cNvSpPr>
            <a:spLocks noEditPoints="1"/>
          </p:cNvSpPr>
          <p:nvPr/>
        </p:nvSpPr>
        <p:spPr bwMode="auto">
          <a:xfrm>
            <a:off x="8671551" y="238957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14"/>
          <p:cNvSpPr>
            <a:spLocks/>
          </p:cNvSpPr>
          <p:nvPr/>
        </p:nvSpPr>
        <p:spPr bwMode="auto">
          <a:xfrm>
            <a:off x="8671551" y="238957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15"/>
          <p:cNvSpPr>
            <a:spLocks/>
          </p:cNvSpPr>
          <p:nvPr/>
        </p:nvSpPr>
        <p:spPr bwMode="auto">
          <a:xfrm>
            <a:off x="11632239" y="256579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11392526" y="241180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>
            <a:off x="7890501" y="157201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18"/>
          <p:cNvSpPr>
            <a:spLocks noEditPoints="1"/>
          </p:cNvSpPr>
          <p:nvPr/>
        </p:nvSpPr>
        <p:spPr bwMode="auto">
          <a:xfrm>
            <a:off x="8106401" y="277534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19"/>
          <p:cNvSpPr>
            <a:spLocks/>
          </p:cNvSpPr>
          <p:nvPr/>
        </p:nvSpPr>
        <p:spPr bwMode="auto">
          <a:xfrm>
            <a:off x="8039726" y="181172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20"/>
          <p:cNvSpPr>
            <a:spLocks/>
          </p:cNvSpPr>
          <p:nvPr/>
        </p:nvSpPr>
        <p:spPr bwMode="auto">
          <a:xfrm>
            <a:off x="8501689" y="585032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21"/>
          <p:cNvSpPr>
            <a:spLocks noEditPoints="1"/>
          </p:cNvSpPr>
          <p:nvPr/>
        </p:nvSpPr>
        <p:spPr bwMode="auto">
          <a:xfrm>
            <a:off x="8771564" y="612337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22"/>
          <p:cNvSpPr>
            <a:spLocks noEditPoints="1"/>
          </p:cNvSpPr>
          <p:nvPr/>
        </p:nvSpPr>
        <p:spPr bwMode="auto">
          <a:xfrm>
            <a:off x="8771564" y="612337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23"/>
          <p:cNvSpPr>
            <a:spLocks/>
          </p:cNvSpPr>
          <p:nvPr/>
        </p:nvSpPr>
        <p:spPr bwMode="auto">
          <a:xfrm>
            <a:off x="8771564" y="612337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24"/>
          <p:cNvSpPr>
            <a:spLocks/>
          </p:cNvSpPr>
          <p:nvPr/>
        </p:nvSpPr>
        <p:spPr bwMode="auto">
          <a:xfrm>
            <a:off x="11067089" y="585032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25"/>
          <p:cNvSpPr>
            <a:spLocks/>
          </p:cNvSpPr>
          <p:nvPr/>
        </p:nvSpPr>
        <p:spPr bwMode="auto">
          <a:xfrm>
            <a:off x="11527464" y="612179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26"/>
          <p:cNvSpPr>
            <a:spLocks/>
          </p:cNvSpPr>
          <p:nvPr/>
        </p:nvSpPr>
        <p:spPr bwMode="auto">
          <a:xfrm>
            <a:off x="11527464" y="612179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27"/>
          <p:cNvSpPr>
            <a:spLocks/>
          </p:cNvSpPr>
          <p:nvPr/>
        </p:nvSpPr>
        <p:spPr bwMode="auto">
          <a:xfrm>
            <a:off x="11229014" y="612179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8250864" y="2486416"/>
            <a:ext cx="3829050" cy="3830638"/>
            <a:chOff x="817563" y="2264166"/>
            <a:chExt cx="3829050" cy="3830638"/>
          </a:xfrm>
        </p:grpSpPr>
        <p:sp>
          <p:nvSpPr>
            <p:cNvPr id="45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7" name="Freeform 29"/>
          <p:cNvSpPr>
            <a:spLocks noEditPoints="1"/>
          </p:cNvSpPr>
          <p:nvPr/>
        </p:nvSpPr>
        <p:spPr bwMode="auto">
          <a:xfrm>
            <a:off x="7971464" y="220860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30"/>
          <p:cNvSpPr>
            <a:spLocks noEditPoints="1"/>
          </p:cNvSpPr>
          <p:nvPr/>
        </p:nvSpPr>
        <p:spPr bwMode="auto">
          <a:xfrm>
            <a:off x="8144501" y="238005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31"/>
          <p:cNvSpPr>
            <a:spLocks noEditPoints="1"/>
          </p:cNvSpPr>
          <p:nvPr/>
        </p:nvSpPr>
        <p:spPr bwMode="auto">
          <a:xfrm>
            <a:off x="8054014" y="228956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9ADC1153-2F43-486F-96A6-AB4ADCB780F8}"/>
              </a:ext>
            </a:extLst>
          </p:cNvPr>
          <p:cNvGrpSpPr/>
          <p:nvPr/>
        </p:nvGrpSpPr>
        <p:grpSpPr>
          <a:xfrm>
            <a:off x="9889164" y="2634053"/>
            <a:ext cx="566738" cy="566738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7" name="Freeform 40"/>
          <p:cNvSpPr>
            <a:spLocks noEditPoints="1"/>
          </p:cNvSpPr>
          <p:nvPr/>
        </p:nvSpPr>
        <p:spPr bwMode="auto">
          <a:xfrm>
            <a:off x="10678151" y="307379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Freeform 46"/>
          <p:cNvSpPr>
            <a:spLocks noEditPoints="1"/>
          </p:cNvSpPr>
          <p:nvPr/>
        </p:nvSpPr>
        <p:spPr bwMode="auto">
          <a:xfrm>
            <a:off x="11219489" y="349447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FAFBB084-0936-4099-AE98-E909E5283190}"/>
              </a:ext>
            </a:extLst>
          </p:cNvPr>
          <p:cNvGrpSpPr/>
          <p:nvPr/>
        </p:nvGrpSpPr>
        <p:grpSpPr>
          <a:xfrm>
            <a:off x="11384776" y="3659624"/>
            <a:ext cx="585788" cy="700042"/>
            <a:chOff x="3951475" y="3437374"/>
            <a:chExt cx="585788" cy="700042"/>
          </a:xfrm>
        </p:grpSpPr>
        <p:sp>
          <p:nvSpPr>
            <p:cNvPr id="60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6" name="Freeform 58"/>
          <p:cNvSpPr>
            <a:spLocks noEditPoints="1"/>
          </p:cNvSpPr>
          <p:nvPr/>
        </p:nvSpPr>
        <p:spPr bwMode="auto">
          <a:xfrm>
            <a:off x="11243301" y="495497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9904C281-CCA8-4FD4-A293-FE67ED6D76E0}"/>
              </a:ext>
            </a:extLst>
          </p:cNvPr>
          <p:cNvGrpSpPr/>
          <p:nvPr/>
        </p:nvGrpSpPr>
        <p:grpSpPr>
          <a:xfrm>
            <a:off x="10714664" y="5380111"/>
            <a:ext cx="629286" cy="577850"/>
            <a:chOff x="3281363" y="5157861"/>
            <a:chExt cx="629286" cy="577850"/>
          </a:xfrm>
        </p:grpSpPr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Rectangle 67"/>
            <p:cNvSpPr>
              <a:spLocks noChangeArrowheads="1"/>
            </p:cNvSpPr>
            <p:nvPr/>
          </p:nvSpPr>
          <p:spPr bwMode="auto">
            <a:xfrm>
              <a:off x="3557907" y="5254699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4" name="Freeform 73"/>
          <p:cNvSpPr>
            <a:spLocks noEditPoints="1"/>
          </p:cNvSpPr>
          <p:nvPr/>
        </p:nvSpPr>
        <p:spPr bwMode="auto">
          <a:xfrm>
            <a:off x="9197014" y="308172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" name="Freeform 78"/>
          <p:cNvSpPr>
            <a:spLocks noEditPoints="1"/>
          </p:cNvSpPr>
          <p:nvPr/>
        </p:nvSpPr>
        <p:spPr bwMode="auto">
          <a:xfrm>
            <a:off x="8446126" y="435490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" name="Freeform 82"/>
          <p:cNvSpPr>
            <a:spLocks noEditPoints="1"/>
          </p:cNvSpPr>
          <p:nvPr/>
        </p:nvSpPr>
        <p:spPr bwMode="auto">
          <a:xfrm>
            <a:off x="8650914" y="5050228"/>
            <a:ext cx="17463" cy="123825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Freeform 90"/>
          <p:cNvSpPr>
            <a:spLocks noEditPoints="1"/>
          </p:cNvSpPr>
          <p:nvPr/>
        </p:nvSpPr>
        <p:spPr bwMode="auto">
          <a:xfrm>
            <a:off x="9989176" y="5770953"/>
            <a:ext cx="9525" cy="12700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18D2C52C-52FC-4FC3-B1F3-CE6A5B70BDB0}"/>
              </a:ext>
            </a:extLst>
          </p:cNvPr>
          <p:cNvGrpSpPr/>
          <p:nvPr/>
        </p:nvGrpSpPr>
        <p:grpSpPr>
          <a:xfrm>
            <a:off x="8365055" y="3611953"/>
            <a:ext cx="571500" cy="622533"/>
            <a:chOff x="931754" y="3389703"/>
            <a:chExt cx="571500" cy="622533"/>
          </a:xfrm>
        </p:grpSpPr>
        <p:sp>
          <p:nvSpPr>
            <p:cNvPr id="79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B54EFDBC-7861-49C1-81C9-9A16A96B193B}"/>
              </a:ext>
            </a:extLst>
          </p:cNvPr>
          <p:cNvGrpSpPr/>
          <p:nvPr/>
        </p:nvGrpSpPr>
        <p:grpSpPr>
          <a:xfrm>
            <a:off x="8930246" y="5380111"/>
            <a:ext cx="569913" cy="568325"/>
            <a:chOff x="1496945" y="5157861"/>
            <a:chExt cx="569913" cy="568325"/>
          </a:xfrm>
        </p:grpSpPr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426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2" name="Oval 107"/>
          <p:cNvSpPr>
            <a:spLocks noChangeArrowheads="1"/>
          </p:cNvSpPr>
          <p:nvPr/>
        </p:nvSpPr>
        <p:spPr bwMode="auto">
          <a:xfrm>
            <a:off x="10033626" y="426441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3" name="Oval 108"/>
          <p:cNvSpPr>
            <a:spLocks noChangeArrowheads="1"/>
          </p:cNvSpPr>
          <p:nvPr/>
        </p:nvSpPr>
        <p:spPr bwMode="auto">
          <a:xfrm>
            <a:off x="10092364" y="432632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Freeform 109"/>
          <p:cNvSpPr>
            <a:spLocks/>
          </p:cNvSpPr>
          <p:nvPr/>
        </p:nvSpPr>
        <p:spPr bwMode="auto">
          <a:xfrm>
            <a:off x="9241464" y="152439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Freeform 110"/>
          <p:cNvSpPr>
            <a:spLocks/>
          </p:cNvSpPr>
          <p:nvPr/>
        </p:nvSpPr>
        <p:spPr bwMode="auto">
          <a:xfrm>
            <a:off x="9397039" y="144025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Freeform 111"/>
          <p:cNvSpPr>
            <a:spLocks/>
          </p:cNvSpPr>
          <p:nvPr/>
        </p:nvSpPr>
        <p:spPr bwMode="auto">
          <a:xfrm>
            <a:off x="7463464" y="242767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Freeform 112"/>
          <p:cNvSpPr>
            <a:spLocks/>
          </p:cNvSpPr>
          <p:nvPr/>
        </p:nvSpPr>
        <p:spPr bwMode="auto">
          <a:xfrm>
            <a:off x="7328526" y="254356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8" name="Freeform 113"/>
          <p:cNvSpPr>
            <a:spLocks/>
          </p:cNvSpPr>
          <p:nvPr/>
        </p:nvSpPr>
        <p:spPr bwMode="auto">
          <a:xfrm>
            <a:off x="10773401" y="14815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Freeform 114"/>
          <p:cNvSpPr>
            <a:spLocks/>
          </p:cNvSpPr>
          <p:nvPr/>
        </p:nvSpPr>
        <p:spPr bwMode="auto">
          <a:xfrm>
            <a:off x="10617826" y="13989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0" name="Freeform 115"/>
          <p:cNvSpPr>
            <a:spLocks/>
          </p:cNvSpPr>
          <p:nvPr/>
        </p:nvSpPr>
        <p:spPr bwMode="auto">
          <a:xfrm>
            <a:off x="10879764" y="159424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1" name="Freeform 116"/>
          <p:cNvSpPr>
            <a:spLocks/>
          </p:cNvSpPr>
          <p:nvPr/>
        </p:nvSpPr>
        <p:spPr bwMode="auto">
          <a:xfrm>
            <a:off x="12206914" y="288329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" name="Freeform 117"/>
          <p:cNvSpPr>
            <a:spLocks/>
          </p:cNvSpPr>
          <p:nvPr/>
        </p:nvSpPr>
        <p:spPr bwMode="auto">
          <a:xfrm>
            <a:off x="11929101" y="183395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07" y="3313127"/>
            <a:ext cx="4245466" cy="358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23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2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267630" y="129195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518316" y="692375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2" y="762422"/>
            <a:ext cx="7429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2451" y="682910"/>
            <a:ext cx="11948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Scratch,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9656" y="1637017"/>
            <a:ext cx="10662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498077" y="3022012"/>
            <a:ext cx="0" cy="4021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amond 6"/>
          <p:cNvSpPr/>
          <p:nvPr/>
        </p:nvSpPr>
        <p:spPr>
          <a:xfrm>
            <a:off x="5466945" y="3424136"/>
            <a:ext cx="2062263" cy="1303507"/>
          </a:xfrm>
          <a:prstGeom prst="diamond">
            <a:avLst/>
          </a:prstGeom>
          <a:solidFill>
            <a:srgbClr val="03F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………….........……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6494829" y="4721164"/>
            <a:ext cx="0" cy="4021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204295" y="5123288"/>
            <a:ext cx="2626472" cy="6354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………………….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049" name="Straight Connector 2048"/>
          <p:cNvCxnSpPr>
            <a:stCxn id="8" idx="2"/>
          </p:cNvCxnSpPr>
          <p:nvPr/>
        </p:nvCxnSpPr>
        <p:spPr>
          <a:xfrm>
            <a:off x="6517531" y="5758774"/>
            <a:ext cx="0" cy="33074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Straight Connector 2051"/>
          <p:cNvCxnSpPr/>
          <p:nvPr/>
        </p:nvCxnSpPr>
        <p:spPr>
          <a:xfrm flipH="1">
            <a:off x="4562272" y="6089515"/>
            <a:ext cx="195525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Connector 2053"/>
          <p:cNvCxnSpPr/>
          <p:nvPr/>
        </p:nvCxnSpPr>
        <p:spPr>
          <a:xfrm flipV="1">
            <a:off x="4562272" y="3223073"/>
            <a:ext cx="0" cy="286644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Arrow Connector 2055"/>
          <p:cNvCxnSpPr/>
          <p:nvPr/>
        </p:nvCxnSpPr>
        <p:spPr>
          <a:xfrm>
            <a:off x="4562272" y="3223074"/>
            <a:ext cx="1955259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Straight Connector 2057"/>
          <p:cNvCxnSpPr>
            <a:stCxn id="7" idx="3"/>
          </p:cNvCxnSpPr>
          <p:nvPr/>
        </p:nvCxnSpPr>
        <p:spPr>
          <a:xfrm flipV="1">
            <a:off x="7529208" y="4075889"/>
            <a:ext cx="2217907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Arrow Connector 2059"/>
          <p:cNvCxnSpPr/>
          <p:nvPr/>
        </p:nvCxnSpPr>
        <p:spPr>
          <a:xfrm>
            <a:off x="9747143" y="4075889"/>
            <a:ext cx="0" cy="100681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8453345" y="5082702"/>
            <a:ext cx="2626472" cy="6354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…………………..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9766581" y="5723082"/>
            <a:ext cx="0" cy="4021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TextBox 2061"/>
          <p:cNvSpPr txBox="1"/>
          <p:nvPr/>
        </p:nvSpPr>
        <p:spPr>
          <a:xfrm>
            <a:off x="5204295" y="4601581"/>
            <a:ext cx="189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…….......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889131" y="3614225"/>
            <a:ext cx="149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………………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2066" name="TextBox 2065"/>
          <p:cNvSpPr txBox="1"/>
          <p:nvPr/>
        </p:nvSpPr>
        <p:spPr>
          <a:xfrm>
            <a:off x="6118849" y="3526675"/>
            <a:ext cx="1162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Chưa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chạm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biên</a:t>
            </a:r>
            <a:r>
              <a:rPr lang="en-US" sz="2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67" name="TextBox 2066"/>
          <p:cNvSpPr txBox="1"/>
          <p:nvPr/>
        </p:nvSpPr>
        <p:spPr>
          <a:xfrm>
            <a:off x="5350210" y="4601581"/>
            <a:ext cx="914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Đúng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68" name="TextBox 2067"/>
          <p:cNvSpPr txBox="1"/>
          <p:nvPr/>
        </p:nvSpPr>
        <p:spPr>
          <a:xfrm>
            <a:off x="5350210" y="5162200"/>
            <a:ext cx="2373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Di </a:t>
            </a:r>
            <a:r>
              <a:rPr lang="en-US" sz="2000" dirty="0" err="1" smtClean="0">
                <a:solidFill>
                  <a:srgbClr val="FF0000"/>
                </a:solidFill>
              </a:rPr>
              <a:t>chuyển</a:t>
            </a:r>
            <a:r>
              <a:rPr lang="en-US" sz="2000" dirty="0" smtClean="0">
                <a:solidFill>
                  <a:srgbClr val="FF0000"/>
                </a:solidFill>
              </a:rPr>
              <a:t> 10 </a:t>
            </a:r>
            <a:r>
              <a:rPr lang="en-US" sz="2000" dirty="0" err="1" smtClean="0">
                <a:solidFill>
                  <a:srgbClr val="FF0000"/>
                </a:solidFill>
              </a:rPr>
              <a:t>bước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69" name="TextBox 2068"/>
          <p:cNvSpPr txBox="1"/>
          <p:nvPr/>
        </p:nvSpPr>
        <p:spPr>
          <a:xfrm>
            <a:off x="8180970" y="3614225"/>
            <a:ext cx="117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Sai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9192673" y="5161478"/>
            <a:ext cx="2373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Dừng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lại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9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9" grpId="0" animBg="1"/>
      <p:bldP spid="2062" grpId="0"/>
      <p:bldP spid="123" grpId="0"/>
      <p:bldP spid="2066" grpId="0"/>
      <p:bldP spid="2067" grpId="0"/>
      <p:bldP spid="20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125049" y="-25835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smtClean="0">
                <a:ln/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cap="none" spc="0" dirty="0">
              <a:ln/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9" y="747713"/>
            <a:ext cx="8572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2299" y="732605"/>
            <a:ext cx="10875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945" y="1594838"/>
            <a:ext cx="11157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Digit 1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584" y="3946204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125049" y="-25835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smtClean="0">
                <a:ln/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cap="none" spc="0" dirty="0">
              <a:ln/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9" y="747713"/>
            <a:ext cx="8572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2299" y="732605"/>
            <a:ext cx="10875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945" y="1594838"/>
            <a:ext cx="1115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74" y="2228849"/>
            <a:ext cx="5685011" cy="345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98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125049" y="-25835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smtClean="0">
                <a:ln/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cap="none" spc="0" dirty="0">
              <a:ln/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9" y="747713"/>
            <a:ext cx="8572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2299" y="732605"/>
            <a:ext cx="10875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945" y="1594838"/>
            <a:ext cx="11157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43" y="2720402"/>
            <a:ext cx="6333908" cy="373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98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125049" y="-25835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smtClean="0">
                <a:ln/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cap="none" spc="0" dirty="0">
              <a:ln/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9" y="747713"/>
            <a:ext cx="8572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2299" y="732605"/>
            <a:ext cx="10875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945" y="1594838"/>
            <a:ext cx="11157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80" y="2558673"/>
            <a:ext cx="6691994" cy="427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98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125049" y="-25835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smtClean="0">
                <a:ln/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cap="none" spc="0" dirty="0">
              <a:ln/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9" y="747713"/>
            <a:ext cx="8572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2299" y="732605"/>
            <a:ext cx="10165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4945" y="1594838"/>
            <a:ext cx="111576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079" y="3521414"/>
            <a:ext cx="4877356" cy="308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47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55965" r="3107" b="705"/>
          <a:stretch/>
        </p:blipFill>
        <p:spPr>
          <a:xfrm>
            <a:off x="115321" y="716027"/>
            <a:ext cx="11452301" cy="4057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125049" y="-25835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smtClean="0">
                <a:ln/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cap="none" spc="0" dirty="0">
              <a:ln/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7013" y="4793132"/>
            <a:ext cx="192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Cấu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trúc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lặp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4994" y="4793132"/>
            <a:ext cx="4434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Cấu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trúc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rẽ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nhánh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dạng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thiếu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200" y="5435158"/>
            <a:ext cx="5832046" cy="461665"/>
          </a:xfrm>
          <a:prstGeom prst="rect">
            <a:avLst/>
          </a:prstGeom>
          <a:noFill/>
          <a:ln w="25400">
            <a:solidFill>
              <a:srgbClr val="FF0745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Ném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trúng</a:t>
            </a:r>
            <a:r>
              <a:rPr lang="en-US" sz="2400" dirty="0" smtClean="0"/>
              <a:t> </a:t>
            </a:r>
            <a:r>
              <a:rPr lang="en-US" sz="2400" dirty="0" err="1" smtClean="0"/>
              <a:t>đích</a:t>
            </a:r>
            <a:r>
              <a:rPr lang="en-US" sz="2400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dừng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6964995" y="3346315"/>
            <a:ext cx="2441652" cy="6128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294" y="732605"/>
            <a:ext cx="1195366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6.12a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6.12b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4" y="69309"/>
            <a:ext cx="2433536" cy="70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815" y="2790018"/>
            <a:ext cx="4059874" cy="320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544" y="3379483"/>
            <a:ext cx="3696511" cy="1200329"/>
          </a:xfrm>
          <a:prstGeom prst="rect">
            <a:avLst/>
          </a:prstGeom>
          <a:solidFill>
            <a:srgbClr val="01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4717" y="3274979"/>
            <a:ext cx="3696511" cy="1200329"/>
          </a:xfrm>
          <a:prstGeom prst="rect">
            <a:avLst/>
          </a:prstGeom>
          <a:solidFill>
            <a:srgbClr val="01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0288" y="2671597"/>
            <a:ext cx="13083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Đúng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46389" y="2644247"/>
            <a:ext cx="8066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Sai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>
            <a:stCxn id="8" idx="2"/>
          </p:cNvCxnSpPr>
          <p:nvPr/>
        </p:nvCxnSpPr>
        <p:spPr>
          <a:xfrm>
            <a:off x="10132973" y="4475308"/>
            <a:ext cx="0" cy="45661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385812" y="4475308"/>
            <a:ext cx="10118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Sửa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90689" y="4957279"/>
            <a:ext cx="3696511" cy="1569660"/>
          </a:xfrm>
          <a:prstGeom prst="rect">
            <a:avLst/>
          </a:prstGeom>
          <a:solidFill>
            <a:srgbClr val="01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938033" y="6001003"/>
            <a:ext cx="1589244" cy="52593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3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8" grpId="0" animBg="1"/>
      <p:bldP spid="3" grpId="0"/>
      <p:bldP spid="11" grpId="0"/>
      <p:bldP spid="13" grpId="0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Icon&#10;&#10;Description automatically generated">
            <a:extLst>
              <a:ext uri="{FF2B5EF4-FFF2-40B4-BE49-F238E27FC236}">
                <a16:creationId xmlns="" xmlns:a16="http://schemas.microsoft.com/office/drawing/2014/main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4" y="3429000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="" xmlns:a16="http://schemas.microsoft.com/office/drawing/2014/main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3" y="6257581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="" xmlns:a16="http://schemas.microsoft.com/office/drawing/2014/main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20" y="5621568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="" xmlns:a16="http://schemas.microsoft.com/office/drawing/2014/main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0" y="6564221"/>
            <a:ext cx="303294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20" y="6439356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4" y="500138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25" y="5876892"/>
            <a:ext cx="391349" cy="391349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="" xmlns:a16="http://schemas.microsoft.com/office/drawing/2014/main" id="{9914A08F-CC3A-4DB8-83E9-8F87E770FEBF}"/>
              </a:ext>
            </a:extLst>
          </p:cNvPr>
          <p:cNvSpPr/>
          <p:nvPr/>
        </p:nvSpPr>
        <p:spPr>
          <a:xfrm>
            <a:off x="1809855" y="980573"/>
            <a:ext cx="8821779" cy="5903312"/>
          </a:xfrm>
          <a:prstGeom prst="triangle">
            <a:avLst/>
          </a:prstGeom>
          <a:solidFill>
            <a:srgbClr val="FE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="" xmlns:a16="http://schemas.microsoft.com/office/drawing/2014/main" id="{B71A92E8-B09F-4F2A-8302-FC0528A3B204}"/>
              </a:ext>
            </a:extLst>
          </p:cNvPr>
          <p:cNvSpPr/>
          <p:nvPr/>
        </p:nvSpPr>
        <p:spPr>
          <a:xfrm>
            <a:off x="1809855" y="1732989"/>
            <a:ext cx="8821779" cy="5903312"/>
          </a:xfrm>
          <a:prstGeom prst="triangle">
            <a:avLst/>
          </a:prstGeom>
          <a:solidFill>
            <a:srgbClr val="FEA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="" xmlns:a16="http://schemas.microsoft.com/office/drawing/2014/main" id="{3F2B5755-8A5A-4BBB-8075-DB701F7B8266}"/>
              </a:ext>
            </a:extLst>
          </p:cNvPr>
          <p:cNvSpPr/>
          <p:nvPr/>
        </p:nvSpPr>
        <p:spPr>
          <a:xfrm>
            <a:off x="1836594" y="2921022"/>
            <a:ext cx="8821779" cy="5903312"/>
          </a:xfrm>
          <a:prstGeom prst="triangle">
            <a:avLst>
              <a:gd name="adj" fmla="val 49877"/>
            </a:avLst>
          </a:prstGeom>
          <a:solidFill>
            <a:srgbClr val="FEC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raphic 7" descr="Heart with solid fill">
            <a:extLst>
              <a:ext uri="{FF2B5EF4-FFF2-40B4-BE49-F238E27FC236}">
                <a16:creationId xmlns="" xmlns:a16="http://schemas.microsoft.com/office/drawing/2014/main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5966" y="148590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="" xmlns:a16="http://schemas.microsoft.com/office/drawing/2014/main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53434" y="271913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="" xmlns:a16="http://schemas.microsoft.com/office/drawing/2014/main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65233" y="2397071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="" xmlns:a16="http://schemas.microsoft.com/office/drawing/2014/main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8138" y="4143053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="" xmlns:a16="http://schemas.microsoft.com/office/drawing/2014/main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56660" y="1378659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="" xmlns:a16="http://schemas.microsoft.com/office/drawing/2014/main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66744" y="807798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="" xmlns:a16="http://schemas.microsoft.com/office/drawing/2014/main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77841" y="36513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="" xmlns:a16="http://schemas.microsoft.com/office/drawing/2014/main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01983" y="111237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="" xmlns:a16="http://schemas.microsoft.com/office/drawing/2014/main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13163" y="2084736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="" xmlns:a16="http://schemas.microsoft.com/office/drawing/2014/main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16681" y="5387423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="" xmlns:a16="http://schemas.microsoft.com/office/drawing/2014/main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58373" y="2599721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="" xmlns:a16="http://schemas.microsoft.com/office/drawing/2014/main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78957" y="185526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="" xmlns:a16="http://schemas.microsoft.com/office/drawing/2014/main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8149" y="2788976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="" xmlns:a16="http://schemas.microsoft.com/office/drawing/2014/main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75290" y="4430805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="" xmlns:a16="http://schemas.microsoft.com/office/drawing/2014/main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6345" y="5646996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="" xmlns:a16="http://schemas.microsoft.com/office/drawing/2014/main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45112" y="3942991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="" xmlns:a16="http://schemas.microsoft.com/office/drawing/2014/main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43628" y="267485"/>
            <a:ext cx="566886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="" xmlns:a16="http://schemas.microsoft.com/office/drawing/2014/main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31261" y="768338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="" xmlns:a16="http://schemas.microsoft.com/office/drawing/2014/main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15292" y="3282116"/>
            <a:ext cx="566886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="" xmlns:a16="http://schemas.microsoft.com/office/drawing/2014/main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65790" y="1004710"/>
            <a:ext cx="566886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="" xmlns:a16="http://schemas.microsoft.com/office/drawing/2014/main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84691" y="536093"/>
            <a:ext cx="566886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="" xmlns:a16="http://schemas.microsoft.com/office/drawing/2014/main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3480" y="5167901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="" xmlns:a16="http://schemas.microsoft.com/office/drawing/2014/main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96608" y="375227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="" xmlns:a16="http://schemas.microsoft.com/office/drawing/2014/main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0934" y="2754121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="" xmlns:a16="http://schemas.microsoft.com/office/drawing/2014/main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7169" y="514630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="" xmlns:a16="http://schemas.microsoft.com/office/drawing/2014/main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18517" y="1304225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="" xmlns:a16="http://schemas.microsoft.com/office/drawing/2014/main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0625" y="154181"/>
            <a:ext cx="535748" cy="535748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="" xmlns:a16="http://schemas.microsoft.com/office/drawing/2014/main" id="{C709563E-3761-4363-A5D5-D2F5405363BC}"/>
              </a:ext>
            </a:extLst>
          </p:cNvPr>
          <p:cNvSpPr/>
          <p:nvPr/>
        </p:nvSpPr>
        <p:spPr>
          <a:xfrm>
            <a:off x="1121739" y="4606451"/>
            <a:ext cx="10251487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72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ĐÚNG SAI</a:t>
            </a:r>
            <a:endParaRPr lang="en-US" sz="138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294" y="732605"/>
            <a:ext cx="1148998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4" y="69309"/>
            <a:ext cx="2433536" cy="70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56" y="2928432"/>
            <a:ext cx="56007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1739" y="1723984"/>
            <a:ext cx="1120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2264" y="2131304"/>
            <a:ext cx="11063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6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4" y="69309"/>
            <a:ext cx="2433536" cy="70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0209" y="732605"/>
            <a:ext cx="1160671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208" y="2794814"/>
            <a:ext cx="11606719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400" dirty="0" smtClean="0">
                <a:latin typeface="+mj-lt"/>
                <a:sym typeface="Wingdings"/>
              </a:rPr>
              <a:t>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  <a:sym typeface="Wingdings"/>
              </a:rPr>
              <a:t></a:t>
            </a:r>
            <a:r>
              <a:rPr lang="vi-VN" sz="2400" dirty="0" smtClean="0">
                <a:latin typeface="+mj-lt"/>
              </a:rPr>
              <a:t>Phân </a:t>
            </a:r>
            <a:r>
              <a:rPr lang="vi-VN" sz="2400" dirty="0">
                <a:latin typeface="+mj-lt"/>
              </a:rPr>
              <a:t>tích hoạt động điểm danh của cô giáo: </a:t>
            </a:r>
            <a:endParaRPr lang="en-US" sz="2400" dirty="0" smtClean="0">
              <a:latin typeface="+mj-lt"/>
            </a:endParaRPr>
          </a:p>
          <a:p>
            <a:pPr algn="just"/>
            <a:r>
              <a:rPr lang="vi-VN" sz="2400" dirty="0" smtClean="0">
                <a:latin typeface="+mj-lt"/>
              </a:rPr>
              <a:t>Với </a:t>
            </a:r>
            <a:r>
              <a:rPr lang="vi-VN" sz="2400" dirty="0">
                <a:latin typeface="+mj-lt"/>
              </a:rPr>
              <a:t>mỗi HS, cô giáo gọi tên</a:t>
            </a:r>
            <a:r>
              <a:rPr lang="vi-VN" sz="2400" dirty="0" smtClean="0">
                <a:latin typeface="+mj-lt"/>
              </a:rPr>
              <a:t>.</a:t>
            </a:r>
            <a:endParaRPr lang="en-US" sz="2400" dirty="0" smtClean="0">
              <a:latin typeface="+mj-lt"/>
            </a:endParaRPr>
          </a:p>
          <a:p>
            <a:pPr algn="just"/>
            <a:r>
              <a:rPr lang="vi-VN" sz="2400" dirty="0" smtClean="0">
                <a:latin typeface="+mj-lt"/>
              </a:rPr>
              <a:t>Nếu </a:t>
            </a:r>
            <a:r>
              <a:rPr lang="vi-VN" sz="2400" dirty="0">
                <a:latin typeface="+mj-lt"/>
              </a:rPr>
              <a:t>HS trả lời “Có” thì cô giáo gọi tên bạn tiếp theo, còn không thì cô đánh dấu vắng mặt và gọi bạn tiếp theo. </a:t>
            </a:r>
            <a:endParaRPr lang="en-US" sz="2400" dirty="0" smtClean="0">
              <a:latin typeface="+mj-lt"/>
            </a:endParaRPr>
          </a:p>
          <a:p>
            <a:pPr algn="just"/>
            <a:r>
              <a:rPr lang="vi-VN" sz="2400" dirty="0" smtClean="0">
                <a:latin typeface="+mj-lt"/>
              </a:rPr>
              <a:t>Hoạt </a:t>
            </a:r>
            <a:r>
              <a:rPr lang="vi-VN" sz="2400" dirty="0">
                <a:latin typeface="+mj-lt"/>
              </a:rPr>
              <a:t>động điểm danh này được lặp đi lặp lại và chỉ kết thúc khi điểm danh xong HS cuối cùng. </a:t>
            </a:r>
            <a:endParaRPr lang="en-US" sz="2400" dirty="0" smtClean="0">
              <a:latin typeface="+mj-lt"/>
            </a:endParaRPr>
          </a:p>
          <a:p>
            <a:pPr algn="just"/>
            <a:r>
              <a:rPr lang="en-US" sz="2400" dirty="0" smtClean="0">
                <a:latin typeface="+mj-lt"/>
              </a:rPr>
              <a:t>    </a:t>
            </a:r>
            <a:r>
              <a:rPr lang="vi-VN" sz="2400" dirty="0" smtClean="0">
                <a:latin typeface="+mj-lt"/>
              </a:rPr>
              <a:t>Việc </a:t>
            </a:r>
            <a:r>
              <a:rPr lang="vi-VN" sz="2400" dirty="0">
                <a:latin typeface="+mj-lt"/>
              </a:rPr>
              <a:t>điểm danh của cô giáo có thể mô tả bằng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cấu trúc tuần tự, rẽ nhánh và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lặp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0209" y="5194570"/>
            <a:ext cx="225357" cy="2237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6" descr="Digit 1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762" y="2350868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3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476" y="-44864"/>
            <a:ext cx="11606719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400" dirty="0" smtClean="0">
                <a:latin typeface="+mj-lt"/>
                <a:sym typeface="Wingdings"/>
              </a:rPr>
              <a:t>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  <a:sym typeface="Wingdings"/>
              </a:rPr>
              <a:t></a:t>
            </a:r>
            <a:r>
              <a:rPr lang="vi-VN" sz="2400" dirty="0" smtClean="0">
                <a:latin typeface="+mj-lt"/>
              </a:rPr>
              <a:t>Phân </a:t>
            </a:r>
            <a:r>
              <a:rPr lang="vi-VN" sz="2400" dirty="0">
                <a:latin typeface="+mj-lt"/>
              </a:rPr>
              <a:t>tích hoạt động điểm danh của cô giáo: </a:t>
            </a:r>
            <a:endParaRPr lang="en-US" sz="2400" dirty="0" smtClean="0">
              <a:latin typeface="+mj-lt"/>
            </a:endParaRPr>
          </a:p>
          <a:p>
            <a:pPr algn="just"/>
            <a:r>
              <a:rPr lang="vi-VN" sz="2400" dirty="0" smtClean="0">
                <a:latin typeface="+mj-lt"/>
              </a:rPr>
              <a:t>Với </a:t>
            </a:r>
            <a:r>
              <a:rPr lang="vi-VN" sz="2400" dirty="0">
                <a:latin typeface="+mj-lt"/>
              </a:rPr>
              <a:t>mỗi HS, cô giáo gọi tên</a:t>
            </a:r>
            <a:r>
              <a:rPr lang="vi-VN" sz="2400" dirty="0" smtClean="0">
                <a:latin typeface="+mj-lt"/>
              </a:rPr>
              <a:t>.</a:t>
            </a:r>
            <a:endParaRPr lang="en-US" sz="2400" dirty="0" smtClean="0">
              <a:latin typeface="+mj-lt"/>
            </a:endParaRPr>
          </a:p>
          <a:p>
            <a:pPr algn="just"/>
            <a:r>
              <a:rPr lang="vi-VN" sz="2400" dirty="0" smtClean="0">
                <a:latin typeface="+mj-lt"/>
              </a:rPr>
              <a:t>Nếu </a:t>
            </a:r>
            <a:r>
              <a:rPr lang="vi-VN" sz="2400" dirty="0">
                <a:latin typeface="+mj-lt"/>
              </a:rPr>
              <a:t>HS trả lời “Có” thì cô giáo gọi tên bạn tiếp theo, còn không thì cô đánh dấu vắng mặt và gọi bạn tiếp theo. </a:t>
            </a:r>
            <a:endParaRPr lang="en-US" sz="2400" dirty="0" smtClean="0">
              <a:latin typeface="+mj-lt"/>
            </a:endParaRPr>
          </a:p>
          <a:p>
            <a:pPr algn="just"/>
            <a:r>
              <a:rPr lang="vi-VN" sz="2400" dirty="0" smtClean="0">
                <a:latin typeface="+mj-lt"/>
              </a:rPr>
              <a:t>Hoạt </a:t>
            </a:r>
            <a:r>
              <a:rPr lang="vi-VN" sz="2400" dirty="0">
                <a:latin typeface="+mj-lt"/>
              </a:rPr>
              <a:t>động điểm danh này được lặp đi lặp lại và chỉ kết thúc khi điểm danh xong HS cuối cùng. </a:t>
            </a:r>
            <a:endParaRPr lang="en-US" sz="2400" dirty="0" smtClean="0">
              <a:latin typeface="+mj-lt"/>
            </a:endParaRPr>
          </a:p>
          <a:p>
            <a:pPr algn="just"/>
            <a:r>
              <a:rPr lang="en-US" sz="2400" dirty="0" smtClean="0">
                <a:latin typeface="+mj-lt"/>
              </a:rPr>
              <a:t>    </a:t>
            </a:r>
            <a:r>
              <a:rPr lang="vi-VN" sz="2400" dirty="0" smtClean="0">
                <a:latin typeface="+mj-lt"/>
              </a:rPr>
              <a:t>Việc </a:t>
            </a:r>
            <a:r>
              <a:rPr lang="vi-VN" sz="2400" dirty="0">
                <a:latin typeface="+mj-lt"/>
              </a:rPr>
              <a:t>điểm danh của cô giáo có thể mô tả bằng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cấu trúc tuần tự, rẽ nhánh và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lặp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081" y="2772383"/>
            <a:ext cx="2854325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57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6F9D11-4C6E-4132-AE06-92C25A535B56}"/>
              </a:ext>
            </a:extLst>
          </p:cNvPr>
          <p:cNvSpPr/>
          <p:nvPr/>
        </p:nvSpPr>
        <p:spPr>
          <a:xfrm>
            <a:off x="0" y="810987"/>
            <a:ext cx="12192000" cy="2188028"/>
          </a:xfrm>
          <a:prstGeom prst="rect">
            <a:avLst/>
          </a:prstGeom>
          <a:solidFill>
            <a:schemeClr val="dk1">
              <a:alpha val="5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BA44AF2-59F3-4F42-A24F-B033016310A0}"/>
              </a:ext>
            </a:extLst>
          </p:cNvPr>
          <p:cNvSpPr/>
          <p:nvPr/>
        </p:nvSpPr>
        <p:spPr>
          <a:xfrm>
            <a:off x="2732314" y="1060023"/>
            <a:ext cx="692331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60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One Rounded and One Snipped 2">
            <a:extLst>
              <a:ext uri="{FF2B5EF4-FFF2-40B4-BE49-F238E27FC236}">
                <a16:creationId xmlns="" xmlns:a16="http://schemas.microsoft.com/office/drawing/2014/main" id="{89F45278-CC4E-441B-BB18-CA9A4B471459}"/>
              </a:ext>
            </a:extLst>
          </p:cNvPr>
          <p:cNvSpPr/>
          <p:nvPr/>
        </p:nvSpPr>
        <p:spPr>
          <a:xfrm>
            <a:off x="401787" y="488821"/>
            <a:ext cx="11441870" cy="6183654"/>
          </a:xfrm>
          <a:prstGeom prst="snipRoundRect">
            <a:avLst/>
          </a:prstGeom>
          <a:solidFill>
            <a:schemeClr val="bg1"/>
          </a:solidFill>
          <a:ln w="28575">
            <a:solidFill>
              <a:srgbClr val="C44FF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: Top Corners One Rounded and One Snipped 44">
            <a:extLst>
              <a:ext uri="{FF2B5EF4-FFF2-40B4-BE49-F238E27FC236}">
                <a16:creationId xmlns="" xmlns:a16="http://schemas.microsoft.com/office/drawing/2014/main" id="{909E0422-2325-4030-A301-4D681EAD2E61}"/>
              </a:ext>
            </a:extLst>
          </p:cNvPr>
          <p:cNvSpPr/>
          <p:nvPr/>
        </p:nvSpPr>
        <p:spPr>
          <a:xfrm>
            <a:off x="414676" y="478406"/>
            <a:ext cx="11441870" cy="6183654"/>
          </a:xfrm>
          <a:prstGeom prst="snipRoundRect">
            <a:avLst/>
          </a:prstGeom>
          <a:solidFill>
            <a:schemeClr val="bg2">
              <a:lumMod val="90000"/>
              <a:alpha val="30000"/>
            </a:schemeClr>
          </a:solidFill>
          <a:ln w="28575">
            <a:solidFill>
              <a:srgbClr val="FF5FA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4" name="Picture 83" descr="Icon&#10;&#10;Description automatically generated">
            <a:extLst>
              <a:ext uri="{FF2B5EF4-FFF2-40B4-BE49-F238E27FC236}">
                <a16:creationId xmlns="" xmlns:a16="http://schemas.microsoft.com/office/drawing/2014/main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4" y="3429000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="" xmlns:a16="http://schemas.microsoft.com/office/drawing/2014/main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3" y="6257581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="" xmlns:a16="http://schemas.microsoft.com/office/drawing/2014/main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20" y="5621568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="" xmlns:a16="http://schemas.microsoft.com/office/drawing/2014/main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0" y="6564221"/>
            <a:ext cx="303294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20" y="6439356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4" y="500138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25" y="5876892"/>
            <a:ext cx="391349" cy="391349"/>
          </a:xfrm>
          <a:prstGeom prst="rect">
            <a:avLst/>
          </a:prstGeom>
        </p:spPr>
      </p:pic>
      <p:pic>
        <p:nvPicPr>
          <p:cNvPr id="8" name="Graphic 7" descr="Heart with solid fill">
            <a:extLst>
              <a:ext uri="{FF2B5EF4-FFF2-40B4-BE49-F238E27FC236}">
                <a16:creationId xmlns="" xmlns:a16="http://schemas.microsoft.com/office/drawing/2014/main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5966" y="148590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="" xmlns:a16="http://schemas.microsoft.com/office/drawing/2014/main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53434" y="271913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="" xmlns:a16="http://schemas.microsoft.com/office/drawing/2014/main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5233" y="2397071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="" xmlns:a16="http://schemas.microsoft.com/office/drawing/2014/main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8138" y="4143053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="" xmlns:a16="http://schemas.microsoft.com/office/drawing/2014/main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56660" y="1378659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="" xmlns:a16="http://schemas.microsoft.com/office/drawing/2014/main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6744" y="807798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="" xmlns:a16="http://schemas.microsoft.com/office/drawing/2014/main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77841" y="36513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="" xmlns:a16="http://schemas.microsoft.com/office/drawing/2014/main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01983" y="111237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="" xmlns:a16="http://schemas.microsoft.com/office/drawing/2014/main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13163" y="2084736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="" xmlns:a16="http://schemas.microsoft.com/office/drawing/2014/main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16681" y="5387423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="" xmlns:a16="http://schemas.microsoft.com/office/drawing/2014/main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58373" y="2599721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="" xmlns:a16="http://schemas.microsoft.com/office/drawing/2014/main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78957" y="185526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="" xmlns:a16="http://schemas.microsoft.com/office/drawing/2014/main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28149" y="2788976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="" xmlns:a16="http://schemas.microsoft.com/office/drawing/2014/main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75290" y="4430805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="" xmlns:a16="http://schemas.microsoft.com/office/drawing/2014/main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6345" y="5646996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="" xmlns:a16="http://schemas.microsoft.com/office/drawing/2014/main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5112" y="3942991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="" xmlns:a16="http://schemas.microsoft.com/office/drawing/2014/main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43628" y="267485"/>
            <a:ext cx="566886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="" xmlns:a16="http://schemas.microsoft.com/office/drawing/2014/main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31261" y="768338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="" xmlns:a16="http://schemas.microsoft.com/office/drawing/2014/main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15292" y="3282116"/>
            <a:ext cx="566886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="" xmlns:a16="http://schemas.microsoft.com/office/drawing/2014/main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65790" y="1004710"/>
            <a:ext cx="566886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="" xmlns:a16="http://schemas.microsoft.com/office/drawing/2014/main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84691" y="536093"/>
            <a:ext cx="566886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="" xmlns:a16="http://schemas.microsoft.com/office/drawing/2014/main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13480" y="5167901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="" xmlns:a16="http://schemas.microsoft.com/office/drawing/2014/main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96608" y="375227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="" xmlns:a16="http://schemas.microsoft.com/office/drawing/2014/main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0934" y="2754121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="" xmlns:a16="http://schemas.microsoft.com/office/drawing/2014/main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7169" y="514630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="" xmlns:a16="http://schemas.microsoft.com/office/drawing/2014/main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18517" y="1304225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="" xmlns:a16="http://schemas.microsoft.com/office/drawing/2014/main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60625" y="154181"/>
            <a:ext cx="535748" cy="53574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F4D83B6-AAA7-415F-9D94-478F57CF0E98}"/>
              </a:ext>
            </a:extLst>
          </p:cNvPr>
          <p:cNvSpPr txBox="1"/>
          <p:nvPr/>
        </p:nvSpPr>
        <p:spPr>
          <a:xfrm>
            <a:off x="566659" y="811041"/>
            <a:ext cx="1118304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5FA9"/>
                </a:solidFill>
              </a:rPr>
              <a:t>LUẬT CHƠI: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Có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: </a:t>
            </a:r>
            <a:r>
              <a:rPr lang="en-US" sz="3000" b="1" dirty="0">
                <a:solidFill>
                  <a:srgbClr val="008000"/>
                </a:solidFill>
              </a:rPr>
              <a:t>SINH HỌC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b="1" dirty="0">
                <a:solidFill>
                  <a:srgbClr val="008000"/>
                </a:solidFill>
              </a:rPr>
              <a:t>TOÁN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chứa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có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hoặc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FF0000"/>
                </a:solidFill>
              </a:rPr>
              <a:t>Trong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thời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gian</a:t>
            </a:r>
            <a:r>
              <a:rPr lang="en-US" sz="3000" dirty="0">
                <a:solidFill>
                  <a:srgbClr val="FF0000"/>
                </a:solidFill>
              </a:rPr>
              <a:t> 1 </a:t>
            </a:r>
            <a:r>
              <a:rPr lang="en-US" sz="3000" dirty="0" err="1">
                <a:solidFill>
                  <a:srgbClr val="FF0000"/>
                </a:solidFill>
              </a:rPr>
              <a:t>phút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bốc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thuộc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mình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Với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số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nội</a:t>
            </a:r>
            <a:r>
              <a:rPr lang="en-US" sz="3000" dirty="0">
                <a:solidFill>
                  <a:srgbClr val="008000"/>
                </a:solidFill>
              </a:rPr>
              <a:t> dung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số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bằng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đầu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hoặc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lắc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đầu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lượt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ghi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nhận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nào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giành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chiến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thắng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4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63927" y="3588166"/>
            <a:ext cx="97191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1: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Trong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trò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ở </a:t>
            </a:r>
            <a:r>
              <a:rPr lang="en-US" sz="3000" dirty="0" err="1">
                <a:solidFill>
                  <a:srgbClr val="008000"/>
                </a:solidFill>
              </a:rPr>
              <a:t>phần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khởi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động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điều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cộng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một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trả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lời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đúng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câu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hỏi</a:t>
            </a:r>
            <a:r>
              <a:rPr lang="en-US" sz="3000" dirty="0" smtClean="0">
                <a:solidFill>
                  <a:srgbClr val="008000"/>
                </a:solidFill>
              </a:rPr>
              <a:t>.</a:t>
            </a:r>
            <a:endParaRPr lang="en-US" sz="3000" dirty="0">
              <a:solidFill>
                <a:srgbClr val="008000"/>
              </a:solidFill>
            </a:endParaRP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Việc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gồm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smtClean="0">
                <a:solidFill>
                  <a:srgbClr val="008000"/>
                </a:solidFill>
              </a:rPr>
              <a:t>2 </a:t>
            </a:r>
            <a:r>
              <a:rPr lang="en-US" sz="3000" dirty="0" err="1" smtClean="0">
                <a:solidFill>
                  <a:srgbClr val="008000"/>
                </a:solidFill>
              </a:rPr>
              <a:t>bước</a:t>
            </a:r>
            <a:r>
              <a:rPr lang="en-US" sz="3000" dirty="0" smtClean="0">
                <a:solidFill>
                  <a:srgbClr val="008000"/>
                </a:solidFill>
              </a:rPr>
              <a:t>:</a:t>
            </a:r>
          </a:p>
          <a:p>
            <a:pPr algn="just"/>
            <a:r>
              <a:rPr lang="en-US" sz="3000" dirty="0" smtClean="0">
                <a:solidFill>
                  <a:srgbClr val="008000"/>
                </a:solidFill>
              </a:rPr>
              <a:t>- </a:t>
            </a:r>
            <a:r>
              <a:rPr lang="en-US" sz="3000" dirty="0" err="1" smtClean="0">
                <a:solidFill>
                  <a:srgbClr val="008000"/>
                </a:solidFill>
              </a:rPr>
              <a:t>Kiểm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tra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điều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kiện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nhóm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trả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lời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câu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hỏi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đúng</a:t>
            </a:r>
            <a:r>
              <a:rPr lang="en-US" sz="3000" dirty="0" smtClean="0">
                <a:solidFill>
                  <a:srgbClr val="008000"/>
                </a:solidFill>
              </a:rPr>
              <a:t> hay </a:t>
            </a:r>
            <a:r>
              <a:rPr lang="en-US" sz="3000" dirty="0" err="1" smtClean="0">
                <a:solidFill>
                  <a:srgbClr val="008000"/>
                </a:solidFill>
              </a:rPr>
              <a:t>sai</a:t>
            </a:r>
            <a:r>
              <a:rPr lang="en-US" sz="3000" dirty="0" smtClean="0">
                <a:solidFill>
                  <a:srgbClr val="008000"/>
                </a:solidFill>
              </a:rPr>
              <a:t>.</a:t>
            </a:r>
            <a:endParaRPr lang="en-US" sz="3000" dirty="0">
              <a:solidFill>
                <a:srgbClr val="008000"/>
              </a:solidFill>
            </a:endParaRPr>
          </a:p>
          <a:p>
            <a:pPr algn="just"/>
            <a:r>
              <a:rPr lang="en-US" sz="3000" dirty="0" smtClean="0">
                <a:solidFill>
                  <a:srgbClr val="008000"/>
                </a:solidFill>
              </a:rPr>
              <a:t>- </a:t>
            </a:r>
            <a:r>
              <a:rPr lang="en-US" sz="3000" dirty="0" err="1" smtClean="0">
                <a:solidFill>
                  <a:srgbClr val="008000"/>
                </a:solidFill>
              </a:rPr>
              <a:t>Nếu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câu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lời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đúng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thì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cộng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cho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nhóm</a:t>
            </a:r>
            <a:r>
              <a:rPr lang="en-US" sz="3000" dirty="0" smtClean="0">
                <a:solidFill>
                  <a:srgbClr val="008000"/>
                </a:solidFill>
              </a:rPr>
              <a:t> 1 </a:t>
            </a:r>
            <a:r>
              <a:rPr lang="en-US" sz="3000" dirty="0" err="1" smtClean="0">
                <a:solidFill>
                  <a:srgbClr val="008000"/>
                </a:solidFill>
              </a:rPr>
              <a:t>điểm</a:t>
            </a:r>
            <a:r>
              <a:rPr lang="en-US" sz="3000" dirty="0" smtClean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6">
            <a:extLst>
              <a:ext uri="{FF2B5EF4-FFF2-40B4-BE49-F238E27FC236}">
                <a16:creationId xmlns=""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997025" y="3507697"/>
            <a:ext cx="10261122" cy="3023259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64374" y="3597146"/>
            <a:ext cx="97191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1: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Trong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trò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ở </a:t>
            </a:r>
            <a:r>
              <a:rPr lang="en-US" sz="3000" dirty="0" err="1">
                <a:solidFill>
                  <a:srgbClr val="008000"/>
                </a:solidFill>
              </a:rPr>
              <a:t>phần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khởi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động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điều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cộng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một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gì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Việc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gồm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những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nào</a:t>
            </a:r>
            <a:r>
              <a:rPr lang="en-US" sz="3000" dirty="0">
                <a:solidFill>
                  <a:srgbClr val="008000"/>
                </a:solidFill>
              </a:rPr>
              <a:t>? </a:t>
            </a:r>
            <a:r>
              <a:rPr lang="en-US" sz="3000" dirty="0" err="1">
                <a:solidFill>
                  <a:srgbClr val="008000"/>
                </a:solidFill>
              </a:rPr>
              <a:t>Em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viết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đó</a:t>
            </a:r>
            <a:r>
              <a:rPr lang="en-US" sz="3000" dirty="0">
                <a:solidFill>
                  <a:srgbClr val="008000"/>
                </a:solidFill>
              </a:rPr>
              <a:t> ra </a:t>
            </a:r>
            <a:r>
              <a:rPr lang="en-US" sz="3000" dirty="0" err="1">
                <a:solidFill>
                  <a:srgbClr val="008000"/>
                </a:solidFill>
              </a:rPr>
              <a:t>giấy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12" name="Picture 8" descr="Digit 1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078" y="2091179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27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0" grpId="0" animBg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9438204" y="1337004"/>
            <a:ext cx="1901952" cy="1740783"/>
          </a:xfrm>
          <a:prstGeom prst="cloudCallout">
            <a:avLst/>
          </a:prstGeom>
          <a:solidFill>
            <a:srgbClr val="FF8B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Thuật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gì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06870" y="1358851"/>
            <a:ext cx="578186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06870" y="2029221"/>
            <a:ext cx="6215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06870" y="2501851"/>
            <a:ext cx="6215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106870" y="3001914"/>
            <a:ext cx="6215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Bước 4: Tiếp tục gấp bốn góc vào tâm.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106870" y="3501976"/>
            <a:ext cx="604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106870" y="4287789"/>
            <a:ext cx="6215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Bước 6: Chỉnh sửa các nếp gấp.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02052" y="144071"/>
            <a:ext cx="5884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Thuật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toán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gấp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Đông</a:t>
            </a:r>
            <a:r>
              <a:rPr lang="en-US" sz="2400" b="1" dirty="0" smtClean="0">
                <a:solidFill>
                  <a:srgbClr val="FF0000"/>
                </a:solidFill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</a:rPr>
              <a:t>Tây</a:t>
            </a:r>
            <a:r>
              <a:rPr lang="en-US" sz="2400" b="1" dirty="0" smtClean="0">
                <a:solidFill>
                  <a:srgbClr val="FF0000"/>
                </a:solidFill>
              </a:rPr>
              <a:t> – Nam –</a:t>
            </a:r>
            <a:r>
              <a:rPr lang="en-US" sz="2400" b="1" dirty="0" err="1" smtClean="0">
                <a:solidFill>
                  <a:srgbClr val="FF0000"/>
                </a:solidFill>
              </a:rPr>
              <a:t>Bắc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1990" y="785827"/>
            <a:ext cx="2862072" cy="461665"/>
          </a:xfrm>
          <a:prstGeom prst="rect">
            <a:avLst/>
          </a:prstGeom>
          <a:noFill/>
          <a:ln>
            <a:solidFill>
              <a:srgbClr val="FF5FA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1"/>
                </a:solidFill>
              </a:rPr>
              <a:t>Ngôn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ngữ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tự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nhiên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3684" y="766583"/>
            <a:ext cx="2862072" cy="461665"/>
          </a:xfrm>
          <a:prstGeom prst="rect">
            <a:avLst/>
          </a:prstGeom>
          <a:noFill/>
          <a:ln>
            <a:solidFill>
              <a:srgbClr val="FF5FA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1"/>
                </a:solidFill>
              </a:rPr>
              <a:t>Sơ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đồ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khối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77572" y="1492807"/>
            <a:ext cx="2643188" cy="285750"/>
          </a:xfrm>
          <a:prstGeom prst="ellipse">
            <a:avLst/>
          </a:prstGeom>
          <a:solidFill>
            <a:schemeClr val="accent3">
              <a:lumMod val="20000"/>
              <a:lumOff val="8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17" name="Parallelogram 16"/>
          <p:cNvSpPr/>
          <p:nvPr/>
        </p:nvSpPr>
        <p:spPr>
          <a:xfrm>
            <a:off x="6426685" y="2069441"/>
            <a:ext cx="4143375" cy="357188"/>
          </a:xfrm>
          <a:prstGeom prst="parallelogram">
            <a:avLst/>
          </a:prstGeom>
          <a:solidFill>
            <a:srgbClr val="33CCC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Tờ giấy hình vuông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40935" y="2791804"/>
            <a:ext cx="4714875" cy="525462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59985" y="3585554"/>
            <a:ext cx="4676775" cy="369887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40935" y="4220554"/>
            <a:ext cx="4714875" cy="28575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Lật mặt bên kia.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40935" y="4728554"/>
            <a:ext cx="4714875" cy="492125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8430903" y="6283087"/>
            <a:ext cx="2079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145697" y="5403241"/>
            <a:ext cx="4705350" cy="31750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Chỉnh sửa các nếp gấp</a:t>
            </a:r>
          </a:p>
        </p:txBody>
      </p:sp>
      <p:sp>
        <p:nvSpPr>
          <p:cNvPr id="24" name="Oval 23"/>
          <p:cNvSpPr/>
          <p:nvPr/>
        </p:nvSpPr>
        <p:spPr>
          <a:xfrm>
            <a:off x="7034697" y="6389922"/>
            <a:ext cx="2928938" cy="357187"/>
          </a:xfrm>
          <a:prstGeom prst="ellipse">
            <a:avLst/>
          </a:prstGeom>
          <a:solidFill>
            <a:schemeClr val="accent3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Parallelogram 24"/>
          <p:cNvSpPr/>
          <p:nvPr/>
        </p:nvSpPr>
        <p:spPr>
          <a:xfrm>
            <a:off x="6283810" y="5829733"/>
            <a:ext cx="4429125" cy="341312"/>
          </a:xfrm>
          <a:prstGeom prst="parallelogram">
            <a:avLst/>
          </a:prstGeom>
          <a:solidFill>
            <a:srgbClr val="33CCC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Nam –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8430903" y="5779031"/>
            <a:ext cx="2079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8429316" y="5346984"/>
            <a:ext cx="2079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8429316" y="4626904"/>
            <a:ext cx="2079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8429316" y="4050840"/>
            <a:ext cx="2079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8429316" y="3402768"/>
            <a:ext cx="2079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8429316" y="2610680"/>
            <a:ext cx="2079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8465828" y="1890599"/>
            <a:ext cx="2079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evron 3"/>
          <p:cNvSpPr/>
          <p:nvPr/>
        </p:nvSpPr>
        <p:spPr>
          <a:xfrm>
            <a:off x="402360" y="4700786"/>
            <a:ext cx="566531" cy="50297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1990" y="4707727"/>
            <a:ext cx="51327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CC00CC"/>
                </a:solidFill>
              </a:rPr>
              <a:t>Thuật</a:t>
            </a:r>
            <a:r>
              <a:rPr lang="en-US" sz="2600" dirty="0" smtClean="0">
                <a:solidFill>
                  <a:srgbClr val="CC00CC"/>
                </a:solidFill>
              </a:rPr>
              <a:t> </a:t>
            </a:r>
            <a:r>
              <a:rPr lang="en-US" sz="2600" dirty="0" err="1" smtClean="0">
                <a:solidFill>
                  <a:srgbClr val="CC00CC"/>
                </a:solidFill>
              </a:rPr>
              <a:t>toán</a:t>
            </a:r>
            <a:r>
              <a:rPr lang="en-US" sz="2600" dirty="0" smtClean="0">
                <a:solidFill>
                  <a:srgbClr val="CC00CC"/>
                </a:solidFill>
              </a:rPr>
              <a:t> </a:t>
            </a:r>
            <a:r>
              <a:rPr lang="en-US" sz="2600" dirty="0" err="1" smtClean="0">
                <a:solidFill>
                  <a:srgbClr val="CC00CC"/>
                </a:solidFill>
              </a:rPr>
              <a:t>được</a:t>
            </a:r>
            <a:r>
              <a:rPr lang="en-US" sz="2600" dirty="0" smtClean="0">
                <a:solidFill>
                  <a:srgbClr val="CC00CC"/>
                </a:solidFill>
              </a:rPr>
              <a:t> </a:t>
            </a:r>
            <a:r>
              <a:rPr lang="en-US" sz="2600" dirty="0" err="1" smtClean="0">
                <a:solidFill>
                  <a:srgbClr val="CC00CC"/>
                </a:solidFill>
              </a:rPr>
              <a:t>thực</a:t>
            </a:r>
            <a:r>
              <a:rPr lang="en-US" sz="2600" dirty="0" smtClean="0">
                <a:solidFill>
                  <a:srgbClr val="CC00CC"/>
                </a:solidFill>
              </a:rPr>
              <a:t> </a:t>
            </a:r>
            <a:r>
              <a:rPr lang="en-US" sz="2600" dirty="0" err="1" smtClean="0">
                <a:solidFill>
                  <a:srgbClr val="CC00CC"/>
                </a:solidFill>
              </a:rPr>
              <a:t>hiện</a:t>
            </a:r>
            <a:r>
              <a:rPr lang="en-US" sz="2600" dirty="0" smtClean="0">
                <a:solidFill>
                  <a:srgbClr val="CC00CC"/>
                </a:solidFill>
              </a:rPr>
              <a:t> </a:t>
            </a:r>
            <a:r>
              <a:rPr lang="en-US" sz="2600" dirty="0" err="1" smtClean="0">
                <a:solidFill>
                  <a:srgbClr val="CC00CC"/>
                </a:solidFill>
              </a:rPr>
              <a:t>lần</a:t>
            </a:r>
            <a:r>
              <a:rPr lang="en-US" sz="2600" dirty="0" smtClean="0">
                <a:solidFill>
                  <a:srgbClr val="CC00CC"/>
                </a:solidFill>
              </a:rPr>
              <a:t> </a:t>
            </a:r>
            <a:r>
              <a:rPr lang="en-US" sz="2600" dirty="0" err="1" smtClean="0">
                <a:solidFill>
                  <a:srgbClr val="CC00CC"/>
                </a:solidFill>
              </a:rPr>
              <a:t>lượt</a:t>
            </a:r>
            <a:r>
              <a:rPr lang="en-US" sz="2600" dirty="0" smtClean="0">
                <a:solidFill>
                  <a:srgbClr val="CC00CC"/>
                </a:solidFill>
              </a:rPr>
              <a:t> </a:t>
            </a:r>
            <a:r>
              <a:rPr lang="en-US" sz="2600" dirty="0" err="1" smtClean="0">
                <a:solidFill>
                  <a:srgbClr val="CC00CC"/>
                </a:solidFill>
              </a:rPr>
              <a:t>từng</a:t>
            </a:r>
            <a:r>
              <a:rPr lang="en-US" sz="2600" dirty="0" smtClean="0">
                <a:solidFill>
                  <a:srgbClr val="CC00CC"/>
                </a:solidFill>
              </a:rPr>
              <a:t> </a:t>
            </a:r>
            <a:r>
              <a:rPr lang="en-US" sz="2600" dirty="0" err="1" smtClean="0">
                <a:solidFill>
                  <a:srgbClr val="CC00CC"/>
                </a:solidFill>
              </a:rPr>
              <a:t>bước</a:t>
            </a:r>
            <a:r>
              <a:rPr lang="en-US" sz="2600" dirty="0" smtClean="0">
                <a:solidFill>
                  <a:srgbClr val="CC00CC"/>
                </a:solidFill>
              </a:rPr>
              <a:t> </a:t>
            </a:r>
            <a:r>
              <a:rPr lang="en-US" sz="2600" dirty="0" err="1" smtClean="0">
                <a:solidFill>
                  <a:srgbClr val="CC00CC"/>
                </a:solidFill>
              </a:rPr>
              <a:t>theo</a:t>
            </a:r>
            <a:r>
              <a:rPr lang="en-US" sz="2600" dirty="0" smtClean="0">
                <a:solidFill>
                  <a:srgbClr val="CC00CC"/>
                </a:solidFill>
              </a:rPr>
              <a:t> </a:t>
            </a:r>
            <a:r>
              <a:rPr lang="en-US" sz="2600" dirty="0" err="1" smtClean="0">
                <a:solidFill>
                  <a:srgbClr val="CC00CC"/>
                </a:solidFill>
              </a:rPr>
              <a:t>chiều</a:t>
            </a:r>
            <a:r>
              <a:rPr lang="en-US" sz="2600" dirty="0" smtClean="0">
                <a:solidFill>
                  <a:srgbClr val="CC00CC"/>
                </a:solidFill>
              </a:rPr>
              <a:t> </a:t>
            </a:r>
            <a:r>
              <a:rPr lang="en-US" sz="2600" dirty="0" err="1" smtClean="0">
                <a:solidFill>
                  <a:srgbClr val="CC00CC"/>
                </a:solidFill>
              </a:rPr>
              <a:t>đi</a:t>
            </a:r>
            <a:r>
              <a:rPr lang="en-US" sz="2600" dirty="0" smtClean="0">
                <a:solidFill>
                  <a:srgbClr val="CC00CC"/>
                </a:solidFill>
              </a:rPr>
              <a:t> </a:t>
            </a:r>
            <a:r>
              <a:rPr lang="en-US" sz="2600" dirty="0" err="1" smtClean="0">
                <a:solidFill>
                  <a:srgbClr val="CC00CC"/>
                </a:solidFill>
              </a:rPr>
              <a:t>từ</a:t>
            </a:r>
            <a:r>
              <a:rPr lang="en-US" sz="2600" dirty="0" smtClean="0">
                <a:solidFill>
                  <a:srgbClr val="CC00CC"/>
                </a:solidFill>
              </a:rPr>
              <a:t> </a:t>
            </a:r>
            <a:r>
              <a:rPr lang="en-US" sz="2600" dirty="0" err="1" smtClean="0">
                <a:solidFill>
                  <a:srgbClr val="CC00CC"/>
                </a:solidFill>
              </a:rPr>
              <a:t>bắt</a:t>
            </a:r>
            <a:r>
              <a:rPr lang="en-US" sz="2600" dirty="0" smtClean="0">
                <a:solidFill>
                  <a:srgbClr val="CC00CC"/>
                </a:solidFill>
              </a:rPr>
              <a:t> </a:t>
            </a:r>
            <a:r>
              <a:rPr lang="en-US" sz="2600" dirty="0" err="1" smtClean="0">
                <a:solidFill>
                  <a:srgbClr val="CC00CC"/>
                </a:solidFill>
              </a:rPr>
              <a:t>đầu</a:t>
            </a:r>
            <a:r>
              <a:rPr lang="en-US" sz="2600" dirty="0" smtClean="0">
                <a:solidFill>
                  <a:srgbClr val="CC00CC"/>
                </a:solidFill>
              </a:rPr>
              <a:t> </a:t>
            </a:r>
            <a:r>
              <a:rPr lang="en-US" sz="2600" dirty="0" err="1" smtClean="0">
                <a:solidFill>
                  <a:srgbClr val="CC00CC"/>
                </a:solidFill>
              </a:rPr>
              <a:t>đến</a:t>
            </a:r>
            <a:r>
              <a:rPr lang="en-US" sz="2600" dirty="0" smtClean="0">
                <a:solidFill>
                  <a:srgbClr val="CC00CC"/>
                </a:solidFill>
              </a:rPr>
              <a:t> </a:t>
            </a:r>
            <a:r>
              <a:rPr lang="en-US" sz="2600" dirty="0" err="1" smtClean="0">
                <a:solidFill>
                  <a:srgbClr val="CC00CC"/>
                </a:solidFill>
              </a:rPr>
              <a:t>kết</a:t>
            </a:r>
            <a:r>
              <a:rPr lang="en-US" sz="2600" dirty="0" smtClean="0">
                <a:solidFill>
                  <a:srgbClr val="CC00CC"/>
                </a:solidFill>
              </a:rPr>
              <a:t> </a:t>
            </a:r>
            <a:r>
              <a:rPr lang="en-US" sz="2600" dirty="0" err="1" smtClean="0">
                <a:solidFill>
                  <a:srgbClr val="CC00CC"/>
                </a:solidFill>
              </a:rPr>
              <a:t>thúc</a:t>
            </a:r>
            <a:r>
              <a:rPr lang="en-US" sz="2600" dirty="0" smtClean="0">
                <a:solidFill>
                  <a:srgbClr val="CC00CC"/>
                </a:solidFill>
              </a:rPr>
              <a:t>.</a:t>
            </a:r>
            <a:endParaRPr lang="en-US" sz="2600" dirty="0">
              <a:solidFill>
                <a:srgbClr val="CC00CC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 rot="5400000">
            <a:off x="3075047" y="5706828"/>
            <a:ext cx="566531" cy="50297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3805" y="6235134"/>
            <a:ext cx="31809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Cấu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trúc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tuần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tự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464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9" grpId="0"/>
      <p:bldP spid="10" grpId="0"/>
      <p:bldP spid="11" grpId="0"/>
      <p:bldP spid="12" grpId="0"/>
      <p:bldP spid="13" grpId="0"/>
      <p:bldP spid="2" grpId="0"/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4" grpId="0" animBg="1"/>
      <p:bldP spid="5" grpId="0"/>
      <p:bldP spid="35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2500745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2: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gì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nêu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đồ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dạng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đủ</a:t>
            </a:r>
            <a:r>
              <a:rPr lang="en-US" sz="3000" dirty="0">
                <a:solidFill>
                  <a:srgbClr val="008000"/>
                </a:solidFill>
              </a:rPr>
              <a:t>? </a:t>
            </a:r>
            <a:r>
              <a:rPr lang="en-US" sz="3000" dirty="0" err="1">
                <a:solidFill>
                  <a:srgbClr val="008000"/>
                </a:solidFill>
              </a:rPr>
              <a:t>Giải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thích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 descr="Digit 1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806" y="1566551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3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916273" y="1458866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318515" y="1433189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iagram&#10;&#10;Description automatically generated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4"/>
          <a:stretch/>
        </p:blipFill>
        <p:spPr>
          <a:xfrm>
            <a:off x="1015827" y="1450746"/>
            <a:ext cx="3162064" cy="2984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808997" y="4419037"/>
            <a:ext cx="3385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6.6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tuần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tự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557025" y="1768307"/>
            <a:ext cx="57986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tuần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lần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lượt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các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vi-VN" sz="28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từ bước đầu </a:t>
            </a:r>
            <a:r>
              <a:rPr lang="vi-VN" sz="28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tiên</a:t>
            </a:r>
            <a:r>
              <a:rPr lang="en-US" sz="28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8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bắt</a:t>
            </a:r>
            <a:r>
              <a:rPr lang="en-US" sz="28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đầu</a:t>
            </a:r>
            <a:r>
              <a:rPr lang="en-US" sz="28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vi-VN" sz="28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8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đến bước cuối cùng (kết thúc) </a:t>
            </a:r>
            <a:r>
              <a:rPr lang="en-US" sz="2800" dirty="0" err="1" smtClean="0">
                <a:solidFill>
                  <a:srgbClr val="008000"/>
                </a:solidFill>
              </a:rPr>
              <a:t>theo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trình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tự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từ</a:t>
            </a:r>
            <a:r>
              <a:rPr lang="en-US" sz="2800" dirty="0">
                <a:solidFill>
                  <a:srgbClr val="008000"/>
                </a:solidFill>
              </a:rPr>
              <a:t>: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1 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3 </a:t>
            </a:r>
          </a:p>
        </p:txBody>
      </p:sp>
      <p:pic>
        <p:nvPicPr>
          <p:cNvPr id="29" name="Picture 28" descr="Shape, icon&#10;&#10;Description automatically generated">
            <a:extLst>
              <a:ext uri="{FF2B5EF4-FFF2-40B4-BE49-F238E27FC236}">
                <a16:creationId xmlns="" xmlns:a16="http://schemas.microsoft.com/office/drawing/2014/main" id="{F9882BE4-E4AB-4615-9FE2-54CD52DB7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422" y="3890654"/>
            <a:ext cx="914400" cy="9144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="" xmlns:a16="http://schemas.microsoft.com/office/drawing/2014/main" id="{3EA3DABE-9D05-4A30-AEEE-FF202E135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278" y="3890654"/>
            <a:ext cx="914400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903" y="1077320"/>
            <a:ext cx="74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sym typeface="Wingdings"/>
              </a:rPr>
              <a:t>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783432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783432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" b="13072"/>
          <a:stretch/>
        </p:blipFill>
        <p:spPr>
          <a:xfrm>
            <a:off x="976883" y="2783432"/>
            <a:ext cx="3679896" cy="30490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6" y="5775569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6.7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thiếu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350195" y="3118550"/>
            <a:ext cx="5798633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thiếu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đúng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Lệnh</a:t>
            </a:r>
            <a:r>
              <a:rPr lang="en-US" sz="2800" dirty="0" smtClean="0">
                <a:solidFill>
                  <a:srgbClr val="008000"/>
                </a:solidFill>
              </a:rPr>
              <a:t>.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=""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5172317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=""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5172317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668339-9D44-4E4D-8C33-26100CB61F26}"/>
              </a:ext>
            </a:extLst>
          </p:cNvPr>
          <p:cNvSpPr txBox="1"/>
          <p:nvPr/>
        </p:nvSpPr>
        <p:spPr>
          <a:xfrm>
            <a:off x="330855" y="1158371"/>
            <a:ext cx="10507793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Cấu trúc rẽ nhánh: Kiểm tra điều kiện đúng hay </a:t>
            </a:r>
            <a:r>
              <a:rPr lang="vi-VN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,</a:t>
            </a:r>
            <a:r>
              <a:rPr lang="vi-VN" sz="2800" dirty="0" smtClean="0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tùy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vào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kết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quả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kiểm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tra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mà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bước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xử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lí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tiếp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theo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sẽ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rẽ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theo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 “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nhánh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 (body)"/>
                <a:cs typeface="Arial" pitchFamily="34" charset="0"/>
              </a:rPr>
              <a:t>”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vi-VN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886849" y="1306104"/>
            <a:ext cx="97191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8000"/>
                </a:solidFill>
              </a:rPr>
              <a:t>Việc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đánh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giá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điểm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gồm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2 </a:t>
            </a:r>
            <a:r>
              <a:rPr lang="en-US" sz="2800" dirty="0" err="1" smtClean="0">
                <a:solidFill>
                  <a:srgbClr val="008000"/>
                </a:solidFill>
              </a:rPr>
              <a:t>bước</a:t>
            </a:r>
            <a:r>
              <a:rPr lang="en-US" sz="2800" dirty="0" smtClean="0">
                <a:solidFill>
                  <a:srgbClr val="008000"/>
                </a:solidFill>
              </a:rPr>
              <a:t>:</a:t>
            </a:r>
          </a:p>
          <a:p>
            <a:pPr algn="just"/>
            <a:r>
              <a:rPr lang="en-US" sz="3000" dirty="0" smtClean="0">
                <a:solidFill>
                  <a:srgbClr val="008000"/>
                </a:solidFill>
              </a:rPr>
              <a:t>- B1: </a:t>
            </a:r>
            <a:r>
              <a:rPr lang="en-US" sz="3000" dirty="0" err="1" smtClean="0">
                <a:solidFill>
                  <a:srgbClr val="008000"/>
                </a:solidFill>
              </a:rPr>
              <a:t>Kiểm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tra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điều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kiện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nhóm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trả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lời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câu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hỏi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đúng</a:t>
            </a:r>
            <a:r>
              <a:rPr lang="en-US" sz="3000" dirty="0" smtClean="0">
                <a:solidFill>
                  <a:srgbClr val="008000"/>
                </a:solidFill>
              </a:rPr>
              <a:t> hay </a:t>
            </a:r>
            <a:r>
              <a:rPr lang="en-US" sz="3000" dirty="0" err="1" smtClean="0">
                <a:solidFill>
                  <a:srgbClr val="008000"/>
                </a:solidFill>
              </a:rPr>
              <a:t>sai</a:t>
            </a:r>
            <a:r>
              <a:rPr lang="en-US" sz="3000" dirty="0" smtClean="0">
                <a:solidFill>
                  <a:srgbClr val="008000"/>
                </a:solidFill>
              </a:rPr>
              <a:t>.</a:t>
            </a:r>
            <a:endParaRPr lang="en-US" sz="3000" dirty="0">
              <a:solidFill>
                <a:srgbClr val="008000"/>
              </a:solidFill>
            </a:endParaRPr>
          </a:p>
          <a:p>
            <a:pPr algn="just"/>
            <a:r>
              <a:rPr lang="en-US" sz="3000" dirty="0" smtClean="0">
                <a:solidFill>
                  <a:srgbClr val="008000"/>
                </a:solidFill>
              </a:rPr>
              <a:t>- B2: </a:t>
            </a:r>
            <a:r>
              <a:rPr lang="en-US" sz="3000" dirty="0" err="1" smtClean="0">
                <a:solidFill>
                  <a:srgbClr val="008000"/>
                </a:solidFill>
              </a:rPr>
              <a:t>Nếu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câu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lời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đúng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thì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cộng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cho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</a:rPr>
              <a:t>nhóm</a:t>
            </a:r>
            <a:r>
              <a:rPr lang="en-US" sz="3000" dirty="0" smtClean="0">
                <a:solidFill>
                  <a:srgbClr val="008000"/>
                </a:solidFill>
              </a:rPr>
              <a:t> 1 </a:t>
            </a:r>
            <a:r>
              <a:rPr lang="en-US" sz="3000" dirty="0" err="1" smtClean="0">
                <a:solidFill>
                  <a:srgbClr val="008000"/>
                </a:solidFill>
              </a:rPr>
              <a:t>điểm</a:t>
            </a:r>
            <a:r>
              <a:rPr lang="en-US" sz="3000" dirty="0" smtClean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8903" y="1077320"/>
            <a:ext cx="74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sym typeface="Wingdings"/>
              </a:rPr>
              <a:t>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Diamond 2"/>
          <p:cNvSpPr/>
          <p:nvPr/>
        </p:nvSpPr>
        <p:spPr>
          <a:xfrm>
            <a:off x="2441953" y="3289853"/>
            <a:ext cx="1898374" cy="879613"/>
          </a:xfrm>
          <a:prstGeom prst="diamond">
            <a:avLst/>
          </a:prstGeom>
          <a:solidFill>
            <a:srgbClr val="03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Điều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kiện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6146" y="4681330"/>
            <a:ext cx="1354796" cy="367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Lệnh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43544" y="5330757"/>
            <a:ext cx="1447596" cy="9728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  <p:bldP spid="12" grpId="0"/>
      <p:bldP spid="14" grpId="0"/>
      <p:bldP spid="14" grpId="1" build="allAtOnce"/>
      <p:bldP spid="16" grpId="0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2469</Words>
  <Application>Microsoft Office PowerPoint</Application>
  <PresentationFormat>Custom</PresentationFormat>
  <Paragraphs>231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Trương Thị Ngân</dc:creator>
  <cp:lastModifiedBy>ASUS</cp:lastModifiedBy>
  <cp:revision>224</cp:revision>
  <dcterms:created xsi:type="dcterms:W3CDTF">2021-07-08T04:05:47Z</dcterms:created>
  <dcterms:modified xsi:type="dcterms:W3CDTF">2022-04-28T07:41:29Z</dcterms:modified>
</cp:coreProperties>
</file>