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1" r:id="rId3"/>
    <p:sldId id="274" r:id="rId4"/>
    <p:sldId id="280" r:id="rId5"/>
    <p:sldId id="281" r:id="rId6"/>
    <p:sldId id="258" r:id="rId7"/>
    <p:sldId id="29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60" r:id="rId22"/>
    <p:sldId id="273" r:id="rId23"/>
    <p:sldId id="276" r:id="rId24"/>
    <p:sldId id="277" r:id="rId25"/>
    <p:sldId id="278" r:id="rId26"/>
    <p:sldId id="284" r:id="rId27"/>
    <p:sldId id="275" r:id="rId28"/>
    <p:sldId id="285" r:id="rId29"/>
    <p:sldId id="286" r:id="rId30"/>
    <p:sldId id="279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17/02/2022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4.png"/><Relationship Id="rId34" Type="http://schemas.openxmlformats.org/officeDocument/2006/relationships/slide" Target="slide17.xml"/><Relationship Id="rId7" Type="http://schemas.openxmlformats.org/officeDocument/2006/relationships/image" Target="../media/image11.gif"/><Relationship Id="rId12" Type="http://schemas.openxmlformats.org/officeDocument/2006/relationships/image" Target="../media/image15.gif"/><Relationship Id="rId17" Type="http://schemas.openxmlformats.org/officeDocument/2006/relationships/image" Target="../media/image20.png"/><Relationship Id="rId25" Type="http://schemas.openxmlformats.org/officeDocument/2006/relationships/image" Target="../media/image28.gif"/><Relationship Id="rId33" Type="http://schemas.openxmlformats.org/officeDocument/2006/relationships/slide" Target="slide16.xml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slide" Target="slide12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slide" Target="slide15.xml"/><Relationship Id="rId37" Type="http://schemas.openxmlformats.org/officeDocument/2006/relationships/image" Target="../media/image30.png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slide" Target="slide11.xml"/><Relationship Id="rId36" Type="http://schemas.openxmlformats.org/officeDocument/2006/relationships/slide" Target="slide19.xml"/><Relationship Id="rId10" Type="http://schemas.openxmlformats.org/officeDocument/2006/relationships/image" Target="../media/image13.gif"/><Relationship Id="rId19" Type="http://schemas.openxmlformats.org/officeDocument/2006/relationships/image" Target="../media/image22.png"/><Relationship Id="rId31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openxmlformats.org/officeDocument/2006/relationships/image" Target="../media/image17.gif"/><Relationship Id="rId22" Type="http://schemas.openxmlformats.org/officeDocument/2006/relationships/image" Target="../media/image25.png"/><Relationship Id="rId27" Type="http://schemas.openxmlformats.org/officeDocument/2006/relationships/image" Target="../media/image29.gif"/><Relationship Id="rId30" Type="http://schemas.openxmlformats.org/officeDocument/2006/relationships/slide" Target="slide13.xml"/><Relationship Id="rId35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1153" y="216386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356" y="1898542"/>
            <a:ext cx="8028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/>
              <a:t>Câu 1. </a:t>
            </a:r>
            <a:r>
              <a:rPr lang="en-US" sz="3000" dirty="0" err="1"/>
              <a:t>Các</a:t>
            </a:r>
            <a:r>
              <a:rPr lang="vi-VN" sz="3000" dirty="0"/>
              <a:t> bạn nên làm cuốn sổ theo cách thủ công hay trên máy tính?</a:t>
            </a:r>
            <a:endParaRPr lang="en-US" sz="3000" dirty="0"/>
          </a:p>
          <a:p>
            <a:pPr algn="just"/>
            <a:r>
              <a:rPr lang="vi-VN" sz="3000" dirty="0" smtClean="0"/>
              <a:t>Câu </a:t>
            </a:r>
            <a:r>
              <a:rPr lang="vi-VN" sz="3000" dirty="0"/>
              <a:t>2. Ba bạn có thể thực hiện được trên máy tính không? Vì sao?</a:t>
            </a:r>
            <a:endParaRPr lang="en-US" sz="3000" dirty="0"/>
          </a:p>
          <a:p>
            <a:pPr algn="just"/>
            <a:r>
              <a:rPr lang="vi-VN" sz="3000" dirty="0" smtClean="0"/>
              <a:t>Câu </a:t>
            </a:r>
            <a:r>
              <a:rPr lang="vi-VN" sz="3000" dirty="0"/>
              <a:t>3. Nếu làm trên máy tính có lợi ích gì?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38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xmlns="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212834" y="2014330"/>
            <a:ext cx="512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9668" y="22521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i="1" dirty="0"/>
              <a:t>Các lệnh định dạng đoạn văn bản nằm trong thẻ </a:t>
            </a:r>
            <a:r>
              <a:rPr lang="vi-VN" b="1" i="1" dirty="0"/>
              <a:t>Home</a:t>
            </a:r>
            <a:r>
              <a:rPr lang="vi-VN" i="1" dirty="0"/>
              <a:t>, ở nhóm lệnh </a:t>
            </a:r>
            <a:r>
              <a:rPr lang="vi-VN" b="1" i="1" dirty="0"/>
              <a:t>Paragraph</a:t>
            </a:r>
            <a:r>
              <a:rPr lang="vi-VN" i="1" dirty="0"/>
              <a:t>:</a:t>
            </a:r>
            <a:endParaRPr lang="en-US" dirty="0"/>
          </a:p>
          <a:p>
            <a:r>
              <a:rPr lang="vi-VN" i="1" dirty="0"/>
              <a:t>+ Căn thẳng lề trái</a:t>
            </a:r>
            <a:endParaRPr lang="en-US" dirty="0"/>
          </a:p>
          <a:p>
            <a:r>
              <a:rPr lang="vi-VN" i="1" dirty="0"/>
              <a:t>+ Căn thẳng lề phải</a:t>
            </a:r>
            <a:endParaRPr lang="en-US" dirty="0"/>
          </a:p>
          <a:p>
            <a:r>
              <a:rPr lang="vi-VN" i="1" dirty="0"/>
              <a:t>+ Căn giữa</a:t>
            </a:r>
            <a:endParaRPr lang="en-US" dirty="0"/>
          </a:p>
          <a:p>
            <a:r>
              <a:rPr lang="vi-VN" i="1" dirty="0"/>
              <a:t>+ Căn thẳng hai lề</a:t>
            </a:r>
            <a:endParaRPr lang="en-US" dirty="0"/>
          </a:p>
          <a:p>
            <a:r>
              <a:rPr lang="vi-VN" i="1" dirty="0"/>
              <a:t>+ Tăng/giảm mức thụt lề trái</a:t>
            </a:r>
            <a:endParaRPr lang="en-US" dirty="0"/>
          </a:p>
          <a:p>
            <a:r>
              <a:rPr lang="vi-VN" i="1" dirty="0"/>
              <a:t>+ Khoảng cách giữa các dòng trong đoạn, giữa các đoạn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xmlns="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xmlns="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xmlns="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xmlns="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95055" y="3023208"/>
            <a:ext cx="403414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Các lệnh định dạng trang văn bản nằm trong thẻ Page Layout, ở nhóm lệnh Page Setup.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Các yêu cầu cơ bản khi trình trang văn bản bao gồm: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+ Chọn hướng trang (Orientation): Trang đứng (Portrait) hay trang nằm ngang (Landscape).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+ Đặt lề trang (Margins): Lề trái (Left), lề phải Right), lề trên (Top), lề dưới (Bottom).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2715004" imgH="3142857" progId="Paint.Picture">
                  <p:embed/>
                </p:oleObj>
              </mc:Choice>
              <mc:Fallback>
                <p:oleObj name="Bitmap Image" r:id="rId3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7231416" y="443265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118240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132"/>
            <a:ext cx="7162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20" y="2820692"/>
            <a:ext cx="6617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Câu 1. Các phần mềm cần sử dụng để tạo ra cuốn sổ lưu niệm:</a:t>
            </a:r>
            <a:endParaRPr lang="en-US" dirty="0"/>
          </a:p>
          <a:p>
            <a:r>
              <a:rPr lang="it-IT" dirty="0"/>
              <a:t>+ Phần mềm soạn thảo văn bản</a:t>
            </a:r>
            <a:endParaRPr lang="en-US" dirty="0"/>
          </a:p>
          <a:p>
            <a:r>
              <a:rPr lang="it-IT" dirty="0"/>
              <a:t>+ Có thể bổ sung một số phần mềm khác theo nhu cầu công việc như phần mềm chỉnh sửa, phần mềm tạo chữ nghệ thuật,...</a:t>
            </a:r>
            <a:endParaRPr lang="en-US" dirty="0"/>
          </a:p>
          <a:p>
            <a:r>
              <a:rPr lang="it-IT" dirty="0"/>
              <a:t>Câu 2. Một số chức năng phần mềm cần có để hoàn thành sổ lưu niệm:</a:t>
            </a:r>
            <a:endParaRPr lang="en-US" dirty="0"/>
          </a:p>
          <a:p>
            <a:r>
              <a:rPr lang="it-IT" dirty="0"/>
              <a:t>+ Soạn thảo văn bản.</a:t>
            </a:r>
            <a:endParaRPr lang="en-US" dirty="0"/>
          </a:p>
          <a:p>
            <a:r>
              <a:rPr lang="it-IT" dirty="0"/>
              <a:t>+ Chèn và chỉnh sửa hình ảnh.</a:t>
            </a:r>
            <a:endParaRPr lang="en-US" dirty="0"/>
          </a:p>
          <a:p>
            <a:r>
              <a:rPr lang="it-IT" dirty="0"/>
              <a:t>+ Bảng biểu.</a:t>
            </a:r>
            <a:endParaRPr lang="en-US" dirty="0"/>
          </a:p>
          <a:p>
            <a:r>
              <a:rPr lang="it-IT" dirty="0"/>
              <a:t>+ Tạo chữ nghệ thuật.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30" y="1234132"/>
            <a:ext cx="5905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77E1AF-C456-4A1A-AB46-26B38C5378AC}"/>
              </a:ext>
            </a:extLst>
          </p:cNvPr>
          <p:cNvSpPr txBox="1"/>
          <p:nvPr/>
        </p:nvSpPr>
        <p:spPr>
          <a:xfrm>
            <a:off x="255674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B7D67E-7B0A-4A9B-AC03-C8516BD79962}"/>
              </a:ext>
            </a:extLst>
          </p:cNvPr>
          <p:cNvSpPr txBox="1"/>
          <p:nvPr/>
        </p:nvSpPr>
        <p:spPr>
          <a:xfrm>
            <a:off x="276811" y="1851870"/>
            <a:ext cx="520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C619F-8D64-41BA-B302-4E4117BFF083}"/>
              </a:ext>
            </a:extLst>
          </p:cNvPr>
          <p:cNvSpPr txBox="1"/>
          <p:nvPr/>
        </p:nvSpPr>
        <p:spPr>
          <a:xfrm>
            <a:off x="255673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CDF477-3EA1-4A62-ACE0-D2D72D43AAA9}"/>
              </a:ext>
            </a:extLst>
          </p:cNvPr>
          <p:cNvSpPr txBox="1"/>
          <p:nvPr/>
        </p:nvSpPr>
        <p:spPr>
          <a:xfrm>
            <a:off x="276811" y="3054626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7266"/>
              </p:ext>
            </p:extLst>
          </p:nvPr>
        </p:nvGraphicFramePr>
        <p:xfrm>
          <a:off x="609600" y="2612983"/>
          <a:ext cx="10972800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xmlns="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xmlns="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40" y="366549"/>
            <a:ext cx="8692370" cy="28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1405</Words>
  <Application>Microsoft Office PowerPoint</Application>
  <PresentationFormat>Custom</PresentationFormat>
  <Paragraphs>162</Paragraphs>
  <Slides>33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32</cp:revision>
  <dcterms:created xsi:type="dcterms:W3CDTF">2021-07-26T11:57:25Z</dcterms:created>
  <dcterms:modified xsi:type="dcterms:W3CDTF">2022-02-17T07:38:21Z</dcterms:modified>
</cp:coreProperties>
</file>