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9"/>
  </p:notesMasterIdLst>
  <p:sldIdLst>
    <p:sldId id="398" r:id="rId6"/>
    <p:sldId id="290" r:id="rId7"/>
    <p:sldId id="291" r:id="rId8"/>
    <p:sldId id="292" r:id="rId9"/>
    <p:sldId id="293" r:id="rId10"/>
    <p:sldId id="294" r:id="rId11"/>
    <p:sldId id="295" r:id="rId12"/>
    <p:sldId id="406" r:id="rId13"/>
    <p:sldId id="407" r:id="rId14"/>
    <p:sldId id="399" r:id="rId15"/>
    <p:sldId id="274" r:id="rId16"/>
    <p:sldId id="408" r:id="rId17"/>
    <p:sldId id="401" r:id="rId18"/>
    <p:sldId id="264" r:id="rId19"/>
    <p:sldId id="277" r:id="rId20"/>
    <p:sldId id="409" r:id="rId21"/>
    <p:sldId id="280" r:id="rId22"/>
    <p:sldId id="278" r:id="rId23"/>
    <p:sldId id="281" r:id="rId24"/>
    <p:sldId id="282" r:id="rId25"/>
    <p:sldId id="283" r:id="rId26"/>
    <p:sldId id="284" r:id="rId27"/>
    <p:sldId id="285" r:id="rId28"/>
    <p:sldId id="410" r:id="rId29"/>
    <p:sldId id="411" r:id="rId30"/>
    <p:sldId id="412" r:id="rId31"/>
    <p:sldId id="403" r:id="rId32"/>
    <p:sldId id="405" r:id="rId33"/>
    <p:sldId id="267" r:id="rId34"/>
    <p:sldId id="413" r:id="rId35"/>
    <p:sldId id="269" r:id="rId36"/>
    <p:sldId id="391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1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66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6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2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2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90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08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32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3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7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11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47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9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06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13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19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0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19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0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0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72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2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50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8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14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51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07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92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4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82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28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2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4235-5D4A-43EE-9324-085107C9BB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7C96-5BC4-4829-8377-BEB89D16B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bing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" Type="http://schemas.openxmlformats.org/officeDocument/2006/relationships/video" Target="NULL" TargetMode="Externa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wmf"/><Relationship Id="rId17" Type="http://schemas.openxmlformats.org/officeDocument/2006/relationships/image" Target="../media/image16.png"/><Relationship Id="rId2" Type="http://schemas.openxmlformats.org/officeDocument/2006/relationships/video" Target="NULL" TargetMode="Externa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8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=""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=""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=""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=""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=""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=""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=""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940469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tập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08647" y="1720516"/>
            <a:ext cx="7239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kumimoji="0" lang="en-US" altLang="en-US" sz="20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bao giờ tìm kiếm thông tin trên Internet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Em tìm để làm gì? Kết quả có như em mong muốn không?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biết gì về máy tìm kiếm? Sử dụng máy tìm kiếm để tìm kiếm thông tin em thấy có thuận lợi và khó khăn gì?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6950" y="990600"/>
            <a:ext cx="7239000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altLang="en-US" sz="2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1. Em đã bao giờ tìm kiếm thông tin trên Internet </a:t>
            </a:r>
            <a:r>
              <a:rPr lang="en-US" altLang="en-US" sz="22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Em tìm để làm gì? Kết quả có như em mong muốn không?</a:t>
            </a:r>
            <a:endParaRPr lang="en-US" altLang="en-US" sz="22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Em biết gì về máy tìm kiếm? Sử dụng máy tìm kiếm để tìm kiếm thông tin em thấy có thuận lợi và khó khăn gì?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Máy </a:t>
            </a:r>
            <a:r>
              <a:rPr lang="en-US" sz="2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kiếm: </a:t>
            </a:r>
            <a:r>
              <a:rPr 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một website đặc biệt, giúp người sử dụng tìm kiếm thông tin trên internet một cách nhanh chóng, hiệu quả thông qua các từ </a:t>
            </a:r>
            <a:r>
              <a:rPr lang="en-US" sz="2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alt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Thuận lợi: </a:t>
            </a:r>
            <a:r>
              <a:rPr lang="vi-VN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nhanh, nhiều thông tin.</a:t>
            </a:r>
            <a:endParaRPr lang="en-US" sz="2200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50"/>
              <a:tabLst>
                <a:tab pos="177165" algn="l"/>
              </a:tabLst>
            </a:pPr>
            <a:r>
              <a:rPr lang="en-US" alt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Khó khăn: </a:t>
            </a:r>
            <a:r>
              <a:rPr 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 chọn từ khoá phù hợp, phải sàng lọc, </a:t>
            </a:r>
            <a:r>
              <a:rPr lang="en-US" sz="2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hợp, </a:t>
            </a:r>
            <a:r>
              <a:rPr lang="en-US" sz="2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2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 độ tin cậy và đầy đủ của thông tin.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117559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 hết các em đã tìm kiếm thông tin trên Internet</a:t>
            </a:r>
            <a:endParaRPr lang="en-US" sz="2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4219"/>
            <a:ext cx="8839200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7: TÌM KIẾM THÔNG TIN TRÊN INTERNET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849" y="2082732"/>
            <a:ext cx="77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44" y="1650352"/>
            <a:ext cx="542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564398" y="3110692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564398" y="2235357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coccoc.com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564398" y="3960016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53" y="4624261"/>
            <a:ext cx="5374184" cy="193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Tx/>
              <a:buChar char="-"/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" y="3495499"/>
            <a:ext cx="77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2320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2352294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303730" y="327525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=""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 smtClean="0">
                <a:latin typeface="+mj-lt"/>
              </a:rPr>
              <a:t>a.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Gõ </a:t>
            </a:r>
            <a:r>
              <a:rPr lang="vi-VN" sz="2400" dirty="0">
                <a:latin typeface="+mj-lt"/>
              </a:rPr>
              <a:t>từ khóa vào ô dành để nhập từ khóa</a:t>
            </a:r>
          </a:p>
          <a:p>
            <a:r>
              <a:rPr lang="vi-VN" sz="2400" dirty="0" smtClean="0">
                <a:latin typeface="+mj-lt"/>
              </a:rPr>
              <a:t>b.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Nháy </a:t>
            </a:r>
            <a:r>
              <a:rPr lang="vi-VN" sz="2400" dirty="0">
                <a:latin typeface="+mj-lt"/>
              </a:rPr>
              <a:t>chuột vào liên kết để truy cập trang tương ứng</a:t>
            </a:r>
          </a:p>
          <a:p>
            <a:r>
              <a:rPr lang="vi-VN" sz="2400" dirty="0" smtClean="0">
                <a:latin typeface="+mj-lt"/>
              </a:rPr>
              <a:t>c.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Mở </a:t>
            </a:r>
            <a:r>
              <a:rPr lang="vi-VN" sz="2400" dirty="0">
                <a:latin typeface="+mj-lt"/>
              </a:rPr>
              <a:t>trình duyệt</a:t>
            </a:r>
          </a:p>
          <a:p>
            <a:r>
              <a:rPr lang="vi-VN" sz="2400" dirty="0" smtClean="0">
                <a:latin typeface="+mj-lt"/>
              </a:rPr>
              <a:t>d.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Nháy </a:t>
            </a:r>
            <a:r>
              <a:rPr lang="vi-VN" sz="2400" dirty="0">
                <a:latin typeface="+mj-lt"/>
              </a:rPr>
              <a:t>nút hoặc nhấn phím enter</a:t>
            </a:r>
          </a:p>
          <a:p>
            <a:r>
              <a:rPr lang="vi-VN" sz="2400" dirty="0" smtClean="0">
                <a:latin typeface="+mj-lt"/>
              </a:rPr>
              <a:t>e.</a:t>
            </a:r>
            <a:r>
              <a:rPr lang="en-US" sz="2400" dirty="0" smtClean="0"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Truy </a:t>
            </a:r>
            <a:r>
              <a:rPr lang="vi-VN" sz="2400" dirty="0">
                <a:latin typeface="+mj-lt"/>
              </a:rPr>
              <a:t>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cấp.Từ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450545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" y="2346347"/>
            <a:ext cx="77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  <p:bldP spid="5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=""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=""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=""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=""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=""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=""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=""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=""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=""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.…………..…....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74459" y="2575250"/>
            <a:ext cx="67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5325" y="3274636"/>
            <a:ext cx="67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02" y="3674661"/>
            <a:ext cx="67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(3)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3073 0.035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7701"/>
            <a:ext cx="9144000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hành: </a:t>
            </a:r>
            <a:r>
              <a:rPr lang="en-US" sz="29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kiếm và khai thác thông tin trên 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174210"/>
            <a:ext cx="8610600" cy="4683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Oval 7"/>
          <p:cNvSpPr/>
          <p:nvPr/>
        </p:nvSpPr>
        <p:spPr>
          <a:xfrm>
            <a:off x="1143000" y="2362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3124200" y="2362200"/>
            <a:ext cx="5334000" cy="990600"/>
          </a:xfrm>
          <a:prstGeom prst="borderCallout1">
            <a:avLst>
              <a:gd name="adj1" fmla="val 15972"/>
              <a:gd name="adj2" fmla="val -817"/>
              <a:gd name="adj3" fmla="val 11012"/>
              <a:gd name="adj4" fmla="val -1737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Nhập địa chỉGoogle.com rồi nhấn Enter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519985" y="5105400"/>
            <a:ext cx="4114800" cy="914400"/>
          </a:xfrm>
          <a:prstGeom prst="borderCallout1">
            <a:avLst>
              <a:gd name="adj1" fmla="val -4924"/>
              <a:gd name="adj2" fmla="val 20742"/>
              <a:gd name="adj3" fmla="val -76595"/>
              <a:gd name="adj4" fmla="val 2278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 Nhập từ khóa rồi nhấn Enter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970002"/>
            <a:ext cx="923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sử dụng máy tìm kiếm Google.com tìm kiếm thông tin trên Internet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87806" y="4038600"/>
            <a:ext cx="1219200" cy="348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03" t="13480" r="27167" b="36728"/>
          <a:stretch/>
        </p:blipFill>
        <p:spPr bwMode="auto">
          <a:xfrm>
            <a:off x="-5590735" y="2514601"/>
            <a:ext cx="14249400" cy="41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667000" y="33528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33528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67200" y="3352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2930" r="73389" b="84969"/>
          <a:stretch/>
        </p:blipFill>
        <p:spPr>
          <a:xfrm>
            <a:off x="152400" y="941696"/>
            <a:ext cx="2438400" cy="126810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1447800" y="1828800"/>
            <a:ext cx="1341952" cy="1590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2681" r="46325" b="84972"/>
          <a:stretch/>
        </p:blipFill>
        <p:spPr>
          <a:xfrm>
            <a:off x="2977487" y="941696"/>
            <a:ext cx="2536209" cy="126810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4" idx="0"/>
          </p:cNvCxnSpPr>
          <p:nvPr/>
        </p:nvCxnSpPr>
        <p:spPr>
          <a:xfrm flipH="1">
            <a:off x="3848100" y="2057400"/>
            <a:ext cx="2667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8" t="2104" r="22298" b="85209"/>
          <a:stretch/>
        </p:blipFill>
        <p:spPr>
          <a:xfrm>
            <a:off x="6133514" y="941695"/>
            <a:ext cx="2588455" cy="1115705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5" idx="7"/>
          </p:cNvCxnSpPr>
          <p:nvPr/>
        </p:nvCxnSpPr>
        <p:spPr>
          <a:xfrm flipH="1">
            <a:off x="4852567" y="1905000"/>
            <a:ext cx="2767433" cy="1514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" y="137701"/>
            <a:ext cx="9144000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hành: </a:t>
            </a:r>
            <a:r>
              <a:rPr lang="en-US" sz="29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kiếm và khai thác thông tin trên 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7701"/>
            <a:ext cx="9144000" cy="56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hành: </a:t>
            </a:r>
            <a:r>
              <a:rPr lang="en-US" sz="29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kiếm và khai thác thông tin trên 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en-US" sz="29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30782"/>
            <a:ext cx="8610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cáo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6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thao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tầng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ozon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dirty="0">
              <a:solidFill>
                <a:prstClr val="white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=""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26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31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9" y="476396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23" y="4763966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75" y="4763966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44" y="476396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=""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097880"/>
              </p:ext>
            </p:extLst>
          </p:nvPr>
        </p:nvGraphicFramePr>
        <p:xfrm>
          <a:off x="2713204" y="4232061"/>
          <a:ext cx="482022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8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=""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204" y="4232061"/>
                        <a:ext cx="482022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=""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989364"/>
              </p:ext>
            </p:extLst>
          </p:nvPr>
        </p:nvGraphicFramePr>
        <p:xfrm>
          <a:off x="4258107" y="4232061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9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=""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8107" y="4232061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=""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79408"/>
              </p:ext>
            </p:extLst>
          </p:nvPr>
        </p:nvGraphicFramePr>
        <p:xfrm>
          <a:off x="5887556" y="4232061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0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=""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556" y="4232061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=""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9307"/>
              </p:ext>
            </p:extLst>
          </p:nvPr>
        </p:nvGraphicFramePr>
        <p:xfrm>
          <a:off x="7819292" y="4232061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1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=""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232061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=""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=""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14400"/>
            <a:ext cx="83058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S) 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89416"/>
              </p:ext>
            </p:extLst>
          </p:nvPr>
        </p:nvGraphicFramePr>
        <p:xfrm>
          <a:off x="304800" y="1997774"/>
          <a:ext cx="8534401" cy="478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597">
                  <a:extLst>
                    <a:ext uri="{9D8B030D-6E8A-4147-A177-3AD203B41FA5}">
                      <a16:colId xmlns:a16="http://schemas.microsoft.com/office/drawing/2014/main" xmlns="" val="1654106622"/>
                    </a:ext>
                  </a:extLst>
                </a:gridCol>
                <a:gridCol w="1851804">
                  <a:extLst>
                    <a:ext uri="{9D8B030D-6E8A-4147-A177-3AD203B41FA5}">
                      <a16:colId xmlns:a16="http://schemas.microsoft.com/office/drawing/2014/main" xmlns="" val="3295029478"/>
                    </a:ext>
                  </a:extLst>
                </a:gridCol>
              </a:tblGrid>
              <a:tr h="780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(Đ) / Sai (S)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749076"/>
                  </a:ext>
                </a:extLst>
              </a:tr>
              <a:tr h="780615"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8834983"/>
                  </a:ext>
                </a:extLst>
              </a:tr>
              <a:tr h="541552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118889"/>
                  </a:ext>
                </a:extLst>
              </a:tr>
              <a:tr h="780615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1877492"/>
                  </a:ext>
                </a:extLst>
              </a:tr>
              <a:tr h="1120014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495211"/>
                  </a:ext>
                </a:extLst>
              </a:tr>
              <a:tr h="780615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64574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26597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675363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07547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876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video)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019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9497" y="296747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365506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441682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1955" y="522251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39050" y="604169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3048000" y="235530"/>
            <a:ext cx="2881750" cy="526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</a:t>
            </a:r>
            <a:endParaRPr lang="en-US" sz="3600" b="1" kern="1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7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=""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=""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=""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=""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=""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=""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=""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=""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=""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7" y="3229632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27" y="3164422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7" y="3208074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=""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=""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=""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=""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=""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=""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=""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=""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63" y="530107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8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altLang="en-US" sz="2585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=""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7" y="3207651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8205" grpId="0"/>
      <p:bldP spid="82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=""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=""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=""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://haiha002@gmail.com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://www.tienphong.vn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\\:www.tienphong.vn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=""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4219"/>
            <a:ext cx="8839200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 NGHE NHẠC ĐOÁN TÊN BÀI HÁT.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DinhNhoHanhPhucTo-Beat_3yxyq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1600" y="990600"/>
            <a:ext cx="4064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153873"/>
            <a:ext cx="4038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LopChungTaDoanKetBeat-V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1600" y="1830466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72845" y="2057926"/>
            <a:ext cx="41910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hiOngNauVaEmBeBeat-VA-5262771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5400" y="2537981"/>
            <a:ext cx="406400" cy="40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20452"/>
            <a:ext cx="3657601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huEchConBeat-V (mp3cut.net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239" y="3274993"/>
            <a:ext cx="406400" cy="40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718078"/>
            <a:ext cx="21336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549403"/>
            <a:ext cx="182142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hen Cô Vy (mp3cut.net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" y="4224467"/>
            <a:ext cx="406400" cy="406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272845" y="1449203"/>
            <a:ext cx="5105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9" grpId="0"/>
      <p:bldP spid="12" grpId="0"/>
      <p:bldP spid="15" grpId="0"/>
      <p:bldP spid="1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95600" y="1066800"/>
            <a:ext cx="5867400" cy="3505200"/>
          </a:xfrm>
          <a:prstGeom prst="cloudCallout">
            <a:avLst>
              <a:gd name="adj1" fmla="val -52107"/>
              <a:gd name="adj2" fmla="val 647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đưa ra đáp án tên bài hát đúng chính xác và nhanh nhất thì em sẽ làm như thế nào nếu có sẵn máy tính kết nối internet?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3" name="Picture 17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343400"/>
            <a:ext cx="2930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838200"/>
            <a:ext cx="78613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kiếm thông tin trên internet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6019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44219"/>
            <a:ext cx="8839200" cy="54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7: TÌM KIẾM THÔNG TIN TRÊN INTERNET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0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2234</Words>
  <Application>Microsoft Office PowerPoint</Application>
  <PresentationFormat>On-screen Show (4:3)</PresentationFormat>
  <Paragraphs>218</Paragraphs>
  <Slides>33</Slides>
  <Notes>2</Notes>
  <HiddenSlides>0</HiddenSlides>
  <MMClips>9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224</cp:revision>
  <dcterms:created xsi:type="dcterms:W3CDTF">2020-01-30T08:17:02Z</dcterms:created>
  <dcterms:modified xsi:type="dcterms:W3CDTF">2022-08-03T02:37:32Z</dcterms:modified>
</cp:coreProperties>
</file>