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 id="2147483751" r:id="rId7"/>
    <p:sldMasterId id="2147483763" r:id="rId8"/>
    <p:sldMasterId id="2147483775" r:id="rId9"/>
    <p:sldMasterId id="2147483787" r:id="rId10"/>
  </p:sldMasterIdLst>
  <p:notesMasterIdLst>
    <p:notesMasterId r:id="rId43"/>
  </p:notesMasterIdLst>
  <p:sldIdLst>
    <p:sldId id="278" r:id="rId11"/>
    <p:sldId id="258" r:id="rId12"/>
    <p:sldId id="347" r:id="rId13"/>
    <p:sldId id="277" r:id="rId14"/>
    <p:sldId id="348" r:id="rId15"/>
    <p:sldId id="279" r:id="rId16"/>
    <p:sldId id="266" r:id="rId17"/>
    <p:sldId id="267" r:id="rId18"/>
    <p:sldId id="284" r:id="rId19"/>
    <p:sldId id="268" r:id="rId20"/>
    <p:sldId id="288" r:id="rId21"/>
    <p:sldId id="289" r:id="rId22"/>
    <p:sldId id="290" r:id="rId23"/>
    <p:sldId id="349" r:id="rId24"/>
    <p:sldId id="285" r:id="rId25"/>
    <p:sldId id="286" r:id="rId26"/>
    <p:sldId id="287" r:id="rId27"/>
    <p:sldId id="291" r:id="rId28"/>
    <p:sldId id="303" r:id="rId29"/>
    <p:sldId id="304" r:id="rId30"/>
    <p:sldId id="302" r:id="rId31"/>
    <p:sldId id="340" r:id="rId32"/>
    <p:sldId id="294" r:id="rId33"/>
    <p:sldId id="295" r:id="rId34"/>
    <p:sldId id="296" r:id="rId35"/>
    <p:sldId id="350" r:id="rId36"/>
    <p:sldId id="343" r:id="rId37"/>
    <p:sldId id="307" r:id="rId38"/>
    <p:sldId id="344" r:id="rId39"/>
    <p:sldId id="345" r:id="rId40"/>
    <p:sldId id="341" r:id="rId41"/>
    <p:sldId id="342" r:id="rId42"/>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18/07/2022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15</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27</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32</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18/07/2022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18/07/2022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18/07/2022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7/18/2022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7/18/2022</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7/18/2022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7/18/2022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7/18/2022</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7/18/2022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7/18/2022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18/07/2022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7/18/2022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7/18/2022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7/18/2022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7/18/2022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56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18/07/2022</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823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71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805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861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046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063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621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681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493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26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18/07/2022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365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126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777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68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66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364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90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632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146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2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18/07/2022</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690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606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035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50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818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186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98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561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053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32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18/07/2022</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482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04235-5D4A-43EE-9324-085107C9BBD1}" type="datetimeFigureOut">
              <a:rPr lang="en-US" smtClean="0">
                <a:solidFill>
                  <a:prstClr val="black">
                    <a:tint val="75000"/>
                  </a:prstClr>
                </a:solidFill>
              </a:rPr>
              <a:pPr/>
              <a:t>7/18/2022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F07C96-5BC4-4829-8377-BEB89D16B9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344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6209D75-5613-403B-92A0-2D8C871C7C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2659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70D56A-0B48-4FDD-941F-1524668709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8984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6D1546-16DB-4068-8B9C-D4180137C1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04098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D383F06-F1C2-40F0-8F7C-6533DE9297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5623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20269A4-0BDD-4C3D-B4EC-159686F390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057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5041DD7-7A89-4982-A0FD-9EF672C37E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2032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4B8E65E-A2F0-4E40-A084-A049F87F98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4479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57EA793-6A51-4449-BF24-86171B7BD9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687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18/07/2022</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CEF670-39F8-4DC5-A9D5-C9DE0EE280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9021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796889-5DC8-4CBB-B49D-E3E469E300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67359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D5AA8A-D07E-43FA-926F-EE25431C9D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526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18/07/2022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18/07/2022</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10.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5.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5.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18/07/2022</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9D7C60B-8B8F-493A-B82C-67BC76C64763}" type="slidenum">
              <a:rPr lang="en-US" smtClean="0">
                <a:solidFill>
                  <a:srgbClr val="000000"/>
                </a:solidFill>
                <a:latin typeface="Arial"/>
                <a:cs typeface="+mn-cs"/>
              </a:rPr>
              <a:pPr/>
              <a:t>‹#›</a:t>
            </a:fld>
            <a:endParaRPr lang="en-US" smtClean="0">
              <a:solidFill>
                <a:srgbClr val="000000"/>
              </a:solidFill>
              <a:latin typeface="Arial"/>
              <a:cs typeface="+mn-cs"/>
            </a:endParaRPr>
          </a:p>
        </p:txBody>
      </p:sp>
    </p:spTree>
    <p:extLst>
      <p:ext uri="{BB962C8B-B14F-4D97-AF65-F5344CB8AC3E}">
        <p14:creationId xmlns:p14="http://schemas.microsoft.com/office/powerpoint/2010/main" val="125194428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7/18/2022</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2204235-5D4A-43EE-9324-085107C9BBD1}" type="datetimeFigureOut">
              <a:rPr lang="en-US" smtClean="0">
                <a:solidFill>
                  <a:prstClr val="black">
                    <a:tint val="75000"/>
                  </a:prstClr>
                </a:solidFill>
                <a:latin typeface="Calibri"/>
                <a:cs typeface="+mn-cs"/>
              </a:rPr>
              <a:pPr fontAlgn="auto">
                <a:spcBef>
                  <a:spcPts val="0"/>
                </a:spcBef>
                <a:spcAft>
                  <a:spcPts val="0"/>
                </a:spcAft>
              </a:pPr>
              <a:t>7/18/2022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7F07C96-5BC4-4829-8377-BEB89D16B9F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2979907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2204235-5D4A-43EE-9324-085107C9BBD1}" type="datetimeFigureOut">
              <a:rPr lang="en-US" smtClean="0">
                <a:solidFill>
                  <a:prstClr val="black">
                    <a:tint val="75000"/>
                  </a:prstClr>
                </a:solidFill>
                <a:latin typeface="Calibri"/>
                <a:cs typeface="+mn-cs"/>
              </a:rPr>
              <a:pPr fontAlgn="auto">
                <a:spcBef>
                  <a:spcPts val="0"/>
                </a:spcBef>
                <a:spcAft>
                  <a:spcPts val="0"/>
                </a:spcAft>
              </a:pPr>
              <a:t>7/18/2022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7F07C96-5BC4-4829-8377-BEB89D16B9F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11728156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2204235-5D4A-43EE-9324-085107C9BBD1}" type="datetimeFigureOut">
              <a:rPr lang="en-US" smtClean="0">
                <a:solidFill>
                  <a:prstClr val="black">
                    <a:tint val="75000"/>
                  </a:prstClr>
                </a:solidFill>
                <a:latin typeface="Calibri"/>
                <a:cs typeface="+mn-cs"/>
              </a:rPr>
              <a:pPr fontAlgn="auto">
                <a:spcBef>
                  <a:spcPts val="0"/>
                </a:spcBef>
                <a:spcAft>
                  <a:spcPts val="0"/>
                </a:spcAft>
              </a:pPr>
              <a:t>7/18/2022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7F07C96-5BC4-4829-8377-BEB89D16B9F7}"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08137452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7.emf"/><Relationship Id="rId55" Type="http://schemas.openxmlformats.org/officeDocument/2006/relationships/image" Target="../media/image12.gif"/><Relationship Id="rId63" Type="http://schemas.openxmlformats.org/officeDocument/2006/relationships/image" Target="../media/image20.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11.gif"/><Relationship Id="rId62" Type="http://schemas.openxmlformats.org/officeDocument/2006/relationships/image" Target="../media/image1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10.gif"/><Relationship Id="rId58" Type="http://schemas.openxmlformats.org/officeDocument/2006/relationships/image" Target="../media/image15.gi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6.gif"/><Relationship Id="rId57" Type="http://schemas.openxmlformats.org/officeDocument/2006/relationships/image" Target="../media/image14.gif"/><Relationship Id="rId61" Type="http://schemas.openxmlformats.org/officeDocument/2006/relationships/image" Target="../media/image18.gi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9.gif"/><Relationship Id="rId60" Type="http://schemas.openxmlformats.org/officeDocument/2006/relationships/image" Target="../media/image17.gi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3.gif"/><Relationship Id="rId8" Type="http://schemas.openxmlformats.org/officeDocument/2006/relationships/tags" Target="../tags/tag8.xml"/><Relationship Id="rId51" Type="http://schemas.openxmlformats.org/officeDocument/2006/relationships/image" Target="../media/image8.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6.gif"/></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1.xml"/><Relationship Id="rId7" Type="http://schemas.openxmlformats.org/officeDocument/2006/relationships/image" Target="../media/image35.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9.jpeg"/><Relationship Id="rId5" Type="http://schemas.openxmlformats.org/officeDocument/2006/relationships/image" Target="../media/image40.gif"/><Relationship Id="rId10" Type="http://schemas.openxmlformats.org/officeDocument/2006/relationships/image" Target="../media/image30.jpeg"/><Relationship Id="rId4" Type="http://schemas.openxmlformats.org/officeDocument/2006/relationships/image" Target="../media/image34.jpeg"/><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hyperlink" Target="https://thieunien.v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vi.wikipedia.org/" TargetMode="External"/><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3" Type="http://schemas.openxmlformats.org/officeDocument/2006/relationships/hyperlink" Target="https://vi.wikipedia.org/" TargetMode="External"/><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tags" Target="../tags/tag162.xml"/><Relationship Id="rId55" Type="http://schemas.openxmlformats.org/officeDocument/2006/relationships/tags" Target="../tags/tag167.xml"/><Relationship Id="rId63" Type="http://schemas.openxmlformats.org/officeDocument/2006/relationships/hyperlink" Target="file:///G:\tin%208\TTDD1.ppt" TargetMode="External"/><Relationship Id="rId68" Type="http://schemas.openxmlformats.org/officeDocument/2006/relationships/image" Target="../media/image25.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61" Type="http://schemas.openxmlformats.org/officeDocument/2006/relationships/slide" Target="slide7.xml"/><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8.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5.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4.xml"/><Relationship Id="rId67" Type="http://schemas.openxmlformats.org/officeDocument/2006/relationships/image" Target="../media/image46.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9.xml"/><Relationship Id="rId70"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1.xml"/><Relationship Id="rId7" Type="http://schemas.openxmlformats.org/officeDocument/2006/relationships/image" Target="../media/image40.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8.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jp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4.wm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9.jpeg"/><Relationship Id="rId5" Type="http://schemas.openxmlformats.org/officeDocument/2006/relationships/image" Target="../media/image40.gif"/><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s://vi.wikipedia.or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9.jpeg"/><Relationship Id="rId5" Type="http://schemas.openxmlformats.org/officeDocument/2006/relationships/image" Target="../media/image40.gif"/><Relationship Id="rId4" Type="http://schemas.openxmlformats.org/officeDocument/2006/relationships/image" Target="../media/image34.jpeg"/><Relationship Id="rId9"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hyperlink" Target="https://vi.wikipedia.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khituongvietnam.gov.vn/" TargetMode="External"/><Relationship Id="rId5" Type="http://schemas.openxmlformats.org/officeDocument/2006/relationships/image" Target="../media/image57.png"/><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hyperlink" Target="https://vtvgo.vn/"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26" Type="http://schemas.openxmlformats.org/officeDocument/2006/relationships/image" Target="../media/image83.png"/><Relationship Id="rId3" Type="http://schemas.openxmlformats.org/officeDocument/2006/relationships/image" Target="../media/image60.pn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image" Target="../media/image59.png"/><Relationship Id="rId16" Type="http://schemas.openxmlformats.org/officeDocument/2006/relationships/image" Target="../media/image73.png"/><Relationship Id="rId20" Type="http://schemas.openxmlformats.org/officeDocument/2006/relationships/image" Target="../media/image77.png"/><Relationship Id="rId29" Type="http://schemas.openxmlformats.org/officeDocument/2006/relationships/image" Target="../media/image86.png"/><Relationship Id="rId1" Type="http://schemas.openxmlformats.org/officeDocument/2006/relationships/slideLayout" Target="../slideLayouts/slideLayout68.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81.pn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80.png"/><Relationship Id="rId28" Type="http://schemas.openxmlformats.org/officeDocument/2006/relationships/image" Target="../media/image85.png"/><Relationship Id="rId10" Type="http://schemas.openxmlformats.org/officeDocument/2006/relationships/image" Target="../media/image67.png"/><Relationship Id="rId19" Type="http://schemas.openxmlformats.org/officeDocument/2006/relationships/image" Target="../media/image76.png"/><Relationship Id="rId31" Type="http://schemas.openxmlformats.org/officeDocument/2006/relationships/image" Target="../media/image88.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 Id="rId22" Type="http://schemas.openxmlformats.org/officeDocument/2006/relationships/image" Target="../media/image79.png"/><Relationship Id="rId27" Type="http://schemas.openxmlformats.org/officeDocument/2006/relationships/image" Target="../media/image84.png"/><Relationship Id="rId30" Type="http://schemas.openxmlformats.org/officeDocument/2006/relationships/image" Target="../media/image87.png"/></Relationships>
</file>

<file path=ppt/slides/_rels/slide27.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63" Type="http://schemas.openxmlformats.org/officeDocument/2006/relationships/tags" Target="../tags/tag238.xml"/><Relationship Id="rId68" Type="http://schemas.openxmlformats.org/officeDocument/2006/relationships/slide" Target="slide7.xml"/><Relationship Id="rId7" Type="http://schemas.openxmlformats.org/officeDocument/2006/relationships/tags" Target="../tags/tag182.xml"/><Relationship Id="rId71" Type="http://schemas.openxmlformats.org/officeDocument/2006/relationships/hyperlink" Target="file:///G:\tin%208\TTDD2.ppt" TargetMode="Externa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slide" Target="slide4.xml"/><Relationship Id="rId74" Type="http://schemas.openxmlformats.org/officeDocument/2006/relationships/hyperlink" Target="file:///G:\tin%208\Ngoai%20kh&#243;a1\TT3.ppt" TargetMode="Externa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61" Type="http://schemas.openxmlformats.org/officeDocument/2006/relationships/tags" Target="../tags/tag236.xml"/><Relationship Id="rId10" Type="http://schemas.openxmlformats.org/officeDocument/2006/relationships/tags" Target="../tags/tag185.xml"/><Relationship Id="rId19" Type="http://schemas.openxmlformats.org/officeDocument/2006/relationships/tags" Target="../tags/tag194.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notesSlide" Target="../notesSlides/notesSlide4.xml"/><Relationship Id="rId73" Type="http://schemas.openxmlformats.org/officeDocument/2006/relationships/image" Target="../media/image35.jpeg"/><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7.xml"/><Relationship Id="rId69" Type="http://schemas.openxmlformats.org/officeDocument/2006/relationships/slide" Target="slide9.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image" Target="../media/image46.jpeg"/><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image" Target="../media/image28.jpe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70" Type="http://schemas.openxmlformats.org/officeDocument/2006/relationships/hyperlink" Target="file:///G:\tin%208\TTDD1.ppt" TargetMode="External"/><Relationship Id="rId75" Type="http://schemas.openxmlformats.org/officeDocument/2006/relationships/hyperlink" Target="file:///G:\tin%208\TTDD3.ppt" TargetMode="External"/><Relationship Id="rId1" Type="http://schemas.openxmlformats.org/officeDocument/2006/relationships/tags" Target="../tags/tag176.xml"/><Relationship Id="rId6" Type="http://schemas.openxmlformats.org/officeDocument/2006/relationships/tags" Target="../tags/tag18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6.jpeg"/><Relationship Id="rId5" Type="http://schemas.openxmlformats.org/officeDocument/2006/relationships/image" Target="../media/image34.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241.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29.jpeg"/><Relationship Id="rId5" Type="http://schemas.openxmlformats.org/officeDocument/2006/relationships/image" Target="../media/image40.gif"/><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13" Type="http://schemas.openxmlformats.org/officeDocument/2006/relationships/tags" Target="../tags/tag256.xml"/><Relationship Id="rId18" Type="http://schemas.openxmlformats.org/officeDocument/2006/relationships/tags" Target="../tags/tag261.xml"/><Relationship Id="rId26" Type="http://schemas.openxmlformats.org/officeDocument/2006/relationships/tags" Target="../tags/tag269.xml"/><Relationship Id="rId39" Type="http://schemas.openxmlformats.org/officeDocument/2006/relationships/tags" Target="../tags/tag282.xml"/><Relationship Id="rId21" Type="http://schemas.openxmlformats.org/officeDocument/2006/relationships/tags" Target="../tags/tag264.xml"/><Relationship Id="rId34" Type="http://schemas.openxmlformats.org/officeDocument/2006/relationships/tags" Target="../tags/tag277.xml"/><Relationship Id="rId42" Type="http://schemas.openxmlformats.org/officeDocument/2006/relationships/tags" Target="../tags/tag285.xml"/><Relationship Id="rId47" Type="http://schemas.openxmlformats.org/officeDocument/2006/relationships/slideLayout" Target="../slideLayouts/slideLayout1.xml"/><Relationship Id="rId50" Type="http://schemas.openxmlformats.org/officeDocument/2006/relationships/image" Target="../media/image7.emf"/><Relationship Id="rId55" Type="http://schemas.openxmlformats.org/officeDocument/2006/relationships/image" Target="../media/image12.gif"/><Relationship Id="rId63" Type="http://schemas.openxmlformats.org/officeDocument/2006/relationships/image" Target="../media/image20.jpeg"/><Relationship Id="rId7" Type="http://schemas.openxmlformats.org/officeDocument/2006/relationships/tags" Target="../tags/tag250.xml"/><Relationship Id="rId2" Type="http://schemas.openxmlformats.org/officeDocument/2006/relationships/tags" Target="../tags/tag245.xml"/><Relationship Id="rId16" Type="http://schemas.openxmlformats.org/officeDocument/2006/relationships/tags" Target="../tags/tag259.xml"/><Relationship Id="rId20" Type="http://schemas.openxmlformats.org/officeDocument/2006/relationships/tags" Target="../tags/tag263.xml"/><Relationship Id="rId29" Type="http://schemas.openxmlformats.org/officeDocument/2006/relationships/tags" Target="../tags/tag272.xml"/><Relationship Id="rId41" Type="http://schemas.openxmlformats.org/officeDocument/2006/relationships/tags" Target="../tags/tag284.xml"/><Relationship Id="rId54" Type="http://schemas.openxmlformats.org/officeDocument/2006/relationships/image" Target="../media/image11.gif"/><Relationship Id="rId62" Type="http://schemas.openxmlformats.org/officeDocument/2006/relationships/image" Target="../media/image19.png"/><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24" Type="http://schemas.openxmlformats.org/officeDocument/2006/relationships/tags" Target="../tags/tag267.xml"/><Relationship Id="rId32" Type="http://schemas.openxmlformats.org/officeDocument/2006/relationships/tags" Target="../tags/tag275.xml"/><Relationship Id="rId37" Type="http://schemas.openxmlformats.org/officeDocument/2006/relationships/tags" Target="../tags/tag280.xml"/><Relationship Id="rId40" Type="http://schemas.openxmlformats.org/officeDocument/2006/relationships/tags" Target="../tags/tag283.xml"/><Relationship Id="rId45" Type="http://schemas.openxmlformats.org/officeDocument/2006/relationships/tags" Target="../tags/tag288.xml"/><Relationship Id="rId53" Type="http://schemas.openxmlformats.org/officeDocument/2006/relationships/image" Target="../media/image10.gif"/><Relationship Id="rId58" Type="http://schemas.openxmlformats.org/officeDocument/2006/relationships/image" Target="../media/image15.gif"/><Relationship Id="rId5" Type="http://schemas.openxmlformats.org/officeDocument/2006/relationships/tags" Target="../tags/tag248.xml"/><Relationship Id="rId15" Type="http://schemas.openxmlformats.org/officeDocument/2006/relationships/tags" Target="../tags/tag258.xml"/><Relationship Id="rId23" Type="http://schemas.openxmlformats.org/officeDocument/2006/relationships/tags" Target="../tags/tag266.xml"/><Relationship Id="rId28" Type="http://schemas.openxmlformats.org/officeDocument/2006/relationships/tags" Target="../tags/tag271.xml"/><Relationship Id="rId36" Type="http://schemas.openxmlformats.org/officeDocument/2006/relationships/tags" Target="../tags/tag279.xml"/><Relationship Id="rId49" Type="http://schemas.openxmlformats.org/officeDocument/2006/relationships/image" Target="../media/image6.gif"/><Relationship Id="rId57" Type="http://schemas.openxmlformats.org/officeDocument/2006/relationships/image" Target="../media/image14.gif"/><Relationship Id="rId61" Type="http://schemas.openxmlformats.org/officeDocument/2006/relationships/image" Target="../media/image18.gif"/><Relationship Id="rId10" Type="http://schemas.openxmlformats.org/officeDocument/2006/relationships/tags" Target="../tags/tag253.xml"/><Relationship Id="rId19" Type="http://schemas.openxmlformats.org/officeDocument/2006/relationships/tags" Target="../tags/tag262.xml"/><Relationship Id="rId31" Type="http://schemas.openxmlformats.org/officeDocument/2006/relationships/tags" Target="../tags/tag274.xml"/><Relationship Id="rId44" Type="http://schemas.openxmlformats.org/officeDocument/2006/relationships/tags" Target="../tags/tag287.xml"/><Relationship Id="rId52" Type="http://schemas.openxmlformats.org/officeDocument/2006/relationships/image" Target="../media/image9.gif"/><Relationship Id="rId60" Type="http://schemas.openxmlformats.org/officeDocument/2006/relationships/image" Target="../media/image17.gif"/><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 Id="rId22" Type="http://schemas.openxmlformats.org/officeDocument/2006/relationships/tags" Target="../tags/tag265.xml"/><Relationship Id="rId27" Type="http://schemas.openxmlformats.org/officeDocument/2006/relationships/tags" Target="../tags/tag270.xml"/><Relationship Id="rId30" Type="http://schemas.openxmlformats.org/officeDocument/2006/relationships/tags" Target="../tags/tag273.xml"/><Relationship Id="rId35" Type="http://schemas.openxmlformats.org/officeDocument/2006/relationships/tags" Target="../tags/tag278.xml"/><Relationship Id="rId43" Type="http://schemas.openxmlformats.org/officeDocument/2006/relationships/tags" Target="../tags/tag286.xml"/><Relationship Id="rId48" Type="http://schemas.openxmlformats.org/officeDocument/2006/relationships/notesSlide" Target="../notesSlides/notesSlide5.xml"/><Relationship Id="rId56" Type="http://schemas.openxmlformats.org/officeDocument/2006/relationships/image" Target="../media/image13.gif"/><Relationship Id="rId8" Type="http://schemas.openxmlformats.org/officeDocument/2006/relationships/tags" Target="../tags/tag251.xml"/><Relationship Id="rId51" Type="http://schemas.openxmlformats.org/officeDocument/2006/relationships/image" Target="../media/image8.gif"/><Relationship Id="rId3" Type="http://schemas.openxmlformats.org/officeDocument/2006/relationships/tags" Target="../tags/tag246.xml"/><Relationship Id="rId12" Type="http://schemas.openxmlformats.org/officeDocument/2006/relationships/tags" Target="../tags/tag255.xml"/><Relationship Id="rId17" Type="http://schemas.openxmlformats.org/officeDocument/2006/relationships/tags" Target="../tags/tag260.xml"/><Relationship Id="rId25" Type="http://schemas.openxmlformats.org/officeDocument/2006/relationships/tags" Target="../tags/tag268.xml"/><Relationship Id="rId33" Type="http://schemas.openxmlformats.org/officeDocument/2006/relationships/tags" Target="../tags/tag276.xml"/><Relationship Id="rId38" Type="http://schemas.openxmlformats.org/officeDocument/2006/relationships/tags" Target="../tags/tag281.xml"/><Relationship Id="rId46" Type="http://schemas.openxmlformats.org/officeDocument/2006/relationships/tags" Target="../tags/tag289.xml"/><Relationship Id="rId59" Type="http://schemas.openxmlformats.org/officeDocument/2006/relationships/image" Target="../media/image16.gif"/></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tags" Target="../tags/tag96.xml"/><Relationship Id="rId55" Type="http://schemas.openxmlformats.org/officeDocument/2006/relationships/tags" Target="../tags/tag101.xml"/><Relationship Id="rId63" Type="http://schemas.openxmlformats.org/officeDocument/2006/relationships/tags" Target="../tags/tag109.xml"/><Relationship Id="rId68" Type="http://schemas.openxmlformats.org/officeDocument/2006/relationships/audio" Target="../media/audio2.wav"/><Relationship Id="rId76" Type="http://schemas.openxmlformats.org/officeDocument/2006/relationships/hyperlink" Target="file:///G:\tin%208\TTDD2.ppt" TargetMode="External"/><Relationship Id="rId7" Type="http://schemas.openxmlformats.org/officeDocument/2006/relationships/tags" Target="../tags/tag53.xml"/><Relationship Id="rId71" Type="http://schemas.openxmlformats.org/officeDocument/2006/relationships/image" Target="../media/image28.jpeg"/><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tags" Target="../tags/tag99.xml"/><Relationship Id="rId58" Type="http://schemas.openxmlformats.org/officeDocument/2006/relationships/tags" Target="../tags/tag104.xml"/><Relationship Id="rId66" Type="http://schemas.openxmlformats.org/officeDocument/2006/relationships/notesSlide" Target="../notesSlides/notesSlide2.xml"/><Relationship Id="rId74" Type="http://schemas.openxmlformats.org/officeDocument/2006/relationships/image" Target="../media/image29.jpeg"/><Relationship Id="rId79" Type="http://schemas.openxmlformats.org/officeDocument/2006/relationships/image" Target="../media/image30.jpeg"/><Relationship Id="rId5" Type="http://schemas.openxmlformats.org/officeDocument/2006/relationships/tags" Target="../tags/tag51.xml"/><Relationship Id="rId61" Type="http://schemas.openxmlformats.org/officeDocument/2006/relationships/tags" Target="../tags/tag107.xml"/><Relationship Id="rId82" Type="http://schemas.openxmlformats.org/officeDocument/2006/relationships/image" Target="../media/image33.jpe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slide" Target="slide9.xml"/><Relationship Id="rId78" Type="http://schemas.openxmlformats.org/officeDocument/2006/relationships/hyperlink" Target="file:///G:\tin%208\TTDD3.ppt" TargetMode="External"/><Relationship Id="rId81" Type="http://schemas.openxmlformats.org/officeDocument/2006/relationships/image" Target="../media/image32.jpe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7.xml"/><Relationship Id="rId80" Type="http://schemas.openxmlformats.org/officeDocument/2006/relationships/image" Target="../media/image31.emf"/><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slide" Target="slide4.xml"/><Relationship Id="rId75" Type="http://schemas.openxmlformats.org/officeDocument/2006/relationships/hyperlink" Target="file:///G:\tin%208\TTDD1.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Vậy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tổ</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chức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thông</a:t>
            </a:r>
            <a:r>
              <a:rPr lang="en-US" sz="3200" dirty="0" smtClean="0">
                <a:solidFill>
                  <a:schemeClr val="tx1"/>
                </a:solidFill>
                <a:latin typeface="Times New Roman" panose="02020603050405020304" pitchFamily="18" charset="0"/>
                <a:cs typeface="Times New Roman" panose="02020603050405020304" pitchFamily="18" charset="0"/>
              </a:rPr>
              <a:t> tin </a:t>
            </a:r>
            <a:r>
              <a:rPr lang="en-US" sz="3200" dirty="0" err="1" smtClean="0">
                <a:solidFill>
                  <a:schemeClr val="tx1"/>
                </a:solidFill>
                <a:latin typeface="Times New Roman" panose="02020603050405020304" pitchFamily="18" charset="0"/>
                <a:cs typeface="Times New Roman" panose="02020603050405020304" pitchFamily="18" charset="0"/>
              </a:rPr>
              <a:t>trên</a:t>
            </a:r>
            <a:r>
              <a:rPr lang="en-US" sz="3200" dirty="0" smtClean="0">
                <a:solidFill>
                  <a:schemeClr val="tx1"/>
                </a:solidFill>
                <a:latin typeface="Times New Roman" panose="02020603050405020304" pitchFamily="18" charset="0"/>
                <a:cs typeface="Times New Roman" panose="02020603050405020304" pitchFamily="18" charset="0"/>
              </a:rPr>
              <a:t> Internet </a:t>
            </a:r>
            <a:r>
              <a:rPr lang="en-US" sz="3200" dirty="0" err="1" smtClean="0">
                <a:solidFill>
                  <a:schemeClr val="tx1"/>
                </a:solidFill>
                <a:latin typeface="Times New Roman" panose="02020603050405020304" pitchFamily="18" charset="0"/>
                <a:cs typeface="Times New Roman" panose="02020603050405020304" pitchFamily="18" charset="0"/>
              </a:rPr>
              <a:t>như</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thế</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nào</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siêu</a:t>
            </a:r>
            <a:r>
              <a:rPr lang="en-US" altLang="en-US" sz="2400" b="1" dirty="0" smtClean="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bản</a:t>
            </a:r>
            <a:r>
              <a:rPr lang="en-US" altLang="en-US" sz="2400" b="1" dirty="0" smtClean="0">
                <a:solidFill>
                  <a:schemeClr val="tx1"/>
                </a:solidFill>
                <a:latin typeface="Times New Roman" pitchFamily="18" charset="0"/>
                <a:cs typeface="Times New Roman" pitchFamily="18" charset="0"/>
              </a:rPr>
              <a:t> (Hypertext) </a:t>
            </a:r>
            <a:r>
              <a:rPr lang="en-US" altLang="en-US" sz="2400" b="1" dirty="0" err="1" smtClean="0">
                <a:solidFill>
                  <a:schemeClr val="tx1"/>
                </a:solidFill>
                <a:latin typeface="Times New Roman" pitchFamily="18" charset="0"/>
                <a:cs typeface="Times New Roman" pitchFamily="18" charset="0"/>
              </a:rPr>
              <a:t>là</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văn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bản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đặc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biệt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tích</a:t>
            </a:r>
            <a:r>
              <a:rPr lang="en-US" altLang="en-US" sz="2400" b="1" dirty="0" smtClean="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hợp</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nhiều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dạng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dữ</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liệu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khác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nhau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như</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hình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ảnh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âm</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thanh</a:t>
            </a:r>
            <a:r>
              <a:rPr lang="en-US" altLang="en-US" sz="2400" b="1" dirty="0">
                <a:solidFill>
                  <a:schemeClr val="tx1"/>
                </a:solidFill>
                <a:latin typeface="Times New Roman" pitchFamily="18" charset="0"/>
                <a:cs typeface="Times New Roman" pitchFamily="18" charset="0"/>
              </a:rPr>
              <a:t>, video …</a:t>
            </a:r>
            <a:r>
              <a:rPr lang="en-US" altLang="en-US" sz="2400" b="1" dirty="0" err="1">
                <a:solidFill>
                  <a:schemeClr val="tx1"/>
                </a:solidFill>
                <a:latin typeface="Times New Roman" pitchFamily="18" charset="0"/>
                <a:cs typeface="Times New Roman" pitchFamily="18" charset="0"/>
              </a:rPr>
              <a:t>và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các</a:t>
            </a:r>
            <a:r>
              <a:rPr lang="en-US" altLang="en-US" sz="2400" b="1" dirty="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liên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kết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trỏ</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đến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vị</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trí</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khác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trong</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hay </a:t>
            </a:r>
            <a:r>
              <a:rPr lang="en-US" altLang="en-US" sz="2400" b="1" dirty="0" err="1" smtClean="0">
                <a:solidFill>
                  <a:schemeClr val="tx1"/>
                </a:solidFill>
                <a:latin typeface="Times New Roman" pitchFamily="18" charset="0"/>
                <a:cs typeface="Times New Roman" pitchFamily="18" charset="0"/>
              </a:rPr>
              <a:t>các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a:t>
            </a:r>
            <a:r>
              <a:rPr lang="en-US" altLang="en-US" sz="2400" b="1" dirty="0">
                <a:solidFill>
                  <a:schemeClr val="tx1"/>
                </a:solidFill>
                <a:latin typeface="Times New Roman" pitchFamily="18" charset="0"/>
                <a:cs typeface="Times New Roman" pitchFamily="18" charset="0"/>
              </a:rPr>
              <a:t>w</a:t>
            </a:r>
            <a:r>
              <a:rPr lang="en-US" altLang="en-US" sz="2400" b="1" dirty="0" smtClean="0">
                <a:solidFill>
                  <a:schemeClr val="tx1"/>
                </a:solidFill>
                <a:latin typeface="Times New Roman" pitchFamily="18" charset="0"/>
                <a:cs typeface="Times New Roman" pitchFamily="18" charset="0"/>
              </a:rPr>
              <a:t>eb </a:t>
            </a:r>
            <a:r>
              <a:rPr lang="en-US" altLang="en-US" sz="2400" b="1" dirty="0" err="1" smtClean="0">
                <a:solidFill>
                  <a:schemeClr val="tx1"/>
                </a:solidFill>
                <a:latin typeface="Times New Roman" pitchFamily="18" charset="0"/>
                <a:cs typeface="Times New Roman" pitchFamily="18" charset="0"/>
              </a:rPr>
              <a:t>khác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Mỗi</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web </a:t>
            </a:r>
            <a:r>
              <a:rPr lang="en-US" altLang="en-US" sz="2400" b="1" dirty="0" err="1">
                <a:solidFill>
                  <a:schemeClr val="tx1"/>
                </a:solidFill>
                <a:latin typeface="Times New Roman" pitchFamily="18" charset="0"/>
                <a:cs typeface="Times New Roman" pitchFamily="18" charset="0"/>
              </a:rPr>
              <a:t>là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một</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siêu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dirty="0" err="1" smtClean="0">
                <a:solidFill>
                  <a:schemeClr val="tx1"/>
                </a:solidFill>
                <a:latin typeface="Times New Roman" pitchFamily="18" charset="0"/>
                <a:cs typeface="Times New Roman" pitchFamily="18" charset="0"/>
              </a:rPr>
              <a:t>Thông</a:t>
            </a:r>
            <a:r>
              <a:rPr lang="en-US" altLang="en-US" sz="2400" b="1" dirty="0" smtClean="0">
                <a:solidFill>
                  <a:schemeClr val="tx1"/>
                </a:solidFill>
                <a:latin typeface="Times New Roman" pitchFamily="18" charset="0"/>
                <a:cs typeface="Times New Roman" pitchFamily="18" charset="0"/>
              </a:rPr>
              <a:t> tin </a:t>
            </a:r>
            <a:r>
              <a:rPr lang="en-US" altLang="en-US" sz="2400" b="1" dirty="0" err="1" smtClean="0">
                <a:solidFill>
                  <a:schemeClr val="tx1"/>
                </a:solidFill>
                <a:latin typeface="Times New Roman" pitchFamily="18" charset="0"/>
                <a:cs typeface="Times New Roman" pitchFamily="18" charset="0"/>
              </a:rPr>
              <a:t>trên</a:t>
            </a:r>
            <a:r>
              <a:rPr lang="en-US" altLang="en-US" sz="2400" b="1" dirty="0" smtClean="0">
                <a:solidFill>
                  <a:schemeClr val="tx1"/>
                </a:solidFill>
                <a:latin typeface="Times New Roman" pitchFamily="18" charset="0"/>
                <a:cs typeface="Times New Roman" pitchFamily="18" charset="0"/>
              </a:rPr>
              <a:t> Internet </a:t>
            </a:r>
            <a:r>
              <a:rPr lang="en-US" altLang="en-US" sz="2400" b="1" dirty="0" err="1" smtClean="0">
                <a:solidFill>
                  <a:schemeClr val="tx1"/>
                </a:solidFill>
                <a:latin typeface="Times New Roman" pitchFamily="18" charset="0"/>
                <a:cs typeface="Times New Roman" pitchFamily="18" charset="0"/>
              </a:rPr>
              <a:t>được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tạo</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nên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từ</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nhiều</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web </a:t>
            </a:r>
            <a:r>
              <a:rPr lang="en-US" altLang="en-US" sz="2400" b="1" dirty="0" err="1" smtClean="0">
                <a:solidFill>
                  <a:schemeClr val="tx1"/>
                </a:solidFill>
                <a:latin typeface="Times New Roman" pitchFamily="18" charset="0"/>
                <a:cs typeface="Times New Roman" pitchFamily="18" charset="0"/>
              </a:rPr>
              <a:t>kết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nối</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với</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nhau</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bởi</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các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liên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kết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Mỗi</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web </a:t>
            </a:r>
            <a:r>
              <a:rPr lang="en-US" altLang="en-US" sz="2400" b="1" dirty="0" err="1" smtClean="0">
                <a:solidFill>
                  <a:schemeClr val="tx1"/>
                </a:solidFill>
                <a:latin typeface="Times New Roman" pitchFamily="18" charset="0"/>
                <a:cs typeface="Times New Roman" pitchFamily="18" charset="0"/>
              </a:rPr>
              <a:t>là</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một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siêu</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văn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bản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được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gán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địa</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chỉ</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truy</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cập</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riêng</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trên</a:t>
            </a:r>
            <a:r>
              <a:rPr lang="en-US" altLang="en-US" sz="2400" b="1" dirty="0" smtClean="0">
                <a:solidFill>
                  <a:schemeClr val="tx1"/>
                </a:solidFill>
                <a:latin typeface="Times New Roman" pitchFamily="18" charset="0"/>
                <a:cs typeface="Times New Roman" pitchFamily="18" charset="0"/>
              </a:rPr>
              <a:t> Internet.</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900592" cy="461665"/>
          </a:xfrm>
          <a:prstGeom prst="rect">
            <a:avLst/>
          </a:prstGeom>
          <a:noFill/>
        </p:spPr>
        <p:txBody>
          <a:bodyPr wrap="square" rtlCol="0">
            <a:spAutoFit/>
          </a:bodyPr>
          <a:lstStyle/>
          <a:p>
            <a:r>
              <a:rPr lang="en-US" sz="2400" b="1" dirty="0" smtClean="0">
                <a:hlinkClick r:id="rId4"/>
              </a:rPr>
              <a:t>https://</a:t>
            </a:r>
            <a:r>
              <a:rPr lang="en-US" sz="2400" b="1" dirty="0" smtClean="0">
                <a:hlinkClick r:id="rId4"/>
              </a:rPr>
              <a:t>thieunien.vn</a:t>
            </a:r>
            <a:r>
              <a:rPr lang="en-US" sz="2400" b="1" dirty="0" smtClean="0"/>
              <a:t> – </a:t>
            </a:r>
            <a:r>
              <a:rPr lang="en-US" sz="2400" b="1" dirty="0" err="1" smtClean="0"/>
              <a:t>Là</a:t>
            </a:r>
            <a:r>
              <a:rPr lang="en-US" sz="2400" b="1" dirty="0" smtClean="0"/>
              <a:t> </a:t>
            </a:r>
            <a:r>
              <a:rPr lang="en-US" sz="2400" b="1" dirty="0" err="1" smtClean="0"/>
              <a:t>địa</a:t>
            </a:r>
            <a:r>
              <a:rPr lang="en-US" sz="2400" b="1" dirty="0" smtClean="0"/>
              <a:t> </a:t>
            </a:r>
            <a:r>
              <a:rPr lang="en-US" sz="2400" b="1" dirty="0" err="1" smtClean="0"/>
              <a:t>chỉ</a:t>
            </a:r>
            <a:r>
              <a:rPr lang="en-US" sz="2400" b="1" dirty="0" smtClean="0"/>
              <a:t> </a:t>
            </a:r>
            <a:r>
              <a:rPr lang="en-US" sz="2400" b="1" dirty="0" err="1" smtClean="0"/>
              <a:t>của</a:t>
            </a:r>
            <a:r>
              <a:rPr lang="en-US" sz="2400" b="1" dirty="0" smtClean="0"/>
              <a:t> Website </a:t>
            </a:r>
            <a:r>
              <a:rPr lang="en-US" sz="2400" b="1" dirty="0" err="1" smtClean="0"/>
              <a:t>báo</a:t>
            </a:r>
            <a:r>
              <a:rPr lang="en-US" sz="2400" b="1" dirty="0" smtClean="0"/>
              <a:t> </a:t>
            </a:r>
            <a:r>
              <a:rPr lang="en-US" sz="2400" b="1" dirty="0" err="1" smtClean="0"/>
              <a:t>thiếu</a:t>
            </a:r>
            <a:r>
              <a:rPr lang="en-US" sz="2400" b="1" dirty="0" smtClean="0"/>
              <a:t> </a:t>
            </a:r>
            <a:r>
              <a:rPr lang="en-US" sz="2400" b="1" dirty="0" err="1" smtClean="0"/>
              <a:t>niên</a:t>
            </a:r>
            <a:r>
              <a:rPr lang="en-US" sz="2400" b="1" dirty="0" smtClean="0"/>
              <a:t> </a:t>
            </a:r>
            <a:r>
              <a:rPr lang="en-US" sz="2400" b="1" dirty="0" err="1" smtClean="0"/>
              <a:t>tiền</a:t>
            </a:r>
            <a:r>
              <a:rPr lang="en-US" sz="2400" b="1" dirty="0" smtClean="0"/>
              <a:t> </a:t>
            </a:r>
            <a:r>
              <a:rPr lang="en-US" sz="2400" b="1" dirty="0" err="1" smtClean="0"/>
              <a:t>phong</a:t>
            </a:r>
            <a:endParaRPr lang="vi-VN" sz="2400" b="1" dirty="0"/>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dirty="0" smtClean="0">
                <a:hlinkClick r:id="rId3"/>
              </a:rPr>
              <a:t>https://</a:t>
            </a:r>
            <a:r>
              <a:rPr lang="en-US" sz="2400" b="1" dirty="0" smtClean="0">
                <a:hlinkClick r:id="rId3"/>
              </a:rPr>
              <a:t>vi.wikipedia.org</a:t>
            </a:r>
            <a:r>
              <a:rPr lang="en-US" sz="2400" b="1" dirty="0" smtClean="0"/>
              <a:t> – </a:t>
            </a:r>
            <a:r>
              <a:rPr lang="en-US" sz="2400" b="1" dirty="0" err="1" smtClean="0"/>
              <a:t>Là</a:t>
            </a:r>
            <a:r>
              <a:rPr lang="en-US" sz="2400" b="1" dirty="0" smtClean="0"/>
              <a:t> </a:t>
            </a:r>
            <a:r>
              <a:rPr lang="en-US" sz="2400" b="1" dirty="0" err="1" smtClean="0"/>
              <a:t>địa</a:t>
            </a:r>
            <a:r>
              <a:rPr lang="en-US" sz="2400" b="1" dirty="0" smtClean="0"/>
              <a:t> </a:t>
            </a:r>
            <a:r>
              <a:rPr lang="en-US" sz="2400" b="1" dirty="0" err="1" smtClean="0"/>
              <a:t>chỉ</a:t>
            </a:r>
            <a:r>
              <a:rPr lang="en-US" sz="2400" b="1" dirty="0" smtClean="0"/>
              <a:t> </a:t>
            </a:r>
            <a:r>
              <a:rPr lang="en-US" sz="2400" b="1" dirty="0" err="1" smtClean="0"/>
              <a:t>trang</a:t>
            </a:r>
            <a:r>
              <a:rPr lang="en-US" sz="2400" b="1" dirty="0" smtClean="0"/>
              <a:t> </a:t>
            </a:r>
            <a:r>
              <a:rPr lang="en-US" sz="2400" b="1" dirty="0" err="1" smtClean="0"/>
              <a:t>chủ</a:t>
            </a:r>
            <a:r>
              <a:rPr lang="en-US" sz="2400" b="1" dirty="0" smtClean="0"/>
              <a:t> (Home Page) </a:t>
            </a:r>
            <a:r>
              <a:rPr lang="en-US" sz="2400" b="1" dirty="0" err="1" smtClean="0"/>
              <a:t>của</a:t>
            </a:r>
            <a:r>
              <a:rPr lang="en-US" sz="2400" b="1" dirty="0" smtClean="0"/>
              <a:t> Website </a:t>
            </a:r>
            <a:r>
              <a:rPr lang="en-US" sz="2400" b="1" dirty="0" err="1" smtClean="0"/>
              <a:t>Bách</a:t>
            </a:r>
            <a:r>
              <a:rPr lang="en-US" sz="2400" b="1" dirty="0" smtClean="0"/>
              <a:t> </a:t>
            </a:r>
            <a:r>
              <a:rPr lang="en-US" sz="2400" b="1" dirty="0" err="1" smtClean="0"/>
              <a:t>khoa</a:t>
            </a:r>
            <a:r>
              <a:rPr lang="en-US" sz="2400" b="1" dirty="0" smtClean="0"/>
              <a:t> </a:t>
            </a:r>
            <a:r>
              <a:rPr lang="en-US" sz="2400" b="1" dirty="0" err="1" smtClean="0"/>
              <a:t>toàn</a:t>
            </a:r>
            <a:r>
              <a:rPr lang="en-US" sz="2400" b="1" dirty="0" smtClean="0"/>
              <a:t> </a:t>
            </a:r>
            <a:r>
              <a:rPr lang="en-US" sz="2400" b="1" dirty="0" err="1" smtClean="0"/>
              <a:t>thư</a:t>
            </a:r>
            <a:r>
              <a:rPr lang="en-US" sz="2400" b="1" dirty="0" smtClean="0"/>
              <a:t> </a:t>
            </a:r>
            <a:r>
              <a:rPr lang="en-US" sz="2400" b="1" dirty="0" err="1" smtClean="0"/>
              <a:t>mở</a:t>
            </a:r>
            <a:r>
              <a:rPr lang="en-US" sz="2400" b="1" dirty="0" smtClean="0"/>
              <a:t> </a:t>
            </a:r>
            <a:r>
              <a:rPr lang="en-US" sz="2400" b="1" dirty="0" err="1" smtClean="0"/>
              <a:t>tiếng</a:t>
            </a:r>
            <a:r>
              <a:rPr lang="en-US" sz="2400" b="1" dirty="0" smtClean="0"/>
              <a:t> </a:t>
            </a:r>
            <a:r>
              <a:rPr lang="en-US" sz="2400" b="1" dirty="0" err="1" smtClean="0"/>
              <a:t>Việt</a:t>
            </a:r>
            <a:endParaRPr lang="vi-VN" sz="24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dirty="0" smtClean="0">
                <a:hlinkClick r:id="rId3"/>
              </a:rPr>
              <a:t>https://</a:t>
            </a:r>
            <a:r>
              <a:rPr lang="en-US" sz="2400" b="1" u="sng" dirty="0" smtClean="0">
                <a:hlinkClick r:id="rId3"/>
              </a:rPr>
              <a:t>vi.wikipedia.o</a:t>
            </a:r>
            <a:r>
              <a:rPr lang="en-US" sz="2400" b="1" u="sng" dirty="0" smtClean="0">
                <a:solidFill>
                  <a:schemeClr val="tx2"/>
                </a:solidFill>
                <a:hlinkClick r:id="rId3"/>
              </a:rPr>
              <a:t>r</a:t>
            </a:r>
            <a:r>
              <a:rPr lang="en-US" sz="2400" b="1" u="sng" dirty="0" smtClean="0">
                <a:solidFill>
                  <a:srgbClr val="0000FF"/>
                </a:solidFill>
                <a:hlinkClick r:id="rId3"/>
              </a:rPr>
              <a:t>g</a:t>
            </a:r>
            <a:r>
              <a:rPr lang="en-US" sz="2400" b="1" u="sng" dirty="0">
                <a:solidFill>
                  <a:srgbClr val="0000FF"/>
                </a:solidFill>
              </a:rPr>
              <a:t>/wiki/Internet</a:t>
            </a:r>
            <a:r>
              <a:rPr lang="en-US" sz="2400" b="1" u="sng" dirty="0" smtClean="0"/>
              <a:t> </a:t>
            </a:r>
            <a:r>
              <a:rPr lang="en-US" sz="2400" b="1" dirty="0" smtClean="0"/>
              <a:t>– </a:t>
            </a:r>
            <a:r>
              <a:rPr lang="en-US" sz="2400" b="1" dirty="0" err="1" smtClean="0"/>
              <a:t>Là</a:t>
            </a:r>
            <a:r>
              <a:rPr lang="en-US" sz="2400" b="1" dirty="0" smtClean="0"/>
              <a:t> </a:t>
            </a:r>
            <a:r>
              <a:rPr lang="en-US" sz="2400" b="1" dirty="0" err="1" smtClean="0"/>
              <a:t>địa</a:t>
            </a:r>
            <a:r>
              <a:rPr lang="en-US" sz="2400" b="1" dirty="0" smtClean="0"/>
              <a:t> </a:t>
            </a:r>
            <a:r>
              <a:rPr lang="en-US" sz="2400" b="1" dirty="0" err="1" smtClean="0"/>
              <a:t>chỉ</a:t>
            </a:r>
            <a:r>
              <a:rPr lang="en-US" sz="2400" b="1" dirty="0" smtClean="0"/>
              <a:t> </a:t>
            </a:r>
            <a:r>
              <a:rPr lang="en-US" sz="2400" b="1" dirty="0" err="1" smtClean="0"/>
              <a:t>trang</a:t>
            </a:r>
            <a:r>
              <a:rPr lang="en-US" sz="2400" b="1" dirty="0" smtClean="0"/>
              <a:t> web </a:t>
            </a:r>
            <a:r>
              <a:rPr lang="en-US" sz="2400" b="1" dirty="0" err="1" smtClean="0"/>
              <a:t>về</a:t>
            </a:r>
            <a:r>
              <a:rPr lang="en-US" sz="2400" b="1" dirty="0" smtClean="0"/>
              <a:t> internet </a:t>
            </a:r>
            <a:r>
              <a:rPr lang="en-US" sz="2400" b="1" dirty="0" err="1" smtClean="0"/>
              <a:t>trong</a:t>
            </a:r>
            <a:r>
              <a:rPr lang="en-US" sz="2400" b="1" dirty="0" smtClean="0"/>
              <a:t> Website </a:t>
            </a:r>
            <a:r>
              <a:rPr lang="en-US" sz="2400" b="1" dirty="0" err="1" smtClean="0"/>
              <a:t>Bách</a:t>
            </a:r>
            <a:r>
              <a:rPr lang="en-US" sz="2400" b="1" dirty="0" smtClean="0"/>
              <a:t> </a:t>
            </a:r>
            <a:r>
              <a:rPr lang="en-US" sz="2400" b="1" dirty="0" err="1" smtClean="0"/>
              <a:t>khoa</a:t>
            </a:r>
            <a:r>
              <a:rPr lang="en-US" sz="2400" b="1" dirty="0" smtClean="0"/>
              <a:t> </a:t>
            </a:r>
            <a:r>
              <a:rPr lang="en-US" sz="2400" b="1" dirty="0" err="1" smtClean="0"/>
              <a:t>toàn</a:t>
            </a:r>
            <a:r>
              <a:rPr lang="en-US" sz="2400" b="1" dirty="0" smtClean="0"/>
              <a:t> </a:t>
            </a:r>
            <a:r>
              <a:rPr lang="en-US" sz="2400" b="1" dirty="0" err="1" smtClean="0"/>
              <a:t>thư</a:t>
            </a:r>
            <a:r>
              <a:rPr lang="en-US" sz="2400" b="1" dirty="0" smtClean="0"/>
              <a:t> </a:t>
            </a:r>
            <a:r>
              <a:rPr lang="en-US" sz="2400" b="1" dirty="0" err="1" smtClean="0"/>
              <a:t>mở</a:t>
            </a:r>
            <a:r>
              <a:rPr lang="en-US" sz="2400" b="1" dirty="0" smtClean="0"/>
              <a:t> </a:t>
            </a:r>
            <a:r>
              <a:rPr lang="en-US" sz="2400" b="1" dirty="0" err="1" smtClean="0"/>
              <a:t>tiếng</a:t>
            </a:r>
            <a:r>
              <a:rPr lang="en-US" sz="2400" b="1" dirty="0" smtClean="0"/>
              <a:t> </a:t>
            </a:r>
            <a:r>
              <a:rPr lang="en-US" sz="2400" b="1" dirty="0" err="1" smtClean="0"/>
              <a:t>việt</a:t>
            </a:r>
            <a:endParaRPr lang="vi-VN" sz="24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fontAlgn="auto">
              <a:spcBef>
                <a:spcPts val="0"/>
              </a:spcBef>
              <a:spcAft>
                <a:spcPts val="0"/>
              </a:spcAft>
            </a:pPr>
            <a:r>
              <a:rPr lang="en-US" sz="3600" b="1" kern="10" dirty="0" err="1"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 6: MẠNG </a:t>
            </a:r>
            <a:r>
              <a:rPr lang="vi-VN" sz="3600" b="1" kern="10" dirty="0"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THÔNG </a:t>
            </a:r>
            <a:r>
              <a:rPr lang="vi-VN" sz="3600" b="1" kern="10" dirty="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TIN </a:t>
            </a:r>
            <a:r>
              <a:rPr lang="en-US" sz="3600" b="1" kern="10" dirty="0"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TOÀN CẦU</a:t>
            </a:r>
            <a:endParaRPr lang="en-US" sz="3600" b="1" kern="10" dirty="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endParaRPr>
          </a:p>
        </p:txBody>
      </p:sp>
      <p:sp>
        <p:nvSpPr>
          <p:cNvPr id="3" name="Rectangle 2"/>
          <p:cNvSpPr/>
          <p:nvPr/>
        </p:nvSpPr>
        <p:spPr>
          <a:xfrm>
            <a:off x="296734" y="1905000"/>
            <a:ext cx="8542466" cy="4031873"/>
          </a:xfrm>
          <a:prstGeom prst="rect">
            <a:avLst/>
          </a:prstGeom>
        </p:spPr>
        <p:txBody>
          <a:bodyPr wrap="square">
            <a:spAutoFit/>
          </a:bodyPr>
          <a:lstStyle/>
          <a:p>
            <a:pPr algn="just" fontAlgn="auto">
              <a:spcBef>
                <a:spcPts val="0"/>
              </a:spcBef>
              <a:spcAft>
                <a:spcPts val="0"/>
              </a:spcAft>
            </a:pPr>
            <a:r>
              <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en-US" sz="3200" b="1" dirty="0" smtClean="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Thông</a:t>
            </a:r>
            <a:r>
              <a:rPr lang="en-US" sz="3200" b="1" dirty="0">
                <a:solidFill>
                  <a:prstClr val="white"/>
                </a:solidFill>
                <a:latin typeface="Times New Roman" pitchFamily="18" charset="0"/>
                <a:ea typeface="Times New Roman"/>
                <a:cs typeface="Times New Roman" pitchFamily="18" charset="0"/>
              </a:rPr>
              <a:t> tin </a:t>
            </a:r>
            <a:r>
              <a:rPr lang="en-US" sz="3200" b="1" dirty="0" err="1">
                <a:solidFill>
                  <a:prstClr val="white"/>
                </a:solidFill>
                <a:latin typeface="Times New Roman" pitchFamily="18" charset="0"/>
                <a:ea typeface="Times New Roman"/>
                <a:cs typeface="Times New Roman" pitchFamily="18" charset="0"/>
              </a:rPr>
              <a:t>trên</a:t>
            </a:r>
            <a:r>
              <a:rPr lang="en-US" sz="3200" b="1" dirty="0">
                <a:solidFill>
                  <a:prstClr val="white"/>
                </a:solidFill>
                <a:latin typeface="Times New Roman" pitchFamily="18" charset="0"/>
                <a:ea typeface="Times New Roman"/>
                <a:cs typeface="Times New Roman" pitchFamily="18" charset="0"/>
              </a:rPr>
              <a:t> Internet </a:t>
            </a:r>
            <a:r>
              <a:rPr lang="en-US" sz="3200" b="1" dirty="0" err="1">
                <a:solidFill>
                  <a:prstClr val="white"/>
                </a:solidFill>
                <a:latin typeface="Times New Roman" pitchFamily="18" charset="0"/>
                <a:ea typeface="Times New Roman"/>
                <a:cs typeface="Times New Roman" pitchFamily="18" charset="0"/>
              </a:rPr>
              <a:t>được</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tạo</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nên</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từ</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nhiều</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trang</a:t>
            </a:r>
            <a:r>
              <a:rPr lang="en-US" sz="3200" b="1" dirty="0">
                <a:solidFill>
                  <a:prstClr val="white"/>
                </a:solidFill>
                <a:latin typeface="Times New Roman" pitchFamily="18" charset="0"/>
                <a:ea typeface="Times New Roman"/>
                <a:cs typeface="Times New Roman" pitchFamily="18" charset="0"/>
              </a:rPr>
              <a:t> web </a:t>
            </a:r>
            <a:r>
              <a:rPr lang="en-US" sz="3200" b="1" dirty="0" err="1">
                <a:solidFill>
                  <a:prstClr val="white"/>
                </a:solidFill>
                <a:latin typeface="Times New Roman" pitchFamily="18" charset="0"/>
                <a:ea typeface="Times New Roman"/>
                <a:cs typeface="Times New Roman" pitchFamily="18" charset="0"/>
              </a:rPr>
              <a:t>kết</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nối</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với</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nhau</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bởi</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các</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liên</a:t>
            </a:r>
            <a:r>
              <a:rPr lang="en-US" sz="3200" b="1" dirty="0">
                <a:solidFill>
                  <a:prstClr val="white"/>
                </a:solidFill>
                <a:latin typeface="Times New Roman" pitchFamily="18" charset="0"/>
                <a:ea typeface="Times New Roman"/>
                <a:cs typeface="Times New Roman" pitchFamily="18" charset="0"/>
              </a:rPr>
              <a:t> </a:t>
            </a:r>
            <a:r>
              <a:rPr lang="en-US" sz="3200" b="1" dirty="0" err="1" smtClean="0">
                <a:solidFill>
                  <a:prstClr val="white"/>
                </a:solidFill>
                <a:latin typeface="Times New Roman" pitchFamily="18" charset="0"/>
                <a:ea typeface="Times New Roman"/>
                <a:cs typeface="Times New Roman" pitchFamily="18" charset="0"/>
              </a:rPr>
              <a:t>kết</a:t>
            </a:r>
            <a:r>
              <a:rPr lang="en-US" sz="3200" b="1" dirty="0" smtClean="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Mỗi</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trang</a:t>
            </a:r>
            <a:r>
              <a:rPr lang="en-US" sz="3200" b="1" dirty="0">
                <a:solidFill>
                  <a:prstClr val="white"/>
                </a:solidFill>
                <a:latin typeface="Times New Roman" pitchFamily="18" charset="0"/>
                <a:ea typeface="Times New Roman"/>
                <a:cs typeface="Times New Roman" pitchFamily="18" charset="0"/>
              </a:rPr>
              <a:t> web </a:t>
            </a:r>
            <a:r>
              <a:rPr lang="en-US" sz="3200" b="1" dirty="0" err="1">
                <a:solidFill>
                  <a:prstClr val="white"/>
                </a:solidFill>
                <a:latin typeface="Times New Roman" pitchFamily="18" charset="0"/>
                <a:ea typeface="Times New Roman"/>
                <a:cs typeface="Times New Roman" pitchFamily="18" charset="0"/>
              </a:rPr>
              <a:t>có</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địa</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chỉ</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truy</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cập</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riêng</a:t>
            </a:r>
            <a:r>
              <a:rPr lang="en-US" sz="3200" b="1" dirty="0">
                <a:solidFill>
                  <a:prstClr val="white"/>
                </a:solidFill>
                <a:latin typeface="Times New Roman" pitchFamily="18" charset="0"/>
                <a:ea typeface="Times New Roman"/>
                <a:cs typeface="Times New Roman" pitchFamily="18" charset="0"/>
              </a:rPr>
              <a:t>.  </a:t>
            </a:r>
          </a:p>
          <a:p>
            <a:pPr algn="just" fontAlgn="auto">
              <a:spcBef>
                <a:spcPts val="0"/>
              </a:spcBef>
              <a:spcAft>
                <a:spcPts val="0"/>
              </a:spcAft>
            </a:pPr>
            <a:r>
              <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en-US" sz="3200" b="1" dirty="0" smtClean="0">
                <a:solidFill>
                  <a:prstClr val="white"/>
                </a:solidFill>
                <a:latin typeface="Times New Roman" pitchFamily="18" charset="0"/>
                <a:ea typeface="Times New Roman"/>
                <a:cs typeface="Times New Roman" pitchFamily="18" charset="0"/>
              </a:rPr>
              <a:t> </a:t>
            </a:r>
            <a:r>
              <a:rPr lang="en-US" sz="3200" b="1" dirty="0">
                <a:solidFill>
                  <a:prstClr val="white"/>
                </a:solidFill>
                <a:latin typeface="Times New Roman" pitchFamily="18" charset="0"/>
                <a:ea typeface="Times New Roman"/>
                <a:cs typeface="Times New Roman" pitchFamily="18" charset="0"/>
              </a:rPr>
              <a:t>Website </a:t>
            </a:r>
            <a:r>
              <a:rPr lang="en-US" sz="3200" b="1" dirty="0" err="1">
                <a:solidFill>
                  <a:prstClr val="white"/>
                </a:solidFill>
                <a:latin typeface="Times New Roman" pitchFamily="18" charset="0"/>
                <a:ea typeface="Times New Roman"/>
                <a:cs typeface="Times New Roman" pitchFamily="18" charset="0"/>
              </a:rPr>
              <a:t>là</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một</a:t>
            </a:r>
            <a:r>
              <a:rPr lang="en-US" sz="3200" b="1" dirty="0">
                <a:solidFill>
                  <a:prstClr val="white"/>
                </a:solidFill>
                <a:latin typeface="Times New Roman" pitchFamily="18" charset="0"/>
                <a:ea typeface="Times New Roman"/>
                <a:cs typeface="Times New Roman" pitchFamily="18" charset="0"/>
              </a:rPr>
              <a:t> </a:t>
            </a:r>
            <a:r>
              <a:rPr lang="en-US" sz="3200" b="1" dirty="0" err="1" smtClean="0">
                <a:solidFill>
                  <a:prstClr val="white"/>
                </a:solidFill>
                <a:latin typeface="Times New Roman" pitchFamily="18" charset="0"/>
                <a:ea typeface="Times New Roman"/>
                <a:cs typeface="Times New Roman" pitchFamily="18" charset="0"/>
              </a:rPr>
              <a:t>tập</a:t>
            </a:r>
            <a:r>
              <a:rPr lang="en-US" sz="3200" b="1" dirty="0" smtClean="0">
                <a:solidFill>
                  <a:prstClr val="white"/>
                </a:solidFill>
                <a:latin typeface="Times New Roman" pitchFamily="18" charset="0"/>
                <a:ea typeface="Times New Roman"/>
                <a:cs typeface="Times New Roman" pitchFamily="18" charset="0"/>
              </a:rPr>
              <a:t> </a:t>
            </a:r>
            <a:r>
              <a:rPr lang="en-US" sz="3200" b="1" dirty="0" err="1" smtClean="0">
                <a:solidFill>
                  <a:prstClr val="white"/>
                </a:solidFill>
                <a:latin typeface="Times New Roman" pitchFamily="18" charset="0"/>
                <a:ea typeface="Times New Roman"/>
                <a:cs typeface="Times New Roman" pitchFamily="18" charset="0"/>
              </a:rPr>
              <a:t>hợp</a:t>
            </a:r>
            <a:r>
              <a:rPr lang="en-US" sz="3200" b="1" dirty="0" smtClean="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các</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trang</a:t>
            </a:r>
            <a:r>
              <a:rPr lang="en-US" sz="3200" b="1" dirty="0">
                <a:solidFill>
                  <a:prstClr val="white"/>
                </a:solidFill>
                <a:latin typeface="Times New Roman" pitchFamily="18" charset="0"/>
                <a:ea typeface="Times New Roman"/>
                <a:cs typeface="Times New Roman" pitchFamily="18" charset="0"/>
              </a:rPr>
              <a:t> web </a:t>
            </a:r>
            <a:r>
              <a:rPr lang="en-US" sz="3200" b="1" dirty="0" err="1">
                <a:solidFill>
                  <a:prstClr val="white"/>
                </a:solidFill>
                <a:latin typeface="Times New Roman" pitchFamily="18" charset="0"/>
                <a:ea typeface="Times New Roman"/>
                <a:cs typeface="Times New Roman" pitchFamily="18" charset="0"/>
              </a:rPr>
              <a:t>liên</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quan</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được</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truy</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cập</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thông</a:t>
            </a:r>
            <a:r>
              <a:rPr lang="en-US" sz="3200" b="1" dirty="0">
                <a:solidFill>
                  <a:prstClr val="white"/>
                </a:solidFill>
                <a:latin typeface="Times New Roman" pitchFamily="18" charset="0"/>
                <a:ea typeface="Times New Roman"/>
                <a:cs typeface="Times New Roman" pitchFamily="18" charset="0"/>
              </a:rPr>
              <a:t> qua </a:t>
            </a:r>
            <a:r>
              <a:rPr lang="en-US" sz="3200" b="1" dirty="0" err="1">
                <a:solidFill>
                  <a:prstClr val="white"/>
                </a:solidFill>
                <a:latin typeface="Times New Roman" pitchFamily="18" charset="0"/>
                <a:ea typeface="Times New Roman"/>
                <a:cs typeface="Times New Roman" pitchFamily="18" charset="0"/>
              </a:rPr>
              <a:t>một</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địa</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chỉ</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Địa</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chỉ</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của</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trang</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chủ</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là</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địa</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chỉ</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của</a:t>
            </a:r>
            <a:r>
              <a:rPr lang="en-US" sz="3200" b="1" dirty="0">
                <a:solidFill>
                  <a:prstClr val="white"/>
                </a:solidFill>
                <a:latin typeface="Times New Roman" pitchFamily="18" charset="0"/>
                <a:ea typeface="Times New Roman"/>
                <a:cs typeface="Times New Roman" pitchFamily="18" charset="0"/>
              </a:rPr>
              <a:t> </a:t>
            </a:r>
            <a:r>
              <a:rPr lang="en-US" sz="3200" b="1" dirty="0" smtClean="0">
                <a:solidFill>
                  <a:prstClr val="white"/>
                </a:solidFill>
                <a:latin typeface="Times New Roman" pitchFamily="18" charset="0"/>
                <a:ea typeface="Times New Roman"/>
                <a:cs typeface="Times New Roman" pitchFamily="18" charset="0"/>
              </a:rPr>
              <a:t>website.</a:t>
            </a:r>
            <a:endParaRPr lang="en-US" sz="3200" b="1" dirty="0">
              <a:solidFill>
                <a:prstClr val="white"/>
              </a:solidFill>
              <a:latin typeface="Times New Roman" pitchFamily="18" charset="0"/>
              <a:ea typeface="Times New Roman"/>
              <a:cs typeface="Times New Roman" pitchFamily="18" charset="0"/>
            </a:endParaRPr>
          </a:p>
          <a:p>
            <a:pPr algn="just" fontAlgn="auto">
              <a:spcBef>
                <a:spcPts val="0"/>
              </a:spcBef>
              <a:spcAft>
                <a:spcPts val="0"/>
              </a:spcAft>
            </a:pPr>
            <a:r>
              <a:rPr 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en-US" sz="3200" b="1" dirty="0" smtClean="0">
                <a:solidFill>
                  <a:prstClr val="white"/>
                </a:solidFill>
                <a:latin typeface="Times New Roman" pitchFamily="18" charset="0"/>
                <a:ea typeface="Times New Roman"/>
                <a:cs typeface="Times New Roman" pitchFamily="18" charset="0"/>
              </a:rPr>
              <a:t> </a:t>
            </a:r>
            <a:r>
              <a:rPr lang="en-US" sz="3200" b="1" dirty="0">
                <a:solidFill>
                  <a:prstClr val="white"/>
                </a:solidFill>
                <a:latin typeface="Times New Roman" pitchFamily="18" charset="0"/>
                <a:ea typeface="Times New Roman"/>
                <a:cs typeface="Times New Roman" pitchFamily="18" charset="0"/>
              </a:rPr>
              <a:t>World Wide Web </a:t>
            </a:r>
            <a:r>
              <a:rPr lang="en-US" sz="3200" b="1" dirty="0" err="1">
                <a:solidFill>
                  <a:prstClr val="white"/>
                </a:solidFill>
                <a:latin typeface="Times New Roman" pitchFamily="18" charset="0"/>
                <a:ea typeface="Times New Roman"/>
                <a:cs typeface="Times New Roman" pitchFamily="18" charset="0"/>
              </a:rPr>
              <a:t>là</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mạng</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thông</a:t>
            </a:r>
            <a:r>
              <a:rPr lang="en-US" sz="3200" b="1" dirty="0">
                <a:solidFill>
                  <a:prstClr val="white"/>
                </a:solidFill>
                <a:latin typeface="Times New Roman" pitchFamily="18" charset="0"/>
                <a:ea typeface="Times New Roman"/>
                <a:cs typeface="Times New Roman" pitchFamily="18" charset="0"/>
              </a:rPr>
              <a:t> tin </a:t>
            </a:r>
            <a:r>
              <a:rPr lang="en-US" sz="3200" b="1" dirty="0" err="1">
                <a:solidFill>
                  <a:prstClr val="white"/>
                </a:solidFill>
                <a:latin typeface="Times New Roman" pitchFamily="18" charset="0"/>
                <a:ea typeface="Times New Roman"/>
                <a:cs typeface="Times New Roman" pitchFamily="18" charset="0"/>
              </a:rPr>
              <a:t>toàn</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cầu</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liên</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kết</a:t>
            </a:r>
            <a:r>
              <a:rPr lang="en-US" sz="3200" b="1" dirty="0">
                <a:solidFill>
                  <a:prstClr val="white"/>
                </a:solidFill>
                <a:latin typeface="Times New Roman" pitchFamily="18" charset="0"/>
                <a:ea typeface="Times New Roman"/>
                <a:cs typeface="Times New Roman" pitchFamily="18" charset="0"/>
              </a:rPr>
              <a:t> </a:t>
            </a:r>
            <a:r>
              <a:rPr lang="en-US" sz="3200" b="1" dirty="0" err="1">
                <a:solidFill>
                  <a:prstClr val="white"/>
                </a:solidFill>
                <a:latin typeface="Times New Roman" pitchFamily="18" charset="0"/>
                <a:ea typeface="Times New Roman"/>
                <a:cs typeface="Times New Roman" pitchFamily="18" charset="0"/>
              </a:rPr>
              <a:t>các</a:t>
            </a:r>
            <a:r>
              <a:rPr lang="en-US" sz="3200" b="1" dirty="0">
                <a:solidFill>
                  <a:prstClr val="white"/>
                </a:solidFill>
                <a:latin typeface="Times New Roman" pitchFamily="18" charset="0"/>
                <a:ea typeface="Times New Roman"/>
                <a:cs typeface="Times New Roman" pitchFamily="18" charset="0"/>
              </a:rPr>
              <a:t> website </a:t>
            </a:r>
            <a:r>
              <a:rPr lang="en-US" sz="3200" b="1" dirty="0" err="1">
                <a:solidFill>
                  <a:prstClr val="white"/>
                </a:solidFill>
                <a:latin typeface="Times New Roman" pitchFamily="18" charset="0"/>
                <a:ea typeface="Times New Roman"/>
                <a:cs typeface="Times New Roman" pitchFamily="18" charset="0"/>
              </a:rPr>
              <a:t>trên</a:t>
            </a:r>
            <a:r>
              <a:rPr lang="en-US" sz="3200" b="1" dirty="0">
                <a:solidFill>
                  <a:prstClr val="white"/>
                </a:solidFill>
                <a:latin typeface="Times New Roman" pitchFamily="18" charset="0"/>
                <a:ea typeface="Times New Roman"/>
                <a:cs typeface="Times New Roman" pitchFamily="18" charset="0"/>
              </a:rPr>
              <a:t> Internet. </a:t>
            </a:r>
          </a:p>
        </p:txBody>
      </p:sp>
      <p:pic>
        <p:nvPicPr>
          <p:cNvPr id="4" name="Picture 3">
            <a:extLst>
              <a:ext uri="{FF2B5EF4-FFF2-40B4-BE49-F238E27FC236}">
                <a16:creationId xmlns="" xmlns:a16="http://schemas.microsoft.com/office/drawing/2014/main" id="{0BC44601-7D08-4918-902E-83ADB82CC9B3}"/>
              </a:ext>
            </a:extLst>
          </p:cNvPr>
          <p:cNvPicPr>
            <a:picLocks noChangeAspect="1"/>
          </p:cNvPicPr>
          <p:nvPr/>
        </p:nvPicPr>
        <p:blipFill>
          <a:blip r:embed="rId2"/>
          <a:stretch>
            <a:fillRect/>
          </a:stretch>
        </p:blipFill>
        <p:spPr>
          <a:xfrm>
            <a:off x="296734" y="990600"/>
            <a:ext cx="693866" cy="685800"/>
          </a:xfrm>
          <a:prstGeom prst="rect">
            <a:avLst/>
          </a:prstGeom>
        </p:spPr>
      </p:pic>
    </p:spTree>
    <p:extLst>
      <p:ext uri="{BB962C8B-B14F-4D97-AF65-F5344CB8AC3E}">
        <p14:creationId xmlns:p14="http://schemas.microsoft.com/office/powerpoint/2010/main" val="50337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dirty="0" err="1">
                <a:solidFill>
                  <a:srgbClr val="0000FF"/>
                </a:solidFill>
                <a:latin typeface="Arial" charset="0"/>
              </a:rPr>
              <a:t>Trang</a:t>
            </a:r>
            <a:r>
              <a:rPr lang="en-US" sz="2000" b="1" dirty="0">
                <a:solidFill>
                  <a:srgbClr val="0000FF"/>
                </a:solidFill>
                <a:latin typeface="Arial" charset="0"/>
              </a:rPr>
              <a:t> </a:t>
            </a:r>
            <a:r>
              <a:rPr lang="en-US" sz="2000" b="1" dirty="0" err="1">
                <a:solidFill>
                  <a:srgbClr val="0000FF"/>
                </a:solidFill>
                <a:latin typeface="Arial" charset="0"/>
              </a:rPr>
              <a:t>văn</a:t>
            </a:r>
            <a:r>
              <a:rPr lang="en-US" sz="2000" b="1" dirty="0">
                <a:solidFill>
                  <a:srgbClr val="0000FF"/>
                </a:solidFill>
                <a:latin typeface="Arial" charset="0"/>
              </a:rPr>
              <a:t> </a:t>
            </a:r>
            <a:r>
              <a:rPr lang="en-US" sz="2000" b="1" dirty="0" err="1">
                <a:solidFill>
                  <a:srgbClr val="0000FF"/>
                </a:solidFill>
                <a:latin typeface="Arial" charset="0"/>
              </a:rPr>
              <a:t>bản</a:t>
            </a:r>
            <a:r>
              <a:rPr lang="en-US" sz="2000" b="1" dirty="0">
                <a:solidFill>
                  <a:srgbClr val="0000FF"/>
                </a:solidFill>
                <a:latin typeface="Arial" charset="0"/>
              </a:rPr>
              <a:t> </a:t>
            </a:r>
            <a:r>
              <a:rPr lang="en-US" sz="2000" b="1" dirty="0" err="1">
                <a:solidFill>
                  <a:srgbClr val="0000FF"/>
                </a:solidFill>
                <a:latin typeface="Arial" charset="0"/>
              </a:rPr>
              <a:t>đặc</a:t>
            </a:r>
            <a:r>
              <a:rPr lang="en-US" sz="2000" b="1" dirty="0">
                <a:solidFill>
                  <a:srgbClr val="0000FF"/>
                </a:solidFill>
                <a:latin typeface="Arial" charset="0"/>
              </a:rPr>
              <a:t> </a:t>
            </a:r>
            <a:r>
              <a:rPr lang="en-US" sz="2000" b="1" dirty="0" err="1">
                <a:solidFill>
                  <a:srgbClr val="0000FF"/>
                </a:solidFill>
                <a:latin typeface="Arial" charset="0"/>
              </a:rPr>
              <a:t>biệt</a:t>
            </a:r>
            <a:r>
              <a:rPr lang="en-US" sz="2000" b="1" dirty="0">
                <a:solidFill>
                  <a:srgbClr val="0000FF"/>
                </a:solidFill>
                <a:latin typeface="Arial" charset="0"/>
              </a:rPr>
              <a:t> </a:t>
            </a:r>
            <a:r>
              <a:rPr lang="en-US" sz="2000" b="1" dirty="0" err="1">
                <a:solidFill>
                  <a:srgbClr val="0000FF"/>
                </a:solidFill>
                <a:latin typeface="Arial" charset="0"/>
              </a:rPr>
              <a:t>tích</a:t>
            </a:r>
            <a:r>
              <a:rPr lang="en-US" sz="2000" b="1" dirty="0">
                <a:solidFill>
                  <a:srgbClr val="0000FF"/>
                </a:solidFill>
                <a:latin typeface="Arial" charset="0"/>
              </a:rPr>
              <a:t> </a:t>
            </a:r>
            <a:r>
              <a:rPr lang="en-US" sz="2000" b="1" dirty="0" err="1">
                <a:solidFill>
                  <a:srgbClr val="0000FF"/>
                </a:solidFill>
                <a:latin typeface="Arial" charset="0"/>
              </a:rPr>
              <a:t>hợp</a:t>
            </a:r>
            <a:r>
              <a:rPr lang="en-US" sz="2000" b="1" dirty="0">
                <a:solidFill>
                  <a:srgbClr val="0000FF"/>
                </a:solidFill>
                <a:latin typeface="Arial" charset="0"/>
              </a:rPr>
              <a:t> </a:t>
            </a:r>
            <a:r>
              <a:rPr lang="en-US" sz="2000" b="1" dirty="0" err="1">
                <a:solidFill>
                  <a:srgbClr val="0000FF"/>
                </a:solidFill>
                <a:latin typeface="Arial" charset="0"/>
              </a:rPr>
              <a:t>nhiều</a:t>
            </a:r>
            <a:r>
              <a:rPr lang="en-US" sz="2000" b="1" dirty="0">
                <a:solidFill>
                  <a:srgbClr val="0000FF"/>
                </a:solidFill>
                <a:latin typeface="Arial" charset="0"/>
              </a:rPr>
              <a:t> </a:t>
            </a:r>
            <a:r>
              <a:rPr lang="en-US" sz="2000" b="1" dirty="0" err="1" smtClean="0">
                <a:solidFill>
                  <a:srgbClr val="0000FF"/>
                </a:solidFill>
                <a:latin typeface="Arial" charset="0"/>
              </a:rPr>
              <a:t>dạng</a:t>
            </a:r>
            <a:r>
              <a:rPr lang="en-US" sz="2000" b="1" dirty="0" smtClean="0">
                <a:solidFill>
                  <a:srgbClr val="0000FF"/>
                </a:solidFill>
                <a:latin typeface="Arial" charset="0"/>
              </a:rPr>
              <a:t> </a:t>
            </a:r>
            <a:r>
              <a:rPr lang="en-US" sz="2000" b="1" dirty="0" err="1">
                <a:solidFill>
                  <a:srgbClr val="0000FF"/>
                </a:solidFill>
                <a:latin typeface="Arial" charset="0"/>
              </a:rPr>
              <a:t>dữ</a:t>
            </a:r>
            <a:r>
              <a:rPr lang="en-US" sz="2000" b="1" dirty="0">
                <a:solidFill>
                  <a:srgbClr val="0000FF"/>
                </a:solidFill>
                <a:latin typeface="Arial" charset="0"/>
              </a:rPr>
              <a:t> </a:t>
            </a:r>
          </a:p>
          <a:p>
            <a:r>
              <a:rPr lang="en-US" sz="2000" b="1" dirty="0" err="1">
                <a:solidFill>
                  <a:srgbClr val="0000FF"/>
                </a:solidFill>
                <a:latin typeface="Arial" charset="0"/>
              </a:rPr>
              <a:t>liệu</a:t>
            </a:r>
            <a:r>
              <a:rPr lang="en-US" sz="2000" b="1" dirty="0">
                <a:solidFill>
                  <a:srgbClr val="0000FF"/>
                </a:solidFill>
                <a:latin typeface="Arial" charset="0"/>
              </a:rPr>
              <a:t> </a:t>
            </a:r>
            <a:r>
              <a:rPr lang="en-US" sz="2000" b="1" dirty="0" err="1">
                <a:solidFill>
                  <a:srgbClr val="0000FF"/>
                </a:solidFill>
                <a:latin typeface="Arial" charset="0"/>
              </a:rPr>
              <a:t>khác</a:t>
            </a:r>
            <a:r>
              <a:rPr lang="en-US" sz="2000" b="1" dirty="0">
                <a:solidFill>
                  <a:srgbClr val="0000FF"/>
                </a:solidFill>
                <a:latin typeface="Arial" charset="0"/>
              </a:rPr>
              <a:t> </a:t>
            </a:r>
            <a:r>
              <a:rPr lang="en-US" sz="2000" b="1" dirty="0" err="1">
                <a:solidFill>
                  <a:srgbClr val="0000FF"/>
                </a:solidFill>
                <a:latin typeface="Arial" charset="0"/>
              </a:rPr>
              <a:t>nhau</a:t>
            </a:r>
            <a:r>
              <a:rPr lang="en-US" sz="2000" b="1" dirty="0">
                <a:solidFill>
                  <a:srgbClr val="0000FF"/>
                </a:solidFill>
                <a:latin typeface="Arial" charset="0"/>
              </a:rPr>
              <a:t> </a:t>
            </a:r>
            <a:r>
              <a:rPr lang="en-US" sz="2000" b="1" dirty="0" err="1">
                <a:solidFill>
                  <a:srgbClr val="0000FF"/>
                </a:solidFill>
                <a:latin typeface="Arial" charset="0"/>
              </a:rPr>
              <a:t>và</a:t>
            </a:r>
            <a:r>
              <a:rPr lang="en-US" sz="2000" b="1" dirty="0">
                <a:solidFill>
                  <a:srgbClr val="0000FF"/>
                </a:solidFill>
                <a:latin typeface="Arial" charset="0"/>
              </a:rPr>
              <a:t> </a:t>
            </a:r>
            <a:r>
              <a:rPr lang="en-US" sz="2000" b="1" dirty="0" err="1" smtClean="0">
                <a:solidFill>
                  <a:srgbClr val="0000FF"/>
                </a:solidFill>
                <a:latin typeface="Arial" charset="0"/>
              </a:rPr>
              <a:t>không</a:t>
            </a:r>
            <a:r>
              <a:rPr lang="en-US" sz="2000" b="1" dirty="0" smtClean="0">
                <a:solidFill>
                  <a:srgbClr val="0000FF"/>
                </a:solidFill>
                <a:latin typeface="Arial" charset="0"/>
              </a:rPr>
              <a:t> </a:t>
            </a:r>
            <a:r>
              <a:rPr lang="en-US" sz="2000" b="1" dirty="0" err="1" smtClean="0">
                <a:solidFill>
                  <a:srgbClr val="0000FF"/>
                </a:solidFill>
                <a:latin typeface="Arial" charset="0"/>
              </a:rPr>
              <a:t>chứa</a:t>
            </a:r>
            <a:r>
              <a:rPr lang="en-US" sz="2000" b="1" dirty="0" smtClean="0">
                <a:solidFill>
                  <a:srgbClr val="0000FF"/>
                </a:solidFill>
                <a:latin typeface="Arial" charset="0"/>
              </a:rPr>
              <a:t> </a:t>
            </a:r>
            <a:r>
              <a:rPr lang="en-US" sz="2000" b="1" dirty="0" err="1">
                <a:solidFill>
                  <a:srgbClr val="0000FF"/>
                </a:solidFill>
                <a:latin typeface="Arial" charset="0"/>
              </a:rPr>
              <a:t>các</a:t>
            </a:r>
            <a:r>
              <a:rPr lang="en-US" sz="2000" b="1" dirty="0">
                <a:solidFill>
                  <a:srgbClr val="0000FF"/>
                </a:solidFill>
                <a:latin typeface="Arial" charset="0"/>
              </a:rPr>
              <a:t> </a:t>
            </a:r>
            <a:r>
              <a:rPr lang="en-US" sz="2000" b="1" dirty="0" err="1">
                <a:solidFill>
                  <a:srgbClr val="0000FF"/>
                </a:solidFill>
                <a:latin typeface="Arial" charset="0"/>
              </a:rPr>
              <a:t>liên</a:t>
            </a:r>
            <a:r>
              <a:rPr lang="en-US" sz="2000" b="1" dirty="0">
                <a:solidFill>
                  <a:srgbClr val="0000FF"/>
                </a:solidFill>
                <a:latin typeface="Arial" charset="0"/>
              </a:rPr>
              <a:t> </a:t>
            </a:r>
            <a:r>
              <a:rPr lang="en-US" sz="2000" b="1" dirty="0" err="1">
                <a:solidFill>
                  <a:srgbClr val="0000FF"/>
                </a:solidFill>
                <a:latin typeface="Arial" charset="0"/>
              </a:rPr>
              <a:t>kết</a:t>
            </a:r>
            <a:r>
              <a:rPr lang="en-US" sz="2000" b="1" dirty="0">
                <a:solidFill>
                  <a:srgbClr val="0000FF"/>
                </a:solidFill>
                <a:latin typeface="Arial" charset="0"/>
              </a:rPr>
              <a:t>.   </a:t>
            </a:r>
            <a:endParaRPr lang="vi-VN" sz="2000" b="1" dirty="0">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2" y="607832"/>
            <a:ext cx="86813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dirty="0">
                <a:solidFill>
                  <a:schemeClr val="accent2"/>
                </a:solidFill>
                <a:sym typeface="Wingdings" panose="05000000000000000000" pitchFamily="2" charset="2"/>
              </a:rPr>
              <a:t> </a:t>
            </a:r>
            <a:r>
              <a:rPr lang="en-US" altLang="en-US" sz="2800" b="1" i="1" dirty="0" smtClean="0">
                <a:solidFill>
                  <a:schemeClr val="accent2"/>
                </a:solidFill>
                <a:latin typeface="Times New Roman" panose="02020603050405020304" pitchFamily="18" charset="0"/>
                <a:cs typeface="Times New Roman" panose="02020603050405020304" pitchFamily="18" charset="0"/>
              </a:rPr>
              <a:t>1. </a:t>
            </a:r>
            <a:r>
              <a:rPr lang="en-US" altLang="en-US" sz="2800" b="1" i="1" dirty="0" err="1" smtClean="0">
                <a:solidFill>
                  <a:schemeClr val="accent2"/>
                </a:solidFill>
                <a:latin typeface="Times New Roman" panose="02020603050405020304" pitchFamily="18" charset="0"/>
                <a:cs typeface="Times New Roman" panose="02020603050405020304" pitchFamily="18" charset="0"/>
              </a:rPr>
              <a:t>Một</a:t>
            </a:r>
            <a:r>
              <a:rPr lang="en-US" altLang="en-US" sz="2800" b="1" i="1" dirty="0" smtClean="0">
                <a:solidFill>
                  <a:schemeClr val="accent2"/>
                </a:solidFill>
                <a:latin typeface="Times New Roman" panose="02020603050405020304" pitchFamily="18" charset="0"/>
                <a:cs typeface="Times New Roman" panose="02020603050405020304" pitchFamily="18" charset="0"/>
              </a:rPr>
              <a:t> </a:t>
            </a:r>
            <a:r>
              <a:rPr lang="en-US" altLang="en-US" sz="2800" b="1" i="1" dirty="0" err="1" smtClean="0">
                <a:solidFill>
                  <a:schemeClr val="accent2"/>
                </a:solidFill>
                <a:latin typeface="Times New Roman" panose="02020603050405020304" pitchFamily="18" charset="0"/>
                <a:cs typeface="Times New Roman" panose="02020603050405020304" pitchFamily="18" charset="0"/>
              </a:rPr>
              <a:t>số</a:t>
            </a:r>
            <a:r>
              <a:rPr lang="en-US" altLang="en-US" sz="2800" b="1" i="1" dirty="0" smtClean="0">
                <a:solidFill>
                  <a:schemeClr val="accent2"/>
                </a:solidFill>
                <a:latin typeface="Times New Roman" panose="02020603050405020304" pitchFamily="18" charset="0"/>
                <a:cs typeface="Times New Roman" panose="02020603050405020304" pitchFamily="18" charset="0"/>
              </a:rPr>
              <a:t> </a:t>
            </a:r>
            <a:r>
              <a:rPr lang="en-US" altLang="en-US" sz="2800" b="1" i="1" dirty="0" err="1">
                <a:solidFill>
                  <a:schemeClr val="accent2"/>
                </a:solidFill>
                <a:latin typeface="Times New Roman" panose="02020603050405020304" pitchFamily="18" charset="0"/>
                <a:cs typeface="Times New Roman" panose="02020603050405020304" pitchFamily="18" charset="0"/>
              </a:rPr>
              <a:t>trình</a:t>
            </a:r>
            <a:r>
              <a:rPr lang="en-US" altLang="en-US" sz="2800" b="1" i="1" dirty="0">
                <a:solidFill>
                  <a:schemeClr val="accent2"/>
                </a:solidFill>
                <a:latin typeface="Times New Roman" panose="02020603050405020304" pitchFamily="18" charset="0"/>
                <a:cs typeface="Times New Roman" panose="02020603050405020304" pitchFamily="18" charset="0"/>
              </a:rPr>
              <a:t> </a:t>
            </a:r>
            <a:r>
              <a:rPr lang="en-US" altLang="en-US" sz="2800" b="1" i="1" dirty="0" err="1" smtClean="0">
                <a:solidFill>
                  <a:schemeClr val="accent2"/>
                </a:solidFill>
                <a:latin typeface="Times New Roman" panose="02020603050405020304" pitchFamily="18" charset="0"/>
                <a:cs typeface="Times New Roman" panose="02020603050405020304" pitchFamily="18" charset="0"/>
              </a:rPr>
              <a:t>duyệt</a:t>
            </a:r>
            <a:r>
              <a:rPr lang="en-US" altLang="en-US" sz="2800" b="1" i="1" dirty="0" smtClean="0">
                <a:solidFill>
                  <a:schemeClr val="accent2"/>
                </a:solidFill>
                <a:latin typeface="Times New Roman" panose="02020603050405020304" pitchFamily="18" charset="0"/>
                <a:cs typeface="Times New Roman" panose="02020603050405020304" pitchFamily="18" charset="0"/>
              </a:rPr>
              <a:t>: </a:t>
            </a:r>
            <a:r>
              <a:rPr lang="en-US" altLang="en-US" sz="2800" dirty="0" smtClean="0">
                <a:solidFill>
                  <a:schemeClr val="accent2"/>
                </a:solidFill>
                <a:latin typeface="Times New Roman" panose="02020603050405020304" pitchFamily="18" charset="0"/>
                <a:cs typeface="Times New Roman" panose="02020603050405020304" pitchFamily="18" charset="0"/>
              </a:rPr>
              <a:t>Google</a:t>
            </a:r>
            <a:r>
              <a:rPr lang="en-US" altLang="en-US" sz="2800" b="1" i="1" dirty="0" smtClean="0">
                <a:solidFill>
                  <a:schemeClr val="accent2"/>
                </a:solidFill>
                <a:latin typeface="Times New Roman" panose="02020603050405020304" pitchFamily="18" charset="0"/>
                <a:cs typeface="Times New Roman" panose="02020603050405020304" pitchFamily="18" charset="0"/>
              </a:rPr>
              <a:t> </a:t>
            </a:r>
            <a:r>
              <a:rPr lang="en-US" sz="2800" dirty="0" smtClean="0">
                <a:solidFill>
                  <a:schemeClr val="accent2"/>
                </a:solidFill>
                <a:latin typeface="Times New Roman" pitchFamily="18" charset="0"/>
                <a:ea typeface="Times New Roman"/>
                <a:cs typeface="Times New Roman" pitchFamily="18" charset="0"/>
              </a:rPr>
              <a:t>Chrome</a:t>
            </a:r>
            <a:r>
              <a:rPr lang="en-US" sz="2800" dirty="0">
                <a:solidFill>
                  <a:schemeClr val="accent2"/>
                </a:solidFill>
                <a:latin typeface="Times New Roman" pitchFamily="18" charset="0"/>
                <a:ea typeface="Times New Roman"/>
                <a:cs typeface="Times New Roman" pitchFamily="18" charset="0"/>
              </a:rPr>
              <a:t>, Microsoft Edge, Safari, </a:t>
            </a:r>
            <a:r>
              <a:rPr lang="en-US" sz="2800" dirty="0" err="1">
                <a:solidFill>
                  <a:schemeClr val="accent2"/>
                </a:solidFill>
                <a:latin typeface="Times New Roman" pitchFamily="18" charset="0"/>
                <a:ea typeface="Times New Roman"/>
                <a:cs typeface="Times New Roman" pitchFamily="18" charset="0"/>
              </a:rPr>
              <a:t>Cốc</a:t>
            </a:r>
            <a:r>
              <a:rPr lang="en-US" sz="2800" dirty="0">
                <a:solidFill>
                  <a:schemeClr val="accent2"/>
                </a:solidFill>
                <a:latin typeface="Times New Roman" pitchFamily="18" charset="0"/>
                <a:ea typeface="Times New Roman"/>
                <a:cs typeface="Times New Roman" pitchFamily="18" charset="0"/>
              </a:rPr>
              <a:t> </a:t>
            </a:r>
            <a:r>
              <a:rPr lang="en-US" sz="2800" dirty="0" err="1">
                <a:solidFill>
                  <a:schemeClr val="accent2"/>
                </a:solidFill>
                <a:latin typeface="Times New Roman" pitchFamily="18" charset="0"/>
                <a:ea typeface="Times New Roman"/>
                <a:cs typeface="Times New Roman" pitchFamily="18" charset="0"/>
              </a:rPr>
              <a:t>Cốc</a:t>
            </a:r>
            <a:r>
              <a:rPr lang="en-US" sz="2800" dirty="0">
                <a:solidFill>
                  <a:schemeClr val="accent2"/>
                </a:solidFill>
                <a:latin typeface="Times New Roman" pitchFamily="18" charset="0"/>
                <a:ea typeface="Times New Roman"/>
                <a:cs typeface="Times New Roman" pitchFamily="18" charset="0"/>
              </a:rPr>
              <a:t>, Opera, Internet Explorer, ... </a:t>
            </a:r>
          </a:p>
          <a:p>
            <a:pPr eaLnBrk="1" hangingPunct="1"/>
            <a:endParaRPr lang="en-US" altLang="en-US" sz="2800" b="1" dirty="0">
              <a:solidFill>
                <a:schemeClr val="accent2"/>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95" y="1677582"/>
            <a:ext cx="5193880" cy="416605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621" y="1677582"/>
            <a:ext cx="1896358" cy="1617742"/>
          </a:xfrm>
          <a:prstGeom prst="rect">
            <a:avLst/>
          </a:prstGeom>
        </p:spPr>
      </p:pic>
      <p:sp>
        <p:nvSpPr>
          <p:cNvPr id="17" name="TextBox 16"/>
          <p:cNvSpPr txBox="1"/>
          <p:nvPr/>
        </p:nvSpPr>
        <p:spPr>
          <a:xfrm>
            <a:off x="6588224" y="3388738"/>
            <a:ext cx="1394075" cy="369332"/>
          </a:xfrm>
          <a:prstGeom prst="rect">
            <a:avLst/>
          </a:prstGeom>
          <a:noFill/>
        </p:spPr>
        <p:txBody>
          <a:bodyPr wrap="square" rtlCol="0">
            <a:spAutoFit/>
          </a:bodyPr>
          <a:lstStyle/>
          <a:p>
            <a:r>
              <a:rPr lang="en-US" dirty="0" err="1" smtClean="0"/>
              <a:t>Cốc</a:t>
            </a:r>
            <a:r>
              <a:rPr lang="en-US" dirty="0" smtClean="0"/>
              <a:t> </a:t>
            </a:r>
            <a:r>
              <a:rPr lang="en-US" dirty="0" err="1" smtClean="0"/>
              <a:t>cốc</a:t>
            </a:r>
            <a:endParaRPr lang="vi-VN"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739" y="3769920"/>
            <a:ext cx="2237728" cy="173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21" presetClass="entr" presetSubtype="1"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heel(1)">
                                      <p:cBhvr>
                                        <p:cTn id="2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CHỦ ĐỀ </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3:</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Trình</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duyệt</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là</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phần</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mềm</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giúp</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người</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dùng</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truy</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cập</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các</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trang</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web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trên</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sử</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dụng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có</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thể</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theo</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liên</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kết</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để</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khai</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thác</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thông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tin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từ</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trang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grpSp>
        <p:nvGrpSpPr>
          <p:cNvPr id="7" name="Group 57"/>
          <p:cNvGrpSpPr>
            <a:grpSpLocks/>
          </p:cNvGrpSpPr>
          <p:nvPr/>
        </p:nvGrpSpPr>
        <p:grpSpPr bwMode="auto">
          <a:xfrm>
            <a:off x="-252536" y="620688"/>
            <a:ext cx="2286000" cy="1138237"/>
            <a:chOff x="192" y="792"/>
            <a:chExt cx="1248" cy="729"/>
          </a:xfrm>
        </p:grpSpPr>
        <p:sp>
          <p:nvSpPr>
            <p:cNvPr id="8" name="Text Box 58"/>
            <p:cNvSpPr txBox="1">
              <a:spLocks noChangeArrowheads="1"/>
            </p:cNvSpPr>
            <p:nvPr/>
          </p:nvSpPr>
          <p:spPr bwMode="auto">
            <a:xfrm>
              <a:off x="192" y="1305"/>
              <a:ext cx="1248"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vi-VN" sz="1600" b="1">
                <a:latin typeface=".VnArialH" pitchFamily="34" charset="0"/>
              </a:endParaRPr>
            </a:p>
          </p:txBody>
        </p:sp>
        <p:pic>
          <p:nvPicPr>
            <p:cNvPr id="10" name="Picture 59" descr="BOOKQUI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 y="792"/>
              <a:ext cx="617"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dirty="0" smtClean="0">
                <a:sym typeface="Wingdings" panose="05000000000000000000" pitchFamily="2" charset="2"/>
              </a:rPr>
              <a:t></a:t>
            </a:r>
            <a:r>
              <a:rPr lang="en-US" altLang="en-US" sz="3200" b="1" dirty="0" smtClean="0">
                <a:sym typeface="Wingdings" panose="05000000000000000000" pitchFamily="2" charset="2"/>
              </a:rPr>
              <a:t>2. </a:t>
            </a:r>
            <a:r>
              <a:rPr lang="en-US" altLang="en-US" sz="3200" b="1" dirty="0" err="1" smtClean="0"/>
              <a:t>Cách</a:t>
            </a:r>
            <a:r>
              <a:rPr lang="en-US" altLang="en-US" sz="3200" b="1" dirty="0" smtClean="0"/>
              <a:t>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dirty="0" err="1">
                <a:solidFill>
                  <a:srgbClr val="C00000"/>
                </a:solidFill>
              </a:rPr>
              <a:t>vào</a:t>
            </a:r>
            <a:r>
              <a:rPr lang="en-US" altLang="en-US" sz="3600" dirty="0">
                <a:solidFill>
                  <a:srgbClr val="C00000"/>
                </a:solidFill>
              </a:rPr>
              <a:t> </a:t>
            </a:r>
            <a:r>
              <a:rPr lang="en-US" altLang="en-US" sz="3600" dirty="0" err="1" smtClean="0">
                <a:solidFill>
                  <a:srgbClr val="C00000"/>
                </a:solidFill>
              </a:rPr>
              <a:t>thanh</a:t>
            </a:r>
            <a:r>
              <a:rPr lang="en-US" altLang="en-US" sz="3600" dirty="0" smtClean="0">
                <a:solidFill>
                  <a:srgbClr val="C00000"/>
                </a:solidFill>
              </a:rPr>
              <a:t> </a:t>
            </a:r>
            <a:r>
              <a:rPr lang="en-US" altLang="en-US" sz="3600" dirty="0" err="1" smtClean="0">
                <a:solidFill>
                  <a:srgbClr val="C00000"/>
                </a:solidFill>
              </a:rPr>
              <a:t>địa</a:t>
            </a:r>
            <a:r>
              <a:rPr lang="en-US" altLang="en-US" sz="3600" dirty="0" smtClean="0">
                <a:solidFill>
                  <a:srgbClr val="C00000"/>
                </a:solidFill>
              </a:rPr>
              <a:t> </a:t>
            </a:r>
            <a:r>
              <a:rPr lang="en-US" altLang="en-US" sz="3600" dirty="0" err="1" smtClean="0">
                <a:solidFill>
                  <a:srgbClr val="C00000"/>
                </a:solidFill>
              </a:rPr>
              <a:t>chỉ</a:t>
            </a:r>
            <a:r>
              <a:rPr lang="en-US" altLang="en-US" sz="3600" dirty="0" smtClean="0">
                <a:solidFill>
                  <a:srgbClr val="C00000"/>
                </a:solidFill>
              </a:rPr>
              <a:t> </a:t>
            </a:r>
            <a:r>
              <a:rPr lang="en-US" altLang="en-US" sz="3600" dirty="0" err="1" smtClean="0">
                <a:solidFill>
                  <a:srgbClr val="C00000"/>
                </a:solidFill>
              </a:rPr>
              <a:t>của</a:t>
            </a:r>
            <a:r>
              <a:rPr lang="en-US" altLang="en-US" sz="3600" dirty="0" smtClean="0">
                <a:solidFill>
                  <a:srgbClr val="C00000"/>
                </a:solidFill>
              </a:rPr>
              <a:t> </a:t>
            </a:r>
            <a:r>
              <a:rPr lang="en-US" altLang="en-US" sz="3600" dirty="0" err="1" smtClean="0">
                <a:solidFill>
                  <a:srgbClr val="C00000"/>
                </a:solidFill>
              </a:rPr>
              <a:t>trình</a:t>
            </a:r>
            <a:r>
              <a:rPr lang="en-US" altLang="en-US" sz="3600" dirty="0" smtClean="0">
                <a:solidFill>
                  <a:srgbClr val="C00000"/>
                </a:solidFill>
              </a:rPr>
              <a:t> </a:t>
            </a:r>
            <a:r>
              <a:rPr lang="en-US" altLang="en-US" sz="3600" dirty="0" err="1" smtClean="0">
                <a:solidFill>
                  <a:srgbClr val="C00000"/>
                </a:solidFill>
              </a:rPr>
              <a:t>duyệt</a:t>
            </a:r>
            <a:r>
              <a:rPr lang="en-US" altLang="en-US" sz="3600" dirty="0" smtClean="0">
                <a:solidFill>
                  <a:srgbClr val="C00000"/>
                </a:solidFill>
              </a:rPr>
              <a: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Nháy</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đúp</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chuột</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vào</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biểu</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tượng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endPar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địa</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chỉ</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trang</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vào</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ô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địa</a:t>
            </a:r>
            <a:r>
              <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chỉ</a:t>
            </a:r>
            <a:endPar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Nhấn</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3200" b="1" kern="0" dirty="0" err="1" smtClean="0">
                <a:solidFill>
                  <a:sysClr val="windowText" lastClr="000000"/>
                </a:solidFill>
                <a:latin typeface="Times New Roman" panose="02020603050405020304" pitchFamily="18" charset="0"/>
                <a:cs typeface="Times New Roman" panose="02020603050405020304" pitchFamily="18" charset="0"/>
              </a:rPr>
              <a:t>phím</a:t>
            </a:r>
            <a:r>
              <a:rPr lang="en-US" altLang="en-US" sz="3200" b="1" kern="0" dirty="0" smtClean="0">
                <a:solidFill>
                  <a:sysClr val="windowText" lastClr="000000"/>
                </a:solidFill>
                <a:latin typeface="Times New Roman" panose="02020603050405020304" pitchFamily="18" charset="0"/>
                <a:cs typeface="Times New Roman" panose="02020603050405020304" pitchFamily="18" charset="0"/>
              </a:rPr>
              <a:t> Enter</a:t>
            </a:r>
            <a:endParaRPr kumimoji="0" lang="en-US" altLang="en-US" sz="3200" b="1" i="0" u="none" strike="noStrike" kern="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hlinkClick r:id="rId7"/>
              </a:rPr>
              <a:t>https://</a:t>
            </a:r>
            <a:r>
              <a:rPr lang="en-US" sz="3200" b="1" dirty="0">
                <a:solidFill>
                  <a:srgbClr val="FF0000"/>
                </a:solidFill>
                <a:latin typeface="Times New Roman" pitchFamily="18" charset="0"/>
                <a:cs typeface="Times New Roman" pitchFamily="18" charset="0"/>
                <a:hlinkClick r:id="rId7"/>
              </a:rPr>
              <a:t>vi.wikipedia.org</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hlinkClick r:id="rId8"/>
              </a:rPr>
              <a:t>https://</a:t>
            </a:r>
            <a:r>
              <a:rPr lang="en-US" sz="3200" b="1" dirty="0" smtClean="0">
                <a:solidFill>
                  <a:srgbClr val="FF0000"/>
                </a:solidFill>
                <a:latin typeface="Times New Roman" pitchFamily="18" charset="0"/>
                <a:cs typeface="Times New Roman" pitchFamily="18" charset="0"/>
                <a:hlinkClick r:id="rId8"/>
              </a:rPr>
              <a:t>khituongvietnam.gov.vn</a:t>
            </a:r>
            <a:endParaRPr lang="vi-VN" sz="3200" b="1" dirty="0">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hlinkClick r:id="rId9"/>
              </a:rPr>
              <a:t>https://</a:t>
            </a:r>
            <a:r>
              <a:rPr lang="en-US" sz="3200" b="1" dirty="0" smtClean="0">
                <a:solidFill>
                  <a:srgbClr val="FF0000"/>
                </a:solidFill>
                <a:latin typeface="Times New Roman" pitchFamily="18" charset="0"/>
                <a:cs typeface="Times New Roman" pitchFamily="18" charset="0"/>
                <a:hlinkClick r:id="rId9"/>
              </a:rPr>
              <a:t>vtvgo.vn</a:t>
            </a:r>
            <a:endParaRPr lang="vi-V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hlinkClick r:id="rId4"/>
              </a:rPr>
              <a:t>https://</a:t>
            </a:r>
            <a:r>
              <a:rPr lang="en-US" sz="3200" b="1" dirty="0">
                <a:solidFill>
                  <a:srgbClr val="FF0000"/>
                </a:solidFill>
                <a:latin typeface="Times New Roman" pitchFamily="18" charset="0"/>
                <a:cs typeface="Times New Roman" pitchFamily="18" charset="0"/>
                <a:hlinkClick r:id="rId4"/>
              </a:rPr>
              <a:t>vi.wikipedia.org</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29"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hlinkClick r:id="rId6"/>
              </a:rPr>
              <a:t>https://</a:t>
            </a:r>
            <a:r>
              <a:rPr lang="en-US" sz="3200" b="1" dirty="0" smtClean="0">
                <a:solidFill>
                  <a:srgbClr val="FF0000"/>
                </a:solidFill>
                <a:latin typeface="Times New Roman" pitchFamily="18" charset="0"/>
                <a:cs typeface="Times New Roman" pitchFamily="18" charset="0"/>
                <a:hlinkClick r:id="rId6"/>
              </a:rPr>
              <a:t>khituongvietnam.gov.vn</a:t>
            </a:r>
            <a:endParaRPr lang="vi-V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hlinkClick r:id="rId4"/>
              </a:rPr>
              <a:t>https://</a:t>
            </a:r>
            <a:r>
              <a:rPr lang="en-US" sz="3200" b="1" dirty="0" smtClean="0">
                <a:solidFill>
                  <a:srgbClr val="FF0000"/>
                </a:solidFill>
                <a:latin typeface="Times New Roman" pitchFamily="18" charset="0"/>
                <a:cs typeface="Times New Roman" pitchFamily="18" charset="0"/>
                <a:hlinkClick r:id="rId4"/>
              </a:rPr>
              <a:t>vtvgo.vn</a:t>
            </a:r>
            <a:endParaRPr lang="vi-V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7" name="Picture 2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5838831"/>
            <a:ext cx="128587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5695956"/>
            <a:ext cx="2205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075" y="4913313"/>
            <a:ext cx="18986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3" y="4765675"/>
            <a:ext cx="2517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3" y="4344988"/>
            <a:ext cx="25939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4279900"/>
            <a:ext cx="2457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0728" y="4597400"/>
            <a:ext cx="13573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6153" y="3141666"/>
            <a:ext cx="254476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3" y="3573469"/>
            <a:ext cx="26320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7303" y="2894013"/>
            <a:ext cx="28352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6150" y="3130554"/>
            <a:ext cx="31956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3413" y="2079625"/>
            <a:ext cx="305911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0863" y="1598613"/>
            <a:ext cx="1504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7163" y="1100144"/>
            <a:ext cx="3048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56103" y="1346206"/>
            <a:ext cx="10334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32489" y="196850"/>
            <a:ext cx="270351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2603" y="646113"/>
            <a:ext cx="19208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82663" y="1436689"/>
            <a:ext cx="363855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 y="2276475"/>
            <a:ext cx="218916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54214" y="1395416"/>
            <a:ext cx="8778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256591" y="1522413"/>
            <a:ext cx="7588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00663" y="120650"/>
            <a:ext cx="80168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156452" y="1949450"/>
            <a:ext cx="477838"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984753" y="2792419"/>
            <a:ext cx="12922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23065" y="2627319"/>
            <a:ext cx="5429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880228" y="4810125"/>
            <a:ext cx="6064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624640" y="2962275"/>
            <a:ext cx="11303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183438" y="5572125"/>
            <a:ext cx="7350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217613" y="4565656"/>
            <a:ext cx="11747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315075" y="6137281"/>
            <a:ext cx="5794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223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1510"/>
                                        </p:tgtEl>
                                        <p:attrNameLst>
                                          <p:attrName>style.visibility</p:attrName>
                                        </p:attrNameLst>
                                      </p:cBhvr>
                                      <p:to>
                                        <p:strVal val="visible"/>
                                      </p:to>
                                    </p:set>
                                    <p:animEffect transition="in" filter="wipe(left)">
                                      <p:cBhvr>
                                        <p:cTn id="23" dur="500"/>
                                        <p:tgtEl>
                                          <p:spTgt spid="215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wipe(left)">
                                      <p:cBhvr>
                                        <p:cTn id="28" dur="500"/>
                                        <p:tgtEl>
                                          <p:spTgt spid="215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1513"/>
                                        </p:tgtEl>
                                        <p:attrNameLst>
                                          <p:attrName>style.visibility</p:attrName>
                                        </p:attrNameLst>
                                      </p:cBhvr>
                                      <p:to>
                                        <p:strVal val="visible"/>
                                      </p:to>
                                    </p:set>
                                    <p:animEffect transition="in" filter="wipe(left)">
                                      <p:cBhvr>
                                        <p:cTn id="33" dur="500"/>
                                        <p:tgtEl>
                                          <p:spTgt spid="215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1514"/>
                                        </p:tgtEl>
                                        <p:attrNameLst>
                                          <p:attrName>style.visibility</p:attrName>
                                        </p:attrNameLst>
                                      </p:cBhvr>
                                      <p:to>
                                        <p:strVal val="visible"/>
                                      </p:to>
                                    </p:set>
                                    <p:animEffect transition="in" filter="wipe(left)">
                                      <p:cBhvr>
                                        <p:cTn id="38" dur="500"/>
                                        <p:tgtEl>
                                          <p:spTgt spid="21514"/>
                                        </p:tgtEl>
                                      </p:cBhvr>
                                    </p:animEffect>
                                  </p:childTnLst>
                                </p:cTn>
                              </p:par>
                              <p:par>
                                <p:cTn id="39" presetID="3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par>
                                <p:cTn id="45" presetID="3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1515"/>
                                        </p:tgtEl>
                                        <p:attrNameLst>
                                          <p:attrName>style.visibility</p:attrName>
                                        </p:attrNameLst>
                                      </p:cBhvr>
                                      <p:to>
                                        <p:strVal val="visible"/>
                                      </p:to>
                                    </p:set>
                                    <p:animEffect transition="in" filter="wipe(left)">
                                      <p:cBhvr>
                                        <p:cTn id="55" dur="500"/>
                                        <p:tgtEl>
                                          <p:spTgt spid="215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1516"/>
                                        </p:tgtEl>
                                        <p:attrNameLst>
                                          <p:attrName>style.visibility</p:attrName>
                                        </p:attrNameLst>
                                      </p:cBhvr>
                                      <p:to>
                                        <p:strVal val="visible"/>
                                      </p:to>
                                    </p:set>
                                    <p:animEffect transition="in" filter="wipe(left)">
                                      <p:cBhvr>
                                        <p:cTn id="60" dur="500"/>
                                        <p:tgtEl>
                                          <p:spTgt spid="21516"/>
                                        </p:tgtEl>
                                      </p:cBhvr>
                                    </p:animEffect>
                                  </p:childTnLst>
                                </p:cTn>
                              </p:par>
                              <p:par>
                                <p:cTn id="61" presetID="10"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6" presetClass="entr" presetSubtype="21"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1517"/>
                                        </p:tgtEl>
                                        <p:attrNameLst>
                                          <p:attrName>style.visibility</p:attrName>
                                        </p:attrNameLst>
                                      </p:cBhvr>
                                      <p:to>
                                        <p:strVal val="visible"/>
                                      </p:to>
                                    </p:set>
                                    <p:animEffect transition="in" filter="wipe(left)">
                                      <p:cBhvr>
                                        <p:cTn id="71" dur="500"/>
                                        <p:tgtEl>
                                          <p:spTgt spid="215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1518"/>
                                        </p:tgtEl>
                                        <p:attrNameLst>
                                          <p:attrName>style.visibility</p:attrName>
                                        </p:attrNameLst>
                                      </p:cBhvr>
                                      <p:to>
                                        <p:strVal val="visible"/>
                                      </p:to>
                                    </p:set>
                                    <p:animEffect transition="in" filter="wipe(left)">
                                      <p:cBhvr>
                                        <p:cTn id="76" dur="500"/>
                                        <p:tgtEl>
                                          <p:spTgt spid="21518"/>
                                        </p:tgtEl>
                                      </p:cBhvr>
                                    </p:animEffect>
                                  </p:childTnLst>
                                </p:cTn>
                              </p:par>
                              <p:par>
                                <p:cTn id="77" presetID="16" presetClass="entr" presetSubtype="21"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inVertical)">
                                      <p:cBhvr>
                                        <p:cTn id="79" dur="500"/>
                                        <p:tgtEl>
                                          <p:spTgt spid="10"/>
                                        </p:tgtEl>
                                      </p:cBhvr>
                                    </p:animEffect>
                                  </p:childTnLst>
                                </p:cTn>
                              </p:par>
                              <p:par>
                                <p:cTn id="80" presetID="16" presetClass="entr" presetSubtype="21"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arn(inVertical)">
                                      <p:cBhvr>
                                        <p:cTn id="82" dur="500"/>
                                        <p:tgtEl>
                                          <p:spTgt spid="1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19"/>
                                        </p:tgtEl>
                                        <p:attrNameLst>
                                          <p:attrName>style.visibility</p:attrName>
                                        </p:attrNameLst>
                                      </p:cBhvr>
                                      <p:to>
                                        <p:strVal val="visible"/>
                                      </p:to>
                                    </p:set>
                                    <p:animEffect transition="in" filter="wipe(left)">
                                      <p:cBhvr>
                                        <p:cTn id="87" dur="500"/>
                                        <p:tgtEl>
                                          <p:spTgt spid="2151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0"/>
                                        </p:tgtEl>
                                        <p:attrNameLst>
                                          <p:attrName>style.visibility</p:attrName>
                                        </p:attrNameLst>
                                      </p:cBhvr>
                                      <p:to>
                                        <p:strVal val="visible"/>
                                      </p:to>
                                    </p:set>
                                    <p:animEffect transition="in" filter="wipe(left)">
                                      <p:cBhvr>
                                        <p:cTn id="92" dur="500"/>
                                        <p:tgtEl>
                                          <p:spTgt spid="21520"/>
                                        </p:tgtEl>
                                      </p:cBhvr>
                                    </p:animEffect>
                                  </p:childTnLst>
                                </p:cTn>
                              </p:par>
                              <p:par>
                                <p:cTn id="93" presetID="42" presetClass="entr" presetSubtype="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1"/>
                                        </p:tgtEl>
                                        <p:attrNameLst>
                                          <p:attrName>style.visibility</p:attrName>
                                        </p:attrNameLst>
                                      </p:cBhvr>
                                      <p:to>
                                        <p:strVal val="visible"/>
                                      </p:to>
                                    </p:set>
                                    <p:animEffect transition="in" filter="wipe(left)">
                                      <p:cBhvr>
                                        <p:cTn id="102" dur="500"/>
                                        <p:tgtEl>
                                          <p:spTgt spid="2152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2"/>
                                        </p:tgtEl>
                                        <p:attrNameLst>
                                          <p:attrName>style.visibility</p:attrName>
                                        </p:attrNameLst>
                                      </p:cBhvr>
                                      <p:to>
                                        <p:strVal val="visible"/>
                                      </p:to>
                                    </p:set>
                                    <p:animEffect transition="in" filter="wipe(left)">
                                      <p:cBhvr>
                                        <p:cTn id="107" dur="500"/>
                                        <p:tgtEl>
                                          <p:spTgt spid="21522"/>
                                        </p:tgtEl>
                                      </p:cBhvr>
                                    </p:animEffect>
                                  </p:childTnLst>
                                </p:cTn>
                              </p:par>
                              <p:par>
                                <p:cTn id="108" presetID="53" presetClass="entr" presetSubtype="16" fill="hold" nodeType="withEffect">
                                  <p:stCondLst>
                                    <p:cond delay="0"/>
                                  </p:stCondLst>
                                  <p:childTnLst>
                                    <p:set>
                                      <p:cBhvr>
                                        <p:cTn id="109" dur="1" fill="hold">
                                          <p:stCondLst>
                                            <p:cond delay="0"/>
                                          </p:stCondLst>
                                        </p:cTn>
                                        <p:tgtEl>
                                          <p:spTgt spid="13"/>
                                        </p:tgtEl>
                                        <p:attrNameLst>
                                          <p:attrName>style.visibility</p:attrName>
                                        </p:attrNameLst>
                                      </p:cBhvr>
                                      <p:to>
                                        <p:strVal val="visible"/>
                                      </p:to>
                                    </p:set>
                                    <p:anim calcmode="lin" valueType="num">
                                      <p:cBhvr>
                                        <p:cTn id="110" dur="500" fill="hold"/>
                                        <p:tgtEl>
                                          <p:spTgt spid="13"/>
                                        </p:tgtEl>
                                        <p:attrNameLst>
                                          <p:attrName>ppt_w</p:attrName>
                                        </p:attrNameLst>
                                      </p:cBhvr>
                                      <p:tavLst>
                                        <p:tav tm="0">
                                          <p:val>
                                            <p:fltVal val="0"/>
                                          </p:val>
                                        </p:tav>
                                        <p:tav tm="100000">
                                          <p:val>
                                            <p:strVal val="#ppt_w"/>
                                          </p:val>
                                        </p:tav>
                                      </p:tavLst>
                                    </p:anim>
                                    <p:anim calcmode="lin" valueType="num">
                                      <p:cBhvr>
                                        <p:cTn id="111" dur="500" fill="hold"/>
                                        <p:tgtEl>
                                          <p:spTgt spid="13"/>
                                        </p:tgtEl>
                                        <p:attrNameLst>
                                          <p:attrName>ppt_h</p:attrName>
                                        </p:attrNameLst>
                                      </p:cBhvr>
                                      <p:tavLst>
                                        <p:tav tm="0">
                                          <p:val>
                                            <p:fltVal val="0"/>
                                          </p:val>
                                        </p:tav>
                                        <p:tav tm="100000">
                                          <p:val>
                                            <p:strVal val="#ppt_h"/>
                                          </p:val>
                                        </p:tav>
                                      </p:tavLst>
                                    </p:anim>
                                    <p:animEffect transition="in" filter="fade">
                                      <p:cBhvr>
                                        <p:cTn id="112" dur="500"/>
                                        <p:tgtEl>
                                          <p:spTgt spid="1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1523"/>
                                        </p:tgtEl>
                                        <p:attrNameLst>
                                          <p:attrName>style.visibility</p:attrName>
                                        </p:attrNameLst>
                                      </p:cBhvr>
                                      <p:to>
                                        <p:strVal val="visible"/>
                                      </p:to>
                                    </p:set>
                                    <p:animEffect transition="in" filter="wipe(left)">
                                      <p:cBhvr>
                                        <p:cTn id="117" dur="500"/>
                                        <p:tgtEl>
                                          <p:spTgt spid="2152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1524"/>
                                        </p:tgtEl>
                                        <p:attrNameLst>
                                          <p:attrName>style.visibility</p:attrName>
                                        </p:attrNameLst>
                                      </p:cBhvr>
                                      <p:to>
                                        <p:strVal val="visible"/>
                                      </p:to>
                                    </p:set>
                                    <p:animEffect transition="in" filter="wipe(left)">
                                      <p:cBhvr>
                                        <p:cTn id="122" dur="500"/>
                                        <p:tgtEl>
                                          <p:spTgt spid="2152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1525"/>
                                        </p:tgtEl>
                                        <p:attrNameLst>
                                          <p:attrName>style.visibility</p:attrName>
                                        </p:attrNameLst>
                                      </p:cBhvr>
                                      <p:to>
                                        <p:strVal val="visible"/>
                                      </p:to>
                                    </p:set>
                                    <p:animEffect transition="in" filter="wipe(left)">
                                      <p:cBhvr>
                                        <p:cTn id="127" dur="500"/>
                                        <p:tgtEl>
                                          <p:spTgt spid="2152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21526"/>
                                        </p:tgtEl>
                                        <p:attrNameLst>
                                          <p:attrName>style.visibility</p:attrName>
                                        </p:attrNameLst>
                                      </p:cBhvr>
                                      <p:to>
                                        <p:strVal val="visible"/>
                                      </p:to>
                                    </p:set>
                                    <p:animEffect transition="in" filter="wipe(left)">
                                      <p:cBhvr>
                                        <p:cTn id="132" dur="500"/>
                                        <p:tgtEl>
                                          <p:spTgt spid="21526"/>
                                        </p:tgtEl>
                                      </p:cBhvr>
                                    </p:animEffect>
                                  </p:childTnLst>
                                </p:cTn>
                              </p:par>
                              <p:par>
                                <p:cTn id="133" presetID="1" presetClass="entr" presetSubtype="0" fill="hold" nodeType="withEffect">
                                  <p:stCondLst>
                                    <p:cond delay="0"/>
                                  </p:stCondLst>
                                  <p:childTnLst>
                                    <p:set>
                                      <p:cBhvr>
                                        <p:cTn id="134" dur="1" fill="hold">
                                          <p:stCondLst>
                                            <p:cond delay="0"/>
                                          </p:stCondLst>
                                        </p:cTn>
                                        <p:tgtEl>
                                          <p:spTgt spid="17"/>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childTnLst>
                                    <p:set>
                                      <p:cBhvr>
                                        <p:cTn id="138" dur="1" fill="hold">
                                          <p:stCondLst>
                                            <p:cond delay="0"/>
                                          </p:stCondLst>
                                        </p:cTn>
                                        <p:tgtEl>
                                          <p:spTgt spid="21527"/>
                                        </p:tgtEl>
                                        <p:attrNameLst>
                                          <p:attrName>style.visibility</p:attrName>
                                        </p:attrNameLst>
                                      </p:cBhvr>
                                      <p:to>
                                        <p:strVal val="visible"/>
                                      </p:to>
                                    </p:set>
                                    <p:animEffect transition="in" filter="wipe(left)">
                                      <p:cBhvr>
                                        <p:cTn id="139" dur="500"/>
                                        <p:tgtEl>
                                          <p:spTgt spid="21527"/>
                                        </p:tgtEl>
                                      </p:cBhvr>
                                    </p:animEffect>
                                  </p:childTnLst>
                                </p:cTn>
                              </p:par>
                              <p:par>
                                <p:cTn id="140" presetID="42" presetClass="entr" presetSubtype="0" fill="hold" nodeType="with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fade">
                                      <p:cBhvr>
                                        <p:cTn id="142" dur="1000"/>
                                        <p:tgtEl>
                                          <p:spTgt spid="19"/>
                                        </p:tgtEl>
                                      </p:cBhvr>
                                    </p:animEffect>
                                    <p:anim calcmode="lin" valueType="num">
                                      <p:cBhvr>
                                        <p:cTn id="143" dur="1000" fill="hold"/>
                                        <p:tgtEl>
                                          <p:spTgt spid="19"/>
                                        </p:tgtEl>
                                        <p:attrNameLst>
                                          <p:attrName>ppt_x</p:attrName>
                                        </p:attrNameLst>
                                      </p:cBhvr>
                                      <p:tavLst>
                                        <p:tav tm="0">
                                          <p:val>
                                            <p:strVal val="#ppt_x"/>
                                          </p:val>
                                        </p:tav>
                                        <p:tav tm="100000">
                                          <p:val>
                                            <p:strVal val="#ppt_x"/>
                                          </p:val>
                                        </p:tav>
                                      </p:tavLst>
                                    </p:anim>
                                    <p:anim calcmode="lin" valueType="num">
                                      <p:cBhvr>
                                        <p:cTn id="1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p>
          <a:p>
            <a:r>
              <a:rPr lang="en-US" sz="2400" b="1" dirty="0" err="1" smtClean="0">
                <a:latin typeface="Times New Roman" pitchFamily="18" charset="0"/>
                <a:cs typeface="Times New Roman" pitchFamily="18" charset="0"/>
              </a:rPr>
              <a:t>bởi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liên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kết</a:t>
            </a:r>
            <a:endParaRPr lang="vi-VN" sz="2400" b="1" dirty="0">
              <a:latin typeface="Times New Roman" pitchFamily="18" charset="0"/>
              <a:cs typeface="Times New Roman" pitchFamily="18" charset="0"/>
            </a:endParaRPr>
          </a:p>
          <a:p>
            <a:endParaRPr lang="vi-VN" sz="2400" b="1" dirty="0">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38"/>
              </p:custDataLst>
            </p:nvPr>
          </p:nvSpPr>
          <p:spPr bwMode="gray">
            <a:xfrm>
              <a:off x="1296545" y="161413"/>
              <a:ext cx="7772400" cy="958850"/>
            </a:xfrm>
            <a:prstGeom prst="roundRect">
              <a:avLst>
                <a:gd name="adj" fmla="val 50000"/>
              </a:avLst>
            </a:prstGeom>
            <a:blipFill dpi="0" rotWithShape="1">
              <a:blip r:embed="rId72"/>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3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8"/>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3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3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9"/>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0"/>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3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3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1"/>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2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2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2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2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2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3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4" action="ppaction://hlinkpres?slideindex=1&amp;slidetitle="/>
              </p:cNvPr>
              <p:cNvSpPr>
                <a:spLocks noChangeArrowheads="1"/>
              </p:cNvSpPr>
              <p:nvPr>
                <p:custDataLst>
                  <p:tags r:id="rId3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3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3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5" action="ppaction://hlinkpres?slideindex=1&amp;slidetitle="/>
            </p:cNvPr>
            <p:cNvSpPr>
              <a:spLocks noChangeArrowheads="1" noChangeShapeType="1" noTextEdit="1"/>
            </p:cNvSpPr>
            <p:nvPr>
              <p:custDataLst>
                <p:tags r:id="rId2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2"/>
            </p:custDataLst>
          </p:nvPr>
        </p:nvSpPr>
        <p:spPr bwMode="gray">
          <a:xfrm>
            <a:off x="2761531" y="4448397"/>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dirty="0" smtClean="0">
              <a:latin typeface="Times New Roman" pitchFamily="18" charset="0"/>
              <a:cs typeface="Times New Roman" pitchFamily="18" charset="0"/>
            </a:endParaRPr>
          </a:p>
          <a:p>
            <a:r>
              <a:rPr lang="en-US" sz="2400" b="1" dirty="0" err="1" smtClean="0">
                <a:solidFill>
                  <a:srgbClr val="FF0000"/>
                </a:solidFill>
                <a:latin typeface="Times New Roman" pitchFamily="18" charset="0"/>
                <a:cs typeface="Times New Roman" pitchFamily="18" charset="0"/>
              </a:rPr>
              <a:t>Thành</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nhau</a:t>
            </a:r>
            <a:r>
              <a:rPr lang="en-US" sz="2400" b="1" dirty="0">
                <a:solidFill>
                  <a:srgbClr val="FF0000"/>
                </a:solidFill>
                <a:latin typeface="Times New Roman" pitchFamily="18" charset="0"/>
                <a:cs typeface="Times New Roman" pitchFamily="18" charset="0"/>
              </a:rPr>
              <a:t> </a:t>
            </a:r>
          </a:p>
          <a:p>
            <a:r>
              <a:rPr lang="en-US" sz="2400" b="1" dirty="0" err="1" smtClean="0">
                <a:solidFill>
                  <a:srgbClr val="FF0000"/>
                </a:solidFill>
                <a:latin typeface="Times New Roman" pitchFamily="18" charset="0"/>
                <a:cs typeface="Times New Roman" pitchFamily="18" charset="0"/>
              </a:rPr>
              <a:t>bởi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kết</a:t>
            </a:r>
            <a:endParaRPr lang="vi-VN" sz="2400" b="1" dirty="0">
              <a:solidFill>
                <a:srgbClr val="FF0000"/>
              </a:solidFill>
              <a:latin typeface="Times New Roman" pitchFamily="18" charset="0"/>
              <a:cs typeface="Times New Roman" pitchFamily="18" charset="0"/>
            </a:endParaRPr>
          </a:p>
          <a:p>
            <a:endParaRPr lang="vi-VN" sz="2400" b="1" dirty="0">
              <a:latin typeface="Times New Roman" pitchFamily="18" charset="0"/>
              <a:cs typeface="Times New Roman" pitchFamily="18" charset="0"/>
            </a:endParaRPr>
          </a:p>
        </p:txBody>
      </p:sp>
      <p:grpSp>
        <p:nvGrpSpPr>
          <p:cNvPr id="14" name="Group 57"/>
          <p:cNvGrpSpPr>
            <a:grpSpLocks/>
          </p:cNvGrpSpPr>
          <p:nvPr>
            <p:custDataLst>
              <p:tags r:id="rId13"/>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4"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5"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88678812"/>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dirty="0" smtClean="0">
                          <a:solidFill>
                            <a:srgbClr val="FF0000"/>
                          </a:solidFill>
                          <a:latin typeface="Times New Roman" pitchFamily="18" charset="0"/>
                          <a:cs typeface="Times New Roman" pitchFamily="18" charset="0"/>
                        </a:rPr>
                        <a:t>A</a:t>
                      </a:r>
                      <a:endParaRPr lang="vi-VN" sz="3600" dirty="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algn="just"/>
                      <a:r>
                        <a:rPr lang="vi-VN" sz="2400" b="1" dirty="0" smtClean="0">
                          <a:latin typeface="Times New Roman" pitchFamily="18" charset="0"/>
                          <a:cs typeface="Times New Roman" pitchFamily="18" charset="0"/>
                        </a:rPr>
                        <a:t>2) Khi </a:t>
                      </a:r>
                      <a:r>
                        <a:rPr lang="en-US" sz="2400" b="1" dirty="0" err="1" smtClean="0">
                          <a:latin typeface="Times New Roman" pitchFamily="18" charset="0"/>
                          <a:cs typeface="Times New Roman" pitchFamily="18" charset="0"/>
                        </a:rPr>
                        <a:t>sử</a:t>
                      </a:r>
                      <a:r>
                        <a:rPr lang="en-US" sz="2400" b="1" baseline="0" dirty="0" smtClean="0">
                          <a:latin typeface="Times New Roman" pitchFamily="18" charset="0"/>
                          <a:cs typeface="Times New Roman" pitchFamily="18" charset="0"/>
                        </a:rPr>
                        <a:t> </a:t>
                      </a:r>
                      <a:r>
                        <a:rPr lang="en-US" sz="2400" b="1" baseline="0" dirty="0" err="1" smtClean="0">
                          <a:latin typeface="Times New Roman" pitchFamily="18" charset="0"/>
                          <a:cs typeface="Times New Roman" pitchFamily="18" charset="0"/>
                        </a:rPr>
                        <a:t>dụng</a:t>
                      </a:r>
                      <a:r>
                        <a:rPr lang="en-US" sz="2400" b="1" baseline="0" smtClean="0">
                          <a:latin typeface="Times New Roman" pitchFamily="18" charset="0"/>
                          <a:cs typeface="Times New Roman" pitchFamily="18" charset="0"/>
                        </a:rPr>
                        <a:t> </a:t>
                      </a:r>
                      <a:r>
                        <a:rPr lang="vi-VN" sz="2400" b="1" smtClean="0">
                          <a:latin typeface="Times New Roman" pitchFamily="18" charset="0"/>
                          <a:cs typeface="Times New Roman" pitchFamily="18" charset="0"/>
                        </a:rPr>
                        <a:t>trình</a:t>
                      </a:r>
                      <a:r>
                        <a:rPr lang="vi-VN" sz="2400" b="1" baseline="0" smtClean="0">
                          <a:latin typeface="Times New Roman" pitchFamily="18" charset="0"/>
                          <a:cs typeface="Times New Roman" pitchFamily="18" charset="0"/>
                        </a:rPr>
                        <a:t> </a:t>
                      </a:r>
                      <a:r>
                        <a:rPr lang="vi-VN" sz="2400" b="1" baseline="0" smtClean="0">
                          <a:latin typeface="Times New Roman" pitchFamily="18" charset="0"/>
                          <a:cs typeface="Times New Roman" pitchFamily="18" charset="0"/>
                        </a:rPr>
                        <a:t>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rPr>
              <a:t>1 -  c          2 - d         3 </a:t>
            </a:r>
            <a:r>
              <a:rPr lang="en-US" sz="4000" b="1" dirty="0" smtClean="0">
                <a:solidFill>
                  <a:srgbClr val="FF0000"/>
                </a:solidFill>
              </a:rPr>
              <a:t>- </a:t>
            </a:r>
            <a:r>
              <a:rPr lang="en-US" sz="4000" b="1" dirty="0" smtClean="0">
                <a:solidFill>
                  <a:srgbClr val="FF0000"/>
                </a:solidFill>
              </a:rPr>
              <a:t>a        4 - b  </a:t>
            </a:r>
            <a:endParaRPr lang="vi-VN" sz="4000" b="1" dirty="0">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custDataLst>
              <p:tags r:id="rId1"/>
            </p:custDataLst>
          </p:nvPr>
        </p:nvSpPr>
        <p:spPr>
          <a:xfrm>
            <a:off x="683568" y="-19145"/>
            <a:ext cx="6552728" cy="2224009"/>
          </a:xfrm>
          <a:prstGeom prst="cloudCallout">
            <a:avLst>
              <a:gd name="adj1" fmla="val 49785"/>
              <a:gd name="adj2" fmla="val 41812"/>
            </a:avLst>
          </a:prstGeom>
          <a:blipFill>
            <a:blip r:embed="rId3"/>
            <a:tile tx="0" ty="0" sx="100000" sy="100000" flip="none" algn="tl"/>
          </a:blip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None/>
              <a:tabLst/>
              <a:defRPr/>
            </a:pP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Câu</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1.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Có</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điểm</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gì</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khác</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nhau</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giữa</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cách</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tổ</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chức</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thông</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tin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trong</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cuốn</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sách</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với</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cách</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tổ</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chức</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thông</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tin </a:t>
            </a:r>
            <a:r>
              <a:rPr lang="en-US" altLang="en-US" sz="2400" b="1" kern="0" dirty="0" err="1" smtClean="0">
                <a:solidFill>
                  <a:sysClr val="windowText" lastClr="000000"/>
                </a:solidFill>
                <a:latin typeface="Times New Roman" panose="02020603050405020304" pitchFamily="18" charset="0"/>
                <a:cs typeface="Times New Roman" panose="02020603050405020304" pitchFamily="18" charset="0"/>
              </a:rPr>
              <a:t>trên</a:t>
            </a:r>
            <a:r>
              <a:rPr lang="en-US" altLang="en-US" sz="2400" b="1" kern="0" dirty="0" smtClean="0">
                <a:solidFill>
                  <a:sysClr val="windowText" lastClr="000000"/>
                </a:solidFill>
                <a:latin typeface="Times New Roman" panose="02020603050405020304" pitchFamily="18" charset="0"/>
                <a:cs typeface="Times New Roman" panose="02020603050405020304" pitchFamily="18" charset="0"/>
              </a:rPr>
              <a:t> Internet?</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395536" y="2204864"/>
            <a:ext cx="8280920" cy="4154984"/>
          </a:xfrm>
          <a:prstGeom prst="rect">
            <a:avLst/>
          </a:prstGeom>
          <a:noFill/>
        </p:spPr>
        <p:txBody>
          <a:bodyPr wrap="square" rtlCol="0">
            <a:spAutoFit/>
          </a:bodyPr>
          <a:lstStyle/>
          <a:p>
            <a:pPr algn="just"/>
            <a:r>
              <a:rPr lang="vi-VN" sz="2400" dirty="0" smtClean="0">
                <a:solidFill>
                  <a:srgbClr val="FF0000"/>
                </a:solidFill>
                <a:latin typeface="+mj-lt"/>
              </a:rPr>
              <a:t>-</a:t>
            </a:r>
            <a:r>
              <a:rPr lang="en-US" sz="2400" dirty="0" smtClean="0">
                <a:solidFill>
                  <a:srgbClr val="FF0000"/>
                </a:solidFill>
                <a:latin typeface="+mj-lt"/>
              </a:rPr>
              <a:t> </a:t>
            </a:r>
            <a:r>
              <a:rPr lang="vi-VN" sz="2400" dirty="0" smtClean="0">
                <a:solidFill>
                  <a:srgbClr val="FF0000"/>
                </a:solidFill>
                <a:latin typeface="+mj-lt"/>
              </a:rPr>
              <a:t>Trong </a:t>
            </a:r>
            <a:r>
              <a:rPr lang="vi-VN" sz="2400" dirty="0">
                <a:solidFill>
                  <a:srgbClr val="FF0000"/>
                </a:solidFill>
                <a:latin typeface="+mj-lt"/>
              </a:rPr>
              <a:t>sách: </a:t>
            </a:r>
            <a:r>
              <a:rPr lang="vi-VN" sz="2400" dirty="0">
                <a:latin typeface="+mj-lt"/>
              </a:rPr>
              <a:t>Thông tin được </a:t>
            </a:r>
            <a:r>
              <a:rPr lang="vi-VN" sz="2400" dirty="0" smtClean="0">
                <a:latin typeface="+mj-lt"/>
              </a:rPr>
              <a:t>t</a:t>
            </a:r>
            <a:r>
              <a:rPr lang="en-US" sz="2400" dirty="0" smtClean="0">
                <a:latin typeface="+mj-lt"/>
              </a:rPr>
              <a:t>ổ</a:t>
            </a:r>
            <a:r>
              <a:rPr lang="vi-VN" sz="2400" dirty="0" smtClean="0">
                <a:latin typeface="+mj-lt"/>
              </a:rPr>
              <a:t> </a:t>
            </a:r>
            <a:r>
              <a:rPr lang="vi-VN" sz="2400" dirty="0">
                <a:latin typeface="+mj-lt"/>
              </a:rPr>
              <a:t>chức tuần tự theo chủ </a:t>
            </a:r>
            <a:r>
              <a:rPr lang="vi-VN" sz="2400" dirty="0" smtClean="0">
                <a:latin typeface="+mj-lt"/>
              </a:rPr>
              <a:t>đ</a:t>
            </a:r>
            <a:r>
              <a:rPr lang="en-US" sz="2400" dirty="0">
                <a:latin typeface="+mj-lt"/>
              </a:rPr>
              <a:t>ề</a:t>
            </a:r>
            <a:r>
              <a:rPr lang="vi-VN" sz="2400" dirty="0" smtClean="0">
                <a:latin typeface="+mj-lt"/>
              </a:rPr>
              <a:t> </a:t>
            </a:r>
            <a:r>
              <a:rPr lang="vi-VN" sz="2400" dirty="0">
                <a:latin typeface="+mj-lt"/>
              </a:rPr>
              <a:t>hoặc chương, bài, phần, nội dung từng </a:t>
            </a:r>
            <a:r>
              <a:rPr lang="vi-VN" sz="2400" dirty="0" smtClean="0">
                <a:latin typeface="+mj-lt"/>
              </a:rPr>
              <a:t>ph</a:t>
            </a:r>
            <a:r>
              <a:rPr lang="en-US" sz="2400" dirty="0" err="1" smtClean="0">
                <a:latin typeface="+mj-lt"/>
              </a:rPr>
              <a:t>ần</a:t>
            </a:r>
            <a:r>
              <a:rPr lang="vi-VN" sz="2400" dirty="0" smtClean="0">
                <a:latin typeface="+mj-lt"/>
              </a:rPr>
              <a:t>. </a:t>
            </a:r>
            <a:r>
              <a:rPr lang="vi-VN" sz="2400" dirty="0">
                <a:latin typeface="+mj-lt"/>
              </a:rPr>
              <a:t>Khi người dùng </a:t>
            </a:r>
            <a:r>
              <a:rPr lang="vi-VN" sz="2400" dirty="0" smtClean="0">
                <a:latin typeface="+mj-lt"/>
              </a:rPr>
              <a:t>c</a:t>
            </a:r>
            <a:r>
              <a:rPr lang="en-US" sz="2400" dirty="0" err="1" smtClean="0">
                <a:latin typeface="+mj-lt"/>
              </a:rPr>
              <a:t>ần</a:t>
            </a:r>
            <a:r>
              <a:rPr lang="vi-VN" sz="2400" dirty="0" smtClean="0">
                <a:latin typeface="+mj-lt"/>
              </a:rPr>
              <a:t> </a:t>
            </a:r>
            <a:r>
              <a:rPr lang="vi-VN" sz="2400" dirty="0">
                <a:latin typeface="+mj-lt"/>
              </a:rPr>
              <a:t>tìm kiếm thông tin thì phải theo tuần tự, xem nội dung đó thuộc bài nào, chương mấy, ở trang nào trong sách. Đây là cách tổ chức tuyến </a:t>
            </a:r>
            <a:r>
              <a:rPr lang="vi-VN" sz="2400" dirty="0" smtClean="0">
                <a:latin typeface="+mj-lt"/>
              </a:rPr>
              <a:t>tính</a:t>
            </a:r>
            <a:r>
              <a:rPr lang="en-US" sz="2400" dirty="0" smtClean="0">
                <a:latin typeface="+mj-lt"/>
              </a:rPr>
              <a:t>.</a:t>
            </a:r>
          </a:p>
          <a:p>
            <a:pPr algn="just"/>
            <a:r>
              <a:rPr lang="en-US" sz="2400" dirty="0" smtClean="0">
                <a:solidFill>
                  <a:srgbClr val="FF0000"/>
                </a:solidFill>
                <a:latin typeface="+mj-lt"/>
              </a:rPr>
              <a:t>- </a:t>
            </a:r>
            <a:r>
              <a:rPr lang="vi-VN" sz="2400" dirty="0">
                <a:solidFill>
                  <a:srgbClr val="FF0000"/>
                </a:solidFill>
                <a:latin typeface="+mj-lt"/>
              </a:rPr>
              <a:t>Trên </a:t>
            </a:r>
            <a:r>
              <a:rPr lang="en-US" sz="2400" dirty="0">
                <a:solidFill>
                  <a:srgbClr val="FF0000"/>
                </a:solidFill>
                <a:latin typeface="+mj-lt"/>
              </a:rPr>
              <a:t>WWW: </a:t>
            </a:r>
            <a:r>
              <a:rPr lang="vi-VN" sz="2400" dirty="0">
                <a:latin typeface="+mj-lt"/>
              </a:rPr>
              <a:t>Thông tin </a:t>
            </a:r>
            <a:r>
              <a:rPr lang="vi-VN" sz="2400" dirty="0" smtClean="0">
                <a:latin typeface="+mj-lt"/>
              </a:rPr>
              <a:t>t</a:t>
            </a:r>
            <a:r>
              <a:rPr lang="en-US" sz="2400" dirty="0" smtClean="0">
                <a:latin typeface="+mj-lt"/>
              </a:rPr>
              <a:t>ổ</a:t>
            </a:r>
            <a:r>
              <a:rPr lang="vi-VN" sz="2400" dirty="0" smtClean="0">
                <a:latin typeface="+mj-lt"/>
              </a:rPr>
              <a:t> </a:t>
            </a:r>
            <a:r>
              <a:rPr lang="vi-VN" sz="2400" dirty="0">
                <a:latin typeface="+mj-lt"/>
              </a:rPr>
              <a:t>chức dưới dạng siêu văn bản. Người sử dụng có </a:t>
            </a:r>
            <a:r>
              <a:rPr lang="vi-VN" sz="2400" dirty="0" smtClean="0">
                <a:latin typeface="+mj-lt"/>
              </a:rPr>
              <a:t>th</a:t>
            </a:r>
            <a:r>
              <a:rPr lang="en-US" sz="2400" dirty="0" smtClean="0">
                <a:latin typeface="+mj-lt"/>
              </a:rPr>
              <a:t>ể</a:t>
            </a:r>
            <a:r>
              <a:rPr lang="vi-VN" sz="2400" dirty="0" smtClean="0">
                <a:latin typeface="+mj-lt"/>
              </a:rPr>
              <a:t> </a:t>
            </a:r>
            <a:r>
              <a:rPr lang="vi-VN" sz="2400" dirty="0">
                <a:latin typeface="+mj-lt"/>
              </a:rPr>
              <a:t>dễ dàng truy cập để xem nội dung các trang </a:t>
            </a:r>
            <a:r>
              <a:rPr lang="es-ES_tradnl" sz="2400" dirty="0">
                <a:latin typeface="+mj-lt"/>
              </a:rPr>
              <a:t>web </a:t>
            </a:r>
            <a:r>
              <a:rPr lang="vi-VN" sz="2400" dirty="0">
                <a:latin typeface="+mj-lt"/>
              </a:rPr>
              <a:t>khi máy tính được kết nối với Internet. Các liên kết giúp người sử dụng dễ dàng di chuyển đến một trang </a:t>
            </a:r>
            <a:r>
              <a:rPr lang="es-ES_tradnl" sz="2400" dirty="0">
                <a:latin typeface="+mj-lt"/>
              </a:rPr>
              <a:t>web </a:t>
            </a:r>
            <a:r>
              <a:rPr lang="vi-VN" sz="2400" dirty="0">
                <a:latin typeface="+mj-lt"/>
              </a:rPr>
              <a:t>cụ thể có liên quan đến nội dung cần quan tâm, không theo tuần tự. Đây là cách tổ chức phi tuyến </a:t>
            </a:r>
            <a:r>
              <a:rPr lang="vi-VN" sz="2400" dirty="0" smtClean="0">
                <a:latin typeface="+mj-lt"/>
              </a:rPr>
              <a:t>tính</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167227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fontAlgn="auto">
              <a:spcBef>
                <a:spcPts val="0"/>
              </a:spcBef>
              <a:spcAft>
                <a:spcPts val="0"/>
              </a:spcAft>
            </a:pPr>
            <a:r>
              <a:rPr lang="en-US" sz="3600" b="1" kern="10" dirty="0" err="1"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 6: MẠNG </a:t>
            </a:r>
            <a:r>
              <a:rPr lang="vi-VN" sz="3600" b="1" kern="10" dirty="0"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THÔNG </a:t>
            </a:r>
            <a:r>
              <a:rPr lang="vi-VN" sz="3600" b="1" kern="10" dirty="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TIN </a:t>
            </a:r>
            <a:r>
              <a:rPr lang="en-US" sz="3600" b="1" kern="10" dirty="0"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TOÀN CẦU</a:t>
            </a:r>
            <a:endParaRPr lang="en-US" sz="3600" b="1" kern="10" dirty="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endParaRPr>
          </a:p>
        </p:txBody>
      </p:sp>
      <p:pic>
        <p:nvPicPr>
          <p:cNvPr id="3" name="Picture 2" descr="Các trò chơi khởi động cho một buổi sinh hoạt tập thể - Sinh Viên Công Giáo  Trung Chí">
            <a:extLst>
              <a:ext uri="{FF2B5EF4-FFF2-40B4-BE49-F238E27FC236}">
                <a16:creationId xmlns:a16="http://schemas.microsoft.com/office/drawing/2014/main" xmlns=""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125453" cy="52448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C243397-2789-4689-872E-EEAFA393CFA7}"/>
              </a:ext>
            </a:extLst>
          </p:cNvPr>
          <p:cNvSpPr/>
          <p:nvPr/>
        </p:nvSpPr>
        <p:spPr>
          <a:xfrm>
            <a:off x="3739157" y="3048000"/>
            <a:ext cx="1599721" cy="1200329"/>
          </a:xfrm>
          <a:prstGeom prst="rect">
            <a:avLst/>
          </a:prstGeom>
          <a:noFill/>
        </p:spPr>
        <p:txBody>
          <a:bodyPr wrap="square" lIns="91440" tIns="45720" rIns="91440" bIns="45720">
            <a:spAutoFit/>
          </a:bodyPr>
          <a:lstStyle/>
          <a:p>
            <a:pPr algn="ctr" fontAlgn="auto">
              <a:spcBef>
                <a:spcPts val="0"/>
              </a:spcBef>
              <a:spcAft>
                <a:spcPts val="0"/>
              </a:spcAft>
              <a:defRPr/>
            </a:pPr>
            <a:r>
              <a:rPr lang="en-US" sz="3600" b="1" kern="0" dirty="0" err="1">
                <a:ln w="12700">
                  <a:solidFill>
                    <a:srgbClr val="4472C4"/>
                  </a:solidFill>
                  <a:prstDash val="solid"/>
                </a:ln>
                <a:solidFill>
                  <a:srgbClr val="4472C4">
                    <a:lumMod val="60000"/>
                    <a:lumOff val="40000"/>
                  </a:srgbClr>
                </a:solidFill>
                <a:effectLst>
                  <a:outerShdw dist="38100" dir="2640000" algn="bl" rotWithShape="0">
                    <a:srgbClr val="4472C4"/>
                  </a:outerShdw>
                </a:effectLst>
                <a:latin typeface="Times New Roman" pitchFamily="18" charset="0"/>
                <a:cs typeface="Times New Roman" pitchFamily="18" charset="0"/>
              </a:rPr>
              <a:t>Khởi</a:t>
            </a:r>
            <a:r>
              <a:rPr lang="en-US" sz="3600" b="1" kern="0" dirty="0">
                <a:ln w="12700">
                  <a:solidFill>
                    <a:srgbClr val="4472C4"/>
                  </a:solidFill>
                  <a:prstDash val="solid"/>
                </a:ln>
                <a:solidFill>
                  <a:srgbClr val="4472C4">
                    <a:lumMod val="60000"/>
                    <a:lumOff val="40000"/>
                  </a:srgbClr>
                </a:solidFill>
                <a:effectLst>
                  <a:outerShdw dist="38100" dir="2640000" algn="bl" rotWithShape="0">
                    <a:srgbClr val="4472C4"/>
                  </a:outerShdw>
                </a:effectLst>
                <a:latin typeface="Times New Roman" pitchFamily="18" charset="0"/>
                <a:cs typeface="Times New Roman" pitchFamily="18" charset="0"/>
              </a:rPr>
              <a:t> </a:t>
            </a:r>
          </a:p>
          <a:p>
            <a:pPr algn="ctr" fontAlgn="auto">
              <a:spcBef>
                <a:spcPts val="0"/>
              </a:spcBef>
              <a:spcAft>
                <a:spcPts val="0"/>
              </a:spcAft>
              <a:defRPr/>
            </a:pPr>
            <a:r>
              <a:rPr lang="en-US" sz="3600" b="1" kern="0" dirty="0" err="1" smtClean="0">
                <a:ln w="12700">
                  <a:solidFill>
                    <a:srgbClr val="4472C4"/>
                  </a:solidFill>
                  <a:prstDash val="solid"/>
                </a:ln>
                <a:solidFill>
                  <a:srgbClr val="4472C4">
                    <a:lumMod val="60000"/>
                    <a:lumOff val="40000"/>
                  </a:srgbClr>
                </a:solidFill>
                <a:effectLst>
                  <a:outerShdw dist="38100" dir="2640000" algn="bl" rotWithShape="0">
                    <a:srgbClr val="4472C4"/>
                  </a:outerShdw>
                </a:effectLst>
                <a:latin typeface="Times New Roman" pitchFamily="18" charset="0"/>
                <a:cs typeface="Times New Roman" pitchFamily="18" charset="0"/>
              </a:rPr>
              <a:t>động</a:t>
            </a:r>
            <a:endParaRPr lang="en-US" sz="3600" b="1" kern="0" dirty="0">
              <a:ln w="12700">
                <a:solidFill>
                  <a:srgbClr val="4472C4"/>
                </a:solidFill>
                <a:prstDash val="solid"/>
              </a:ln>
              <a:solidFill>
                <a:srgbClr val="4472C4">
                  <a:lumMod val="60000"/>
                  <a:lumOff val="40000"/>
                </a:srgbClr>
              </a:solidFill>
              <a:effectLst>
                <a:outerShdw dist="38100" dir="2640000" algn="bl" rotWithShape="0">
                  <a:srgbClr val="4472C4"/>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388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Box 4"/>
          <p:cNvSpPr txBox="1"/>
          <p:nvPr/>
        </p:nvSpPr>
        <p:spPr>
          <a:xfrm>
            <a:off x="395536" y="1268760"/>
            <a:ext cx="8928992" cy="3108543"/>
          </a:xfrm>
          <a:prstGeom prst="rect">
            <a:avLst/>
          </a:prstGeom>
          <a:noFill/>
        </p:spPr>
        <p:txBody>
          <a:bodyPr wrap="square" rtlCol="0">
            <a:spAutoFit/>
          </a:bodyPr>
          <a:lstStyle/>
          <a:p>
            <a:r>
              <a:rPr lang="en-US" sz="2800" dirty="0" err="1">
                <a:solidFill>
                  <a:schemeClr val="accent2"/>
                </a:solidFill>
                <a:latin typeface="Times New Roman" pitchFamily="18" charset="0"/>
                <a:cs typeface="Times New Roman" pitchFamily="18" charset="0"/>
              </a:rPr>
              <a:t>Nhiều</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người</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nhầm</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tưởng</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rằng</a:t>
            </a:r>
            <a:r>
              <a:rPr lang="en-US" sz="2800" dirty="0">
                <a:solidFill>
                  <a:schemeClr val="accent2"/>
                </a:solidFill>
                <a:latin typeface="Times New Roman" pitchFamily="18" charset="0"/>
                <a:cs typeface="Times New Roman" pitchFamily="18" charset="0"/>
              </a:rPr>
              <a:t> </a:t>
            </a:r>
            <a:r>
              <a:rPr lang="es-ES_tradnl" sz="2800" dirty="0">
                <a:solidFill>
                  <a:schemeClr val="accent2"/>
                </a:solidFill>
                <a:latin typeface="Times New Roman" pitchFamily="18" charset="0"/>
                <a:cs typeface="Times New Roman" pitchFamily="18" charset="0"/>
              </a:rPr>
              <a:t>WWW </a:t>
            </a:r>
            <a:r>
              <a:rPr lang="en-US" sz="2800" dirty="0" err="1">
                <a:solidFill>
                  <a:schemeClr val="accent2"/>
                </a:solidFill>
                <a:latin typeface="Times New Roman" pitchFamily="18" charset="0"/>
                <a:cs typeface="Times New Roman" pitchFamily="18" charset="0"/>
              </a:rPr>
              <a:t>chính</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là</a:t>
            </a:r>
            <a:r>
              <a:rPr lang="en-US" sz="2800" dirty="0">
                <a:solidFill>
                  <a:schemeClr val="accent2"/>
                </a:solidFill>
                <a:latin typeface="Times New Roman" pitchFamily="18" charset="0"/>
                <a:cs typeface="Times New Roman" pitchFamily="18" charset="0"/>
              </a:rPr>
              <a:t> Internet. </a:t>
            </a:r>
            <a:r>
              <a:rPr lang="en-US" sz="2800" dirty="0" err="1">
                <a:solidFill>
                  <a:schemeClr val="accent2"/>
                </a:solidFill>
                <a:latin typeface="Times New Roman" pitchFamily="18" charset="0"/>
                <a:cs typeface="Times New Roman" pitchFamily="18" charset="0"/>
              </a:rPr>
              <a:t>Tuy</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chúng</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có</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mối</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quan</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hệ</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chặt</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chẽ</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với</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nhau</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nhưng</a:t>
            </a:r>
            <a:r>
              <a:rPr lang="en-US" sz="2800" dirty="0">
                <a:solidFill>
                  <a:schemeClr val="accent2"/>
                </a:solidFill>
                <a:latin typeface="Times New Roman" pitchFamily="18" charset="0"/>
                <a:cs typeface="Times New Roman" pitchFamily="18" charset="0"/>
              </a:rPr>
              <a:t> Internet </a:t>
            </a:r>
            <a:r>
              <a:rPr lang="en-US" sz="2800" dirty="0" err="1">
                <a:solidFill>
                  <a:schemeClr val="accent2"/>
                </a:solidFill>
                <a:latin typeface="Times New Roman" pitchFamily="18" charset="0"/>
                <a:cs typeface="Times New Roman" pitchFamily="18" charset="0"/>
              </a:rPr>
              <a:t>và</a:t>
            </a:r>
            <a:r>
              <a:rPr lang="en-US" sz="2800" dirty="0">
                <a:solidFill>
                  <a:schemeClr val="accent2"/>
                </a:solidFill>
                <a:latin typeface="Times New Roman" pitchFamily="18" charset="0"/>
                <a:cs typeface="Times New Roman" pitchFamily="18" charset="0"/>
              </a:rPr>
              <a:t> </a:t>
            </a:r>
            <a:r>
              <a:rPr lang="es-ES_tradnl" sz="2800" dirty="0">
                <a:solidFill>
                  <a:schemeClr val="accent2"/>
                </a:solidFill>
                <a:latin typeface="Times New Roman" pitchFamily="18" charset="0"/>
                <a:cs typeface="Times New Roman" pitchFamily="18" charset="0"/>
              </a:rPr>
              <a:t>WWW </a:t>
            </a:r>
            <a:r>
              <a:rPr lang="en-US" sz="2800" dirty="0" err="1">
                <a:solidFill>
                  <a:schemeClr val="accent2"/>
                </a:solidFill>
                <a:latin typeface="Times New Roman" pitchFamily="18" charset="0"/>
                <a:cs typeface="Times New Roman" pitchFamily="18" charset="0"/>
              </a:rPr>
              <a:t>là</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hai</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hệ</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thống</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khác</a:t>
            </a:r>
            <a:r>
              <a:rPr lang="en-US" sz="2800" dirty="0">
                <a:solidFill>
                  <a:schemeClr val="accent2"/>
                </a:solidFill>
                <a:latin typeface="Times New Roman" pitchFamily="18" charset="0"/>
                <a:cs typeface="Times New Roman" pitchFamily="18" charset="0"/>
              </a:rPr>
              <a:t> </a:t>
            </a:r>
            <a:r>
              <a:rPr lang="en-US" sz="2800" dirty="0" err="1">
                <a:solidFill>
                  <a:schemeClr val="accent2"/>
                </a:solidFill>
                <a:latin typeface="Times New Roman" pitchFamily="18" charset="0"/>
                <a:cs typeface="Times New Roman" pitchFamily="18" charset="0"/>
              </a:rPr>
              <a:t>nhau</a:t>
            </a:r>
            <a:r>
              <a:rPr lang="en-US" sz="2800" dirty="0">
                <a:solidFill>
                  <a:schemeClr val="accent2"/>
                </a:solidFill>
                <a:latin typeface="Times New Roman" pitchFamily="18" charset="0"/>
                <a:cs typeface="Times New Roman" pitchFamily="18" charset="0"/>
              </a:rPr>
              <a:t>:</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solidFill>
                  <a:srgbClr val="00B050"/>
                </a:solidFill>
                <a:latin typeface="Times New Roman" pitchFamily="18" charset="0"/>
                <a:cs typeface="Times New Roman" pitchFamily="18" charset="0"/>
              </a:rPr>
              <a:t>+ Internet </a:t>
            </a:r>
            <a:r>
              <a:rPr lang="en-US" sz="2800" dirty="0" err="1">
                <a:solidFill>
                  <a:srgbClr val="00B050"/>
                </a:solidFill>
                <a:latin typeface="Times New Roman" pitchFamily="18" charset="0"/>
                <a:cs typeface="Times New Roman" pitchFamily="18" charset="0"/>
              </a:rPr>
              <a:t>là</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một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mạng</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lưới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các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máy</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tính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được</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kết</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nối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với</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nhau</a:t>
            </a:r>
            <a:r>
              <a:rPr lang="en-US" sz="2800" dirty="0">
                <a:solidFill>
                  <a:srgbClr val="00B050"/>
                </a:solidFill>
                <a:latin typeface="Times New Roman" pitchFamily="18" charset="0"/>
                <a:cs typeface="Times New Roman" pitchFamily="18" charset="0"/>
              </a:rPr>
              <a:t>.</a:t>
            </a:r>
            <a:br>
              <a:rPr lang="en-US" sz="2800" dirty="0">
                <a:solidFill>
                  <a:srgbClr val="00B050"/>
                </a:solidFill>
                <a:latin typeface="Times New Roman" pitchFamily="18" charset="0"/>
                <a:cs typeface="Times New Roman" pitchFamily="18" charset="0"/>
              </a:rPr>
            </a:br>
            <a:r>
              <a:rPr lang="en-US" sz="2800" dirty="0">
                <a:solidFill>
                  <a:srgbClr val="002060"/>
                </a:solidFill>
                <a:latin typeface="Times New Roman" pitchFamily="18" charset="0"/>
                <a:cs typeface="Times New Roman" pitchFamily="18" charset="0"/>
              </a:rPr>
              <a:t>+ </a:t>
            </a:r>
            <a:r>
              <a:rPr lang="es-ES_tradnl" sz="2800" dirty="0">
                <a:solidFill>
                  <a:srgbClr val="002060"/>
                </a:solidFill>
                <a:latin typeface="Times New Roman" pitchFamily="18" charset="0"/>
                <a:cs typeface="Times New Roman" pitchFamily="18" charset="0"/>
              </a:rPr>
              <a:t>WWW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tập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hợp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trang</a:t>
            </a:r>
            <a:r>
              <a:rPr lang="en-US" sz="2800" dirty="0">
                <a:solidFill>
                  <a:srgbClr val="002060"/>
                </a:solidFill>
                <a:latin typeface="Times New Roman" pitchFamily="18" charset="0"/>
                <a:cs typeface="Times New Roman" pitchFamily="18" charset="0"/>
              </a:rPr>
              <a:t> </a:t>
            </a:r>
            <a:r>
              <a:rPr lang="es-ES_tradnl" sz="2800" dirty="0">
                <a:solidFill>
                  <a:srgbClr val="002060"/>
                </a:solidFill>
                <a:latin typeface="Times New Roman" pitchFamily="18" charset="0"/>
                <a:cs typeface="Times New Roman" pitchFamily="18" charset="0"/>
              </a:rPr>
              <a:t>web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tìm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thấy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này</a:t>
            </a:r>
            <a:r>
              <a:rPr lang="en-US" sz="2800" dirty="0">
                <a:solidFill>
                  <a:srgbClr val="002060"/>
                </a:solidFill>
                <a:latin typeface="Times New Roman" pitchFamily="18" charset="0"/>
                <a:cs typeface="Times New Roman" pitchFamily="18" charset="0"/>
              </a:rPr>
              <a:t> (Internet).</a:t>
            </a:r>
            <a:endParaRPr lang="en-US" sz="2800" dirty="0"/>
          </a:p>
        </p:txBody>
      </p:sp>
    </p:spTree>
    <p:extLst>
      <p:ext uri="{BB962C8B-B14F-4D97-AF65-F5344CB8AC3E}">
        <p14:creationId xmlns:p14="http://schemas.microsoft.com/office/powerpoint/2010/main" val="26688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5"/>
          <p:cNvSpPr>
            <a:spLocks noChangeArrowheads="1" noChangeShapeType="1" noTextEdit="1"/>
          </p:cNvSpPr>
          <p:nvPr/>
        </p:nvSpPr>
        <p:spPr bwMode="auto">
          <a:xfrm>
            <a:off x="533400" y="69270"/>
            <a:ext cx="8077200" cy="762000"/>
          </a:xfrm>
          <a:prstGeom prst="rect">
            <a:avLst/>
          </a:prstGeom>
        </p:spPr>
        <p:txBody>
          <a:bodyPr wrap="none" fromWordArt="1">
            <a:prstTxWarp prst="textPlain">
              <a:avLst>
                <a:gd name="adj" fmla="val 50000"/>
              </a:avLst>
            </a:prstTxWarp>
          </a:bodyPr>
          <a:lstStyle/>
          <a:p>
            <a:pPr algn="ctr" fontAlgn="auto">
              <a:spcBef>
                <a:spcPts val="0"/>
              </a:spcBef>
              <a:spcAft>
                <a:spcPts val="0"/>
              </a:spcAft>
            </a:pPr>
            <a:r>
              <a:rPr lang="en-US" sz="3600" b="1" kern="10" dirty="0" err="1"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Bài</a:t>
            </a:r>
            <a:r>
              <a:rPr lang="en-US" sz="3600" b="1" kern="10" dirty="0"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 6: MẠNG </a:t>
            </a:r>
            <a:r>
              <a:rPr lang="vi-VN" sz="3600" b="1" kern="10" dirty="0"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THÔNG </a:t>
            </a:r>
            <a:r>
              <a:rPr lang="vi-VN" sz="3600" b="1" kern="10" dirty="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TIN </a:t>
            </a:r>
            <a:r>
              <a:rPr lang="en-US" sz="3600" b="1" kern="10" dirty="0" smtClean="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rPr>
              <a:t>TOÀN CẦU</a:t>
            </a:r>
            <a:endParaRPr lang="en-US" sz="3600" b="1" kern="10" dirty="0">
              <a:ln w="9525">
                <a:solidFill>
                  <a:prstClr val="white"/>
                </a:solidFill>
                <a:round/>
                <a:headEnd/>
                <a:tailEnd/>
              </a:ln>
              <a:solidFill>
                <a:srgbClr val="FFFF00"/>
              </a:solidFill>
              <a:effectLst>
                <a:outerShdw dist="35921" dir="2700000" algn="ctr" rotWithShape="0">
                  <a:srgbClr val="808080">
                    <a:alpha val="79999"/>
                  </a:srgbClr>
                </a:outerShdw>
              </a:effectLst>
              <a:latin typeface="Times New Roman"/>
              <a:cs typeface="Times New Roman"/>
            </a:endParaRPr>
          </a:p>
        </p:txBody>
      </p:sp>
      <p:sp>
        <p:nvSpPr>
          <p:cNvPr id="3" name="TextBox 2">
            <a:extLst>
              <a:ext uri="{FF2B5EF4-FFF2-40B4-BE49-F238E27FC236}">
                <a16:creationId xmlns:a16="http://schemas.microsoft.com/office/drawing/2014/main" xmlns="" id="{93405238-EBCC-4DFF-95A3-0D6C4EA7FF62}"/>
              </a:ext>
            </a:extLst>
          </p:cNvPr>
          <p:cNvSpPr txBox="1"/>
          <p:nvPr/>
        </p:nvSpPr>
        <p:spPr>
          <a:xfrm>
            <a:off x="682454" y="990600"/>
            <a:ext cx="8232946" cy="5509200"/>
          </a:xfrm>
          <a:prstGeom prst="rect">
            <a:avLst/>
          </a:prstGeom>
          <a:noFill/>
        </p:spPr>
        <p:txBody>
          <a:bodyPr wrap="square" rtlCol="0">
            <a:spAutoFit/>
          </a:bodyPr>
          <a:lstStyle/>
          <a:p>
            <a:pPr fontAlgn="auto">
              <a:spcBef>
                <a:spcPts val="0"/>
              </a:spcBef>
              <a:spcAft>
                <a:spcPts val="0"/>
              </a:spcAft>
              <a:defRPr/>
            </a:pPr>
            <a:r>
              <a:rPr lang="en-US" sz="3200" kern="0" dirty="0" err="1">
                <a:solidFill>
                  <a:prstClr val="white"/>
                </a:solidFill>
                <a:latin typeface="Times New Roman" pitchFamily="18" charset="0"/>
                <a:cs typeface="Times New Roman" pitchFamily="18" charset="0"/>
              </a:rPr>
              <a:t>Khi</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truy</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cập</a:t>
            </a:r>
            <a:r>
              <a:rPr lang="en-US" sz="3200" kern="0" dirty="0">
                <a:solidFill>
                  <a:prstClr val="white"/>
                </a:solidFill>
                <a:latin typeface="Times New Roman" pitchFamily="18" charset="0"/>
                <a:cs typeface="Times New Roman" pitchFamily="18" charset="0"/>
              </a:rPr>
              <a:t> Internet, </a:t>
            </a:r>
            <a:r>
              <a:rPr lang="en-US" sz="3200" kern="0" dirty="0" err="1">
                <a:solidFill>
                  <a:prstClr val="white"/>
                </a:solidFill>
                <a:latin typeface="Times New Roman" pitchFamily="18" charset="0"/>
                <a:cs typeface="Times New Roman" pitchFamily="18" charset="0"/>
              </a:rPr>
              <a:t>em</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sẽ</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bước</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vào</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một</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thế</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giới</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thông</a:t>
            </a:r>
            <a:r>
              <a:rPr lang="en-US" sz="3200" kern="0" dirty="0">
                <a:solidFill>
                  <a:prstClr val="white"/>
                </a:solidFill>
                <a:latin typeface="Times New Roman" pitchFamily="18" charset="0"/>
                <a:cs typeface="Times New Roman" pitchFamily="18" charset="0"/>
              </a:rPr>
              <a:t> tin </a:t>
            </a:r>
            <a:r>
              <a:rPr lang="en-US" sz="3200" kern="0" dirty="0" err="1">
                <a:solidFill>
                  <a:prstClr val="white"/>
                </a:solidFill>
                <a:latin typeface="Times New Roman" pitchFamily="18" charset="0"/>
                <a:cs typeface="Times New Roman" pitchFamily="18" charset="0"/>
              </a:rPr>
              <a:t>vô</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cùng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rộng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lớn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Các</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trang</a:t>
            </a:r>
            <a:r>
              <a:rPr lang="en-US" sz="3200" kern="0" dirty="0">
                <a:solidFill>
                  <a:prstClr val="white"/>
                </a:solidFill>
                <a:latin typeface="Times New Roman" pitchFamily="18" charset="0"/>
                <a:cs typeface="Times New Roman" pitchFamily="18" charset="0"/>
              </a:rPr>
              <a:t> </a:t>
            </a:r>
            <a:r>
              <a:rPr lang="en-US" sz="3200" kern="0" dirty="0" err="1" smtClean="0">
                <a:solidFill>
                  <a:prstClr val="white"/>
                </a:solidFill>
                <a:latin typeface="Times New Roman" pitchFamily="18" charset="0"/>
                <a:cs typeface="Times New Roman" pitchFamily="18" charset="0"/>
              </a:rPr>
              <a:t>thông</a:t>
            </a:r>
            <a:r>
              <a:rPr lang="en-US" sz="3200" kern="0" dirty="0" smtClean="0">
                <a:solidFill>
                  <a:prstClr val="white"/>
                </a:solidFill>
                <a:latin typeface="Times New Roman" pitchFamily="18" charset="0"/>
                <a:cs typeface="Times New Roman" pitchFamily="18" charset="0"/>
              </a:rPr>
              <a:t> </a:t>
            </a:r>
            <a:r>
              <a:rPr lang="en-US" sz="3200" kern="0" dirty="0">
                <a:solidFill>
                  <a:prstClr val="white"/>
                </a:solidFill>
                <a:latin typeface="Times New Roman" pitchFamily="18" charset="0"/>
                <a:cs typeface="Times New Roman" pitchFamily="18" charset="0"/>
              </a:rPr>
              <a:t>tin </a:t>
            </a:r>
            <a:r>
              <a:rPr lang="en-US" sz="3200" kern="0" dirty="0" err="1">
                <a:solidFill>
                  <a:prstClr val="white"/>
                </a:solidFill>
                <a:latin typeface="Times New Roman" pitchFamily="18" charset="0"/>
                <a:cs typeface="Times New Roman" pitchFamily="18" charset="0"/>
              </a:rPr>
              <a:t>trên</a:t>
            </a:r>
            <a:r>
              <a:rPr lang="en-US" sz="3200" kern="0" dirty="0">
                <a:solidFill>
                  <a:prstClr val="white"/>
                </a:solidFill>
                <a:latin typeface="Times New Roman" pitchFamily="18" charset="0"/>
                <a:cs typeface="Times New Roman" pitchFamily="18" charset="0"/>
              </a:rPr>
              <a:t> Internet </a:t>
            </a:r>
            <a:r>
              <a:rPr lang="en-US" sz="3200" kern="0" dirty="0" err="1">
                <a:solidFill>
                  <a:prstClr val="white"/>
                </a:solidFill>
                <a:latin typeface="Times New Roman" pitchFamily="18" charset="0"/>
                <a:cs typeface="Times New Roman" pitchFamily="18" charset="0"/>
              </a:rPr>
              <a:t>sẽ</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đưa</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em</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đi</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từ</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những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câu</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chuyện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hấp</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dẫn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đến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những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bản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nhạc</a:t>
            </a:r>
            <a:r>
              <a:rPr lang="en-US" sz="3200" kern="0" dirty="0">
                <a:solidFill>
                  <a:prstClr val="white"/>
                </a:solidFill>
                <a:latin typeface="Times New Roman" pitchFamily="18" charset="0"/>
                <a:cs typeface="Times New Roman" pitchFamily="18" charset="0"/>
              </a:rPr>
              <a:t> du </a:t>
            </a:r>
            <a:r>
              <a:rPr lang="en-US" sz="3200" kern="0" dirty="0" err="1">
                <a:solidFill>
                  <a:prstClr val="white"/>
                </a:solidFill>
                <a:latin typeface="Times New Roman" pitchFamily="18" charset="0"/>
                <a:cs typeface="Times New Roman" pitchFamily="18" charset="0"/>
              </a:rPr>
              <a:t>dương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từ</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những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hình</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ảnh</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đẹp</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đến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những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kho</a:t>
            </a:r>
            <a:r>
              <a:rPr lang="en-US" sz="3200" kern="0" dirty="0">
                <a:solidFill>
                  <a:prstClr val="white"/>
                </a:solidFill>
                <a:latin typeface="Times New Roman" pitchFamily="18" charset="0"/>
                <a:cs typeface="Times New Roman" pitchFamily="18" charset="0"/>
              </a:rPr>
              <a:t> tri </a:t>
            </a:r>
            <a:r>
              <a:rPr lang="en-US" sz="3200" kern="0" dirty="0" err="1">
                <a:solidFill>
                  <a:prstClr val="white"/>
                </a:solidFill>
                <a:latin typeface="Times New Roman" pitchFamily="18" charset="0"/>
                <a:cs typeface="Times New Roman" pitchFamily="18" charset="0"/>
              </a:rPr>
              <a:t>thức</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quý</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giá</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Các</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trang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thông</a:t>
            </a:r>
            <a:r>
              <a:rPr lang="en-US" sz="3200" kern="0" dirty="0">
                <a:solidFill>
                  <a:prstClr val="white"/>
                </a:solidFill>
                <a:latin typeface="Times New Roman" pitchFamily="18" charset="0"/>
                <a:cs typeface="Times New Roman" pitchFamily="18" charset="0"/>
              </a:rPr>
              <a:t> tin </a:t>
            </a:r>
            <a:r>
              <a:rPr lang="en-US" sz="3200" kern="0" dirty="0" err="1">
                <a:solidFill>
                  <a:prstClr val="white"/>
                </a:solidFill>
                <a:latin typeface="Times New Roman" pitchFamily="18" charset="0"/>
                <a:cs typeface="Times New Roman" pitchFamily="18" charset="0"/>
              </a:rPr>
              <a:t>được</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nối</a:t>
            </a:r>
            <a:r>
              <a:rPr lang="en-US" sz="3200" kern="0" dirty="0" smtClean="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với</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nhau</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tạo</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thành</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một</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mạng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giống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như</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mạng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nhện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khổng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lồ</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bao</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trùm</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lên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cả</a:t>
            </a:r>
            <a:r>
              <a:rPr lang="en-US" sz="3200" kern="0" dirty="0">
                <a:solidFill>
                  <a:prstClr val="white"/>
                </a:solidFill>
                <a:latin typeface="Times New Roman" pitchFamily="18" charset="0"/>
                <a:cs typeface="Times New Roman" pitchFamily="18" charset="0"/>
              </a:rPr>
              <a:t> </a:t>
            </a:r>
            <a:r>
              <a:rPr lang="en-US" sz="3200" kern="0" dirty="0" err="1" smtClean="0">
                <a:solidFill>
                  <a:prstClr val="white"/>
                </a:solidFill>
                <a:latin typeface="Times New Roman" pitchFamily="18" charset="0"/>
                <a:cs typeface="Times New Roman" pitchFamily="18" charset="0"/>
              </a:rPr>
              <a:t>thế</a:t>
            </a:r>
            <a:r>
              <a:rPr lang="en-US" sz="3200" kern="0" dirty="0" smtClean="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giới</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nên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nó</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được</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gọi</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là</a:t>
            </a:r>
            <a:r>
              <a:rPr lang="en-US" sz="3200" kern="0" dirty="0">
                <a:solidFill>
                  <a:prstClr val="white"/>
                </a:solidFill>
                <a:latin typeface="Times New Roman" pitchFamily="18" charset="0"/>
                <a:cs typeface="Times New Roman" pitchFamily="18" charset="0"/>
              </a:rPr>
              <a:t> </a:t>
            </a:r>
            <a:r>
              <a:rPr lang="en-US" sz="3200" u="sng" kern="0" dirty="0">
                <a:solidFill>
                  <a:prstClr val="white"/>
                </a:solidFill>
                <a:latin typeface="Times New Roman" pitchFamily="18" charset="0"/>
                <a:cs typeface="Times New Roman" pitchFamily="18" charset="0"/>
              </a:rPr>
              <a:t>World Wide</a:t>
            </a:r>
            <a:r>
              <a:rPr lang="en-US" sz="3200" kern="0" dirty="0">
                <a:solidFill>
                  <a:prstClr val="white"/>
                </a:solidFill>
                <a:latin typeface="Times New Roman" pitchFamily="18" charset="0"/>
                <a:cs typeface="Times New Roman" pitchFamily="18" charset="0"/>
              </a:rPr>
              <a:t> Web hay </a:t>
            </a:r>
            <a:r>
              <a:rPr lang="vi-VN" sz="3200" u="sng" kern="0" dirty="0">
                <a:solidFill>
                  <a:prstClr val="white"/>
                </a:solidFill>
                <a:latin typeface="Times New Roman" pitchFamily="18" charset="0"/>
                <a:cs typeface="Times New Roman" pitchFamily="18" charset="0"/>
              </a:rPr>
              <a:t>mạng thông tin toàn cầu</a:t>
            </a:r>
            <a:r>
              <a:rPr lang="vi-VN"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Đối</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với</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người</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sử</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dụng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mạng</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thông</a:t>
            </a:r>
            <a:r>
              <a:rPr lang="en-US" sz="3200" kern="0" dirty="0">
                <a:solidFill>
                  <a:prstClr val="white"/>
                </a:solidFill>
                <a:latin typeface="Times New Roman" pitchFamily="18" charset="0"/>
                <a:cs typeface="Times New Roman" pitchFamily="18" charset="0"/>
              </a:rPr>
              <a:t> tin </a:t>
            </a:r>
            <a:r>
              <a:rPr lang="en-US" sz="3200" kern="0" dirty="0" err="1">
                <a:solidFill>
                  <a:prstClr val="white"/>
                </a:solidFill>
                <a:latin typeface="Times New Roman" pitchFamily="18" charset="0"/>
                <a:cs typeface="Times New Roman" pitchFamily="18" charset="0"/>
              </a:rPr>
              <a:t>toàn</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cầu</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là</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một</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dịch</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vụ</a:t>
            </a:r>
            <a:r>
              <a:rPr lang="en-US" sz="3200" kern="0" dirty="0">
                <a:solidFill>
                  <a:prstClr val="white"/>
                </a:solidFill>
                <a:latin typeface="Times New Roman" pitchFamily="18" charset="0"/>
                <a:cs typeface="Times New Roman" pitchFamily="18" charset="0"/>
              </a:rPr>
              <a:t> </a:t>
            </a:r>
            <a:r>
              <a:rPr lang="en-US" sz="3200" kern="0" dirty="0" err="1">
                <a:solidFill>
                  <a:prstClr val="white"/>
                </a:solidFill>
                <a:latin typeface="Times New Roman" pitchFamily="18" charset="0"/>
                <a:cs typeface="Times New Roman" pitchFamily="18" charset="0"/>
              </a:rPr>
              <a:t>trên</a:t>
            </a:r>
            <a:r>
              <a:rPr lang="en-US" sz="3200" kern="0" dirty="0">
                <a:solidFill>
                  <a:prstClr val="white"/>
                </a:solidFill>
                <a:latin typeface="Times New Roman" pitchFamily="18" charset="0"/>
                <a:cs typeface="Times New Roman" pitchFamily="18" charset="0"/>
              </a:rPr>
              <a:t> Internet</a:t>
            </a:r>
            <a:r>
              <a:rPr lang="en-US" sz="3200" kern="0" dirty="0" smtClean="0">
                <a:solidFill>
                  <a:prstClr val="white"/>
                </a:solidFill>
                <a:latin typeface="Times New Roman" pitchFamily="18" charset="0"/>
                <a:cs typeface="Times New Roman" pitchFamily="18" charset="0"/>
              </a:rPr>
              <a:t>. </a:t>
            </a:r>
            <a:endParaRPr lang="en-US" sz="3200" kern="0" dirty="0">
              <a:solidFill>
                <a:prstClr val="white"/>
              </a:solidFill>
              <a:latin typeface="Times New Roman" pitchFamily="18" charset="0"/>
              <a:cs typeface="Times New Roman" pitchFamily="18" charset="0"/>
            </a:endParaRPr>
          </a:p>
        </p:txBody>
      </p:sp>
      <p:pic>
        <p:nvPicPr>
          <p:cNvPr id="4" name="Picture 24" descr="image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2421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5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1596</Words>
  <Application>Microsoft Office PowerPoint</Application>
  <PresentationFormat>On-screen Show (4:3)</PresentationFormat>
  <Paragraphs>147</Paragraphs>
  <Slides>32</Slides>
  <Notes>5</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32</vt:i4>
      </vt:variant>
    </vt:vector>
  </HeadingPairs>
  <TitlesOfParts>
    <vt:vector size="43" baseType="lpstr">
      <vt:lpstr>Office Theme</vt:lpstr>
      <vt:lpstr>1_Office Theme</vt:lpstr>
      <vt:lpstr>28_MAU</vt:lpstr>
      <vt:lpstr>5_Default Design</vt:lpstr>
      <vt:lpstr>29_MAU</vt:lpstr>
      <vt:lpstr>6_Default Design</vt:lpstr>
      <vt:lpstr>2_Office Theme</vt:lpstr>
      <vt:lpstr>3_Office Theme</vt:lpstr>
      <vt:lpstr>4_Office Theme</vt: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ASUS</cp:lastModifiedBy>
  <cp:revision>180</cp:revision>
  <dcterms:created xsi:type="dcterms:W3CDTF">2021-07-17T09:45:20Z</dcterms:created>
  <dcterms:modified xsi:type="dcterms:W3CDTF">2022-07-18T02:42:46Z</dcterms:modified>
</cp:coreProperties>
</file>