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31"/>
  </p:notesMasterIdLst>
  <p:sldIdLst>
    <p:sldId id="351" r:id="rId3"/>
    <p:sldId id="341" r:id="rId4"/>
    <p:sldId id="342" r:id="rId5"/>
    <p:sldId id="347" r:id="rId6"/>
    <p:sldId id="355" r:id="rId7"/>
    <p:sldId id="356" r:id="rId8"/>
    <p:sldId id="357" r:id="rId9"/>
    <p:sldId id="285" r:id="rId10"/>
    <p:sldId id="261" r:id="rId11"/>
    <p:sldId id="376" r:id="rId12"/>
    <p:sldId id="267" r:id="rId13"/>
    <p:sldId id="287" r:id="rId14"/>
    <p:sldId id="291" r:id="rId15"/>
    <p:sldId id="288" r:id="rId16"/>
    <p:sldId id="268" r:id="rId17"/>
    <p:sldId id="293" r:id="rId18"/>
    <p:sldId id="290" r:id="rId19"/>
    <p:sldId id="269" r:id="rId20"/>
    <p:sldId id="292" r:id="rId21"/>
    <p:sldId id="270" r:id="rId22"/>
    <p:sldId id="294" r:id="rId23"/>
    <p:sldId id="358" r:id="rId24"/>
    <p:sldId id="377" r:id="rId25"/>
    <p:sldId id="280" r:id="rId26"/>
    <p:sldId id="281" r:id="rId27"/>
    <p:sldId id="282" r:id="rId28"/>
    <p:sldId id="284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CFB"/>
    <a:srgbClr val="D0F2FE"/>
    <a:srgbClr val="DB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41" autoAdjust="0"/>
    <p:restoredTop sz="94660"/>
  </p:normalViewPr>
  <p:slideViewPr>
    <p:cSldViewPr snapToGrid="0">
      <p:cViewPr>
        <p:scale>
          <a:sx n="66" d="100"/>
          <a:sy n="66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8FB5F-BE98-49DB-AC86-585844B79472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0CA41-898D-4E46-B4CF-9F9312B8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7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>
            <a:extLst>
              <a:ext uri="{FF2B5EF4-FFF2-40B4-BE49-F238E27FC236}">
                <a16:creationId xmlns:a16="http://schemas.microsoft.com/office/drawing/2014/main" id="{1A50CF57-8063-6ABE-5E94-6707362048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id="{2018D6F3-429E-C574-B302-D9A5CC70B6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484" name="灯片编号占位符 3">
            <a:extLst>
              <a:ext uri="{FF2B5EF4-FFF2-40B4-BE49-F238E27FC236}">
                <a16:creationId xmlns:a16="http://schemas.microsoft.com/office/drawing/2014/main" id="{E43BE7B5-679D-D078-562F-6E65F73727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8C3B794-A432-4B6D-B3B2-3B19C04E632F}" type="slidenum">
              <a:rPr lang="zh-CN" altLang="en-US" smtClean="0">
                <a:solidFill>
                  <a:srgbClr val="000000"/>
                </a:solidFill>
                <a:latin typeface="等线" panose="02010600030101010101" pitchFamily="2" charset="-122"/>
              </a:rPr>
              <a:pPr/>
              <a:t>10</a:t>
            </a:fld>
            <a:endParaRPr lang="zh-CN" altLang="en-US">
              <a:solidFill>
                <a:srgbClr val="000000"/>
              </a:solidFill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1pPr>
            <a:lvl2pPr marL="742950" indent="-28575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2pPr>
            <a:lvl3pPr marL="1143000" indent="-22860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3pPr>
            <a:lvl4pPr marL="1600200" indent="-22860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4pPr>
            <a:lvl5pPr marL="2057400" indent="-22860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6E01E-8FC3-4675-A0FC-E8FF351DE3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90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9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1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D6309B23-6DE3-1A5D-0527-B3181A723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341718"/>
      </p:ext>
    </p:extLst>
  </p:cSld>
  <p:clrMapOvr>
    <a:masterClrMapping/>
  </p:clrMapOvr>
  <p:transition spd="slow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9010F1F-BE37-48CF-B182-801FB68591CF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706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305B31C-0D44-4345-AA91-E08B747CD66F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248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5E56692-5494-41CD-BB5E-3122157F659E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929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AEF2E5-D34E-4CF4-A925-4AF47D8FE46F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694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8787D89-459D-4E29-9BF6-863E7B5D9A0F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797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0079D76-7B1F-4F54-9A35-4430B266C199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528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07344F7-92E0-474A-9AAA-08E7F8489E32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89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55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92863B-44BC-4B05-8A0C-3DAB6141EC4A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78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DDFC52E-0931-46B3-9145-BB72469DD289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982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EF140AB-1FEC-4F84-AD54-408DA2B62AB9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965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192B126-1DAF-4B78-B088-02EB09FFFCD0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00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3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1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1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3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4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0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B40E0-4FB3-442D-A051-4664E45446AE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2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232E894-69AA-474F-B067-B69430B71ECD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95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AiLaTrieuPhu-VA_43vp2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8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9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12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113970AC-73F6-0E03-51C5-83AAB88C6B69}"/>
              </a:ext>
            </a:extLst>
          </p:cNvPr>
          <p:cNvSpPr/>
          <p:nvPr/>
        </p:nvSpPr>
        <p:spPr>
          <a:xfrm>
            <a:off x="1811339" y="2249488"/>
            <a:ext cx="8569325" cy="342265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133A07-CC35-DDCC-5DC7-CE3BA72DFBD3}"/>
              </a:ext>
            </a:extLst>
          </p:cNvPr>
          <p:cNvSpPr/>
          <p:nvPr/>
        </p:nvSpPr>
        <p:spPr>
          <a:xfrm>
            <a:off x="2579688" y="0"/>
            <a:ext cx="6985000" cy="2133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20484" name="Picture 4" descr="FSTV116">
            <a:extLst>
              <a:ext uri="{FF2B5EF4-FFF2-40B4-BE49-F238E27FC236}">
                <a16:creationId xmlns:a16="http://schemas.microsoft.com/office/drawing/2014/main" id="{46CC6D82-7720-4F17-7E81-3670D0041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69350" y="96838"/>
            <a:ext cx="1995488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5" name="Object 5">
            <a:extLst>
              <a:ext uri="{FF2B5EF4-FFF2-40B4-BE49-F238E27FC236}">
                <a16:creationId xmlns:a16="http://schemas.microsoft.com/office/drawing/2014/main" id="{7140C5BE-23D4-8F79-BEF3-C926707AD6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20485" name="Object 5">
                        <a:extLst>
                          <a:ext uri="{FF2B5EF4-FFF2-40B4-BE49-F238E27FC236}">
                            <a16:creationId xmlns:a16="http://schemas.microsoft.com/office/drawing/2014/main" id="{7140C5BE-23D4-8F79-BEF3-C926707AD6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6" name="Picture 2" descr="fgf">
            <a:extLst>
              <a:ext uri="{FF2B5EF4-FFF2-40B4-BE49-F238E27FC236}">
                <a16:creationId xmlns:a16="http://schemas.microsoft.com/office/drawing/2014/main" id="{EDB700AB-BD93-7339-72D3-4BD37852FD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1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iLaTrieuPhu-VA_43vp2.mp3">
            <a:hlinkClick r:id="" action="ppaction://media"/>
            <a:extLst>
              <a:ext uri="{FF2B5EF4-FFF2-40B4-BE49-F238E27FC236}">
                <a16:creationId xmlns:a16="http://schemas.microsoft.com/office/drawing/2014/main" id="{A8BA8404-2FE2-3B4F-EDA0-92F009953454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5876925"/>
            <a:ext cx="13985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0">
            <a:extLst>
              <a:ext uri="{FF2B5EF4-FFF2-40B4-BE49-F238E27FC236}">
                <a16:creationId xmlns:a16="http://schemas.microsoft.com/office/drawing/2014/main" id="{0DDBE60E-37D4-4586-5B20-0CF43D611A37}"/>
              </a:ext>
            </a:extLst>
          </p:cNvPr>
          <p:cNvSpPr txBox="1"/>
          <p:nvPr/>
        </p:nvSpPr>
        <p:spPr>
          <a:xfrm>
            <a:off x="1965325" y="161925"/>
            <a:ext cx="8502650" cy="101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TĂNG TỐC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170" name="Picture 2" descr="Những tuyệt chiêu để tăng tốc học tập">
            <a:extLst>
              <a:ext uri="{FF2B5EF4-FFF2-40B4-BE49-F238E27FC236}">
                <a16:creationId xmlns:a16="http://schemas.microsoft.com/office/drawing/2014/main" id="{5B735D4E-2135-AB06-B5EF-AA9814EEE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0"/>
            <a:ext cx="12192000" cy="58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808" y="1240715"/>
            <a:ext cx="5009882" cy="3474797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2569" y="172027"/>
            <a:ext cx="11114072" cy="759855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0749" y="56007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250" y="707673"/>
            <a:ext cx="5722181" cy="398184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96575" y="2083525"/>
            <a:ext cx="368480" cy="3348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5247250" y="3967552"/>
            <a:ext cx="368480" cy="4078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8176653" y="2201151"/>
            <a:ext cx="368480" cy="3584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5924" y="4258068"/>
            <a:ext cx="57221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1.1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76653" y="4027649"/>
            <a:ext cx="368480" cy="34773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392" y="4842941"/>
            <a:ext cx="120789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r>
              <a:rPr lang="en-US" sz="3200" dirty="0">
                <a:latin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trọt</a:t>
            </a:r>
            <a:r>
              <a:rPr lang="en-US" sz="3200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latin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trọt</a:t>
            </a:r>
            <a:r>
              <a:rPr lang="en-US" sz="3200" dirty="0">
                <a:latin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128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9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8657755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2876" y="127020"/>
            <a:ext cx="10846190" cy="516924"/>
          </a:xfrm>
        </p:spPr>
        <p:txBody>
          <a:bodyPr>
            <a:normAutofit lnSpcReduction="10000"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8617" y="12064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121843"/>
              </p:ext>
            </p:extLst>
          </p:nvPr>
        </p:nvGraphicFramePr>
        <p:xfrm>
          <a:off x="5114751" y="912281"/>
          <a:ext cx="7041390" cy="5734234"/>
        </p:xfrm>
        <a:graphic>
          <a:graphicData uri="http://schemas.openxmlformats.org/drawingml/2006/table">
            <a:tbl>
              <a:tblPr firstRow="1" firstCol="1" bandRow="1"/>
              <a:tblGrid>
                <a:gridCol w="3034167">
                  <a:extLst>
                    <a:ext uri="{9D8B030D-6E8A-4147-A177-3AD203B41FA5}">
                      <a16:colId xmlns:a16="http://schemas.microsoft.com/office/drawing/2014/main" val="890404050"/>
                    </a:ext>
                  </a:extLst>
                </a:gridCol>
                <a:gridCol w="4007223">
                  <a:extLst>
                    <a:ext uri="{9D8B030D-6E8A-4147-A177-3AD203B41FA5}">
                      <a16:colId xmlns:a16="http://schemas.microsoft.com/office/drawing/2014/main" val="2250088817"/>
                    </a:ext>
                  </a:extLst>
                </a:gridCol>
              </a:tblGrid>
              <a:tr h="415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 hỏi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Nội dung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478182"/>
                  </a:ext>
                </a:extLst>
              </a:tr>
              <a:tr h="312949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 </a:t>
                      </a: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152185"/>
                  </a:ext>
                </a:extLst>
              </a:tr>
              <a:tr h="8682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Kể tên các sản phẩm khác của trồng trọt?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207251"/>
                  </a:ext>
                </a:extLst>
              </a:tr>
              <a:tr h="13204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ta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tốt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801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122025" y="1330324"/>
            <a:ext cx="4034116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16153" y="4366404"/>
            <a:ext cx="393998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rốt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25437" y="5278826"/>
            <a:ext cx="2439041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434" y="2603357"/>
            <a:ext cx="5009883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,..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62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85606" y="2490364"/>
            <a:ext cx="11620787" cy="3006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00075" algn="l"/>
              </a:tabLs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600075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600075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600075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3FD05-F61C-0C30-5267-2EFE07EB8583}"/>
              </a:ext>
            </a:extLst>
          </p:cNvPr>
          <p:cNvSpPr txBox="1"/>
          <p:nvPr/>
        </p:nvSpPr>
        <p:spPr>
          <a:xfrm>
            <a:off x="0" y="794607"/>
            <a:ext cx="10470524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2" name="Picture 15" descr="Picture1">
            <a:extLst>
              <a:ext uri="{FF2B5EF4-FFF2-40B4-BE49-F238E27FC236}">
                <a16:creationId xmlns:a16="http://schemas.microsoft.com/office/drawing/2014/main" id="{B710C7D6-6FEF-DEF3-C28C-C0EC48F8D6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24" y="1029820"/>
            <a:ext cx="1143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64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8457700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/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7785" y="112324"/>
            <a:ext cx="10173840" cy="617537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868" y="1752733"/>
            <a:ext cx="5009883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,..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3074" name="Picture 2" descr="Rau cải bắp - món ngon chữa được nhiều loại bệ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48" y="685801"/>
            <a:ext cx="2143169" cy="15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Lợi ích sức khỏe của cà rốt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Lợi ích sức khỏe của cà rốt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Lợi ích sức khỏe của cà rốt | Vinme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931" y="685800"/>
            <a:ext cx="2202403" cy="1533322"/>
          </a:xfrm>
          <a:prstGeom prst="rect">
            <a:avLst/>
          </a:prstGeom>
        </p:spPr>
      </p:pic>
      <p:sp>
        <p:nvSpPr>
          <p:cNvPr id="10" name="AutoShape 10" descr="Cây Hồ Tiêu - Đặc điểm thực vật, công dụng, thành phần hóa họ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Cây Hồ Tiêu - Đặc điểm thực vật, công dụng, thành phần hóa họ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Rau muống - Trang chủ E&amp;CV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6" descr="Rau muống - Trang chủ E&amp;CV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9710" y="685801"/>
            <a:ext cx="2308538" cy="15333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147" y="4732656"/>
            <a:ext cx="2147674" cy="17412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9710" y="4731371"/>
            <a:ext cx="2332289" cy="17425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3806" y="4731371"/>
            <a:ext cx="2130962" cy="17363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9955" y="2484948"/>
            <a:ext cx="2130962" cy="1685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9710" y="2484948"/>
            <a:ext cx="2332290" cy="16859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3931" y="2484948"/>
            <a:ext cx="2202404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5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8479244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SGK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445" y="138016"/>
            <a:ext cx="11043733" cy="759855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239" y="691272"/>
            <a:ext cx="3319996" cy="199289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813" y="685800"/>
            <a:ext cx="3344214" cy="199836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894" y="3626467"/>
            <a:ext cx="3319996" cy="199199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813" y="3601672"/>
            <a:ext cx="3344214" cy="199199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084239" y="2697155"/>
            <a:ext cx="3319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VietGap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4239" y="5584610"/>
            <a:ext cx="2878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1813" y="2697155"/>
            <a:ext cx="3344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3024" y="5593670"/>
            <a:ext cx="360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9883" y="6382433"/>
            <a:ext cx="70888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vọng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9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192" y="1017147"/>
            <a:ext cx="10363616" cy="3262432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3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5" descr="Picture1">
            <a:extLst>
              <a:ext uri="{FF2B5EF4-FFF2-40B4-BE49-F238E27FC236}">
                <a16:creationId xmlns:a16="http://schemas.microsoft.com/office/drawing/2014/main" id="{CEE0E399-28E6-92F3-F958-59D06351A0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442" y="643944"/>
            <a:ext cx="1143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41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3944"/>
            <a:ext cx="5009882" cy="6463308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1.1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nâng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thụ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07975" y="0"/>
            <a:ext cx="12029986" cy="759855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1778" y="-48053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  <p:sp>
        <p:nvSpPr>
          <p:cNvPr id="2" name="AutoShape 2" descr="Sạ lúa bằng máy bay không người lái có hiệu quả kh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519" y="694278"/>
            <a:ext cx="3096186" cy="19296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84238" y="2616473"/>
            <a:ext cx="322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541" y="707582"/>
            <a:ext cx="3227376" cy="18954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01540" y="2604541"/>
            <a:ext cx="3738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</p:txBody>
      </p:sp>
      <p:pic>
        <p:nvPicPr>
          <p:cNvPr id="1028" name="Picture 4" descr="Giá Máy cấy ở đâu rẻ nhất tháng 07/2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64" y="3160060"/>
            <a:ext cx="3096186" cy="19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78443" y="5198553"/>
            <a:ext cx="312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6" descr="Cận cảnh cỗ máy thu hoạch bắp cải siêu tốc - QuanTriMang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541" y="3160059"/>
            <a:ext cx="3227376" cy="19819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962314" y="5198553"/>
            <a:ext cx="437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57609" y="5584041"/>
            <a:ext cx="711355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72446" y="5622640"/>
            <a:ext cx="718211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50163" y="5622640"/>
            <a:ext cx="716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972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/>
      <p:bldP spid="22" grpId="0"/>
      <p:bldP spid="22" grpId="1"/>
      <p:bldP spid="24" grpId="0"/>
      <p:bldP spid="24" grpId="1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16" y="1404563"/>
            <a:ext cx="5009882" cy="4693593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5076" y="100419"/>
            <a:ext cx="11339155" cy="759855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568" y="1088388"/>
            <a:ext cx="7182118" cy="296427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320042" y="3034351"/>
            <a:ext cx="368480" cy="4357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Oval 10"/>
          <p:cNvSpPr/>
          <p:nvPr/>
        </p:nvSpPr>
        <p:spPr>
          <a:xfrm>
            <a:off x="7329782" y="3034351"/>
            <a:ext cx="368480" cy="4515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8684" y="3520528"/>
            <a:ext cx="63458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1.3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555056" y="3034351"/>
            <a:ext cx="368480" cy="5009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" name="Rectangle 2"/>
          <p:cNvSpPr/>
          <p:nvPr/>
        </p:nvSpPr>
        <p:spPr>
          <a:xfrm>
            <a:off x="5253759" y="5207796"/>
            <a:ext cx="6826624" cy="131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a: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chè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b: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c: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9882" y="4210307"/>
            <a:ext cx="7182118" cy="839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03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0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617" y="99811"/>
            <a:ext cx="10906539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287" y="1187284"/>
            <a:ext cx="11741426" cy="7478970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287" y="99811"/>
            <a:ext cx="10470524" cy="759855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3661" y="36679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  <p:pic>
        <p:nvPicPr>
          <p:cNvPr id="2" name="Picture 15" descr="Picture1">
            <a:extLst>
              <a:ext uri="{FF2B5EF4-FFF2-40B4-BE49-F238E27FC236}">
                <a16:creationId xmlns:a16="http://schemas.microsoft.com/office/drawing/2014/main" id="{D66D1E82-F1FF-7B87-7F27-6E0241BBD2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656" y="1071373"/>
            <a:ext cx="1143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8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25_dua_hau_kim_phung.jpg">
            <a:extLst>
              <a:ext uri="{FF2B5EF4-FFF2-40B4-BE49-F238E27FC236}">
                <a16:creationId xmlns:a16="http://schemas.microsoft.com/office/drawing/2014/main" id="{8A3C5F80-CA36-B13E-2D22-CD2318390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7476" y="1844675"/>
            <a:ext cx="7058025" cy="4821238"/>
          </a:xfrm>
          <a:effectLst>
            <a:softEdge rad="112500"/>
          </a:effectLst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2C1041A5-E738-345C-AF41-40B78A1A816B}"/>
              </a:ext>
            </a:extLst>
          </p:cNvPr>
          <p:cNvSpPr/>
          <p:nvPr/>
        </p:nvSpPr>
        <p:spPr>
          <a:xfrm>
            <a:off x="2154238" y="1"/>
            <a:ext cx="8064500" cy="1584325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0D2986E3-1077-D673-A9E1-01E4A20C8C2D}"/>
              </a:ext>
            </a:extLst>
          </p:cNvPr>
          <p:cNvSpPr/>
          <p:nvPr/>
        </p:nvSpPr>
        <p:spPr>
          <a:xfrm>
            <a:off x="2154238" y="1844675"/>
            <a:ext cx="7542212" cy="576103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AutoShape 29">
            <a:extLst>
              <a:ext uri="{FF2B5EF4-FFF2-40B4-BE49-F238E27FC236}">
                <a16:creationId xmlns:a16="http://schemas.microsoft.com/office/drawing/2014/main" id="{C6316EDB-7CD5-4418-6126-0E6DE2A9F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29138"/>
            <a:ext cx="1524000" cy="1905000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15 gi©y b¾t ®Çu</a:t>
            </a:r>
          </a:p>
        </p:txBody>
      </p:sp>
      <p:grpSp>
        <p:nvGrpSpPr>
          <p:cNvPr id="26" name="Group 30">
            <a:extLst>
              <a:ext uri="{FF2B5EF4-FFF2-40B4-BE49-F238E27FC236}">
                <a16:creationId xmlns:a16="http://schemas.microsoft.com/office/drawing/2014/main" id="{AB1B58B9-7C8D-87D8-97FA-424B148D5B9D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1574" name="Picture 31" descr="CLOCK">
              <a:extLst>
                <a:ext uri="{FF2B5EF4-FFF2-40B4-BE49-F238E27FC236}">
                  <a16:creationId xmlns:a16="http://schemas.microsoft.com/office/drawing/2014/main" id="{D2962E82-92F9-7877-4F1D-2D57DA39B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75" name="AutoShape 32">
              <a:extLst>
                <a:ext uri="{FF2B5EF4-FFF2-40B4-BE49-F238E27FC236}">
                  <a16:creationId xmlns:a16="http://schemas.microsoft.com/office/drawing/2014/main" id="{F91DA427-F2F7-533B-E5ED-28FD9F676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BDF7C2F5-2080-E4DC-4EB1-4B74EFC2D339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1572" name="Picture 34" descr="CLOCK">
              <a:extLst>
                <a:ext uri="{FF2B5EF4-FFF2-40B4-BE49-F238E27FC236}">
                  <a16:creationId xmlns:a16="http://schemas.microsoft.com/office/drawing/2014/main" id="{7264CBDB-AC8E-D61F-AA2F-7F9EFAC09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73" name="AutoShape 35">
              <a:extLst>
                <a:ext uri="{FF2B5EF4-FFF2-40B4-BE49-F238E27FC236}">
                  <a16:creationId xmlns:a16="http://schemas.microsoft.com/office/drawing/2014/main" id="{46BD8A2A-AC53-790F-EA67-B86CE8E53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32" name="Group 36">
            <a:extLst>
              <a:ext uri="{FF2B5EF4-FFF2-40B4-BE49-F238E27FC236}">
                <a16:creationId xmlns:a16="http://schemas.microsoft.com/office/drawing/2014/main" id="{91F5BBBC-8E2B-2FA9-83C9-37719AA9B406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1570" name="Picture 37" descr="CLOCK">
              <a:extLst>
                <a:ext uri="{FF2B5EF4-FFF2-40B4-BE49-F238E27FC236}">
                  <a16:creationId xmlns:a16="http://schemas.microsoft.com/office/drawing/2014/main" id="{A2A8173A-6CE4-E3C3-3316-247263D10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71" name="AutoShape 38">
              <a:extLst>
                <a:ext uri="{FF2B5EF4-FFF2-40B4-BE49-F238E27FC236}">
                  <a16:creationId xmlns:a16="http://schemas.microsoft.com/office/drawing/2014/main" id="{CC20DA22-1CE9-937B-9A56-37761C0CA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35" name="Group 39">
            <a:extLst>
              <a:ext uri="{FF2B5EF4-FFF2-40B4-BE49-F238E27FC236}">
                <a16:creationId xmlns:a16="http://schemas.microsoft.com/office/drawing/2014/main" id="{09CB494F-2290-0C15-9797-3DEA2D1C50F3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1568" name="Picture 40" descr="CLOCK">
              <a:extLst>
                <a:ext uri="{FF2B5EF4-FFF2-40B4-BE49-F238E27FC236}">
                  <a16:creationId xmlns:a16="http://schemas.microsoft.com/office/drawing/2014/main" id="{C2ED1C7E-7758-9DBD-21CE-FD78B7F3D7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69" name="AutoShape 41">
              <a:extLst>
                <a:ext uri="{FF2B5EF4-FFF2-40B4-BE49-F238E27FC236}">
                  <a16:creationId xmlns:a16="http://schemas.microsoft.com/office/drawing/2014/main" id="{F43FADA0-4ABE-9EDF-6575-2C2DFA153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38" name="Group 42">
            <a:extLst>
              <a:ext uri="{FF2B5EF4-FFF2-40B4-BE49-F238E27FC236}">
                <a16:creationId xmlns:a16="http://schemas.microsoft.com/office/drawing/2014/main" id="{564E408D-8E43-24D1-24D7-3D9489B299D5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1566" name="Picture 43" descr="CLOCK">
              <a:extLst>
                <a:ext uri="{FF2B5EF4-FFF2-40B4-BE49-F238E27FC236}">
                  <a16:creationId xmlns:a16="http://schemas.microsoft.com/office/drawing/2014/main" id="{052632E1-15DD-6AE1-4526-28839B668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67" name="AutoShape 44">
              <a:extLst>
                <a:ext uri="{FF2B5EF4-FFF2-40B4-BE49-F238E27FC236}">
                  <a16:creationId xmlns:a16="http://schemas.microsoft.com/office/drawing/2014/main" id="{B63BA7A5-23BB-22ED-5C1D-0A9BA38E0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41" name="Group 45">
            <a:extLst>
              <a:ext uri="{FF2B5EF4-FFF2-40B4-BE49-F238E27FC236}">
                <a16:creationId xmlns:a16="http://schemas.microsoft.com/office/drawing/2014/main" id="{F174447B-E96C-770F-175F-8462F6DCA36F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1564" name="Picture 46" descr="CLOCK">
              <a:extLst>
                <a:ext uri="{FF2B5EF4-FFF2-40B4-BE49-F238E27FC236}">
                  <a16:creationId xmlns:a16="http://schemas.microsoft.com/office/drawing/2014/main" id="{81D84DD4-2CCC-435E-5FC4-2F839E86C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65" name="AutoShape 47">
              <a:extLst>
                <a:ext uri="{FF2B5EF4-FFF2-40B4-BE49-F238E27FC236}">
                  <a16:creationId xmlns:a16="http://schemas.microsoft.com/office/drawing/2014/main" id="{294F751B-DA1E-5D15-207A-BDF4E8EBC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44" name="Group 48">
            <a:extLst>
              <a:ext uri="{FF2B5EF4-FFF2-40B4-BE49-F238E27FC236}">
                <a16:creationId xmlns:a16="http://schemas.microsoft.com/office/drawing/2014/main" id="{999AE7C2-CF8F-97DE-7795-3E6D27BA5A20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1562" name="Picture 49" descr="CLOCK">
              <a:extLst>
                <a:ext uri="{FF2B5EF4-FFF2-40B4-BE49-F238E27FC236}">
                  <a16:creationId xmlns:a16="http://schemas.microsoft.com/office/drawing/2014/main" id="{88BB3E8B-4EA4-E626-0BB6-1B24C03A82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63" name="AutoShape 50">
              <a:extLst>
                <a:ext uri="{FF2B5EF4-FFF2-40B4-BE49-F238E27FC236}">
                  <a16:creationId xmlns:a16="http://schemas.microsoft.com/office/drawing/2014/main" id="{34EC2BA7-06CD-417E-362F-813C68CDD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47" name="Group 51">
            <a:extLst>
              <a:ext uri="{FF2B5EF4-FFF2-40B4-BE49-F238E27FC236}">
                <a16:creationId xmlns:a16="http://schemas.microsoft.com/office/drawing/2014/main" id="{3929495E-CD35-275C-F02B-D1B00A8EA840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1560" name="Picture 52" descr="CLOCK">
              <a:extLst>
                <a:ext uri="{FF2B5EF4-FFF2-40B4-BE49-F238E27FC236}">
                  <a16:creationId xmlns:a16="http://schemas.microsoft.com/office/drawing/2014/main" id="{6FFD0ABB-0376-6132-4EFC-FFE6D1FF0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61" name="AutoShape 53">
              <a:extLst>
                <a:ext uri="{FF2B5EF4-FFF2-40B4-BE49-F238E27FC236}">
                  <a16:creationId xmlns:a16="http://schemas.microsoft.com/office/drawing/2014/main" id="{C7D45792-F370-1314-8A02-216903009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50" name="Group 54">
            <a:extLst>
              <a:ext uri="{FF2B5EF4-FFF2-40B4-BE49-F238E27FC236}">
                <a16:creationId xmlns:a16="http://schemas.microsoft.com/office/drawing/2014/main" id="{B98A0736-8678-52D9-9BE8-AF3EF3C24200}"/>
              </a:ext>
            </a:extLst>
          </p:cNvPr>
          <p:cNvGrpSpPr>
            <a:grpSpLocks/>
          </p:cNvGrpSpPr>
          <p:nvPr/>
        </p:nvGrpSpPr>
        <p:grpSpPr bwMode="auto">
          <a:xfrm>
            <a:off x="1693864" y="5413375"/>
            <a:ext cx="1774825" cy="1371600"/>
            <a:chOff x="4450" y="0"/>
            <a:chExt cx="1118" cy="1104"/>
          </a:xfrm>
        </p:grpSpPr>
        <p:pic>
          <p:nvPicPr>
            <p:cNvPr id="21558" name="Picture 55" descr="CLOCK">
              <a:extLst>
                <a:ext uri="{FF2B5EF4-FFF2-40B4-BE49-F238E27FC236}">
                  <a16:creationId xmlns:a16="http://schemas.microsoft.com/office/drawing/2014/main" id="{7E17C500-F8C7-0770-15F6-6BFD30DAB6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9" name="AutoShape 56">
              <a:extLst>
                <a:ext uri="{FF2B5EF4-FFF2-40B4-BE49-F238E27FC236}">
                  <a16:creationId xmlns:a16="http://schemas.microsoft.com/office/drawing/2014/main" id="{793250C1-4CA0-368B-E2DD-848875988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53" name="Group 57">
            <a:extLst>
              <a:ext uri="{FF2B5EF4-FFF2-40B4-BE49-F238E27FC236}">
                <a16:creationId xmlns:a16="http://schemas.microsoft.com/office/drawing/2014/main" id="{D55A72ED-BF3B-C2CE-4FCE-86AAAE516574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1556" name="Picture 58" descr="CLOCK">
              <a:extLst>
                <a:ext uri="{FF2B5EF4-FFF2-40B4-BE49-F238E27FC236}">
                  <a16:creationId xmlns:a16="http://schemas.microsoft.com/office/drawing/2014/main" id="{E32B3BD6-348C-3D1F-129F-203EAB1A3E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7" name="AutoShape 59">
              <a:extLst>
                <a:ext uri="{FF2B5EF4-FFF2-40B4-BE49-F238E27FC236}">
                  <a16:creationId xmlns:a16="http://schemas.microsoft.com/office/drawing/2014/main" id="{ADDE2092-B631-B802-EE1A-CC89C31E6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56" name="Group 60">
            <a:extLst>
              <a:ext uri="{FF2B5EF4-FFF2-40B4-BE49-F238E27FC236}">
                <a16:creationId xmlns:a16="http://schemas.microsoft.com/office/drawing/2014/main" id="{7C66B428-F3D1-FDFB-8A1F-065C8C3F0FDD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1554" name="Picture 61" descr="CLOCK">
              <a:extLst>
                <a:ext uri="{FF2B5EF4-FFF2-40B4-BE49-F238E27FC236}">
                  <a16:creationId xmlns:a16="http://schemas.microsoft.com/office/drawing/2014/main" id="{1B93C0C3-6AF2-C1E2-AA4C-11ECAA5AD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5" name="AutoShape 62">
              <a:extLst>
                <a:ext uri="{FF2B5EF4-FFF2-40B4-BE49-F238E27FC236}">
                  <a16:creationId xmlns:a16="http://schemas.microsoft.com/office/drawing/2014/main" id="{43EB0CE0-AAE1-FE7F-34DC-5C3F33A2F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59" name="Group 63">
            <a:extLst>
              <a:ext uri="{FF2B5EF4-FFF2-40B4-BE49-F238E27FC236}">
                <a16:creationId xmlns:a16="http://schemas.microsoft.com/office/drawing/2014/main" id="{8E8DAD60-CD0B-75B0-B378-487F6DAD3D27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1552" name="Picture 64" descr="CLOCK">
              <a:extLst>
                <a:ext uri="{FF2B5EF4-FFF2-40B4-BE49-F238E27FC236}">
                  <a16:creationId xmlns:a16="http://schemas.microsoft.com/office/drawing/2014/main" id="{E2DD8775-EEBB-6E36-3B8D-6659F3AB5C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3" name="AutoShape 65">
              <a:extLst>
                <a:ext uri="{FF2B5EF4-FFF2-40B4-BE49-F238E27FC236}">
                  <a16:creationId xmlns:a16="http://schemas.microsoft.com/office/drawing/2014/main" id="{2BBAC28C-0984-0CED-59E8-B627A1CEC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62" name="Group 66">
            <a:extLst>
              <a:ext uri="{FF2B5EF4-FFF2-40B4-BE49-F238E27FC236}">
                <a16:creationId xmlns:a16="http://schemas.microsoft.com/office/drawing/2014/main" id="{47C4B929-18C3-6E70-BCE3-E0C5E955EBCB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1550" name="Picture 67" descr="CLOCK">
              <a:extLst>
                <a:ext uri="{FF2B5EF4-FFF2-40B4-BE49-F238E27FC236}">
                  <a16:creationId xmlns:a16="http://schemas.microsoft.com/office/drawing/2014/main" id="{3EF7A4CA-8CD5-2DED-E26B-064AEF6CC8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1" name="AutoShape 68">
              <a:extLst>
                <a:ext uri="{FF2B5EF4-FFF2-40B4-BE49-F238E27FC236}">
                  <a16:creationId xmlns:a16="http://schemas.microsoft.com/office/drawing/2014/main" id="{024601BE-EE0D-4285-BB1A-C2DF657BB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65" name="Group 69">
            <a:extLst>
              <a:ext uri="{FF2B5EF4-FFF2-40B4-BE49-F238E27FC236}">
                <a16:creationId xmlns:a16="http://schemas.microsoft.com/office/drawing/2014/main" id="{602ABB93-8148-6779-C2F5-75008B12E01B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1548" name="Picture 70" descr="CLOCK">
              <a:extLst>
                <a:ext uri="{FF2B5EF4-FFF2-40B4-BE49-F238E27FC236}">
                  <a16:creationId xmlns:a16="http://schemas.microsoft.com/office/drawing/2014/main" id="{C35B5547-6856-230B-F403-A96E1E12A8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9" name="AutoShape 71">
              <a:extLst>
                <a:ext uri="{FF2B5EF4-FFF2-40B4-BE49-F238E27FC236}">
                  <a16:creationId xmlns:a16="http://schemas.microsoft.com/office/drawing/2014/main" id="{0A8C24AC-7CA6-3C42-32BD-D51C00C27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68" name="Group 72">
            <a:extLst>
              <a:ext uri="{FF2B5EF4-FFF2-40B4-BE49-F238E27FC236}">
                <a16:creationId xmlns:a16="http://schemas.microsoft.com/office/drawing/2014/main" id="{CE250340-BDF5-8B81-815D-CBB270E8F055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1546" name="Picture 73" descr="CLOCK">
              <a:extLst>
                <a:ext uri="{FF2B5EF4-FFF2-40B4-BE49-F238E27FC236}">
                  <a16:creationId xmlns:a16="http://schemas.microsoft.com/office/drawing/2014/main" id="{0BA81C48-9F73-56FD-DE09-4B554FAF3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7" name="AutoShape 74">
              <a:extLst>
                <a:ext uri="{FF2B5EF4-FFF2-40B4-BE49-F238E27FC236}">
                  <a16:creationId xmlns:a16="http://schemas.microsoft.com/office/drawing/2014/main" id="{7E65A646-EEF7-4F98-D1FD-003A0204C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71" name="AutoShape 75">
            <a:extLst>
              <a:ext uri="{FF2B5EF4-FFF2-40B4-BE49-F238E27FC236}">
                <a16:creationId xmlns:a16="http://schemas.microsoft.com/office/drawing/2014/main" id="{1F395A9F-3922-6519-3412-607038DE2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29138"/>
            <a:ext cx="1524000" cy="2133600"/>
          </a:xfrm>
          <a:prstGeom prst="cloudCallout">
            <a:avLst>
              <a:gd name="adj1" fmla="val 98440"/>
              <a:gd name="adj2" fmla="val 21801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đ·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hÕt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15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175E8E8-071F-B328-AAAB-21FDA4A171E8}"/>
              </a:ext>
            </a:extLst>
          </p:cNvPr>
          <p:cNvSpPr txBox="1"/>
          <p:nvPr/>
        </p:nvSpPr>
        <p:spPr>
          <a:xfrm>
            <a:off x="8254419" y="6546152"/>
            <a:ext cx="109270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GQ</a:t>
            </a:r>
          </a:p>
        </p:txBody>
      </p:sp>
      <p:sp>
        <p:nvSpPr>
          <p:cNvPr id="54" name="AutoShape 29">
            <a:extLst>
              <a:ext uri="{FF2B5EF4-FFF2-40B4-BE49-F238E27FC236}">
                <a16:creationId xmlns:a16="http://schemas.microsoft.com/office/drawing/2014/main" id="{37D5C6D7-CD8E-032D-3411-2CE2CC5A5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150" y="4284663"/>
            <a:ext cx="1524000" cy="1905000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b¾t ®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  <p:grpSp>
        <p:nvGrpSpPr>
          <p:cNvPr id="55" name="Group 30">
            <a:extLst>
              <a:ext uri="{FF2B5EF4-FFF2-40B4-BE49-F238E27FC236}">
                <a16:creationId xmlns:a16="http://schemas.microsoft.com/office/drawing/2014/main" id="{B1032B1B-6F81-0105-1CB5-FF3DA86236A5}"/>
              </a:ext>
            </a:extLst>
          </p:cNvPr>
          <p:cNvGrpSpPr>
            <a:grpSpLocks/>
          </p:cNvGrpSpPr>
          <p:nvPr/>
        </p:nvGrpSpPr>
        <p:grpSpPr bwMode="auto">
          <a:xfrm>
            <a:off x="1597026" y="4997450"/>
            <a:ext cx="1920875" cy="1733550"/>
            <a:chOff x="4450" y="0"/>
            <a:chExt cx="1118" cy="1104"/>
          </a:xfrm>
        </p:grpSpPr>
        <p:pic>
          <p:nvPicPr>
            <p:cNvPr id="21544" name="Picture 31" descr="CLOCK">
              <a:extLst>
                <a:ext uri="{FF2B5EF4-FFF2-40B4-BE49-F238E27FC236}">
                  <a16:creationId xmlns:a16="http://schemas.microsoft.com/office/drawing/2014/main" id="{7985FFF4-7312-D855-B16C-46275E6929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5" name="AutoShape 32">
              <a:extLst>
                <a:ext uri="{FF2B5EF4-FFF2-40B4-BE49-F238E27FC236}">
                  <a16:creationId xmlns:a16="http://schemas.microsoft.com/office/drawing/2014/main" id="{EEF1BF32-4F55-4F86-5597-9AF0D0047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1" y="137"/>
              <a:ext cx="1007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60" name="Group 33">
            <a:extLst>
              <a:ext uri="{FF2B5EF4-FFF2-40B4-BE49-F238E27FC236}">
                <a16:creationId xmlns:a16="http://schemas.microsoft.com/office/drawing/2014/main" id="{9255E059-8CA1-B4CF-B918-1610F1595773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5013325"/>
            <a:ext cx="1898650" cy="1771650"/>
            <a:chOff x="4450" y="0"/>
            <a:chExt cx="1118" cy="1104"/>
          </a:xfrm>
        </p:grpSpPr>
        <p:pic>
          <p:nvPicPr>
            <p:cNvPr id="21542" name="Picture 34" descr="CLOCK">
              <a:extLst>
                <a:ext uri="{FF2B5EF4-FFF2-40B4-BE49-F238E27FC236}">
                  <a16:creationId xmlns:a16="http://schemas.microsoft.com/office/drawing/2014/main" id="{F0A90CD5-F2C4-2C44-2F34-1099F34801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3" name="AutoShape 35">
              <a:extLst>
                <a:ext uri="{FF2B5EF4-FFF2-40B4-BE49-F238E27FC236}">
                  <a16:creationId xmlns:a16="http://schemas.microsoft.com/office/drawing/2014/main" id="{32A69BF1-5660-A38E-2B76-87F22525C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64" name="Group 36">
            <a:extLst>
              <a:ext uri="{FF2B5EF4-FFF2-40B4-BE49-F238E27FC236}">
                <a16:creationId xmlns:a16="http://schemas.microsoft.com/office/drawing/2014/main" id="{2D63163A-3DBD-8705-F54F-1F1AF3B19E08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4989514"/>
            <a:ext cx="1803400" cy="1819275"/>
            <a:chOff x="4450" y="0"/>
            <a:chExt cx="1118" cy="1104"/>
          </a:xfrm>
        </p:grpSpPr>
        <p:pic>
          <p:nvPicPr>
            <p:cNvPr id="21540" name="Picture 37" descr="CLOCK">
              <a:extLst>
                <a:ext uri="{FF2B5EF4-FFF2-40B4-BE49-F238E27FC236}">
                  <a16:creationId xmlns:a16="http://schemas.microsoft.com/office/drawing/2014/main" id="{5C5A5382-2CAE-DFB3-FF70-6FC5E8F78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1" name="AutoShape 38">
              <a:extLst>
                <a:ext uri="{FF2B5EF4-FFF2-40B4-BE49-F238E27FC236}">
                  <a16:creationId xmlns:a16="http://schemas.microsoft.com/office/drawing/2014/main" id="{E9257D95-801E-6F8E-A21D-73950BF74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69" name="Group 39">
            <a:extLst>
              <a:ext uri="{FF2B5EF4-FFF2-40B4-BE49-F238E27FC236}">
                <a16:creationId xmlns:a16="http://schemas.microsoft.com/office/drawing/2014/main" id="{6747E4C9-3E98-DD5C-FBE1-E45526D41D68}"/>
              </a:ext>
            </a:extLst>
          </p:cNvPr>
          <p:cNvGrpSpPr>
            <a:grpSpLocks/>
          </p:cNvGrpSpPr>
          <p:nvPr/>
        </p:nvGrpSpPr>
        <p:grpSpPr bwMode="auto">
          <a:xfrm>
            <a:off x="1606550" y="5013326"/>
            <a:ext cx="1860550" cy="1801813"/>
            <a:chOff x="4450" y="0"/>
            <a:chExt cx="1118" cy="1104"/>
          </a:xfrm>
        </p:grpSpPr>
        <p:pic>
          <p:nvPicPr>
            <p:cNvPr id="21538" name="Picture 40" descr="CLOCK">
              <a:extLst>
                <a:ext uri="{FF2B5EF4-FFF2-40B4-BE49-F238E27FC236}">
                  <a16:creationId xmlns:a16="http://schemas.microsoft.com/office/drawing/2014/main" id="{6AFB77F3-D400-0347-553D-B604877C0F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9" name="AutoShape 41">
              <a:extLst>
                <a:ext uri="{FF2B5EF4-FFF2-40B4-BE49-F238E27FC236}">
                  <a16:creationId xmlns:a16="http://schemas.microsoft.com/office/drawing/2014/main" id="{855B7B3F-7F3A-192B-C979-E40CB0E1E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BC98B13-3315-66C9-D92B-C7D4AE366B29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4989514"/>
            <a:ext cx="1884362" cy="1925637"/>
            <a:chOff x="4450" y="0"/>
            <a:chExt cx="1118" cy="1104"/>
          </a:xfrm>
        </p:grpSpPr>
        <p:pic>
          <p:nvPicPr>
            <p:cNvPr id="21536" name="Picture 73" descr="CLOCK">
              <a:extLst>
                <a:ext uri="{FF2B5EF4-FFF2-40B4-BE49-F238E27FC236}">
                  <a16:creationId xmlns:a16="http://schemas.microsoft.com/office/drawing/2014/main" id="{82717C05-DEA8-32D2-E458-0AA9044A09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7" name="AutoShape 74">
              <a:extLst>
                <a:ext uri="{FF2B5EF4-FFF2-40B4-BE49-F238E27FC236}">
                  <a16:creationId xmlns:a16="http://schemas.microsoft.com/office/drawing/2014/main" id="{E2E5F339-3A5A-42F2-963B-3D3E089CD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05s </a:t>
              </a:r>
            </a:p>
          </p:txBody>
        </p:sp>
      </p:grpSp>
      <p:sp>
        <p:nvSpPr>
          <p:cNvPr id="76" name="AutoShape 75">
            <a:extLst>
              <a:ext uri="{FF2B5EF4-FFF2-40B4-BE49-F238E27FC236}">
                <a16:creationId xmlns:a16="http://schemas.microsoft.com/office/drawing/2014/main" id="{73509004-9A68-F5DF-D159-E2F53B6C6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1100" y="4149725"/>
            <a:ext cx="1524000" cy="2133600"/>
          </a:xfrm>
          <a:prstGeom prst="cloudCallout">
            <a:avLst>
              <a:gd name="adj1" fmla="val 98440"/>
              <a:gd name="adj2" fmla="val 21801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đ·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hÕt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4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71" grpId="0" animBg="1"/>
      <p:bldP spid="71" grpId="1" animBg="1"/>
      <p:bldP spid="54" grpId="0" animBg="1"/>
      <p:bldP spid="54" grpId="1" animBg="1"/>
      <p:bldP spid="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8346"/>
            <a:ext cx="5009882" cy="6601807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2.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2.2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375" y="0"/>
            <a:ext cx="11877586" cy="759855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3354" y="-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NGHỀ TRỒNG TRỌT Ở VIỆT NAM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882" y="643945"/>
            <a:ext cx="7070501" cy="25775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2383" y="3478727"/>
            <a:ext cx="67667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1.4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8265" y="2281445"/>
            <a:ext cx="194048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3576" y="2380508"/>
            <a:ext cx="264154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iệu quả của các thiết bị, máy móc phục vụ khâu gieo cấy trong sản xuất lúa  tại Hậu Gi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955" y="685800"/>
            <a:ext cx="2522943" cy="1724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0152" y="643944"/>
            <a:ext cx="2458976" cy="17967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30151" y="2440715"/>
            <a:ext cx="221453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9881" y="3944847"/>
            <a:ext cx="714992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1.4,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98265" y="3990385"/>
            <a:ext cx="707050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191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3" grpId="0"/>
      <p:bldP spid="13" grpId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7975" y="592159"/>
            <a:ext cx="7437531" cy="4031873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buFontTx/>
              <a:buChar char="-"/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iệu quả của các thiết bị, máy móc phục vụ khâu gieo cấy trong sản xuất lúa  tại Hậu Gi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900179-CB26-DF05-A12A-C531CCBFA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8" y="1365006"/>
            <a:ext cx="3752101" cy="448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6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0375" y="549554"/>
            <a:ext cx="10719582" cy="1077218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3200" b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</a:p>
        </p:txBody>
      </p:sp>
      <p:sp>
        <p:nvSpPr>
          <p:cNvPr id="3" name="AutoShape 2" descr="Hiệu quả của các thiết bị, máy móc phục vụ khâu gieo cấy trong sản xuất lúa  tại Hậu Gi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5" descr="Picture1">
            <a:extLst>
              <a:ext uri="{FF2B5EF4-FFF2-40B4-BE49-F238E27FC236}">
                <a16:creationId xmlns:a16="http://schemas.microsoft.com/office/drawing/2014/main" id="{A26C620D-FF03-6DD7-809F-3C097F37AA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656" y="1071373"/>
            <a:ext cx="1143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7803D0-53BB-78AC-663B-DB5B25354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12" y="2042923"/>
            <a:ext cx="4758951" cy="3253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4D5157-E240-21CA-BD4A-A1D0E1F04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823" y="2352632"/>
            <a:ext cx="4311000" cy="315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5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0">
            <a:extLst>
              <a:ext uri="{FF2B5EF4-FFF2-40B4-BE49-F238E27FC236}">
                <a16:creationId xmlns:a16="http://schemas.microsoft.com/office/drawing/2014/main" id="{6B6B58D3-65DA-4E6B-B622-31ED2D281A6E}"/>
              </a:ext>
            </a:extLst>
          </p:cNvPr>
          <p:cNvSpPr txBox="1"/>
          <p:nvPr/>
        </p:nvSpPr>
        <p:spPr>
          <a:xfrm>
            <a:off x="1625600" y="177800"/>
            <a:ext cx="8504238" cy="101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VỀ ĐÍCH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5539" name="Picture 2" descr="Vector những đứa trẻ thi chạy về đích">
            <a:extLst>
              <a:ext uri="{FF2B5EF4-FFF2-40B4-BE49-F238E27FC236}">
                <a16:creationId xmlns:a16="http://schemas.microsoft.com/office/drawing/2014/main" id="{5517883A-8878-7F44-C812-8CC849C47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981200"/>
            <a:ext cx="12192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380" y="1043187"/>
            <a:ext cx="12171620" cy="1056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7268" y="510001"/>
            <a:ext cx="1188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4650" y="6401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1215" y="1218792"/>
            <a:ext cx="1171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9946" y="1205997"/>
            <a:ext cx="1171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532385" y="2243516"/>
            <a:ext cx="945705" cy="97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6075109" y="2318341"/>
            <a:ext cx="1666706" cy="240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01137" y="1974554"/>
            <a:ext cx="43175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9987" y="1736027"/>
            <a:ext cx="1709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2" y="1641067"/>
            <a:ext cx="2147618" cy="1224320"/>
          </a:xfrm>
          <a:prstGeom prst="rect">
            <a:avLst/>
          </a:prstGeom>
        </p:spPr>
      </p:pic>
      <p:sp>
        <p:nvSpPr>
          <p:cNvPr id="32" name="AutoShape 2" descr="Hình ảnh bát cơm trắng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679" y="1630031"/>
            <a:ext cx="2163646" cy="11996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153" y="5490047"/>
            <a:ext cx="2684128" cy="1361552"/>
          </a:xfrm>
          <a:prstGeom prst="rect">
            <a:avLst/>
          </a:prstGeom>
        </p:spPr>
      </p:pic>
      <p:sp>
        <p:nvSpPr>
          <p:cNvPr id="37" name="AutoShape 4" descr="Ăn quá nhiều bông cải xanh có gây hại không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91" y="3373711"/>
            <a:ext cx="2084582" cy="1562100"/>
          </a:xfrm>
          <a:prstGeom prst="rect">
            <a:avLst/>
          </a:prstGeom>
        </p:spPr>
      </p:pic>
      <p:sp>
        <p:nvSpPr>
          <p:cNvPr id="39" name="AutoShape 6" descr="Ăn quá nhiều bông cải xanh có gây hại không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97499" y="4176722"/>
            <a:ext cx="941165" cy="217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5728" y="2806840"/>
            <a:ext cx="21023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8090" y="3373711"/>
            <a:ext cx="2681191" cy="1562100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>
            <a:off x="6395095" y="4391692"/>
            <a:ext cx="1558618" cy="10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959147" y="4071744"/>
            <a:ext cx="43175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75931" y="3727958"/>
            <a:ext cx="1709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991" y="5498705"/>
            <a:ext cx="2139582" cy="1361552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 flipV="1">
            <a:off x="2521109" y="6322411"/>
            <a:ext cx="917555" cy="158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99399" y="2780029"/>
            <a:ext cx="327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4975" y="5021651"/>
            <a:ext cx="21896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86170" y="4935811"/>
            <a:ext cx="2660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315673" y="6411527"/>
            <a:ext cx="1558618" cy="10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879725" y="6091579"/>
            <a:ext cx="445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96509" y="5747793"/>
            <a:ext cx="1709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4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23" grpId="0"/>
      <p:bldP spid="24" grpId="0"/>
      <p:bldP spid="41" grpId="0"/>
      <p:bldP spid="44" grpId="0"/>
      <p:bldP spid="45" grpId="0"/>
      <p:bldP spid="53" grpId="0"/>
      <p:bldP spid="54" grpId="0"/>
      <p:bldP spid="55" grpId="0"/>
      <p:bldP spid="57" grpId="0"/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8164" y="748117"/>
            <a:ext cx="1193074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650" y="150094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5" y="2317777"/>
            <a:ext cx="3752099" cy="2601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40" y="2370192"/>
            <a:ext cx="3752101" cy="26014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807" y="2347773"/>
            <a:ext cx="3752100" cy="26014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075" y="5024068"/>
            <a:ext cx="3615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70487" y="5024065"/>
            <a:ext cx="322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24756" y="4971649"/>
            <a:ext cx="322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5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4228" y="938346"/>
            <a:ext cx="5144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phù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8601" y="23634"/>
            <a:ext cx="69457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548812"/>
              </p:ext>
            </p:extLst>
          </p:nvPr>
        </p:nvGraphicFramePr>
        <p:xfrm>
          <a:off x="391887" y="1699170"/>
          <a:ext cx="11159138" cy="411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5856">
                  <a:extLst>
                    <a:ext uri="{9D8B030D-6E8A-4147-A177-3AD203B41FA5}">
                      <a16:colId xmlns:a16="http://schemas.microsoft.com/office/drawing/2014/main" val="4039937048"/>
                    </a:ext>
                  </a:extLst>
                </a:gridCol>
                <a:gridCol w="5590589">
                  <a:extLst>
                    <a:ext uri="{9D8B030D-6E8A-4147-A177-3AD203B41FA5}">
                      <a16:colId xmlns:a16="http://schemas.microsoft.com/office/drawing/2014/main" val="1261290468"/>
                    </a:ext>
                  </a:extLst>
                </a:gridCol>
                <a:gridCol w="1332693">
                  <a:extLst>
                    <a:ext uri="{9D8B030D-6E8A-4147-A177-3AD203B41FA5}">
                      <a16:colId xmlns:a16="http://schemas.microsoft.com/office/drawing/2014/main" val="3633112784"/>
                    </a:ext>
                  </a:extLst>
                </a:gridCol>
              </a:tblGrid>
              <a:tr h="822760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- B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373616"/>
                  </a:ext>
                </a:extLst>
              </a:tr>
              <a:tr h="8227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Gạo, cà phê, xoài, mít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4633759"/>
                  </a:ext>
                </a:extLst>
              </a:tr>
              <a:tr h="8227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Mía, trà, cà phê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Cung cấp thức ăn cho chăn nuôi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2862058"/>
                  </a:ext>
                </a:extLst>
              </a:tr>
              <a:tr h="8227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Lúa, rau muống, bắp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0666912"/>
                  </a:ext>
                </a:extLst>
              </a:tr>
              <a:tr h="8227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rốt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85557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47960" y="4897220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47960" y="4108896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47961" y="2390899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47960" y="3286517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1195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4556" y="551776"/>
            <a:ext cx="38959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720" y="1490008"/>
            <a:ext cx="10920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715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716259" y="822317"/>
            <a:ext cx="984823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1pPr>
            <a:lvl2pPr marL="742950" indent="-28575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2pPr>
            <a:lvl3pPr marL="1143000" indent="-22860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3pPr>
            <a:lvl4pPr marL="1600200" indent="-22860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4pPr>
            <a:lvl5pPr marL="2057400" indent="-22860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CC0000"/>
                </a:solidFill>
                <a:latin typeface="Times New Roman" pitchFamily="18" charset="0"/>
              </a:rPr>
              <a:t>DẶN DÒ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40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40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40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40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40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644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46B7B64C-7691-973F-EC97-F2993C3B4AB4}"/>
              </a:ext>
            </a:extLst>
          </p:cNvPr>
          <p:cNvSpPr/>
          <p:nvPr/>
        </p:nvSpPr>
        <p:spPr>
          <a:xfrm>
            <a:off x="1571625" y="1"/>
            <a:ext cx="9118600" cy="4321175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 chẳng đến đất, </a:t>
            </a:r>
            <a:b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cật chẳn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 trời</a:t>
            </a:r>
            <a:b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 lửng giữa trời </a:t>
            </a:r>
            <a:b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 đeo bị nước?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2B68F0-78F0-C744-E3F5-206572F7A6BC}"/>
              </a:ext>
            </a:extLst>
          </p:cNvPr>
          <p:cNvSpPr/>
          <p:nvPr/>
        </p:nvSpPr>
        <p:spPr>
          <a:xfrm>
            <a:off x="3508376" y="4618038"/>
            <a:ext cx="5254625" cy="172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DỪA</a:t>
            </a:r>
          </a:p>
        </p:txBody>
      </p:sp>
      <p:sp>
        <p:nvSpPr>
          <p:cNvPr id="23" name="AutoShape 29">
            <a:extLst>
              <a:ext uri="{FF2B5EF4-FFF2-40B4-BE49-F238E27FC236}">
                <a16:creationId xmlns:a16="http://schemas.microsoft.com/office/drawing/2014/main" id="{F66DA0BD-4E75-F418-AAAB-5EC78CFD7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29138"/>
            <a:ext cx="1524000" cy="1905000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15 gi©y b¾t ®Çu</a:t>
            </a:r>
          </a:p>
        </p:txBody>
      </p:sp>
      <p:grpSp>
        <p:nvGrpSpPr>
          <p:cNvPr id="24" name="Group 30">
            <a:extLst>
              <a:ext uri="{FF2B5EF4-FFF2-40B4-BE49-F238E27FC236}">
                <a16:creationId xmlns:a16="http://schemas.microsoft.com/office/drawing/2014/main" id="{18E34433-45A3-A704-5FE4-D8A9F10DD290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2597" name="Picture 31" descr="CLOCK">
              <a:extLst>
                <a:ext uri="{FF2B5EF4-FFF2-40B4-BE49-F238E27FC236}">
                  <a16:creationId xmlns:a16="http://schemas.microsoft.com/office/drawing/2014/main" id="{34FC7EA6-B5A9-FD72-BDF6-796FF829D9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8" name="AutoShape 32">
              <a:extLst>
                <a:ext uri="{FF2B5EF4-FFF2-40B4-BE49-F238E27FC236}">
                  <a16:creationId xmlns:a16="http://schemas.microsoft.com/office/drawing/2014/main" id="{ECD9EA11-7E93-E2C8-4574-64F945A3C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27" name="Group 33">
            <a:extLst>
              <a:ext uri="{FF2B5EF4-FFF2-40B4-BE49-F238E27FC236}">
                <a16:creationId xmlns:a16="http://schemas.microsoft.com/office/drawing/2014/main" id="{5767D210-4BDA-0A56-93CD-F291ABAFFE0F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2595" name="Picture 34" descr="CLOCK">
              <a:extLst>
                <a:ext uri="{FF2B5EF4-FFF2-40B4-BE49-F238E27FC236}">
                  <a16:creationId xmlns:a16="http://schemas.microsoft.com/office/drawing/2014/main" id="{007278A6-E305-D2AE-3F72-B67C011975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6" name="AutoShape 35">
              <a:extLst>
                <a:ext uri="{FF2B5EF4-FFF2-40B4-BE49-F238E27FC236}">
                  <a16:creationId xmlns:a16="http://schemas.microsoft.com/office/drawing/2014/main" id="{045E6A6E-A36C-A1CC-9110-75E00346F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30" name="Group 36">
            <a:extLst>
              <a:ext uri="{FF2B5EF4-FFF2-40B4-BE49-F238E27FC236}">
                <a16:creationId xmlns:a16="http://schemas.microsoft.com/office/drawing/2014/main" id="{AB71FE70-8222-47F5-CD1C-A2F95188A6DA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2593" name="Picture 37" descr="CLOCK">
              <a:extLst>
                <a:ext uri="{FF2B5EF4-FFF2-40B4-BE49-F238E27FC236}">
                  <a16:creationId xmlns:a16="http://schemas.microsoft.com/office/drawing/2014/main" id="{C03F25C9-2BAF-6C39-992B-8EB635972A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AutoShape 38">
              <a:extLst>
                <a:ext uri="{FF2B5EF4-FFF2-40B4-BE49-F238E27FC236}">
                  <a16:creationId xmlns:a16="http://schemas.microsoft.com/office/drawing/2014/main" id="{F3D9362B-32D0-FB77-DD15-6EAE60E45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33" name="Group 39">
            <a:extLst>
              <a:ext uri="{FF2B5EF4-FFF2-40B4-BE49-F238E27FC236}">
                <a16:creationId xmlns:a16="http://schemas.microsoft.com/office/drawing/2014/main" id="{8A1936BC-CCE1-3DA6-B5C1-AC07CDB46BB2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2591" name="Picture 40" descr="CLOCK">
              <a:extLst>
                <a:ext uri="{FF2B5EF4-FFF2-40B4-BE49-F238E27FC236}">
                  <a16:creationId xmlns:a16="http://schemas.microsoft.com/office/drawing/2014/main" id="{C62ABFD4-7631-2B45-B100-86DB348D7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2" name="AutoShape 41">
              <a:extLst>
                <a:ext uri="{FF2B5EF4-FFF2-40B4-BE49-F238E27FC236}">
                  <a16:creationId xmlns:a16="http://schemas.microsoft.com/office/drawing/2014/main" id="{CC1D2E9D-E88A-7AF7-F8A6-DB7D8304D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36" name="Group 42">
            <a:extLst>
              <a:ext uri="{FF2B5EF4-FFF2-40B4-BE49-F238E27FC236}">
                <a16:creationId xmlns:a16="http://schemas.microsoft.com/office/drawing/2014/main" id="{3308F95C-3ABA-2678-388F-A094371D08B8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2589" name="Picture 43" descr="CLOCK">
              <a:extLst>
                <a:ext uri="{FF2B5EF4-FFF2-40B4-BE49-F238E27FC236}">
                  <a16:creationId xmlns:a16="http://schemas.microsoft.com/office/drawing/2014/main" id="{ABAA9BD6-193C-3C91-1E5F-5BF34C3C2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0" name="AutoShape 44">
              <a:extLst>
                <a:ext uri="{FF2B5EF4-FFF2-40B4-BE49-F238E27FC236}">
                  <a16:creationId xmlns:a16="http://schemas.microsoft.com/office/drawing/2014/main" id="{D05FC553-1692-64E8-A078-08821DA33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39" name="Group 45">
            <a:extLst>
              <a:ext uri="{FF2B5EF4-FFF2-40B4-BE49-F238E27FC236}">
                <a16:creationId xmlns:a16="http://schemas.microsoft.com/office/drawing/2014/main" id="{1FCDDA17-5336-C204-F108-B5FFB2F9B64E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2587" name="Picture 46" descr="CLOCK">
              <a:extLst>
                <a:ext uri="{FF2B5EF4-FFF2-40B4-BE49-F238E27FC236}">
                  <a16:creationId xmlns:a16="http://schemas.microsoft.com/office/drawing/2014/main" id="{9C363090-58C8-9721-6243-0F36CC2B6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88" name="AutoShape 47">
              <a:extLst>
                <a:ext uri="{FF2B5EF4-FFF2-40B4-BE49-F238E27FC236}">
                  <a16:creationId xmlns:a16="http://schemas.microsoft.com/office/drawing/2014/main" id="{A56EA3ED-B03E-B373-D462-45E3323D5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42" name="Group 48">
            <a:extLst>
              <a:ext uri="{FF2B5EF4-FFF2-40B4-BE49-F238E27FC236}">
                <a16:creationId xmlns:a16="http://schemas.microsoft.com/office/drawing/2014/main" id="{6CAFDBE1-A273-3191-CDE2-057471CFBB56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2585" name="Picture 49" descr="CLOCK">
              <a:extLst>
                <a:ext uri="{FF2B5EF4-FFF2-40B4-BE49-F238E27FC236}">
                  <a16:creationId xmlns:a16="http://schemas.microsoft.com/office/drawing/2014/main" id="{9020C744-EABC-06AA-974C-B1589C84F1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86" name="AutoShape 50">
              <a:extLst>
                <a:ext uri="{FF2B5EF4-FFF2-40B4-BE49-F238E27FC236}">
                  <a16:creationId xmlns:a16="http://schemas.microsoft.com/office/drawing/2014/main" id="{A682009B-DBFD-17F9-7BA6-68C12F56F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45" name="Group 51">
            <a:extLst>
              <a:ext uri="{FF2B5EF4-FFF2-40B4-BE49-F238E27FC236}">
                <a16:creationId xmlns:a16="http://schemas.microsoft.com/office/drawing/2014/main" id="{A793D3C3-9B0C-2D32-FD0C-38CA7F0648D7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2583" name="Picture 52" descr="CLOCK">
              <a:extLst>
                <a:ext uri="{FF2B5EF4-FFF2-40B4-BE49-F238E27FC236}">
                  <a16:creationId xmlns:a16="http://schemas.microsoft.com/office/drawing/2014/main" id="{47A407B2-5856-1BC6-50F2-9B8BDE7F3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84" name="AutoShape 53">
              <a:extLst>
                <a:ext uri="{FF2B5EF4-FFF2-40B4-BE49-F238E27FC236}">
                  <a16:creationId xmlns:a16="http://schemas.microsoft.com/office/drawing/2014/main" id="{2656C397-1E39-31BC-0B70-296E3FCE0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48" name="Group 54">
            <a:extLst>
              <a:ext uri="{FF2B5EF4-FFF2-40B4-BE49-F238E27FC236}">
                <a16:creationId xmlns:a16="http://schemas.microsoft.com/office/drawing/2014/main" id="{987D4E07-D846-010C-60F5-B35E30DD79EA}"/>
              </a:ext>
            </a:extLst>
          </p:cNvPr>
          <p:cNvGrpSpPr>
            <a:grpSpLocks/>
          </p:cNvGrpSpPr>
          <p:nvPr/>
        </p:nvGrpSpPr>
        <p:grpSpPr bwMode="auto">
          <a:xfrm>
            <a:off x="1693864" y="5413375"/>
            <a:ext cx="1774825" cy="1371600"/>
            <a:chOff x="4450" y="0"/>
            <a:chExt cx="1118" cy="1104"/>
          </a:xfrm>
        </p:grpSpPr>
        <p:pic>
          <p:nvPicPr>
            <p:cNvPr id="22581" name="Picture 55" descr="CLOCK">
              <a:extLst>
                <a:ext uri="{FF2B5EF4-FFF2-40B4-BE49-F238E27FC236}">
                  <a16:creationId xmlns:a16="http://schemas.microsoft.com/office/drawing/2014/main" id="{E2C05713-E109-19F7-D6A6-D54E4C69B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82" name="AutoShape 56">
              <a:extLst>
                <a:ext uri="{FF2B5EF4-FFF2-40B4-BE49-F238E27FC236}">
                  <a16:creationId xmlns:a16="http://schemas.microsoft.com/office/drawing/2014/main" id="{84EA8176-EC8A-66E1-FD79-D500AA21A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51" name="Group 57">
            <a:extLst>
              <a:ext uri="{FF2B5EF4-FFF2-40B4-BE49-F238E27FC236}">
                <a16:creationId xmlns:a16="http://schemas.microsoft.com/office/drawing/2014/main" id="{19831C58-F4DD-64D5-232A-22462E5F7F67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2579" name="Picture 58" descr="CLOCK">
              <a:extLst>
                <a:ext uri="{FF2B5EF4-FFF2-40B4-BE49-F238E27FC236}">
                  <a16:creationId xmlns:a16="http://schemas.microsoft.com/office/drawing/2014/main" id="{4B4E2CD1-7DB1-D75B-7FAA-7C34BC1CC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80" name="AutoShape 59">
              <a:extLst>
                <a:ext uri="{FF2B5EF4-FFF2-40B4-BE49-F238E27FC236}">
                  <a16:creationId xmlns:a16="http://schemas.microsoft.com/office/drawing/2014/main" id="{F45BE009-70EC-3A7B-04F8-BA342AC6A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54" name="Group 60">
            <a:extLst>
              <a:ext uri="{FF2B5EF4-FFF2-40B4-BE49-F238E27FC236}">
                <a16:creationId xmlns:a16="http://schemas.microsoft.com/office/drawing/2014/main" id="{9EC1B02A-17FD-7B9D-4396-6747F3A51015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2577" name="Picture 61" descr="CLOCK">
              <a:extLst>
                <a:ext uri="{FF2B5EF4-FFF2-40B4-BE49-F238E27FC236}">
                  <a16:creationId xmlns:a16="http://schemas.microsoft.com/office/drawing/2014/main" id="{BB268136-33E7-24B1-F2CC-2B8FEB0D8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78" name="AutoShape 62">
              <a:extLst>
                <a:ext uri="{FF2B5EF4-FFF2-40B4-BE49-F238E27FC236}">
                  <a16:creationId xmlns:a16="http://schemas.microsoft.com/office/drawing/2014/main" id="{6ACA877F-B63A-F3A9-CED9-025E9DCAE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57" name="Group 63">
            <a:extLst>
              <a:ext uri="{FF2B5EF4-FFF2-40B4-BE49-F238E27FC236}">
                <a16:creationId xmlns:a16="http://schemas.microsoft.com/office/drawing/2014/main" id="{FF86619B-8ADE-A28B-8B21-684A6C3679AB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2575" name="Picture 64" descr="CLOCK">
              <a:extLst>
                <a:ext uri="{FF2B5EF4-FFF2-40B4-BE49-F238E27FC236}">
                  <a16:creationId xmlns:a16="http://schemas.microsoft.com/office/drawing/2014/main" id="{54891D67-6C2E-2190-9E47-938632FD13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76" name="AutoShape 65">
              <a:extLst>
                <a:ext uri="{FF2B5EF4-FFF2-40B4-BE49-F238E27FC236}">
                  <a16:creationId xmlns:a16="http://schemas.microsoft.com/office/drawing/2014/main" id="{1A9CE630-56CF-9CE3-5771-0D437505F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60" name="Group 66">
            <a:extLst>
              <a:ext uri="{FF2B5EF4-FFF2-40B4-BE49-F238E27FC236}">
                <a16:creationId xmlns:a16="http://schemas.microsoft.com/office/drawing/2014/main" id="{875E3724-3333-B980-B2C0-7EE98AF47D95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2573" name="Picture 67" descr="CLOCK">
              <a:extLst>
                <a:ext uri="{FF2B5EF4-FFF2-40B4-BE49-F238E27FC236}">
                  <a16:creationId xmlns:a16="http://schemas.microsoft.com/office/drawing/2014/main" id="{D32C3BFD-6164-616A-196C-1986A745CF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74" name="AutoShape 68">
              <a:extLst>
                <a:ext uri="{FF2B5EF4-FFF2-40B4-BE49-F238E27FC236}">
                  <a16:creationId xmlns:a16="http://schemas.microsoft.com/office/drawing/2014/main" id="{ACE8F2FD-5453-41A0-F4B8-9F94B24CC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63" name="Group 69">
            <a:extLst>
              <a:ext uri="{FF2B5EF4-FFF2-40B4-BE49-F238E27FC236}">
                <a16:creationId xmlns:a16="http://schemas.microsoft.com/office/drawing/2014/main" id="{741441E1-8F0B-05A3-A233-B34A02C06553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2571" name="Picture 70" descr="CLOCK">
              <a:extLst>
                <a:ext uri="{FF2B5EF4-FFF2-40B4-BE49-F238E27FC236}">
                  <a16:creationId xmlns:a16="http://schemas.microsoft.com/office/drawing/2014/main" id="{C4ADA293-EC02-AF63-C65D-95C085DE4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72" name="AutoShape 71">
              <a:extLst>
                <a:ext uri="{FF2B5EF4-FFF2-40B4-BE49-F238E27FC236}">
                  <a16:creationId xmlns:a16="http://schemas.microsoft.com/office/drawing/2014/main" id="{8E1FC3BD-B368-FE77-DE01-AD7361C34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66" name="Group 72">
            <a:extLst>
              <a:ext uri="{FF2B5EF4-FFF2-40B4-BE49-F238E27FC236}">
                <a16:creationId xmlns:a16="http://schemas.microsoft.com/office/drawing/2014/main" id="{54784AB2-9768-CC22-B098-AEB611DC0560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2569" name="Picture 73" descr="CLOCK">
              <a:extLst>
                <a:ext uri="{FF2B5EF4-FFF2-40B4-BE49-F238E27FC236}">
                  <a16:creationId xmlns:a16="http://schemas.microsoft.com/office/drawing/2014/main" id="{229D69A6-0739-8CF3-C87D-A5D287944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70" name="AutoShape 74">
              <a:extLst>
                <a:ext uri="{FF2B5EF4-FFF2-40B4-BE49-F238E27FC236}">
                  <a16:creationId xmlns:a16="http://schemas.microsoft.com/office/drawing/2014/main" id="{04E97D83-ABEF-5A95-E77F-03087F590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69" name="AutoShape 75">
            <a:extLst>
              <a:ext uri="{FF2B5EF4-FFF2-40B4-BE49-F238E27FC236}">
                <a16:creationId xmlns:a16="http://schemas.microsoft.com/office/drawing/2014/main" id="{1990DD62-D0EF-BCAA-0801-18753C491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29138"/>
            <a:ext cx="1524000" cy="2133600"/>
          </a:xfrm>
          <a:prstGeom prst="cloudCallout">
            <a:avLst>
              <a:gd name="adj1" fmla="val 98440"/>
              <a:gd name="adj2" fmla="val 21801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đ·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hÕt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15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56B3C0-BC05-8C49-0430-87D4437291D4}"/>
              </a:ext>
            </a:extLst>
          </p:cNvPr>
          <p:cNvSpPr txBox="1"/>
          <p:nvPr/>
        </p:nvSpPr>
        <p:spPr>
          <a:xfrm>
            <a:off x="7166616" y="6488668"/>
            <a:ext cx="109270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GQ</a:t>
            </a:r>
          </a:p>
        </p:txBody>
      </p:sp>
      <p:sp>
        <p:nvSpPr>
          <p:cNvPr id="53" name="AutoShape 29">
            <a:extLst>
              <a:ext uri="{FF2B5EF4-FFF2-40B4-BE49-F238E27FC236}">
                <a16:creationId xmlns:a16="http://schemas.microsoft.com/office/drawing/2014/main" id="{34F45D68-A248-CA18-9BF3-805711916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150" y="4284663"/>
            <a:ext cx="1524000" cy="1905000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b¾t ®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  <p:grpSp>
        <p:nvGrpSpPr>
          <p:cNvPr id="55" name="Group 30">
            <a:extLst>
              <a:ext uri="{FF2B5EF4-FFF2-40B4-BE49-F238E27FC236}">
                <a16:creationId xmlns:a16="http://schemas.microsoft.com/office/drawing/2014/main" id="{B8A54FE8-0877-ED59-7CA3-16CB07480EC0}"/>
              </a:ext>
            </a:extLst>
          </p:cNvPr>
          <p:cNvGrpSpPr>
            <a:grpSpLocks/>
          </p:cNvGrpSpPr>
          <p:nvPr/>
        </p:nvGrpSpPr>
        <p:grpSpPr bwMode="auto">
          <a:xfrm>
            <a:off x="1597026" y="4997450"/>
            <a:ext cx="1920875" cy="1733550"/>
            <a:chOff x="4450" y="0"/>
            <a:chExt cx="1118" cy="1104"/>
          </a:xfrm>
        </p:grpSpPr>
        <p:pic>
          <p:nvPicPr>
            <p:cNvPr id="22567" name="Picture 31" descr="CLOCK">
              <a:extLst>
                <a:ext uri="{FF2B5EF4-FFF2-40B4-BE49-F238E27FC236}">
                  <a16:creationId xmlns:a16="http://schemas.microsoft.com/office/drawing/2014/main" id="{352D9F93-BEAF-9C9E-BA00-AD7EF3399F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8" name="AutoShape 32">
              <a:extLst>
                <a:ext uri="{FF2B5EF4-FFF2-40B4-BE49-F238E27FC236}">
                  <a16:creationId xmlns:a16="http://schemas.microsoft.com/office/drawing/2014/main" id="{70A6D060-213D-54B2-D4BE-F31819955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1" y="137"/>
              <a:ext cx="1007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59" name="Group 33">
            <a:extLst>
              <a:ext uri="{FF2B5EF4-FFF2-40B4-BE49-F238E27FC236}">
                <a16:creationId xmlns:a16="http://schemas.microsoft.com/office/drawing/2014/main" id="{75C5185D-0BC7-82B6-7F5D-94F9C47A61F2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5013325"/>
            <a:ext cx="1898650" cy="1771650"/>
            <a:chOff x="4450" y="0"/>
            <a:chExt cx="1118" cy="1104"/>
          </a:xfrm>
        </p:grpSpPr>
        <p:pic>
          <p:nvPicPr>
            <p:cNvPr id="22565" name="Picture 34" descr="CLOCK">
              <a:extLst>
                <a:ext uri="{FF2B5EF4-FFF2-40B4-BE49-F238E27FC236}">
                  <a16:creationId xmlns:a16="http://schemas.microsoft.com/office/drawing/2014/main" id="{B13BACEB-F32D-D43B-19E2-F4DDBF75D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6" name="AutoShape 35">
              <a:extLst>
                <a:ext uri="{FF2B5EF4-FFF2-40B4-BE49-F238E27FC236}">
                  <a16:creationId xmlns:a16="http://schemas.microsoft.com/office/drawing/2014/main" id="{84884A45-B3BB-AD3E-14EA-6B6F265C0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64" name="Group 36">
            <a:extLst>
              <a:ext uri="{FF2B5EF4-FFF2-40B4-BE49-F238E27FC236}">
                <a16:creationId xmlns:a16="http://schemas.microsoft.com/office/drawing/2014/main" id="{A4AD352A-F21E-FADE-01EF-32087CBDFFD5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4989514"/>
            <a:ext cx="1803400" cy="1819275"/>
            <a:chOff x="4450" y="0"/>
            <a:chExt cx="1118" cy="1104"/>
          </a:xfrm>
        </p:grpSpPr>
        <p:pic>
          <p:nvPicPr>
            <p:cNvPr id="22563" name="Picture 37" descr="CLOCK">
              <a:extLst>
                <a:ext uri="{FF2B5EF4-FFF2-40B4-BE49-F238E27FC236}">
                  <a16:creationId xmlns:a16="http://schemas.microsoft.com/office/drawing/2014/main" id="{B19EF03A-DE24-95A9-5463-C165C7D40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4" name="AutoShape 38">
              <a:extLst>
                <a:ext uri="{FF2B5EF4-FFF2-40B4-BE49-F238E27FC236}">
                  <a16:creationId xmlns:a16="http://schemas.microsoft.com/office/drawing/2014/main" id="{09E6F00F-C7AE-C393-6384-57437F1C8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68" name="Group 39">
            <a:extLst>
              <a:ext uri="{FF2B5EF4-FFF2-40B4-BE49-F238E27FC236}">
                <a16:creationId xmlns:a16="http://schemas.microsoft.com/office/drawing/2014/main" id="{0F0B0E69-9DCC-8D28-AF29-B2C435A49939}"/>
              </a:ext>
            </a:extLst>
          </p:cNvPr>
          <p:cNvGrpSpPr>
            <a:grpSpLocks/>
          </p:cNvGrpSpPr>
          <p:nvPr/>
        </p:nvGrpSpPr>
        <p:grpSpPr bwMode="auto">
          <a:xfrm>
            <a:off x="1606550" y="5013326"/>
            <a:ext cx="1860550" cy="1801813"/>
            <a:chOff x="4450" y="0"/>
            <a:chExt cx="1118" cy="1104"/>
          </a:xfrm>
        </p:grpSpPr>
        <p:pic>
          <p:nvPicPr>
            <p:cNvPr id="22561" name="Picture 40" descr="CLOCK">
              <a:extLst>
                <a:ext uri="{FF2B5EF4-FFF2-40B4-BE49-F238E27FC236}">
                  <a16:creationId xmlns:a16="http://schemas.microsoft.com/office/drawing/2014/main" id="{2898E8BD-4904-2931-8DE7-23322DDF9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2" name="AutoShape 41">
              <a:extLst>
                <a:ext uri="{FF2B5EF4-FFF2-40B4-BE49-F238E27FC236}">
                  <a16:creationId xmlns:a16="http://schemas.microsoft.com/office/drawing/2014/main" id="{9EE739CA-2698-AC00-6806-399C0ED7B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72" name="Group 72">
            <a:extLst>
              <a:ext uri="{FF2B5EF4-FFF2-40B4-BE49-F238E27FC236}">
                <a16:creationId xmlns:a16="http://schemas.microsoft.com/office/drawing/2014/main" id="{A2F719D1-4439-39C7-BB95-4451691AA313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4989514"/>
            <a:ext cx="1884362" cy="1925637"/>
            <a:chOff x="4450" y="0"/>
            <a:chExt cx="1118" cy="1104"/>
          </a:xfrm>
        </p:grpSpPr>
        <p:pic>
          <p:nvPicPr>
            <p:cNvPr id="22559" name="Picture 73" descr="CLOCK">
              <a:extLst>
                <a:ext uri="{FF2B5EF4-FFF2-40B4-BE49-F238E27FC236}">
                  <a16:creationId xmlns:a16="http://schemas.microsoft.com/office/drawing/2014/main" id="{04AC5737-3DB3-B218-62EF-595CBCE851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0" name="AutoShape 74">
              <a:extLst>
                <a:ext uri="{FF2B5EF4-FFF2-40B4-BE49-F238E27FC236}">
                  <a16:creationId xmlns:a16="http://schemas.microsoft.com/office/drawing/2014/main" id="{370BBEDA-790A-7B9B-DA19-F9FB40345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05s </a:t>
              </a:r>
            </a:p>
          </p:txBody>
        </p:sp>
      </p:grpSp>
      <p:sp>
        <p:nvSpPr>
          <p:cNvPr id="75" name="AutoShape 75">
            <a:extLst>
              <a:ext uri="{FF2B5EF4-FFF2-40B4-BE49-F238E27FC236}">
                <a16:creationId xmlns:a16="http://schemas.microsoft.com/office/drawing/2014/main" id="{7A5484D9-F697-29E1-86D9-B4DBD9B4F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1100" y="4149725"/>
            <a:ext cx="1524000" cy="2133600"/>
          </a:xfrm>
          <a:prstGeom prst="cloudCallout">
            <a:avLst>
              <a:gd name="adj1" fmla="val 98440"/>
              <a:gd name="adj2" fmla="val 21801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đ·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hÕt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4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3" grpId="1" animBg="1"/>
      <p:bldP spid="69" grpId="0" animBg="1"/>
      <p:bldP spid="69" grpId="1" animBg="1"/>
      <p:bldP spid="53" grpId="0" animBg="1"/>
      <p:bldP spid="53" grpId="1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Content Placeholder 3">
            <a:extLst>
              <a:ext uri="{FF2B5EF4-FFF2-40B4-BE49-F238E27FC236}">
                <a16:creationId xmlns:a16="http://schemas.microsoft.com/office/drawing/2014/main" id="{8F5EAEB4-66FF-1DE1-226B-3A054404D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1260096"/>
            <a:ext cx="6877050" cy="4131054"/>
          </a:xfrm>
          <a:effectLst>
            <a:softEdge rad="112500"/>
          </a:effectLst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A47FE3EF-0CFA-76BD-C0A1-4C6A7DDB6A03}"/>
              </a:ext>
            </a:extLst>
          </p:cNvPr>
          <p:cNvSpPr/>
          <p:nvPr/>
        </p:nvSpPr>
        <p:spPr>
          <a:xfrm>
            <a:off x="1847850" y="1"/>
            <a:ext cx="8674100" cy="122396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C06F045B-B4A5-8EF0-8046-28A8BDAB9F0C}"/>
              </a:ext>
            </a:extLst>
          </p:cNvPr>
          <p:cNvSpPr/>
          <p:nvPr/>
        </p:nvSpPr>
        <p:spPr>
          <a:xfrm>
            <a:off x="3503614" y="5295901"/>
            <a:ext cx="4319587" cy="1368425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TRỒNG BẰNG CÂY CON</a:t>
            </a:r>
          </a:p>
        </p:txBody>
      </p:sp>
      <p:sp>
        <p:nvSpPr>
          <p:cNvPr id="24" name="AutoShape 29">
            <a:extLst>
              <a:ext uri="{FF2B5EF4-FFF2-40B4-BE49-F238E27FC236}">
                <a16:creationId xmlns:a16="http://schemas.microsoft.com/office/drawing/2014/main" id="{4A4E56DE-5B18-DC04-5F15-04FC75885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29138"/>
            <a:ext cx="1524000" cy="1905000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15 gi©y b¾t ®Çu</a:t>
            </a:r>
          </a:p>
        </p:txBody>
      </p:sp>
      <p:grpSp>
        <p:nvGrpSpPr>
          <p:cNvPr id="25" name="Group 30">
            <a:extLst>
              <a:ext uri="{FF2B5EF4-FFF2-40B4-BE49-F238E27FC236}">
                <a16:creationId xmlns:a16="http://schemas.microsoft.com/office/drawing/2014/main" id="{A06C5B8C-4444-BD8B-35FC-8F518562B064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3622" name="Picture 31" descr="CLOCK">
              <a:extLst>
                <a:ext uri="{FF2B5EF4-FFF2-40B4-BE49-F238E27FC236}">
                  <a16:creationId xmlns:a16="http://schemas.microsoft.com/office/drawing/2014/main" id="{856A38EA-C56D-9925-AB6D-2F7C80E74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23" name="AutoShape 32">
              <a:extLst>
                <a:ext uri="{FF2B5EF4-FFF2-40B4-BE49-F238E27FC236}">
                  <a16:creationId xmlns:a16="http://schemas.microsoft.com/office/drawing/2014/main" id="{D75C7DA6-689A-7DCC-7FF6-C01F3D321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28" name="Group 33">
            <a:extLst>
              <a:ext uri="{FF2B5EF4-FFF2-40B4-BE49-F238E27FC236}">
                <a16:creationId xmlns:a16="http://schemas.microsoft.com/office/drawing/2014/main" id="{57A8940E-155C-BD6F-DAC0-3A2E293D0C3E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3620" name="Picture 34" descr="CLOCK">
              <a:extLst>
                <a:ext uri="{FF2B5EF4-FFF2-40B4-BE49-F238E27FC236}">
                  <a16:creationId xmlns:a16="http://schemas.microsoft.com/office/drawing/2014/main" id="{FF04D279-6636-0185-F230-6DB98A5A6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21" name="AutoShape 35">
              <a:extLst>
                <a:ext uri="{FF2B5EF4-FFF2-40B4-BE49-F238E27FC236}">
                  <a16:creationId xmlns:a16="http://schemas.microsoft.com/office/drawing/2014/main" id="{779557D8-BFFC-BE3B-FBBD-8E39CFCC4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31" name="Group 36">
            <a:extLst>
              <a:ext uri="{FF2B5EF4-FFF2-40B4-BE49-F238E27FC236}">
                <a16:creationId xmlns:a16="http://schemas.microsoft.com/office/drawing/2014/main" id="{067235AD-56FE-4455-3EE0-A3DAA823E2B6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3618" name="Picture 37" descr="CLOCK">
              <a:extLst>
                <a:ext uri="{FF2B5EF4-FFF2-40B4-BE49-F238E27FC236}">
                  <a16:creationId xmlns:a16="http://schemas.microsoft.com/office/drawing/2014/main" id="{7C78607F-C165-AB95-BBF5-73F66EED9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19" name="AutoShape 38">
              <a:extLst>
                <a:ext uri="{FF2B5EF4-FFF2-40B4-BE49-F238E27FC236}">
                  <a16:creationId xmlns:a16="http://schemas.microsoft.com/office/drawing/2014/main" id="{B04C9FDC-DCAA-9C1A-1ED1-5C4FC3F01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34" name="Group 39">
            <a:extLst>
              <a:ext uri="{FF2B5EF4-FFF2-40B4-BE49-F238E27FC236}">
                <a16:creationId xmlns:a16="http://schemas.microsoft.com/office/drawing/2014/main" id="{C8309D0A-CEC6-ACF3-7B4E-492B51C08354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3616" name="Picture 40" descr="CLOCK">
              <a:extLst>
                <a:ext uri="{FF2B5EF4-FFF2-40B4-BE49-F238E27FC236}">
                  <a16:creationId xmlns:a16="http://schemas.microsoft.com/office/drawing/2014/main" id="{F1383A7C-124A-9BD1-866D-C4AA990091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17" name="AutoShape 41">
              <a:extLst>
                <a:ext uri="{FF2B5EF4-FFF2-40B4-BE49-F238E27FC236}">
                  <a16:creationId xmlns:a16="http://schemas.microsoft.com/office/drawing/2014/main" id="{4FDBF762-841C-DB2F-9884-0CAC4DEDB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37" name="Group 42">
            <a:extLst>
              <a:ext uri="{FF2B5EF4-FFF2-40B4-BE49-F238E27FC236}">
                <a16:creationId xmlns:a16="http://schemas.microsoft.com/office/drawing/2014/main" id="{B566FEA7-9E13-6DD4-61A1-D2805B886A77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3614" name="Picture 43" descr="CLOCK">
              <a:extLst>
                <a:ext uri="{FF2B5EF4-FFF2-40B4-BE49-F238E27FC236}">
                  <a16:creationId xmlns:a16="http://schemas.microsoft.com/office/drawing/2014/main" id="{6BD997FE-CC82-6A1B-4F9F-1899C9051F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15" name="AutoShape 44">
              <a:extLst>
                <a:ext uri="{FF2B5EF4-FFF2-40B4-BE49-F238E27FC236}">
                  <a16:creationId xmlns:a16="http://schemas.microsoft.com/office/drawing/2014/main" id="{E1D41ED6-8E2E-BEA4-E81E-C3D5F5CB5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40" name="Group 45">
            <a:extLst>
              <a:ext uri="{FF2B5EF4-FFF2-40B4-BE49-F238E27FC236}">
                <a16:creationId xmlns:a16="http://schemas.microsoft.com/office/drawing/2014/main" id="{3842373D-AB2B-329B-E323-27E7F733E0C6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3612" name="Picture 46" descr="CLOCK">
              <a:extLst>
                <a:ext uri="{FF2B5EF4-FFF2-40B4-BE49-F238E27FC236}">
                  <a16:creationId xmlns:a16="http://schemas.microsoft.com/office/drawing/2014/main" id="{5E589A86-8084-0084-2E24-A493ADB1B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13" name="AutoShape 47">
              <a:extLst>
                <a:ext uri="{FF2B5EF4-FFF2-40B4-BE49-F238E27FC236}">
                  <a16:creationId xmlns:a16="http://schemas.microsoft.com/office/drawing/2014/main" id="{D0465869-66D1-C2E4-55EF-964AC8D1C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43" name="Group 48">
            <a:extLst>
              <a:ext uri="{FF2B5EF4-FFF2-40B4-BE49-F238E27FC236}">
                <a16:creationId xmlns:a16="http://schemas.microsoft.com/office/drawing/2014/main" id="{12F8D6C5-53E5-2686-0165-68081982FF88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3610" name="Picture 49" descr="CLOCK">
              <a:extLst>
                <a:ext uri="{FF2B5EF4-FFF2-40B4-BE49-F238E27FC236}">
                  <a16:creationId xmlns:a16="http://schemas.microsoft.com/office/drawing/2014/main" id="{7D2060BC-0F3D-2194-B1CC-B149FF5D5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11" name="AutoShape 50">
              <a:extLst>
                <a:ext uri="{FF2B5EF4-FFF2-40B4-BE49-F238E27FC236}">
                  <a16:creationId xmlns:a16="http://schemas.microsoft.com/office/drawing/2014/main" id="{2678146C-E313-F743-EF48-41CB9AC20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46" name="Group 51">
            <a:extLst>
              <a:ext uri="{FF2B5EF4-FFF2-40B4-BE49-F238E27FC236}">
                <a16:creationId xmlns:a16="http://schemas.microsoft.com/office/drawing/2014/main" id="{0A558ABA-29A4-32F0-7E06-ABBB13A3DB91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3608" name="Picture 52" descr="CLOCK">
              <a:extLst>
                <a:ext uri="{FF2B5EF4-FFF2-40B4-BE49-F238E27FC236}">
                  <a16:creationId xmlns:a16="http://schemas.microsoft.com/office/drawing/2014/main" id="{D1D622C2-AE3D-AD72-804E-FE5E4810EA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09" name="AutoShape 53">
              <a:extLst>
                <a:ext uri="{FF2B5EF4-FFF2-40B4-BE49-F238E27FC236}">
                  <a16:creationId xmlns:a16="http://schemas.microsoft.com/office/drawing/2014/main" id="{BD6F681A-F612-4687-E1D5-CBE664861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49" name="Group 54">
            <a:extLst>
              <a:ext uri="{FF2B5EF4-FFF2-40B4-BE49-F238E27FC236}">
                <a16:creationId xmlns:a16="http://schemas.microsoft.com/office/drawing/2014/main" id="{BD45D9E7-9D66-4F7D-FEB1-5A3D08ABD6D7}"/>
              </a:ext>
            </a:extLst>
          </p:cNvPr>
          <p:cNvGrpSpPr>
            <a:grpSpLocks/>
          </p:cNvGrpSpPr>
          <p:nvPr/>
        </p:nvGrpSpPr>
        <p:grpSpPr bwMode="auto">
          <a:xfrm>
            <a:off x="1693864" y="5413375"/>
            <a:ext cx="1774825" cy="1371600"/>
            <a:chOff x="4450" y="0"/>
            <a:chExt cx="1118" cy="1104"/>
          </a:xfrm>
        </p:grpSpPr>
        <p:pic>
          <p:nvPicPr>
            <p:cNvPr id="23606" name="Picture 55" descr="CLOCK">
              <a:extLst>
                <a:ext uri="{FF2B5EF4-FFF2-40B4-BE49-F238E27FC236}">
                  <a16:creationId xmlns:a16="http://schemas.microsoft.com/office/drawing/2014/main" id="{B3F7128B-AC43-C11B-EFEC-5BE1ACCC7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07" name="AutoShape 56">
              <a:extLst>
                <a:ext uri="{FF2B5EF4-FFF2-40B4-BE49-F238E27FC236}">
                  <a16:creationId xmlns:a16="http://schemas.microsoft.com/office/drawing/2014/main" id="{4366F5A4-BCC4-4CC5-AEF4-32BC5EB10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52" name="Group 57">
            <a:extLst>
              <a:ext uri="{FF2B5EF4-FFF2-40B4-BE49-F238E27FC236}">
                <a16:creationId xmlns:a16="http://schemas.microsoft.com/office/drawing/2014/main" id="{938E2ABF-4B3A-AAF8-55C5-1D128F540BF4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3604" name="Picture 58" descr="CLOCK">
              <a:extLst>
                <a:ext uri="{FF2B5EF4-FFF2-40B4-BE49-F238E27FC236}">
                  <a16:creationId xmlns:a16="http://schemas.microsoft.com/office/drawing/2014/main" id="{26140BAC-AF46-82D3-7282-8B7316572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05" name="AutoShape 59">
              <a:extLst>
                <a:ext uri="{FF2B5EF4-FFF2-40B4-BE49-F238E27FC236}">
                  <a16:creationId xmlns:a16="http://schemas.microsoft.com/office/drawing/2014/main" id="{E3BDFA08-E6EE-D283-FFFF-06055635F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55" name="Group 60">
            <a:extLst>
              <a:ext uri="{FF2B5EF4-FFF2-40B4-BE49-F238E27FC236}">
                <a16:creationId xmlns:a16="http://schemas.microsoft.com/office/drawing/2014/main" id="{E74C5464-2F46-7220-EC64-08A763DF24D1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3602" name="Picture 61" descr="CLOCK">
              <a:extLst>
                <a:ext uri="{FF2B5EF4-FFF2-40B4-BE49-F238E27FC236}">
                  <a16:creationId xmlns:a16="http://schemas.microsoft.com/office/drawing/2014/main" id="{B7C8E26A-1C84-C598-A85E-BCF370D237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03" name="AutoShape 62">
              <a:extLst>
                <a:ext uri="{FF2B5EF4-FFF2-40B4-BE49-F238E27FC236}">
                  <a16:creationId xmlns:a16="http://schemas.microsoft.com/office/drawing/2014/main" id="{CBD6181B-FC7B-DCF1-ED8B-330C1CF10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58" name="Group 63">
            <a:extLst>
              <a:ext uri="{FF2B5EF4-FFF2-40B4-BE49-F238E27FC236}">
                <a16:creationId xmlns:a16="http://schemas.microsoft.com/office/drawing/2014/main" id="{8A142988-6DAA-C57B-F0C5-52C63B78E777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3600" name="Picture 64" descr="CLOCK">
              <a:extLst>
                <a:ext uri="{FF2B5EF4-FFF2-40B4-BE49-F238E27FC236}">
                  <a16:creationId xmlns:a16="http://schemas.microsoft.com/office/drawing/2014/main" id="{68F1A677-0715-9F4C-BA10-8B0F97191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01" name="AutoShape 65">
              <a:extLst>
                <a:ext uri="{FF2B5EF4-FFF2-40B4-BE49-F238E27FC236}">
                  <a16:creationId xmlns:a16="http://schemas.microsoft.com/office/drawing/2014/main" id="{26B5D888-34C8-37C9-1B3B-C0C25E6E3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61" name="Group 66">
            <a:extLst>
              <a:ext uri="{FF2B5EF4-FFF2-40B4-BE49-F238E27FC236}">
                <a16:creationId xmlns:a16="http://schemas.microsoft.com/office/drawing/2014/main" id="{21C99776-8855-359F-4FAA-6C0DDEAC8EC9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3598" name="Picture 67" descr="CLOCK">
              <a:extLst>
                <a:ext uri="{FF2B5EF4-FFF2-40B4-BE49-F238E27FC236}">
                  <a16:creationId xmlns:a16="http://schemas.microsoft.com/office/drawing/2014/main" id="{20C8266C-CCF5-3523-C5C1-46243E3FEA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99" name="AutoShape 68">
              <a:extLst>
                <a:ext uri="{FF2B5EF4-FFF2-40B4-BE49-F238E27FC236}">
                  <a16:creationId xmlns:a16="http://schemas.microsoft.com/office/drawing/2014/main" id="{6960E197-380A-2F38-47B3-3CF80C800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64" name="Group 69">
            <a:extLst>
              <a:ext uri="{FF2B5EF4-FFF2-40B4-BE49-F238E27FC236}">
                <a16:creationId xmlns:a16="http://schemas.microsoft.com/office/drawing/2014/main" id="{22A0D881-7C8D-41ED-CE27-26DB1CB1708E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3596" name="Picture 70" descr="CLOCK">
              <a:extLst>
                <a:ext uri="{FF2B5EF4-FFF2-40B4-BE49-F238E27FC236}">
                  <a16:creationId xmlns:a16="http://schemas.microsoft.com/office/drawing/2014/main" id="{885C11BA-0963-C513-3358-D4DC3A546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97" name="AutoShape 71">
              <a:extLst>
                <a:ext uri="{FF2B5EF4-FFF2-40B4-BE49-F238E27FC236}">
                  <a16:creationId xmlns:a16="http://schemas.microsoft.com/office/drawing/2014/main" id="{247435C5-C25E-D746-18F9-037EA1989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67" name="Group 72">
            <a:extLst>
              <a:ext uri="{FF2B5EF4-FFF2-40B4-BE49-F238E27FC236}">
                <a16:creationId xmlns:a16="http://schemas.microsoft.com/office/drawing/2014/main" id="{01BB63D6-3A0A-249B-7D3C-2E3B31E4156B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3594" name="Picture 73" descr="CLOCK">
              <a:extLst>
                <a:ext uri="{FF2B5EF4-FFF2-40B4-BE49-F238E27FC236}">
                  <a16:creationId xmlns:a16="http://schemas.microsoft.com/office/drawing/2014/main" id="{594DA67B-35DF-21B0-5892-DEF7D190D6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95" name="AutoShape 74">
              <a:extLst>
                <a:ext uri="{FF2B5EF4-FFF2-40B4-BE49-F238E27FC236}">
                  <a16:creationId xmlns:a16="http://schemas.microsoft.com/office/drawing/2014/main" id="{A6AA9695-D89A-3E80-F69F-DF4BF113E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70" name="AutoShape 75">
            <a:extLst>
              <a:ext uri="{FF2B5EF4-FFF2-40B4-BE49-F238E27FC236}">
                <a16:creationId xmlns:a16="http://schemas.microsoft.com/office/drawing/2014/main" id="{AE9201B9-414B-BDEE-8EF6-DDBFC0F65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29138"/>
            <a:ext cx="1524000" cy="2133600"/>
          </a:xfrm>
          <a:prstGeom prst="cloudCallout">
            <a:avLst>
              <a:gd name="adj1" fmla="val 98440"/>
              <a:gd name="adj2" fmla="val 21801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đ·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hÕt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15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280B23B-B181-6FD9-4A7C-7C1448E336D5}"/>
              </a:ext>
            </a:extLst>
          </p:cNvPr>
          <p:cNvSpPr txBox="1"/>
          <p:nvPr/>
        </p:nvSpPr>
        <p:spPr>
          <a:xfrm>
            <a:off x="7823201" y="6488668"/>
            <a:ext cx="109270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GQ</a:t>
            </a:r>
          </a:p>
        </p:txBody>
      </p:sp>
      <p:sp>
        <p:nvSpPr>
          <p:cNvPr id="54" name="AutoShape 29">
            <a:extLst>
              <a:ext uri="{FF2B5EF4-FFF2-40B4-BE49-F238E27FC236}">
                <a16:creationId xmlns:a16="http://schemas.microsoft.com/office/drawing/2014/main" id="{13F0E284-C36D-8C44-6128-360E10DFB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150" y="4284663"/>
            <a:ext cx="1524000" cy="1905000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b¾t ®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  <p:grpSp>
        <p:nvGrpSpPr>
          <p:cNvPr id="56" name="Group 30">
            <a:extLst>
              <a:ext uri="{FF2B5EF4-FFF2-40B4-BE49-F238E27FC236}">
                <a16:creationId xmlns:a16="http://schemas.microsoft.com/office/drawing/2014/main" id="{415A0A28-A6D9-6D52-87DD-623E67C580E6}"/>
              </a:ext>
            </a:extLst>
          </p:cNvPr>
          <p:cNvGrpSpPr>
            <a:grpSpLocks/>
          </p:cNvGrpSpPr>
          <p:nvPr/>
        </p:nvGrpSpPr>
        <p:grpSpPr bwMode="auto">
          <a:xfrm>
            <a:off x="1597026" y="4997450"/>
            <a:ext cx="1920875" cy="1733550"/>
            <a:chOff x="4450" y="0"/>
            <a:chExt cx="1118" cy="1104"/>
          </a:xfrm>
        </p:grpSpPr>
        <p:pic>
          <p:nvPicPr>
            <p:cNvPr id="23592" name="Picture 31" descr="CLOCK">
              <a:extLst>
                <a:ext uri="{FF2B5EF4-FFF2-40B4-BE49-F238E27FC236}">
                  <a16:creationId xmlns:a16="http://schemas.microsoft.com/office/drawing/2014/main" id="{D51F8756-6FE0-82DF-069C-6EEA085D6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93" name="AutoShape 32">
              <a:extLst>
                <a:ext uri="{FF2B5EF4-FFF2-40B4-BE49-F238E27FC236}">
                  <a16:creationId xmlns:a16="http://schemas.microsoft.com/office/drawing/2014/main" id="{5BF6E215-1471-0DA9-FBF1-228526B23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1" y="137"/>
              <a:ext cx="1007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60" name="Group 33">
            <a:extLst>
              <a:ext uri="{FF2B5EF4-FFF2-40B4-BE49-F238E27FC236}">
                <a16:creationId xmlns:a16="http://schemas.microsoft.com/office/drawing/2014/main" id="{11D60E7C-03F2-97AE-374D-68F50A3367AB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5013325"/>
            <a:ext cx="1898650" cy="1771650"/>
            <a:chOff x="4450" y="0"/>
            <a:chExt cx="1118" cy="1104"/>
          </a:xfrm>
        </p:grpSpPr>
        <p:pic>
          <p:nvPicPr>
            <p:cNvPr id="23590" name="Picture 34" descr="CLOCK">
              <a:extLst>
                <a:ext uri="{FF2B5EF4-FFF2-40B4-BE49-F238E27FC236}">
                  <a16:creationId xmlns:a16="http://schemas.microsoft.com/office/drawing/2014/main" id="{4141B3D2-8371-6670-16CA-038BE471C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91" name="AutoShape 35">
              <a:extLst>
                <a:ext uri="{FF2B5EF4-FFF2-40B4-BE49-F238E27FC236}">
                  <a16:creationId xmlns:a16="http://schemas.microsoft.com/office/drawing/2014/main" id="{F012106A-0038-84B2-E0D5-3B023C929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65" name="Group 36">
            <a:extLst>
              <a:ext uri="{FF2B5EF4-FFF2-40B4-BE49-F238E27FC236}">
                <a16:creationId xmlns:a16="http://schemas.microsoft.com/office/drawing/2014/main" id="{23EF5060-D0F3-886E-E164-23976173878E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4989514"/>
            <a:ext cx="1803400" cy="1819275"/>
            <a:chOff x="4450" y="0"/>
            <a:chExt cx="1118" cy="1104"/>
          </a:xfrm>
        </p:grpSpPr>
        <p:pic>
          <p:nvPicPr>
            <p:cNvPr id="23588" name="Picture 37" descr="CLOCK">
              <a:extLst>
                <a:ext uri="{FF2B5EF4-FFF2-40B4-BE49-F238E27FC236}">
                  <a16:creationId xmlns:a16="http://schemas.microsoft.com/office/drawing/2014/main" id="{9E490E97-990D-43B2-0B28-7B4267BB50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9" name="AutoShape 38">
              <a:extLst>
                <a:ext uri="{FF2B5EF4-FFF2-40B4-BE49-F238E27FC236}">
                  <a16:creationId xmlns:a16="http://schemas.microsoft.com/office/drawing/2014/main" id="{73D8FEE8-70C4-0E04-5543-93FE830DD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69" name="Group 39">
            <a:extLst>
              <a:ext uri="{FF2B5EF4-FFF2-40B4-BE49-F238E27FC236}">
                <a16:creationId xmlns:a16="http://schemas.microsoft.com/office/drawing/2014/main" id="{C4082309-22F9-7379-438D-8F7DF00DCFAD}"/>
              </a:ext>
            </a:extLst>
          </p:cNvPr>
          <p:cNvGrpSpPr>
            <a:grpSpLocks/>
          </p:cNvGrpSpPr>
          <p:nvPr/>
        </p:nvGrpSpPr>
        <p:grpSpPr bwMode="auto">
          <a:xfrm>
            <a:off x="1606550" y="5013326"/>
            <a:ext cx="1860550" cy="1801813"/>
            <a:chOff x="4450" y="0"/>
            <a:chExt cx="1118" cy="1104"/>
          </a:xfrm>
        </p:grpSpPr>
        <p:pic>
          <p:nvPicPr>
            <p:cNvPr id="23586" name="Picture 40" descr="CLOCK">
              <a:extLst>
                <a:ext uri="{FF2B5EF4-FFF2-40B4-BE49-F238E27FC236}">
                  <a16:creationId xmlns:a16="http://schemas.microsoft.com/office/drawing/2014/main" id="{5D4AE4C3-8A5A-F9E9-506B-3284D105D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7" name="AutoShape 41">
              <a:extLst>
                <a:ext uri="{FF2B5EF4-FFF2-40B4-BE49-F238E27FC236}">
                  <a16:creationId xmlns:a16="http://schemas.microsoft.com/office/drawing/2014/main" id="{46B65A9E-D747-8B32-B9A5-21A426336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45EDDBB-A14E-3609-30B2-2A5D2ED62F3E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4989514"/>
            <a:ext cx="1884362" cy="1925637"/>
            <a:chOff x="4450" y="0"/>
            <a:chExt cx="1118" cy="1104"/>
          </a:xfrm>
        </p:grpSpPr>
        <p:pic>
          <p:nvPicPr>
            <p:cNvPr id="23584" name="Picture 73" descr="CLOCK">
              <a:extLst>
                <a:ext uri="{FF2B5EF4-FFF2-40B4-BE49-F238E27FC236}">
                  <a16:creationId xmlns:a16="http://schemas.microsoft.com/office/drawing/2014/main" id="{8960858F-1F85-DE88-5241-8D265B774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5" name="AutoShape 74">
              <a:extLst>
                <a:ext uri="{FF2B5EF4-FFF2-40B4-BE49-F238E27FC236}">
                  <a16:creationId xmlns:a16="http://schemas.microsoft.com/office/drawing/2014/main" id="{2D483714-2D98-4218-0769-1F4D7CF7D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05s </a:t>
              </a:r>
            </a:p>
          </p:txBody>
        </p:sp>
      </p:grpSp>
      <p:sp>
        <p:nvSpPr>
          <p:cNvPr id="76" name="AutoShape 75">
            <a:extLst>
              <a:ext uri="{FF2B5EF4-FFF2-40B4-BE49-F238E27FC236}">
                <a16:creationId xmlns:a16="http://schemas.microsoft.com/office/drawing/2014/main" id="{99BB4813-E3C7-B8ED-55FA-2C8D01FF0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1100" y="4149725"/>
            <a:ext cx="1524000" cy="2133600"/>
          </a:xfrm>
          <a:prstGeom prst="cloudCallout">
            <a:avLst>
              <a:gd name="adj1" fmla="val 98440"/>
              <a:gd name="adj2" fmla="val 21801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đ·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hÕt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250"/>
                            </p:stCondLst>
                            <p:childTnLst>
                              <p:par>
                                <p:cTn id="62" presetID="4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4" grpId="1" animBg="1"/>
      <p:bldP spid="70" grpId="0" animBg="1"/>
      <p:bldP spid="70" grpId="1" animBg="1"/>
      <p:bldP spid="54" grpId="0" animBg="1"/>
      <p:bldP spid="54" grpId="1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02F6D86B-C1CE-F0B8-C4C3-5EBA9157D7A5}"/>
              </a:ext>
            </a:extLst>
          </p:cNvPr>
          <p:cNvSpPr/>
          <p:nvPr/>
        </p:nvSpPr>
        <p:spPr>
          <a:xfrm>
            <a:off x="2495550" y="1"/>
            <a:ext cx="7416800" cy="122396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ED6074A-EE91-932D-D884-E6AC344EE32A}"/>
              </a:ext>
            </a:extLst>
          </p:cNvPr>
          <p:cNvSpPr/>
          <p:nvPr/>
        </p:nvSpPr>
        <p:spPr>
          <a:xfrm>
            <a:off x="4583114" y="5372101"/>
            <a:ext cx="4319587" cy="1368425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TRỒNG BẰNG HẠT</a:t>
            </a:r>
          </a:p>
        </p:txBody>
      </p:sp>
      <p:pic>
        <p:nvPicPr>
          <p:cNvPr id="25606" name="Content Placeholder 1">
            <a:extLst>
              <a:ext uri="{FF2B5EF4-FFF2-40B4-BE49-F238E27FC236}">
                <a16:creationId xmlns:a16="http://schemas.microsoft.com/office/drawing/2014/main" id="{927EF4E0-A6F7-218C-6B40-A8D10E11FE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14" y="1628800"/>
            <a:ext cx="7298779" cy="3762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" name="AutoShape 29">
            <a:extLst>
              <a:ext uri="{FF2B5EF4-FFF2-40B4-BE49-F238E27FC236}">
                <a16:creationId xmlns:a16="http://schemas.microsoft.com/office/drawing/2014/main" id="{E18A6075-8EF7-2F9B-7201-5A5D20D71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29138"/>
            <a:ext cx="1524000" cy="1905000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15 gi©y b¾t ®Çu</a:t>
            </a:r>
          </a:p>
        </p:txBody>
      </p:sp>
      <p:grpSp>
        <p:nvGrpSpPr>
          <p:cNvPr id="25" name="Group 30">
            <a:extLst>
              <a:ext uri="{FF2B5EF4-FFF2-40B4-BE49-F238E27FC236}">
                <a16:creationId xmlns:a16="http://schemas.microsoft.com/office/drawing/2014/main" id="{9F6E9873-D8E6-5F85-6217-3258D14BF098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4646" name="Picture 31" descr="CLOCK">
              <a:extLst>
                <a:ext uri="{FF2B5EF4-FFF2-40B4-BE49-F238E27FC236}">
                  <a16:creationId xmlns:a16="http://schemas.microsoft.com/office/drawing/2014/main" id="{B1E37C18-8266-9C65-7C57-9F81EB9F1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47" name="AutoShape 32">
              <a:extLst>
                <a:ext uri="{FF2B5EF4-FFF2-40B4-BE49-F238E27FC236}">
                  <a16:creationId xmlns:a16="http://schemas.microsoft.com/office/drawing/2014/main" id="{939CF16D-0837-53F2-323B-28840D4E3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28" name="Group 33">
            <a:extLst>
              <a:ext uri="{FF2B5EF4-FFF2-40B4-BE49-F238E27FC236}">
                <a16:creationId xmlns:a16="http://schemas.microsoft.com/office/drawing/2014/main" id="{DFC417C7-624F-40C7-0625-71F34F9629C2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4644" name="Picture 34" descr="CLOCK">
              <a:extLst>
                <a:ext uri="{FF2B5EF4-FFF2-40B4-BE49-F238E27FC236}">
                  <a16:creationId xmlns:a16="http://schemas.microsoft.com/office/drawing/2014/main" id="{738D59F7-DE84-6873-26D2-C8C2B8C0D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45" name="AutoShape 35">
              <a:extLst>
                <a:ext uri="{FF2B5EF4-FFF2-40B4-BE49-F238E27FC236}">
                  <a16:creationId xmlns:a16="http://schemas.microsoft.com/office/drawing/2014/main" id="{B4D9BF5F-CF52-8148-E8B0-4B8837A29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31" name="Group 36">
            <a:extLst>
              <a:ext uri="{FF2B5EF4-FFF2-40B4-BE49-F238E27FC236}">
                <a16:creationId xmlns:a16="http://schemas.microsoft.com/office/drawing/2014/main" id="{7CD1C427-4CE8-33FE-C457-B66FB6703BD2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4642" name="Picture 37" descr="CLOCK">
              <a:extLst>
                <a:ext uri="{FF2B5EF4-FFF2-40B4-BE49-F238E27FC236}">
                  <a16:creationId xmlns:a16="http://schemas.microsoft.com/office/drawing/2014/main" id="{0345EF05-1C60-DA28-B53A-3DA56F4FAE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43" name="AutoShape 38">
              <a:extLst>
                <a:ext uri="{FF2B5EF4-FFF2-40B4-BE49-F238E27FC236}">
                  <a16:creationId xmlns:a16="http://schemas.microsoft.com/office/drawing/2014/main" id="{08E0C56C-9450-CF9A-C300-91C5517B3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34" name="Group 39">
            <a:extLst>
              <a:ext uri="{FF2B5EF4-FFF2-40B4-BE49-F238E27FC236}">
                <a16:creationId xmlns:a16="http://schemas.microsoft.com/office/drawing/2014/main" id="{E570D479-3B45-2D33-D248-E632DBBCB77A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4640" name="Picture 40" descr="CLOCK">
              <a:extLst>
                <a:ext uri="{FF2B5EF4-FFF2-40B4-BE49-F238E27FC236}">
                  <a16:creationId xmlns:a16="http://schemas.microsoft.com/office/drawing/2014/main" id="{18987AB4-BA11-A83F-C453-DC39ED8AC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41" name="AutoShape 41">
              <a:extLst>
                <a:ext uri="{FF2B5EF4-FFF2-40B4-BE49-F238E27FC236}">
                  <a16:creationId xmlns:a16="http://schemas.microsoft.com/office/drawing/2014/main" id="{C7211BFA-5CB7-E38E-DAF6-5BA017241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37" name="Group 42">
            <a:extLst>
              <a:ext uri="{FF2B5EF4-FFF2-40B4-BE49-F238E27FC236}">
                <a16:creationId xmlns:a16="http://schemas.microsoft.com/office/drawing/2014/main" id="{228EFE50-A4B0-5F97-5809-E0EC48A5C10B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4638" name="Picture 43" descr="CLOCK">
              <a:extLst>
                <a:ext uri="{FF2B5EF4-FFF2-40B4-BE49-F238E27FC236}">
                  <a16:creationId xmlns:a16="http://schemas.microsoft.com/office/drawing/2014/main" id="{E0FA56F3-A101-488B-6BC7-DB3ED95BE2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39" name="AutoShape 44">
              <a:extLst>
                <a:ext uri="{FF2B5EF4-FFF2-40B4-BE49-F238E27FC236}">
                  <a16:creationId xmlns:a16="http://schemas.microsoft.com/office/drawing/2014/main" id="{4F43A051-7E3D-DAD1-699F-CD97E4252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40" name="Group 45">
            <a:extLst>
              <a:ext uri="{FF2B5EF4-FFF2-40B4-BE49-F238E27FC236}">
                <a16:creationId xmlns:a16="http://schemas.microsoft.com/office/drawing/2014/main" id="{3F60CEF6-83DE-8ECD-FD87-992A81FBC3B5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4636" name="Picture 46" descr="CLOCK">
              <a:extLst>
                <a:ext uri="{FF2B5EF4-FFF2-40B4-BE49-F238E27FC236}">
                  <a16:creationId xmlns:a16="http://schemas.microsoft.com/office/drawing/2014/main" id="{3FD14AB2-9008-030B-4D64-96410E42C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37" name="AutoShape 47">
              <a:extLst>
                <a:ext uri="{FF2B5EF4-FFF2-40B4-BE49-F238E27FC236}">
                  <a16:creationId xmlns:a16="http://schemas.microsoft.com/office/drawing/2014/main" id="{E912E625-D2BC-681E-69AC-5405007AE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43" name="Group 48">
            <a:extLst>
              <a:ext uri="{FF2B5EF4-FFF2-40B4-BE49-F238E27FC236}">
                <a16:creationId xmlns:a16="http://schemas.microsoft.com/office/drawing/2014/main" id="{4B3129C4-A9C8-5688-BF32-6E7B9C073BB4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4634" name="Picture 49" descr="CLOCK">
              <a:extLst>
                <a:ext uri="{FF2B5EF4-FFF2-40B4-BE49-F238E27FC236}">
                  <a16:creationId xmlns:a16="http://schemas.microsoft.com/office/drawing/2014/main" id="{E665593F-ED99-08FE-44A1-FD890DF5EA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35" name="AutoShape 50">
              <a:extLst>
                <a:ext uri="{FF2B5EF4-FFF2-40B4-BE49-F238E27FC236}">
                  <a16:creationId xmlns:a16="http://schemas.microsoft.com/office/drawing/2014/main" id="{C464AC5B-F422-A600-CF44-D11988C01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46" name="Group 51">
            <a:extLst>
              <a:ext uri="{FF2B5EF4-FFF2-40B4-BE49-F238E27FC236}">
                <a16:creationId xmlns:a16="http://schemas.microsoft.com/office/drawing/2014/main" id="{F5951085-23D8-0FFD-1FEE-A1C780F38F01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4632" name="Picture 52" descr="CLOCK">
              <a:extLst>
                <a:ext uri="{FF2B5EF4-FFF2-40B4-BE49-F238E27FC236}">
                  <a16:creationId xmlns:a16="http://schemas.microsoft.com/office/drawing/2014/main" id="{496BB16F-AD9D-B109-A427-57E54568B2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33" name="AutoShape 53">
              <a:extLst>
                <a:ext uri="{FF2B5EF4-FFF2-40B4-BE49-F238E27FC236}">
                  <a16:creationId xmlns:a16="http://schemas.microsoft.com/office/drawing/2014/main" id="{E5E49913-C1DF-6E89-DD83-9B0F31695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49" name="Group 54">
            <a:extLst>
              <a:ext uri="{FF2B5EF4-FFF2-40B4-BE49-F238E27FC236}">
                <a16:creationId xmlns:a16="http://schemas.microsoft.com/office/drawing/2014/main" id="{D27A1857-258F-4AA5-66B3-A9D1E2F82947}"/>
              </a:ext>
            </a:extLst>
          </p:cNvPr>
          <p:cNvGrpSpPr>
            <a:grpSpLocks/>
          </p:cNvGrpSpPr>
          <p:nvPr/>
        </p:nvGrpSpPr>
        <p:grpSpPr bwMode="auto">
          <a:xfrm>
            <a:off x="1693864" y="5413375"/>
            <a:ext cx="1774825" cy="1371600"/>
            <a:chOff x="4450" y="0"/>
            <a:chExt cx="1118" cy="1104"/>
          </a:xfrm>
        </p:grpSpPr>
        <p:pic>
          <p:nvPicPr>
            <p:cNvPr id="24630" name="Picture 55" descr="CLOCK">
              <a:extLst>
                <a:ext uri="{FF2B5EF4-FFF2-40B4-BE49-F238E27FC236}">
                  <a16:creationId xmlns:a16="http://schemas.microsoft.com/office/drawing/2014/main" id="{B7FCAB6A-5188-2525-8CC1-52CFADA799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31" name="AutoShape 56">
              <a:extLst>
                <a:ext uri="{FF2B5EF4-FFF2-40B4-BE49-F238E27FC236}">
                  <a16:creationId xmlns:a16="http://schemas.microsoft.com/office/drawing/2014/main" id="{2CC711DB-20BF-6563-B12A-073A61F8A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52" name="Group 57">
            <a:extLst>
              <a:ext uri="{FF2B5EF4-FFF2-40B4-BE49-F238E27FC236}">
                <a16:creationId xmlns:a16="http://schemas.microsoft.com/office/drawing/2014/main" id="{2B7A992F-6789-3038-1E88-E464B41AFABC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4628" name="Picture 58" descr="CLOCK">
              <a:extLst>
                <a:ext uri="{FF2B5EF4-FFF2-40B4-BE49-F238E27FC236}">
                  <a16:creationId xmlns:a16="http://schemas.microsoft.com/office/drawing/2014/main" id="{72C7B43B-7046-2E94-62D2-7115E468B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29" name="AutoShape 59">
              <a:extLst>
                <a:ext uri="{FF2B5EF4-FFF2-40B4-BE49-F238E27FC236}">
                  <a16:creationId xmlns:a16="http://schemas.microsoft.com/office/drawing/2014/main" id="{C6DA445C-355A-156D-24C4-4B9EF7D71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55" name="Group 60">
            <a:extLst>
              <a:ext uri="{FF2B5EF4-FFF2-40B4-BE49-F238E27FC236}">
                <a16:creationId xmlns:a16="http://schemas.microsoft.com/office/drawing/2014/main" id="{2C7339C2-95F1-DB98-D5D8-9A8977E6211C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4626" name="Picture 61" descr="CLOCK">
              <a:extLst>
                <a:ext uri="{FF2B5EF4-FFF2-40B4-BE49-F238E27FC236}">
                  <a16:creationId xmlns:a16="http://schemas.microsoft.com/office/drawing/2014/main" id="{183F495D-EA51-2576-E15A-0B8E2AAF06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27" name="AutoShape 62">
              <a:extLst>
                <a:ext uri="{FF2B5EF4-FFF2-40B4-BE49-F238E27FC236}">
                  <a16:creationId xmlns:a16="http://schemas.microsoft.com/office/drawing/2014/main" id="{AF340B46-D048-DDDE-EDA4-D07393BB4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58" name="Group 63">
            <a:extLst>
              <a:ext uri="{FF2B5EF4-FFF2-40B4-BE49-F238E27FC236}">
                <a16:creationId xmlns:a16="http://schemas.microsoft.com/office/drawing/2014/main" id="{634627DD-3EE3-64AE-D336-888D2BC532DF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4624" name="Picture 64" descr="CLOCK">
              <a:extLst>
                <a:ext uri="{FF2B5EF4-FFF2-40B4-BE49-F238E27FC236}">
                  <a16:creationId xmlns:a16="http://schemas.microsoft.com/office/drawing/2014/main" id="{9F34F7C6-3808-5E24-8525-EBF3B02561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25" name="AutoShape 65">
              <a:extLst>
                <a:ext uri="{FF2B5EF4-FFF2-40B4-BE49-F238E27FC236}">
                  <a16:creationId xmlns:a16="http://schemas.microsoft.com/office/drawing/2014/main" id="{6B9EED15-8F59-BAAA-D64C-B64A8BE0B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61" name="Group 66">
            <a:extLst>
              <a:ext uri="{FF2B5EF4-FFF2-40B4-BE49-F238E27FC236}">
                <a16:creationId xmlns:a16="http://schemas.microsoft.com/office/drawing/2014/main" id="{C4B8C04B-F319-1CDB-A8DB-43CAE50C4D9A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4622" name="Picture 67" descr="CLOCK">
              <a:extLst>
                <a:ext uri="{FF2B5EF4-FFF2-40B4-BE49-F238E27FC236}">
                  <a16:creationId xmlns:a16="http://schemas.microsoft.com/office/drawing/2014/main" id="{8B79E7CC-E237-2168-A798-8D8294297A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23" name="AutoShape 68">
              <a:extLst>
                <a:ext uri="{FF2B5EF4-FFF2-40B4-BE49-F238E27FC236}">
                  <a16:creationId xmlns:a16="http://schemas.microsoft.com/office/drawing/2014/main" id="{CA2E70FA-6396-21F3-7990-45109F2CE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64" name="Group 69">
            <a:extLst>
              <a:ext uri="{FF2B5EF4-FFF2-40B4-BE49-F238E27FC236}">
                <a16:creationId xmlns:a16="http://schemas.microsoft.com/office/drawing/2014/main" id="{F437F329-DBA6-81A2-AFE3-E28D3B81FBCF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4620" name="Picture 70" descr="CLOCK">
              <a:extLst>
                <a:ext uri="{FF2B5EF4-FFF2-40B4-BE49-F238E27FC236}">
                  <a16:creationId xmlns:a16="http://schemas.microsoft.com/office/drawing/2014/main" id="{D254A1A7-B00C-73EA-D251-BCBC823B8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21" name="AutoShape 71">
              <a:extLst>
                <a:ext uri="{FF2B5EF4-FFF2-40B4-BE49-F238E27FC236}">
                  <a16:creationId xmlns:a16="http://schemas.microsoft.com/office/drawing/2014/main" id="{1A3638A2-7DDF-71FA-315B-C4342BE85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67" name="Group 72">
            <a:extLst>
              <a:ext uri="{FF2B5EF4-FFF2-40B4-BE49-F238E27FC236}">
                <a16:creationId xmlns:a16="http://schemas.microsoft.com/office/drawing/2014/main" id="{C4723057-5DB0-0DD6-B30C-DDA669058D84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4618" name="Picture 73" descr="CLOCK">
              <a:extLst>
                <a:ext uri="{FF2B5EF4-FFF2-40B4-BE49-F238E27FC236}">
                  <a16:creationId xmlns:a16="http://schemas.microsoft.com/office/drawing/2014/main" id="{3D5894B5-76E6-A924-05E5-FFEB14245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19" name="AutoShape 74">
              <a:extLst>
                <a:ext uri="{FF2B5EF4-FFF2-40B4-BE49-F238E27FC236}">
                  <a16:creationId xmlns:a16="http://schemas.microsoft.com/office/drawing/2014/main" id="{9FCCDB8E-06CE-BEF3-81F2-F86F6ED15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70" name="AutoShape 75">
            <a:extLst>
              <a:ext uri="{FF2B5EF4-FFF2-40B4-BE49-F238E27FC236}">
                <a16:creationId xmlns:a16="http://schemas.microsoft.com/office/drawing/2014/main" id="{E6C13E9B-A1E2-4ADA-8C7D-54B0A183B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29138"/>
            <a:ext cx="1524000" cy="2133600"/>
          </a:xfrm>
          <a:prstGeom prst="cloudCallout">
            <a:avLst>
              <a:gd name="adj1" fmla="val 98440"/>
              <a:gd name="adj2" fmla="val 21801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đ·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hÕt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15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24046D-33FC-DE38-722D-A24429E8001B}"/>
              </a:ext>
            </a:extLst>
          </p:cNvPr>
          <p:cNvSpPr txBox="1"/>
          <p:nvPr/>
        </p:nvSpPr>
        <p:spPr>
          <a:xfrm>
            <a:off x="9525001" y="6474656"/>
            <a:ext cx="109270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GQ</a:t>
            </a:r>
          </a:p>
        </p:txBody>
      </p:sp>
      <p:sp>
        <p:nvSpPr>
          <p:cNvPr id="54" name="AutoShape 29">
            <a:extLst>
              <a:ext uri="{FF2B5EF4-FFF2-40B4-BE49-F238E27FC236}">
                <a16:creationId xmlns:a16="http://schemas.microsoft.com/office/drawing/2014/main" id="{5315585C-73B2-6CF8-1B57-A447A0713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150" y="4284663"/>
            <a:ext cx="1524000" cy="1905000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b¾t ®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  <p:grpSp>
        <p:nvGrpSpPr>
          <p:cNvPr id="56" name="Group 30">
            <a:extLst>
              <a:ext uri="{FF2B5EF4-FFF2-40B4-BE49-F238E27FC236}">
                <a16:creationId xmlns:a16="http://schemas.microsoft.com/office/drawing/2014/main" id="{DD8B94D4-3CC2-EE62-E20E-0BCD6CC981A8}"/>
              </a:ext>
            </a:extLst>
          </p:cNvPr>
          <p:cNvGrpSpPr>
            <a:grpSpLocks/>
          </p:cNvGrpSpPr>
          <p:nvPr/>
        </p:nvGrpSpPr>
        <p:grpSpPr bwMode="auto">
          <a:xfrm>
            <a:off x="1597026" y="4997450"/>
            <a:ext cx="1920875" cy="1733550"/>
            <a:chOff x="4450" y="0"/>
            <a:chExt cx="1118" cy="1104"/>
          </a:xfrm>
        </p:grpSpPr>
        <p:pic>
          <p:nvPicPr>
            <p:cNvPr id="24616" name="Picture 31" descr="CLOCK">
              <a:extLst>
                <a:ext uri="{FF2B5EF4-FFF2-40B4-BE49-F238E27FC236}">
                  <a16:creationId xmlns:a16="http://schemas.microsoft.com/office/drawing/2014/main" id="{9B94B811-00AB-CE73-1A45-F51CE1407B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17" name="AutoShape 32">
              <a:extLst>
                <a:ext uri="{FF2B5EF4-FFF2-40B4-BE49-F238E27FC236}">
                  <a16:creationId xmlns:a16="http://schemas.microsoft.com/office/drawing/2014/main" id="{2BFC2877-7422-19CD-E5C9-808D37D48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1" y="137"/>
              <a:ext cx="1007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60" name="Group 33">
            <a:extLst>
              <a:ext uri="{FF2B5EF4-FFF2-40B4-BE49-F238E27FC236}">
                <a16:creationId xmlns:a16="http://schemas.microsoft.com/office/drawing/2014/main" id="{DD9927F4-E48C-53D9-A7B2-57273836DC2A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5013325"/>
            <a:ext cx="1898650" cy="1771650"/>
            <a:chOff x="4450" y="0"/>
            <a:chExt cx="1118" cy="1104"/>
          </a:xfrm>
        </p:grpSpPr>
        <p:pic>
          <p:nvPicPr>
            <p:cNvPr id="24614" name="Picture 34" descr="CLOCK">
              <a:extLst>
                <a:ext uri="{FF2B5EF4-FFF2-40B4-BE49-F238E27FC236}">
                  <a16:creationId xmlns:a16="http://schemas.microsoft.com/office/drawing/2014/main" id="{2499758A-E9DB-A655-7E98-A564383B65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15" name="AutoShape 35">
              <a:extLst>
                <a:ext uri="{FF2B5EF4-FFF2-40B4-BE49-F238E27FC236}">
                  <a16:creationId xmlns:a16="http://schemas.microsoft.com/office/drawing/2014/main" id="{8E830086-20C5-B81F-7FBF-10E826CDF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65" name="Group 36">
            <a:extLst>
              <a:ext uri="{FF2B5EF4-FFF2-40B4-BE49-F238E27FC236}">
                <a16:creationId xmlns:a16="http://schemas.microsoft.com/office/drawing/2014/main" id="{07EF5841-10E6-B402-B429-57E85DCA370D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4989514"/>
            <a:ext cx="1803400" cy="1819275"/>
            <a:chOff x="4450" y="0"/>
            <a:chExt cx="1118" cy="1104"/>
          </a:xfrm>
        </p:grpSpPr>
        <p:pic>
          <p:nvPicPr>
            <p:cNvPr id="24612" name="Picture 37" descr="CLOCK">
              <a:extLst>
                <a:ext uri="{FF2B5EF4-FFF2-40B4-BE49-F238E27FC236}">
                  <a16:creationId xmlns:a16="http://schemas.microsoft.com/office/drawing/2014/main" id="{676474F5-7BC1-739A-C2FF-03ACF0AEF0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13" name="AutoShape 38">
              <a:extLst>
                <a:ext uri="{FF2B5EF4-FFF2-40B4-BE49-F238E27FC236}">
                  <a16:creationId xmlns:a16="http://schemas.microsoft.com/office/drawing/2014/main" id="{1B0D315C-64E4-C552-A637-288128E44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69" name="Group 39">
            <a:extLst>
              <a:ext uri="{FF2B5EF4-FFF2-40B4-BE49-F238E27FC236}">
                <a16:creationId xmlns:a16="http://schemas.microsoft.com/office/drawing/2014/main" id="{CB0EFFA6-F44F-C191-91FD-183BD0A2D26C}"/>
              </a:ext>
            </a:extLst>
          </p:cNvPr>
          <p:cNvGrpSpPr>
            <a:grpSpLocks/>
          </p:cNvGrpSpPr>
          <p:nvPr/>
        </p:nvGrpSpPr>
        <p:grpSpPr bwMode="auto">
          <a:xfrm>
            <a:off x="1606550" y="5013326"/>
            <a:ext cx="1860550" cy="1801813"/>
            <a:chOff x="4450" y="0"/>
            <a:chExt cx="1118" cy="1104"/>
          </a:xfrm>
        </p:grpSpPr>
        <p:pic>
          <p:nvPicPr>
            <p:cNvPr id="24610" name="Picture 40" descr="CLOCK">
              <a:extLst>
                <a:ext uri="{FF2B5EF4-FFF2-40B4-BE49-F238E27FC236}">
                  <a16:creationId xmlns:a16="http://schemas.microsoft.com/office/drawing/2014/main" id="{AAB2C0F8-99A5-405A-C583-76A8F47AA4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11" name="AutoShape 41">
              <a:extLst>
                <a:ext uri="{FF2B5EF4-FFF2-40B4-BE49-F238E27FC236}">
                  <a16:creationId xmlns:a16="http://schemas.microsoft.com/office/drawing/2014/main" id="{85B1792A-F350-AC5C-546C-09A8BA454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7A90E26-87D7-DEB2-213F-FCAF2FBBB191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4989514"/>
            <a:ext cx="1884362" cy="1925637"/>
            <a:chOff x="4450" y="0"/>
            <a:chExt cx="1118" cy="1104"/>
          </a:xfrm>
        </p:grpSpPr>
        <p:pic>
          <p:nvPicPr>
            <p:cNvPr id="24608" name="Picture 73" descr="CLOCK">
              <a:extLst>
                <a:ext uri="{FF2B5EF4-FFF2-40B4-BE49-F238E27FC236}">
                  <a16:creationId xmlns:a16="http://schemas.microsoft.com/office/drawing/2014/main" id="{A0E2BB44-8784-C2A8-F2A6-05AEB50A5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9" name="AutoShape 74">
              <a:extLst>
                <a:ext uri="{FF2B5EF4-FFF2-40B4-BE49-F238E27FC236}">
                  <a16:creationId xmlns:a16="http://schemas.microsoft.com/office/drawing/2014/main" id="{098FE470-9AF5-2A98-3633-AAF090072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05s </a:t>
              </a:r>
            </a:p>
          </p:txBody>
        </p:sp>
      </p:grpSp>
      <p:sp>
        <p:nvSpPr>
          <p:cNvPr id="76" name="AutoShape 75">
            <a:extLst>
              <a:ext uri="{FF2B5EF4-FFF2-40B4-BE49-F238E27FC236}">
                <a16:creationId xmlns:a16="http://schemas.microsoft.com/office/drawing/2014/main" id="{3EA68A7B-24B6-C5BF-E1DF-AC186B245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1100" y="4149725"/>
            <a:ext cx="1524000" cy="2133600"/>
          </a:xfrm>
          <a:prstGeom prst="cloudCallout">
            <a:avLst>
              <a:gd name="adj1" fmla="val 98440"/>
              <a:gd name="adj2" fmla="val 21801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đ·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hÕt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4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4" grpId="1" animBg="1"/>
      <p:bldP spid="70" grpId="0" animBg="1"/>
      <p:bldP spid="70" grpId="1" animBg="1"/>
      <p:bldP spid="54" grpId="0" animBg="1"/>
      <p:bldP spid="54" grpId="1" animBg="1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8344AB65-FAE2-756E-6CA9-BB28E646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429000"/>
            <a:ext cx="8229600" cy="11430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1E10DF8-DEAC-41DD-D41F-9B724A674B61}"/>
              </a:ext>
            </a:extLst>
          </p:cNvPr>
          <p:cNvSpPr/>
          <p:nvPr/>
        </p:nvSpPr>
        <p:spPr>
          <a:xfrm>
            <a:off x="2495550" y="1"/>
            <a:ext cx="7416800" cy="122396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2B74D56E-8CE1-FAB5-15CD-9E049E417A3E}"/>
              </a:ext>
            </a:extLst>
          </p:cNvPr>
          <p:cNvSpPr/>
          <p:nvPr/>
        </p:nvSpPr>
        <p:spPr>
          <a:xfrm>
            <a:off x="3867150" y="5656264"/>
            <a:ext cx="4713288" cy="111283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HÌNH 1: BẰNG CỦ</a:t>
            </a:r>
          </a:p>
          <a:p>
            <a:pPr algn="just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HÌNH 2: BẰNG CÀNH</a:t>
            </a:r>
          </a:p>
        </p:txBody>
      </p:sp>
      <p:pic>
        <p:nvPicPr>
          <p:cNvPr id="26629" name="Content Placeholder 3">
            <a:extLst>
              <a:ext uri="{FF2B5EF4-FFF2-40B4-BE49-F238E27FC236}">
                <a16:creationId xmlns:a16="http://schemas.microsoft.com/office/drawing/2014/main" id="{0B003ED8-C76E-DCA4-3F4A-FA0C0DC6A4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341438"/>
            <a:ext cx="4537075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6630" name="Picture 1">
            <a:extLst>
              <a:ext uri="{FF2B5EF4-FFF2-40B4-BE49-F238E27FC236}">
                <a16:creationId xmlns:a16="http://schemas.microsoft.com/office/drawing/2014/main" id="{81C9FBE0-BB6C-0D07-4BED-0E7671229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3" y="1831976"/>
            <a:ext cx="4546600" cy="355917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6" name="AutoShape 29">
            <a:extLst>
              <a:ext uri="{FF2B5EF4-FFF2-40B4-BE49-F238E27FC236}">
                <a16:creationId xmlns:a16="http://schemas.microsoft.com/office/drawing/2014/main" id="{D429D96C-73D1-53EF-775C-BBABEAA3C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29138"/>
            <a:ext cx="1524000" cy="1905000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15 gi©y b¾t ®Çu</a:t>
            </a:r>
          </a:p>
        </p:txBody>
      </p:sp>
      <p:grpSp>
        <p:nvGrpSpPr>
          <p:cNvPr id="27" name="Group 30">
            <a:extLst>
              <a:ext uri="{FF2B5EF4-FFF2-40B4-BE49-F238E27FC236}">
                <a16:creationId xmlns:a16="http://schemas.microsoft.com/office/drawing/2014/main" id="{357540ED-5357-C817-75C5-F61DB63E1A92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5674" name="Picture 31" descr="CLOCK">
              <a:extLst>
                <a:ext uri="{FF2B5EF4-FFF2-40B4-BE49-F238E27FC236}">
                  <a16:creationId xmlns:a16="http://schemas.microsoft.com/office/drawing/2014/main" id="{75335C31-565E-F7B5-3B1A-91089CB5B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75" name="AutoShape 32">
              <a:extLst>
                <a:ext uri="{FF2B5EF4-FFF2-40B4-BE49-F238E27FC236}">
                  <a16:creationId xmlns:a16="http://schemas.microsoft.com/office/drawing/2014/main" id="{B34279D8-E475-4559-AEBF-0135C7894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30" name="Group 33">
            <a:extLst>
              <a:ext uri="{FF2B5EF4-FFF2-40B4-BE49-F238E27FC236}">
                <a16:creationId xmlns:a16="http://schemas.microsoft.com/office/drawing/2014/main" id="{AB32D8E5-0EF0-ACAB-8448-1124EFADC745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5672" name="Picture 34" descr="CLOCK">
              <a:extLst>
                <a:ext uri="{FF2B5EF4-FFF2-40B4-BE49-F238E27FC236}">
                  <a16:creationId xmlns:a16="http://schemas.microsoft.com/office/drawing/2014/main" id="{12CA423C-99C5-9952-DAF4-2086219581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73" name="AutoShape 35">
              <a:extLst>
                <a:ext uri="{FF2B5EF4-FFF2-40B4-BE49-F238E27FC236}">
                  <a16:creationId xmlns:a16="http://schemas.microsoft.com/office/drawing/2014/main" id="{F5F5A6ED-0ECA-0170-FEB2-35452C7D1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33" name="Group 36">
            <a:extLst>
              <a:ext uri="{FF2B5EF4-FFF2-40B4-BE49-F238E27FC236}">
                <a16:creationId xmlns:a16="http://schemas.microsoft.com/office/drawing/2014/main" id="{B8C8AF77-FC99-9486-9ED1-960FF73C4B04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5670" name="Picture 37" descr="CLOCK">
              <a:extLst>
                <a:ext uri="{FF2B5EF4-FFF2-40B4-BE49-F238E27FC236}">
                  <a16:creationId xmlns:a16="http://schemas.microsoft.com/office/drawing/2014/main" id="{77F013DC-12D6-DD3F-4563-77CDD2166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71" name="AutoShape 38">
              <a:extLst>
                <a:ext uri="{FF2B5EF4-FFF2-40B4-BE49-F238E27FC236}">
                  <a16:creationId xmlns:a16="http://schemas.microsoft.com/office/drawing/2014/main" id="{E3392B8A-1199-6414-E8A0-97B722B20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36" name="Group 39">
            <a:extLst>
              <a:ext uri="{FF2B5EF4-FFF2-40B4-BE49-F238E27FC236}">
                <a16:creationId xmlns:a16="http://schemas.microsoft.com/office/drawing/2014/main" id="{9159C037-A3F4-4CB2-1B1A-E41501F24D04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5668" name="Picture 40" descr="CLOCK">
              <a:extLst>
                <a:ext uri="{FF2B5EF4-FFF2-40B4-BE49-F238E27FC236}">
                  <a16:creationId xmlns:a16="http://schemas.microsoft.com/office/drawing/2014/main" id="{866EC774-5EF1-5312-8126-ECA95F772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69" name="AutoShape 41">
              <a:extLst>
                <a:ext uri="{FF2B5EF4-FFF2-40B4-BE49-F238E27FC236}">
                  <a16:creationId xmlns:a16="http://schemas.microsoft.com/office/drawing/2014/main" id="{BA4EE386-3990-FEDD-578F-1162683F0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39" name="Group 42">
            <a:extLst>
              <a:ext uri="{FF2B5EF4-FFF2-40B4-BE49-F238E27FC236}">
                <a16:creationId xmlns:a16="http://schemas.microsoft.com/office/drawing/2014/main" id="{A1E1D1E6-E396-C0FD-F096-5396A1A0C5CE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5666" name="Picture 43" descr="CLOCK">
              <a:extLst>
                <a:ext uri="{FF2B5EF4-FFF2-40B4-BE49-F238E27FC236}">
                  <a16:creationId xmlns:a16="http://schemas.microsoft.com/office/drawing/2014/main" id="{6530AA5B-B263-A96A-0878-BE5140D192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67" name="AutoShape 44">
              <a:extLst>
                <a:ext uri="{FF2B5EF4-FFF2-40B4-BE49-F238E27FC236}">
                  <a16:creationId xmlns:a16="http://schemas.microsoft.com/office/drawing/2014/main" id="{BFB650B1-6540-C583-6DB7-4B6E7AB0B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42" name="Group 45">
            <a:extLst>
              <a:ext uri="{FF2B5EF4-FFF2-40B4-BE49-F238E27FC236}">
                <a16:creationId xmlns:a16="http://schemas.microsoft.com/office/drawing/2014/main" id="{A3388688-6C11-A24E-6426-6FBC51FC7CC2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5664" name="Picture 46" descr="CLOCK">
              <a:extLst>
                <a:ext uri="{FF2B5EF4-FFF2-40B4-BE49-F238E27FC236}">
                  <a16:creationId xmlns:a16="http://schemas.microsoft.com/office/drawing/2014/main" id="{363E6E0D-879F-7410-1E17-DD3A82C05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65" name="AutoShape 47">
              <a:extLst>
                <a:ext uri="{FF2B5EF4-FFF2-40B4-BE49-F238E27FC236}">
                  <a16:creationId xmlns:a16="http://schemas.microsoft.com/office/drawing/2014/main" id="{CF96AA56-65B4-724A-3B27-1CDCC2704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45" name="Group 48">
            <a:extLst>
              <a:ext uri="{FF2B5EF4-FFF2-40B4-BE49-F238E27FC236}">
                <a16:creationId xmlns:a16="http://schemas.microsoft.com/office/drawing/2014/main" id="{0104A119-4A9F-8379-4AE5-6E55C2E8EB62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5662" name="Picture 49" descr="CLOCK">
              <a:extLst>
                <a:ext uri="{FF2B5EF4-FFF2-40B4-BE49-F238E27FC236}">
                  <a16:creationId xmlns:a16="http://schemas.microsoft.com/office/drawing/2014/main" id="{A0D54497-80FA-76C5-98DF-4661315453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63" name="AutoShape 50">
              <a:extLst>
                <a:ext uri="{FF2B5EF4-FFF2-40B4-BE49-F238E27FC236}">
                  <a16:creationId xmlns:a16="http://schemas.microsoft.com/office/drawing/2014/main" id="{BD1138D6-B12B-A69B-3F77-23642127C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48" name="Group 51">
            <a:extLst>
              <a:ext uri="{FF2B5EF4-FFF2-40B4-BE49-F238E27FC236}">
                <a16:creationId xmlns:a16="http://schemas.microsoft.com/office/drawing/2014/main" id="{B21F7365-CB0B-2F89-E467-ACD57A724754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5660" name="Picture 52" descr="CLOCK">
              <a:extLst>
                <a:ext uri="{FF2B5EF4-FFF2-40B4-BE49-F238E27FC236}">
                  <a16:creationId xmlns:a16="http://schemas.microsoft.com/office/drawing/2014/main" id="{7130535D-A2DD-2746-AB5D-554C2F893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61" name="AutoShape 53">
              <a:extLst>
                <a:ext uri="{FF2B5EF4-FFF2-40B4-BE49-F238E27FC236}">
                  <a16:creationId xmlns:a16="http://schemas.microsoft.com/office/drawing/2014/main" id="{3336F507-1CCD-4785-EDDF-BCA76A3AC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51" name="Group 54">
            <a:extLst>
              <a:ext uri="{FF2B5EF4-FFF2-40B4-BE49-F238E27FC236}">
                <a16:creationId xmlns:a16="http://schemas.microsoft.com/office/drawing/2014/main" id="{932BB54B-248E-7703-1294-AD8C40DEC9F7}"/>
              </a:ext>
            </a:extLst>
          </p:cNvPr>
          <p:cNvGrpSpPr>
            <a:grpSpLocks/>
          </p:cNvGrpSpPr>
          <p:nvPr/>
        </p:nvGrpSpPr>
        <p:grpSpPr bwMode="auto">
          <a:xfrm>
            <a:off x="1693864" y="5413375"/>
            <a:ext cx="1774825" cy="1371600"/>
            <a:chOff x="4450" y="0"/>
            <a:chExt cx="1118" cy="1104"/>
          </a:xfrm>
        </p:grpSpPr>
        <p:pic>
          <p:nvPicPr>
            <p:cNvPr id="25658" name="Picture 55" descr="CLOCK">
              <a:extLst>
                <a:ext uri="{FF2B5EF4-FFF2-40B4-BE49-F238E27FC236}">
                  <a16:creationId xmlns:a16="http://schemas.microsoft.com/office/drawing/2014/main" id="{37FCC168-712E-ACB8-3975-E1A5082114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59" name="AutoShape 56">
              <a:extLst>
                <a:ext uri="{FF2B5EF4-FFF2-40B4-BE49-F238E27FC236}">
                  <a16:creationId xmlns:a16="http://schemas.microsoft.com/office/drawing/2014/main" id="{EC940FD6-6CF8-EA00-E5E0-2593BE182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54" name="Group 57">
            <a:extLst>
              <a:ext uri="{FF2B5EF4-FFF2-40B4-BE49-F238E27FC236}">
                <a16:creationId xmlns:a16="http://schemas.microsoft.com/office/drawing/2014/main" id="{75DF6DCE-73EB-EDD8-3EB4-FAA08F7D7D1D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5656" name="Picture 58" descr="CLOCK">
              <a:extLst>
                <a:ext uri="{FF2B5EF4-FFF2-40B4-BE49-F238E27FC236}">
                  <a16:creationId xmlns:a16="http://schemas.microsoft.com/office/drawing/2014/main" id="{3F15563C-D67D-56B4-9BA9-D866D39AEF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57" name="AutoShape 59">
              <a:extLst>
                <a:ext uri="{FF2B5EF4-FFF2-40B4-BE49-F238E27FC236}">
                  <a16:creationId xmlns:a16="http://schemas.microsoft.com/office/drawing/2014/main" id="{E002F14B-2C5D-633E-3BFC-01113395C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57" name="Group 60">
            <a:extLst>
              <a:ext uri="{FF2B5EF4-FFF2-40B4-BE49-F238E27FC236}">
                <a16:creationId xmlns:a16="http://schemas.microsoft.com/office/drawing/2014/main" id="{3C5D082A-4DB9-90F0-8E16-7351CC083720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5654" name="Picture 61" descr="CLOCK">
              <a:extLst>
                <a:ext uri="{FF2B5EF4-FFF2-40B4-BE49-F238E27FC236}">
                  <a16:creationId xmlns:a16="http://schemas.microsoft.com/office/drawing/2014/main" id="{3CA7B4BE-7E92-826A-5F07-A6CC5D163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55" name="AutoShape 62">
              <a:extLst>
                <a:ext uri="{FF2B5EF4-FFF2-40B4-BE49-F238E27FC236}">
                  <a16:creationId xmlns:a16="http://schemas.microsoft.com/office/drawing/2014/main" id="{56A69346-09C0-5FAE-5751-92A5209D0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60" name="Group 63">
            <a:extLst>
              <a:ext uri="{FF2B5EF4-FFF2-40B4-BE49-F238E27FC236}">
                <a16:creationId xmlns:a16="http://schemas.microsoft.com/office/drawing/2014/main" id="{8057F9E3-6895-FA3D-5CA6-2684B9E43C89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5652" name="Picture 64" descr="CLOCK">
              <a:extLst>
                <a:ext uri="{FF2B5EF4-FFF2-40B4-BE49-F238E27FC236}">
                  <a16:creationId xmlns:a16="http://schemas.microsoft.com/office/drawing/2014/main" id="{A8D9B0CC-D639-907D-598E-017880B37E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53" name="AutoShape 65">
              <a:extLst>
                <a:ext uri="{FF2B5EF4-FFF2-40B4-BE49-F238E27FC236}">
                  <a16:creationId xmlns:a16="http://schemas.microsoft.com/office/drawing/2014/main" id="{B6A53FC6-7FD1-8A71-2200-7E151ED07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63" name="Group 66">
            <a:extLst>
              <a:ext uri="{FF2B5EF4-FFF2-40B4-BE49-F238E27FC236}">
                <a16:creationId xmlns:a16="http://schemas.microsoft.com/office/drawing/2014/main" id="{BA65BF97-BAB2-DBD3-CFEB-3790AA81075B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5650" name="Picture 67" descr="CLOCK">
              <a:extLst>
                <a:ext uri="{FF2B5EF4-FFF2-40B4-BE49-F238E27FC236}">
                  <a16:creationId xmlns:a16="http://schemas.microsoft.com/office/drawing/2014/main" id="{89131EB7-EAF2-89D8-263C-01CC3D30E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51" name="AutoShape 68">
              <a:extLst>
                <a:ext uri="{FF2B5EF4-FFF2-40B4-BE49-F238E27FC236}">
                  <a16:creationId xmlns:a16="http://schemas.microsoft.com/office/drawing/2014/main" id="{6B7182CF-1FD7-EB77-0EF4-A198D3E6D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66" name="Group 69">
            <a:extLst>
              <a:ext uri="{FF2B5EF4-FFF2-40B4-BE49-F238E27FC236}">
                <a16:creationId xmlns:a16="http://schemas.microsoft.com/office/drawing/2014/main" id="{0FBDDAE6-B3DB-8CCB-B4CC-D14D01F27459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5648" name="Picture 70" descr="CLOCK">
              <a:extLst>
                <a:ext uri="{FF2B5EF4-FFF2-40B4-BE49-F238E27FC236}">
                  <a16:creationId xmlns:a16="http://schemas.microsoft.com/office/drawing/2014/main" id="{F6528CF5-4C14-AF9E-D565-35CCE738A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49" name="AutoShape 71">
              <a:extLst>
                <a:ext uri="{FF2B5EF4-FFF2-40B4-BE49-F238E27FC236}">
                  <a16:creationId xmlns:a16="http://schemas.microsoft.com/office/drawing/2014/main" id="{DA1A444B-6407-1DBA-2E5B-5761C5D0F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69" name="Group 72">
            <a:extLst>
              <a:ext uri="{FF2B5EF4-FFF2-40B4-BE49-F238E27FC236}">
                <a16:creationId xmlns:a16="http://schemas.microsoft.com/office/drawing/2014/main" id="{35103439-3830-3CE1-5DB6-FBE3299080AD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5646" name="Picture 73" descr="CLOCK">
              <a:extLst>
                <a:ext uri="{FF2B5EF4-FFF2-40B4-BE49-F238E27FC236}">
                  <a16:creationId xmlns:a16="http://schemas.microsoft.com/office/drawing/2014/main" id="{3886E77C-D691-FDA8-E660-B1C83DCB93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47" name="AutoShape 74">
              <a:extLst>
                <a:ext uri="{FF2B5EF4-FFF2-40B4-BE49-F238E27FC236}">
                  <a16:creationId xmlns:a16="http://schemas.microsoft.com/office/drawing/2014/main" id="{551D26E2-818A-8255-DBED-89145D25C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72" name="AutoShape 75">
            <a:extLst>
              <a:ext uri="{FF2B5EF4-FFF2-40B4-BE49-F238E27FC236}">
                <a16:creationId xmlns:a16="http://schemas.microsoft.com/office/drawing/2014/main" id="{66664479-2CFC-5ACC-314F-9D42E823F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29138"/>
            <a:ext cx="1524000" cy="2133600"/>
          </a:xfrm>
          <a:prstGeom prst="cloudCallout">
            <a:avLst>
              <a:gd name="adj1" fmla="val 98440"/>
              <a:gd name="adj2" fmla="val 21801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đ·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hÕt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15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  <p:sp>
        <p:nvSpPr>
          <p:cNvPr id="25624" name="TextBox 3">
            <a:extLst>
              <a:ext uri="{FF2B5EF4-FFF2-40B4-BE49-F238E27FC236}">
                <a16:creationId xmlns:a16="http://schemas.microsoft.com/office/drawing/2014/main" id="{4290EB95-47FF-27B4-5F68-117081020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1341438"/>
            <a:ext cx="309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sp>
        <p:nvSpPr>
          <p:cNvPr id="25625" name="TextBox 55">
            <a:extLst>
              <a:ext uri="{FF2B5EF4-FFF2-40B4-BE49-F238E27FC236}">
                <a16:creationId xmlns:a16="http://schemas.microsoft.com/office/drawing/2014/main" id="{C2F9A3C2-E7DC-CAD6-310B-6EA960D9F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6" y="1341438"/>
            <a:ext cx="309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911592D-9587-FD46-ABD2-2FA93DBFD70B}"/>
              </a:ext>
            </a:extLst>
          </p:cNvPr>
          <p:cNvSpPr txBox="1"/>
          <p:nvPr/>
        </p:nvSpPr>
        <p:spPr>
          <a:xfrm>
            <a:off x="9365999" y="6488668"/>
            <a:ext cx="109270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GQ</a:t>
            </a:r>
          </a:p>
        </p:txBody>
      </p:sp>
      <p:sp>
        <p:nvSpPr>
          <p:cNvPr id="58" name="AutoShape 29">
            <a:extLst>
              <a:ext uri="{FF2B5EF4-FFF2-40B4-BE49-F238E27FC236}">
                <a16:creationId xmlns:a16="http://schemas.microsoft.com/office/drawing/2014/main" id="{F3DBFF5F-B779-2F01-AD3C-836D208B2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150" y="4284663"/>
            <a:ext cx="1524000" cy="1905000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b¾t ®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  <p:grpSp>
        <p:nvGrpSpPr>
          <p:cNvPr id="59" name="Group 30">
            <a:extLst>
              <a:ext uri="{FF2B5EF4-FFF2-40B4-BE49-F238E27FC236}">
                <a16:creationId xmlns:a16="http://schemas.microsoft.com/office/drawing/2014/main" id="{0DD4BAEE-8008-6E32-F588-36F5F84B0A78}"/>
              </a:ext>
            </a:extLst>
          </p:cNvPr>
          <p:cNvGrpSpPr>
            <a:grpSpLocks/>
          </p:cNvGrpSpPr>
          <p:nvPr/>
        </p:nvGrpSpPr>
        <p:grpSpPr bwMode="auto">
          <a:xfrm>
            <a:off x="1597026" y="4997450"/>
            <a:ext cx="1920875" cy="1733550"/>
            <a:chOff x="4450" y="0"/>
            <a:chExt cx="1118" cy="1104"/>
          </a:xfrm>
        </p:grpSpPr>
        <p:pic>
          <p:nvPicPr>
            <p:cNvPr id="25644" name="Picture 31" descr="CLOCK">
              <a:extLst>
                <a:ext uri="{FF2B5EF4-FFF2-40B4-BE49-F238E27FC236}">
                  <a16:creationId xmlns:a16="http://schemas.microsoft.com/office/drawing/2014/main" id="{58DD77C8-F57A-B788-E2B3-76C7B9DD4D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45" name="AutoShape 32">
              <a:extLst>
                <a:ext uri="{FF2B5EF4-FFF2-40B4-BE49-F238E27FC236}">
                  <a16:creationId xmlns:a16="http://schemas.microsoft.com/office/drawing/2014/main" id="{567C7433-ACA4-672B-6809-18115A796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1" y="137"/>
              <a:ext cx="1007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64" name="Group 33">
            <a:extLst>
              <a:ext uri="{FF2B5EF4-FFF2-40B4-BE49-F238E27FC236}">
                <a16:creationId xmlns:a16="http://schemas.microsoft.com/office/drawing/2014/main" id="{1DA3E2B2-E5DC-F8B4-8682-A0FE3248C421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5013325"/>
            <a:ext cx="1898650" cy="1771650"/>
            <a:chOff x="4450" y="0"/>
            <a:chExt cx="1118" cy="1104"/>
          </a:xfrm>
        </p:grpSpPr>
        <p:pic>
          <p:nvPicPr>
            <p:cNvPr id="25642" name="Picture 34" descr="CLOCK">
              <a:extLst>
                <a:ext uri="{FF2B5EF4-FFF2-40B4-BE49-F238E27FC236}">
                  <a16:creationId xmlns:a16="http://schemas.microsoft.com/office/drawing/2014/main" id="{84604AEC-BC10-0B07-CF70-007C4E559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43" name="AutoShape 35">
              <a:extLst>
                <a:ext uri="{FF2B5EF4-FFF2-40B4-BE49-F238E27FC236}">
                  <a16:creationId xmlns:a16="http://schemas.microsoft.com/office/drawing/2014/main" id="{79182857-0B5E-5EF2-66DE-756E5FC8D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68" name="Group 36">
            <a:extLst>
              <a:ext uri="{FF2B5EF4-FFF2-40B4-BE49-F238E27FC236}">
                <a16:creationId xmlns:a16="http://schemas.microsoft.com/office/drawing/2014/main" id="{9239ACAA-0E5C-B4D1-0B1F-411CB5F35FCD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4989514"/>
            <a:ext cx="1803400" cy="1819275"/>
            <a:chOff x="4450" y="0"/>
            <a:chExt cx="1118" cy="1104"/>
          </a:xfrm>
        </p:grpSpPr>
        <p:pic>
          <p:nvPicPr>
            <p:cNvPr id="25640" name="Picture 37" descr="CLOCK">
              <a:extLst>
                <a:ext uri="{FF2B5EF4-FFF2-40B4-BE49-F238E27FC236}">
                  <a16:creationId xmlns:a16="http://schemas.microsoft.com/office/drawing/2014/main" id="{FC7F2412-0BCB-4B0C-7E82-D2E74554C2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41" name="AutoShape 38">
              <a:extLst>
                <a:ext uri="{FF2B5EF4-FFF2-40B4-BE49-F238E27FC236}">
                  <a16:creationId xmlns:a16="http://schemas.microsoft.com/office/drawing/2014/main" id="{275EF69D-886F-830E-550B-59888436D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73" name="Group 39">
            <a:extLst>
              <a:ext uri="{FF2B5EF4-FFF2-40B4-BE49-F238E27FC236}">
                <a16:creationId xmlns:a16="http://schemas.microsoft.com/office/drawing/2014/main" id="{49D3486F-5231-3307-318E-A2DDDC204DA6}"/>
              </a:ext>
            </a:extLst>
          </p:cNvPr>
          <p:cNvGrpSpPr>
            <a:grpSpLocks/>
          </p:cNvGrpSpPr>
          <p:nvPr/>
        </p:nvGrpSpPr>
        <p:grpSpPr bwMode="auto">
          <a:xfrm>
            <a:off x="1606550" y="5013326"/>
            <a:ext cx="1860550" cy="1801813"/>
            <a:chOff x="4450" y="0"/>
            <a:chExt cx="1118" cy="1104"/>
          </a:xfrm>
        </p:grpSpPr>
        <p:pic>
          <p:nvPicPr>
            <p:cNvPr id="25638" name="Picture 40" descr="CLOCK">
              <a:extLst>
                <a:ext uri="{FF2B5EF4-FFF2-40B4-BE49-F238E27FC236}">
                  <a16:creationId xmlns:a16="http://schemas.microsoft.com/office/drawing/2014/main" id="{F83AAC19-402A-F9E4-3A3B-117C454E12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9" name="AutoShape 41">
              <a:extLst>
                <a:ext uri="{FF2B5EF4-FFF2-40B4-BE49-F238E27FC236}">
                  <a16:creationId xmlns:a16="http://schemas.microsoft.com/office/drawing/2014/main" id="{C21B77CF-15CB-ABD4-B7D7-406E12F7A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76" name="Group 72">
            <a:extLst>
              <a:ext uri="{FF2B5EF4-FFF2-40B4-BE49-F238E27FC236}">
                <a16:creationId xmlns:a16="http://schemas.microsoft.com/office/drawing/2014/main" id="{CC5C81C5-8DC4-CCC4-8566-EB79BA635125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4989514"/>
            <a:ext cx="1884362" cy="1925637"/>
            <a:chOff x="4450" y="0"/>
            <a:chExt cx="1118" cy="1104"/>
          </a:xfrm>
        </p:grpSpPr>
        <p:pic>
          <p:nvPicPr>
            <p:cNvPr id="25636" name="Picture 73" descr="CLOCK">
              <a:extLst>
                <a:ext uri="{FF2B5EF4-FFF2-40B4-BE49-F238E27FC236}">
                  <a16:creationId xmlns:a16="http://schemas.microsoft.com/office/drawing/2014/main" id="{AC35A9B7-E874-952B-6337-BB1512610D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7" name="AutoShape 74">
              <a:extLst>
                <a:ext uri="{FF2B5EF4-FFF2-40B4-BE49-F238E27FC236}">
                  <a16:creationId xmlns:a16="http://schemas.microsoft.com/office/drawing/2014/main" id="{3BABB5FD-FFA8-B499-3149-1F94D348B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05s </a:t>
              </a:r>
            </a:p>
          </p:txBody>
        </p:sp>
      </p:grpSp>
      <p:sp>
        <p:nvSpPr>
          <p:cNvPr id="79" name="AutoShape 75">
            <a:extLst>
              <a:ext uri="{FF2B5EF4-FFF2-40B4-BE49-F238E27FC236}">
                <a16:creationId xmlns:a16="http://schemas.microsoft.com/office/drawing/2014/main" id="{5EBE27D3-5B9D-3C1E-460B-EE385EC0A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1100" y="4149725"/>
            <a:ext cx="1524000" cy="2133600"/>
          </a:xfrm>
          <a:prstGeom prst="cloudCallout">
            <a:avLst>
              <a:gd name="adj1" fmla="val 98440"/>
              <a:gd name="adj2" fmla="val 21801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đ·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hÕt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4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6" grpId="1" animBg="1"/>
      <p:bldP spid="72" grpId="0" animBg="1"/>
      <p:bldP spid="72" grpId="1" animBg="1"/>
      <p:bldP spid="58" grpId="0" animBg="1"/>
      <p:bldP spid="58" grpId="1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63274D1-8FCD-BD15-C901-300F65F549EA}"/>
              </a:ext>
            </a:extLst>
          </p:cNvPr>
          <p:cNvSpPr/>
          <p:nvPr/>
        </p:nvSpPr>
        <p:spPr>
          <a:xfrm>
            <a:off x="1504950" y="-50800"/>
            <a:ext cx="8394700" cy="122396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BD10764E-EFB9-47DC-7AA1-D2B14E6913F7}"/>
              </a:ext>
            </a:extLst>
          </p:cNvPr>
          <p:cNvSpPr/>
          <p:nvPr/>
        </p:nvSpPr>
        <p:spPr>
          <a:xfrm>
            <a:off x="1504951" y="1555751"/>
            <a:ext cx="2466975" cy="196691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THỦY CANH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A94BB-4D1B-9800-48A3-5C56181F3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0" y="1328738"/>
            <a:ext cx="6667500" cy="4457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AutoShape 29">
            <a:extLst>
              <a:ext uri="{FF2B5EF4-FFF2-40B4-BE49-F238E27FC236}">
                <a16:creationId xmlns:a16="http://schemas.microsoft.com/office/drawing/2014/main" id="{6BC9DE89-1593-38FD-7DCB-378735208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29138"/>
            <a:ext cx="1524000" cy="1905000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15 gi©y b¾t ®Çu</a:t>
            </a:r>
          </a:p>
        </p:txBody>
      </p:sp>
      <p:grpSp>
        <p:nvGrpSpPr>
          <p:cNvPr id="25" name="Group 30">
            <a:extLst>
              <a:ext uri="{FF2B5EF4-FFF2-40B4-BE49-F238E27FC236}">
                <a16:creationId xmlns:a16="http://schemas.microsoft.com/office/drawing/2014/main" id="{871C1144-6813-F347-F0D8-0AB53D379325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6694" name="Picture 31" descr="CLOCK">
              <a:extLst>
                <a:ext uri="{FF2B5EF4-FFF2-40B4-BE49-F238E27FC236}">
                  <a16:creationId xmlns:a16="http://schemas.microsoft.com/office/drawing/2014/main" id="{7E3E0AD7-A805-0825-650A-A45B5320A9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95" name="AutoShape 32">
              <a:extLst>
                <a:ext uri="{FF2B5EF4-FFF2-40B4-BE49-F238E27FC236}">
                  <a16:creationId xmlns:a16="http://schemas.microsoft.com/office/drawing/2014/main" id="{C374B899-E891-ABE8-BF6B-31FEE6301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28" name="Group 33">
            <a:extLst>
              <a:ext uri="{FF2B5EF4-FFF2-40B4-BE49-F238E27FC236}">
                <a16:creationId xmlns:a16="http://schemas.microsoft.com/office/drawing/2014/main" id="{19849E2A-500E-3F25-9344-3E745C1BB4EB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6692" name="Picture 34" descr="CLOCK">
              <a:extLst>
                <a:ext uri="{FF2B5EF4-FFF2-40B4-BE49-F238E27FC236}">
                  <a16:creationId xmlns:a16="http://schemas.microsoft.com/office/drawing/2014/main" id="{60524E8A-B408-E833-986F-56FC41D5D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93" name="AutoShape 35">
              <a:extLst>
                <a:ext uri="{FF2B5EF4-FFF2-40B4-BE49-F238E27FC236}">
                  <a16:creationId xmlns:a16="http://schemas.microsoft.com/office/drawing/2014/main" id="{6CAB6797-D048-CC6B-A0FF-228C89DAD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31" name="Group 36">
            <a:extLst>
              <a:ext uri="{FF2B5EF4-FFF2-40B4-BE49-F238E27FC236}">
                <a16:creationId xmlns:a16="http://schemas.microsoft.com/office/drawing/2014/main" id="{74A94AAF-B85B-34C3-0DFE-DA81988D4F1D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6690" name="Picture 37" descr="CLOCK">
              <a:extLst>
                <a:ext uri="{FF2B5EF4-FFF2-40B4-BE49-F238E27FC236}">
                  <a16:creationId xmlns:a16="http://schemas.microsoft.com/office/drawing/2014/main" id="{B09BCDAA-86F3-21FC-C52B-3E4C919C4A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91" name="AutoShape 38">
              <a:extLst>
                <a:ext uri="{FF2B5EF4-FFF2-40B4-BE49-F238E27FC236}">
                  <a16:creationId xmlns:a16="http://schemas.microsoft.com/office/drawing/2014/main" id="{1C351596-A2E2-A466-3D36-E8A3B10B5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34" name="Group 39">
            <a:extLst>
              <a:ext uri="{FF2B5EF4-FFF2-40B4-BE49-F238E27FC236}">
                <a16:creationId xmlns:a16="http://schemas.microsoft.com/office/drawing/2014/main" id="{B6EFE10E-168F-788C-433A-BEE25A346E05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6688" name="Picture 40" descr="CLOCK">
              <a:extLst>
                <a:ext uri="{FF2B5EF4-FFF2-40B4-BE49-F238E27FC236}">
                  <a16:creationId xmlns:a16="http://schemas.microsoft.com/office/drawing/2014/main" id="{52688F90-BB12-AB71-5713-DB702C3F37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89" name="AutoShape 41">
              <a:extLst>
                <a:ext uri="{FF2B5EF4-FFF2-40B4-BE49-F238E27FC236}">
                  <a16:creationId xmlns:a16="http://schemas.microsoft.com/office/drawing/2014/main" id="{5E28A6BD-841F-6589-8243-63A5D5C83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37" name="Group 42">
            <a:extLst>
              <a:ext uri="{FF2B5EF4-FFF2-40B4-BE49-F238E27FC236}">
                <a16:creationId xmlns:a16="http://schemas.microsoft.com/office/drawing/2014/main" id="{E6FF46E4-06E7-3962-9551-D26A463FDF56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6686" name="Picture 43" descr="CLOCK">
              <a:extLst>
                <a:ext uri="{FF2B5EF4-FFF2-40B4-BE49-F238E27FC236}">
                  <a16:creationId xmlns:a16="http://schemas.microsoft.com/office/drawing/2014/main" id="{51ED3E71-4ED1-E2C2-8981-2F53C536E0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87" name="AutoShape 44">
              <a:extLst>
                <a:ext uri="{FF2B5EF4-FFF2-40B4-BE49-F238E27FC236}">
                  <a16:creationId xmlns:a16="http://schemas.microsoft.com/office/drawing/2014/main" id="{0A2AEB1E-FC7A-36FA-5C01-F9FF886E2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40" name="Group 45">
            <a:extLst>
              <a:ext uri="{FF2B5EF4-FFF2-40B4-BE49-F238E27FC236}">
                <a16:creationId xmlns:a16="http://schemas.microsoft.com/office/drawing/2014/main" id="{7F925AA7-4873-EAB8-73B2-5BD087CF459E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6684" name="Picture 46" descr="CLOCK">
              <a:extLst>
                <a:ext uri="{FF2B5EF4-FFF2-40B4-BE49-F238E27FC236}">
                  <a16:creationId xmlns:a16="http://schemas.microsoft.com/office/drawing/2014/main" id="{905A63A3-7389-978C-29D4-8966356172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85" name="AutoShape 47">
              <a:extLst>
                <a:ext uri="{FF2B5EF4-FFF2-40B4-BE49-F238E27FC236}">
                  <a16:creationId xmlns:a16="http://schemas.microsoft.com/office/drawing/2014/main" id="{0CB1DE78-1D33-B88F-75D1-48D87D831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43" name="Group 48">
            <a:extLst>
              <a:ext uri="{FF2B5EF4-FFF2-40B4-BE49-F238E27FC236}">
                <a16:creationId xmlns:a16="http://schemas.microsoft.com/office/drawing/2014/main" id="{7728B53D-6A9D-3771-A294-2D9B0DD0D8CE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6682" name="Picture 49" descr="CLOCK">
              <a:extLst>
                <a:ext uri="{FF2B5EF4-FFF2-40B4-BE49-F238E27FC236}">
                  <a16:creationId xmlns:a16="http://schemas.microsoft.com/office/drawing/2014/main" id="{B7301772-C95B-C106-5B03-062569E919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83" name="AutoShape 50">
              <a:extLst>
                <a:ext uri="{FF2B5EF4-FFF2-40B4-BE49-F238E27FC236}">
                  <a16:creationId xmlns:a16="http://schemas.microsoft.com/office/drawing/2014/main" id="{4FAA4D54-0BDD-6241-52B4-A9AD0E658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46" name="Group 51">
            <a:extLst>
              <a:ext uri="{FF2B5EF4-FFF2-40B4-BE49-F238E27FC236}">
                <a16:creationId xmlns:a16="http://schemas.microsoft.com/office/drawing/2014/main" id="{165FF914-9783-8EEF-45A8-5FCE0D9DDE5B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6680" name="Picture 52" descr="CLOCK">
              <a:extLst>
                <a:ext uri="{FF2B5EF4-FFF2-40B4-BE49-F238E27FC236}">
                  <a16:creationId xmlns:a16="http://schemas.microsoft.com/office/drawing/2014/main" id="{0FB9D1B1-287B-C369-7C03-2E1580C5B6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81" name="AutoShape 53">
              <a:extLst>
                <a:ext uri="{FF2B5EF4-FFF2-40B4-BE49-F238E27FC236}">
                  <a16:creationId xmlns:a16="http://schemas.microsoft.com/office/drawing/2014/main" id="{3E7D8C69-346E-4EFB-80FD-FBF6184F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49" name="Group 54">
            <a:extLst>
              <a:ext uri="{FF2B5EF4-FFF2-40B4-BE49-F238E27FC236}">
                <a16:creationId xmlns:a16="http://schemas.microsoft.com/office/drawing/2014/main" id="{C533C3C6-1AC9-C504-527E-C9E084A33DDA}"/>
              </a:ext>
            </a:extLst>
          </p:cNvPr>
          <p:cNvGrpSpPr>
            <a:grpSpLocks/>
          </p:cNvGrpSpPr>
          <p:nvPr/>
        </p:nvGrpSpPr>
        <p:grpSpPr bwMode="auto">
          <a:xfrm>
            <a:off x="1693864" y="5413375"/>
            <a:ext cx="1774825" cy="1371600"/>
            <a:chOff x="4450" y="0"/>
            <a:chExt cx="1118" cy="1104"/>
          </a:xfrm>
        </p:grpSpPr>
        <p:pic>
          <p:nvPicPr>
            <p:cNvPr id="26678" name="Picture 55" descr="CLOCK">
              <a:extLst>
                <a:ext uri="{FF2B5EF4-FFF2-40B4-BE49-F238E27FC236}">
                  <a16:creationId xmlns:a16="http://schemas.microsoft.com/office/drawing/2014/main" id="{F59A120A-47FC-A891-BFE3-C7E62F7B8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79" name="AutoShape 56">
              <a:extLst>
                <a:ext uri="{FF2B5EF4-FFF2-40B4-BE49-F238E27FC236}">
                  <a16:creationId xmlns:a16="http://schemas.microsoft.com/office/drawing/2014/main" id="{BEA62716-C2B7-32E4-1C1C-A07A8EFFD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52" name="Group 57">
            <a:extLst>
              <a:ext uri="{FF2B5EF4-FFF2-40B4-BE49-F238E27FC236}">
                <a16:creationId xmlns:a16="http://schemas.microsoft.com/office/drawing/2014/main" id="{64103A5B-D2AB-2B1D-8622-357C32EA99BB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6676" name="Picture 58" descr="CLOCK">
              <a:extLst>
                <a:ext uri="{FF2B5EF4-FFF2-40B4-BE49-F238E27FC236}">
                  <a16:creationId xmlns:a16="http://schemas.microsoft.com/office/drawing/2014/main" id="{AD8914DC-B64D-20E7-FB80-333141AD9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77" name="AutoShape 59">
              <a:extLst>
                <a:ext uri="{FF2B5EF4-FFF2-40B4-BE49-F238E27FC236}">
                  <a16:creationId xmlns:a16="http://schemas.microsoft.com/office/drawing/2014/main" id="{79D661EF-79FA-6EFC-22D9-9EC98D89D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55" name="Group 60">
            <a:extLst>
              <a:ext uri="{FF2B5EF4-FFF2-40B4-BE49-F238E27FC236}">
                <a16:creationId xmlns:a16="http://schemas.microsoft.com/office/drawing/2014/main" id="{B9FFD739-6069-5DB8-3F72-12EC4308D786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6674" name="Picture 61" descr="CLOCK">
              <a:extLst>
                <a:ext uri="{FF2B5EF4-FFF2-40B4-BE49-F238E27FC236}">
                  <a16:creationId xmlns:a16="http://schemas.microsoft.com/office/drawing/2014/main" id="{5F1DC35B-1669-9E05-954A-0A3B010D8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75" name="AutoShape 62">
              <a:extLst>
                <a:ext uri="{FF2B5EF4-FFF2-40B4-BE49-F238E27FC236}">
                  <a16:creationId xmlns:a16="http://schemas.microsoft.com/office/drawing/2014/main" id="{9A44A7A6-7675-7A1D-D8E2-4CD9FE28B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58" name="Group 63">
            <a:extLst>
              <a:ext uri="{FF2B5EF4-FFF2-40B4-BE49-F238E27FC236}">
                <a16:creationId xmlns:a16="http://schemas.microsoft.com/office/drawing/2014/main" id="{851D1698-6501-F4F6-211A-790521375F52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6672" name="Picture 64" descr="CLOCK">
              <a:extLst>
                <a:ext uri="{FF2B5EF4-FFF2-40B4-BE49-F238E27FC236}">
                  <a16:creationId xmlns:a16="http://schemas.microsoft.com/office/drawing/2014/main" id="{98FE91AC-1155-8F86-D0EC-27AFC7CE2B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73" name="AutoShape 65">
              <a:extLst>
                <a:ext uri="{FF2B5EF4-FFF2-40B4-BE49-F238E27FC236}">
                  <a16:creationId xmlns:a16="http://schemas.microsoft.com/office/drawing/2014/main" id="{D2851888-A1AC-62B5-116E-AB6E7B653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61" name="Group 66">
            <a:extLst>
              <a:ext uri="{FF2B5EF4-FFF2-40B4-BE49-F238E27FC236}">
                <a16:creationId xmlns:a16="http://schemas.microsoft.com/office/drawing/2014/main" id="{7F370DC6-3CA5-6B37-3A84-DC937CF3957F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6670" name="Picture 67" descr="CLOCK">
              <a:extLst>
                <a:ext uri="{FF2B5EF4-FFF2-40B4-BE49-F238E27FC236}">
                  <a16:creationId xmlns:a16="http://schemas.microsoft.com/office/drawing/2014/main" id="{BFE0AE99-ADBA-3016-60B9-33C2E0F9EB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71" name="AutoShape 68">
              <a:extLst>
                <a:ext uri="{FF2B5EF4-FFF2-40B4-BE49-F238E27FC236}">
                  <a16:creationId xmlns:a16="http://schemas.microsoft.com/office/drawing/2014/main" id="{EB2A89E2-5213-301F-09AB-D09B174F9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64" name="Group 69">
            <a:extLst>
              <a:ext uri="{FF2B5EF4-FFF2-40B4-BE49-F238E27FC236}">
                <a16:creationId xmlns:a16="http://schemas.microsoft.com/office/drawing/2014/main" id="{A606B88A-134A-CE9F-A28E-9DAFC689BABE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426075"/>
            <a:ext cx="1774825" cy="1371600"/>
            <a:chOff x="4450" y="0"/>
            <a:chExt cx="1118" cy="1104"/>
          </a:xfrm>
        </p:grpSpPr>
        <p:pic>
          <p:nvPicPr>
            <p:cNvPr id="26668" name="Picture 70" descr="CLOCK">
              <a:extLst>
                <a:ext uri="{FF2B5EF4-FFF2-40B4-BE49-F238E27FC236}">
                  <a16:creationId xmlns:a16="http://schemas.microsoft.com/office/drawing/2014/main" id="{FF3F241D-135F-C3C4-0F93-CC809EB5B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9" name="AutoShape 71">
              <a:extLst>
                <a:ext uri="{FF2B5EF4-FFF2-40B4-BE49-F238E27FC236}">
                  <a16:creationId xmlns:a16="http://schemas.microsoft.com/office/drawing/2014/main" id="{F37D08F7-B256-8559-CCEB-DC9124E7B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67" name="Group 72">
            <a:extLst>
              <a:ext uri="{FF2B5EF4-FFF2-40B4-BE49-F238E27FC236}">
                <a16:creationId xmlns:a16="http://schemas.microsoft.com/office/drawing/2014/main" id="{23ECD03C-90E3-5387-48F7-F27AA8C870A0}"/>
              </a:ext>
            </a:extLst>
          </p:cNvPr>
          <p:cNvGrpSpPr>
            <a:grpSpLocks/>
          </p:cNvGrpSpPr>
          <p:nvPr/>
        </p:nvGrpSpPr>
        <p:grpSpPr bwMode="auto">
          <a:xfrm>
            <a:off x="1731964" y="5426075"/>
            <a:ext cx="1774825" cy="1371600"/>
            <a:chOff x="4450" y="0"/>
            <a:chExt cx="1118" cy="1104"/>
          </a:xfrm>
        </p:grpSpPr>
        <p:pic>
          <p:nvPicPr>
            <p:cNvPr id="26666" name="Picture 73" descr="CLOCK">
              <a:extLst>
                <a:ext uri="{FF2B5EF4-FFF2-40B4-BE49-F238E27FC236}">
                  <a16:creationId xmlns:a16="http://schemas.microsoft.com/office/drawing/2014/main" id="{58476EC0-4BE4-DA6E-F310-C32F29A6E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7" name="AutoShape 74">
              <a:extLst>
                <a:ext uri="{FF2B5EF4-FFF2-40B4-BE49-F238E27FC236}">
                  <a16:creationId xmlns:a16="http://schemas.microsoft.com/office/drawing/2014/main" id="{9332CF6E-9B17-1594-BEE3-B686B672E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70" name="AutoShape 75">
            <a:extLst>
              <a:ext uri="{FF2B5EF4-FFF2-40B4-BE49-F238E27FC236}">
                <a16:creationId xmlns:a16="http://schemas.microsoft.com/office/drawing/2014/main" id="{8D520DC0-E1D1-CAD9-F677-36CDAE2BF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529138"/>
            <a:ext cx="1524000" cy="2133600"/>
          </a:xfrm>
          <a:prstGeom prst="cloudCallout">
            <a:avLst>
              <a:gd name="adj1" fmla="val 98440"/>
              <a:gd name="adj2" fmla="val 21801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đ·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hÕt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15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15D7B4C-A144-021C-578A-7EA6505B04C6}"/>
              </a:ext>
            </a:extLst>
          </p:cNvPr>
          <p:cNvSpPr txBox="1"/>
          <p:nvPr/>
        </p:nvSpPr>
        <p:spPr>
          <a:xfrm>
            <a:off x="8831502" y="6580882"/>
            <a:ext cx="109270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GQ</a:t>
            </a:r>
          </a:p>
        </p:txBody>
      </p:sp>
      <p:sp>
        <p:nvSpPr>
          <p:cNvPr id="54" name="AutoShape 29">
            <a:extLst>
              <a:ext uri="{FF2B5EF4-FFF2-40B4-BE49-F238E27FC236}">
                <a16:creationId xmlns:a16="http://schemas.microsoft.com/office/drawing/2014/main" id="{294853C4-B87D-C183-ADF9-0DDB99CE4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150" y="4284663"/>
            <a:ext cx="1524000" cy="1905000"/>
          </a:xfrm>
          <a:prstGeom prst="cloudCallout">
            <a:avLst>
              <a:gd name="adj1" fmla="val 199065"/>
              <a:gd name="adj2" fmla="val 75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b¾t ®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  <p:grpSp>
        <p:nvGrpSpPr>
          <p:cNvPr id="56" name="Group 30">
            <a:extLst>
              <a:ext uri="{FF2B5EF4-FFF2-40B4-BE49-F238E27FC236}">
                <a16:creationId xmlns:a16="http://schemas.microsoft.com/office/drawing/2014/main" id="{9AECC2F1-D51F-9295-A29C-FE48298724C4}"/>
              </a:ext>
            </a:extLst>
          </p:cNvPr>
          <p:cNvGrpSpPr>
            <a:grpSpLocks/>
          </p:cNvGrpSpPr>
          <p:nvPr/>
        </p:nvGrpSpPr>
        <p:grpSpPr bwMode="auto">
          <a:xfrm>
            <a:off x="1597026" y="4997450"/>
            <a:ext cx="1920875" cy="1733550"/>
            <a:chOff x="4450" y="0"/>
            <a:chExt cx="1118" cy="1104"/>
          </a:xfrm>
        </p:grpSpPr>
        <p:pic>
          <p:nvPicPr>
            <p:cNvPr id="26664" name="Picture 31" descr="CLOCK">
              <a:extLst>
                <a:ext uri="{FF2B5EF4-FFF2-40B4-BE49-F238E27FC236}">
                  <a16:creationId xmlns:a16="http://schemas.microsoft.com/office/drawing/2014/main" id="{E5D58E25-2430-C7DE-73FF-9BC752FCEB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5" name="AutoShape 32">
              <a:extLst>
                <a:ext uri="{FF2B5EF4-FFF2-40B4-BE49-F238E27FC236}">
                  <a16:creationId xmlns:a16="http://schemas.microsoft.com/office/drawing/2014/main" id="{5170DE57-3F05-3536-242F-5581E8F16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1" y="137"/>
              <a:ext cx="1007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60" name="Group 33">
            <a:extLst>
              <a:ext uri="{FF2B5EF4-FFF2-40B4-BE49-F238E27FC236}">
                <a16:creationId xmlns:a16="http://schemas.microsoft.com/office/drawing/2014/main" id="{2D4D0F25-F191-BC9D-2C26-1387503E9CE0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5013325"/>
            <a:ext cx="1898650" cy="1771650"/>
            <a:chOff x="4450" y="0"/>
            <a:chExt cx="1118" cy="1104"/>
          </a:xfrm>
        </p:grpSpPr>
        <p:pic>
          <p:nvPicPr>
            <p:cNvPr id="26662" name="Picture 34" descr="CLOCK">
              <a:extLst>
                <a:ext uri="{FF2B5EF4-FFF2-40B4-BE49-F238E27FC236}">
                  <a16:creationId xmlns:a16="http://schemas.microsoft.com/office/drawing/2014/main" id="{6CE12FD0-AD0C-40E1-0D5C-6F7910343D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3" name="AutoShape 35">
              <a:extLst>
                <a:ext uri="{FF2B5EF4-FFF2-40B4-BE49-F238E27FC236}">
                  <a16:creationId xmlns:a16="http://schemas.microsoft.com/office/drawing/2014/main" id="{3CAEDAF8-CE3A-EC1C-081E-314062095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65" name="Group 36">
            <a:extLst>
              <a:ext uri="{FF2B5EF4-FFF2-40B4-BE49-F238E27FC236}">
                <a16:creationId xmlns:a16="http://schemas.microsoft.com/office/drawing/2014/main" id="{B64F3C66-7AEC-22A9-D57D-47B0C6706D26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4989514"/>
            <a:ext cx="1803400" cy="1819275"/>
            <a:chOff x="4450" y="0"/>
            <a:chExt cx="1118" cy="1104"/>
          </a:xfrm>
        </p:grpSpPr>
        <p:pic>
          <p:nvPicPr>
            <p:cNvPr id="26660" name="Picture 37" descr="CLOCK">
              <a:extLst>
                <a:ext uri="{FF2B5EF4-FFF2-40B4-BE49-F238E27FC236}">
                  <a16:creationId xmlns:a16="http://schemas.microsoft.com/office/drawing/2014/main" id="{B7D222F3-942B-0FA4-A529-4B094CCBE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1" name="AutoShape 38">
              <a:extLst>
                <a:ext uri="{FF2B5EF4-FFF2-40B4-BE49-F238E27FC236}">
                  <a16:creationId xmlns:a16="http://schemas.microsoft.com/office/drawing/2014/main" id="{98739CDB-569C-A007-5CA0-F41A87E66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69" name="Group 39">
            <a:extLst>
              <a:ext uri="{FF2B5EF4-FFF2-40B4-BE49-F238E27FC236}">
                <a16:creationId xmlns:a16="http://schemas.microsoft.com/office/drawing/2014/main" id="{99B9E214-7D67-827C-14BF-A90B7FE55392}"/>
              </a:ext>
            </a:extLst>
          </p:cNvPr>
          <p:cNvGrpSpPr>
            <a:grpSpLocks/>
          </p:cNvGrpSpPr>
          <p:nvPr/>
        </p:nvGrpSpPr>
        <p:grpSpPr bwMode="auto">
          <a:xfrm>
            <a:off x="1606550" y="5013326"/>
            <a:ext cx="1860550" cy="1801813"/>
            <a:chOff x="4450" y="0"/>
            <a:chExt cx="1118" cy="1104"/>
          </a:xfrm>
        </p:grpSpPr>
        <p:pic>
          <p:nvPicPr>
            <p:cNvPr id="26658" name="Picture 40" descr="CLOCK">
              <a:extLst>
                <a:ext uri="{FF2B5EF4-FFF2-40B4-BE49-F238E27FC236}">
                  <a16:creationId xmlns:a16="http://schemas.microsoft.com/office/drawing/2014/main" id="{471222A1-F30B-FBBF-9BCB-BFAEFDD02F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9" name="AutoShape 41">
              <a:extLst>
                <a:ext uri="{FF2B5EF4-FFF2-40B4-BE49-F238E27FC236}">
                  <a16:creationId xmlns:a16="http://schemas.microsoft.com/office/drawing/2014/main" id="{B53B6C1E-E345-EFD1-1E7D-F83585AFD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C0CE8DE-E970-4829-BDBB-DDFFDA1C51B6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4989514"/>
            <a:ext cx="1884362" cy="1925637"/>
            <a:chOff x="4450" y="0"/>
            <a:chExt cx="1118" cy="1104"/>
          </a:xfrm>
        </p:grpSpPr>
        <p:pic>
          <p:nvPicPr>
            <p:cNvPr id="26656" name="Picture 73" descr="CLOCK">
              <a:extLst>
                <a:ext uri="{FF2B5EF4-FFF2-40B4-BE49-F238E27FC236}">
                  <a16:creationId xmlns:a16="http://schemas.microsoft.com/office/drawing/2014/main" id="{841E010B-BF36-8735-1829-ED94805A49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7" name="AutoShape 74">
              <a:extLst>
                <a:ext uri="{FF2B5EF4-FFF2-40B4-BE49-F238E27FC236}">
                  <a16:creationId xmlns:a16="http://schemas.microsoft.com/office/drawing/2014/main" id="{A78E5B19-7D02-7AF1-333B-579B68D95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000">
                  <a:solidFill>
                    <a:srgbClr val="FF3300"/>
                  </a:solidFill>
                </a:rPr>
                <a:t>05s </a:t>
              </a:r>
            </a:p>
          </p:txBody>
        </p:sp>
      </p:grpSp>
      <p:sp>
        <p:nvSpPr>
          <p:cNvPr id="76" name="AutoShape 75">
            <a:extLst>
              <a:ext uri="{FF2B5EF4-FFF2-40B4-BE49-F238E27FC236}">
                <a16:creationId xmlns:a16="http://schemas.microsoft.com/office/drawing/2014/main" id="{D1852E58-B029-92AC-C940-112BC03D6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1100" y="4149725"/>
            <a:ext cx="1524000" cy="2133600"/>
          </a:xfrm>
          <a:prstGeom prst="cloudCallout">
            <a:avLst>
              <a:gd name="adj1" fmla="val 98440"/>
              <a:gd name="adj2" fmla="val 21801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đ·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hÕt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gi©y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4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4" grpId="1" animBg="1"/>
      <p:bldP spid="70" grpId="0" animBg="1"/>
      <p:bldP spid="70" grpId="1" animBg="1"/>
      <p:bldP spid="54" grpId="0" animBg="1"/>
      <p:bldP spid="54" grpId="1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520844"/>
            <a:ext cx="3824431" cy="3909995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sp>
        <p:nvSpPr>
          <p:cNvPr id="6" name="AutoShape 2" descr="Các giống quýt, cách chọn quýt ngon và phân biệt quýt Trung Quốc,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678" y="520844"/>
            <a:ext cx="4010888" cy="3909995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pic>
        <p:nvPicPr>
          <p:cNvPr id="1027" name="Picture 1" descr="Rau Muống Hình ảnh | Định dạng hình ảnh JPG 501327969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007" y="520844"/>
            <a:ext cx="4031670" cy="3909995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07462" y="4545896"/>
            <a:ext cx="1057675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lang,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7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" y="489831"/>
            <a:ext cx="11985938" cy="70189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MỞ ĐẦU VỀ TRỒNG TRỌT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942" y="1799687"/>
            <a:ext cx="11567804" cy="943377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2191" y="1677247"/>
            <a:ext cx="85178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</a:p>
        </p:txBody>
      </p:sp>
      <p:sp>
        <p:nvSpPr>
          <p:cNvPr id="3" name="Rectangle 2"/>
          <p:cNvSpPr/>
          <p:nvPr/>
        </p:nvSpPr>
        <p:spPr>
          <a:xfrm>
            <a:off x="752812" y="3156670"/>
            <a:ext cx="1063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812" y="4730523"/>
            <a:ext cx="1063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EE6980C7-4531-4E2A-ACB5-576D0DEEB409}"/>
  <p:tag name="GENSWF_SLIDE_UID" val="{298EA3D4-E927-440A-8E29-2BEF77C7085A}:108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2156</Words>
  <Application>Microsoft Office PowerPoint</Application>
  <PresentationFormat>Widescreen</PresentationFormat>
  <Paragraphs>386</Paragraphs>
  <Slides>28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等线</vt:lpstr>
      <vt:lpstr>.VnTime</vt:lpstr>
      <vt:lpstr>Arial</vt:lpstr>
      <vt:lpstr>Calibri</vt:lpstr>
      <vt:lpstr>Calibri Light</vt:lpstr>
      <vt:lpstr>Times New Roman</vt:lpstr>
      <vt:lpstr>VNI-Times</vt:lpstr>
      <vt:lpstr>Office Theme</vt:lpstr>
      <vt:lpstr>1_Default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Chương 1. MỞ ĐẦU VỀ TRỒNG TRỌT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LXN</Manager>
  <Company>Du An- Mien Phi - 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An- Mien Phi - STEM</dc:title>
  <dc:subject>Du An- Mien Phi - STEM</dc:subject>
  <dc:creator>Du An- Mien Phi - STEM</dc:creator>
  <cp:keywords>Du An- Mien Phi - STEM</cp:keywords>
  <dc:description>Du An- Mien Phi - STEM</dc:description>
  <cp:lastModifiedBy>Admin</cp:lastModifiedBy>
  <cp:revision>104</cp:revision>
  <dcterms:created xsi:type="dcterms:W3CDTF">2022-07-22T10:00:53Z</dcterms:created>
  <dcterms:modified xsi:type="dcterms:W3CDTF">2024-08-29T13:39:59Z</dcterms:modified>
  <cp:category>Du An- Mien Phi - STEM</cp:category>
</cp:coreProperties>
</file>