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4" r:id="rId8"/>
    <p:sldId id="265" r:id="rId9"/>
    <p:sldId id="266" r:id="rId10"/>
    <p:sldId id="268" r:id="rId11"/>
    <p:sldId id="270" r:id="rId12"/>
    <p:sldId id="271" r:id="rId13"/>
    <p:sldId id="27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8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D798-2A7D-41BC-90C2-6799C9FE8E6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01697-82F5-4A12-9BB6-F778F00BFE4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D798-2A7D-41BC-90C2-6799C9FE8E6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01697-82F5-4A12-9BB6-F778F00BFE4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D798-2A7D-41BC-90C2-6799C9FE8E6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01697-82F5-4A12-9BB6-F778F00BFE4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D798-2A7D-41BC-90C2-6799C9FE8E6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01697-82F5-4A12-9BB6-F778F00BFE4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D798-2A7D-41BC-90C2-6799C9FE8E6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01697-82F5-4A12-9BB6-F778F00BFE4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D798-2A7D-41BC-90C2-6799C9FE8E6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01697-82F5-4A12-9BB6-F778F00BFE4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D798-2A7D-41BC-90C2-6799C9FE8E69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01697-82F5-4A12-9BB6-F778F00BFE4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D798-2A7D-41BC-90C2-6799C9FE8E69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01697-82F5-4A12-9BB6-F778F00BFE4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D798-2A7D-41BC-90C2-6799C9FE8E69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01697-82F5-4A12-9BB6-F778F00BFE4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D798-2A7D-41BC-90C2-6799C9FE8E6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01697-82F5-4A12-9BB6-F778F00BFE4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D798-2A7D-41BC-90C2-6799C9FE8E6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01697-82F5-4A12-9BB6-F778F00BFE4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ED798-2A7D-41BC-90C2-6799C9FE8E6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01697-82F5-4A12-9BB6-F778F00BFE4C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1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49554" y="2249809"/>
            <a:ext cx="48490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69722" y="3534125"/>
            <a:ext cx="10335491" cy="483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SG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en-SG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hãy</a:t>
            </a:r>
            <a:r>
              <a:rPr lang="en-SG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liệt</a:t>
            </a:r>
            <a:r>
              <a:rPr lang="en-SG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kê</a:t>
            </a:r>
            <a:r>
              <a:rPr lang="en-SG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SG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SG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en-SG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lang="en-SG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SG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SG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hiện</a:t>
            </a:r>
            <a:r>
              <a:rPr lang="en-SG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trách</a:t>
            </a:r>
            <a:r>
              <a:rPr lang="en-SG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nhiệm</a:t>
            </a:r>
            <a:r>
              <a:rPr lang="en-SG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SG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</a:t>
            </a:r>
            <a:r>
              <a:rPr lang="en-SG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thân</a:t>
            </a:r>
            <a:r>
              <a:rPr lang="en-SG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4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18709" y="1667670"/>
            <a:ext cx="3754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TIẾT 1</a:t>
            </a:r>
            <a:endParaRPr lang="en-US" sz="3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2000" cy="16118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2000" cy="96981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0328" y="1355779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3. </a:t>
            </a:r>
            <a:r>
              <a:rPr lang="en-US" sz="2400" b="1" dirty="0" err="1"/>
              <a:t>Rèn</a:t>
            </a:r>
            <a:r>
              <a:rPr lang="en-US" sz="2400" b="1" dirty="0"/>
              <a:t> </a:t>
            </a:r>
            <a:r>
              <a:rPr lang="en-US" sz="2400" b="1" dirty="0" err="1"/>
              <a:t>luyện</a:t>
            </a:r>
            <a:r>
              <a:rPr lang="en-US" sz="2400" b="1" dirty="0"/>
              <a:t> </a:t>
            </a:r>
            <a:r>
              <a:rPr lang="en-US" sz="2400" b="1" dirty="0" err="1"/>
              <a:t>sự</a:t>
            </a:r>
            <a:r>
              <a:rPr lang="en-US" sz="2400" b="1" dirty="0"/>
              <a:t> </a:t>
            </a:r>
            <a:r>
              <a:rPr lang="en-US" sz="2400" b="1" dirty="0" err="1"/>
              <a:t>tự</a:t>
            </a:r>
            <a:r>
              <a:rPr lang="en-US" sz="2400" b="1" dirty="0"/>
              <a:t> </a:t>
            </a:r>
            <a:r>
              <a:rPr lang="en-US" sz="2400" b="1" dirty="0" err="1"/>
              <a:t>chủ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41605" y="1707965"/>
            <a:ext cx="11525700" cy="483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lnSpc>
                <a:spcPct val="115000"/>
              </a:lnSpc>
              <a:spcAft>
                <a:spcPts val="800"/>
              </a:spcAft>
              <a:defRPr sz="2400" b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 err="1"/>
              <a:t>Hoạt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 1: </a:t>
            </a:r>
            <a:r>
              <a:rPr lang="en-US" dirty="0" err="1"/>
              <a:t>Tìm</a:t>
            </a:r>
            <a:r>
              <a:rPr lang="en-US" dirty="0"/>
              <a:t> </a:t>
            </a:r>
            <a:r>
              <a:rPr lang="en-US" dirty="0" err="1"/>
              <a:t>hiểu</a:t>
            </a:r>
            <a:r>
              <a:rPr lang="en-US" dirty="0"/>
              <a:t> </a:t>
            </a:r>
            <a:r>
              <a:rPr lang="en-US" dirty="0" err="1"/>
              <a:t>biểu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sự</a:t>
            </a:r>
            <a:r>
              <a:rPr lang="en-US" dirty="0"/>
              <a:t> </a:t>
            </a:r>
            <a:r>
              <a:rPr lang="en-US" dirty="0" err="1"/>
              <a:t>tự</a:t>
            </a:r>
            <a:r>
              <a:rPr lang="en-US" dirty="0"/>
              <a:t> </a:t>
            </a:r>
            <a:r>
              <a:rPr lang="en-US" dirty="0" err="1"/>
              <a:t>chủ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31673" y="983602"/>
            <a:ext cx="3283528" cy="483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TIẾT 3</a:t>
            </a:r>
            <a:endParaRPr lang="en-US" sz="2400" b="1" dirty="0">
              <a:solidFill>
                <a:schemeClr val="accent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6087" y="2198863"/>
            <a:ext cx="1092430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THẢO LUẬN NHÓM</a:t>
            </a:r>
            <a:endParaRPr lang="en-US" sz="2400" b="1" dirty="0">
              <a:solidFill>
                <a:schemeClr val="accent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Tham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luận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xác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biểu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sự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tự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chủ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SG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mối</a:t>
            </a:r>
            <a:r>
              <a:rPr lang="en-SG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SG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SG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SG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SG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SG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SG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SG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SG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SG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SG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Biểu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sự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tự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chủ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SG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mối</a:t>
            </a:r>
            <a:r>
              <a:rPr lang="en-SG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SG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SG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SG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SG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SG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34950" algn="just"/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Chủ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thực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hiện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nhiệm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vụ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than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hoạt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chung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b="1" dirty="0">
              <a:solidFill>
                <a:schemeClr val="accent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34950" algn="just"/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Bình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tĩnh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suy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nghĩ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chủ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cảm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xúc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hành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vi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mối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hệ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b="1" dirty="0">
              <a:solidFill>
                <a:schemeClr val="accent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34950" algn="just"/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Chủ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tìm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phương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án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giải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quyết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vấn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phát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mối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hệ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b="1" dirty="0">
              <a:solidFill>
                <a:schemeClr val="accent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34950" algn="just"/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Chủ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b="1" dirty="0">
              <a:solidFill>
                <a:schemeClr val="accent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Biểu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sự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tự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chủ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SG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mối</a:t>
            </a:r>
            <a:r>
              <a:rPr lang="en-SG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SG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SG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SG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SG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SG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SG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34950" algn="just"/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Bình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luận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trả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lời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bình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luận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hướng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tích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cự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b="1" dirty="0">
              <a:solidFill>
                <a:schemeClr val="accent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34950" algn="just"/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Chủ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xác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minh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thông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tin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trước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chi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sẻ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b="1" dirty="0">
              <a:solidFill>
                <a:schemeClr val="accent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34950" algn="just"/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chối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lời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mời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đáng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tin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cạy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b="1" dirty="0">
              <a:solidFill>
                <a:schemeClr val="accent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2000" cy="96981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0328" y="1355779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3. </a:t>
            </a:r>
            <a:r>
              <a:rPr lang="en-US" sz="2400" b="1" dirty="0" err="1"/>
              <a:t>Rèn</a:t>
            </a:r>
            <a:r>
              <a:rPr lang="en-US" sz="2400" b="1" dirty="0"/>
              <a:t> </a:t>
            </a:r>
            <a:r>
              <a:rPr lang="en-US" sz="2400" b="1" dirty="0" err="1"/>
              <a:t>luyện</a:t>
            </a:r>
            <a:r>
              <a:rPr lang="en-US" sz="2400" b="1" dirty="0"/>
              <a:t> </a:t>
            </a:r>
            <a:r>
              <a:rPr lang="en-US" sz="2400" b="1" dirty="0" err="1"/>
              <a:t>sự</a:t>
            </a:r>
            <a:r>
              <a:rPr lang="en-US" sz="2400" b="1" dirty="0"/>
              <a:t> </a:t>
            </a:r>
            <a:r>
              <a:rPr lang="en-US" sz="2400" b="1" dirty="0" err="1"/>
              <a:t>tự</a:t>
            </a:r>
            <a:r>
              <a:rPr lang="en-US" sz="2400" b="1" dirty="0"/>
              <a:t> </a:t>
            </a:r>
            <a:r>
              <a:rPr lang="en-US" sz="2400" b="1" dirty="0" err="1"/>
              <a:t>chủ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41605" y="1707965"/>
            <a:ext cx="11525700" cy="9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lnSpc>
                <a:spcPct val="115000"/>
              </a:lnSpc>
              <a:spcAft>
                <a:spcPts val="800"/>
              </a:spcAft>
              <a:defRPr sz="2400" b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 err="1"/>
              <a:t>Hoạt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 2: </a:t>
            </a:r>
            <a:r>
              <a:rPr lang="en-US" dirty="0" err="1"/>
              <a:t>Luyện</a:t>
            </a:r>
            <a:r>
              <a:rPr lang="en-US" dirty="0"/>
              <a:t> </a:t>
            </a:r>
            <a:r>
              <a:rPr lang="en-US" dirty="0" err="1"/>
              <a:t>tập</a:t>
            </a:r>
            <a:r>
              <a:rPr lang="en-US" dirty="0"/>
              <a:t>. </a:t>
            </a:r>
            <a:r>
              <a:rPr lang="en-US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Thực</a:t>
            </a: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hành</a:t>
            </a: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thể</a:t>
            </a: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hiện</a:t>
            </a: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sự</a:t>
            </a: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tự</a:t>
            </a: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chủ</a:t>
            </a: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SG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mối</a:t>
            </a:r>
            <a:r>
              <a:rPr lang="en-SG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quan</a:t>
            </a:r>
            <a:r>
              <a:rPr lang="en-SG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hệ</a:t>
            </a:r>
            <a:r>
              <a:rPr lang="en-SG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SG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đời</a:t>
            </a:r>
            <a:r>
              <a:rPr lang="en-SG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en-SG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SG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trên</a:t>
            </a:r>
            <a:r>
              <a:rPr lang="en-SG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mạng</a:t>
            </a:r>
            <a:r>
              <a:rPr lang="en-SG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xã</a:t>
            </a:r>
            <a:r>
              <a:rPr lang="en-SG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hội</a:t>
            </a:r>
            <a:r>
              <a:rPr lang="en-SG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31673" y="983602"/>
            <a:ext cx="3283528" cy="483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TIẾT 3</a:t>
            </a:r>
            <a:endParaRPr lang="en-US" sz="2400" b="1" dirty="0">
              <a:solidFill>
                <a:schemeClr val="accent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09400" y="2737067"/>
            <a:ext cx="6373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THẢO LUẬN NHÓM</a:t>
            </a:r>
            <a:endParaRPr lang="en-US" sz="2400" b="1" dirty="0">
              <a:solidFill>
                <a:schemeClr val="accent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53491" y="3714962"/>
            <a:ext cx="2078182" cy="14350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Nhóm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</a:t>
            </a:r>
            <a:endParaRPr lang="en-US" sz="24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huống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 SGK/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35</a:t>
            </a:r>
            <a:endParaRPr lang="en-US" sz="24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56909" y="3700834"/>
            <a:ext cx="2078182" cy="14350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Nhóm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</a:t>
            </a:r>
            <a:endParaRPr lang="en-US" sz="24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huống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 SGK/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35</a:t>
            </a:r>
            <a:endParaRPr lang="en-US" sz="24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201891" y="3681180"/>
            <a:ext cx="2078182" cy="14350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Nhóm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</a:t>
            </a:r>
            <a:endParaRPr lang="en-US" sz="24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huống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 SGK/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35</a:t>
            </a:r>
            <a:endParaRPr lang="en-US" sz="24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6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6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00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2000" cy="96981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0328" y="1355779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3. </a:t>
            </a:r>
            <a:r>
              <a:rPr lang="en-US" sz="2400" b="1" dirty="0" err="1"/>
              <a:t>Rèn</a:t>
            </a:r>
            <a:r>
              <a:rPr lang="en-US" sz="2400" b="1" dirty="0"/>
              <a:t> </a:t>
            </a:r>
            <a:r>
              <a:rPr lang="en-US" sz="2400" b="1" dirty="0" err="1"/>
              <a:t>luyện</a:t>
            </a:r>
            <a:r>
              <a:rPr lang="en-US" sz="2400" b="1" dirty="0"/>
              <a:t> </a:t>
            </a:r>
            <a:r>
              <a:rPr lang="en-US" sz="2400" b="1" dirty="0" err="1"/>
              <a:t>sự</a:t>
            </a:r>
            <a:r>
              <a:rPr lang="en-US" sz="2400" b="1" dirty="0"/>
              <a:t> </a:t>
            </a:r>
            <a:r>
              <a:rPr lang="en-US" sz="2400" b="1" dirty="0" err="1"/>
              <a:t>tự</a:t>
            </a:r>
            <a:r>
              <a:rPr lang="en-US" sz="2400" b="1" dirty="0"/>
              <a:t> </a:t>
            </a:r>
            <a:r>
              <a:rPr lang="en-US" sz="2400" b="1" dirty="0" err="1"/>
              <a:t>chủ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41605" y="1707965"/>
            <a:ext cx="11525700" cy="9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lnSpc>
                <a:spcPct val="115000"/>
              </a:lnSpc>
              <a:spcAft>
                <a:spcPts val="800"/>
              </a:spcAft>
              <a:defRPr sz="2400" b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 err="1"/>
              <a:t>Hoạt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 3: </a:t>
            </a:r>
            <a:r>
              <a:rPr lang="en-US" dirty="0" err="1"/>
              <a:t>Vận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. </a:t>
            </a:r>
            <a:r>
              <a:rPr lang="en-US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Rèn</a:t>
            </a: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luyện</a:t>
            </a: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sự</a:t>
            </a: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tự</a:t>
            </a: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chủ</a:t>
            </a: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SG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mối</a:t>
            </a:r>
            <a:r>
              <a:rPr lang="en-SG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quan</a:t>
            </a:r>
            <a:r>
              <a:rPr lang="en-SG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hệ</a:t>
            </a:r>
            <a:r>
              <a:rPr lang="en-SG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SG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đời</a:t>
            </a:r>
            <a:r>
              <a:rPr lang="en-SG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en-SG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SG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trên</a:t>
            </a:r>
            <a:r>
              <a:rPr lang="en-SG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mạng</a:t>
            </a:r>
            <a:r>
              <a:rPr lang="en-SG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xã</a:t>
            </a:r>
            <a:r>
              <a:rPr lang="en-SG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hội</a:t>
            </a:r>
            <a:r>
              <a:rPr lang="en-SG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31673" y="983602"/>
            <a:ext cx="3283528" cy="483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TIẾT 3</a:t>
            </a:r>
            <a:endParaRPr lang="en-US" sz="2400" b="1" dirty="0">
              <a:solidFill>
                <a:schemeClr val="accent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2301" y="2695502"/>
            <a:ext cx="10924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 EM VỀ NHÀ THỰC HIỆN CÁC YÊU CẦU SAU</a:t>
            </a:r>
            <a:endParaRPr lang="en-US" sz="2400" b="1" dirty="0">
              <a:solidFill>
                <a:schemeClr val="accent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4291" y="3313968"/>
            <a:ext cx="10924308" cy="14350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15000"/>
              </a:lnSpc>
              <a:spcAft>
                <a:spcPts val="800"/>
              </a:spcAft>
              <a:buFontTx/>
              <a:buChar char="-"/>
            </a:pP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Thường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xuyên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rèn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luyện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sự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tự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chủ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mối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hệ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đời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sống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xã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hội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800"/>
              </a:spcAft>
              <a:buFontTx/>
              <a:buChar char="-"/>
            </a:pP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Ghi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quả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chia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sẻ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4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2000" cy="9715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40328" y="1030428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1. </a:t>
            </a:r>
            <a:r>
              <a:rPr lang="en-US" sz="2400" b="1" dirty="0" err="1"/>
              <a:t>Người</a:t>
            </a:r>
            <a:r>
              <a:rPr lang="en-US" sz="2400" b="1" dirty="0"/>
              <a:t> </a:t>
            </a:r>
            <a:r>
              <a:rPr lang="en-US" sz="2400" b="1" dirty="0" err="1"/>
              <a:t>tiêu</a:t>
            </a:r>
            <a:r>
              <a:rPr lang="en-US" sz="2400" b="1" dirty="0"/>
              <a:t> dung </a:t>
            </a:r>
            <a:r>
              <a:rPr lang="en-US" sz="2400" b="1" dirty="0" err="1"/>
              <a:t>thông</a:t>
            </a:r>
            <a:r>
              <a:rPr lang="en-US" sz="2400" b="1" dirty="0"/>
              <a:t> </a:t>
            </a:r>
            <a:r>
              <a:rPr lang="en-US" sz="2400" b="1" dirty="0" err="1"/>
              <a:t>thái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40328" y="1383930"/>
            <a:ext cx="9393381" cy="483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Hoạt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1: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Ảnh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hưởng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tiếp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thị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quảng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cáo</a:t>
            </a:r>
            <a:endParaRPr lang="en-US" sz="24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50472" y="2390163"/>
            <a:ext cx="9282546" cy="483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SG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Em</a:t>
            </a:r>
            <a:r>
              <a:rPr lang="en-SG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hãy</a:t>
            </a:r>
            <a:r>
              <a:rPr lang="en-SG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chia </a:t>
            </a:r>
            <a:r>
              <a:rPr lang="en-SG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sẻ</a:t>
            </a:r>
            <a:r>
              <a:rPr lang="en-SG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những</a:t>
            </a:r>
            <a:r>
              <a:rPr lang="en-SG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hình</a:t>
            </a:r>
            <a:r>
              <a:rPr lang="en-SG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thức</a:t>
            </a:r>
            <a:r>
              <a:rPr lang="en-SG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tiếp</a:t>
            </a:r>
            <a:r>
              <a:rPr lang="en-SG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thị</a:t>
            </a:r>
            <a:r>
              <a:rPr lang="en-SG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SG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quảng</a:t>
            </a:r>
            <a:r>
              <a:rPr lang="en-SG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cáo</a:t>
            </a:r>
            <a:r>
              <a:rPr lang="en-SG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mà</a:t>
            </a:r>
            <a:r>
              <a:rPr lang="en-SG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em</a:t>
            </a:r>
            <a:r>
              <a:rPr lang="en-SG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SG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biết</a:t>
            </a:r>
            <a:r>
              <a:rPr lang="en-SG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?</a:t>
            </a:r>
            <a:endParaRPr lang="en-US" sz="2400" b="1" dirty="0" err="1">
              <a:solidFill>
                <a:schemeClr val="accent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9209" y="1845595"/>
            <a:ext cx="11525701" cy="388849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96981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40328" y="1030428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1. </a:t>
            </a:r>
            <a:r>
              <a:rPr lang="en-US" sz="2400" b="1" dirty="0" err="1"/>
              <a:t>Người</a:t>
            </a:r>
            <a:r>
              <a:rPr lang="en-US" sz="2400" b="1" dirty="0"/>
              <a:t> </a:t>
            </a:r>
            <a:r>
              <a:rPr lang="en-US" sz="2400" b="1" dirty="0" err="1"/>
              <a:t>tiêu</a:t>
            </a:r>
            <a:r>
              <a:rPr lang="en-US" sz="2400" b="1" dirty="0"/>
              <a:t> dung </a:t>
            </a:r>
            <a:r>
              <a:rPr lang="en-US" sz="2400" b="1" dirty="0" err="1"/>
              <a:t>thông</a:t>
            </a:r>
            <a:r>
              <a:rPr lang="en-US" sz="2400" b="1" dirty="0"/>
              <a:t> </a:t>
            </a:r>
            <a:r>
              <a:rPr lang="en-US" sz="2400" b="1" dirty="0" err="1"/>
              <a:t>thái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40328" y="1383930"/>
            <a:ext cx="9393381" cy="483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Hoạt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1: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Ảnh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hưởng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tiếp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thị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quảng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cáo</a:t>
            </a:r>
            <a:endParaRPr lang="en-US" sz="24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6758" y="5808902"/>
            <a:ext cx="11525700" cy="9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SG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en-SG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chia </a:t>
            </a:r>
            <a:r>
              <a:rPr lang="en-SG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sẻ</a:t>
            </a:r>
            <a:r>
              <a:rPr lang="en-SG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SG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ảnh</a:t>
            </a:r>
            <a:r>
              <a:rPr lang="en-SG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hưởng</a:t>
            </a:r>
            <a:r>
              <a:rPr lang="en-SG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SG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tiếp</a:t>
            </a:r>
            <a:r>
              <a:rPr lang="en-SG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thị</a:t>
            </a:r>
            <a:r>
              <a:rPr lang="en-SG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SG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quảng</a:t>
            </a:r>
            <a:r>
              <a:rPr lang="en-SG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cáo</a:t>
            </a:r>
            <a:r>
              <a:rPr lang="en-SG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quyết</a:t>
            </a:r>
            <a:r>
              <a:rPr lang="en-SG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en-SG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đến</a:t>
            </a:r>
            <a:r>
              <a:rPr lang="en-SG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chi </a:t>
            </a:r>
            <a:r>
              <a:rPr lang="en-SG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tiêu</a:t>
            </a:r>
            <a:r>
              <a:rPr lang="en-SG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SG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nhân</a:t>
            </a:r>
            <a:r>
              <a:rPr lang="en-SG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SG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SG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tình</a:t>
            </a:r>
            <a:r>
              <a:rPr lang="en-SG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huống</a:t>
            </a:r>
            <a:r>
              <a:rPr lang="en-SG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SG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400" b="1" dirty="0">
              <a:solidFill>
                <a:schemeClr val="accent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2000" cy="96981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40328" y="1030428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1. </a:t>
            </a:r>
            <a:r>
              <a:rPr lang="en-US" sz="2400" b="1" dirty="0" err="1"/>
              <a:t>Người</a:t>
            </a:r>
            <a:r>
              <a:rPr lang="en-US" sz="2400" b="1" dirty="0"/>
              <a:t> </a:t>
            </a:r>
            <a:r>
              <a:rPr lang="en-US" sz="2400" b="1" dirty="0" err="1"/>
              <a:t>tiêu</a:t>
            </a:r>
            <a:r>
              <a:rPr lang="en-US" sz="2400" b="1" dirty="0"/>
              <a:t> dung </a:t>
            </a:r>
            <a:r>
              <a:rPr lang="en-US" sz="2400" b="1" dirty="0" err="1"/>
              <a:t>thông</a:t>
            </a:r>
            <a:r>
              <a:rPr lang="en-US" sz="2400" b="1" dirty="0"/>
              <a:t> </a:t>
            </a:r>
            <a:r>
              <a:rPr lang="en-US" sz="2400" b="1" dirty="0" err="1"/>
              <a:t>thái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40328" y="1383930"/>
            <a:ext cx="9393381" cy="483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Hoạt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1: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Ảnh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hưởng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tiếp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thị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quảng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cáo</a:t>
            </a:r>
            <a:endParaRPr lang="en-US" sz="24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0328" y="2479726"/>
            <a:ext cx="11525700" cy="9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SG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en-SG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chia </a:t>
            </a:r>
            <a:r>
              <a:rPr lang="en-SG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sẻ</a:t>
            </a:r>
            <a:r>
              <a:rPr lang="en-SG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SG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ảnh</a:t>
            </a:r>
            <a:r>
              <a:rPr lang="en-SG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hưởng</a:t>
            </a:r>
            <a:r>
              <a:rPr lang="en-SG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SG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tiếp</a:t>
            </a:r>
            <a:r>
              <a:rPr lang="en-SG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thị</a:t>
            </a:r>
            <a:r>
              <a:rPr lang="en-SG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SG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quảng</a:t>
            </a:r>
            <a:r>
              <a:rPr lang="en-SG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cáo</a:t>
            </a:r>
            <a:r>
              <a:rPr lang="en-SG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quyết</a:t>
            </a:r>
            <a:r>
              <a:rPr lang="en-SG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en-SG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đến</a:t>
            </a:r>
            <a:r>
              <a:rPr lang="en-SG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chi </a:t>
            </a:r>
            <a:r>
              <a:rPr lang="en-SG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tiêu</a:t>
            </a:r>
            <a:r>
              <a:rPr lang="en-SG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SG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</a:t>
            </a:r>
            <a:r>
              <a:rPr lang="en-SG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nhân</a:t>
            </a:r>
            <a:r>
              <a:rPr lang="en-SG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400" b="1" dirty="0">
              <a:solidFill>
                <a:schemeClr val="accent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2000" cy="96981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0328" y="1030428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1. </a:t>
            </a:r>
            <a:r>
              <a:rPr lang="en-US" sz="2400" b="1" dirty="0" err="1"/>
              <a:t>Người</a:t>
            </a:r>
            <a:r>
              <a:rPr lang="en-US" sz="2400" b="1" dirty="0"/>
              <a:t> </a:t>
            </a:r>
            <a:r>
              <a:rPr lang="en-US" sz="2400" b="1" dirty="0" err="1"/>
              <a:t>tiêu</a:t>
            </a:r>
            <a:r>
              <a:rPr lang="en-US" sz="2400" b="1" dirty="0"/>
              <a:t> dung </a:t>
            </a:r>
            <a:r>
              <a:rPr lang="en-US" sz="2400" b="1" dirty="0" err="1"/>
              <a:t>thông</a:t>
            </a:r>
            <a:r>
              <a:rPr lang="en-US" sz="2400" b="1" dirty="0"/>
              <a:t> </a:t>
            </a:r>
            <a:r>
              <a:rPr lang="en-US" sz="2400" b="1" dirty="0" err="1"/>
              <a:t>thái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40328" y="1383930"/>
            <a:ext cx="11525700" cy="9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US" sz="2400" b="1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Hoạt</a:t>
            </a:r>
            <a:r>
              <a:rPr lang="en-US" sz="24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4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2: </a:t>
            </a:r>
            <a:r>
              <a:rPr lang="en-US" sz="2400" b="1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Thực</a:t>
            </a:r>
            <a:r>
              <a:rPr lang="en-US" sz="24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hành</a:t>
            </a:r>
            <a:r>
              <a:rPr lang="en-US" sz="24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kỹ</a:t>
            </a:r>
            <a:r>
              <a:rPr lang="en-US" sz="24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năng</a:t>
            </a:r>
            <a:r>
              <a:rPr lang="en-US" sz="24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ra </a:t>
            </a:r>
            <a:r>
              <a:rPr lang="en-US" sz="2400" b="1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quyết</a:t>
            </a:r>
            <a:r>
              <a:rPr lang="en-US" sz="24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định</a:t>
            </a:r>
            <a:r>
              <a:rPr lang="en-US" sz="24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chi </a:t>
            </a:r>
            <a:r>
              <a:rPr lang="en-US" sz="2400" b="1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tiêu</a:t>
            </a:r>
            <a:r>
              <a:rPr lang="en-US" sz="24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phù</a:t>
            </a:r>
            <a:r>
              <a:rPr lang="en-US" sz="24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hợp</a:t>
            </a:r>
            <a:r>
              <a:rPr lang="en-US" sz="24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trước</a:t>
            </a:r>
            <a:r>
              <a:rPr lang="en-US" sz="24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ảnh</a:t>
            </a:r>
            <a:r>
              <a:rPr lang="en-US" sz="24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hưởng</a:t>
            </a:r>
            <a:r>
              <a:rPr lang="en-US" sz="24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4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tiếp</a:t>
            </a:r>
            <a:r>
              <a:rPr lang="en-US" sz="24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thi</a:t>
            </a:r>
            <a:r>
              <a:rPr lang="en-US" sz="24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400" b="1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quảng</a:t>
            </a:r>
            <a:r>
              <a:rPr lang="en-US" sz="24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cáo</a:t>
            </a:r>
            <a:r>
              <a:rPr lang="en-US" sz="24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400" b="1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7515" y="2532447"/>
            <a:ext cx="6376969" cy="64623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66427" y="3440621"/>
            <a:ext cx="2092271" cy="14350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Nhóm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</a:t>
            </a:r>
            <a:endParaRPr lang="en-US" sz="24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huống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 SGK/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31</a:t>
            </a:r>
            <a:endParaRPr lang="en-US" sz="24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296390" y="3391546"/>
            <a:ext cx="2092271" cy="14350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Nhóm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</a:t>
            </a:r>
            <a:endParaRPr lang="en-US" sz="24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huống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 SGK/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32</a:t>
            </a:r>
            <a:endParaRPr lang="en-US" sz="24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13703" y="3407044"/>
            <a:ext cx="2092271" cy="14350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Nhóm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</a:t>
            </a:r>
            <a:endParaRPr lang="en-US" sz="24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huống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 SGK/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32</a:t>
            </a:r>
            <a:endParaRPr lang="en-US" sz="24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91540" y="3422540"/>
            <a:ext cx="2092271" cy="14350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Nhóm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</a:t>
            </a:r>
            <a:endParaRPr lang="en-US" sz="24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huống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 SGK/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31</a:t>
            </a:r>
            <a:endParaRPr lang="en-US" sz="24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10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2000" cy="96981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40328" y="1030428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1. </a:t>
            </a:r>
            <a:r>
              <a:rPr lang="en-US" sz="2400" b="1" dirty="0" err="1"/>
              <a:t>Người</a:t>
            </a:r>
            <a:r>
              <a:rPr lang="en-US" sz="2400" b="1" dirty="0"/>
              <a:t> </a:t>
            </a:r>
            <a:r>
              <a:rPr lang="en-US" sz="2400" b="1" dirty="0" err="1"/>
              <a:t>tiêu</a:t>
            </a:r>
            <a:r>
              <a:rPr lang="en-US" sz="2400" b="1" dirty="0"/>
              <a:t> dung </a:t>
            </a:r>
            <a:r>
              <a:rPr lang="en-US" sz="2400" b="1" dirty="0" err="1"/>
              <a:t>thông</a:t>
            </a:r>
            <a:r>
              <a:rPr lang="en-US" sz="2400" b="1" dirty="0"/>
              <a:t> </a:t>
            </a:r>
            <a:r>
              <a:rPr lang="en-US" sz="2400" b="1" dirty="0" err="1"/>
              <a:t>thái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40328" y="1383930"/>
            <a:ext cx="11525700" cy="9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lnSpc>
                <a:spcPct val="115000"/>
              </a:lnSpc>
              <a:spcAft>
                <a:spcPts val="800"/>
              </a:spcAft>
              <a:defRPr sz="2400" b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 err="1"/>
              <a:t>Hoạt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 3: </a:t>
            </a:r>
            <a:r>
              <a:rPr lang="en-US" dirty="0" err="1"/>
              <a:t>Rèn</a:t>
            </a:r>
            <a:r>
              <a:rPr lang="en-US" dirty="0"/>
              <a:t> </a:t>
            </a:r>
            <a:r>
              <a:rPr lang="en-US" dirty="0" err="1"/>
              <a:t>kỹ</a:t>
            </a:r>
            <a:r>
              <a:rPr lang="en-US" dirty="0"/>
              <a:t> </a:t>
            </a:r>
            <a:r>
              <a:rPr lang="en-US" dirty="0" err="1"/>
              <a:t>năng</a:t>
            </a:r>
            <a:r>
              <a:rPr lang="en-US" dirty="0"/>
              <a:t> chi </a:t>
            </a:r>
            <a:r>
              <a:rPr lang="en-US" dirty="0" err="1"/>
              <a:t>tiêu</a:t>
            </a:r>
            <a:r>
              <a:rPr lang="en-US" dirty="0"/>
              <a:t> </a:t>
            </a:r>
            <a:r>
              <a:rPr lang="en-US" dirty="0" err="1"/>
              <a:t>phù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trước</a:t>
            </a:r>
            <a:r>
              <a:rPr lang="en-US" dirty="0"/>
              <a:t> </a:t>
            </a:r>
            <a:r>
              <a:rPr lang="en-US" dirty="0" err="1"/>
              <a:t>những</a:t>
            </a:r>
            <a:r>
              <a:rPr lang="en-US" dirty="0"/>
              <a:t> </a:t>
            </a:r>
            <a:r>
              <a:rPr lang="en-US" dirty="0" err="1"/>
              <a:t>ảnh</a:t>
            </a:r>
            <a:r>
              <a:rPr lang="en-US" dirty="0"/>
              <a:t> </a:t>
            </a:r>
            <a:r>
              <a:rPr lang="en-US" dirty="0" err="1"/>
              <a:t>hưởng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tiếp</a:t>
            </a:r>
            <a:r>
              <a:rPr lang="en-US" dirty="0"/>
              <a:t> </a:t>
            </a:r>
            <a:r>
              <a:rPr lang="en-US" dirty="0" err="1"/>
              <a:t>thị</a:t>
            </a:r>
            <a:r>
              <a:rPr lang="en-US" dirty="0"/>
              <a:t>, </a:t>
            </a:r>
            <a:r>
              <a:rPr lang="en-US" dirty="0" err="1"/>
              <a:t>quảng</a:t>
            </a:r>
            <a:r>
              <a:rPr lang="en-US" dirty="0"/>
              <a:t> </a:t>
            </a:r>
            <a:r>
              <a:rPr lang="en-US" dirty="0" err="1"/>
              <a:t>cáo</a:t>
            </a:r>
            <a:r>
              <a:rPr lang="en-US" dirty="0"/>
              <a:t>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350327" y="2291679"/>
            <a:ext cx="3283528" cy="483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HOẠT ĐỘNG NHÓM</a:t>
            </a:r>
            <a:endParaRPr lang="en-US" sz="2400" b="1" dirty="0">
              <a:solidFill>
                <a:schemeClr val="accent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369" y="2863833"/>
            <a:ext cx="11092712" cy="136179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74834" y="4266722"/>
            <a:ext cx="10349344" cy="21819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algn="just">
              <a:lnSpc>
                <a:spcPct val="115000"/>
              </a:lnSpc>
            </a:pP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Xác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nhu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cầu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chi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tiêu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thân</a:t>
            </a:r>
            <a:endParaRPr lang="en-US" sz="2400" b="1" dirty="0">
              <a:solidFill>
                <a:schemeClr val="accent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</a:pP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Xác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tiền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chi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tiêu</a:t>
            </a:r>
            <a:endParaRPr lang="en-US" sz="2400" b="1" dirty="0">
              <a:solidFill>
                <a:schemeClr val="accent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</a:pP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Lập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danh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sách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mua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sắm</a:t>
            </a:r>
            <a:endParaRPr lang="en-US" sz="2400" b="1" dirty="0">
              <a:solidFill>
                <a:schemeClr val="accent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</a:pP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Tìm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hiểu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thông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tin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sản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phẩm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chương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trình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khuyến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mãi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so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sánh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...</a:t>
            </a:r>
            <a:endParaRPr lang="en-US" sz="2400" b="1" dirty="0">
              <a:solidFill>
                <a:schemeClr val="accent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800"/>
              </a:spcAft>
            </a:pP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Đặc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biệt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lưu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ý: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chi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tiêu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sản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phẩm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cần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thiết</a:t>
            </a: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b="1" dirty="0">
              <a:solidFill>
                <a:schemeClr val="accent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2000" cy="96981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0328" y="1355779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2. </a:t>
            </a:r>
            <a:r>
              <a:rPr lang="en-US" sz="2400" b="1" dirty="0" err="1"/>
              <a:t>Nhà</a:t>
            </a:r>
            <a:r>
              <a:rPr lang="en-US" sz="2400" b="1" dirty="0"/>
              <a:t> </a:t>
            </a:r>
            <a:r>
              <a:rPr lang="en-US" sz="2400" b="1" dirty="0" err="1"/>
              <a:t>kinh</a:t>
            </a:r>
            <a:r>
              <a:rPr lang="en-US" sz="2400" b="1" dirty="0"/>
              <a:t> </a:t>
            </a:r>
            <a:r>
              <a:rPr lang="en-US" sz="2400" b="1" dirty="0" err="1"/>
              <a:t>doanh</a:t>
            </a:r>
            <a:r>
              <a:rPr lang="en-US" sz="2400" b="1" dirty="0"/>
              <a:t> </a:t>
            </a:r>
            <a:r>
              <a:rPr lang="en-US" sz="2400" b="1" dirty="0" err="1"/>
              <a:t>nhỏ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41605" y="1707965"/>
            <a:ext cx="11525700" cy="483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lnSpc>
                <a:spcPct val="115000"/>
              </a:lnSpc>
              <a:spcAft>
                <a:spcPts val="800"/>
              </a:spcAft>
              <a:defRPr sz="2400" b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 err="1"/>
              <a:t>Hoạt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 1: </a:t>
            </a:r>
            <a:r>
              <a:rPr lang="en-US" dirty="0" err="1"/>
              <a:t>Tìm</a:t>
            </a:r>
            <a:r>
              <a:rPr lang="en-US" dirty="0"/>
              <a:t> </a:t>
            </a:r>
            <a:r>
              <a:rPr lang="en-US" dirty="0" err="1"/>
              <a:t>hiểu</a:t>
            </a:r>
            <a:r>
              <a:rPr lang="en-US" dirty="0"/>
              <a:t> </a:t>
            </a:r>
            <a:r>
              <a:rPr lang="en-US" dirty="0" err="1"/>
              <a:t>về</a:t>
            </a:r>
            <a:r>
              <a:rPr lang="en-US" dirty="0"/>
              <a:t> ý </a:t>
            </a:r>
            <a:r>
              <a:rPr lang="en-US" dirty="0" err="1"/>
              <a:t>tưởng</a:t>
            </a:r>
            <a:r>
              <a:rPr lang="en-US" dirty="0"/>
              <a:t> </a:t>
            </a:r>
            <a:r>
              <a:rPr lang="en-US" dirty="0" err="1"/>
              <a:t>kinh</a:t>
            </a:r>
            <a:r>
              <a:rPr lang="en-US" dirty="0"/>
              <a:t> </a:t>
            </a:r>
            <a:r>
              <a:rPr lang="en-US" dirty="0" err="1"/>
              <a:t>doanh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31673" y="983602"/>
            <a:ext cx="3283528" cy="483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TIẾT 2</a:t>
            </a:r>
            <a:endParaRPr lang="en-US" sz="2400" b="1" dirty="0">
              <a:solidFill>
                <a:schemeClr val="accent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323" y="2351769"/>
            <a:ext cx="11803417" cy="265779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31822" y="5136017"/>
            <a:ext cx="9490359" cy="483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nêu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nhận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xét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ý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tưởng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kinh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doanh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Ngọc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4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8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2000" cy="96981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40328" y="1355779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2. </a:t>
            </a:r>
            <a:r>
              <a:rPr lang="en-US" sz="2400" b="1" dirty="0" err="1"/>
              <a:t>Nhà</a:t>
            </a:r>
            <a:r>
              <a:rPr lang="en-US" sz="2400" b="1" dirty="0"/>
              <a:t> </a:t>
            </a:r>
            <a:r>
              <a:rPr lang="en-US" sz="2400" b="1" dirty="0" err="1"/>
              <a:t>kinh</a:t>
            </a:r>
            <a:r>
              <a:rPr lang="en-US" sz="2400" b="1" dirty="0"/>
              <a:t> </a:t>
            </a:r>
            <a:r>
              <a:rPr lang="en-US" sz="2400" b="1" dirty="0" err="1"/>
              <a:t>doanh</a:t>
            </a:r>
            <a:r>
              <a:rPr lang="en-US" sz="2400" b="1" dirty="0"/>
              <a:t> </a:t>
            </a:r>
            <a:r>
              <a:rPr lang="en-US" sz="2400" b="1" dirty="0" err="1"/>
              <a:t>nhỏ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41605" y="1707965"/>
            <a:ext cx="11525700" cy="483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lnSpc>
                <a:spcPct val="115000"/>
              </a:lnSpc>
              <a:spcAft>
                <a:spcPts val="800"/>
              </a:spcAft>
              <a:defRPr sz="2400" b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 err="1"/>
              <a:t>Hoạt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 2: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hành</a:t>
            </a:r>
            <a:r>
              <a:rPr lang="en-US" dirty="0"/>
              <a:t> </a:t>
            </a:r>
            <a:r>
              <a:rPr lang="en-US" dirty="0" err="1"/>
              <a:t>lập</a:t>
            </a:r>
            <a:r>
              <a:rPr lang="en-US" dirty="0"/>
              <a:t> </a:t>
            </a:r>
            <a:r>
              <a:rPr lang="en-US" dirty="0" err="1"/>
              <a:t>kế</a:t>
            </a:r>
            <a:r>
              <a:rPr lang="en-US" dirty="0"/>
              <a:t> </a:t>
            </a:r>
            <a:r>
              <a:rPr lang="en-US" dirty="0" err="1"/>
              <a:t>hoạch</a:t>
            </a:r>
            <a:r>
              <a:rPr lang="en-US" dirty="0"/>
              <a:t> </a:t>
            </a:r>
            <a:r>
              <a:rPr lang="en-US" dirty="0" err="1"/>
              <a:t>kinh</a:t>
            </a:r>
            <a:r>
              <a:rPr lang="en-US" dirty="0"/>
              <a:t> </a:t>
            </a:r>
            <a:r>
              <a:rPr lang="en-US" dirty="0" err="1"/>
              <a:t>doanh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31673" y="983602"/>
            <a:ext cx="3283528" cy="483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TIẾT 2</a:t>
            </a:r>
            <a:endParaRPr lang="en-US" sz="2400" b="1" dirty="0">
              <a:solidFill>
                <a:schemeClr val="accent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0800" y="2407911"/>
            <a:ext cx="10350400" cy="483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Lần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lượt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đại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diện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nhóm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trình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bày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hoạch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doanh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nhóm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mình</a:t>
            </a:r>
            <a:endParaRPr lang="en-US" sz="24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18346" y="3023473"/>
            <a:ext cx="7010395" cy="483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nhóm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khác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đặt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hỏi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nhóm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4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2000" cy="96981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40328" y="1355779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3. </a:t>
            </a:r>
            <a:r>
              <a:rPr lang="en-US" sz="2400" b="1" dirty="0" err="1"/>
              <a:t>Rèn</a:t>
            </a:r>
            <a:r>
              <a:rPr lang="en-US" sz="2400" b="1" dirty="0"/>
              <a:t> </a:t>
            </a:r>
            <a:r>
              <a:rPr lang="en-US" sz="2400" b="1" dirty="0" err="1"/>
              <a:t>luyện</a:t>
            </a:r>
            <a:r>
              <a:rPr lang="en-US" sz="2400" b="1" dirty="0"/>
              <a:t> </a:t>
            </a:r>
            <a:r>
              <a:rPr lang="en-US" sz="2400" b="1" dirty="0" err="1"/>
              <a:t>sự</a:t>
            </a:r>
            <a:r>
              <a:rPr lang="en-US" sz="2400" b="1" dirty="0"/>
              <a:t> </a:t>
            </a:r>
            <a:r>
              <a:rPr lang="en-US" sz="2400" b="1" dirty="0" err="1"/>
              <a:t>tự</a:t>
            </a:r>
            <a:r>
              <a:rPr lang="en-US" sz="2400" b="1" dirty="0"/>
              <a:t> </a:t>
            </a:r>
            <a:r>
              <a:rPr lang="en-US" sz="2400" b="1" dirty="0" err="1"/>
              <a:t>chủ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41605" y="1707965"/>
            <a:ext cx="11525700" cy="483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lnSpc>
                <a:spcPct val="115000"/>
              </a:lnSpc>
              <a:spcAft>
                <a:spcPts val="800"/>
              </a:spcAft>
              <a:defRPr sz="2400" b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 err="1"/>
              <a:t>Hoạt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 1: </a:t>
            </a:r>
            <a:r>
              <a:rPr lang="en-US" dirty="0" err="1"/>
              <a:t>Tìm</a:t>
            </a:r>
            <a:r>
              <a:rPr lang="en-US" dirty="0"/>
              <a:t> </a:t>
            </a:r>
            <a:r>
              <a:rPr lang="en-US" dirty="0" err="1"/>
              <a:t>hiểu</a:t>
            </a:r>
            <a:r>
              <a:rPr lang="en-US" dirty="0"/>
              <a:t> </a:t>
            </a:r>
            <a:r>
              <a:rPr lang="en-US" dirty="0" err="1"/>
              <a:t>biểu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sự</a:t>
            </a:r>
            <a:r>
              <a:rPr lang="en-US" dirty="0"/>
              <a:t> </a:t>
            </a:r>
            <a:r>
              <a:rPr lang="en-US" dirty="0" err="1"/>
              <a:t>tự</a:t>
            </a:r>
            <a:r>
              <a:rPr lang="en-US" dirty="0"/>
              <a:t> </a:t>
            </a:r>
            <a:r>
              <a:rPr lang="en-US" dirty="0" err="1"/>
              <a:t>chủ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31673" y="983602"/>
            <a:ext cx="3283528" cy="483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24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TIẾT 3</a:t>
            </a:r>
            <a:endParaRPr lang="en-US" sz="2400" b="1" dirty="0">
              <a:solidFill>
                <a:schemeClr val="accent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0820" y="2328508"/>
            <a:ext cx="9490359" cy="2489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hãy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chia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sẻ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sự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tự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chủ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mối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hệ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đời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xã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hội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 VD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800"/>
              </a:spcAft>
              <a:buFontTx/>
              <a:buChar char="-"/>
            </a:pP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ủ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quen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mới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b="1" dirty="0">
              <a:solidFill>
                <a:schemeClr val="accent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800"/>
              </a:spcAft>
              <a:buFontTx/>
              <a:buChar char="-"/>
            </a:pP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ủ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giúp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đỡ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gặp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khó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khan.</a:t>
            </a:r>
            <a:endParaRPr lang="en-US" sz="2400" b="1" dirty="0">
              <a:solidFill>
                <a:schemeClr val="accent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800"/>
              </a:spcAft>
              <a:buFontTx/>
              <a:buChar char="-"/>
            </a:pP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ân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nhắc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trước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nhận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lời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xã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hội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b="1" dirty="0">
              <a:solidFill>
                <a:schemeClr val="accent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ont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just">
          <a:lnSpc>
            <a:spcPct val="115000"/>
          </a:lnSpc>
          <a:spcAft>
            <a:spcPts val="800"/>
          </a:spcAft>
          <a:defRPr sz="2400" b="1" dirty="0" err="1" smtClean="0">
            <a:solidFill>
              <a:srgbClr val="FF0000"/>
            </a:solidFill>
            <a:effectLst/>
            <a:latin typeface="Times New Roman" panose="02020603050405020304" pitchFamily="18" charset="0"/>
            <a:ea typeface="Calibri" panose="020F0502020204030204" pitchFamily="34" charset="0"/>
            <a:cs typeface="Times New Roman" panose="02020603050405020304" pitchFamily="18" charset="0"/>
          </a:defRPr>
        </a:defPPr>
      </a:lst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3040</Words>
  <Application>WPS Presentation</Application>
  <PresentationFormat>Widescreen</PresentationFormat>
  <Paragraphs>127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0" baseType="lpstr">
      <vt:lpstr>Arial</vt:lpstr>
      <vt:lpstr>SimSun</vt:lpstr>
      <vt:lpstr>Wingdings</vt:lpstr>
      <vt:lpstr>Times New Roman</vt:lpstr>
      <vt:lpstr>Calibri</vt:lpstr>
      <vt:lpstr>Microsoft YaHei</vt:lpstr>
      <vt:lpstr>Arial Unicode MS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Hồng Khanh Nguyễn</dc:creator>
  <cp:lastModifiedBy>thu trang trần</cp:lastModifiedBy>
  <cp:revision>6</cp:revision>
  <dcterms:created xsi:type="dcterms:W3CDTF">2023-05-17T00:36:00Z</dcterms:created>
  <dcterms:modified xsi:type="dcterms:W3CDTF">2023-10-03T03:07:52Z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EB96C8A0705142FF8AA7CBCF4DE02B22_12</vt:lpwstr>
  </property>
  <property fmtid="{D5CDD505-2E9C-101B-9397-08002B2CF9AE}" pid="3" name="KSOProductBuildVer">
    <vt:lpwstr>1033-12.2.0.13215</vt:lpwstr>
  </property>
</Properties>
</file>