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4" r:id="rId8"/>
    <p:sldId id="265" r:id="rId9"/>
    <p:sldId id="266" r:id="rId10"/>
    <p:sldId id="268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ED798-2A7D-41BC-90C2-6799C9FE8E6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01697-82F5-4A12-9BB6-F778F00BFE4C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9554" y="2249809"/>
            <a:ext cx="484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69722" y="3534125"/>
            <a:ext cx="1033549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kê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SG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8709" y="1667670"/>
            <a:ext cx="3754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 1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1611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1: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chủ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6087" y="2198863"/>
            <a:ext cx="109243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 LUẬN NHÓM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than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tĩnh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SG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cự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34950" algn="just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mời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cạy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1605" y="1707965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2: </a:t>
            </a:r>
            <a:r>
              <a:rPr lang="en-US" dirty="0" err="1"/>
              <a:t>Luyện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.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mối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mạng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xã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00" y="2737067"/>
            <a:ext cx="6373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 LUẬN NHÓM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53491" y="3714962"/>
            <a:ext cx="2078182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56909" y="3700834"/>
            <a:ext cx="2078182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01891" y="3681180"/>
            <a:ext cx="2078182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1605" y="1707965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3: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.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Rèn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mối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hệ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mạng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xã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SG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2301" y="2695502"/>
            <a:ext cx="10924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 EM VỀ NHÀ THỰC HIỆN CÁC YÊU CẦU SAU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4291" y="3313968"/>
            <a:ext cx="10924308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xuyên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rèn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luyện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971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0328" y="1383930"/>
            <a:ext cx="939338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0472" y="2390163"/>
            <a:ext cx="9282546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hãy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sẻ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thị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cáo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2400" b="1" dirty="0" err="1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9209" y="1845595"/>
            <a:ext cx="11525701" cy="388849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0328" y="1383930"/>
            <a:ext cx="939338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758" y="5808902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0328" y="1383930"/>
            <a:ext cx="9393381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0328" y="2479726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hưởng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tiếp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quảng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SG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SG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0328" y="1383930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Thực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kỹ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ra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quyết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phù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hưởng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quảng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cáo</a:t>
            </a:r>
            <a:r>
              <a:rPr lang="en-US" sz="24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b="1" dirty="0">
              <a:solidFill>
                <a:schemeClr val="accent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515" y="2532447"/>
            <a:ext cx="6376969" cy="6462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6427" y="3440621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96390" y="3391546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13703" y="3407044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91540" y="3422540"/>
            <a:ext cx="2092271" cy="1435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SGK/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31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0328" y="1030428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tiêu</a:t>
            </a:r>
            <a:r>
              <a:rPr lang="en-US" sz="2400" b="1" dirty="0"/>
              <a:t> dung </a:t>
            </a:r>
            <a:r>
              <a:rPr lang="en-US" sz="2400" b="1" dirty="0" err="1"/>
              <a:t>thông</a:t>
            </a:r>
            <a:r>
              <a:rPr lang="en-US" sz="2400" b="1" dirty="0"/>
              <a:t> </a:t>
            </a:r>
            <a:r>
              <a:rPr lang="en-US" sz="2400" b="1" dirty="0" err="1"/>
              <a:t>thái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0328" y="1383930"/>
            <a:ext cx="11525700" cy="9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3: </a:t>
            </a:r>
            <a:r>
              <a:rPr lang="en-US" dirty="0" err="1"/>
              <a:t>Rèn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chi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ảnh</a:t>
            </a:r>
            <a:r>
              <a:rPr lang="en-US" dirty="0"/>
              <a:t> </a:t>
            </a:r>
            <a:r>
              <a:rPr lang="en-US" dirty="0" err="1"/>
              <a:t>hưởng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, </a:t>
            </a:r>
            <a:r>
              <a:rPr lang="en-US" dirty="0" err="1"/>
              <a:t>quảng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50327" y="2291679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HOẠT ĐỘNG NHÓM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369" y="2863833"/>
            <a:ext cx="11092712" cy="136179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74834" y="4266722"/>
            <a:ext cx="10349344" cy="2181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tiền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sách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mua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sắm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chương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khuyến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mãi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so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sánh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ý: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2. </a:t>
            </a:r>
            <a:r>
              <a:rPr lang="en-US" sz="2400" b="1" dirty="0" err="1"/>
              <a:t>Nhà</a:t>
            </a:r>
            <a:r>
              <a:rPr lang="en-US" sz="2400" b="1" dirty="0"/>
              <a:t> </a:t>
            </a:r>
            <a:r>
              <a:rPr lang="en-US" sz="2400" b="1" dirty="0" err="1"/>
              <a:t>kinh</a:t>
            </a:r>
            <a:r>
              <a:rPr lang="en-US" sz="2400" b="1" dirty="0"/>
              <a:t> </a:t>
            </a:r>
            <a:r>
              <a:rPr lang="en-US" sz="2400" b="1" dirty="0" err="1"/>
              <a:t>doanh</a:t>
            </a:r>
            <a:r>
              <a:rPr lang="en-US" sz="2400" b="1" dirty="0"/>
              <a:t> </a:t>
            </a:r>
            <a:r>
              <a:rPr lang="en-US" sz="2400" b="1" dirty="0" err="1"/>
              <a:t>nhỏ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1: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ý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doanh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2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323" y="2351769"/>
            <a:ext cx="11803417" cy="265779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1822" y="5136017"/>
            <a:ext cx="9490359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Ngọc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2. </a:t>
            </a:r>
            <a:r>
              <a:rPr lang="en-US" sz="2400" b="1" dirty="0" err="1"/>
              <a:t>Nhà</a:t>
            </a:r>
            <a:r>
              <a:rPr lang="en-US" sz="2400" b="1" dirty="0"/>
              <a:t> </a:t>
            </a:r>
            <a:r>
              <a:rPr lang="en-US" sz="2400" b="1" dirty="0" err="1"/>
              <a:t>kinh</a:t>
            </a:r>
            <a:r>
              <a:rPr lang="en-US" sz="2400" b="1" dirty="0"/>
              <a:t> </a:t>
            </a:r>
            <a:r>
              <a:rPr lang="en-US" sz="2400" b="1" dirty="0" err="1"/>
              <a:t>doanh</a:t>
            </a:r>
            <a:r>
              <a:rPr lang="en-US" sz="2400" b="1" dirty="0"/>
              <a:t> </a:t>
            </a:r>
            <a:r>
              <a:rPr lang="en-US" sz="2400" b="1" dirty="0" err="1"/>
              <a:t>nhỏ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2: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hoạch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doanh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2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0800" y="2407911"/>
            <a:ext cx="103504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8346" y="3023473"/>
            <a:ext cx="7010395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9698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0328" y="1355779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3. </a:t>
            </a:r>
            <a:r>
              <a:rPr lang="en-US" sz="2400" b="1" dirty="0" err="1"/>
              <a:t>Rèn</a:t>
            </a:r>
            <a:r>
              <a:rPr lang="en-US" sz="2400" b="1" dirty="0"/>
              <a:t> </a:t>
            </a:r>
            <a:r>
              <a:rPr lang="en-US" sz="2400" b="1" dirty="0" err="1"/>
              <a:t>luyện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chủ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41605" y="1707965"/>
            <a:ext cx="11525700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lnSpc>
                <a:spcPct val="115000"/>
              </a:lnSpc>
              <a:spcAft>
                <a:spcPts val="800"/>
              </a:spcAft>
              <a:defRPr sz="2400" b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1: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chủ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1673" y="983602"/>
            <a:ext cx="3283528" cy="483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 3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0820" y="2328508"/>
            <a:ext cx="9490359" cy="2489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VD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mới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ủ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đỡ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khan.</a:t>
            </a:r>
            <a:endParaRPr lang="en-US" sz="2400" b="1" dirty="0">
              <a:solidFill>
                <a:schemeClr val="accent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en-US" sz="2400" b="1" dirty="0" err="1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ân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nhắc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accent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just">
          <a:lnSpc>
            <a:spcPct val="115000"/>
          </a:lnSpc>
          <a:spcAft>
            <a:spcPts val="800"/>
          </a:spcAft>
          <a:defRPr sz="2400" b="1" dirty="0" err="1" smtClean="0">
            <a:solidFill>
              <a:srgbClr val="FF0000"/>
            </a:solidFill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3040</Words>
  <Application>WPS Presentation</Application>
  <PresentationFormat>Widescreen</PresentationFormat>
  <Paragraphs>127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Hồng Khanh Nguyễn</dc:creator>
  <cp:lastModifiedBy>thu trang trần</cp:lastModifiedBy>
  <cp:revision>6</cp:revision>
  <dcterms:created xsi:type="dcterms:W3CDTF">2023-05-17T00:36:00Z</dcterms:created>
  <dcterms:modified xsi:type="dcterms:W3CDTF">2023-10-03T03:07:52Z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EB96C8A0705142FF8AA7CBCF4DE02B22_12</vt:lpwstr>
  </property>
  <property fmtid="{D5CDD505-2E9C-101B-9397-08002B2CF9AE}" pid="3" name="KSOProductBuildVer">
    <vt:lpwstr>1033-12.2.0.13215</vt:lpwstr>
  </property>
</Properties>
</file>