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48" r:id="rId1"/>
  </p:sldMasterIdLst>
  <p:notesMasterIdLst>
    <p:notesMasterId r:id="rId26"/>
  </p:notesMasterIdLst>
  <p:sldIdLst>
    <p:sldId id="261" r:id="rId2"/>
    <p:sldId id="257" r:id="rId3"/>
    <p:sldId id="260" r:id="rId4"/>
    <p:sldId id="256" r:id="rId5"/>
    <p:sldId id="263" r:id="rId6"/>
    <p:sldId id="258" r:id="rId7"/>
    <p:sldId id="262" r:id="rId8"/>
    <p:sldId id="265" r:id="rId9"/>
    <p:sldId id="266" r:id="rId10"/>
    <p:sldId id="268" r:id="rId11"/>
    <p:sldId id="267" r:id="rId12"/>
    <p:sldId id="269" r:id="rId13"/>
    <p:sldId id="270" r:id="rId14"/>
    <p:sldId id="271" r:id="rId15"/>
    <p:sldId id="272" r:id="rId16"/>
    <p:sldId id="264" r:id="rId17"/>
    <p:sldId id="274" r:id="rId18"/>
    <p:sldId id="273" r:id="rId19"/>
    <p:sldId id="275" r:id="rId20"/>
    <p:sldId id="276" r:id="rId21"/>
    <p:sldId id="277" r:id="rId22"/>
    <p:sldId id="278" r:id="rId23"/>
    <p:sldId id="279" r:id="rId24"/>
    <p:sldId id="280" r:id="rId25"/>
  </p:sldIdLst>
  <p:sldSz cx="18288000" cy="10287000"/>
  <p:notesSz cx="6858000" cy="9144000"/>
  <p:embeddedFontLst>
    <p:embeddedFont>
      <p:font typeface="Calibri" panose="020F0502020204030204" pitchFamily="34" charset="0"/>
      <p:regular r:id="rId27"/>
      <p:bold r:id="rId28"/>
      <p:italic r:id="rId29"/>
      <p:boldItalic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3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2" d="100"/>
          <a:sy n="42" d="100"/>
        </p:scale>
        <p:origin x="780" y="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E62790-36EE-4528-B169-6DECC9083A5F}" type="datetimeFigureOut">
              <a:rPr lang="en-US" smtClean="0"/>
              <a:t>9/4/2023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C5483A-155A-45C8-8082-AC4F6BCEC69A}" type="slidenum">
              <a:rPr lang="en-US" smtClean="0"/>
              <a:t>‹#›</a:t>
            </a:fld>
            <a:endParaRPr lang="en-US"/>
          </a:p>
        </p:txBody>
      </p:sp>
    </p:spTree>
    <p:extLst>
      <p:ext uri="{BB962C8B-B14F-4D97-AF65-F5344CB8AC3E}">
        <p14:creationId xmlns:p14="http://schemas.microsoft.com/office/powerpoint/2010/main" val="4049689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C5483A-155A-45C8-8082-AC4F6BCEC69A}" type="slidenum">
              <a:rPr lang="en-US" smtClean="0"/>
              <a:t>18</a:t>
            </a:fld>
            <a:endParaRPr lang="en-US"/>
          </a:p>
        </p:txBody>
      </p:sp>
    </p:spTree>
    <p:extLst>
      <p:ext uri="{BB962C8B-B14F-4D97-AF65-F5344CB8AC3E}">
        <p14:creationId xmlns:p14="http://schemas.microsoft.com/office/powerpoint/2010/main" val="27346139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9/4/2023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svg"/><Relationship Id="rId7" Type="http://schemas.openxmlformats.org/officeDocument/2006/relationships/image" Target="../media/image5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53.svg"/><Relationship Id="rId4" Type="http://schemas.openxmlformats.org/officeDocument/2006/relationships/image" Target="../media/image30.png"/><Relationship Id="rId9" Type="http://schemas.openxmlformats.org/officeDocument/2006/relationships/image" Target="../media/image19.svg"/></Relationships>
</file>

<file path=ppt/slides/_rels/slide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57.sv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4.svg"/><Relationship Id="rId7" Type="http://schemas.openxmlformats.org/officeDocument/2006/relationships/image" Target="../media/image59.sv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7.jpeg"/><Relationship Id="rId5" Type="http://schemas.openxmlformats.org/officeDocument/2006/relationships/image" Target="../media/image8.svg"/><Relationship Id="rId10" Type="http://schemas.openxmlformats.org/officeDocument/2006/relationships/image" Target="../media/image36.jpeg"/><Relationship Id="rId4" Type="http://schemas.openxmlformats.org/officeDocument/2006/relationships/image" Target="../media/image4.png"/><Relationship Id="rId9" Type="http://schemas.openxmlformats.org/officeDocument/2006/relationships/image" Target="../media/image61.svg"/></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4.svg"/><Relationship Id="rId7" Type="http://schemas.openxmlformats.org/officeDocument/2006/relationships/image" Target="../media/image59.sv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9.jpeg"/><Relationship Id="rId5" Type="http://schemas.openxmlformats.org/officeDocument/2006/relationships/image" Target="../media/image8.svg"/><Relationship Id="rId10" Type="http://schemas.openxmlformats.org/officeDocument/2006/relationships/image" Target="../media/image38.jpeg"/><Relationship Id="rId4" Type="http://schemas.openxmlformats.org/officeDocument/2006/relationships/image" Target="../media/image4.png"/><Relationship Id="rId9" Type="http://schemas.openxmlformats.org/officeDocument/2006/relationships/image" Target="../media/image64.svg"/></Relationships>
</file>

<file path=ppt/slides/_rels/slide1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2.svg"/><Relationship Id="rId7" Type="http://schemas.openxmlformats.org/officeDocument/2006/relationships/image" Target="../media/image6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55.svg"/><Relationship Id="rId4" Type="http://schemas.openxmlformats.org/officeDocument/2006/relationships/image" Target="../media/image40.png"/><Relationship Id="rId9" Type="http://schemas.openxmlformats.org/officeDocument/2006/relationships/image" Target="../media/image70.svg"/></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41.svg"/><Relationship Id="rId7" Type="http://schemas.openxmlformats.org/officeDocument/2006/relationships/image" Target="../media/image6.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3.svg"/><Relationship Id="rId4" Type="http://schemas.openxmlformats.org/officeDocument/2006/relationships/image" Target="../media/image24.png"/><Relationship Id="rId9" Type="http://schemas.openxmlformats.org/officeDocument/2006/relationships/image" Target="../media/image8.svg"/></Relationships>
</file>

<file path=ppt/slides/_rels/slide1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72.svg"/><Relationship Id="rId7" Type="http://schemas.openxmlformats.org/officeDocument/2006/relationships/image" Target="../media/image76.sv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74.svg"/><Relationship Id="rId4" Type="http://schemas.openxmlformats.org/officeDocument/2006/relationships/image" Target="../media/image44.png"/><Relationship Id="rId9" Type="http://schemas.openxmlformats.org/officeDocument/2006/relationships/image" Target="../media/image47.png"/></Relationships>
</file>

<file path=ppt/slides/_rels/slide17.xml.rels><?xml version="1.0" encoding="UTF-8" standalone="yes"?>
<Relationships xmlns="http://schemas.openxmlformats.org/package/2006/relationships"><Relationship Id="rId8" Type="http://schemas.openxmlformats.org/officeDocument/2006/relationships/image" Target="../media/image83.svg"/><Relationship Id="rId3" Type="http://schemas.openxmlformats.org/officeDocument/2006/relationships/image" Target="../media/image33.svg"/><Relationship Id="rId7" Type="http://schemas.openxmlformats.org/officeDocument/2006/relationships/image" Target="../media/image50.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80.svg"/><Relationship Id="rId10" Type="http://schemas.openxmlformats.org/officeDocument/2006/relationships/image" Target="../media/image2.svg"/><Relationship Id="rId4" Type="http://schemas.openxmlformats.org/officeDocument/2006/relationships/image" Target="../media/image48.png"/><Relationship Id="rId9" Type="http://schemas.openxmlformats.org/officeDocument/2006/relationships/image" Target="../media/image1.png"/></Relationships>
</file>

<file path=ppt/slides/_rels/slide18.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54.png"/><Relationship Id="rId3" Type="http://schemas.openxmlformats.org/officeDocument/2006/relationships/image" Target="../media/image51.png"/><Relationship Id="rId7" Type="http://schemas.openxmlformats.org/officeDocument/2006/relationships/image" Target="../media/image22.png"/><Relationship Id="rId12" Type="http://schemas.openxmlformats.org/officeDocument/2006/relationships/image" Target="../media/image89.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53.png"/><Relationship Id="rId5" Type="http://schemas.openxmlformats.org/officeDocument/2006/relationships/image" Target="../media/image3.png"/><Relationship Id="rId10" Type="http://schemas.openxmlformats.org/officeDocument/2006/relationships/image" Target="../media/image87.svg"/><Relationship Id="rId4" Type="http://schemas.openxmlformats.org/officeDocument/2006/relationships/image" Target="../media/image85.svg"/><Relationship Id="rId9" Type="http://schemas.openxmlformats.org/officeDocument/2006/relationships/image" Target="../media/image52.png"/><Relationship Id="rId14" Type="http://schemas.openxmlformats.org/officeDocument/2006/relationships/image" Target="../media/image91.svg"/></Relationships>
</file>

<file path=ppt/slides/_rels/slide1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41.svg"/><Relationship Id="rId7" Type="http://schemas.openxmlformats.org/officeDocument/2006/relationships/image" Target="../media/image6.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3.svg"/><Relationship Id="rId4" Type="http://schemas.openxmlformats.org/officeDocument/2006/relationships/image" Target="../media/image24.png"/><Relationship Id="rId9" Type="http://schemas.openxmlformats.org/officeDocument/2006/relationships/image" Target="../media/image8.sv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6.sv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12.svg"/></Relationships>
</file>

<file path=ppt/slides/_rels/slide2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39.svg"/><Relationship Id="rId7" Type="http://schemas.openxmlformats.org/officeDocument/2006/relationships/image" Target="../media/image6.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93.svg"/><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9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19.svg"/><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6.svg"/><Relationship Id="rId7" Type="http://schemas.openxmlformats.org/officeDocument/2006/relationships/image" Target="../media/image98.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39.svg"/><Relationship Id="rId4" Type="http://schemas.openxmlformats.org/officeDocument/2006/relationships/image" Target="../media/image22.png"/><Relationship Id="rId9" Type="http://schemas.openxmlformats.org/officeDocument/2006/relationships/image" Target="../media/image100.svg"/></Relationships>
</file>

<file path=ppt/slides/_rels/slide2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4.svg"/><Relationship Id="rId7" Type="http://schemas.openxmlformats.org/officeDocument/2006/relationships/image" Target="../media/image104.svg"/><Relationship Id="rId12" Type="http://schemas.openxmlformats.org/officeDocument/2006/relationships/image" Target="../media/image63.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8.svg"/><Relationship Id="rId5" Type="http://schemas.openxmlformats.org/officeDocument/2006/relationships/image" Target="../media/image102.svg"/><Relationship Id="rId10" Type="http://schemas.openxmlformats.org/officeDocument/2006/relationships/image" Target="../media/image4.png"/><Relationship Id="rId4" Type="http://schemas.openxmlformats.org/officeDocument/2006/relationships/image" Target="../media/image60.png"/><Relationship Id="rId9" Type="http://schemas.openxmlformats.org/officeDocument/2006/relationships/image" Target="../media/image21.svg"/></Relationships>
</file>

<file path=ppt/slides/_rels/slide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11.png"/><Relationship Id="rId4" Type="http://schemas.openxmlformats.org/officeDocument/2006/relationships/image" Target="../media/image19.sv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4.svg"/><Relationship Id="rId7" Type="http://schemas.openxmlformats.org/officeDocument/2006/relationships/image" Target="../media/image28.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26.svg"/><Relationship Id="rId10" Type="http://schemas.openxmlformats.org/officeDocument/2006/relationships/image" Target="../media/image17.png"/><Relationship Id="rId4" Type="http://schemas.openxmlformats.org/officeDocument/2006/relationships/image" Target="../media/image14.png"/><Relationship Id="rId9" Type="http://schemas.openxmlformats.org/officeDocument/2006/relationships/image" Target="../media/image30.svg"/></Relationships>
</file>

<file path=ppt/slides/_rels/slide5.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33.sv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39.svg"/><Relationship Id="rId3" Type="http://schemas.openxmlformats.org/officeDocument/2006/relationships/image" Target="../media/image6.svg"/><Relationship Id="rId7" Type="http://schemas.openxmlformats.org/officeDocument/2006/relationships/image" Target="../media/image35.svg"/><Relationship Id="rId12"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4.svg"/><Relationship Id="rId5" Type="http://schemas.openxmlformats.org/officeDocument/2006/relationships/image" Target="../media/image12.svg"/><Relationship Id="rId10"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37.svg"/></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41.svg"/><Relationship Id="rId7" Type="http://schemas.openxmlformats.org/officeDocument/2006/relationships/image" Target="../media/image6.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3.svg"/><Relationship Id="rId4" Type="http://schemas.openxmlformats.org/officeDocument/2006/relationships/image" Target="../media/image24.png"/><Relationship Id="rId9" Type="http://schemas.openxmlformats.org/officeDocument/2006/relationships/image" Target="../media/image8.sv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51.svg"/><Relationship Id="rId3" Type="http://schemas.openxmlformats.org/officeDocument/2006/relationships/image" Target="../media/image2.svg"/><Relationship Id="rId7" Type="http://schemas.openxmlformats.org/officeDocument/2006/relationships/image" Target="../media/image45.svg"/><Relationship Id="rId12"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49.svg"/><Relationship Id="rId5" Type="http://schemas.openxmlformats.org/officeDocument/2006/relationships/image" Target="../media/image33.svg"/><Relationship Id="rId10" Type="http://schemas.openxmlformats.org/officeDocument/2006/relationships/image" Target="../media/image27.png"/><Relationship Id="rId4" Type="http://schemas.openxmlformats.org/officeDocument/2006/relationships/image" Target="../media/image18.png"/><Relationship Id="rId9" Type="http://schemas.openxmlformats.org/officeDocument/2006/relationships/image" Target="../media/image47.svg"/></Relationships>
</file>

<file path=ppt/slides/_rels/slide9.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39.sv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3216771">
            <a:off x="16730104" y="324427"/>
            <a:ext cx="1920183" cy="893758"/>
          </a:xfrm>
          <a:prstGeom prst="rect">
            <a:avLst/>
          </a:prstGeom>
        </p:spPr>
      </p:pic>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7772815"/>
            <a:ext cx="2133484" cy="2380155"/>
          </a:xfrm>
          <a:prstGeom prst="rect">
            <a:avLst/>
          </a:prstGeom>
        </p:spPr>
      </p:pic>
      <p:sp>
        <p:nvSpPr>
          <p:cNvPr id="12" name="TextBox 11">
            <a:extLst>
              <a:ext uri="{FF2B5EF4-FFF2-40B4-BE49-F238E27FC236}">
                <a16:creationId xmlns:a16="http://schemas.microsoft.com/office/drawing/2014/main" id="{1790E075-DEAA-7251-A77E-D72D26362CC2}"/>
              </a:ext>
            </a:extLst>
          </p:cNvPr>
          <p:cNvSpPr txBox="1"/>
          <p:nvPr/>
        </p:nvSpPr>
        <p:spPr>
          <a:xfrm>
            <a:off x="914400" y="3238500"/>
            <a:ext cx="16459200" cy="3470887"/>
          </a:xfrm>
          <a:prstGeom prst="rect">
            <a:avLst/>
          </a:prstGeom>
          <a:noFill/>
        </p:spPr>
        <p:txBody>
          <a:bodyPr wrap="square" rtlCol="0">
            <a:spAutoFit/>
          </a:bodyPr>
          <a:lstStyle/>
          <a:p>
            <a:pPr algn="ctr">
              <a:lnSpc>
                <a:spcPct val="150000"/>
              </a:lnSpc>
            </a:pPr>
            <a:r>
              <a:rPr lang="en-US" sz="7800" b="1" dirty="0">
                <a:solidFill>
                  <a:schemeClr val="accent2">
                    <a:lumMod val="75000"/>
                  </a:schemeClr>
                </a:solidFill>
                <a:latin typeface="Arial" panose="020B0604020202020204" pitchFamily="34" charset="0"/>
                <a:cs typeface="Arial" panose="020B0604020202020204" pitchFamily="34" charset="0"/>
              </a:rPr>
              <a:t>NHIỆT LIỆT CHÀO MỪNG CÁC EM ĐẾN VỚI BÀI HỌC HÔM NAY!</a:t>
            </a:r>
            <a:endParaRPr lang="en-VN" sz="7800" b="1" dirty="0">
              <a:solidFill>
                <a:schemeClr val="accent2">
                  <a:lumMod val="75000"/>
                </a:schemeClr>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968458">
            <a:off x="-347327" y="172282"/>
            <a:ext cx="1194513" cy="555992"/>
          </a:xfrm>
          <a:prstGeom prst="rect">
            <a:avLst/>
          </a:prstGeom>
        </p:spPr>
      </p:pic>
      <p:pic>
        <p:nvPicPr>
          <p:cNvPr id="16" name="Picture 29">
            <a:extLst>
              <a:ext uri="{FF2B5EF4-FFF2-40B4-BE49-F238E27FC236}">
                <a16:creationId xmlns:a16="http://schemas.microsoft.com/office/drawing/2014/main" id="{6735D4E9-6337-F49D-DB6E-9084FCEE1AD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560364">
            <a:off x="213597" y="9100014"/>
            <a:ext cx="1068154" cy="1087180"/>
          </a:xfrm>
          <a:prstGeom prst="rect">
            <a:avLst/>
          </a:prstGeom>
        </p:spPr>
      </p:pic>
      <p:sp>
        <p:nvSpPr>
          <p:cNvPr id="17" name="TextBox 16">
            <a:extLst>
              <a:ext uri="{FF2B5EF4-FFF2-40B4-BE49-F238E27FC236}">
                <a16:creationId xmlns:a16="http://schemas.microsoft.com/office/drawing/2014/main" id="{DAB89EAC-1551-A8FF-7F89-009DC7151368}"/>
              </a:ext>
            </a:extLst>
          </p:cNvPr>
          <p:cNvSpPr txBox="1"/>
          <p:nvPr/>
        </p:nvSpPr>
        <p:spPr>
          <a:xfrm>
            <a:off x="1240607" y="483936"/>
            <a:ext cx="15806785" cy="1998176"/>
          </a:xfrm>
          <a:prstGeom prst="rect">
            <a:avLst/>
          </a:prstGeom>
          <a:noFill/>
        </p:spPr>
        <p:txBody>
          <a:bodyPr wrap="square">
            <a:spAutoFit/>
          </a:bodyPr>
          <a:lstStyle/>
          <a:p>
            <a:pPr algn="ctr">
              <a:lnSpc>
                <a:spcPct val="150000"/>
              </a:lnSpc>
              <a:spcAft>
                <a:spcPts val="1000"/>
              </a:spcAft>
            </a:pPr>
            <a:r>
              <a:rPr lang="en-US" sz="4400" b="1">
                <a:solidFill>
                  <a:srgbClr val="C00000"/>
                </a:solidFill>
                <a:latin typeface="Arial" panose="020B0604020202020204" pitchFamily="34" charset="0"/>
                <a:ea typeface="Calibri" panose="020F0502020204030204" pitchFamily="34" charset="0"/>
                <a:cs typeface="Arial" panose="020B0604020202020204" pitchFamily="34" charset="0"/>
              </a:rPr>
              <a:t>2.</a:t>
            </a:r>
            <a:r>
              <a:rPr lang="vi-VN" sz="4400" b="1">
                <a:solidFill>
                  <a:srgbClr val="C00000"/>
                </a:solidFill>
                <a:latin typeface="Arial" panose="020B0604020202020204" pitchFamily="34" charset="0"/>
                <a:ea typeface="Calibri" panose="020F0502020204030204" pitchFamily="34" charset="0"/>
                <a:cs typeface="Arial" panose="020B0604020202020204" pitchFamily="34" charset="0"/>
              </a:rPr>
              <a:t> Thảo luận những việc em có thể làm nhằm góp phần xây dựng truyền thống nhà trường</a:t>
            </a:r>
            <a:r>
              <a:rPr lang="en-US" sz="4400" b="1">
                <a:solidFill>
                  <a:srgbClr val="C00000"/>
                </a:solidFill>
                <a:latin typeface="Arial" panose="020B0604020202020204" pitchFamily="34" charset="0"/>
                <a:ea typeface="Calibri" panose="020F0502020204030204" pitchFamily="34" charset="0"/>
                <a:cs typeface="Arial" panose="020B0604020202020204" pitchFamily="34" charset="0"/>
              </a:rPr>
              <a:t> </a:t>
            </a:r>
            <a:endParaRPr lang="en-US" sz="44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35C56F6F-C914-CDA9-49C0-B36F2E43CD3D}"/>
              </a:ext>
            </a:extLst>
          </p:cNvPr>
          <p:cNvGrpSpPr/>
          <p:nvPr/>
        </p:nvGrpSpPr>
        <p:grpSpPr>
          <a:xfrm>
            <a:off x="1042250" y="2871165"/>
            <a:ext cx="7913672" cy="6555238"/>
            <a:chOff x="849329" y="2935148"/>
            <a:chExt cx="7913672" cy="6555238"/>
          </a:xfrm>
        </p:grpSpPr>
        <p:sp>
          <p:nvSpPr>
            <p:cNvPr id="19" name="Freeform 3">
              <a:extLst>
                <a:ext uri="{FF2B5EF4-FFF2-40B4-BE49-F238E27FC236}">
                  <a16:creationId xmlns:a16="http://schemas.microsoft.com/office/drawing/2014/main" id="{ECB4DD5C-6899-1E9F-8C76-53CBC873EA50}"/>
                </a:ext>
              </a:extLst>
            </p:cNvPr>
            <p:cNvSpPr/>
            <p:nvPr/>
          </p:nvSpPr>
          <p:spPr>
            <a:xfrm>
              <a:off x="849329" y="3977895"/>
              <a:ext cx="7913672" cy="5512491"/>
            </a:xfrm>
            <a:custGeom>
              <a:avLst/>
              <a:gdLst/>
              <a:ahLst/>
              <a:cxnLst/>
              <a:rect l="l" t="t" r="r" b="b"/>
              <a:pathLst>
                <a:path w="1866430" h="1298564">
                  <a:moveTo>
                    <a:pt x="55716" y="0"/>
                  </a:moveTo>
                  <a:lnTo>
                    <a:pt x="1810714" y="0"/>
                  </a:lnTo>
                  <a:cubicBezTo>
                    <a:pt x="1825490" y="0"/>
                    <a:pt x="1839662" y="5870"/>
                    <a:pt x="1850111" y="16319"/>
                  </a:cubicBezTo>
                  <a:cubicBezTo>
                    <a:pt x="1860560" y="26768"/>
                    <a:pt x="1866430" y="40939"/>
                    <a:pt x="1866430" y="55716"/>
                  </a:cubicBezTo>
                  <a:lnTo>
                    <a:pt x="1866430" y="1242848"/>
                  </a:lnTo>
                  <a:cubicBezTo>
                    <a:pt x="1866430" y="1257625"/>
                    <a:pt x="1860560" y="1271797"/>
                    <a:pt x="1850111" y="1282245"/>
                  </a:cubicBezTo>
                  <a:cubicBezTo>
                    <a:pt x="1839662" y="1292694"/>
                    <a:pt x="1825490" y="1298564"/>
                    <a:pt x="1810714" y="1298564"/>
                  </a:cubicBezTo>
                  <a:lnTo>
                    <a:pt x="55716" y="1298564"/>
                  </a:lnTo>
                  <a:cubicBezTo>
                    <a:pt x="40939" y="1298564"/>
                    <a:pt x="26768" y="1292694"/>
                    <a:pt x="16319" y="1282245"/>
                  </a:cubicBezTo>
                  <a:cubicBezTo>
                    <a:pt x="5870" y="1271797"/>
                    <a:pt x="0" y="1257625"/>
                    <a:pt x="0" y="1242848"/>
                  </a:cubicBezTo>
                  <a:lnTo>
                    <a:pt x="0" y="55716"/>
                  </a:lnTo>
                  <a:cubicBezTo>
                    <a:pt x="0" y="40939"/>
                    <a:pt x="5870" y="26768"/>
                    <a:pt x="16319" y="16319"/>
                  </a:cubicBezTo>
                  <a:cubicBezTo>
                    <a:pt x="26768" y="5870"/>
                    <a:pt x="40939" y="0"/>
                    <a:pt x="55716" y="0"/>
                  </a:cubicBezTo>
                  <a:close/>
                </a:path>
              </a:pathLst>
            </a:custGeom>
            <a:solidFill>
              <a:srgbClr val="E8F4F8"/>
            </a:solidFill>
          </p:spPr>
          <p:txBody>
            <a:bodyPr/>
            <a:lstStyle/>
            <a:p>
              <a:endParaRPr lang="en-US">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7844C6C6-897A-52CE-33E4-216849767AA3}"/>
                </a:ext>
              </a:extLst>
            </p:cNvPr>
            <p:cNvSpPr txBox="1"/>
            <p:nvPr/>
          </p:nvSpPr>
          <p:spPr>
            <a:xfrm>
              <a:off x="1229205" y="4588852"/>
              <a:ext cx="7153371" cy="4641079"/>
            </a:xfrm>
            <a:prstGeom prst="rect">
              <a:avLst/>
            </a:prstGeom>
            <a:noFill/>
          </p:spPr>
          <p:txBody>
            <a:bodyPr wrap="square">
              <a:spAutoFit/>
            </a:bodyPr>
            <a:lstStyle/>
            <a:p>
              <a:pPr marR="0" algn="ctr">
                <a:lnSpc>
                  <a:spcPct val="150000"/>
                </a:lnSpc>
                <a:spcBef>
                  <a:spcPts val="0"/>
                </a:spcBef>
                <a:spcAft>
                  <a:spcPts val="0"/>
                </a:spcAft>
              </a:pPr>
              <a:r>
                <a:rPr lang="en-US" sz="4200" b="1">
                  <a:solidFill>
                    <a:srgbClr val="FF0000"/>
                  </a:solidFill>
                  <a:latin typeface="Arial" panose="020B0604020202020204" pitchFamily="34" charset="0"/>
                  <a:cs typeface="Arial" panose="020B0604020202020204" pitchFamily="34" charset="0"/>
                </a:rPr>
                <a:t>Hoạt động theo nhóm:</a:t>
              </a:r>
            </a:p>
            <a:p>
              <a:pPr marR="0" algn="just">
                <a:lnSpc>
                  <a:spcPct val="150000"/>
                </a:lnSpc>
                <a:spcBef>
                  <a:spcPts val="0"/>
                </a:spcBef>
                <a:spcAft>
                  <a:spcPts val="0"/>
                </a:spcAft>
              </a:pPr>
              <a:r>
                <a:rPr lang="en-US" sz="4000">
                  <a:latin typeface="Arial" panose="020B0604020202020204" pitchFamily="34" charset="0"/>
                  <a:cs typeface="Arial" panose="020B0604020202020204" pitchFamily="34" charset="0"/>
                </a:rPr>
                <a:t>Các em thảo luận và n</a:t>
              </a:r>
              <a:r>
                <a:rPr lang="vi-VN" sz="4000">
                  <a:latin typeface="Arial" panose="020B0604020202020204" pitchFamily="34" charset="0"/>
                  <a:cs typeface="Arial" panose="020B0604020202020204" pitchFamily="34" charset="0"/>
                </a:rPr>
                <a:t>êu những việc </a:t>
              </a:r>
              <a:r>
                <a:rPr lang="en-US" sz="4000">
                  <a:latin typeface="Arial" panose="020B0604020202020204" pitchFamily="34" charset="0"/>
                  <a:cs typeface="Arial" panose="020B0604020202020204" pitchFamily="34" charset="0"/>
                </a:rPr>
                <a:t>học sinh</a:t>
              </a:r>
              <a:r>
                <a:rPr lang="vi-VN" sz="4000">
                  <a:latin typeface="Arial" panose="020B0604020202020204" pitchFamily="34" charset="0"/>
                  <a:cs typeface="Arial" panose="020B0604020202020204" pitchFamily="34" charset="0"/>
                </a:rPr>
                <a:t> có thể làm nhằm góp phần xây dựng truyền thống nhà trường.</a:t>
              </a:r>
              <a:r>
                <a:rPr lang="en-US" sz="4000">
                  <a:latin typeface="Arial" panose="020B0604020202020204" pitchFamily="34" charset="0"/>
                  <a:cs typeface="Arial" panose="020B0604020202020204" pitchFamily="34" charset="0"/>
                </a:rPr>
                <a:t> </a:t>
              </a:r>
              <a:endParaRPr lang="en-US" sz="4000" dirty="0">
                <a:latin typeface="Arial" panose="020B060402020202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id="{63EBD945-144E-0821-3964-F559CD15B5BC}"/>
                </a:ext>
              </a:extLst>
            </p:cNvPr>
            <p:cNvGrpSpPr/>
            <p:nvPr/>
          </p:nvGrpSpPr>
          <p:grpSpPr>
            <a:xfrm>
              <a:off x="3260056" y="2935148"/>
              <a:ext cx="2712014" cy="1612329"/>
              <a:chOff x="3260056" y="2935148"/>
              <a:chExt cx="2712014" cy="1612329"/>
            </a:xfrm>
          </p:grpSpPr>
          <p:grpSp>
            <p:nvGrpSpPr>
              <p:cNvPr id="22" name="Group 21">
                <a:extLst>
                  <a:ext uri="{FF2B5EF4-FFF2-40B4-BE49-F238E27FC236}">
                    <a16:creationId xmlns:a16="http://schemas.microsoft.com/office/drawing/2014/main" id="{1FF505DE-1F12-5708-690B-E1C13185D1C4}"/>
                  </a:ext>
                </a:extLst>
              </p:cNvPr>
              <p:cNvGrpSpPr/>
              <p:nvPr/>
            </p:nvGrpSpPr>
            <p:grpSpPr>
              <a:xfrm>
                <a:off x="3817005" y="2935148"/>
                <a:ext cx="1978318" cy="1612329"/>
                <a:chOff x="3355682" y="2997771"/>
                <a:chExt cx="3257544" cy="2679123"/>
              </a:xfrm>
            </p:grpSpPr>
            <p:grpSp>
              <p:nvGrpSpPr>
                <p:cNvPr id="24" name="Group 5">
                  <a:extLst>
                    <a:ext uri="{FF2B5EF4-FFF2-40B4-BE49-F238E27FC236}">
                      <a16:creationId xmlns:a16="http://schemas.microsoft.com/office/drawing/2014/main" id="{4DB24F96-99A0-7E0A-F5AE-ADBF1CB0DEA3}"/>
                    </a:ext>
                  </a:extLst>
                </p:cNvPr>
                <p:cNvGrpSpPr/>
                <p:nvPr/>
              </p:nvGrpSpPr>
              <p:grpSpPr>
                <a:xfrm>
                  <a:off x="3981728" y="2997771"/>
                  <a:ext cx="2631498" cy="2679123"/>
                  <a:chOff x="0" y="0"/>
                  <a:chExt cx="812800" cy="827510"/>
                </a:xfrm>
              </p:grpSpPr>
              <p:sp>
                <p:nvSpPr>
                  <p:cNvPr id="28" name="Freeform 6">
                    <a:extLst>
                      <a:ext uri="{FF2B5EF4-FFF2-40B4-BE49-F238E27FC236}">
                        <a16:creationId xmlns:a16="http://schemas.microsoft.com/office/drawing/2014/main" id="{D32529F5-8B0E-234A-FD10-E31001E477E4}"/>
                      </a:ext>
                    </a:extLst>
                  </p:cNvPr>
                  <p:cNvSpPr/>
                  <p:nvPr/>
                </p:nvSpPr>
                <p:spPr>
                  <a:xfrm>
                    <a:off x="-5509" y="0"/>
                    <a:ext cx="823818" cy="827510"/>
                  </a:xfrm>
                  <a:custGeom>
                    <a:avLst/>
                    <a:gdLst/>
                    <a:ahLst/>
                    <a:cxnLst/>
                    <a:rect l="l" t="t" r="r" b="b"/>
                    <a:pathLst>
                      <a:path w="823818" h="827510">
                        <a:moveTo>
                          <a:pt x="411909" y="0"/>
                        </a:moveTo>
                        <a:cubicBezTo>
                          <a:pt x="639697" y="1019"/>
                          <a:pt x="823818" y="185964"/>
                          <a:pt x="823818" y="413755"/>
                        </a:cubicBezTo>
                        <a:cubicBezTo>
                          <a:pt x="823818" y="641546"/>
                          <a:pt x="639697" y="826491"/>
                          <a:pt x="411909" y="827510"/>
                        </a:cubicBezTo>
                        <a:cubicBezTo>
                          <a:pt x="184121" y="826491"/>
                          <a:pt x="0" y="641546"/>
                          <a:pt x="0" y="413755"/>
                        </a:cubicBezTo>
                        <a:cubicBezTo>
                          <a:pt x="0" y="185964"/>
                          <a:pt x="184121" y="1019"/>
                          <a:pt x="411909" y="0"/>
                        </a:cubicBezTo>
                        <a:close/>
                      </a:path>
                    </a:pathLst>
                  </a:custGeom>
                  <a:solidFill>
                    <a:srgbClr val="F6C2C2"/>
                  </a:solidFill>
                  <a:ln w="38100">
                    <a:solidFill>
                      <a:srgbClr val="FFFFFF"/>
                    </a:solidFill>
                  </a:ln>
                </p:spPr>
                <p:txBody>
                  <a:bodyPr/>
                  <a:lstStyle/>
                  <a:p>
                    <a:endParaRPr lang="en-US">
                      <a:latin typeface="Arial" panose="020B0604020202020204" pitchFamily="34" charset="0"/>
                      <a:cs typeface="Arial" panose="020B0604020202020204" pitchFamily="34" charset="0"/>
                    </a:endParaRPr>
                  </a:p>
                </p:txBody>
              </p:sp>
              <p:sp>
                <p:nvSpPr>
                  <p:cNvPr id="29" name="TextBox 7">
                    <a:extLst>
                      <a:ext uri="{FF2B5EF4-FFF2-40B4-BE49-F238E27FC236}">
                        <a16:creationId xmlns:a16="http://schemas.microsoft.com/office/drawing/2014/main" id="{F5586465-4A1C-6E8E-5DDB-7743DB12D298}"/>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nvGrpSpPr>
                <p:cNvPr id="25" name="Group 24">
                  <a:extLst>
                    <a:ext uri="{FF2B5EF4-FFF2-40B4-BE49-F238E27FC236}">
                      <a16:creationId xmlns:a16="http://schemas.microsoft.com/office/drawing/2014/main" id="{1271B269-FAB4-E100-5FE9-D3AF6C5AD206}"/>
                    </a:ext>
                  </a:extLst>
                </p:cNvPr>
                <p:cNvGrpSpPr/>
                <p:nvPr/>
              </p:nvGrpSpPr>
              <p:grpSpPr>
                <a:xfrm>
                  <a:off x="3355682" y="2997771"/>
                  <a:ext cx="2631498" cy="2631498"/>
                  <a:chOff x="0" y="0"/>
                  <a:chExt cx="812800" cy="812800"/>
                </a:xfrm>
              </p:grpSpPr>
              <p:sp>
                <p:nvSpPr>
                  <p:cNvPr id="26" name="Freeform 9">
                    <a:extLst>
                      <a:ext uri="{FF2B5EF4-FFF2-40B4-BE49-F238E27FC236}">
                        <a16:creationId xmlns:a16="http://schemas.microsoft.com/office/drawing/2014/main" id="{B4FD13AC-2615-BB7A-D1CB-1E4C5E8EE2CA}"/>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8F4F8"/>
                  </a:solidFill>
                  <a:ln w="38100">
                    <a:solidFill>
                      <a:srgbClr val="FFFFFF"/>
                    </a:solidFill>
                  </a:ln>
                </p:spPr>
                <p:txBody>
                  <a:bodyPr/>
                  <a:lstStyle/>
                  <a:p>
                    <a:endParaRPr lang="en-US">
                      <a:latin typeface="Arial" panose="020B0604020202020204" pitchFamily="34" charset="0"/>
                      <a:cs typeface="Arial" panose="020B0604020202020204" pitchFamily="34" charset="0"/>
                    </a:endParaRPr>
                  </a:p>
                </p:txBody>
              </p:sp>
              <p:sp>
                <p:nvSpPr>
                  <p:cNvPr id="27" name="TextBox 10">
                    <a:extLst>
                      <a:ext uri="{FF2B5EF4-FFF2-40B4-BE49-F238E27FC236}">
                        <a16:creationId xmlns:a16="http://schemas.microsoft.com/office/drawing/2014/main" id="{3DB359FD-E252-044D-C860-6B4DA9EF4D73}"/>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sp>
            <p:nvSpPr>
              <p:cNvPr id="23" name="TextBox 26">
                <a:extLst>
                  <a:ext uri="{FF2B5EF4-FFF2-40B4-BE49-F238E27FC236}">
                    <a16:creationId xmlns:a16="http://schemas.microsoft.com/office/drawing/2014/main" id="{0E8F567C-C825-9CC6-73B4-5912B11443EF}"/>
                  </a:ext>
                </a:extLst>
              </p:cNvPr>
              <p:cNvSpPr txBox="1"/>
              <p:nvPr/>
            </p:nvSpPr>
            <p:spPr>
              <a:xfrm>
                <a:off x="3260056" y="3342261"/>
                <a:ext cx="2712014" cy="769441"/>
              </a:xfrm>
              <a:prstGeom prst="rect">
                <a:avLst/>
              </a:prstGeom>
            </p:spPr>
            <p:txBody>
              <a:bodyPr lIns="0" tIns="0" rIns="0" bIns="0" rtlCol="0" anchor="t">
                <a:spAutoFit/>
              </a:bodyPr>
              <a:lstStyle/>
              <a:p>
                <a:pPr algn="ctr"/>
                <a:r>
                  <a:rPr lang="en-US" sz="5000" b="1">
                    <a:solidFill>
                      <a:schemeClr val="tx2">
                        <a:lumMod val="50000"/>
                      </a:schemeClr>
                    </a:solidFill>
                    <a:latin typeface="Arial" panose="020B0604020202020204" pitchFamily="34" charset="0"/>
                    <a:cs typeface="Arial" panose="020B0604020202020204" pitchFamily="34" charset="0"/>
                  </a:rPr>
                  <a:t>01</a:t>
                </a:r>
                <a:endParaRPr lang="en-US" sz="5000" b="1" dirty="0">
                  <a:solidFill>
                    <a:schemeClr val="tx2">
                      <a:lumMod val="50000"/>
                    </a:schemeClr>
                  </a:solidFill>
                  <a:latin typeface="Arial" panose="020B0604020202020204" pitchFamily="34" charset="0"/>
                  <a:cs typeface="Arial" panose="020B0604020202020204" pitchFamily="34" charset="0"/>
                </a:endParaRPr>
              </a:p>
            </p:txBody>
          </p:sp>
        </p:grpSp>
      </p:grpSp>
      <p:grpSp>
        <p:nvGrpSpPr>
          <p:cNvPr id="30" name="Group 29">
            <a:extLst>
              <a:ext uri="{FF2B5EF4-FFF2-40B4-BE49-F238E27FC236}">
                <a16:creationId xmlns:a16="http://schemas.microsoft.com/office/drawing/2014/main" id="{AE2F8E87-80C5-DD56-69A4-E52EDA1A5B12}"/>
              </a:ext>
            </a:extLst>
          </p:cNvPr>
          <p:cNvGrpSpPr/>
          <p:nvPr/>
        </p:nvGrpSpPr>
        <p:grpSpPr>
          <a:xfrm>
            <a:off x="9524999" y="2871165"/>
            <a:ext cx="7913672" cy="6555238"/>
            <a:chOff x="849329" y="2935148"/>
            <a:chExt cx="7913672" cy="6555238"/>
          </a:xfrm>
        </p:grpSpPr>
        <p:sp>
          <p:nvSpPr>
            <p:cNvPr id="31" name="Freeform 3">
              <a:extLst>
                <a:ext uri="{FF2B5EF4-FFF2-40B4-BE49-F238E27FC236}">
                  <a16:creationId xmlns:a16="http://schemas.microsoft.com/office/drawing/2014/main" id="{2BB528C5-CF9E-D545-C224-70D4FED6581B}"/>
                </a:ext>
              </a:extLst>
            </p:cNvPr>
            <p:cNvSpPr/>
            <p:nvPr/>
          </p:nvSpPr>
          <p:spPr>
            <a:xfrm>
              <a:off x="849329" y="3977895"/>
              <a:ext cx="7913672" cy="5512491"/>
            </a:xfrm>
            <a:custGeom>
              <a:avLst/>
              <a:gdLst/>
              <a:ahLst/>
              <a:cxnLst/>
              <a:rect l="l" t="t" r="r" b="b"/>
              <a:pathLst>
                <a:path w="1866430" h="1298564">
                  <a:moveTo>
                    <a:pt x="55716" y="0"/>
                  </a:moveTo>
                  <a:lnTo>
                    <a:pt x="1810714" y="0"/>
                  </a:lnTo>
                  <a:cubicBezTo>
                    <a:pt x="1825490" y="0"/>
                    <a:pt x="1839662" y="5870"/>
                    <a:pt x="1850111" y="16319"/>
                  </a:cubicBezTo>
                  <a:cubicBezTo>
                    <a:pt x="1860560" y="26768"/>
                    <a:pt x="1866430" y="40939"/>
                    <a:pt x="1866430" y="55716"/>
                  </a:cubicBezTo>
                  <a:lnTo>
                    <a:pt x="1866430" y="1242848"/>
                  </a:lnTo>
                  <a:cubicBezTo>
                    <a:pt x="1866430" y="1257625"/>
                    <a:pt x="1860560" y="1271797"/>
                    <a:pt x="1850111" y="1282245"/>
                  </a:cubicBezTo>
                  <a:cubicBezTo>
                    <a:pt x="1839662" y="1292694"/>
                    <a:pt x="1825490" y="1298564"/>
                    <a:pt x="1810714" y="1298564"/>
                  </a:cubicBezTo>
                  <a:lnTo>
                    <a:pt x="55716" y="1298564"/>
                  </a:lnTo>
                  <a:cubicBezTo>
                    <a:pt x="40939" y="1298564"/>
                    <a:pt x="26768" y="1292694"/>
                    <a:pt x="16319" y="1282245"/>
                  </a:cubicBezTo>
                  <a:cubicBezTo>
                    <a:pt x="5870" y="1271797"/>
                    <a:pt x="0" y="1257625"/>
                    <a:pt x="0" y="1242848"/>
                  </a:cubicBezTo>
                  <a:lnTo>
                    <a:pt x="0" y="55716"/>
                  </a:lnTo>
                  <a:cubicBezTo>
                    <a:pt x="0" y="40939"/>
                    <a:pt x="5870" y="26768"/>
                    <a:pt x="16319" y="16319"/>
                  </a:cubicBezTo>
                  <a:cubicBezTo>
                    <a:pt x="26768" y="5870"/>
                    <a:pt x="40939" y="0"/>
                    <a:pt x="55716" y="0"/>
                  </a:cubicBezTo>
                  <a:close/>
                </a:path>
              </a:pathLst>
            </a:custGeom>
            <a:solidFill>
              <a:srgbClr val="E8F4F8"/>
            </a:solidFill>
          </p:spPr>
          <p:txBody>
            <a:bodyPr/>
            <a:lstStyle/>
            <a:p>
              <a:endParaRPr lang="en-US">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544787DD-BDE4-E87A-FF92-88026F0BF707}"/>
                </a:ext>
              </a:extLst>
            </p:cNvPr>
            <p:cNvSpPr txBox="1"/>
            <p:nvPr/>
          </p:nvSpPr>
          <p:spPr>
            <a:xfrm>
              <a:off x="1769122" y="4880356"/>
              <a:ext cx="6445316" cy="3717749"/>
            </a:xfrm>
            <a:prstGeom prst="rect">
              <a:avLst/>
            </a:prstGeom>
            <a:noFill/>
          </p:spPr>
          <p:txBody>
            <a:bodyPr wrap="square">
              <a:spAutoFit/>
            </a:bodyPr>
            <a:lstStyle/>
            <a:p>
              <a:pPr marR="0" algn="ctr">
                <a:lnSpc>
                  <a:spcPct val="150000"/>
                </a:lnSpc>
                <a:spcBef>
                  <a:spcPts val="0"/>
                </a:spcBef>
                <a:spcAft>
                  <a:spcPts val="0"/>
                </a:spcAft>
              </a:pPr>
              <a:r>
                <a:rPr lang="vi-VN" sz="4200" b="1">
                  <a:solidFill>
                    <a:srgbClr val="FF0000"/>
                  </a:solidFill>
                  <a:latin typeface="Arial" panose="020B0604020202020204" pitchFamily="34" charset="0"/>
                  <a:cs typeface="Arial" panose="020B0604020202020204" pitchFamily="34" charset="0"/>
                </a:rPr>
                <a:t>Hướng dẫn: </a:t>
              </a:r>
              <a:endParaRPr lang="en-US" sz="4200" b="1">
                <a:solidFill>
                  <a:srgbClr val="FF0000"/>
                </a:solidFill>
                <a:latin typeface="Arial" panose="020B0604020202020204" pitchFamily="34" charset="0"/>
                <a:cs typeface="Arial" panose="020B0604020202020204" pitchFamily="34" charset="0"/>
              </a:endParaRPr>
            </a:p>
            <a:p>
              <a:pPr marR="0" algn="just">
                <a:lnSpc>
                  <a:spcPct val="150000"/>
                </a:lnSpc>
                <a:spcBef>
                  <a:spcPts val="0"/>
                </a:spcBef>
                <a:spcAft>
                  <a:spcPts val="0"/>
                </a:spcAft>
              </a:pPr>
              <a:r>
                <a:rPr lang="en-US" sz="4000">
                  <a:latin typeface="Arial" panose="020B0604020202020204" pitchFamily="34" charset="0"/>
                  <a:cs typeface="Arial" panose="020B0604020202020204" pitchFamily="34" charset="0"/>
                </a:rPr>
                <a:t>Các em</a:t>
              </a:r>
              <a:r>
                <a:rPr lang="vi-VN" sz="4000">
                  <a:latin typeface="Arial" panose="020B0604020202020204" pitchFamily="34" charset="0"/>
                  <a:cs typeface="Arial" panose="020B0604020202020204" pitchFamily="34" charset="0"/>
                </a:rPr>
                <a:t> có thể trình bày kết quả thảo luận dưới dạng sơ đồ tư duy.</a:t>
              </a:r>
              <a:endParaRPr lang="en-US" sz="4000" b="1" i="1" dirty="0">
                <a:latin typeface="Arial" panose="020B0604020202020204" pitchFamily="34" charset="0"/>
                <a:cs typeface="Arial" panose="020B0604020202020204" pitchFamily="34" charset="0"/>
              </a:endParaRPr>
            </a:p>
          </p:txBody>
        </p:sp>
        <p:grpSp>
          <p:nvGrpSpPr>
            <p:cNvPr id="33" name="Group 32">
              <a:extLst>
                <a:ext uri="{FF2B5EF4-FFF2-40B4-BE49-F238E27FC236}">
                  <a16:creationId xmlns:a16="http://schemas.microsoft.com/office/drawing/2014/main" id="{E39C1875-BCD3-F359-A3E6-9E9C45326A17}"/>
                </a:ext>
              </a:extLst>
            </p:cNvPr>
            <p:cNvGrpSpPr/>
            <p:nvPr/>
          </p:nvGrpSpPr>
          <p:grpSpPr>
            <a:xfrm>
              <a:off x="3260056" y="2935148"/>
              <a:ext cx="2712014" cy="1612329"/>
              <a:chOff x="3260056" y="2935148"/>
              <a:chExt cx="2712014" cy="1612329"/>
            </a:xfrm>
          </p:grpSpPr>
          <p:grpSp>
            <p:nvGrpSpPr>
              <p:cNvPr id="34" name="Group 33">
                <a:extLst>
                  <a:ext uri="{FF2B5EF4-FFF2-40B4-BE49-F238E27FC236}">
                    <a16:creationId xmlns:a16="http://schemas.microsoft.com/office/drawing/2014/main" id="{5443ED9E-A366-DC30-1F2C-02C34321CF0B}"/>
                  </a:ext>
                </a:extLst>
              </p:cNvPr>
              <p:cNvGrpSpPr/>
              <p:nvPr/>
            </p:nvGrpSpPr>
            <p:grpSpPr>
              <a:xfrm>
                <a:off x="3817005" y="2935148"/>
                <a:ext cx="1978318" cy="1612329"/>
                <a:chOff x="3355682" y="2997771"/>
                <a:chExt cx="3257544" cy="2679123"/>
              </a:xfrm>
            </p:grpSpPr>
            <p:grpSp>
              <p:nvGrpSpPr>
                <p:cNvPr id="36" name="Group 5">
                  <a:extLst>
                    <a:ext uri="{FF2B5EF4-FFF2-40B4-BE49-F238E27FC236}">
                      <a16:creationId xmlns:a16="http://schemas.microsoft.com/office/drawing/2014/main" id="{CE9DC71E-E2C1-5208-A5AC-5A53D714D950}"/>
                    </a:ext>
                  </a:extLst>
                </p:cNvPr>
                <p:cNvGrpSpPr/>
                <p:nvPr/>
              </p:nvGrpSpPr>
              <p:grpSpPr>
                <a:xfrm>
                  <a:off x="3981728" y="2997771"/>
                  <a:ext cx="2631498" cy="2679123"/>
                  <a:chOff x="0" y="0"/>
                  <a:chExt cx="812800" cy="827510"/>
                </a:xfrm>
              </p:grpSpPr>
              <p:sp>
                <p:nvSpPr>
                  <p:cNvPr id="40" name="Freeform 6">
                    <a:extLst>
                      <a:ext uri="{FF2B5EF4-FFF2-40B4-BE49-F238E27FC236}">
                        <a16:creationId xmlns:a16="http://schemas.microsoft.com/office/drawing/2014/main" id="{7F8248E4-DE60-7D42-2D3D-C33AA94C78E2}"/>
                      </a:ext>
                    </a:extLst>
                  </p:cNvPr>
                  <p:cNvSpPr/>
                  <p:nvPr/>
                </p:nvSpPr>
                <p:spPr>
                  <a:xfrm>
                    <a:off x="-5509" y="0"/>
                    <a:ext cx="823818" cy="827510"/>
                  </a:xfrm>
                  <a:custGeom>
                    <a:avLst/>
                    <a:gdLst/>
                    <a:ahLst/>
                    <a:cxnLst/>
                    <a:rect l="l" t="t" r="r" b="b"/>
                    <a:pathLst>
                      <a:path w="823818" h="827510">
                        <a:moveTo>
                          <a:pt x="411909" y="0"/>
                        </a:moveTo>
                        <a:cubicBezTo>
                          <a:pt x="639697" y="1019"/>
                          <a:pt x="823818" y="185964"/>
                          <a:pt x="823818" y="413755"/>
                        </a:cubicBezTo>
                        <a:cubicBezTo>
                          <a:pt x="823818" y="641546"/>
                          <a:pt x="639697" y="826491"/>
                          <a:pt x="411909" y="827510"/>
                        </a:cubicBezTo>
                        <a:cubicBezTo>
                          <a:pt x="184121" y="826491"/>
                          <a:pt x="0" y="641546"/>
                          <a:pt x="0" y="413755"/>
                        </a:cubicBezTo>
                        <a:cubicBezTo>
                          <a:pt x="0" y="185964"/>
                          <a:pt x="184121" y="1019"/>
                          <a:pt x="411909" y="0"/>
                        </a:cubicBezTo>
                        <a:close/>
                      </a:path>
                    </a:pathLst>
                  </a:custGeom>
                  <a:solidFill>
                    <a:srgbClr val="F6C2C2"/>
                  </a:solidFill>
                  <a:ln w="38100">
                    <a:solidFill>
                      <a:srgbClr val="FFFFFF"/>
                    </a:solidFill>
                  </a:ln>
                </p:spPr>
                <p:txBody>
                  <a:bodyPr/>
                  <a:lstStyle/>
                  <a:p>
                    <a:endParaRPr lang="en-US">
                      <a:latin typeface="Arial" panose="020B0604020202020204" pitchFamily="34" charset="0"/>
                      <a:cs typeface="Arial" panose="020B0604020202020204" pitchFamily="34" charset="0"/>
                    </a:endParaRPr>
                  </a:p>
                </p:txBody>
              </p:sp>
              <p:sp>
                <p:nvSpPr>
                  <p:cNvPr id="41" name="TextBox 7">
                    <a:extLst>
                      <a:ext uri="{FF2B5EF4-FFF2-40B4-BE49-F238E27FC236}">
                        <a16:creationId xmlns:a16="http://schemas.microsoft.com/office/drawing/2014/main" id="{617FEC66-60A1-DCF3-5316-C62F3C21A039}"/>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nvGrpSpPr>
                <p:cNvPr id="37" name="Group 36">
                  <a:extLst>
                    <a:ext uri="{FF2B5EF4-FFF2-40B4-BE49-F238E27FC236}">
                      <a16:creationId xmlns:a16="http://schemas.microsoft.com/office/drawing/2014/main" id="{9B25F696-4479-2316-7E57-AFA4B4F5BBC0}"/>
                    </a:ext>
                  </a:extLst>
                </p:cNvPr>
                <p:cNvGrpSpPr/>
                <p:nvPr/>
              </p:nvGrpSpPr>
              <p:grpSpPr>
                <a:xfrm>
                  <a:off x="3355682" y="2997771"/>
                  <a:ext cx="2631498" cy="2631498"/>
                  <a:chOff x="0" y="0"/>
                  <a:chExt cx="812800" cy="812800"/>
                </a:xfrm>
              </p:grpSpPr>
              <p:sp>
                <p:nvSpPr>
                  <p:cNvPr id="38" name="Freeform 9">
                    <a:extLst>
                      <a:ext uri="{FF2B5EF4-FFF2-40B4-BE49-F238E27FC236}">
                        <a16:creationId xmlns:a16="http://schemas.microsoft.com/office/drawing/2014/main" id="{7CAD965B-3FCB-7C21-1B34-05D0DC52972D}"/>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8F4F8"/>
                  </a:solidFill>
                  <a:ln w="38100">
                    <a:solidFill>
                      <a:srgbClr val="FFFFFF"/>
                    </a:solidFill>
                  </a:ln>
                </p:spPr>
                <p:txBody>
                  <a:bodyPr/>
                  <a:lstStyle/>
                  <a:p>
                    <a:endParaRPr lang="en-US">
                      <a:latin typeface="Arial" panose="020B0604020202020204" pitchFamily="34" charset="0"/>
                      <a:cs typeface="Arial" panose="020B0604020202020204" pitchFamily="34" charset="0"/>
                    </a:endParaRPr>
                  </a:p>
                </p:txBody>
              </p:sp>
              <p:sp>
                <p:nvSpPr>
                  <p:cNvPr id="39" name="TextBox 10">
                    <a:extLst>
                      <a:ext uri="{FF2B5EF4-FFF2-40B4-BE49-F238E27FC236}">
                        <a16:creationId xmlns:a16="http://schemas.microsoft.com/office/drawing/2014/main" id="{CAE2BE4B-920D-2F10-AFB6-B42DD4B30190}"/>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sp>
            <p:nvSpPr>
              <p:cNvPr id="35" name="TextBox 26">
                <a:extLst>
                  <a:ext uri="{FF2B5EF4-FFF2-40B4-BE49-F238E27FC236}">
                    <a16:creationId xmlns:a16="http://schemas.microsoft.com/office/drawing/2014/main" id="{3FA0C7B3-DCE5-1CA5-9812-3E4A618709A2}"/>
                  </a:ext>
                </a:extLst>
              </p:cNvPr>
              <p:cNvSpPr txBox="1"/>
              <p:nvPr/>
            </p:nvSpPr>
            <p:spPr>
              <a:xfrm>
                <a:off x="3260056" y="3342261"/>
                <a:ext cx="2712014" cy="769441"/>
              </a:xfrm>
              <a:prstGeom prst="rect">
                <a:avLst/>
              </a:prstGeom>
            </p:spPr>
            <p:txBody>
              <a:bodyPr lIns="0" tIns="0" rIns="0" bIns="0" rtlCol="0" anchor="t">
                <a:spAutoFit/>
              </a:bodyPr>
              <a:lstStyle/>
              <a:p>
                <a:pPr algn="ctr"/>
                <a:r>
                  <a:rPr lang="en-US" sz="5000" b="1">
                    <a:solidFill>
                      <a:schemeClr val="tx2">
                        <a:lumMod val="50000"/>
                      </a:schemeClr>
                    </a:solidFill>
                    <a:latin typeface="Arial" panose="020B0604020202020204" pitchFamily="34" charset="0"/>
                    <a:cs typeface="Arial" panose="020B0604020202020204" pitchFamily="34" charset="0"/>
                  </a:rPr>
                  <a:t>02</a:t>
                </a:r>
                <a:endParaRPr lang="en-US" sz="5000" b="1" dirty="0">
                  <a:solidFill>
                    <a:schemeClr val="tx2">
                      <a:lumMod val="50000"/>
                    </a:schemeClr>
                  </a:solidFill>
                  <a:latin typeface="Arial" panose="020B0604020202020204" pitchFamily="34" charset="0"/>
                  <a:cs typeface="Arial" panose="020B0604020202020204" pitchFamily="34" charset="0"/>
                </a:endParaRPr>
              </a:p>
            </p:txBody>
          </p:sp>
        </p:grpSp>
      </p:grpSp>
      <p:pic>
        <p:nvPicPr>
          <p:cNvPr id="42" name="Picture 2">
            <a:extLst>
              <a:ext uri="{FF2B5EF4-FFF2-40B4-BE49-F238E27FC236}">
                <a16:creationId xmlns:a16="http://schemas.microsoft.com/office/drawing/2014/main" id="{C6EBCA2F-E25E-F6E4-7CA7-FD3FDD0C78D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150273" y="8534122"/>
            <a:ext cx="2294519" cy="1743834"/>
          </a:xfrm>
          <a:prstGeom prst="rect">
            <a:avLst/>
          </a:prstGeom>
        </p:spPr>
      </p:pic>
      <p:pic>
        <p:nvPicPr>
          <p:cNvPr id="4" name="Picture 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7005307" y="8088086"/>
            <a:ext cx="1315350" cy="2198914"/>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0"/>
                                        </p:tgtEl>
                                        <p:attrNameLst>
                                          <p:attrName>style.visibility</p:attrName>
                                        </p:attrNameLst>
                                      </p:cBhvr>
                                      <p:to>
                                        <p:strVal val="visible"/>
                                      </p:to>
                                    </p:set>
                                    <p:anim calcmode="lin" valueType="num">
                                      <p:cBhvr additive="base">
                                        <p:cTn id="18" dur="500" fill="hold"/>
                                        <p:tgtEl>
                                          <p:spTgt spid="30"/>
                                        </p:tgtEl>
                                        <p:attrNameLst>
                                          <p:attrName>ppt_x</p:attrName>
                                        </p:attrNameLst>
                                      </p:cBhvr>
                                      <p:tavLst>
                                        <p:tav tm="0">
                                          <p:val>
                                            <p:strVal val="#ppt_x"/>
                                          </p:val>
                                        </p:tav>
                                        <p:tav tm="100000">
                                          <p:val>
                                            <p:strVal val="#ppt_x"/>
                                          </p:val>
                                        </p:tav>
                                      </p:tavLst>
                                    </p:anim>
                                    <p:anim calcmode="lin" valueType="num">
                                      <p:cBhvr additive="base">
                                        <p:cTn id="19"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A8109690-05A4-6C9B-CEA8-EC6590BD0E04}"/>
              </a:ext>
            </a:extLst>
          </p:cNvPr>
          <p:cNvGrpSpPr/>
          <p:nvPr/>
        </p:nvGrpSpPr>
        <p:grpSpPr>
          <a:xfrm>
            <a:off x="6438900" y="3483895"/>
            <a:ext cx="5410200" cy="4038600"/>
            <a:chOff x="1676400" y="3429000"/>
            <a:chExt cx="4572000" cy="2498602"/>
          </a:xfrm>
        </p:grpSpPr>
        <p:sp>
          <p:nvSpPr>
            <p:cNvPr id="22" name="Rectangle: Rounded Corners 21">
              <a:extLst>
                <a:ext uri="{FF2B5EF4-FFF2-40B4-BE49-F238E27FC236}">
                  <a16:creationId xmlns:a16="http://schemas.microsoft.com/office/drawing/2014/main" id="{AEE05828-AA4B-B3A3-B89D-1D87AD3CF44B}"/>
                </a:ext>
              </a:extLst>
            </p:cNvPr>
            <p:cNvSpPr/>
            <p:nvPr/>
          </p:nvSpPr>
          <p:spPr>
            <a:xfrm>
              <a:off x="1828800" y="3581400"/>
              <a:ext cx="4419600" cy="2346202"/>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3800">
                <a:solidFill>
                  <a:schemeClr val="tx1"/>
                </a:solidFill>
                <a:latin typeface="Arial" panose="020B0604020202020204" pitchFamily="34" charset="0"/>
                <a:cs typeface="Arial" panose="020B0604020202020204" pitchFamily="34" charset="0"/>
              </a:endParaRPr>
            </a:p>
          </p:txBody>
        </p:sp>
        <p:sp>
          <p:nvSpPr>
            <p:cNvPr id="23" name="Rectangle: Rounded Corners 22">
              <a:extLst>
                <a:ext uri="{FF2B5EF4-FFF2-40B4-BE49-F238E27FC236}">
                  <a16:creationId xmlns:a16="http://schemas.microsoft.com/office/drawing/2014/main" id="{EF6F0807-856D-070C-2791-28C1863CB255}"/>
                </a:ext>
              </a:extLst>
            </p:cNvPr>
            <p:cNvSpPr/>
            <p:nvPr/>
          </p:nvSpPr>
          <p:spPr>
            <a:xfrm>
              <a:off x="1676400" y="3429000"/>
              <a:ext cx="4419600" cy="2302196"/>
            </a:xfrm>
            <a:prstGeom prst="round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a:solidFill>
                    <a:schemeClr val="bg1"/>
                  </a:solidFill>
                  <a:latin typeface="Arial" panose="020B0604020202020204" pitchFamily="34" charset="0"/>
                  <a:cs typeface="Arial" panose="020B0604020202020204" pitchFamily="34" charset="0"/>
                </a:rPr>
                <a:t>Tham gia xây dựng quy tắc ứng xử trong nhà trường</a:t>
              </a:r>
              <a:endParaRPr lang="en-US" sz="3800" dirty="0">
                <a:solidFill>
                  <a:schemeClr val="bg1"/>
                </a:solidFill>
                <a:latin typeface="Arial" panose="020B0604020202020204" pitchFamily="34" charset="0"/>
                <a:cs typeface="Arial" panose="020B0604020202020204" pitchFamily="34" charset="0"/>
              </a:endParaRPr>
            </a:p>
          </p:txBody>
        </p:sp>
      </p:grpSp>
      <p:sp>
        <p:nvSpPr>
          <p:cNvPr id="24" name="Rectangle: Rounded Corners 23">
            <a:extLst>
              <a:ext uri="{FF2B5EF4-FFF2-40B4-BE49-F238E27FC236}">
                <a16:creationId xmlns:a16="http://schemas.microsoft.com/office/drawing/2014/main" id="{93476C21-8D2F-DC77-233D-5E5353538BEB}"/>
              </a:ext>
            </a:extLst>
          </p:cNvPr>
          <p:cNvSpPr/>
          <p:nvPr/>
        </p:nvSpPr>
        <p:spPr>
          <a:xfrm>
            <a:off x="838200" y="3801415"/>
            <a:ext cx="4114800" cy="3086100"/>
          </a:xfrm>
          <a:custGeom>
            <a:avLst/>
            <a:gdLst>
              <a:gd name="connsiteX0" fmla="*/ 0 w 4114800"/>
              <a:gd name="connsiteY0" fmla="*/ 514360 h 3086100"/>
              <a:gd name="connsiteX1" fmla="*/ 514360 w 4114800"/>
              <a:gd name="connsiteY1" fmla="*/ 0 h 3086100"/>
              <a:gd name="connsiteX2" fmla="*/ 1059567 w 4114800"/>
              <a:gd name="connsiteY2" fmla="*/ 0 h 3086100"/>
              <a:gd name="connsiteX3" fmla="*/ 1512193 w 4114800"/>
              <a:gd name="connsiteY3" fmla="*/ 0 h 3086100"/>
              <a:gd name="connsiteX4" fmla="*/ 2057400 w 4114800"/>
              <a:gd name="connsiteY4" fmla="*/ 0 h 3086100"/>
              <a:gd name="connsiteX5" fmla="*/ 2479164 w 4114800"/>
              <a:gd name="connsiteY5" fmla="*/ 0 h 3086100"/>
              <a:gd name="connsiteX6" fmla="*/ 3024372 w 4114800"/>
              <a:gd name="connsiteY6" fmla="*/ 0 h 3086100"/>
              <a:gd name="connsiteX7" fmla="*/ 3600440 w 4114800"/>
              <a:gd name="connsiteY7" fmla="*/ 0 h 3086100"/>
              <a:gd name="connsiteX8" fmla="*/ 4114800 w 4114800"/>
              <a:gd name="connsiteY8" fmla="*/ 514360 h 3086100"/>
              <a:gd name="connsiteX9" fmla="*/ 4114800 w 4114800"/>
              <a:gd name="connsiteY9" fmla="*/ 1069853 h 3086100"/>
              <a:gd name="connsiteX10" fmla="*/ 4114800 w 4114800"/>
              <a:gd name="connsiteY10" fmla="*/ 1543050 h 3086100"/>
              <a:gd name="connsiteX11" fmla="*/ 4114800 w 4114800"/>
              <a:gd name="connsiteY11" fmla="*/ 1995674 h 3086100"/>
              <a:gd name="connsiteX12" fmla="*/ 4114800 w 4114800"/>
              <a:gd name="connsiteY12" fmla="*/ 2571740 h 3086100"/>
              <a:gd name="connsiteX13" fmla="*/ 3600440 w 4114800"/>
              <a:gd name="connsiteY13" fmla="*/ 3086100 h 3086100"/>
              <a:gd name="connsiteX14" fmla="*/ 3178676 w 4114800"/>
              <a:gd name="connsiteY14" fmla="*/ 3086100 h 3086100"/>
              <a:gd name="connsiteX15" fmla="*/ 2602607 w 4114800"/>
              <a:gd name="connsiteY15" fmla="*/ 3086100 h 3086100"/>
              <a:gd name="connsiteX16" fmla="*/ 2088261 w 4114800"/>
              <a:gd name="connsiteY16" fmla="*/ 3086100 h 3086100"/>
              <a:gd name="connsiteX17" fmla="*/ 1512193 w 4114800"/>
              <a:gd name="connsiteY17" fmla="*/ 3086100 h 3086100"/>
              <a:gd name="connsiteX18" fmla="*/ 966985 w 4114800"/>
              <a:gd name="connsiteY18" fmla="*/ 3086100 h 3086100"/>
              <a:gd name="connsiteX19" fmla="*/ 514360 w 4114800"/>
              <a:gd name="connsiteY19" fmla="*/ 3086100 h 3086100"/>
              <a:gd name="connsiteX20" fmla="*/ 0 w 4114800"/>
              <a:gd name="connsiteY20" fmla="*/ 2571740 h 3086100"/>
              <a:gd name="connsiteX21" fmla="*/ 0 w 4114800"/>
              <a:gd name="connsiteY21" fmla="*/ 2077969 h 3086100"/>
              <a:gd name="connsiteX22" fmla="*/ 0 w 4114800"/>
              <a:gd name="connsiteY22" fmla="*/ 1625345 h 3086100"/>
              <a:gd name="connsiteX23" fmla="*/ 0 w 4114800"/>
              <a:gd name="connsiteY23" fmla="*/ 1069853 h 3086100"/>
              <a:gd name="connsiteX24" fmla="*/ 0 w 4114800"/>
              <a:gd name="connsiteY24" fmla="*/ 514360 h 308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114800" h="3086100" fill="none" extrusionOk="0">
                <a:moveTo>
                  <a:pt x="0" y="514360"/>
                </a:moveTo>
                <a:cubicBezTo>
                  <a:pt x="-20008" y="270452"/>
                  <a:pt x="203366" y="-35719"/>
                  <a:pt x="514360" y="0"/>
                </a:cubicBezTo>
                <a:cubicBezTo>
                  <a:pt x="631320" y="-23478"/>
                  <a:pt x="899517" y="13950"/>
                  <a:pt x="1059567" y="0"/>
                </a:cubicBezTo>
                <a:cubicBezTo>
                  <a:pt x="1219617" y="-13950"/>
                  <a:pt x="1366086" y="22234"/>
                  <a:pt x="1512193" y="0"/>
                </a:cubicBezTo>
                <a:cubicBezTo>
                  <a:pt x="1658300" y="-22234"/>
                  <a:pt x="1823492" y="28119"/>
                  <a:pt x="2057400" y="0"/>
                </a:cubicBezTo>
                <a:cubicBezTo>
                  <a:pt x="2291308" y="-28119"/>
                  <a:pt x="2294977" y="7587"/>
                  <a:pt x="2479164" y="0"/>
                </a:cubicBezTo>
                <a:cubicBezTo>
                  <a:pt x="2663351" y="-7587"/>
                  <a:pt x="2829853" y="4663"/>
                  <a:pt x="3024372" y="0"/>
                </a:cubicBezTo>
                <a:cubicBezTo>
                  <a:pt x="3218891" y="-4663"/>
                  <a:pt x="3409064" y="44737"/>
                  <a:pt x="3600440" y="0"/>
                </a:cubicBezTo>
                <a:cubicBezTo>
                  <a:pt x="3863307" y="11891"/>
                  <a:pt x="4131307" y="275013"/>
                  <a:pt x="4114800" y="514360"/>
                </a:cubicBezTo>
                <a:cubicBezTo>
                  <a:pt x="4144577" y="711920"/>
                  <a:pt x="4076208" y="860361"/>
                  <a:pt x="4114800" y="1069853"/>
                </a:cubicBezTo>
                <a:cubicBezTo>
                  <a:pt x="4153392" y="1279345"/>
                  <a:pt x="4063176" y="1313495"/>
                  <a:pt x="4114800" y="1543050"/>
                </a:cubicBezTo>
                <a:cubicBezTo>
                  <a:pt x="4166424" y="1772605"/>
                  <a:pt x="4063675" y="1808623"/>
                  <a:pt x="4114800" y="1995674"/>
                </a:cubicBezTo>
                <a:cubicBezTo>
                  <a:pt x="4165925" y="2182725"/>
                  <a:pt x="4111329" y="2370017"/>
                  <a:pt x="4114800" y="2571740"/>
                </a:cubicBezTo>
                <a:cubicBezTo>
                  <a:pt x="4138709" y="2914252"/>
                  <a:pt x="3913874" y="3115146"/>
                  <a:pt x="3600440" y="3086100"/>
                </a:cubicBezTo>
                <a:cubicBezTo>
                  <a:pt x="3418040" y="3096053"/>
                  <a:pt x="3298862" y="3079477"/>
                  <a:pt x="3178676" y="3086100"/>
                </a:cubicBezTo>
                <a:cubicBezTo>
                  <a:pt x="3058490" y="3092723"/>
                  <a:pt x="2719697" y="3064597"/>
                  <a:pt x="2602607" y="3086100"/>
                </a:cubicBezTo>
                <a:cubicBezTo>
                  <a:pt x="2485517" y="3107603"/>
                  <a:pt x="2238863" y="3082073"/>
                  <a:pt x="2088261" y="3086100"/>
                </a:cubicBezTo>
                <a:cubicBezTo>
                  <a:pt x="1937659" y="3090127"/>
                  <a:pt x="1741681" y="3029563"/>
                  <a:pt x="1512193" y="3086100"/>
                </a:cubicBezTo>
                <a:cubicBezTo>
                  <a:pt x="1282705" y="3142637"/>
                  <a:pt x="1184649" y="3075822"/>
                  <a:pt x="966985" y="3086100"/>
                </a:cubicBezTo>
                <a:cubicBezTo>
                  <a:pt x="749321" y="3096378"/>
                  <a:pt x="608563" y="3035727"/>
                  <a:pt x="514360" y="3086100"/>
                </a:cubicBezTo>
                <a:cubicBezTo>
                  <a:pt x="311571" y="3100034"/>
                  <a:pt x="-58597" y="2877252"/>
                  <a:pt x="0" y="2571740"/>
                </a:cubicBezTo>
                <a:cubicBezTo>
                  <a:pt x="-27190" y="2392712"/>
                  <a:pt x="28732" y="2304711"/>
                  <a:pt x="0" y="2077969"/>
                </a:cubicBezTo>
                <a:cubicBezTo>
                  <a:pt x="-28732" y="1851227"/>
                  <a:pt x="24263" y="1743537"/>
                  <a:pt x="0" y="1625345"/>
                </a:cubicBezTo>
                <a:cubicBezTo>
                  <a:pt x="-24263" y="1507153"/>
                  <a:pt x="55749" y="1217699"/>
                  <a:pt x="0" y="1069853"/>
                </a:cubicBezTo>
                <a:cubicBezTo>
                  <a:pt x="-55749" y="922007"/>
                  <a:pt x="64701" y="662784"/>
                  <a:pt x="0" y="514360"/>
                </a:cubicBezTo>
                <a:close/>
              </a:path>
              <a:path w="4114800" h="3086100" stroke="0" extrusionOk="0">
                <a:moveTo>
                  <a:pt x="0" y="514360"/>
                </a:moveTo>
                <a:cubicBezTo>
                  <a:pt x="-64846" y="190288"/>
                  <a:pt x="217884" y="4655"/>
                  <a:pt x="514360" y="0"/>
                </a:cubicBezTo>
                <a:cubicBezTo>
                  <a:pt x="767918" y="-46778"/>
                  <a:pt x="875602" y="66746"/>
                  <a:pt x="1090428" y="0"/>
                </a:cubicBezTo>
                <a:cubicBezTo>
                  <a:pt x="1305254" y="-66746"/>
                  <a:pt x="1472238" y="18254"/>
                  <a:pt x="1573914" y="0"/>
                </a:cubicBezTo>
                <a:cubicBezTo>
                  <a:pt x="1675590" y="-18254"/>
                  <a:pt x="1898537" y="350"/>
                  <a:pt x="2026539" y="0"/>
                </a:cubicBezTo>
                <a:cubicBezTo>
                  <a:pt x="2154542" y="-350"/>
                  <a:pt x="2461929" y="32712"/>
                  <a:pt x="2571747" y="0"/>
                </a:cubicBezTo>
                <a:cubicBezTo>
                  <a:pt x="2681565" y="-32712"/>
                  <a:pt x="2889117" y="42579"/>
                  <a:pt x="3055233" y="0"/>
                </a:cubicBezTo>
                <a:cubicBezTo>
                  <a:pt x="3221349" y="-42579"/>
                  <a:pt x="3419800" y="22003"/>
                  <a:pt x="3600440" y="0"/>
                </a:cubicBezTo>
                <a:cubicBezTo>
                  <a:pt x="3878116" y="-61002"/>
                  <a:pt x="4094303" y="258772"/>
                  <a:pt x="4114800" y="514360"/>
                </a:cubicBezTo>
                <a:cubicBezTo>
                  <a:pt x="4160288" y="741978"/>
                  <a:pt x="4081445" y="878708"/>
                  <a:pt x="4114800" y="987557"/>
                </a:cubicBezTo>
                <a:cubicBezTo>
                  <a:pt x="4148155" y="1096406"/>
                  <a:pt x="4106042" y="1272405"/>
                  <a:pt x="4114800" y="1501902"/>
                </a:cubicBezTo>
                <a:cubicBezTo>
                  <a:pt x="4123558" y="1731399"/>
                  <a:pt x="4086174" y="1765690"/>
                  <a:pt x="4114800" y="2016247"/>
                </a:cubicBezTo>
                <a:cubicBezTo>
                  <a:pt x="4143426" y="2266804"/>
                  <a:pt x="4111995" y="2374607"/>
                  <a:pt x="4114800" y="2571740"/>
                </a:cubicBezTo>
                <a:cubicBezTo>
                  <a:pt x="4154307" y="2904206"/>
                  <a:pt x="3908064" y="3065480"/>
                  <a:pt x="3600440" y="3086100"/>
                </a:cubicBezTo>
                <a:cubicBezTo>
                  <a:pt x="3437710" y="3099626"/>
                  <a:pt x="3227090" y="3033591"/>
                  <a:pt x="3086093" y="3086100"/>
                </a:cubicBezTo>
                <a:cubicBezTo>
                  <a:pt x="2945096" y="3138609"/>
                  <a:pt x="2687008" y="3029538"/>
                  <a:pt x="2571747" y="3086100"/>
                </a:cubicBezTo>
                <a:cubicBezTo>
                  <a:pt x="2456486" y="3142662"/>
                  <a:pt x="2123796" y="3030016"/>
                  <a:pt x="1995678" y="3086100"/>
                </a:cubicBezTo>
                <a:cubicBezTo>
                  <a:pt x="1867560" y="3142184"/>
                  <a:pt x="1600161" y="3039054"/>
                  <a:pt x="1481332" y="3086100"/>
                </a:cubicBezTo>
                <a:cubicBezTo>
                  <a:pt x="1362503" y="3133146"/>
                  <a:pt x="1245800" y="3071134"/>
                  <a:pt x="1059567" y="3086100"/>
                </a:cubicBezTo>
                <a:cubicBezTo>
                  <a:pt x="873334" y="3101066"/>
                  <a:pt x="750278" y="3048432"/>
                  <a:pt x="514360" y="3086100"/>
                </a:cubicBezTo>
                <a:cubicBezTo>
                  <a:pt x="272861" y="3060847"/>
                  <a:pt x="-21158" y="2889402"/>
                  <a:pt x="0" y="2571740"/>
                </a:cubicBezTo>
                <a:cubicBezTo>
                  <a:pt x="-19801" y="2368894"/>
                  <a:pt x="50162" y="2227795"/>
                  <a:pt x="0" y="2077969"/>
                </a:cubicBezTo>
                <a:cubicBezTo>
                  <a:pt x="-50162" y="1928143"/>
                  <a:pt x="45772" y="1695423"/>
                  <a:pt x="0" y="1563624"/>
                </a:cubicBezTo>
                <a:cubicBezTo>
                  <a:pt x="-45772" y="1431825"/>
                  <a:pt x="31982" y="1231636"/>
                  <a:pt x="0" y="1111000"/>
                </a:cubicBezTo>
                <a:cubicBezTo>
                  <a:pt x="-31982" y="990364"/>
                  <a:pt x="27575" y="668105"/>
                  <a:pt x="0" y="514360"/>
                </a:cubicBezTo>
                <a:close/>
              </a:path>
            </a:pathLst>
          </a:custGeom>
          <a:solidFill>
            <a:schemeClr val="accent5">
              <a:lumMod val="20000"/>
              <a:lumOff val="80000"/>
            </a:schemeClr>
          </a:solidFill>
          <a:ln>
            <a:solidFill>
              <a:schemeClr val="accent5">
                <a:lumMod val="40000"/>
                <a:lumOff val="60000"/>
              </a:schemeClr>
            </a:solidFill>
            <a:extLst>
              <a:ext uri="{C807C97D-BFC1-408E-A445-0C87EB9F89A2}">
                <ask:lineSketchStyleProps xmlns:ask="http://schemas.microsoft.com/office/drawing/2018/sketchyshapes" xmlns="" sd="1219033472">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a:solidFill>
                  <a:schemeClr val="tx2">
                    <a:lumMod val="50000"/>
                  </a:schemeClr>
                </a:solidFill>
                <a:latin typeface="Arial" panose="020B0604020202020204" pitchFamily="34" charset="0"/>
                <a:cs typeface="Arial" panose="020B0604020202020204" pitchFamily="34" charset="0"/>
              </a:rPr>
              <a:t>Thực hiện những quy định của nhà trường</a:t>
            </a:r>
          </a:p>
        </p:txBody>
      </p:sp>
      <p:cxnSp>
        <p:nvCxnSpPr>
          <p:cNvPr id="30" name="Straight Connector 29">
            <a:extLst>
              <a:ext uri="{FF2B5EF4-FFF2-40B4-BE49-F238E27FC236}">
                <a16:creationId xmlns:a16="http://schemas.microsoft.com/office/drawing/2014/main" id="{75ADCC48-F46A-C0BB-67D6-5D036C5F4C11}"/>
              </a:ext>
            </a:extLst>
          </p:cNvPr>
          <p:cNvCxnSpPr>
            <a:cxnSpLocks/>
            <a:stCxn id="24" idx="3"/>
            <a:endCxn id="23" idx="1"/>
          </p:cNvCxnSpPr>
          <p:nvPr/>
        </p:nvCxnSpPr>
        <p:spPr>
          <a:xfrm>
            <a:off x="4953000" y="5344465"/>
            <a:ext cx="1485900" cy="0"/>
          </a:xfrm>
          <a:prstGeom prst="line">
            <a:avLst/>
          </a:prstGeom>
          <a:ln w="57150">
            <a:solidFill>
              <a:schemeClr val="bg1">
                <a:lumMod val="50000"/>
              </a:schemeClr>
            </a:solidFill>
            <a:prstDash val="dash"/>
          </a:ln>
        </p:spPr>
        <p:style>
          <a:lnRef idx="1">
            <a:schemeClr val="dk1"/>
          </a:lnRef>
          <a:fillRef idx="0">
            <a:schemeClr val="dk1"/>
          </a:fillRef>
          <a:effectRef idx="0">
            <a:schemeClr val="dk1"/>
          </a:effectRef>
          <a:fontRef idx="minor">
            <a:schemeClr val="tx1"/>
          </a:fontRef>
        </p:style>
      </p:cxnSp>
      <p:sp>
        <p:nvSpPr>
          <p:cNvPr id="34" name="Rectangle: Rounded Corners 33">
            <a:extLst>
              <a:ext uri="{FF2B5EF4-FFF2-40B4-BE49-F238E27FC236}">
                <a16:creationId xmlns:a16="http://schemas.microsoft.com/office/drawing/2014/main" id="{BF58E0F9-2362-89E9-DF0F-891C68A292E9}"/>
              </a:ext>
            </a:extLst>
          </p:cNvPr>
          <p:cNvSpPr/>
          <p:nvPr/>
        </p:nvSpPr>
        <p:spPr>
          <a:xfrm>
            <a:off x="6619240" y="494806"/>
            <a:ext cx="4848860" cy="1938151"/>
          </a:xfrm>
          <a:custGeom>
            <a:avLst/>
            <a:gdLst>
              <a:gd name="connsiteX0" fmla="*/ 0 w 4848860"/>
              <a:gd name="connsiteY0" fmla="*/ 323032 h 1938151"/>
              <a:gd name="connsiteX1" fmla="*/ 323032 w 4848860"/>
              <a:gd name="connsiteY1" fmla="*/ 0 h 1938151"/>
              <a:gd name="connsiteX2" fmla="*/ 806354 w 4848860"/>
              <a:gd name="connsiteY2" fmla="*/ 0 h 1938151"/>
              <a:gd name="connsiteX3" fmla="*/ 1205619 w 4848860"/>
              <a:gd name="connsiteY3" fmla="*/ 0 h 1938151"/>
              <a:gd name="connsiteX4" fmla="*/ 1772997 w 4848860"/>
              <a:gd name="connsiteY4" fmla="*/ 0 h 1938151"/>
              <a:gd name="connsiteX5" fmla="*/ 2214290 w 4848860"/>
              <a:gd name="connsiteY5" fmla="*/ 0 h 1938151"/>
              <a:gd name="connsiteX6" fmla="*/ 2613556 w 4848860"/>
              <a:gd name="connsiteY6" fmla="*/ 0 h 1938151"/>
              <a:gd name="connsiteX7" fmla="*/ 3054849 w 4848860"/>
              <a:gd name="connsiteY7" fmla="*/ 0 h 1938151"/>
              <a:gd name="connsiteX8" fmla="*/ 3622227 w 4848860"/>
              <a:gd name="connsiteY8" fmla="*/ 0 h 1938151"/>
              <a:gd name="connsiteX9" fmla="*/ 4063520 w 4848860"/>
              <a:gd name="connsiteY9" fmla="*/ 0 h 1938151"/>
              <a:gd name="connsiteX10" fmla="*/ 4525828 w 4848860"/>
              <a:gd name="connsiteY10" fmla="*/ 0 h 1938151"/>
              <a:gd name="connsiteX11" fmla="*/ 4848860 w 4848860"/>
              <a:gd name="connsiteY11" fmla="*/ 323032 h 1938151"/>
              <a:gd name="connsiteX12" fmla="*/ 4848860 w 4848860"/>
              <a:gd name="connsiteY12" fmla="*/ 766649 h 1938151"/>
              <a:gd name="connsiteX13" fmla="*/ 4848860 w 4848860"/>
              <a:gd name="connsiteY13" fmla="*/ 1171502 h 1938151"/>
              <a:gd name="connsiteX14" fmla="*/ 4848860 w 4848860"/>
              <a:gd name="connsiteY14" fmla="*/ 1615119 h 1938151"/>
              <a:gd name="connsiteX15" fmla="*/ 4525828 w 4848860"/>
              <a:gd name="connsiteY15" fmla="*/ 1938151 h 1938151"/>
              <a:gd name="connsiteX16" fmla="*/ 4126562 w 4848860"/>
              <a:gd name="connsiteY16" fmla="*/ 1938151 h 1938151"/>
              <a:gd name="connsiteX17" fmla="*/ 3643241 w 4848860"/>
              <a:gd name="connsiteY17" fmla="*/ 1938151 h 1938151"/>
              <a:gd name="connsiteX18" fmla="*/ 3075863 w 4848860"/>
              <a:gd name="connsiteY18" fmla="*/ 1938151 h 1938151"/>
              <a:gd name="connsiteX19" fmla="*/ 2634570 w 4848860"/>
              <a:gd name="connsiteY19" fmla="*/ 1938151 h 1938151"/>
              <a:gd name="connsiteX20" fmla="*/ 2109220 w 4848860"/>
              <a:gd name="connsiteY20" fmla="*/ 1938151 h 1938151"/>
              <a:gd name="connsiteX21" fmla="*/ 1709955 w 4848860"/>
              <a:gd name="connsiteY21" fmla="*/ 1938151 h 1938151"/>
              <a:gd name="connsiteX22" fmla="*/ 1100549 w 4848860"/>
              <a:gd name="connsiteY22" fmla="*/ 1938151 h 1938151"/>
              <a:gd name="connsiteX23" fmla="*/ 323032 w 4848860"/>
              <a:gd name="connsiteY23" fmla="*/ 1938151 h 1938151"/>
              <a:gd name="connsiteX24" fmla="*/ 0 w 4848860"/>
              <a:gd name="connsiteY24" fmla="*/ 1615119 h 1938151"/>
              <a:gd name="connsiteX25" fmla="*/ 0 w 4848860"/>
              <a:gd name="connsiteY25" fmla="*/ 1184423 h 1938151"/>
              <a:gd name="connsiteX26" fmla="*/ 0 w 4848860"/>
              <a:gd name="connsiteY26" fmla="*/ 753728 h 1938151"/>
              <a:gd name="connsiteX27" fmla="*/ 0 w 4848860"/>
              <a:gd name="connsiteY27" fmla="*/ 323032 h 1938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848860" h="1938151" fill="none" extrusionOk="0">
                <a:moveTo>
                  <a:pt x="0" y="323032"/>
                </a:moveTo>
                <a:cubicBezTo>
                  <a:pt x="-1060" y="122630"/>
                  <a:pt x="150022" y="3400"/>
                  <a:pt x="323032" y="0"/>
                </a:cubicBezTo>
                <a:cubicBezTo>
                  <a:pt x="448435" y="-44222"/>
                  <a:pt x="651201" y="12883"/>
                  <a:pt x="806354" y="0"/>
                </a:cubicBezTo>
                <a:cubicBezTo>
                  <a:pt x="961507" y="-12883"/>
                  <a:pt x="1049650" y="42239"/>
                  <a:pt x="1205619" y="0"/>
                </a:cubicBezTo>
                <a:cubicBezTo>
                  <a:pt x="1361588" y="-42239"/>
                  <a:pt x="1507937" y="12174"/>
                  <a:pt x="1772997" y="0"/>
                </a:cubicBezTo>
                <a:cubicBezTo>
                  <a:pt x="2038057" y="-12174"/>
                  <a:pt x="2012617" y="12980"/>
                  <a:pt x="2214290" y="0"/>
                </a:cubicBezTo>
                <a:cubicBezTo>
                  <a:pt x="2415963" y="-12980"/>
                  <a:pt x="2462186" y="36565"/>
                  <a:pt x="2613556" y="0"/>
                </a:cubicBezTo>
                <a:cubicBezTo>
                  <a:pt x="2764926" y="-36565"/>
                  <a:pt x="2869630" y="16300"/>
                  <a:pt x="3054849" y="0"/>
                </a:cubicBezTo>
                <a:cubicBezTo>
                  <a:pt x="3240068" y="-16300"/>
                  <a:pt x="3494707" y="67919"/>
                  <a:pt x="3622227" y="0"/>
                </a:cubicBezTo>
                <a:cubicBezTo>
                  <a:pt x="3749747" y="-67919"/>
                  <a:pt x="3871596" y="2276"/>
                  <a:pt x="4063520" y="0"/>
                </a:cubicBezTo>
                <a:cubicBezTo>
                  <a:pt x="4255444" y="-2276"/>
                  <a:pt x="4431150" y="12994"/>
                  <a:pt x="4525828" y="0"/>
                </a:cubicBezTo>
                <a:cubicBezTo>
                  <a:pt x="4746099" y="8301"/>
                  <a:pt x="4839086" y="150937"/>
                  <a:pt x="4848860" y="323032"/>
                </a:cubicBezTo>
                <a:cubicBezTo>
                  <a:pt x="4879590" y="446318"/>
                  <a:pt x="4799234" y="654133"/>
                  <a:pt x="4848860" y="766649"/>
                </a:cubicBezTo>
                <a:cubicBezTo>
                  <a:pt x="4898486" y="879165"/>
                  <a:pt x="4811400" y="1006283"/>
                  <a:pt x="4848860" y="1171502"/>
                </a:cubicBezTo>
                <a:cubicBezTo>
                  <a:pt x="4886320" y="1336721"/>
                  <a:pt x="4798986" y="1439398"/>
                  <a:pt x="4848860" y="1615119"/>
                </a:cubicBezTo>
                <a:cubicBezTo>
                  <a:pt x="4829079" y="1758192"/>
                  <a:pt x="4677170" y="1950729"/>
                  <a:pt x="4525828" y="1938151"/>
                </a:cubicBezTo>
                <a:cubicBezTo>
                  <a:pt x="4331202" y="1981201"/>
                  <a:pt x="4277886" y="1912977"/>
                  <a:pt x="4126562" y="1938151"/>
                </a:cubicBezTo>
                <a:cubicBezTo>
                  <a:pt x="3975238" y="1963325"/>
                  <a:pt x="3803716" y="1926982"/>
                  <a:pt x="3643241" y="1938151"/>
                </a:cubicBezTo>
                <a:cubicBezTo>
                  <a:pt x="3482766" y="1949320"/>
                  <a:pt x="3308363" y="1889993"/>
                  <a:pt x="3075863" y="1938151"/>
                </a:cubicBezTo>
                <a:cubicBezTo>
                  <a:pt x="2843363" y="1986309"/>
                  <a:pt x="2811875" y="1897452"/>
                  <a:pt x="2634570" y="1938151"/>
                </a:cubicBezTo>
                <a:cubicBezTo>
                  <a:pt x="2457265" y="1978850"/>
                  <a:pt x="2331172" y="1910836"/>
                  <a:pt x="2109220" y="1938151"/>
                </a:cubicBezTo>
                <a:cubicBezTo>
                  <a:pt x="1887268" y="1965466"/>
                  <a:pt x="1890393" y="1918236"/>
                  <a:pt x="1709955" y="1938151"/>
                </a:cubicBezTo>
                <a:cubicBezTo>
                  <a:pt x="1529517" y="1958066"/>
                  <a:pt x="1251426" y="1888077"/>
                  <a:pt x="1100549" y="1938151"/>
                </a:cubicBezTo>
                <a:cubicBezTo>
                  <a:pt x="949672" y="1988225"/>
                  <a:pt x="573351" y="1851111"/>
                  <a:pt x="323032" y="1938151"/>
                </a:cubicBezTo>
                <a:cubicBezTo>
                  <a:pt x="149157" y="1920611"/>
                  <a:pt x="8250" y="1762537"/>
                  <a:pt x="0" y="1615119"/>
                </a:cubicBezTo>
                <a:cubicBezTo>
                  <a:pt x="-18526" y="1503232"/>
                  <a:pt x="26705" y="1349258"/>
                  <a:pt x="0" y="1184423"/>
                </a:cubicBezTo>
                <a:cubicBezTo>
                  <a:pt x="-26705" y="1019588"/>
                  <a:pt x="28551" y="868662"/>
                  <a:pt x="0" y="753728"/>
                </a:cubicBezTo>
                <a:cubicBezTo>
                  <a:pt x="-28551" y="638795"/>
                  <a:pt x="24082" y="506863"/>
                  <a:pt x="0" y="323032"/>
                </a:cubicBezTo>
                <a:close/>
              </a:path>
              <a:path w="4848860" h="1938151" stroke="0" extrusionOk="0">
                <a:moveTo>
                  <a:pt x="0" y="323032"/>
                </a:moveTo>
                <a:cubicBezTo>
                  <a:pt x="-9025" y="139059"/>
                  <a:pt x="124111" y="7700"/>
                  <a:pt x="323032" y="0"/>
                </a:cubicBezTo>
                <a:cubicBezTo>
                  <a:pt x="522805" y="-48408"/>
                  <a:pt x="729146" y="71679"/>
                  <a:pt x="932437" y="0"/>
                </a:cubicBezTo>
                <a:cubicBezTo>
                  <a:pt x="1135728" y="-71679"/>
                  <a:pt x="1305710" y="6436"/>
                  <a:pt x="1415759" y="0"/>
                </a:cubicBezTo>
                <a:cubicBezTo>
                  <a:pt x="1525808" y="-6436"/>
                  <a:pt x="1735083" y="25052"/>
                  <a:pt x="1857053" y="0"/>
                </a:cubicBezTo>
                <a:cubicBezTo>
                  <a:pt x="1979023" y="-25052"/>
                  <a:pt x="2294412" y="39592"/>
                  <a:pt x="2424430" y="0"/>
                </a:cubicBezTo>
                <a:cubicBezTo>
                  <a:pt x="2554448" y="-39592"/>
                  <a:pt x="2719738" y="52532"/>
                  <a:pt x="2907752" y="0"/>
                </a:cubicBezTo>
                <a:cubicBezTo>
                  <a:pt x="3095766" y="-52532"/>
                  <a:pt x="3292097" y="12268"/>
                  <a:pt x="3517157" y="0"/>
                </a:cubicBezTo>
                <a:cubicBezTo>
                  <a:pt x="3742218" y="-12268"/>
                  <a:pt x="3814670" y="38602"/>
                  <a:pt x="3958451" y="0"/>
                </a:cubicBezTo>
                <a:cubicBezTo>
                  <a:pt x="4102232" y="-38602"/>
                  <a:pt x="4404965" y="67911"/>
                  <a:pt x="4525828" y="0"/>
                </a:cubicBezTo>
                <a:cubicBezTo>
                  <a:pt x="4745037" y="9811"/>
                  <a:pt x="4815906" y="139296"/>
                  <a:pt x="4848860" y="323032"/>
                </a:cubicBezTo>
                <a:cubicBezTo>
                  <a:pt x="4863097" y="493379"/>
                  <a:pt x="4836668" y="606186"/>
                  <a:pt x="4848860" y="753728"/>
                </a:cubicBezTo>
                <a:cubicBezTo>
                  <a:pt x="4861052" y="901270"/>
                  <a:pt x="4848514" y="1049597"/>
                  <a:pt x="4848860" y="1171502"/>
                </a:cubicBezTo>
                <a:cubicBezTo>
                  <a:pt x="4849206" y="1293407"/>
                  <a:pt x="4821804" y="1414598"/>
                  <a:pt x="4848860" y="1615119"/>
                </a:cubicBezTo>
                <a:cubicBezTo>
                  <a:pt x="4865318" y="1773094"/>
                  <a:pt x="4662802" y="1922135"/>
                  <a:pt x="4525828" y="1938151"/>
                </a:cubicBezTo>
                <a:cubicBezTo>
                  <a:pt x="4285242" y="1956208"/>
                  <a:pt x="4257789" y="1925904"/>
                  <a:pt x="4000479" y="1938151"/>
                </a:cubicBezTo>
                <a:cubicBezTo>
                  <a:pt x="3743169" y="1950398"/>
                  <a:pt x="3673274" y="1900859"/>
                  <a:pt x="3391073" y="1938151"/>
                </a:cubicBezTo>
                <a:cubicBezTo>
                  <a:pt x="3108872" y="1975443"/>
                  <a:pt x="3038174" y="1918817"/>
                  <a:pt x="2865724" y="1938151"/>
                </a:cubicBezTo>
                <a:cubicBezTo>
                  <a:pt x="2693274" y="1957485"/>
                  <a:pt x="2639829" y="1931945"/>
                  <a:pt x="2466458" y="1938151"/>
                </a:cubicBezTo>
                <a:cubicBezTo>
                  <a:pt x="2293087" y="1944357"/>
                  <a:pt x="2242348" y="1888284"/>
                  <a:pt x="2025164" y="1938151"/>
                </a:cubicBezTo>
                <a:cubicBezTo>
                  <a:pt x="1807980" y="1988018"/>
                  <a:pt x="1679668" y="1913844"/>
                  <a:pt x="1415759" y="1938151"/>
                </a:cubicBezTo>
                <a:cubicBezTo>
                  <a:pt x="1151850" y="1962458"/>
                  <a:pt x="1037576" y="1924076"/>
                  <a:pt x="890409" y="1938151"/>
                </a:cubicBezTo>
                <a:cubicBezTo>
                  <a:pt x="743242" y="1952226"/>
                  <a:pt x="527535" y="1904964"/>
                  <a:pt x="323032" y="1938151"/>
                </a:cubicBezTo>
                <a:cubicBezTo>
                  <a:pt x="143517" y="1908246"/>
                  <a:pt x="6605" y="1794902"/>
                  <a:pt x="0" y="1615119"/>
                </a:cubicBezTo>
                <a:cubicBezTo>
                  <a:pt x="-44594" y="1526797"/>
                  <a:pt x="18904" y="1307260"/>
                  <a:pt x="0" y="1184423"/>
                </a:cubicBezTo>
                <a:cubicBezTo>
                  <a:pt x="-18904" y="1061586"/>
                  <a:pt x="12040" y="942862"/>
                  <a:pt x="0" y="753728"/>
                </a:cubicBezTo>
                <a:cubicBezTo>
                  <a:pt x="-12040" y="564594"/>
                  <a:pt x="30310" y="456699"/>
                  <a:pt x="0" y="323032"/>
                </a:cubicBezTo>
                <a:close/>
              </a:path>
            </a:pathLst>
          </a:custGeom>
          <a:solidFill>
            <a:schemeClr val="accent5">
              <a:lumMod val="20000"/>
              <a:lumOff val="80000"/>
            </a:schemeClr>
          </a:solidFill>
          <a:ln>
            <a:solidFill>
              <a:schemeClr val="accent5">
                <a:lumMod val="40000"/>
                <a:lumOff val="60000"/>
              </a:schemeClr>
            </a:solidFill>
            <a:extLst>
              <a:ext uri="{C807C97D-BFC1-408E-A445-0C87EB9F89A2}">
                <ask:lineSketchStyleProps xmlns:ask="http://schemas.microsoft.com/office/drawing/2018/sketchyshapes" xmlns="" sd="1219033472">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a:solidFill>
                  <a:schemeClr val="tx2">
                    <a:lumMod val="50000"/>
                  </a:schemeClr>
                </a:solidFill>
                <a:latin typeface="Arial" panose="020B0604020202020204" pitchFamily="34" charset="0"/>
                <a:cs typeface="Arial" panose="020B0604020202020204" pitchFamily="34" charset="0"/>
              </a:rPr>
              <a:t>Nguyên tắc giao tiếp với bạn</a:t>
            </a:r>
          </a:p>
        </p:txBody>
      </p:sp>
      <p:cxnSp>
        <p:nvCxnSpPr>
          <p:cNvPr id="35" name="Straight Connector 34">
            <a:extLst>
              <a:ext uri="{FF2B5EF4-FFF2-40B4-BE49-F238E27FC236}">
                <a16:creationId xmlns:a16="http://schemas.microsoft.com/office/drawing/2014/main" id="{9CE751B4-65EE-7BA1-442E-BEEBC721D1D3}"/>
              </a:ext>
            </a:extLst>
          </p:cNvPr>
          <p:cNvCxnSpPr>
            <a:cxnSpLocks/>
            <a:stCxn id="23" idx="0"/>
            <a:endCxn id="34" idx="2"/>
          </p:cNvCxnSpPr>
          <p:nvPr/>
        </p:nvCxnSpPr>
        <p:spPr>
          <a:xfrm flipH="1" flipV="1">
            <a:off x="9043670" y="2432957"/>
            <a:ext cx="10160" cy="1050938"/>
          </a:xfrm>
          <a:prstGeom prst="line">
            <a:avLst/>
          </a:prstGeom>
          <a:ln w="57150">
            <a:solidFill>
              <a:schemeClr val="bg1">
                <a:lumMod val="50000"/>
              </a:schemeClr>
            </a:solidFill>
            <a:prstDash val="dash"/>
          </a:ln>
        </p:spPr>
        <p:style>
          <a:lnRef idx="1">
            <a:schemeClr val="dk1"/>
          </a:lnRef>
          <a:fillRef idx="0">
            <a:schemeClr val="dk1"/>
          </a:fillRef>
          <a:effectRef idx="0">
            <a:schemeClr val="dk1"/>
          </a:effectRef>
          <a:fontRef idx="minor">
            <a:schemeClr val="tx1"/>
          </a:fontRef>
        </p:style>
      </p:cxnSp>
      <p:sp>
        <p:nvSpPr>
          <p:cNvPr id="45" name="Line Callout 1 (Border and Accent Bar) 3">
            <a:extLst>
              <a:ext uri="{FF2B5EF4-FFF2-40B4-BE49-F238E27FC236}">
                <a16:creationId xmlns:a16="http://schemas.microsoft.com/office/drawing/2014/main" id="{43716058-1644-CF53-8C6D-7F2D5BEA8AD8}"/>
              </a:ext>
            </a:extLst>
          </p:cNvPr>
          <p:cNvSpPr/>
          <p:nvPr/>
        </p:nvSpPr>
        <p:spPr>
          <a:xfrm>
            <a:off x="130629" y="494806"/>
            <a:ext cx="5193211" cy="2286494"/>
          </a:xfrm>
          <a:prstGeom prst="accentBorderCallout1">
            <a:avLst>
              <a:gd name="adj1" fmla="val 18750"/>
              <a:gd name="adj2" fmla="val -3127"/>
              <a:gd name="adj3" fmla="val 17954"/>
              <a:gd name="adj4" fmla="val -17509"/>
            </a:avLst>
          </a:prstGeom>
          <a:solidFill>
            <a:schemeClr val="bg1"/>
          </a:solidFill>
          <a:ln>
            <a:solidFill>
              <a:schemeClr val="accent3">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C00000"/>
                </a:solidFill>
                <a:latin typeface="Arial" panose="020B0604020202020204" pitchFamily="34" charset="0"/>
                <a:cs typeface="Arial" panose="020B0604020202020204" pitchFamily="34" charset="0"/>
              </a:rPr>
              <a:t>SƠ ĐỒ GỢI Ý</a:t>
            </a:r>
            <a:endParaRPr lang="en-US" sz="4800" b="1" dirty="0">
              <a:solidFill>
                <a:srgbClr val="C00000"/>
              </a:solidFill>
              <a:latin typeface="Arial" panose="020B0604020202020204" pitchFamily="34" charset="0"/>
              <a:cs typeface="Arial" panose="020B0604020202020204" pitchFamily="34" charset="0"/>
            </a:endParaRPr>
          </a:p>
        </p:txBody>
      </p:sp>
      <p:sp>
        <p:nvSpPr>
          <p:cNvPr id="48" name="Rectangle: Rounded Corners 47">
            <a:extLst>
              <a:ext uri="{FF2B5EF4-FFF2-40B4-BE49-F238E27FC236}">
                <a16:creationId xmlns:a16="http://schemas.microsoft.com/office/drawing/2014/main" id="{0B3E0D9D-D631-7457-471C-D59272CB84FE}"/>
              </a:ext>
            </a:extLst>
          </p:cNvPr>
          <p:cNvSpPr/>
          <p:nvPr/>
        </p:nvSpPr>
        <p:spPr>
          <a:xfrm>
            <a:off x="13335000" y="3801415"/>
            <a:ext cx="4419600" cy="3086100"/>
          </a:xfrm>
          <a:custGeom>
            <a:avLst/>
            <a:gdLst>
              <a:gd name="connsiteX0" fmla="*/ 0 w 4419600"/>
              <a:gd name="connsiteY0" fmla="*/ 514360 h 3086100"/>
              <a:gd name="connsiteX1" fmla="*/ 514360 w 4419600"/>
              <a:gd name="connsiteY1" fmla="*/ 0 h 3086100"/>
              <a:gd name="connsiteX2" fmla="*/ 1113415 w 4419600"/>
              <a:gd name="connsiteY2" fmla="*/ 0 h 3086100"/>
              <a:gd name="connsiteX3" fmla="*/ 1610745 w 4419600"/>
              <a:gd name="connsiteY3" fmla="*/ 0 h 3086100"/>
              <a:gd name="connsiteX4" fmla="*/ 2209800 w 4419600"/>
              <a:gd name="connsiteY4" fmla="*/ 0 h 3086100"/>
              <a:gd name="connsiteX5" fmla="*/ 2673220 w 4419600"/>
              <a:gd name="connsiteY5" fmla="*/ 0 h 3086100"/>
              <a:gd name="connsiteX6" fmla="*/ 3272276 w 4419600"/>
              <a:gd name="connsiteY6" fmla="*/ 0 h 3086100"/>
              <a:gd name="connsiteX7" fmla="*/ 3905240 w 4419600"/>
              <a:gd name="connsiteY7" fmla="*/ 0 h 3086100"/>
              <a:gd name="connsiteX8" fmla="*/ 4419600 w 4419600"/>
              <a:gd name="connsiteY8" fmla="*/ 514360 h 3086100"/>
              <a:gd name="connsiteX9" fmla="*/ 4419600 w 4419600"/>
              <a:gd name="connsiteY9" fmla="*/ 1069853 h 3086100"/>
              <a:gd name="connsiteX10" fmla="*/ 4419600 w 4419600"/>
              <a:gd name="connsiteY10" fmla="*/ 1543050 h 3086100"/>
              <a:gd name="connsiteX11" fmla="*/ 4419600 w 4419600"/>
              <a:gd name="connsiteY11" fmla="*/ 1995674 h 3086100"/>
              <a:gd name="connsiteX12" fmla="*/ 4419600 w 4419600"/>
              <a:gd name="connsiteY12" fmla="*/ 2571740 h 3086100"/>
              <a:gd name="connsiteX13" fmla="*/ 3905240 w 4419600"/>
              <a:gd name="connsiteY13" fmla="*/ 3086100 h 3086100"/>
              <a:gd name="connsiteX14" fmla="*/ 3441820 w 4419600"/>
              <a:gd name="connsiteY14" fmla="*/ 3086100 h 3086100"/>
              <a:gd name="connsiteX15" fmla="*/ 2808855 w 4419600"/>
              <a:gd name="connsiteY15" fmla="*/ 3086100 h 3086100"/>
              <a:gd name="connsiteX16" fmla="*/ 2243709 w 4419600"/>
              <a:gd name="connsiteY16" fmla="*/ 3086100 h 3086100"/>
              <a:gd name="connsiteX17" fmla="*/ 1610745 w 4419600"/>
              <a:gd name="connsiteY17" fmla="*/ 3086100 h 3086100"/>
              <a:gd name="connsiteX18" fmla="*/ 1011689 w 4419600"/>
              <a:gd name="connsiteY18" fmla="*/ 3086100 h 3086100"/>
              <a:gd name="connsiteX19" fmla="*/ 514360 w 4419600"/>
              <a:gd name="connsiteY19" fmla="*/ 3086100 h 3086100"/>
              <a:gd name="connsiteX20" fmla="*/ 0 w 4419600"/>
              <a:gd name="connsiteY20" fmla="*/ 2571740 h 3086100"/>
              <a:gd name="connsiteX21" fmla="*/ 0 w 4419600"/>
              <a:gd name="connsiteY21" fmla="*/ 2077969 h 3086100"/>
              <a:gd name="connsiteX22" fmla="*/ 0 w 4419600"/>
              <a:gd name="connsiteY22" fmla="*/ 1625345 h 3086100"/>
              <a:gd name="connsiteX23" fmla="*/ 0 w 4419600"/>
              <a:gd name="connsiteY23" fmla="*/ 1069853 h 3086100"/>
              <a:gd name="connsiteX24" fmla="*/ 0 w 4419600"/>
              <a:gd name="connsiteY24" fmla="*/ 514360 h 308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19600" h="3086100" fill="none" extrusionOk="0">
                <a:moveTo>
                  <a:pt x="0" y="514360"/>
                </a:moveTo>
                <a:cubicBezTo>
                  <a:pt x="-20008" y="270452"/>
                  <a:pt x="203366" y="-35719"/>
                  <a:pt x="514360" y="0"/>
                </a:cubicBezTo>
                <a:cubicBezTo>
                  <a:pt x="674350" y="-37842"/>
                  <a:pt x="825422" y="32100"/>
                  <a:pt x="1113415" y="0"/>
                </a:cubicBezTo>
                <a:cubicBezTo>
                  <a:pt x="1401409" y="-32100"/>
                  <a:pt x="1412686" y="59444"/>
                  <a:pt x="1610745" y="0"/>
                </a:cubicBezTo>
                <a:cubicBezTo>
                  <a:pt x="1808804" y="-59444"/>
                  <a:pt x="2045858" y="5506"/>
                  <a:pt x="2209800" y="0"/>
                </a:cubicBezTo>
                <a:cubicBezTo>
                  <a:pt x="2373742" y="-5506"/>
                  <a:pt x="2532504" y="46018"/>
                  <a:pt x="2673220" y="0"/>
                </a:cubicBezTo>
                <a:cubicBezTo>
                  <a:pt x="2813936" y="-46018"/>
                  <a:pt x="3036738" y="38897"/>
                  <a:pt x="3272276" y="0"/>
                </a:cubicBezTo>
                <a:cubicBezTo>
                  <a:pt x="3507814" y="-38897"/>
                  <a:pt x="3685059" y="2186"/>
                  <a:pt x="3905240" y="0"/>
                </a:cubicBezTo>
                <a:cubicBezTo>
                  <a:pt x="4168107" y="11891"/>
                  <a:pt x="4436107" y="275013"/>
                  <a:pt x="4419600" y="514360"/>
                </a:cubicBezTo>
                <a:cubicBezTo>
                  <a:pt x="4449377" y="711920"/>
                  <a:pt x="4381008" y="860361"/>
                  <a:pt x="4419600" y="1069853"/>
                </a:cubicBezTo>
                <a:cubicBezTo>
                  <a:pt x="4458192" y="1279345"/>
                  <a:pt x="4367976" y="1313495"/>
                  <a:pt x="4419600" y="1543050"/>
                </a:cubicBezTo>
                <a:cubicBezTo>
                  <a:pt x="4471224" y="1772605"/>
                  <a:pt x="4368475" y="1808623"/>
                  <a:pt x="4419600" y="1995674"/>
                </a:cubicBezTo>
                <a:cubicBezTo>
                  <a:pt x="4470725" y="2182725"/>
                  <a:pt x="4416129" y="2370017"/>
                  <a:pt x="4419600" y="2571740"/>
                </a:cubicBezTo>
                <a:cubicBezTo>
                  <a:pt x="4443509" y="2914252"/>
                  <a:pt x="4218674" y="3115146"/>
                  <a:pt x="3905240" y="3086100"/>
                </a:cubicBezTo>
                <a:cubicBezTo>
                  <a:pt x="3778402" y="3127535"/>
                  <a:pt x="3606087" y="3044020"/>
                  <a:pt x="3441820" y="3086100"/>
                </a:cubicBezTo>
                <a:cubicBezTo>
                  <a:pt x="3277553" y="3128180"/>
                  <a:pt x="3112060" y="3071536"/>
                  <a:pt x="2808855" y="3086100"/>
                </a:cubicBezTo>
                <a:cubicBezTo>
                  <a:pt x="2505650" y="3100664"/>
                  <a:pt x="2359013" y="3064837"/>
                  <a:pt x="2243709" y="3086100"/>
                </a:cubicBezTo>
                <a:cubicBezTo>
                  <a:pt x="2128405" y="3107363"/>
                  <a:pt x="1776986" y="3066642"/>
                  <a:pt x="1610745" y="3086100"/>
                </a:cubicBezTo>
                <a:cubicBezTo>
                  <a:pt x="1444504" y="3105558"/>
                  <a:pt x="1296618" y="3019035"/>
                  <a:pt x="1011689" y="3086100"/>
                </a:cubicBezTo>
                <a:cubicBezTo>
                  <a:pt x="726760" y="3153165"/>
                  <a:pt x="662561" y="3056109"/>
                  <a:pt x="514360" y="3086100"/>
                </a:cubicBezTo>
                <a:cubicBezTo>
                  <a:pt x="311571" y="3100034"/>
                  <a:pt x="-58597" y="2877252"/>
                  <a:pt x="0" y="2571740"/>
                </a:cubicBezTo>
                <a:cubicBezTo>
                  <a:pt x="-27190" y="2392712"/>
                  <a:pt x="28732" y="2304711"/>
                  <a:pt x="0" y="2077969"/>
                </a:cubicBezTo>
                <a:cubicBezTo>
                  <a:pt x="-28732" y="1851227"/>
                  <a:pt x="24263" y="1743537"/>
                  <a:pt x="0" y="1625345"/>
                </a:cubicBezTo>
                <a:cubicBezTo>
                  <a:pt x="-24263" y="1507153"/>
                  <a:pt x="55749" y="1217699"/>
                  <a:pt x="0" y="1069853"/>
                </a:cubicBezTo>
                <a:cubicBezTo>
                  <a:pt x="-55749" y="922007"/>
                  <a:pt x="64701" y="662784"/>
                  <a:pt x="0" y="514360"/>
                </a:cubicBezTo>
                <a:close/>
              </a:path>
              <a:path w="4419600" h="3086100" stroke="0" extrusionOk="0">
                <a:moveTo>
                  <a:pt x="0" y="514360"/>
                </a:moveTo>
                <a:cubicBezTo>
                  <a:pt x="-64846" y="190288"/>
                  <a:pt x="217884" y="4655"/>
                  <a:pt x="514360" y="0"/>
                </a:cubicBezTo>
                <a:cubicBezTo>
                  <a:pt x="776895" y="-60724"/>
                  <a:pt x="1006160" y="51770"/>
                  <a:pt x="1147324" y="0"/>
                </a:cubicBezTo>
                <a:cubicBezTo>
                  <a:pt x="1288488" y="-51770"/>
                  <a:pt x="1422499" y="52082"/>
                  <a:pt x="1678562" y="0"/>
                </a:cubicBezTo>
                <a:cubicBezTo>
                  <a:pt x="1934625" y="-52082"/>
                  <a:pt x="2023861" y="36643"/>
                  <a:pt x="2175891" y="0"/>
                </a:cubicBezTo>
                <a:cubicBezTo>
                  <a:pt x="2327921" y="-36643"/>
                  <a:pt x="2573733" y="60440"/>
                  <a:pt x="2774947" y="0"/>
                </a:cubicBezTo>
                <a:cubicBezTo>
                  <a:pt x="2976161" y="-60440"/>
                  <a:pt x="3084141" y="37551"/>
                  <a:pt x="3306185" y="0"/>
                </a:cubicBezTo>
                <a:cubicBezTo>
                  <a:pt x="3528229" y="-37551"/>
                  <a:pt x="3758125" y="2285"/>
                  <a:pt x="3905240" y="0"/>
                </a:cubicBezTo>
                <a:cubicBezTo>
                  <a:pt x="4182916" y="-61002"/>
                  <a:pt x="4399103" y="258772"/>
                  <a:pt x="4419600" y="514360"/>
                </a:cubicBezTo>
                <a:cubicBezTo>
                  <a:pt x="4465088" y="741978"/>
                  <a:pt x="4386245" y="878708"/>
                  <a:pt x="4419600" y="987557"/>
                </a:cubicBezTo>
                <a:cubicBezTo>
                  <a:pt x="4452955" y="1096406"/>
                  <a:pt x="4410842" y="1272405"/>
                  <a:pt x="4419600" y="1501902"/>
                </a:cubicBezTo>
                <a:cubicBezTo>
                  <a:pt x="4428358" y="1731399"/>
                  <a:pt x="4390974" y="1765690"/>
                  <a:pt x="4419600" y="2016247"/>
                </a:cubicBezTo>
                <a:cubicBezTo>
                  <a:pt x="4448226" y="2266804"/>
                  <a:pt x="4416795" y="2374607"/>
                  <a:pt x="4419600" y="2571740"/>
                </a:cubicBezTo>
                <a:cubicBezTo>
                  <a:pt x="4459107" y="2904206"/>
                  <a:pt x="4212864" y="3065480"/>
                  <a:pt x="3905240" y="3086100"/>
                </a:cubicBezTo>
                <a:cubicBezTo>
                  <a:pt x="3682786" y="3143459"/>
                  <a:pt x="3512097" y="3047517"/>
                  <a:pt x="3340093" y="3086100"/>
                </a:cubicBezTo>
                <a:cubicBezTo>
                  <a:pt x="3168089" y="3124683"/>
                  <a:pt x="2950330" y="3062741"/>
                  <a:pt x="2774947" y="3086100"/>
                </a:cubicBezTo>
                <a:cubicBezTo>
                  <a:pt x="2599564" y="3109459"/>
                  <a:pt x="2392366" y="3060525"/>
                  <a:pt x="2141982" y="3086100"/>
                </a:cubicBezTo>
                <a:cubicBezTo>
                  <a:pt x="1891599" y="3111675"/>
                  <a:pt x="1803287" y="3029149"/>
                  <a:pt x="1576836" y="3086100"/>
                </a:cubicBezTo>
                <a:cubicBezTo>
                  <a:pt x="1350385" y="3143051"/>
                  <a:pt x="1313903" y="3067704"/>
                  <a:pt x="1113415" y="3086100"/>
                </a:cubicBezTo>
                <a:cubicBezTo>
                  <a:pt x="912927" y="3104496"/>
                  <a:pt x="718736" y="3049590"/>
                  <a:pt x="514360" y="3086100"/>
                </a:cubicBezTo>
                <a:cubicBezTo>
                  <a:pt x="272861" y="3060847"/>
                  <a:pt x="-21158" y="2889402"/>
                  <a:pt x="0" y="2571740"/>
                </a:cubicBezTo>
                <a:cubicBezTo>
                  <a:pt x="-19801" y="2368894"/>
                  <a:pt x="50162" y="2227795"/>
                  <a:pt x="0" y="2077969"/>
                </a:cubicBezTo>
                <a:cubicBezTo>
                  <a:pt x="-50162" y="1928143"/>
                  <a:pt x="45772" y="1695423"/>
                  <a:pt x="0" y="1563624"/>
                </a:cubicBezTo>
                <a:cubicBezTo>
                  <a:pt x="-45772" y="1431825"/>
                  <a:pt x="31982" y="1231636"/>
                  <a:pt x="0" y="1111000"/>
                </a:cubicBezTo>
                <a:cubicBezTo>
                  <a:pt x="-31982" y="990364"/>
                  <a:pt x="27575" y="668105"/>
                  <a:pt x="0" y="514360"/>
                </a:cubicBezTo>
                <a:close/>
              </a:path>
            </a:pathLst>
          </a:custGeom>
          <a:solidFill>
            <a:schemeClr val="accent5">
              <a:lumMod val="20000"/>
              <a:lumOff val="80000"/>
            </a:schemeClr>
          </a:solidFill>
          <a:ln>
            <a:solidFill>
              <a:schemeClr val="accent5">
                <a:lumMod val="40000"/>
                <a:lumOff val="60000"/>
              </a:schemeClr>
            </a:solidFill>
            <a:extLst>
              <a:ext uri="{C807C97D-BFC1-408E-A445-0C87EB9F89A2}">
                <ask:lineSketchStyleProps xmlns:ask="http://schemas.microsoft.com/office/drawing/2018/sketchyshapes" xmlns="" sd="1219033472">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a:solidFill>
                  <a:schemeClr val="tx2">
                    <a:lumMod val="50000"/>
                  </a:schemeClr>
                </a:solidFill>
                <a:latin typeface="Arial" panose="020B0604020202020204" pitchFamily="34" charset="0"/>
                <a:cs typeface="Arial" panose="020B0604020202020204" pitchFamily="34" charset="0"/>
              </a:rPr>
              <a:t>Quy tắc giao tiếp với nhân viên và khách đến trường</a:t>
            </a:r>
          </a:p>
        </p:txBody>
      </p:sp>
      <p:cxnSp>
        <p:nvCxnSpPr>
          <p:cNvPr id="49" name="Straight Connector 48">
            <a:extLst>
              <a:ext uri="{FF2B5EF4-FFF2-40B4-BE49-F238E27FC236}">
                <a16:creationId xmlns:a16="http://schemas.microsoft.com/office/drawing/2014/main" id="{B2C4C762-C47C-BFE2-C2F1-04466778AE17}"/>
              </a:ext>
            </a:extLst>
          </p:cNvPr>
          <p:cNvCxnSpPr>
            <a:cxnSpLocks/>
          </p:cNvCxnSpPr>
          <p:nvPr/>
        </p:nvCxnSpPr>
        <p:spPr>
          <a:xfrm>
            <a:off x="11849100" y="5344465"/>
            <a:ext cx="1485900" cy="0"/>
          </a:xfrm>
          <a:prstGeom prst="line">
            <a:avLst/>
          </a:prstGeom>
          <a:ln w="57150">
            <a:solidFill>
              <a:schemeClr val="bg1">
                <a:lumMod val="50000"/>
              </a:schemeClr>
            </a:solidFill>
            <a:prstDash val="dash"/>
          </a:ln>
        </p:spPr>
        <p:style>
          <a:lnRef idx="1">
            <a:schemeClr val="dk1"/>
          </a:lnRef>
          <a:fillRef idx="0">
            <a:schemeClr val="dk1"/>
          </a:fillRef>
          <a:effectRef idx="0">
            <a:schemeClr val="dk1"/>
          </a:effectRef>
          <a:fontRef idx="minor">
            <a:schemeClr val="tx1"/>
          </a:fontRef>
        </p:style>
      </p:cxnSp>
      <p:cxnSp>
        <p:nvCxnSpPr>
          <p:cNvPr id="54" name="Straight Connector 53">
            <a:extLst>
              <a:ext uri="{FF2B5EF4-FFF2-40B4-BE49-F238E27FC236}">
                <a16:creationId xmlns:a16="http://schemas.microsoft.com/office/drawing/2014/main" id="{98CCE73D-EE67-152B-95F2-49C670C9B2A2}"/>
              </a:ext>
            </a:extLst>
          </p:cNvPr>
          <p:cNvCxnSpPr>
            <a:cxnSpLocks/>
            <a:stCxn id="59" idx="0"/>
            <a:endCxn id="22" idx="2"/>
          </p:cNvCxnSpPr>
          <p:nvPr/>
        </p:nvCxnSpPr>
        <p:spPr>
          <a:xfrm flipV="1">
            <a:off x="9234170" y="7522495"/>
            <a:ext cx="0" cy="669005"/>
          </a:xfrm>
          <a:prstGeom prst="line">
            <a:avLst/>
          </a:prstGeom>
          <a:ln w="57150">
            <a:solidFill>
              <a:schemeClr val="bg1">
                <a:lumMod val="50000"/>
              </a:schemeClr>
            </a:solidFill>
            <a:prstDash val="dash"/>
          </a:ln>
        </p:spPr>
        <p:style>
          <a:lnRef idx="1">
            <a:schemeClr val="dk1"/>
          </a:lnRef>
          <a:fillRef idx="0">
            <a:schemeClr val="dk1"/>
          </a:fillRef>
          <a:effectRef idx="0">
            <a:schemeClr val="dk1"/>
          </a:effectRef>
          <a:fontRef idx="minor">
            <a:schemeClr val="tx1"/>
          </a:fontRef>
        </p:style>
      </p:cxnSp>
      <p:sp>
        <p:nvSpPr>
          <p:cNvPr id="59" name="Rectangle: Rounded Corners 58">
            <a:extLst>
              <a:ext uri="{FF2B5EF4-FFF2-40B4-BE49-F238E27FC236}">
                <a16:creationId xmlns:a16="http://schemas.microsoft.com/office/drawing/2014/main" id="{2DCAC7C6-2634-380D-3398-EBB82C0F2F05}"/>
              </a:ext>
            </a:extLst>
          </p:cNvPr>
          <p:cNvSpPr/>
          <p:nvPr/>
        </p:nvSpPr>
        <p:spPr>
          <a:xfrm>
            <a:off x="4928870" y="8191500"/>
            <a:ext cx="8610600" cy="1576700"/>
          </a:xfrm>
          <a:custGeom>
            <a:avLst/>
            <a:gdLst>
              <a:gd name="connsiteX0" fmla="*/ 0 w 8610600"/>
              <a:gd name="connsiteY0" fmla="*/ 262789 h 1576700"/>
              <a:gd name="connsiteX1" fmla="*/ 262789 w 8610600"/>
              <a:gd name="connsiteY1" fmla="*/ 0 h 1576700"/>
              <a:gd name="connsiteX2" fmla="*/ 597740 w 8610600"/>
              <a:gd name="connsiteY2" fmla="*/ 0 h 1576700"/>
              <a:gd name="connsiteX3" fmla="*/ 1175241 w 8610600"/>
              <a:gd name="connsiteY3" fmla="*/ 0 h 1576700"/>
              <a:gd name="connsiteX4" fmla="*/ 1914443 w 8610600"/>
              <a:gd name="connsiteY4" fmla="*/ 0 h 1576700"/>
              <a:gd name="connsiteX5" fmla="*/ 2572795 w 8610600"/>
              <a:gd name="connsiteY5" fmla="*/ 0 h 1576700"/>
              <a:gd name="connsiteX6" fmla="*/ 3069447 w 8610600"/>
              <a:gd name="connsiteY6" fmla="*/ 0 h 1576700"/>
              <a:gd name="connsiteX7" fmla="*/ 3727798 w 8610600"/>
              <a:gd name="connsiteY7" fmla="*/ 0 h 1576700"/>
              <a:gd name="connsiteX8" fmla="*/ 4143600 w 8610600"/>
              <a:gd name="connsiteY8" fmla="*/ 0 h 1576700"/>
              <a:gd name="connsiteX9" fmla="*/ 4721101 w 8610600"/>
              <a:gd name="connsiteY9" fmla="*/ 0 h 1576700"/>
              <a:gd name="connsiteX10" fmla="*/ 5056052 w 8610600"/>
              <a:gd name="connsiteY10" fmla="*/ 0 h 1576700"/>
              <a:gd name="connsiteX11" fmla="*/ 5795254 w 8610600"/>
              <a:gd name="connsiteY11" fmla="*/ 0 h 1576700"/>
              <a:gd name="connsiteX12" fmla="*/ 6372756 w 8610600"/>
              <a:gd name="connsiteY12" fmla="*/ 0 h 1576700"/>
              <a:gd name="connsiteX13" fmla="*/ 7111958 w 8610600"/>
              <a:gd name="connsiteY13" fmla="*/ 0 h 1576700"/>
              <a:gd name="connsiteX14" fmla="*/ 7608609 w 8610600"/>
              <a:gd name="connsiteY14" fmla="*/ 0 h 1576700"/>
              <a:gd name="connsiteX15" fmla="*/ 8347811 w 8610600"/>
              <a:gd name="connsiteY15" fmla="*/ 0 h 1576700"/>
              <a:gd name="connsiteX16" fmla="*/ 8610600 w 8610600"/>
              <a:gd name="connsiteY16" fmla="*/ 262789 h 1576700"/>
              <a:gd name="connsiteX17" fmla="*/ 8610600 w 8610600"/>
              <a:gd name="connsiteY17" fmla="*/ 788350 h 1576700"/>
              <a:gd name="connsiteX18" fmla="*/ 8610600 w 8610600"/>
              <a:gd name="connsiteY18" fmla="*/ 1313911 h 1576700"/>
              <a:gd name="connsiteX19" fmla="*/ 8347811 w 8610600"/>
              <a:gd name="connsiteY19" fmla="*/ 1576700 h 1576700"/>
              <a:gd name="connsiteX20" fmla="*/ 8012860 w 8610600"/>
              <a:gd name="connsiteY20" fmla="*/ 1576700 h 1576700"/>
              <a:gd name="connsiteX21" fmla="*/ 7354508 w 8610600"/>
              <a:gd name="connsiteY21" fmla="*/ 1576700 h 1576700"/>
              <a:gd name="connsiteX22" fmla="*/ 6857857 w 8610600"/>
              <a:gd name="connsiteY22" fmla="*/ 1576700 h 1576700"/>
              <a:gd name="connsiteX23" fmla="*/ 6442056 w 8610600"/>
              <a:gd name="connsiteY23" fmla="*/ 1576700 h 1576700"/>
              <a:gd name="connsiteX24" fmla="*/ 6107105 w 8610600"/>
              <a:gd name="connsiteY24" fmla="*/ 1576700 h 1576700"/>
              <a:gd name="connsiteX25" fmla="*/ 5691304 w 8610600"/>
              <a:gd name="connsiteY25" fmla="*/ 1576700 h 1576700"/>
              <a:gd name="connsiteX26" fmla="*/ 5275503 w 8610600"/>
              <a:gd name="connsiteY26" fmla="*/ 1576700 h 1576700"/>
              <a:gd name="connsiteX27" fmla="*/ 4698001 w 8610600"/>
              <a:gd name="connsiteY27" fmla="*/ 1576700 h 1576700"/>
              <a:gd name="connsiteX28" fmla="*/ 4120499 w 8610600"/>
              <a:gd name="connsiteY28" fmla="*/ 1576700 h 1576700"/>
              <a:gd name="connsiteX29" fmla="*/ 3623848 w 8610600"/>
              <a:gd name="connsiteY29" fmla="*/ 1576700 h 1576700"/>
              <a:gd name="connsiteX30" fmla="*/ 2884646 w 8610600"/>
              <a:gd name="connsiteY30" fmla="*/ 1576700 h 1576700"/>
              <a:gd name="connsiteX31" fmla="*/ 2468845 w 8610600"/>
              <a:gd name="connsiteY31" fmla="*/ 1576700 h 1576700"/>
              <a:gd name="connsiteX32" fmla="*/ 1729643 w 8610600"/>
              <a:gd name="connsiteY32" fmla="*/ 1576700 h 1576700"/>
              <a:gd name="connsiteX33" fmla="*/ 1313842 w 8610600"/>
              <a:gd name="connsiteY33" fmla="*/ 1576700 h 1576700"/>
              <a:gd name="connsiteX34" fmla="*/ 262789 w 8610600"/>
              <a:gd name="connsiteY34" fmla="*/ 1576700 h 1576700"/>
              <a:gd name="connsiteX35" fmla="*/ 0 w 8610600"/>
              <a:gd name="connsiteY35" fmla="*/ 1313911 h 1576700"/>
              <a:gd name="connsiteX36" fmla="*/ 0 w 8610600"/>
              <a:gd name="connsiteY36" fmla="*/ 809372 h 1576700"/>
              <a:gd name="connsiteX37" fmla="*/ 0 w 8610600"/>
              <a:gd name="connsiteY37" fmla="*/ 262789 h 157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610600" h="1576700" fill="none" extrusionOk="0">
                <a:moveTo>
                  <a:pt x="0" y="262789"/>
                </a:moveTo>
                <a:cubicBezTo>
                  <a:pt x="-43065" y="122818"/>
                  <a:pt x="140895" y="24410"/>
                  <a:pt x="262789" y="0"/>
                </a:cubicBezTo>
                <a:cubicBezTo>
                  <a:pt x="383320" y="-7566"/>
                  <a:pt x="499294" y="32743"/>
                  <a:pt x="597740" y="0"/>
                </a:cubicBezTo>
                <a:cubicBezTo>
                  <a:pt x="696186" y="-32743"/>
                  <a:pt x="1034809" y="38443"/>
                  <a:pt x="1175241" y="0"/>
                </a:cubicBezTo>
                <a:cubicBezTo>
                  <a:pt x="1315673" y="-38443"/>
                  <a:pt x="1590435" y="5901"/>
                  <a:pt x="1914443" y="0"/>
                </a:cubicBezTo>
                <a:cubicBezTo>
                  <a:pt x="2238451" y="-5901"/>
                  <a:pt x="2373528" y="25233"/>
                  <a:pt x="2572795" y="0"/>
                </a:cubicBezTo>
                <a:cubicBezTo>
                  <a:pt x="2772062" y="-25233"/>
                  <a:pt x="2839381" y="41358"/>
                  <a:pt x="3069447" y="0"/>
                </a:cubicBezTo>
                <a:cubicBezTo>
                  <a:pt x="3299513" y="-41358"/>
                  <a:pt x="3410463" y="16519"/>
                  <a:pt x="3727798" y="0"/>
                </a:cubicBezTo>
                <a:cubicBezTo>
                  <a:pt x="4045133" y="-16519"/>
                  <a:pt x="3990287" y="35475"/>
                  <a:pt x="4143600" y="0"/>
                </a:cubicBezTo>
                <a:cubicBezTo>
                  <a:pt x="4296913" y="-35475"/>
                  <a:pt x="4446646" y="35828"/>
                  <a:pt x="4721101" y="0"/>
                </a:cubicBezTo>
                <a:cubicBezTo>
                  <a:pt x="4995556" y="-35828"/>
                  <a:pt x="4960613" y="24448"/>
                  <a:pt x="5056052" y="0"/>
                </a:cubicBezTo>
                <a:cubicBezTo>
                  <a:pt x="5151491" y="-24448"/>
                  <a:pt x="5634333" y="71919"/>
                  <a:pt x="5795254" y="0"/>
                </a:cubicBezTo>
                <a:cubicBezTo>
                  <a:pt x="5956175" y="-71919"/>
                  <a:pt x="6198699" y="8106"/>
                  <a:pt x="6372756" y="0"/>
                </a:cubicBezTo>
                <a:cubicBezTo>
                  <a:pt x="6546813" y="-8106"/>
                  <a:pt x="6781253" y="21468"/>
                  <a:pt x="7111958" y="0"/>
                </a:cubicBezTo>
                <a:cubicBezTo>
                  <a:pt x="7442663" y="-21468"/>
                  <a:pt x="7472046" y="9081"/>
                  <a:pt x="7608609" y="0"/>
                </a:cubicBezTo>
                <a:cubicBezTo>
                  <a:pt x="7745172" y="-9081"/>
                  <a:pt x="8152614" y="848"/>
                  <a:pt x="8347811" y="0"/>
                </a:cubicBezTo>
                <a:cubicBezTo>
                  <a:pt x="8485337" y="22980"/>
                  <a:pt x="8627604" y="147612"/>
                  <a:pt x="8610600" y="262789"/>
                </a:cubicBezTo>
                <a:cubicBezTo>
                  <a:pt x="8638739" y="403069"/>
                  <a:pt x="8553901" y="640519"/>
                  <a:pt x="8610600" y="788350"/>
                </a:cubicBezTo>
                <a:cubicBezTo>
                  <a:pt x="8667299" y="936181"/>
                  <a:pt x="8597174" y="1138970"/>
                  <a:pt x="8610600" y="1313911"/>
                </a:cubicBezTo>
                <a:cubicBezTo>
                  <a:pt x="8629897" y="1496569"/>
                  <a:pt x="8508697" y="1572265"/>
                  <a:pt x="8347811" y="1576700"/>
                </a:cubicBezTo>
                <a:cubicBezTo>
                  <a:pt x="8228055" y="1579273"/>
                  <a:pt x="8093123" y="1549432"/>
                  <a:pt x="8012860" y="1576700"/>
                </a:cubicBezTo>
                <a:cubicBezTo>
                  <a:pt x="7932597" y="1603968"/>
                  <a:pt x="7538360" y="1530130"/>
                  <a:pt x="7354508" y="1576700"/>
                </a:cubicBezTo>
                <a:cubicBezTo>
                  <a:pt x="7170656" y="1623270"/>
                  <a:pt x="6997914" y="1553426"/>
                  <a:pt x="6857857" y="1576700"/>
                </a:cubicBezTo>
                <a:cubicBezTo>
                  <a:pt x="6717800" y="1599974"/>
                  <a:pt x="6616969" y="1571131"/>
                  <a:pt x="6442056" y="1576700"/>
                </a:cubicBezTo>
                <a:cubicBezTo>
                  <a:pt x="6267143" y="1582269"/>
                  <a:pt x="6204644" y="1566666"/>
                  <a:pt x="6107105" y="1576700"/>
                </a:cubicBezTo>
                <a:cubicBezTo>
                  <a:pt x="6009566" y="1586734"/>
                  <a:pt x="5800651" y="1538217"/>
                  <a:pt x="5691304" y="1576700"/>
                </a:cubicBezTo>
                <a:cubicBezTo>
                  <a:pt x="5581957" y="1615183"/>
                  <a:pt x="5397255" y="1549453"/>
                  <a:pt x="5275503" y="1576700"/>
                </a:cubicBezTo>
                <a:cubicBezTo>
                  <a:pt x="5153751" y="1603947"/>
                  <a:pt x="4899735" y="1570345"/>
                  <a:pt x="4698001" y="1576700"/>
                </a:cubicBezTo>
                <a:cubicBezTo>
                  <a:pt x="4496267" y="1583055"/>
                  <a:pt x="4296632" y="1511257"/>
                  <a:pt x="4120499" y="1576700"/>
                </a:cubicBezTo>
                <a:cubicBezTo>
                  <a:pt x="3944366" y="1642143"/>
                  <a:pt x="3834330" y="1565586"/>
                  <a:pt x="3623848" y="1576700"/>
                </a:cubicBezTo>
                <a:cubicBezTo>
                  <a:pt x="3413366" y="1587814"/>
                  <a:pt x="3090708" y="1565775"/>
                  <a:pt x="2884646" y="1576700"/>
                </a:cubicBezTo>
                <a:cubicBezTo>
                  <a:pt x="2678584" y="1587625"/>
                  <a:pt x="2572537" y="1569590"/>
                  <a:pt x="2468845" y="1576700"/>
                </a:cubicBezTo>
                <a:cubicBezTo>
                  <a:pt x="2365153" y="1583810"/>
                  <a:pt x="2000690" y="1505929"/>
                  <a:pt x="1729643" y="1576700"/>
                </a:cubicBezTo>
                <a:cubicBezTo>
                  <a:pt x="1458596" y="1647471"/>
                  <a:pt x="1448006" y="1532650"/>
                  <a:pt x="1313842" y="1576700"/>
                </a:cubicBezTo>
                <a:cubicBezTo>
                  <a:pt x="1179678" y="1620750"/>
                  <a:pt x="521671" y="1490594"/>
                  <a:pt x="262789" y="1576700"/>
                </a:cubicBezTo>
                <a:cubicBezTo>
                  <a:pt x="140345" y="1541081"/>
                  <a:pt x="26540" y="1450193"/>
                  <a:pt x="0" y="1313911"/>
                </a:cubicBezTo>
                <a:cubicBezTo>
                  <a:pt x="-50519" y="1210351"/>
                  <a:pt x="14361" y="980785"/>
                  <a:pt x="0" y="809372"/>
                </a:cubicBezTo>
                <a:cubicBezTo>
                  <a:pt x="-14361" y="637959"/>
                  <a:pt x="33026" y="391850"/>
                  <a:pt x="0" y="262789"/>
                </a:cubicBezTo>
                <a:close/>
              </a:path>
              <a:path w="8610600" h="1576700" stroke="0" extrusionOk="0">
                <a:moveTo>
                  <a:pt x="0" y="262789"/>
                </a:moveTo>
                <a:cubicBezTo>
                  <a:pt x="-25875" y="101695"/>
                  <a:pt x="102824" y="5566"/>
                  <a:pt x="262789" y="0"/>
                </a:cubicBezTo>
                <a:cubicBezTo>
                  <a:pt x="481441" y="-28957"/>
                  <a:pt x="733433" y="60878"/>
                  <a:pt x="1001991" y="0"/>
                </a:cubicBezTo>
                <a:cubicBezTo>
                  <a:pt x="1270549" y="-60878"/>
                  <a:pt x="1330042" y="30059"/>
                  <a:pt x="1498642" y="0"/>
                </a:cubicBezTo>
                <a:cubicBezTo>
                  <a:pt x="1667242" y="-30059"/>
                  <a:pt x="1793345" y="40577"/>
                  <a:pt x="1914443" y="0"/>
                </a:cubicBezTo>
                <a:cubicBezTo>
                  <a:pt x="2035541" y="-40577"/>
                  <a:pt x="2317053" y="69376"/>
                  <a:pt x="2572795" y="0"/>
                </a:cubicBezTo>
                <a:cubicBezTo>
                  <a:pt x="2828537" y="-69376"/>
                  <a:pt x="2891115" y="25111"/>
                  <a:pt x="3069447" y="0"/>
                </a:cubicBezTo>
                <a:cubicBezTo>
                  <a:pt x="3247779" y="-25111"/>
                  <a:pt x="3654414" y="60191"/>
                  <a:pt x="3808649" y="0"/>
                </a:cubicBezTo>
                <a:cubicBezTo>
                  <a:pt x="3962884" y="-60191"/>
                  <a:pt x="4121873" y="37143"/>
                  <a:pt x="4224450" y="0"/>
                </a:cubicBezTo>
                <a:cubicBezTo>
                  <a:pt x="4327027" y="-37143"/>
                  <a:pt x="4733205" y="80471"/>
                  <a:pt x="4963652" y="0"/>
                </a:cubicBezTo>
                <a:cubicBezTo>
                  <a:pt x="5194099" y="-80471"/>
                  <a:pt x="5210933" y="24326"/>
                  <a:pt x="5298603" y="0"/>
                </a:cubicBezTo>
                <a:cubicBezTo>
                  <a:pt x="5386273" y="-24326"/>
                  <a:pt x="5702673" y="2714"/>
                  <a:pt x="5876104" y="0"/>
                </a:cubicBezTo>
                <a:cubicBezTo>
                  <a:pt x="6049535" y="-2714"/>
                  <a:pt x="6258354" y="32032"/>
                  <a:pt x="6453606" y="0"/>
                </a:cubicBezTo>
                <a:cubicBezTo>
                  <a:pt x="6648858" y="-32032"/>
                  <a:pt x="6706950" y="19047"/>
                  <a:pt x="6950257" y="0"/>
                </a:cubicBezTo>
                <a:cubicBezTo>
                  <a:pt x="7193564" y="-19047"/>
                  <a:pt x="7509104" y="6323"/>
                  <a:pt x="7689459" y="0"/>
                </a:cubicBezTo>
                <a:cubicBezTo>
                  <a:pt x="7869814" y="-6323"/>
                  <a:pt x="8021256" y="65684"/>
                  <a:pt x="8347811" y="0"/>
                </a:cubicBezTo>
                <a:cubicBezTo>
                  <a:pt x="8476055" y="2774"/>
                  <a:pt x="8580878" y="97148"/>
                  <a:pt x="8610600" y="262789"/>
                </a:cubicBezTo>
                <a:cubicBezTo>
                  <a:pt x="8652346" y="462257"/>
                  <a:pt x="8554177" y="593905"/>
                  <a:pt x="8610600" y="798861"/>
                </a:cubicBezTo>
                <a:cubicBezTo>
                  <a:pt x="8667023" y="1003817"/>
                  <a:pt x="8574408" y="1145526"/>
                  <a:pt x="8610600" y="1313911"/>
                </a:cubicBezTo>
                <a:cubicBezTo>
                  <a:pt x="8606091" y="1467107"/>
                  <a:pt x="8499676" y="1581702"/>
                  <a:pt x="8347811" y="1576700"/>
                </a:cubicBezTo>
                <a:cubicBezTo>
                  <a:pt x="8246456" y="1625191"/>
                  <a:pt x="8053858" y="1570270"/>
                  <a:pt x="7932010" y="1576700"/>
                </a:cubicBezTo>
                <a:cubicBezTo>
                  <a:pt x="7810162" y="1583130"/>
                  <a:pt x="7513311" y="1552469"/>
                  <a:pt x="7354508" y="1576700"/>
                </a:cubicBezTo>
                <a:cubicBezTo>
                  <a:pt x="7195705" y="1600931"/>
                  <a:pt x="7044421" y="1553533"/>
                  <a:pt x="6938707" y="1576700"/>
                </a:cubicBezTo>
                <a:cubicBezTo>
                  <a:pt x="6832993" y="1599867"/>
                  <a:pt x="6584692" y="1530232"/>
                  <a:pt x="6361206" y="1576700"/>
                </a:cubicBezTo>
                <a:cubicBezTo>
                  <a:pt x="6137720" y="1623168"/>
                  <a:pt x="6099371" y="1570857"/>
                  <a:pt x="6026255" y="1576700"/>
                </a:cubicBezTo>
                <a:cubicBezTo>
                  <a:pt x="5953139" y="1582543"/>
                  <a:pt x="5815932" y="1549198"/>
                  <a:pt x="5691304" y="1576700"/>
                </a:cubicBezTo>
                <a:cubicBezTo>
                  <a:pt x="5566676" y="1604202"/>
                  <a:pt x="5271846" y="1511801"/>
                  <a:pt x="5113802" y="1576700"/>
                </a:cubicBezTo>
                <a:cubicBezTo>
                  <a:pt x="4955758" y="1641599"/>
                  <a:pt x="4837616" y="1573897"/>
                  <a:pt x="4698001" y="1576700"/>
                </a:cubicBezTo>
                <a:cubicBezTo>
                  <a:pt x="4558386" y="1579503"/>
                  <a:pt x="4315295" y="1534873"/>
                  <a:pt x="4039649" y="1576700"/>
                </a:cubicBezTo>
                <a:cubicBezTo>
                  <a:pt x="3764003" y="1618527"/>
                  <a:pt x="3749965" y="1540915"/>
                  <a:pt x="3623848" y="1576700"/>
                </a:cubicBezTo>
                <a:cubicBezTo>
                  <a:pt x="3497731" y="1612485"/>
                  <a:pt x="3209843" y="1540440"/>
                  <a:pt x="2965496" y="1576700"/>
                </a:cubicBezTo>
                <a:cubicBezTo>
                  <a:pt x="2721149" y="1612960"/>
                  <a:pt x="2701546" y="1542616"/>
                  <a:pt x="2630545" y="1576700"/>
                </a:cubicBezTo>
                <a:cubicBezTo>
                  <a:pt x="2559544" y="1610784"/>
                  <a:pt x="2189172" y="1533201"/>
                  <a:pt x="1972194" y="1576700"/>
                </a:cubicBezTo>
                <a:cubicBezTo>
                  <a:pt x="1755216" y="1620199"/>
                  <a:pt x="1692836" y="1542733"/>
                  <a:pt x="1556393" y="1576700"/>
                </a:cubicBezTo>
                <a:cubicBezTo>
                  <a:pt x="1419950" y="1610667"/>
                  <a:pt x="1294424" y="1538427"/>
                  <a:pt x="1221442" y="1576700"/>
                </a:cubicBezTo>
                <a:cubicBezTo>
                  <a:pt x="1148460" y="1614973"/>
                  <a:pt x="924463" y="1559725"/>
                  <a:pt x="805640" y="1576700"/>
                </a:cubicBezTo>
                <a:cubicBezTo>
                  <a:pt x="686817" y="1593675"/>
                  <a:pt x="465653" y="1533783"/>
                  <a:pt x="262789" y="1576700"/>
                </a:cubicBezTo>
                <a:cubicBezTo>
                  <a:pt x="152423" y="1567498"/>
                  <a:pt x="-1492" y="1469383"/>
                  <a:pt x="0" y="1313911"/>
                </a:cubicBezTo>
                <a:cubicBezTo>
                  <a:pt x="-45474" y="1093426"/>
                  <a:pt x="26279" y="1059311"/>
                  <a:pt x="0" y="809372"/>
                </a:cubicBezTo>
                <a:cubicBezTo>
                  <a:pt x="-26279" y="559433"/>
                  <a:pt x="45194" y="493506"/>
                  <a:pt x="0" y="262789"/>
                </a:cubicBezTo>
                <a:close/>
              </a:path>
            </a:pathLst>
          </a:custGeom>
          <a:solidFill>
            <a:schemeClr val="accent5">
              <a:lumMod val="20000"/>
              <a:lumOff val="80000"/>
            </a:schemeClr>
          </a:solidFill>
          <a:ln>
            <a:solidFill>
              <a:schemeClr val="accent5">
                <a:lumMod val="40000"/>
                <a:lumOff val="60000"/>
              </a:schemeClr>
            </a:solidFill>
            <a:extLst>
              <a:ext uri="{C807C97D-BFC1-408E-A445-0C87EB9F89A2}">
                <ask:lineSketchStyleProps xmlns:ask="http://schemas.microsoft.com/office/drawing/2018/sketchyshapes" xmlns="" sd="1219033472">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800">
                <a:solidFill>
                  <a:schemeClr val="tx2">
                    <a:lumMod val="50000"/>
                  </a:schemeClr>
                </a:solidFill>
                <a:latin typeface="Arial" panose="020B0604020202020204" pitchFamily="34" charset="0"/>
                <a:cs typeface="Arial" panose="020B0604020202020204" pitchFamily="34" charset="0"/>
              </a:rPr>
              <a:t>Nguyên tắc giao tiếp với giáo viên</a:t>
            </a:r>
          </a:p>
        </p:txBody>
      </p:sp>
      <p:pic>
        <p:nvPicPr>
          <p:cNvPr id="66" name="Picture 13">
            <a:extLst>
              <a:ext uri="{FF2B5EF4-FFF2-40B4-BE49-F238E27FC236}">
                <a16:creationId xmlns:a16="http://schemas.microsoft.com/office/drawing/2014/main" id="{C32D7130-B10E-12AA-CF28-463333B5B14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323304">
            <a:off x="16803243" y="408643"/>
            <a:ext cx="1505652" cy="566672"/>
          </a:xfrm>
          <a:prstGeom prst="rect">
            <a:avLst/>
          </a:prstGeom>
        </p:spPr>
      </p:pic>
      <p:pic>
        <p:nvPicPr>
          <p:cNvPr id="67" name="Picture 7">
            <a:extLst>
              <a:ext uri="{FF2B5EF4-FFF2-40B4-BE49-F238E27FC236}">
                <a16:creationId xmlns:a16="http://schemas.microsoft.com/office/drawing/2014/main" id="{8054F058-3F70-2027-B08D-E2128A5D609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7980256"/>
            <a:ext cx="1772095" cy="2167700"/>
          </a:xfrm>
          <a:prstGeom prst="rect">
            <a:avLst/>
          </a:prstGeom>
        </p:spPr>
      </p:pic>
    </p:spTree>
  </p:cSld>
  <p:clrMapOvr>
    <a:masterClrMapping/>
  </p:clrMapOvr>
  <p:transition spd="med">
    <p:wipe/>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pic>
        <p:nvPicPr>
          <p:cNvPr id="12"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88471" y="-166426"/>
            <a:ext cx="1143000" cy="1275152"/>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323304">
            <a:off x="16819880" y="218142"/>
            <a:ext cx="1505652" cy="566672"/>
          </a:xfrm>
          <a:prstGeom prst="rect">
            <a:avLst/>
          </a:prstGeom>
        </p:spPr>
      </p:pic>
      <p:grpSp>
        <p:nvGrpSpPr>
          <p:cNvPr id="16" name="Group 15">
            <a:extLst>
              <a:ext uri="{FF2B5EF4-FFF2-40B4-BE49-F238E27FC236}">
                <a16:creationId xmlns:a16="http://schemas.microsoft.com/office/drawing/2014/main" id="{6E8AA51B-8D0C-906B-BEAC-91ED757AD548}"/>
              </a:ext>
            </a:extLst>
          </p:cNvPr>
          <p:cNvGrpSpPr/>
          <p:nvPr/>
        </p:nvGrpSpPr>
        <p:grpSpPr>
          <a:xfrm>
            <a:off x="5903212" y="-63140"/>
            <a:ext cx="6481575" cy="1376853"/>
            <a:chOff x="5715000" y="-5"/>
            <a:chExt cx="6324600" cy="1319976"/>
          </a:xfrm>
        </p:grpSpPr>
        <p:sp>
          <p:nvSpPr>
            <p:cNvPr id="17" name="Round Same Side Corner Rectangle 11">
              <a:extLst>
                <a:ext uri="{FF2B5EF4-FFF2-40B4-BE49-F238E27FC236}">
                  <a16:creationId xmlns:a16="http://schemas.microsoft.com/office/drawing/2014/main" id="{CABA2E15-2418-AF91-B2DF-831EDBFBE062}"/>
                </a:ext>
              </a:extLst>
            </p:cNvPr>
            <p:cNvSpPr/>
            <p:nvPr/>
          </p:nvSpPr>
          <p:spPr>
            <a:xfrm flipV="1">
              <a:off x="5715000" y="-5"/>
              <a:ext cx="6324600" cy="1319976"/>
            </a:xfrm>
            <a:prstGeom prst="round2SameRect">
              <a:avLst>
                <a:gd name="adj1" fmla="val 37720"/>
                <a:gd name="adj2" fmla="val 0"/>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D70F949A-769F-9FF8-DEFE-C2890BC29945}"/>
                </a:ext>
              </a:extLst>
            </p:cNvPr>
            <p:cNvSpPr txBox="1"/>
            <p:nvPr/>
          </p:nvSpPr>
          <p:spPr>
            <a:xfrm>
              <a:off x="6079934" y="238339"/>
              <a:ext cx="5549282" cy="826175"/>
            </a:xfrm>
            <a:prstGeom prst="rect">
              <a:avLst/>
            </a:prstGeom>
            <a:noFill/>
          </p:spPr>
          <p:txBody>
            <a:bodyPr wrap="square" rtlCol="0">
              <a:spAutoFit/>
            </a:bodyPr>
            <a:lstStyle/>
            <a:p>
              <a:pPr algn="ctr"/>
              <a:r>
                <a:rPr lang="en-US" sz="5000" b="1">
                  <a:solidFill>
                    <a:srgbClr val="C00000"/>
                  </a:solidFill>
                  <a:latin typeface="Arial" panose="020B0604020202020204" pitchFamily="34" charset="0"/>
                  <a:cs typeface="Arial" panose="020B0604020202020204" pitchFamily="34" charset="0"/>
                </a:rPr>
                <a:t>Gợi ý câu trả lời</a:t>
              </a:r>
              <a:endParaRPr lang="en-US" sz="5000" b="1" dirty="0">
                <a:solidFill>
                  <a:srgbClr val="C00000"/>
                </a:solidFill>
                <a:latin typeface="Arial" panose="020B0604020202020204" pitchFamily="34" charset="0"/>
                <a:cs typeface="Arial" panose="020B0604020202020204" pitchFamily="34" charset="0"/>
              </a:endParaRPr>
            </a:p>
          </p:txBody>
        </p:sp>
      </p:grpSp>
      <p:sp>
        <p:nvSpPr>
          <p:cNvPr id="19" name="Rectangle: Rounded Corners 18">
            <a:extLst>
              <a:ext uri="{FF2B5EF4-FFF2-40B4-BE49-F238E27FC236}">
                <a16:creationId xmlns:a16="http://schemas.microsoft.com/office/drawing/2014/main" id="{81F3372B-8E9C-1A98-CB11-41E08C3DDCEF}"/>
              </a:ext>
            </a:extLst>
          </p:cNvPr>
          <p:cNvSpPr/>
          <p:nvPr/>
        </p:nvSpPr>
        <p:spPr>
          <a:xfrm>
            <a:off x="533400" y="3803745"/>
            <a:ext cx="8458814" cy="2101755"/>
          </a:xfrm>
          <a:prstGeom prst="roundRect">
            <a:avLst/>
          </a:prstGeom>
          <a:solidFill>
            <a:srgbClr val="E9EFF7"/>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Đóng góp ý kiến vào việc xây dựng những quy định chung của nhà trường</a:t>
            </a:r>
            <a:endParaRPr lang="vi-VN" sz="3600" dirty="0">
              <a:solidFill>
                <a:schemeClr val="tx1"/>
              </a:solidFill>
              <a:latin typeface="Arial" panose="020B0604020202020204" pitchFamily="34" charset="0"/>
              <a:cs typeface="Arial" panose="020B0604020202020204" pitchFamily="34" charset="0"/>
            </a:endParaRPr>
          </a:p>
        </p:txBody>
      </p:sp>
      <p:grpSp>
        <p:nvGrpSpPr>
          <p:cNvPr id="20" name="Group 19">
            <a:extLst>
              <a:ext uri="{FF2B5EF4-FFF2-40B4-BE49-F238E27FC236}">
                <a16:creationId xmlns:a16="http://schemas.microsoft.com/office/drawing/2014/main" id="{E1C3A207-D9E4-698C-3704-843C024B8C64}"/>
              </a:ext>
            </a:extLst>
          </p:cNvPr>
          <p:cNvGrpSpPr/>
          <p:nvPr/>
        </p:nvGrpSpPr>
        <p:grpSpPr>
          <a:xfrm>
            <a:off x="0" y="1562327"/>
            <a:ext cx="17028011" cy="1838828"/>
            <a:chOff x="0" y="1491649"/>
            <a:chExt cx="17028011" cy="1838828"/>
          </a:xfrm>
        </p:grpSpPr>
        <p:sp>
          <p:nvSpPr>
            <p:cNvPr id="21" name="Rectangle 20">
              <a:extLst>
                <a:ext uri="{FF2B5EF4-FFF2-40B4-BE49-F238E27FC236}">
                  <a16:creationId xmlns:a16="http://schemas.microsoft.com/office/drawing/2014/main" id="{320805F5-9825-9FF8-6ECF-F4B9567AC8DA}"/>
                </a:ext>
              </a:extLst>
            </p:cNvPr>
            <p:cNvSpPr/>
            <p:nvPr/>
          </p:nvSpPr>
          <p:spPr>
            <a:xfrm>
              <a:off x="0" y="1695717"/>
              <a:ext cx="15834002" cy="1430692"/>
            </a:xfrm>
            <a:prstGeom prst="rect">
              <a:avLst/>
            </a:prstGeom>
            <a:solidFill>
              <a:srgbClr val="FFF3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tx1"/>
                  </a:solidFill>
                  <a:latin typeface="Arial" panose="020B0604020202020204" pitchFamily="34" charset="0"/>
                  <a:cs typeface="Arial" panose="020B0604020202020204" pitchFamily="34" charset="0"/>
                </a:rPr>
                <a:t>Những việc </a:t>
              </a:r>
              <a:r>
                <a:rPr lang="en-US" sz="4000" b="1">
                  <a:solidFill>
                    <a:schemeClr val="tx1"/>
                  </a:solidFill>
                  <a:latin typeface="Arial" panose="020B0604020202020204" pitchFamily="34" charset="0"/>
                  <a:cs typeface="Arial" panose="020B0604020202020204" pitchFamily="34" charset="0"/>
                </a:rPr>
                <a:t>học sinh</a:t>
              </a:r>
              <a:r>
                <a:rPr lang="vi-VN" sz="4000" b="1">
                  <a:solidFill>
                    <a:schemeClr val="tx1"/>
                  </a:solidFill>
                  <a:latin typeface="Arial" panose="020B0604020202020204" pitchFamily="34" charset="0"/>
                  <a:cs typeface="Arial" panose="020B0604020202020204" pitchFamily="34" charset="0"/>
                </a:rPr>
                <a:t> có thể làm bao gồm:</a:t>
              </a:r>
              <a:endParaRPr lang="en-US" sz="4000" b="1" dirty="0">
                <a:solidFill>
                  <a:schemeClr val="tx1"/>
                </a:solidFill>
                <a:latin typeface="Arial" panose="020B060402020202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7EA22E9F-5FF5-5DCE-0522-63AEE749EDF2}"/>
                </a:ext>
              </a:extLst>
            </p:cNvPr>
            <p:cNvGrpSpPr/>
            <p:nvPr/>
          </p:nvGrpSpPr>
          <p:grpSpPr>
            <a:xfrm>
              <a:off x="15206667" y="1491649"/>
              <a:ext cx="1821344" cy="1838828"/>
              <a:chOff x="2648277" y="3898104"/>
              <a:chExt cx="2042087" cy="2042087"/>
            </a:xfrm>
          </p:grpSpPr>
          <p:sp>
            <p:nvSpPr>
              <p:cNvPr id="23" name="Freeform 8">
                <a:extLst>
                  <a:ext uri="{FF2B5EF4-FFF2-40B4-BE49-F238E27FC236}">
                    <a16:creationId xmlns:a16="http://schemas.microsoft.com/office/drawing/2014/main" id="{1B005154-B343-5009-96CF-56A62CE3CE92}"/>
                  </a:ext>
                </a:extLst>
              </p:cNvPr>
              <p:cNvSpPr/>
              <p:nvPr/>
            </p:nvSpPr>
            <p:spPr>
              <a:xfrm>
                <a:off x="2648277" y="3898104"/>
                <a:ext cx="2042087" cy="2042087"/>
              </a:xfrm>
              <a:custGeom>
                <a:avLst/>
                <a:gdLst/>
                <a:ahLst/>
                <a:cxnLst/>
                <a:rect l="l" t="t" r="r" b="b"/>
                <a:pathLst>
                  <a:path w="2042087" h="2042087">
                    <a:moveTo>
                      <a:pt x="0" y="0"/>
                    </a:moveTo>
                    <a:lnTo>
                      <a:pt x="2042087" y="0"/>
                    </a:lnTo>
                    <a:lnTo>
                      <a:pt x="2042087" y="2042087"/>
                    </a:lnTo>
                    <a:lnTo>
                      <a:pt x="0" y="204208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4" name="Freeform 13">
                <a:extLst>
                  <a:ext uri="{FF2B5EF4-FFF2-40B4-BE49-F238E27FC236}">
                    <a16:creationId xmlns:a16="http://schemas.microsoft.com/office/drawing/2014/main" id="{4B3D2E1C-A80F-1D43-9643-2FBA52AD28DE}"/>
                  </a:ext>
                </a:extLst>
              </p:cNvPr>
              <p:cNvSpPr/>
              <p:nvPr/>
            </p:nvSpPr>
            <p:spPr>
              <a:xfrm>
                <a:off x="3195266" y="4267683"/>
                <a:ext cx="948108" cy="1190547"/>
              </a:xfrm>
              <a:custGeom>
                <a:avLst/>
                <a:gdLst/>
                <a:ahLst/>
                <a:cxnLst/>
                <a:rect l="l" t="t" r="r" b="b"/>
                <a:pathLst>
                  <a:path w="948109" h="1190547">
                    <a:moveTo>
                      <a:pt x="0" y="0"/>
                    </a:moveTo>
                    <a:lnTo>
                      <a:pt x="948109" y="0"/>
                    </a:lnTo>
                    <a:lnTo>
                      <a:pt x="948109" y="1190547"/>
                    </a:lnTo>
                    <a:lnTo>
                      <a:pt x="0" y="119054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grpSp>
      <p:sp>
        <p:nvSpPr>
          <p:cNvPr id="25" name="Rectangle: Rounded Corners 24">
            <a:extLst>
              <a:ext uri="{FF2B5EF4-FFF2-40B4-BE49-F238E27FC236}">
                <a16:creationId xmlns:a16="http://schemas.microsoft.com/office/drawing/2014/main" id="{8B899E9F-6F39-CB0E-F31D-2294DE76DD48}"/>
              </a:ext>
            </a:extLst>
          </p:cNvPr>
          <p:cNvSpPr/>
          <p:nvPr/>
        </p:nvSpPr>
        <p:spPr>
          <a:xfrm>
            <a:off x="9633244" y="3803745"/>
            <a:ext cx="8132242" cy="2101756"/>
          </a:xfrm>
          <a:prstGeom prst="roundRect">
            <a:avLst/>
          </a:prstGeom>
          <a:solidFill>
            <a:srgbClr val="E9EFF7"/>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Giữ gìn, bảo vệ cảnh quan </a:t>
            </a:r>
            <a:r>
              <a:rPr lang="en-US" sz="3600">
                <a:solidFill>
                  <a:schemeClr val="tx1"/>
                </a:solidFill>
                <a:latin typeface="Arial" panose="020B0604020202020204" pitchFamily="34" charset="0"/>
                <a:cs typeface="Arial" panose="020B0604020202020204" pitchFamily="34" charset="0"/>
              </a:rPr>
              <a:t>của trường học</a:t>
            </a:r>
            <a:endParaRPr lang="en-US" sz="3600" dirty="0">
              <a:solidFill>
                <a:schemeClr val="tx1"/>
              </a:solidFill>
              <a:latin typeface="Arial" panose="020B0604020202020204" pitchFamily="34" charset="0"/>
              <a:cs typeface="Arial" panose="020B0604020202020204" pitchFamily="34" charset="0"/>
            </a:endParaRPr>
          </a:p>
        </p:txBody>
      </p:sp>
      <p:pic>
        <p:nvPicPr>
          <p:cNvPr id="1026" name="Picture 2" descr="Học sinh TIS sôi nổi đóng góp ý kiến cùng ban lãnh đạo nhà trường. - Trường  Quốc Tế TIS">
            <a:extLst>
              <a:ext uri="{FF2B5EF4-FFF2-40B4-BE49-F238E27FC236}">
                <a16:creationId xmlns:a16="http://schemas.microsoft.com/office/drawing/2014/main" id="{A56DFDCB-BF6D-B2C6-F5CC-6E0F7E56A67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16895" y="6417501"/>
            <a:ext cx="4919704" cy="327660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1028" name="Picture 4" descr="CHUNG TAY VÌ MÔI TRƯỜNG GIÁO DỤC XANH - SẠCH - ĐẸP!&quot;">
            <a:extLst>
              <a:ext uri="{FF2B5EF4-FFF2-40B4-BE49-F238E27FC236}">
                <a16:creationId xmlns:a16="http://schemas.microsoft.com/office/drawing/2014/main" id="{80B65D9A-2B70-5E45-29E5-07E4E1860E2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351424" y="6412058"/>
            <a:ext cx="4619681" cy="3276599"/>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par>
                                <p:cTn id="18" presetID="16" presetClass="entr" presetSubtype="21" fill="hold" nodeType="with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barn(inVertical)">
                                      <p:cBhvr>
                                        <p:cTn id="20" dur="500"/>
                                        <p:tgtEl>
                                          <p:spTgt spid="102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barn(outVertical)">
                                      <p:cBhvr>
                                        <p:cTn id="25" dur="500"/>
                                        <p:tgtEl>
                                          <p:spTgt spid="25"/>
                                        </p:tgtEl>
                                      </p:cBhvr>
                                    </p:animEffect>
                                  </p:childTnLst>
                                </p:cTn>
                              </p:par>
                              <p:par>
                                <p:cTn id="26" presetID="16" presetClass="entr" presetSubtype="37" fill="hold" nodeType="withEffect">
                                  <p:stCondLst>
                                    <p:cond delay="0"/>
                                  </p:stCondLst>
                                  <p:childTnLst>
                                    <p:set>
                                      <p:cBhvr>
                                        <p:cTn id="27" dur="1" fill="hold">
                                          <p:stCondLst>
                                            <p:cond delay="0"/>
                                          </p:stCondLst>
                                        </p:cTn>
                                        <p:tgtEl>
                                          <p:spTgt spid="1028"/>
                                        </p:tgtEl>
                                        <p:attrNameLst>
                                          <p:attrName>style.visibility</p:attrName>
                                        </p:attrNameLst>
                                      </p:cBhvr>
                                      <p:to>
                                        <p:strVal val="visible"/>
                                      </p:to>
                                    </p:set>
                                    <p:animEffect transition="in" filter="barn(outVertical)">
                                      <p:cBhvr>
                                        <p:cTn id="28"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pic>
        <p:nvPicPr>
          <p:cNvPr id="12"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88471" y="-166426"/>
            <a:ext cx="1143000" cy="1275152"/>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323304">
            <a:off x="16819880" y="218142"/>
            <a:ext cx="1505652" cy="566672"/>
          </a:xfrm>
          <a:prstGeom prst="rect">
            <a:avLst/>
          </a:prstGeom>
        </p:spPr>
      </p:pic>
      <p:grpSp>
        <p:nvGrpSpPr>
          <p:cNvPr id="16" name="Group 15">
            <a:extLst>
              <a:ext uri="{FF2B5EF4-FFF2-40B4-BE49-F238E27FC236}">
                <a16:creationId xmlns:a16="http://schemas.microsoft.com/office/drawing/2014/main" id="{6E8AA51B-8D0C-906B-BEAC-91ED757AD548}"/>
              </a:ext>
            </a:extLst>
          </p:cNvPr>
          <p:cNvGrpSpPr/>
          <p:nvPr/>
        </p:nvGrpSpPr>
        <p:grpSpPr>
          <a:xfrm>
            <a:off x="5903212" y="-63140"/>
            <a:ext cx="6481575" cy="1376853"/>
            <a:chOff x="5715000" y="-5"/>
            <a:chExt cx="6324600" cy="1319976"/>
          </a:xfrm>
        </p:grpSpPr>
        <p:sp>
          <p:nvSpPr>
            <p:cNvPr id="17" name="Round Same Side Corner Rectangle 11">
              <a:extLst>
                <a:ext uri="{FF2B5EF4-FFF2-40B4-BE49-F238E27FC236}">
                  <a16:creationId xmlns:a16="http://schemas.microsoft.com/office/drawing/2014/main" id="{CABA2E15-2418-AF91-B2DF-831EDBFBE062}"/>
                </a:ext>
              </a:extLst>
            </p:cNvPr>
            <p:cNvSpPr/>
            <p:nvPr/>
          </p:nvSpPr>
          <p:spPr>
            <a:xfrm flipV="1">
              <a:off x="5715000" y="-5"/>
              <a:ext cx="6324600" cy="1319976"/>
            </a:xfrm>
            <a:prstGeom prst="round2SameRect">
              <a:avLst>
                <a:gd name="adj1" fmla="val 37720"/>
                <a:gd name="adj2" fmla="val 0"/>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D70F949A-769F-9FF8-DEFE-C2890BC29945}"/>
                </a:ext>
              </a:extLst>
            </p:cNvPr>
            <p:cNvSpPr txBox="1"/>
            <p:nvPr/>
          </p:nvSpPr>
          <p:spPr>
            <a:xfrm>
              <a:off x="6079934" y="238339"/>
              <a:ext cx="5549282" cy="826175"/>
            </a:xfrm>
            <a:prstGeom prst="rect">
              <a:avLst/>
            </a:prstGeom>
            <a:noFill/>
          </p:spPr>
          <p:txBody>
            <a:bodyPr wrap="square" rtlCol="0">
              <a:spAutoFit/>
            </a:bodyPr>
            <a:lstStyle/>
            <a:p>
              <a:pPr algn="ctr"/>
              <a:r>
                <a:rPr lang="en-US" sz="5000" b="1">
                  <a:solidFill>
                    <a:srgbClr val="C00000"/>
                  </a:solidFill>
                  <a:latin typeface="Arial" panose="020B0604020202020204" pitchFamily="34" charset="0"/>
                  <a:cs typeface="Arial" panose="020B0604020202020204" pitchFamily="34" charset="0"/>
                </a:rPr>
                <a:t>Gợi ý câu trả lời</a:t>
              </a:r>
              <a:endParaRPr lang="en-US" sz="5000" b="1" dirty="0">
                <a:solidFill>
                  <a:srgbClr val="C00000"/>
                </a:solidFill>
                <a:latin typeface="Arial" panose="020B0604020202020204" pitchFamily="34" charset="0"/>
                <a:cs typeface="Arial" panose="020B0604020202020204" pitchFamily="34" charset="0"/>
              </a:endParaRPr>
            </a:p>
          </p:txBody>
        </p:sp>
      </p:grpSp>
      <p:sp>
        <p:nvSpPr>
          <p:cNvPr id="19" name="Rectangle: Rounded Corners 18">
            <a:extLst>
              <a:ext uri="{FF2B5EF4-FFF2-40B4-BE49-F238E27FC236}">
                <a16:creationId xmlns:a16="http://schemas.microsoft.com/office/drawing/2014/main" id="{81F3372B-8E9C-1A98-CB11-41E08C3DDCEF}"/>
              </a:ext>
            </a:extLst>
          </p:cNvPr>
          <p:cNvSpPr/>
          <p:nvPr/>
        </p:nvSpPr>
        <p:spPr>
          <a:xfrm>
            <a:off x="1066800" y="3803745"/>
            <a:ext cx="7740356" cy="2101755"/>
          </a:xfrm>
          <a:prstGeom prst="roundRect">
            <a:avLst/>
          </a:prstGeom>
          <a:solidFill>
            <a:srgbClr val="E9EFF7"/>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Tham gia vào các hoạt động kết nối nhà trường và cộng đồng </a:t>
            </a:r>
            <a:endParaRPr lang="vi-VN" sz="3600" dirty="0">
              <a:solidFill>
                <a:schemeClr val="tx1"/>
              </a:solidFill>
              <a:latin typeface="Arial" panose="020B0604020202020204" pitchFamily="34" charset="0"/>
              <a:cs typeface="Arial" panose="020B0604020202020204" pitchFamily="34" charset="0"/>
            </a:endParaRPr>
          </a:p>
        </p:txBody>
      </p:sp>
      <p:grpSp>
        <p:nvGrpSpPr>
          <p:cNvPr id="20" name="Group 19">
            <a:extLst>
              <a:ext uri="{FF2B5EF4-FFF2-40B4-BE49-F238E27FC236}">
                <a16:creationId xmlns:a16="http://schemas.microsoft.com/office/drawing/2014/main" id="{E1C3A207-D9E4-698C-3704-843C024B8C64}"/>
              </a:ext>
            </a:extLst>
          </p:cNvPr>
          <p:cNvGrpSpPr/>
          <p:nvPr/>
        </p:nvGrpSpPr>
        <p:grpSpPr>
          <a:xfrm>
            <a:off x="0" y="1562327"/>
            <a:ext cx="17028011" cy="1838828"/>
            <a:chOff x="0" y="1491649"/>
            <a:chExt cx="17028011" cy="1838828"/>
          </a:xfrm>
        </p:grpSpPr>
        <p:sp>
          <p:nvSpPr>
            <p:cNvPr id="21" name="Rectangle 20">
              <a:extLst>
                <a:ext uri="{FF2B5EF4-FFF2-40B4-BE49-F238E27FC236}">
                  <a16:creationId xmlns:a16="http://schemas.microsoft.com/office/drawing/2014/main" id="{320805F5-9825-9FF8-6ECF-F4B9567AC8DA}"/>
                </a:ext>
              </a:extLst>
            </p:cNvPr>
            <p:cNvSpPr/>
            <p:nvPr/>
          </p:nvSpPr>
          <p:spPr>
            <a:xfrm>
              <a:off x="0" y="1695717"/>
              <a:ext cx="15834002" cy="1430692"/>
            </a:xfrm>
            <a:prstGeom prst="rect">
              <a:avLst/>
            </a:prstGeom>
            <a:solidFill>
              <a:srgbClr val="FFF3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tx1"/>
                  </a:solidFill>
                  <a:latin typeface="Arial" panose="020B0604020202020204" pitchFamily="34" charset="0"/>
                  <a:cs typeface="Arial" panose="020B0604020202020204" pitchFamily="34" charset="0"/>
                </a:rPr>
                <a:t>Những việc </a:t>
              </a:r>
              <a:r>
                <a:rPr lang="en-US" sz="4000" b="1">
                  <a:solidFill>
                    <a:schemeClr val="tx1"/>
                  </a:solidFill>
                  <a:latin typeface="Arial" panose="020B0604020202020204" pitchFamily="34" charset="0"/>
                  <a:cs typeface="Arial" panose="020B0604020202020204" pitchFamily="34" charset="0"/>
                </a:rPr>
                <a:t>học sinh</a:t>
              </a:r>
              <a:r>
                <a:rPr lang="vi-VN" sz="4000" b="1">
                  <a:solidFill>
                    <a:schemeClr val="tx1"/>
                  </a:solidFill>
                  <a:latin typeface="Arial" panose="020B0604020202020204" pitchFamily="34" charset="0"/>
                  <a:cs typeface="Arial" panose="020B0604020202020204" pitchFamily="34" charset="0"/>
                </a:rPr>
                <a:t> có thể làm bao gồm:</a:t>
              </a:r>
              <a:endParaRPr lang="en-US" sz="4000" b="1" dirty="0">
                <a:solidFill>
                  <a:schemeClr val="tx1"/>
                </a:solidFill>
                <a:latin typeface="Arial" panose="020B060402020202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7EA22E9F-5FF5-5DCE-0522-63AEE749EDF2}"/>
                </a:ext>
              </a:extLst>
            </p:cNvPr>
            <p:cNvGrpSpPr/>
            <p:nvPr/>
          </p:nvGrpSpPr>
          <p:grpSpPr>
            <a:xfrm>
              <a:off x="15206667" y="1491649"/>
              <a:ext cx="1821344" cy="1838828"/>
              <a:chOff x="2648277" y="3898104"/>
              <a:chExt cx="2042087" cy="2042087"/>
            </a:xfrm>
          </p:grpSpPr>
          <p:sp>
            <p:nvSpPr>
              <p:cNvPr id="23" name="Freeform 8">
                <a:extLst>
                  <a:ext uri="{FF2B5EF4-FFF2-40B4-BE49-F238E27FC236}">
                    <a16:creationId xmlns:a16="http://schemas.microsoft.com/office/drawing/2014/main" id="{1B005154-B343-5009-96CF-56A62CE3CE92}"/>
                  </a:ext>
                </a:extLst>
              </p:cNvPr>
              <p:cNvSpPr/>
              <p:nvPr/>
            </p:nvSpPr>
            <p:spPr>
              <a:xfrm>
                <a:off x="2648277" y="3898104"/>
                <a:ext cx="2042087" cy="2042087"/>
              </a:xfrm>
              <a:custGeom>
                <a:avLst/>
                <a:gdLst/>
                <a:ahLst/>
                <a:cxnLst/>
                <a:rect l="l" t="t" r="r" b="b"/>
                <a:pathLst>
                  <a:path w="2042087" h="2042087">
                    <a:moveTo>
                      <a:pt x="0" y="0"/>
                    </a:moveTo>
                    <a:lnTo>
                      <a:pt x="2042087" y="0"/>
                    </a:lnTo>
                    <a:lnTo>
                      <a:pt x="2042087" y="2042087"/>
                    </a:lnTo>
                    <a:lnTo>
                      <a:pt x="0" y="204208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4" name="Freeform 13">
                <a:extLst>
                  <a:ext uri="{FF2B5EF4-FFF2-40B4-BE49-F238E27FC236}">
                    <a16:creationId xmlns:a16="http://schemas.microsoft.com/office/drawing/2014/main" id="{4B3D2E1C-A80F-1D43-9643-2FBA52AD28DE}"/>
                  </a:ext>
                </a:extLst>
              </p:cNvPr>
              <p:cNvSpPr/>
              <p:nvPr/>
            </p:nvSpPr>
            <p:spPr>
              <a:xfrm>
                <a:off x="3195266" y="4267683"/>
                <a:ext cx="948108" cy="1190547"/>
              </a:xfrm>
              <a:custGeom>
                <a:avLst/>
                <a:gdLst/>
                <a:ahLst/>
                <a:cxnLst/>
                <a:rect l="l" t="t" r="r" b="b"/>
                <a:pathLst>
                  <a:path w="948109" h="1190547">
                    <a:moveTo>
                      <a:pt x="0" y="0"/>
                    </a:moveTo>
                    <a:lnTo>
                      <a:pt x="948109" y="0"/>
                    </a:lnTo>
                    <a:lnTo>
                      <a:pt x="948109" y="1190547"/>
                    </a:lnTo>
                    <a:lnTo>
                      <a:pt x="0" y="119054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grpSp>
      <p:sp>
        <p:nvSpPr>
          <p:cNvPr id="25" name="Rectangle: Rounded Corners 24">
            <a:extLst>
              <a:ext uri="{FF2B5EF4-FFF2-40B4-BE49-F238E27FC236}">
                <a16:creationId xmlns:a16="http://schemas.microsoft.com/office/drawing/2014/main" id="{8B899E9F-6F39-CB0E-F31D-2294DE76DD48}"/>
              </a:ext>
            </a:extLst>
          </p:cNvPr>
          <p:cNvSpPr/>
          <p:nvPr/>
        </p:nvSpPr>
        <p:spPr>
          <a:xfrm>
            <a:off x="9475401" y="3803745"/>
            <a:ext cx="7740356" cy="2101755"/>
          </a:xfrm>
          <a:prstGeom prst="roundRect">
            <a:avLst/>
          </a:prstGeom>
          <a:solidFill>
            <a:srgbClr val="E9EFF7"/>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Tích cực học tập và tham gia nghiên cứu khoa học</a:t>
            </a:r>
            <a:endParaRPr lang="en-US" sz="3600" dirty="0">
              <a:solidFill>
                <a:schemeClr val="tx1"/>
              </a:solidFill>
              <a:latin typeface="Arial" panose="020B0604020202020204" pitchFamily="34" charset="0"/>
              <a:cs typeface="Arial" panose="020B0604020202020204" pitchFamily="34" charset="0"/>
            </a:endParaRPr>
          </a:p>
        </p:txBody>
      </p:sp>
      <p:pic>
        <p:nvPicPr>
          <p:cNvPr id="2050" name="Picture 2" descr="Học sinh làm từ thiện - Việc làm nhỏ, ý nghĩa lớn">
            <a:extLst>
              <a:ext uri="{FF2B5EF4-FFF2-40B4-BE49-F238E27FC236}">
                <a16:creationId xmlns:a16="http://schemas.microsoft.com/office/drawing/2014/main" id="{3156AD60-B6E6-77AC-47CD-278AAE109C4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27128" y="6362700"/>
            <a:ext cx="5219700" cy="348154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2052" name="Picture 4" descr="Cần thực chất trong chuyện học sinh nghiên cứu khoa học">
            <a:extLst>
              <a:ext uri="{FF2B5EF4-FFF2-40B4-BE49-F238E27FC236}">
                <a16:creationId xmlns:a16="http://schemas.microsoft.com/office/drawing/2014/main" id="{500F36D9-395A-F761-3489-AA6270C4F183}"/>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741174" y="6365156"/>
            <a:ext cx="5219700" cy="3479084"/>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235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barn(inVertical)">
                                      <p:cBhvr>
                                        <p:cTn id="10" dur="500"/>
                                        <p:tgtEl>
                                          <p:spTgt spid="205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outVertical)">
                                      <p:cBhvr>
                                        <p:cTn id="15" dur="500"/>
                                        <p:tgtEl>
                                          <p:spTgt spid="25"/>
                                        </p:tgtEl>
                                      </p:cBhvr>
                                    </p:animEffect>
                                  </p:childTnLst>
                                </p:cTn>
                              </p:par>
                              <p:par>
                                <p:cTn id="16" presetID="16" presetClass="entr" presetSubtype="37" fill="hold" nodeType="withEffect">
                                  <p:stCondLst>
                                    <p:cond delay="0"/>
                                  </p:stCondLst>
                                  <p:childTnLst>
                                    <p:set>
                                      <p:cBhvr>
                                        <p:cTn id="17" dur="1" fill="hold">
                                          <p:stCondLst>
                                            <p:cond delay="0"/>
                                          </p:stCondLst>
                                        </p:cTn>
                                        <p:tgtEl>
                                          <p:spTgt spid="2052"/>
                                        </p:tgtEl>
                                        <p:attrNameLst>
                                          <p:attrName>style.visibility</p:attrName>
                                        </p:attrNameLst>
                                      </p:cBhvr>
                                      <p:to>
                                        <p:strVal val="visible"/>
                                      </p:to>
                                    </p:set>
                                    <p:animEffect transition="in" filter="barn(outVertical)">
                                      <p:cBhvr>
                                        <p:cTn id="18"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968458">
            <a:off x="2144" y="295905"/>
            <a:ext cx="1194513" cy="555992"/>
          </a:xfrm>
          <a:prstGeom prst="rect">
            <a:avLst/>
          </a:prstGeom>
        </p:spPr>
      </p:pic>
      <p:sp>
        <p:nvSpPr>
          <p:cNvPr id="3" name="Rectangle 2">
            <a:extLst>
              <a:ext uri="{FF2B5EF4-FFF2-40B4-BE49-F238E27FC236}">
                <a16:creationId xmlns:a16="http://schemas.microsoft.com/office/drawing/2014/main" id="{89FC55C3-8B05-37B4-3543-0D01E8567842}"/>
              </a:ext>
            </a:extLst>
          </p:cNvPr>
          <p:cNvSpPr/>
          <p:nvPr/>
        </p:nvSpPr>
        <p:spPr>
          <a:xfrm>
            <a:off x="848585" y="1565918"/>
            <a:ext cx="16372616" cy="7155164"/>
          </a:xfrm>
          <a:prstGeom prst="rect">
            <a:avLst/>
          </a:prstGeom>
        </p:spPr>
        <p:txBody>
          <a:bodyPr wrap="square">
            <a:spAutoFit/>
          </a:bodyPr>
          <a:lstStyle/>
          <a:p>
            <a:pPr marL="571500" indent="-571500" algn="just">
              <a:lnSpc>
                <a:spcPct val="150000"/>
              </a:lnSpc>
              <a:spcBef>
                <a:spcPts val="300"/>
              </a:spcBef>
              <a:spcAft>
                <a:spcPts val="300"/>
              </a:spcAft>
              <a:buFont typeface="Courier New" panose="02070309020205020404" pitchFamily="49" charset="0"/>
              <a:buChar char="o"/>
            </a:pPr>
            <a:r>
              <a:rPr lang="vi-VN" sz="3800">
                <a:latin typeface="Arial" panose="020B0604020202020204" pitchFamily="34" charset="0"/>
                <a:ea typeface="Calibri" panose="020F0502020204030204" pitchFamily="34" charset="0"/>
                <a:cs typeface="Arial" panose="020B0604020202020204" pitchFamily="34" charset="0"/>
              </a:rPr>
              <a:t>Trường của chúng ta có rất nhiều truyền thống tốt đẹp. Hiểu về trường cũng như những truyền thống tốt đẹp của nhà trường, mỗi chúng ta thêm yêu và tự hào về mái trường thân yêu này hơn. </a:t>
            </a:r>
          </a:p>
          <a:p>
            <a:pPr marL="571500" indent="-571500" algn="just">
              <a:lnSpc>
                <a:spcPct val="150000"/>
              </a:lnSpc>
              <a:spcBef>
                <a:spcPts val="300"/>
              </a:spcBef>
              <a:spcAft>
                <a:spcPts val="300"/>
              </a:spcAft>
              <a:buFont typeface="Courier New" panose="02070309020205020404" pitchFamily="49" charset="0"/>
              <a:buChar char="o"/>
            </a:pPr>
            <a:r>
              <a:rPr lang="vi-VN" sz="3800">
                <a:latin typeface="Arial" panose="020B0604020202020204" pitchFamily="34" charset="0"/>
                <a:ea typeface="Calibri" panose="020F0502020204030204" pitchFamily="34" charset="0"/>
                <a:cs typeface="Arial" panose="020B0604020202020204" pitchFamily="34" charset="0"/>
              </a:rPr>
              <a:t>Các em hãy tự giác thể hiện trách nhiệm giữ gìn, phát huy truyền thống nhà trường bằng những việc làm cụ thể phù hợp với khả năng của mình.</a:t>
            </a:r>
          </a:p>
          <a:p>
            <a:pPr marL="571500" indent="-571500" algn="just">
              <a:lnSpc>
                <a:spcPct val="150000"/>
              </a:lnSpc>
              <a:spcBef>
                <a:spcPts val="300"/>
              </a:spcBef>
              <a:spcAft>
                <a:spcPts val="300"/>
              </a:spcAft>
              <a:buFont typeface="Courier New" panose="02070309020205020404" pitchFamily="49" charset="0"/>
              <a:buChar char="o"/>
            </a:pPr>
            <a:r>
              <a:rPr lang="vi-VN" sz="3800">
                <a:latin typeface="Arial" panose="020B0604020202020204" pitchFamily="34" charset="0"/>
                <a:ea typeface="Calibri" panose="020F0502020204030204" pitchFamily="34" charset="0"/>
                <a:cs typeface="Arial" panose="020B0604020202020204" pitchFamily="34" charset="0"/>
              </a:rPr>
              <a:t>Theo năm tháng, cảnh quan nhà trường có thể đổi thay nhưng giá trị tinh thần và truyền thống tốt đẹp của trường mình sẽ luôn tồn tại và được bảo tồn, phát huy qua mỗi thế hệ </a:t>
            </a:r>
            <a:r>
              <a:rPr lang="en-US" sz="3800">
                <a:latin typeface="Arial" panose="020B0604020202020204" pitchFamily="34" charset="0"/>
                <a:ea typeface="Calibri" panose="020F0502020204030204" pitchFamily="34" charset="0"/>
                <a:cs typeface="Arial" panose="020B0604020202020204" pitchFamily="34" charset="0"/>
              </a:rPr>
              <a:t>học sinh</a:t>
            </a:r>
            <a:r>
              <a:rPr lang="vi-VN" sz="3800">
                <a:latin typeface="Arial" panose="020B0604020202020204" pitchFamily="34" charset="0"/>
                <a:ea typeface="Calibri" panose="020F0502020204030204" pitchFamily="34" charset="0"/>
                <a:cs typeface="Arial" panose="020B0604020202020204" pitchFamily="34" charset="0"/>
              </a:rPr>
              <a:t>.</a:t>
            </a:r>
          </a:p>
        </p:txBody>
      </p:sp>
      <p:pic>
        <p:nvPicPr>
          <p:cNvPr id="8" name="Picture 2">
            <a:extLst>
              <a:ext uri="{FF2B5EF4-FFF2-40B4-BE49-F238E27FC236}">
                <a16:creationId xmlns:a16="http://schemas.microsoft.com/office/drawing/2014/main" id="{CE4863B8-343F-D426-1A2C-BAFC4450093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1170" y="8675992"/>
            <a:ext cx="2111503" cy="1604742"/>
          </a:xfrm>
          <a:prstGeom prst="rect">
            <a:avLst/>
          </a:prstGeom>
        </p:spPr>
      </p:pic>
      <p:pic>
        <p:nvPicPr>
          <p:cNvPr id="9" name="Picture 21">
            <a:extLst>
              <a:ext uri="{FF2B5EF4-FFF2-40B4-BE49-F238E27FC236}">
                <a16:creationId xmlns:a16="http://schemas.microsoft.com/office/drawing/2014/main" id="{C9BE12AF-2C80-118E-1388-FD387011715B}"/>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831687" y="0"/>
            <a:ext cx="1445427" cy="1355088"/>
          </a:xfrm>
          <a:prstGeom prst="rect">
            <a:avLst/>
          </a:prstGeom>
        </p:spPr>
      </p:pic>
      <p:sp>
        <p:nvSpPr>
          <p:cNvPr id="11" name="TextBox 10">
            <a:extLst>
              <a:ext uri="{FF2B5EF4-FFF2-40B4-BE49-F238E27FC236}">
                <a16:creationId xmlns:a16="http://schemas.microsoft.com/office/drawing/2014/main" id="{CCD79AA5-DE94-A10F-ED9C-37230EB012CC}"/>
              </a:ext>
            </a:extLst>
          </p:cNvPr>
          <p:cNvSpPr txBox="1"/>
          <p:nvPr/>
        </p:nvSpPr>
        <p:spPr>
          <a:xfrm>
            <a:off x="4705636" y="501168"/>
            <a:ext cx="8876728" cy="984885"/>
          </a:xfrm>
          <a:prstGeom prst="rect">
            <a:avLst/>
          </a:prstGeom>
          <a:noFill/>
        </p:spPr>
        <p:txBody>
          <a:bodyPr wrap="square" rtlCol="0">
            <a:spAutoFit/>
          </a:bodyPr>
          <a:lstStyle/>
          <a:p>
            <a:pPr algn="ctr"/>
            <a:r>
              <a:rPr lang="en-US" sz="5800" b="1">
                <a:solidFill>
                  <a:srgbClr val="FF0000"/>
                </a:solidFill>
                <a:latin typeface="Arial" panose="020B0604020202020204" pitchFamily="34" charset="0"/>
                <a:cs typeface="Arial" panose="020B0604020202020204" pitchFamily="34" charset="0"/>
              </a:rPr>
              <a:t>KẾT LUẬN HOẠT ĐỘNG</a:t>
            </a:r>
            <a:endParaRPr lang="en-US" sz="5800" b="1" dirty="0">
              <a:solidFill>
                <a:srgbClr val="FF0000"/>
              </a:solidFill>
              <a:latin typeface="Arial" panose="020B0604020202020204" pitchFamily="34" charset="0"/>
              <a:cs typeface="Arial" panose="020B0604020202020204" pitchFamily="34" charset="0"/>
            </a:endParaRPr>
          </a:p>
        </p:txBody>
      </p:sp>
      <p:pic>
        <p:nvPicPr>
          <p:cNvPr id="12" name="Picture 7">
            <a:extLst>
              <a:ext uri="{FF2B5EF4-FFF2-40B4-BE49-F238E27FC236}">
                <a16:creationId xmlns:a16="http://schemas.microsoft.com/office/drawing/2014/main" id="{28E7282B-26F6-FD25-85EE-6285DDC26EEE}"/>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2265511" y="8108120"/>
            <a:ext cx="6038818" cy="2204169"/>
          </a:xfrm>
          <a:prstGeom prst="rect">
            <a:avLst/>
          </a:prstGeom>
        </p:spPr>
      </p:pic>
    </p:spTree>
    <p:extLst>
      <p:ext uri="{BB962C8B-B14F-4D97-AF65-F5344CB8AC3E}">
        <p14:creationId xmlns:p14="http://schemas.microsoft.com/office/powerpoint/2010/main" val="203986294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right)">
                                      <p:cBhvr>
                                        <p:cTn id="12" dur="500"/>
                                        <p:tgtEl>
                                          <p:spTgt spid="3">
                                            <p:txEl>
                                              <p:pRg st="0" end="0"/>
                                            </p:txEl>
                                          </p:spTgt>
                                        </p:tgtEl>
                                      </p:cBhvr>
                                    </p:animEffect>
                                  </p:childTnLst>
                                </p:cTn>
                              </p:par>
                            </p:childTnLst>
                          </p:cTn>
                        </p:par>
                        <p:par>
                          <p:cTn id="13" fill="hold">
                            <p:stCondLst>
                              <p:cond delay="500"/>
                            </p:stCondLst>
                            <p:childTnLst>
                              <p:par>
                                <p:cTn id="14" presetID="22" presetClass="entr" presetSubtype="2" fill="hold" grpId="0" nodeType="after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wipe(right)">
                                      <p:cBhvr>
                                        <p:cTn id="16" dur="500"/>
                                        <p:tgtEl>
                                          <p:spTgt spid="3">
                                            <p:txEl>
                                              <p:pRg st="1" end="1"/>
                                            </p:txEl>
                                          </p:spTgt>
                                        </p:tgtEl>
                                      </p:cBhvr>
                                    </p:animEffect>
                                  </p:childTnLst>
                                </p:cTn>
                              </p:par>
                            </p:childTnLst>
                          </p:cTn>
                        </p:par>
                        <p:par>
                          <p:cTn id="17" fill="hold">
                            <p:stCondLst>
                              <p:cond delay="1000"/>
                            </p:stCondLst>
                            <p:childTnLst>
                              <p:par>
                                <p:cTn id="18" presetID="22" presetClass="entr" presetSubtype="2" fill="hold" grpId="0" nodeType="after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wipe(right)">
                                      <p:cBhvr>
                                        <p:cTn id="2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582400" y="-2095500"/>
            <a:ext cx="8505140" cy="13257780"/>
          </a:xfrm>
          <a:prstGeom prst="rect">
            <a:avLst/>
          </a:prstGeom>
        </p:spPr>
      </p:pic>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938379">
            <a:off x="-133134" y="8212986"/>
            <a:ext cx="1056947" cy="1984029"/>
          </a:xfrm>
          <a:prstGeom prst="rect">
            <a:avLst/>
          </a:prstGeom>
        </p:spPr>
      </p:pic>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248857" y="795801"/>
            <a:ext cx="1165979" cy="1185377"/>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082063">
            <a:off x="17039771" y="7508401"/>
            <a:ext cx="1505652" cy="566672"/>
          </a:xfrm>
          <a:prstGeom prst="rect">
            <a:avLst/>
          </a:prstGeom>
        </p:spPr>
      </p:pic>
      <p:sp>
        <p:nvSpPr>
          <p:cNvPr id="14" name="TextBox 13">
            <a:extLst>
              <a:ext uri="{FF2B5EF4-FFF2-40B4-BE49-F238E27FC236}">
                <a16:creationId xmlns:a16="http://schemas.microsoft.com/office/drawing/2014/main" id="{4E4B5B25-FF07-9AC1-7A00-079A608DC7EB}"/>
              </a:ext>
            </a:extLst>
          </p:cNvPr>
          <p:cNvSpPr txBox="1"/>
          <p:nvPr/>
        </p:nvSpPr>
        <p:spPr>
          <a:xfrm>
            <a:off x="914400" y="2324100"/>
            <a:ext cx="10058400" cy="5905719"/>
          </a:xfrm>
          <a:prstGeom prst="rect">
            <a:avLst/>
          </a:prstGeom>
        </p:spPr>
        <p:txBody>
          <a:bodyPr wrap="square" lIns="0" tIns="0" rIns="0" bIns="0" rtlCol="0" anchor="t">
            <a:spAutoFit/>
          </a:bodyPr>
          <a:lstStyle/>
          <a:p>
            <a:pPr algn="ctr">
              <a:lnSpc>
                <a:spcPct val="150000"/>
              </a:lnSpc>
              <a:spcBef>
                <a:spcPct val="0"/>
              </a:spcBef>
            </a:pPr>
            <a:r>
              <a:rPr lang="en-US" sz="6600" b="1" spc="84">
                <a:latin typeface="Arial" panose="020B0604020202020204" pitchFamily="34" charset="0"/>
                <a:cs typeface="Arial" panose="020B0604020202020204" pitchFamily="34" charset="0"/>
              </a:rPr>
              <a:t>LUYỆN TẬP:</a:t>
            </a:r>
          </a:p>
          <a:p>
            <a:pPr algn="ctr">
              <a:lnSpc>
                <a:spcPct val="150000"/>
              </a:lnSpc>
              <a:spcBef>
                <a:spcPct val="0"/>
              </a:spcBef>
            </a:pPr>
            <a:r>
              <a:rPr lang="vi-VN" sz="6600" b="1" spc="84">
                <a:cs typeface="Arial" panose="020B0604020202020204" pitchFamily="34" charset="0"/>
              </a:rPr>
              <a:t>Thực hiện hoạt động xây dựng truyền thống nhà trường</a:t>
            </a:r>
            <a:endParaRPr lang="vi-VN" sz="6600" b="1" spc="84">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6615345"/>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750609">
            <a:off x="17011940" y="151753"/>
            <a:ext cx="1505652" cy="566672"/>
          </a:xfrm>
          <a:prstGeom prst="rect">
            <a:avLst/>
          </a:prstGeom>
        </p:spPr>
      </p:pic>
      <p:sp>
        <p:nvSpPr>
          <p:cNvPr id="11" name="Freeform 5">
            <a:extLst>
              <a:ext uri="{FF2B5EF4-FFF2-40B4-BE49-F238E27FC236}">
                <a16:creationId xmlns:a16="http://schemas.microsoft.com/office/drawing/2014/main" id="{E0518C41-DF8B-BC0A-95E5-324C0448A534}"/>
              </a:ext>
            </a:extLst>
          </p:cNvPr>
          <p:cNvSpPr/>
          <p:nvPr/>
        </p:nvSpPr>
        <p:spPr>
          <a:xfrm>
            <a:off x="9312726" y="2005628"/>
            <a:ext cx="8126111" cy="6275743"/>
          </a:xfrm>
          <a:custGeom>
            <a:avLst/>
            <a:gdLst/>
            <a:ahLst/>
            <a:cxnLst/>
            <a:rect l="l" t="t" r="r" b="b"/>
            <a:pathLst>
              <a:path w="2140210" h="1544802">
                <a:moveTo>
                  <a:pt x="48589" y="0"/>
                </a:moveTo>
                <a:lnTo>
                  <a:pt x="2091622" y="0"/>
                </a:lnTo>
                <a:cubicBezTo>
                  <a:pt x="2104508" y="0"/>
                  <a:pt x="2116867" y="5119"/>
                  <a:pt x="2125979" y="14231"/>
                </a:cubicBezTo>
                <a:cubicBezTo>
                  <a:pt x="2135091" y="23343"/>
                  <a:pt x="2140210" y="35702"/>
                  <a:pt x="2140210" y="48589"/>
                </a:cubicBezTo>
                <a:lnTo>
                  <a:pt x="2140210" y="1496213"/>
                </a:lnTo>
                <a:cubicBezTo>
                  <a:pt x="2140210" y="1509099"/>
                  <a:pt x="2135091" y="1521458"/>
                  <a:pt x="2125979" y="1530570"/>
                </a:cubicBezTo>
                <a:cubicBezTo>
                  <a:pt x="2116867" y="1539682"/>
                  <a:pt x="2104508" y="1544802"/>
                  <a:pt x="2091622" y="1544802"/>
                </a:cubicBezTo>
                <a:lnTo>
                  <a:pt x="48589" y="1544802"/>
                </a:lnTo>
                <a:cubicBezTo>
                  <a:pt x="35702" y="1544802"/>
                  <a:pt x="23343" y="1539682"/>
                  <a:pt x="14231" y="1530570"/>
                </a:cubicBezTo>
                <a:cubicBezTo>
                  <a:pt x="5119" y="1521458"/>
                  <a:pt x="0" y="1509099"/>
                  <a:pt x="0" y="1496213"/>
                </a:cubicBezTo>
                <a:lnTo>
                  <a:pt x="0" y="48589"/>
                </a:lnTo>
                <a:cubicBezTo>
                  <a:pt x="0" y="35702"/>
                  <a:pt x="5119" y="23343"/>
                  <a:pt x="14231" y="14231"/>
                </a:cubicBezTo>
                <a:cubicBezTo>
                  <a:pt x="23343" y="5119"/>
                  <a:pt x="35702" y="0"/>
                  <a:pt x="48589" y="0"/>
                </a:cubicBezTo>
                <a:close/>
              </a:path>
            </a:pathLst>
          </a:custGeom>
          <a:solidFill>
            <a:srgbClr val="FFFEFD"/>
          </a:solidFill>
          <a:ln>
            <a:solidFill>
              <a:schemeClr val="tx2">
                <a:lumMod val="50000"/>
              </a:schemeClr>
            </a:solidFill>
          </a:ln>
        </p:spPr>
        <p:txBody>
          <a:bodyPr/>
          <a:lstStyle/>
          <a:p>
            <a:endParaRPr lang="en-US">
              <a:latin typeface="Arial" panose="020B0604020202020204" pitchFamily="34" charset="0"/>
              <a:cs typeface="Arial" panose="020B0604020202020204" pitchFamily="34" charset="0"/>
            </a:endParaRPr>
          </a:p>
        </p:txBody>
      </p:sp>
      <p:pic>
        <p:nvPicPr>
          <p:cNvPr id="15" name="Picture 6">
            <a:extLst>
              <a:ext uri="{FF2B5EF4-FFF2-40B4-BE49-F238E27FC236}">
                <a16:creationId xmlns:a16="http://schemas.microsoft.com/office/drawing/2014/main" id="{8A8DF6A6-F30E-D711-E5C1-42DFB547E61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07452">
            <a:off x="859644" y="498192"/>
            <a:ext cx="8286419" cy="10218600"/>
          </a:xfrm>
          <a:prstGeom prst="rect">
            <a:avLst/>
          </a:prstGeom>
        </p:spPr>
      </p:pic>
      <p:grpSp>
        <p:nvGrpSpPr>
          <p:cNvPr id="16" name="Group 15">
            <a:extLst>
              <a:ext uri="{FF2B5EF4-FFF2-40B4-BE49-F238E27FC236}">
                <a16:creationId xmlns:a16="http://schemas.microsoft.com/office/drawing/2014/main" id="{83C7CA8E-454C-5685-DBEA-2FC742C46BB1}"/>
              </a:ext>
            </a:extLst>
          </p:cNvPr>
          <p:cNvGrpSpPr/>
          <p:nvPr/>
        </p:nvGrpSpPr>
        <p:grpSpPr>
          <a:xfrm>
            <a:off x="381000" y="470928"/>
            <a:ext cx="6827420" cy="1157110"/>
            <a:chOff x="203132" y="534842"/>
            <a:chExt cx="6827420" cy="1157110"/>
          </a:xfrm>
        </p:grpSpPr>
        <p:grpSp>
          <p:nvGrpSpPr>
            <p:cNvPr id="17" name="Group 10">
              <a:extLst>
                <a:ext uri="{FF2B5EF4-FFF2-40B4-BE49-F238E27FC236}">
                  <a16:creationId xmlns:a16="http://schemas.microsoft.com/office/drawing/2014/main" id="{9BF009CD-7748-E171-0B08-0CF050F86824}"/>
                </a:ext>
              </a:extLst>
            </p:cNvPr>
            <p:cNvGrpSpPr/>
            <p:nvPr/>
          </p:nvGrpSpPr>
          <p:grpSpPr>
            <a:xfrm rot="-143938">
              <a:off x="203132" y="534842"/>
              <a:ext cx="6827420" cy="1157110"/>
              <a:chOff x="0" y="0"/>
              <a:chExt cx="5761308" cy="848774"/>
            </a:xfrm>
          </p:grpSpPr>
          <p:sp>
            <p:nvSpPr>
              <p:cNvPr id="19" name="Freeform 11">
                <a:extLst>
                  <a:ext uri="{FF2B5EF4-FFF2-40B4-BE49-F238E27FC236}">
                    <a16:creationId xmlns:a16="http://schemas.microsoft.com/office/drawing/2014/main" id="{0BC6CABE-C475-8EDF-C1D8-A9FCC12BD49E}"/>
                  </a:ext>
                </a:extLst>
              </p:cNvPr>
              <p:cNvSpPr/>
              <p:nvPr/>
            </p:nvSpPr>
            <p:spPr>
              <a:xfrm>
                <a:off x="0" y="0"/>
                <a:ext cx="5761308" cy="848774"/>
              </a:xfrm>
              <a:custGeom>
                <a:avLst/>
                <a:gdLst/>
                <a:ahLst/>
                <a:cxnLst/>
                <a:rect l="l" t="t" r="r" b="b"/>
                <a:pathLst>
                  <a:path w="5761308" h="848774">
                    <a:moveTo>
                      <a:pt x="5636848" y="848774"/>
                    </a:moveTo>
                    <a:lnTo>
                      <a:pt x="124460" y="848774"/>
                    </a:lnTo>
                    <a:cubicBezTo>
                      <a:pt x="55880" y="848774"/>
                      <a:pt x="0" y="792894"/>
                      <a:pt x="0" y="724314"/>
                    </a:cubicBezTo>
                    <a:lnTo>
                      <a:pt x="0" y="124460"/>
                    </a:lnTo>
                    <a:cubicBezTo>
                      <a:pt x="0" y="55880"/>
                      <a:pt x="55880" y="0"/>
                      <a:pt x="124460" y="0"/>
                    </a:cubicBezTo>
                    <a:lnTo>
                      <a:pt x="5636848" y="0"/>
                    </a:lnTo>
                    <a:cubicBezTo>
                      <a:pt x="5705428" y="0"/>
                      <a:pt x="5761308" y="55880"/>
                      <a:pt x="5761308" y="124460"/>
                    </a:cubicBezTo>
                    <a:lnTo>
                      <a:pt x="5761308" y="724314"/>
                    </a:lnTo>
                    <a:cubicBezTo>
                      <a:pt x="5761308" y="792894"/>
                      <a:pt x="5705428" y="848774"/>
                      <a:pt x="5636848" y="848774"/>
                    </a:cubicBezTo>
                    <a:close/>
                  </a:path>
                </a:pathLst>
              </a:custGeom>
              <a:solidFill>
                <a:srgbClr val="F46E16"/>
              </a:solidFill>
            </p:spPr>
            <p:txBody>
              <a:bodyPr/>
              <a:lstStyle/>
              <a:p>
                <a:endParaRPr lang="en-US">
                  <a:latin typeface="Arial" panose="020B0604020202020204" pitchFamily="34" charset="0"/>
                  <a:cs typeface="Arial" panose="020B0604020202020204" pitchFamily="34" charset="0"/>
                </a:endParaRPr>
              </a:p>
            </p:txBody>
          </p:sp>
        </p:grpSp>
        <p:sp>
          <p:nvSpPr>
            <p:cNvPr id="18" name="TextBox 12">
              <a:extLst>
                <a:ext uri="{FF2B5EF4-FFF2-40B4-BE49-F238E27FC236}">
                  <a16:creationId xmlns:a16="http://schemas.microsoft.com/office/drawing/2014/main" id="{6804E3A9-9750-221F-F2E0-9298389614D9}"/>
                </a:ext>
              </a:extLst>
            </p:cNvPr>
            <p:cNvSpPr txBox="1"/>
            <p:nvPr/>
          </p:nvSpPr>
          <p:spPr>
            <a:xfrm rot="21459337">
              <a:off x="405279" y="659940"/>
              <a:ext cx="6141524" cy="923330"/>
            </a:xfrm>
            <a:prstGeom prst="rect">
              <a:avLst/>
            </a:prstGeom>
          </p:spPr>
          <p:txBody>
            <a:bodyPr wrap="square" lIns="0" tIns="0" rIns="0" bIns="0" rtlCol="0" anchor="t">
              <a:spAutoFit/>
            </a:bodyPr>
            <a:lstStyle/>
            <a:p>
              <a:pPr marL="0" lvl="0" indent="0" algn="ctr">
                <a:spcBef>
                  <a:spcPct val="0"/>
                </a:spcBef>
              </a:pPr>
              <a:r>
                <a:rPr lang="en-US" sz="6000" b="1" spc="179">
                  <a:solidFill>
                    <a:srgbClr val="FFFFFF"/>
                  </a:solidFill>
                  <a:latin typeface="Arial" panose="020B0604020202020204" pitchFamily="34" charset="0"/>
                  <a:cs typeface="Arial" panose="020B0604020202020204" pitchFamily="34" charset="0"/>
                </a:rPr>
                <a:t>YÊU CẦU</a:t>
              </a:r>
              <a:endParaRPr lang="en-US" sz="6000" b="1" spc="179" dirty="0">
                <a:solidFill>
                  <a:srgbClr val="FFFFFF"/>
                </a:solidFill>
                <a:latin typeface="Arial" panose="020B0604020202020204" pitchFamily="34" charset="0"/>
                <a:cs typeface="Arial" panose="020B0604020202020204" pitchFamily="34" charset="0"/>
              </a:endParaRPr>
            </a:p>
          </p:txBody>
        </p:sp>
      </p:grpSp>
      <p:sp>
        <p:nvSpPr>
          <p:cNvPr id="20" name="TextBox 19">
            <a:extLst>
              <a:ext uri="{FF2B5EF4-FFF2-40B4-BE49-F238E27FC236}">
                <a16:creationId xmlns:a16="http://schemas.microsoft.com/office/drawing/2014/main" id="{69A91B2E-0AA6-A700-0150-1F0F5A4E10E1}"/>
              </a:ext>
            </a:extLst>
          </p:cNvPr>
          <p:cNvSpPr txBox="1"/>
          <p:nvPr/>
        </p:nvSpPr>
        <p:spPr>
          <a:xfrm>
            <a:off x="9770392" y="2727000"/>
            <a:ext cx="7143549" cy="4594912"/>
          </a:xfrm>
          <a:prstGeom prst="rect">
            <a:avLst/>
          </a:prstGeom>
          <a:noFill/>
        </p:spPr>
        <p:txBody>
          <a:bodyPr wrap="square">
            <a:spAutoFit/>
          </a:bodyPr>
          <a:lstStyle/>
          <a:p>
            <a:pPr algn="just">
              <a:lnSpc>
                <a:spcPct val="150000"/>
              </a:lnSpc>
            </a:pPr>
            <a:r>
              <a:rPr lang="nl-NL" sz="4000">
                <a:solidFill>
                  <a:srgbClr val="000000"/>
                </a:solidFill>
                <a:latin typeface="Arial" panose="020B0604020202020204" pitchFamily="34" charset="0"/>
                <a:ea typeface="Calibri" panose="020F0502020204030204" pitchFamily="34" charset="0"/>
                <a:cs typeface="Arial" panose="020B0604020202020204" pitchFamily="34" charset="0"/>
              </a:rPr>
              <a:t>Các em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Tham gia cuộc thi “</a:t>
            </a:r>
            <a:r>
              <a:rPr lang="vi-VN" sz="4000" b="1" i="1">
                <a:solidFill>
                  <a:srgbClr val="000000"/>
                </a:solidFill>
                <a:latin typeface="Arial" panose="020B0604020202020204" pitchFamily="34" charset="0"/>
                <a:ea typeface="Calibri" panose="020F0502020204030204" pitchFamily="34" charset="0"/>
                <a:cs typeface="Arial" panose="020B0604020202020204" pitchFamily="34" charset="0"/>
              </a:rPr>
              <a:t>Em yêu trường em</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 do Đoàn Thanh niên Cộng sản Hồ Chí Minh và Đội Thiếu niên Tiền phong Hồ Chí Minh phát động</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pic>
        <p:nvPicPr>
          <p:cNvPr id="24" name="Picture 16">
            <a:extLst>
              <a:ext uri="{FF2B5EF4-FFF2-40B4-BE49-F238E27FC236}">
                <a16:creationId xmlns:a16="http://schemas.microsoft.com/office/drawing/2014/main" id="{650004DE-D693-DAAB-9689-6F1E16F0B03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684567" y="7510916"/>
            <a:ext cx="7315200" cy="2788920"/>
          </a:xfrm>
          <a:prstGeom prst="rect">
            <a:avLst/>
          </a:prstGeom>
        </p:spPr>
      </p:pic>
      <p:grpSp>
        <p:nvGrpSpPr>
          <p:cNvPr id="27" name="Group 26">
            <a:extLst>
              <a:ext uri="{FF2B5EF4-FFF2-40B4-BE49-F238E27FC236}">
                <a16:creationId xmlns:a16="http://schemas.microsoft.com/office/drawing/2014/main" id="{D3EF0080-5CE1-E44D-C25A-618D489A64AF}"/>
              </a:ext>
            </a:extLst>
          </p:cNvPr>
          <p:cNvGrpSpPr/>
          <p:nvPr/>
        </p:nvGrpSpPr>
        <p:grpSpPr>
          <a:xfrm>
            <a:off x="1412159" y="2466202"/>
            <a:ext cx="6444506" cy="6282580"/>
            <a:chOff x="1320546" y="2544334"/>
            <a:chExt cx="6444506" cy="6282580"/>
          </a:xfrm>
        </p:grpSpPr>
        <p:pic>
          <p:nvPicPr>
            <p:cNvPr id="26" name="Picture 25">
              <a:extLst>
                <a:ext uri="{FF2B5EF4-FFF2-40B4-BE49-F238E27FC236}">
                  <a16:creationId xmlns:a16="http://schemas.microsoft.com/office/drawing/2014/main" id="{6A676A97-1312-B3AF-792E-7BEC51084364}"/>
                </a:ext>
              </a:extLst>
            </p:cNvPr>
            <p:cNvPicPr>
              <a:picLocks noChangeAspect="1"/>
            </p:cNvPicPr>
            <p:nvPr/>
          </p:nvPicPr>
          <p:blipFill>
            <a:blip r:embed="rId8"/>
            <a:stretch>
              <a:fillRect/>
            </a:stretch>
          </p:blipFill>
          <p:spPr>
            <a:xfrm>
              <a:off x="1320546" y="3294081"/>
              <a:ext cx="6364693" cy="553283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3" name="Picture 2" descr="Push pin ">
              <a:extLst>
                <a:ext uri="{FF2B5EF4-FFF2-40B4-BE49-F238E27FC236}">
                  <a16:creationId xmlns:a16="http://schemas.microsoft.com/office/drawing/2014/main" id="{A2D05F4F-69D4-2930-4F19-F990D38AD49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0750153">
              <a:off x="6999260" y="2544334"/>
              <a:ext cx="765792" cy="765792"/>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par>
                                <p:cTn id="8" presetID="14" presetClass="entr" presetSubtype="1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randombar(horizontal)">
                                      <p:cBhvr>
                                        <p:cTn id="1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74689" flipH="1">
            <a:off x="39901" y="67254"/>
            <a:ext cx="1077935" cy="2297924"/>
          </a:xfrm>
          <a:prstGeom prst="rect">
            <a:avLst/>
          </a:prstGeom>
        </p:spPr>
      </p:pic>
      <p:grpSp>
        <p:nvGrpSpPr>
          <p:cNvPr id="24" name="Group 23">
            <a:extLst>
              <a:ext uri="{FF2B5EF4-FFF2-40B4-BE49-F238E27FC236}">
                <a16:creationId xmlns:a16="http://schemas.microsoft.com/office/drawing/2014/main" id="{AC1C9AE5-4261-9630-119F-F17FD0E7C8DE}"/>
              </a:ext>
            </a:extLst>
          </p:cNvPr>
          <p:cNvGrpSpPr/>
          <p:nvPr/>
        </p:nvGrpSpPr>
        <p:grpSpPr>
          <a:xfrm>
            <a:off x="6576071" y="1003848"/>
            <a:ext cx="10492731" cy="7920790"/>
            <a:chOff x="0" y="-47625"/>
            <a:chExt cx="2763518" cy="2027985"/>
          </a:xfrm>
        </p:grpSpPr>
        <p:sp>
          <p:nvSpPr>
            <p:cNvPr id="25" name="Freeform 4">
              <a:extLst>
                <a:ext uri="{FF2B5EF4-FFF2-40B4-BE49-F238E27FC236}">
                  <a16:creationId xmlns:a16="http://schemas.microsoft.com/office/drawing/2014/main" id="{B98EEB0B-FB38-9146-E583-E0586F0544D2}"/>
                </a:ext>
              </a:extLst>
            </p:cNvPr>
            <p:cNvSpPr/>
            <p:nvPr/>
          </p:nvSpPr>
          <p:spPr>
            <a:xfrm>
              <a:off x="69921" y="153337"/>
              <a:ext cx="2693597" cy="1827023"/>
            </a:xfrm>
            <a:custGeom>
              <a:avLst/>
              <a:gdLst/>
              <a:ahLst/>
              <a:cxnLst/>
              <a:rect l="l" t="t" r="r" b="b"/>
              <a:pathLst>
                <a:path w="2746884" h="2069539">
                  <a:moveTo>
                    <a:pt x="37858" y="0"/>
                  </a:moveTo>
                  <a:lnTo>
                    <a:pt x="2709026" y="0"/>
                  </a:lnTo>
                  <a:cubicBezTo>
                    <a:pt x="2729934" y="0"/>
                    <a:pt x="2746884" y="16949"/>
                    <a:pt x="2746884" y="37858"/>
                  </a:cubicBezTo>
                  <a:lnTo>
                    <a:pt x="2746884" y="2031682"/>
                  </a:lnTo>
                  <a:cubicBezTo>
                    <a:pt x="2746884" y="2052590"/>
                    <a:pt x="2729934" y="2069539"/>
                    <a:pt x="2709026" y="2069539"/>
                  </a:cubicBezTo>
                  <a:lnTo>
                    <a:pt x="37858" y="2069539"/>
                  </a:lnTo>
                  <a:cubicBezTo>
                    <a:pt x="16949" y="2069539"/>
                    <a:pt x="0" y="2052590"/>
                    <a:pt x="0" y="2031682"/>
                  </a:cubicBezTo>
                  <a:lnTo>
                    <a:pt x="0" y="37858"/>
                  </a:lnTo>
                  <a:cubicBezTo>
                    <a:pt x="0" y="16949"/>
                    <a:pt x="16949" y="0"/>
                    <a:pt x="37858" y="0"/>
                  </a:cubicBezTo>
                  <a:close/>
                </a:path>
              </a:pathLst>
            </a:custGeom>
            <a:solidFill>
              <a:schemeClr val="accent5">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37" name="TextBox 5">
              <a:extLst>
                <a:ext uri="{FF2B5EF4-FFF2-40B4-BE49-F238E27FC236}">
                  <a16:creationId xmlns:a16="http://schemas.microsoft.com/office/drawing/2014/main" id="{D027DEE5-668B-2020-D629-98BB3043F0F8}"/>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nvGrpSpPr>
          <p:cNvPr id="42" name="Group 6">
            <a:extLst>
              <a:ext uri="{FF2B5EF4-FFF2-40B4-BE49-F238E27FC236}">
                <a16:creationId xmlns:a16="http://schemas.microsoft.com/office/drawing/2014/main" id="{81F60FCF-58B4-13D5-594E-5F82EC8F5FA8}"/>
              </a:ext>
            </a:extLst>
          </p:cNvPr>
          <p:cNvGrpSpPr/>
          <p:nvPr/>
        </p:nvGrpSpPr>
        <p:grpSpPr>
          <a:xfrm>
            <a:off x="1080845" y="2078260"/>
            <a:ext cx="6229033" cy="6229033"/>
            <a:chOff x="0" y="0"/>
            <a:chExt cx="812800" cy="812800"/>
          </a:xfrm>
        </p:grpSpPr>
        <p:sp>
          <p:nvSpPr>
            <p:cNvPr id="43" name="Freeform 7">
              <a:extLst>
                <a:ext uri="{FF2B5EF4-FFF2-40B4-BE49-F238E27FC236}">
                  <a16:creationId xmlns:a16="http://schemas.microsoft.com/office/drawing/2014/main" id="{8B0EF034-4BE2-EB51-D10A-1BB561753BA3}"/>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2">
                <a:lumMod val="75000"/>
              </a:schemeClr>
            </a:solidFill>
          </p:spPr>
          <p:txBody>
            <a:bodyPr/>
            <a:lstStyle/>
            <a:p>
              <a:endParaRPr lang="en-US">
                <a:latin typeface="Arial" panose="020B0604020202020204" pitchFamily="34" charset="0"/>
                <a:cs typeface="Arial" panose="020B0604020202020204" pitchFamily="34" charset="0"/>
              </a:endParaRPr>
            </a:p>
          </p:txBody>
        </p:sp>
        <p:sp>
          <p:nvSpPr>
            <p:cNvPr id="44" name="TextBox 8">
              <a:extLst>
                <a:ext uri="{FF2B5EF4-FFF2-40B4-BE49-F238E27FC236}">
                  <a16:creationId xmlns:a16="http://schemas.microsoft.com/office/drawing/2014/main" id="{E705BC61-17AD-3F8F-416D-415629FDB1E3}"/>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45" name="TextBox 44">
            <a:extLst>
              <a:ext uri="{FF2B5EF4-FFF2-40B4-BE49-F238E27FC236}">
                <a16:creationId xmlns:a16="http://schemas.microsoft.com/office/drawing/2014/main" id="{ED14B6B8-6541-305B-EA10-BBC10F52BE80}"/>
              </a:ext>
            </a:extLst>
          </p:cNvPr>
          <p:cNvSpPr txBox="1"/>
          <p:nvPr/>
        </p:nvSpPr>
        <p:spPr>
          <a:xfrm>
            <a:off x="7312304" y="2563678"/>
            <a:ext cx="8957831" cy="5789534"/>
          </a:xfrm>
          <a:prstGeom prst="rect">
            <a:avLst/>
          </a:prstGeom>
          <a:noFill/>
        </p:spPr>
        <p:txBody>
          <a:bodyPr wrap="square">
            <a:spAutoFit/>
          </a:bodyPr>
          <a:lstStyle/>
          <a:p>
            <a:pPr marL="571500" indent="-571500" algn="just">
              <a:lnSpc>
                <a:spcPct val="150000"/>
              </a:lnSpc>
              <a:buFont typeface="Courier New" panose="02070309020205020404" pitchFamily="49" charset="0"/>
              <a:buChar char="o"/>
            </a:pPr>
            <a:r>
              <a:rPr lang="en-US" sz="4200">
                <a:latin typeface="Arial" panose="020B0604020202020204" pitchFamily="34" charset="0"/>
                <a:ea typeface="Calibri" panose="020F0502020204030204" pitchFamily="34" charset="0"/>
                <a:cs typeface="Arial" panose="020B0604020202020204" pitchFamily="34" charset="0"/>
              </a:rPr>
              <a:t>Các em </a:t>
            </a:r>
            <a:r>
              <a:rPr lang="vi-VN" sz="4200">
                <a:latin typeface="Arial" panose="020B0604020202020204" pitchFamily="34" charset="0"/>
                <a:ea typeface="Calibri" panose="020F0502020204030204" pitchFamily="34" charset="0"/>
                <a:cs typeface="Arial" panose="020B0604020202020204" pitchFamily="34" charset="0"/>
              </a:rPr>
              <a:t>lựa chọn những việc cần làm</a:t>
            </a:r>
            <a:r>
              <a:rPr lang="en-US" sz="4200">
                <a:latin typeface="Arial" panose="020B0604020202020204" pitchFamily="34" charset="0"/>
                <a:ea typeface="Calibri" panose="020F0502020204030204" pitchFamily="34" charset="0"/>
                <a:cs typeface="Arial" panose="020B0604020202020204" pitchFamily="34" charset="0"/>
              </a:rPr>
              <a:t> </a:t>
            </a:r>
            <a:r>
              <a:rPr lang="vi-VN" sz="4200">
                <a:latin typeface="Arial" panose="020B0604020202020204" pitchFamily="34" charset="0"/>
                <a:ea typeface="Calibri" panose="020F0502020204030204" pitchFamily="34" charset="0"/>
                <a:cs typeface="Arial" panose="020B0604020202020204" pitchFamily="34" charset="0"/>
              </a:rPr>
              <a:t>(đã liệt kê ở </a:t>
            </a:r>
            <a:r>
              <a:rPr lang="vi-VN" sz="4200" b="1" i="1">
                <a:latin typeface="Arial" panose="020B0604020202020204" pitchFamily="34" charset="0"/>
                <a:ea typeface="Calibri" panose="020F0502020204030204" pitchFamily="34" charset="0"/>
                <a:cs typeface="Arial" panose="020B0604020202020204" pitchFamily="34" charset="0"/>
              </a:rPr>
              <a:t>Hoạt động 2</a:t>
            </a:r>
            <a:r>
              <a:rPr lang="vi-VN" sz="4200" i="1">
                <a:latin typeface="Arial" panose="020B0604020202020204" pitchFamily="34" charset="0"/>
                <a:ea typeface="Calibri" panose="020F0502020204030204" pitchFamily="34" charset="0"/>
                <a:cs typeface="Arial" panose="020B0604020202020204" pitchFamily="34" charset="0"/>
              </a:rPr>
              <a:t>, SGK – trang 10</a:t>
            </a:r>
            <a:r>
              <a:rPr lang="vi-VN" sz="4200">
                <a:latin typeface="Arial" panose="020B0604020202020204" pitchFamily="34" charset="0"/>
                <a:ea typeface="Calibri" panose="020F0502020204030204" pitchFamily="34" charset="0"/>
                <a:cs typeface="Arial" panose="020B0604020202020204" pitchFamily="34" charset="0"/>
              </a:rPr>
              <a:t>) để thiết kế sản phẩm tham gia cuộc thi.</a:t>
            </a:r>
          </a:p>
          <a:p>
            <a:pPr marL="571500" indent="-571500" algn="just">
              <a:lnSpc>
                <a:spcPct val="150000"/>
              </a:lnSpc>
              <a:buFont typeface="Courier New" panose="02070309020205020404" pitchFamily="49" charset="0"/>
              <a:buChar char="o"/>
            </a:pPr>
            <a:r>
              <a:rPr lang="en-US" sz="4200">
                <a:latin typeface="Arial" panose="020B0604020202020204" pitchFamily="34" charset="0"/>
                <a:ea typeface="Calibri" panose="020F0502020204030204" pitchFamily="34" charset="0"/>
                <a:cs typeface="Arial" panose="020B0604020202020204" pitchFamily="34" charset="0"/>
              </a:rPr>
              <a:t>Các em </a:t>
            </a:r>
            <a:r>
              <a:rPr lang="vi-VN" sz="4200">
                <a:latin typeface="Arial" panose="020B0604020202020204" pitchFamily="34" charset="0"/>
                <a:ea typeface="Calibri" panose="020F0502020204030204" pitchFamily="34" charset="0"/>
                <a:cs typeface="Arial" panose="020B0604020202020204" pitchFamily="34" charset="0"/>
              </a:rPr>
              <a:t>có thể làm theo hình thức cá nhân hoặc nhóm.</a:t>
            </a:r>
          </a:p>
        </p:txBody>
      </p:sp>
      <p:pic>
        <p:nvPicPr>
          <p:cNvPr id="46" name="Picture 15">
            <a:extLst>
              <a:ext uri="{FF2B5EF4-FFF2-40B4-BE49-F238E27FC236}">
                <a16:creationId xmlns:a16="http://schemas.microsoft.com/office/drawing/2014/main" id="{C8F330DB-C550-E09B-4B96-70AD4E28FB1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32160" y="1763664"/>
            <a:ext cx="4943911" cy="1600029"/>
          </a:xfrm>
          <a:prstGeom prst="rect">
            <a:avLst/>
          </a:prstGeom>
        </p:spPr>
      </p:pic>
      <p:sp>
        <p:nvSpPr>
          <p:cNvPr id="47" name="TextBox 46">
            <a:extLst>
              <a:ext uri="{FF2B5EF4-FFF2-40B4-BE49-F238E27FC236}">
                <a16:creationId xmlns:a16="http://schemas.microsoft.com/office/drawing/2014/main" id="{58E62982-489D-9979-38E5-C7A3682ACDD8}"/>
              </a:ext>
            </a:extLst>
          </p:cNvPr>
          <p:cNvSpPr txBox="1"/>
          <p:nvPr/>
        </p:nvSpPr>
        <p:spPr>
          <a:xfrm>
            <a:off x="1456055" y="3524929"/>
            <a:ext cx="5495778" cy="3412216"/>
          </a:xfrm>
          <a:prstGeom prst="rect">
            <a:avLst/>
          </a:prstGeom>
          <a:noFill/>
        </p:spPr>
        <p:txBody>
          <a:bodyPr wrap="square" rtlCol="0">
            <a:spAutoFit/>
          </a:bodyPr>
          <a:lstStyle/>
          <a:p>
            <a:pPr algn="ctr">
              <a:lnSpc>
                <a:spcPct val="150000"/>
              </a:lnSpc>
            </a:pPr>
            <a:r>
              <a:rPr lang="en-US" sz="5000" b="1">
                <a:solidFill>
                  <a:schemeClr val="bg1"/>
                </a:solidFill>
                <a:latin typeface="Arial" panose="020B0604020202020204" pitchFamily="34" charset="0"/>
                <a:ea typeface="Calibri" panose="020F0502020204030204" pitchFamily="34" charset="0"/>
                <a:cs typeface="Arial" panose="020B0604020202020204" pitchFamily="34" charset="0"/>
              </a:rPr>
              <a:t>Thể lệ cuộc thi và hướng dẫn thực hiện</a:t>
            </a:r>
            <a:endParaRPr lang="en-US" sz="5000" b="1"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pic>
        <p:nvPicPr>
          <p:cNvPr id="48" name="Picture 47" descr="A group of people using laptops&#10;&#10;Description automatically generated with medium confidence">
            <a:extLst>
              <a:ext uri="{FF2B5EF4-FFF2-40B4-BE49-F238E27FC236}">
                <a16:creationId xmlns:a16="http://schemas.microsoft.com/office/drawing/2014/main" id="{CFB26BE6-C91F-736B-D73F-73825B12EE7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3421" b="14627"/>
          <a:stretch/>
        </p:blipFill>
        <p:spPr>
          <a:xfrm>
            <a:off x="1320666" y="6898791"/>
            <a:ext cx="5631167" cy="4051694"/>
          </a:xfrm>
          <a:prstGeom prst="rect">
            <a:avLst/>
          </a:prstGeom>
        </p:spPr>
      </p:pic>
      <p:sp>
        <p:nvSpPr>
          <p:cNvPr id="50" name="Freeform 9">
            <a:extLst>
              <a:ext uri="{FF2B5EF4-FFF2-40B4-BE49-F238E27FC236}">
                <a16:creationId xmlns:a16="http://schemas.microsoft.com/office/drawing/2014/main" id="{1EE41FD8-9166-2BEE-13CE-1C94CA3AB585}"/>
              </a:ext>
            </a:extLst>
          </p:cNvPr>
          <p:cNvSpPr/>
          <p:nvPr/>
        </p:nvSpPr>
        <p:spPr>
          <a:xfrm>
            <a:off x="16548521" y="8209143"/>
            <a:ext cx="740474" cy="1134430"/>
          </a:xfrm>
          <a:custGeom>
            <a:avLst/>
            <a:gdLst/>
            <a:ahLst/>
            <a:cxnLst/>
            <a:rect l="l" t="t" r="r" b="b"/>
            <a:pathLst>
              <a:path w="740474" h="1134430">
                <a:moveTo>
                  <a:pt x="0" y="0"/>
                </a:moveTo>
                <a:lnTo>
                  <a:pt x="740474" y="0"/>
                </a:lnTo>
                <a:lnTo>
                  <a:pt x="740474" y="1134430"/>
                </a:lnTo>
                <a:lnTo>
                  <a:pt x="0" y="113443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5" name="Picture 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3216771">
            <a:off x="16445328" y="1596882"/>
            <a:ext cx="1375608" cy="640283"/>
          </a:xfrm>
          <a:prstGeom prst="rect">
            <a:avLst/>
          </a:prstGeom>
        </p:spPr>
      </p:pic>
    </p:spTree>
    <p:extLst>
      <p:ext uri="{BB962C8B-B14F-4D97-AF65-F5344CB8AC3E}">
        <p14:creationId xmlns:p14="http://schemas.microsoft.com/office/powerpoint/2010/main" val="229132726"/>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5">
                                            <p:txEl>
                                              <p:pRg st="0" end="0"/>
                                            </p:txEl>
                                          </p:spTgt>
                                        </p:tgtEl>
                                        <p:attrNameLst>
                                          <p:attrName>style.visibility</p:attrName>
                                        </p:attrNameLst>
                                      </p:cBhvr>
                                      <p:to>
                                        <p:strVal val="visible"/>
                                      </p:to>
                                    </p:set>
                                    <p:animEffect transition="in" filter="wipe(left)">
                                      <p:cBhvr>
                                        <p:cTn id="12" dur="500"/>
                                        <p:tgtEl>
                                          <p:spTgt spid="45">
                                            <p:txEl>
                                              <p:pRg st="0" end="0"/>
                                            </p:txEl>
                                          </p:spTgt>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45">
                                            <p:txEl>
                                              <p:pRg st="1" end="1"/>
                                            </p:txEl>
                                          </p:spTgt>
                                        </p:tgtEl>
                                        <p:attrNameLst>
                                          <p:attrName>style.visibility</p:attrName>
                                        </p:attrNameLst>
                                      </p:cBhvr>
                                      <p:to>
                                        <p:strVal val="visible"/>
                                      </p:to>
                                    </p:set>
                                    <p:animEffect transition="in" filter="wipe(left)">
                                      <p:cBhvr>
                                        <p:cTn id="16" dur="500"/>
                                        <p:tgtEl>
                                          <p:spTgt spid="4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build="p"/>
      <p:bldP spid="4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D091EF8D-66A6-0920-22DE-EA10A1DD051B}"/>
              </a:ext>
            </a:extLst>
          </p:cNvPr>
          <p:cNvGrpSpPr/>
          <p:nvPr/>
        </p:nvGrpSpPr>
        <p:grpSpPr>
          <a:xfrm>
            <a:off x="524008" y="2386171"/>
            <a:ext cx="8497393" cy="5939110"/>
            <a:chOff x="582303" y="2804840"/>
            <a:chExt cx="8497393" cy="5939110"/>
          </a:xfrm>
        </p:grpSpPr>
        <p:grpSp>
          <p:nvGrpSpPr>
            <p:cNvPr id="38" name="Group 5">
              <a:extLst>
                <a:ext uri="{FF2B5EF4-FFF2-40B4-BE49-F238E27FC236}">
                  <a16:creationId xmlns:a16="http://schemas.microsoft.com/office/drawing/2014/main" id="{DB8BD88D-C050-04B0-2D56-6EDE3E736176}"/>
                </a:ext>
              </a:extLst>
            </p:cNvPr>
            <p:cNvGrpSpPr/>
            <p:nvPr/>
          </p:nvGrpSpPr>
          <p:grpSpPr>
            <a:xfrm>
              <a:off x="1100036" y="3702818"/>
              <a:ext cx="7979660" cy="5041132"/>
              <a:chOff x="-139076" y="-38100"/>
              <a:chExt cx="2101639" cy="1327705"/>
            </a:xfrm>
          </p:grpSpPr>
          <p:sp>
            <p:nvSpPr>
              <p:cNvPr id="41" name="Freeform 6">
                <a:extLst>
                  <a:ext uri="{FF2B5EF4-FFF2-40B4-BE49-F238E27FC236}">
                    <a16:creationId xmlns:a16="http://schemas.microsoft.com/office/drawing/2014/main" id="{9E57F1DE-0068-BF74-8BF2-DED8CFDAC8A0}"/>
                  </a:ext>
                </a:extLst>
              </p:cNvPr>
              <p:cNvSpPr/>
              <p:nvPr/>
            </p:nvSpPr>
            <p:spPr>
              <a:xfrm>
                <a:off x="-139076" y="0"/>
                <a:ext cx="2101639" cy="1289605"/>
              </a:xfrm>
              <a:custGeom>
                <a:avLst/>
                <a:gdLst/>
                <a:ahLst/>
                <a:cxnLst/>
                <a:rect l="l" t="t" r="r" b="b"/>
                <a:pathLst>
                  <a:path w="1909961" h="1289605">
                    <a:moveTo>
                      <a:pt x="54446" y="0"/>
                    </a:moveTo>
                    <a:lnTo>
                      <a:pt x="1855515" y="0"/>
                    </a:lnTo>
                    <a:cubicBezTo>
                      <a:pt x="1869955" y="0"/>
                      <a:pt x="1883804" y="5736"/>
                      <a:pt x="1894014" y="15947"/>
                    </a:cubicBezTo>
                    <a:cubicBezTo>
                      <a:pt x="1904225" y="26158"/>
                      <a:pt x="1909961" y="40006"/>
                      <a:pt x="1909961" y="54446"/>
                    </a:cubicBezTo>
                    <a:lnTo>
                      <a:pt x="1909961" y="1235159"/>
                    </a:lnTo>
                    <a:cubicBezTo>
                      <a:pt x="1909961" y="1265229"/>
                      <a:pt x="1885585" y="1289605"/>
                      <a:pt x="1855515" y="1289605"/>
                    </a:cubicBezTo>
                    <a:lnTo>
                      <a:pt x="54446" y="1289605"/>
                    </a:lnTo>
                    <a:cubicBezTo>
                      <a:pt x="40006" y="1289605"/>
                      <a:pt x="26158" y="1283869"/>
                      <a:pt x="15947" y="1273658"/>
                    </a:cubicBezTo>
                    <a:cubicBezTo>
                      <a:pt x="5736" y="1263448"/>
                      <a:pt x="0" y="1249599"/>
                      <a:pt x="0" y="1235159"/>
                    </a:cubicBezTo>
                    <a:lnTo>
                      <a:pt x="0" y="54446"/>
                    </a:lnTo>
                    <a:cubicBezTo>
                      <a:pt x="0" y="40006"/>
                      <a:pt x="5736" y="26158"/>
                      <a:pt x="15947" y="15947"/>
                    </a:cubicBezTo>
                    <a:cubicBezTo>
                      <a:pt x="26158" y="5736"/>
                      <a:pt x="40006" y="0"/>
                      <a:pt x="54446" y="0"/>
                    </a:cubicBezTo>
                    <a:close/>
                  </a:path>
                </a:pathLst>
              </a:custGeom>
              <a:solidFill>
                <a:schemeClr val="bg1"/>
              </a:solidFill>
              <a:ln w="38100">
                <a:solidFill>
                  <a:srgbClr val="763F45"/>
                </a:solidFill>
              </a:ln>
            </p:spPr>
            <p:txBody>
              <a:bodyPr/>
              <a:lstStyle/>
              <a:p>
                <a:endParaRPr lang="en-US"/>
              </a:p>
            </p:txBody>
          </p:sp>
          <p:sp>
            <p:nvSpPr>
              <p:cNvPr id="42" name="TextBox 7">
                <a:extLst>
                  <a:ext uri="{FF2B5EF4-FFF2-40B4-BE49-F238E27FC236}">
                    <a16:creationId xmlns:a16="http://schemas.microsoft.com/office/drawing/2014/main" id="{115B7215-45C0-F5AE-D917-C7A87F365BCE}"/>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39" name="TextBox 38">
              <a:extLst>
                <a:ext uri="{FF2B5EF4-FFF2-40B4-BE49-F238E27FC236}">
                  <a16:creationId xmlns:a16="http://schemas.microsoft.com/office/drawing/2014/main" id="{D893A306-8223-C244-46DA-6440C1F4B5B4}"/>
                </a:ext>
              </a:extLst>
            </p:cNvPr>
            <p:cNvSpPr txBox="1"/>
            <p:nvPr/>
          </p:nvSpPr>
          <p:spPr>
            <a:xfrm>
              <a:off x="1478362" y="4748232"/>
              <a:ext cx="7223007" cy="2748253"/>
            </a:xfrm>
            <a:prstGeom prst="rect">
              <a:avLst/>
            </a:prstGeom>
            <a:noFill/>
          </p:spPr>
          <p:txBody>
            <a:bodyPr wrap="square">
              <a:spAutoFit/>
            </a:bodyPr>
            <a:lstStyle/>
            <a:p>
              <a:pPr algn="ctr">
                <a:lnSpc>
                  <a:spcPct val="150000"/>
                </a:lnSpc>
              </a:pPr>
              <a:r>
                <a:rPr lang="vi-VN" sz="4000" b="1">
                  <a:solidFill>
                    <a:srgbClr val="000000"/>
                  </a:solidFill>
                  <a:latin typeface="Arial" panose="020B0604020202020204" pitchFamily="34" charset="0"/>
                  <a:ea typeface="Calibri" panose="020F0502020204030204" pitchFamily="34" charset="0"/>
                  <a:cs typeface="Arial" panose="020B0604020202020204" pitchFamily="34" charset="0"/>
                </a:rPr>
                <a:t>Về </a:t>
              </a:r>
              <a:r>
                <a:rPr lang="en-US" sz="4000" b="1">
                  <a:solidFill>
                    <a:srgbClr val="000000"/>
                  </a:solidFill>
                  <a:latin typeface="Arial" panose="020B0604020202020204" pitchFamily="34" charset="0"/>
                  <a:ea typeface="Calibri" panose="020F0502020204030204" pitchFamily="34" charset="0"/>
                  <a:cs typeface="Arial" panose="020B0604020202020204" pitchFamily="34" charset="0"/>
                </a:rPr>
                <a:t>nội dung</a:t>
              </a:r>
              <a:r>
                <a:rPr lang="vi-VN" sz="4000" b="1">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sz="4000" b="1">
                <a:solidFill>
                  <a:srgbClr val="000000"/>
                </a:solidFill>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Các em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thiết kế sản phẩm thể hiện truyền thống nhà trường.</a:t>
              </a:r>
              <a:endParaRPr lang="en-US" sz="4000">
                <a:latin typeface="Arial" panose="020B0604020202020204" pitchFamily="34" charset="0"/>
                <a:cs typeface="Arial" panose="020B0604020202020204" pitchFamily="34" charset="0"/>
              </a:endParaRPr>
            </a:p>
          </p:txBody>
        </p:sp>
        <p:pic>
          <p:nvPicPr>
            <p:cNvPr id="40" name="Picture 2">
              <a:extLst>
                <a:ext uri="{FF2B5EF4-FFF2-40B4-BE49-F238E27FC236}">
                  <a16:creationId xmlns:a16="http://schemas.microsoft.com/office/drawing/2014/main" id="{02593258-0438-2EDB-E8F1-94639CF264B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582303" y="2804840"/>
              <a:ext cx="1443922" cy="1332018"/>
            </a:xfrm>
            <a:prstGeom prst="rect">
              <a:avLst/>
            </a:prstGeom>
          </p:spPr>
        </p:pic>
      </p:grpSp>
      <p:pic>
        <p:nvPicPr>
          <p:cNvPr id="13" name="Picture 1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886" y="8953500"/>
            <a:ext cx="1492728" cy="1517561"/>
          </a:xfrm>
          <a:prstGeom prst="rect">
            <a:avLst/>
          </a:prstGeom>
        </p:spPr>
      </p:pic>
      <p:pic>
        <p:nvPicPr>
          <p:cNvPr id="14" name="Picture 1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9595840">
            <a:off x="16330818" y="-292126"/>
            <a:ext cx="1732518" cy="1615966"/>
          </a:xfrm>
          <a:prstGeom prst="rect">
            <a:avLst/>
          </a:prstGeom>
        </p:spPr>
      </p:pic>
      <p:sp>
        <p:nvSpPr>
          <p:cNvPr id="2" name="Freeform 16">
            <a:extLst>
              <a:ext uri="{FF2B5EF4-FFF2-40B4-BE49-F238E27FC236}">
                <a16:creationId xmlns:a16="http://schemas.microsoft.com/office/drawing/2014/main" id="{CDB9F818-5D68-99C6-3702-C41303A4DB58}"/>
              </a:ext>
            </a:extLst>
          </p:cNvPr>
          <p:cNvSpPr/>
          <p:nvPr/>
        </p:nvSpPr>
        <p:spPr>
          <a:xfrm>
            <a:off x="16992600" y="10886"/>
            <a:ext cx="1444607" cy="1605119"/>
          </a:xfrm>
          <a:custGeom>
            <a:avLst/>
            <a:gdLst/>
            <a:ahLst/>
            <a:cxnLst/>
            <a:rect l="l" t="t" r="r" b="b"/>
            <a:pathLst>
              <a:path w="1444607" h="1605119">
                <a:moveTo>
                  <a:pt x="0" y="0"/>
                </a:moveTo>
                <a:lnTo>
                  <a:pt x="1444607" y="0"/>
                </a:lnTo>
                <a:lnTo>
                  <a:pt x="1444607" y="1605118"/>
                </a:lnTo>
                <a:lnTo>
                  <a:pt x="0" y="160511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3" name="Freeform 17">
            <a:extLst>
              <a:ext uri="{FF2B5EF4-FFF2-40B4-BE49-F238E27FC236}">
                <a16:creationId xmlns:a16="http://schemas.microsoft.com/office/drawing/2014/main" id="{DBBBB0BE-84B2-AAFB-941A-71B7C3EE6A01}"/>
              </a:ext>
            </a:extLst>
          </p:cNvPr>
          <p:cNvSpPr/>
          <p:nvPr/>
        </p:nvSpPr>
        <p:spPr>
          <a:xfrm>
            <a:off x="201969" y="8888186"/>
            <a:ext cx="1260601" cy="1398814"/>
          </a:xfrm>
          <a:custGeom>
            <a:avLst/>
            <a:gdLst/>
            <a:ahLst/>
            <a:cxnLst/>
            <a:rect l="l" t="t" r="r" b="b"/>
            <a:pathLst>
              <a:path w="1406485" h="1605119">
                <a:moveTo>
                  <a:pt x="0" y="0"/>
                </a:moveTo>
                <a:lnTo>
                  <a:pt x="1406485" y="0"/>
                </a:lnTo>
                <a:lnTo>
                  <a:pt x="1406485" y="1605118"/>
                </a:lnTo>
                <a:lnTo>
                  <a:pt x="0" y="160511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4" name="Line Callout 1 (Border and Accent Bar) 3">
            <a:extLst>
              <a:ext uri="{FF2B5EF4-FFF2-40B4-BE49-F238E27FC236}">
                <a16:creationId xmlns:a16="http://schemas.microsoft.com/office/drawing/2014/main" id="{14FA00A8-C9B4-2A8A-2B64-D8E9F2CA4171}"/>
              </a:ext>
            </a:extLst>
          </p:cNvPr>
          <p:cNvSpPr/>
          <p:nvPr/>
        </p:nvSpPr>
        <p:spPr>
          <a:xfrm>
            <a:off x="304800" y="308413"/>
            <a:ext cx="9799565" cy="1728271"/>
          </a:xfrm>
          <a:prstGeom prst="accentBorderCallout1">
            <a:avLst>
              <a:gd name="adj1" fmla="val 18750"/>
              <a:gd name="adj2" fmla="val -3127"/>
              <a:gd name="adj3" fmla="val 17954"/>
              <a:gd name="adj4" fmla="val -17509"/>
            </a:avLst>
          </a:prstGeom>
          <a:solidFill>
            <a:schemeClr val="accent5">
              <a:lumMod val="75000"/>
            </a:schemeClr>
          </a:solidFill>
          <a:ln>
            <a:solidFill>
              <a:schemeClr val="accent5">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solidFill>
                  <a:schemeClr val="bg1"/>
                </a:solidFill>
                <a:latin typeface="Arial" panose="020B0604020202020204" pitchFamily="34" charset="0"/>
                <a:cs typeface="Arial" panose="020B0604020202020204" pitchFamily="34" charset="0"/>
              </a:rPr>
              <a:t>GỢI Ý THỰC HIỆN</a:t>
            </a:r>
            <a:endParaRPr lang="en-US" sz="5400" b="1" dirty="0">
              <a:solidFill>
                <a:schemeClr val="bg1"/>
              </a:solidFill>
              <a:latin typeface="Arial" panose="020B060402020202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id="{A46D5440-AF40-232F-B071-4433F4259DB4}"/>
              </a:ext>
            </a:extLst>
          </p:cNvPr>
          <p:cNvGrpSpPr/>
          <p:nvPr/>
        </p:nvGrpSpPr>
        <p:grpSpPr>
          <a:xfrm>
            <a:off x="9622539" y="2341722"/>
            <a:ext cx="8580798" cy="5983559"/>
            <a:chOff x="1100036" y="2760391"/>
            <a:chExt cx="8580798" cy="5983559"/>
          </a:xfrm>
        </p:grpSpPr>
        <p:grpSp>
          <p:nvGrpSpPr>
            <p:cNvPr id="12" name="Group 5">
              <a:extLst>
                <a:ext uri="{FF2B5EF4-FFF2-40B4-BE49-F238E27FC236}">
                  <a16:creationId xmlns:a16="http://schemas.microsoft.com/office/drawing/2014/main" id="{4BB272D1-E89C-E689-7F4D-8AAB83896ED2}"/>
                </a:ext>
              </a:extLst>
            </p:cNvPr>
            <p:cNvGrpSpPr/>
            <p:nvPr/>
          </p:nvGrpSpPr>
          <p:grpSpPr>
            <a:xfrm>
              <a:off x="1100036" y="3702818"/>
              <a:ext cx="7979660" cy="5041132"/>
              <a:chOff x="-139076" y="-38100"/>
              <a:chExt cx="2101639" cy="1327705"/>
            </a:xfrm>
          </p:grpSpPr>
          <p:sp>
            <p:nvSpPr>
              <p:cNvPr id="33" name="Freeform 6">
                <a:extLst>
                  <a:ext uri="{FF2B5EF4-FFF2-40B4-BE49-F238E27FC236}">
                    <a16:creationId xmlns:a16="http://schemas.microsoft.com/office/drawing/2014/main" id="{F417F541-5B91-9D50-D2D1-715BDBF02564}"/>
                  </a:ext>
                </a:extLst>
              </p:cNvPr>
              <p:cNvSpPr/>
              <p:nvPr/>
            </p:nvSpPr>
            <p:spPr>
              <a:xfrm>
                <a:off x="-139076" y="0"/>
                <a:ext cx="2101639" cy="1289605"/>
              </a:xfrm>
              <a:custGeom>
                <a:avLst/>
                <a:gdLst/>
                <a:ahLst/>
                <a:cxnLst/>
                <a:rect l="l" t="t" r="r" b="b"/>
                <a:pathLst>
                  <a:path w="1909961" h="1289605">
                    <a:moveTo>
                      <a:pt x="54446" y="0"/>
                    </a:moveTo>
                    <a:lnTo>
                      <a:pt x="1855515" y="0"/>
                    </a:lnTo>
                    <a:cubicBezTo>
                      <a:pt x="1869955" y="0"/>
                      <a:pt x="1883804" y="5736"/>
                      <a:pt x="1894014" y="15947"/>
                    </a:cubicBezTo>
                    <a:cubicBezTo>
                      <a:pt x="1904225" y="26158"/>
                      <a:pt x="1909961" y="40006"/>
                      <a:pt x="1909961" y="54446"/>
                    </a:cubicBezTo>
                    <a:lnTo>
                      <a:pt x="1909961" y="1235159"/>
                    </a:lnTo>
                    <a:cubicBezTo>
                      <a:pt x="1909961" y="1265229"/>
                      <a:pt x="1885585" y="1289605"/>
                      <a:pt x="1855515" y="1289605"/>
                    </a:cubicBezTo>
                    <a:lnTo>
                      <a:pt x="54446" y="1289605"/>
                    </a:lnTo>
                    <a:cubicBezTo>
                      <a:pt x="40006" y="1289605"/>
                      <a:pt x="26158" y="1283869"/>
                      <a:pt x="15947" y="1273658"/>
                    </a:cubicBezTo>
                    <a:cubicBezTo>
                      <a:pt x="5736" y="1263448"/>
                      <a:pt x="0" y="1249599"/>
                      <a:pt x="0" y="1235159"/>
                    </a:cubicBezTo>
                    <a:lnTo>
                      <a:pt x="0" y="54446"/>
                    </a:lnTo>
                    <a:cubicBezTo>
                      <a:pt x="0" y="40006"/>
                      <a:pt x="5736" y="26158"/>
                      <a:pt x="15947" y="15947"/>
                    </a:cubicBezTo>
                    <a:cubicBezTo>
                      <a:pt x="26158" y="5736"/>
                      <a:pt x="40006" y="0"/>
                      <a:pt x="54446" y="0"/>
                    </a:cubicBezTo>
                    <a:close/>
                  </a:path>
                </a:pathLst>
              </a:custGeom>
              <a:solidFill>
                <a:schemeClr val="bg1"/>
              </a:solidFill>
              <a:ln w="38100">
                <a:solidFill>
                  <a:srgbClr val="763F45"/>
                </a:solidFill>
              </a:ln>
            </p:spPr>
            <p:txBody>
              <a:bodyPr/>
              <a:lstStyle/>
              <a:p>
                <a:endParaRPr lang="en-US"/>
              </a:p>
            </p:txBody>
          </p:sp>
          <p:sp>
            <p:nvSpPr>
              <p:cNvPr id="35" name="TextBox 7">
                <a:extLst>
                  <a:ext uri="{FF2B5EF4-FFF2-40B4-BE49-F238E27FC236}">
                    <a16:creationId xmlns:a16="http://schemas.microsoft.com/office/drawing/2014/main" id="{DA44620D-6D92-D2C1-70FD-D6196127C272}"/>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5" name="TextBox 14">
              <a:extLst>
                <a:ext uri="{FF2B5EF4-FFF2-40B4-BE49-F238E27FC236}">
                  <a16:creationId xmlns:a16="http://schemas.microsoft.com/office/drawing/2014/main" id="{745A9E58-7F8E-4DD4-D99E-E9E8FD970464}"/>
                </a:ext>
              </a:extLst>
            </p:cNvPr>
            <p:cNvSpPr txBox="1"/>
            <p:nvPr/>
          </p:nvSpPr>
          <p:spPr>
            <a:xfrm>
              <a:off x="1581862" y="3997373"/>
              <a:ext cx="7223007" cy="4594912"/>
            </a:xfrm>
            <a:prstGeom prst="rect">
              <a:avLst/>
            </a:prstGeom>
            <a:noFill/>
          </p:spPr>
          <p:txBody>
            <a:bodyPr wrap="square">
              <a:spAutoFit/>
            </a:bodyPr>
            <a:lstStyle/>
            <a:p>
              <a:pPr algn="just">
                <a:lnSpc>
                  <a:spcPct val="150000"/>
                </a:lnSpc>
              </a:pPr>
              <a:r>
                <a:rPr lang="vi-VN" sz="4000" b="1">
                  <a:solidFill>
                    <a:srgbClr val="000000"/>
                  </a:solidFill>
                  <a:latin typeface="Arial" panose="020B0604020202020204" pitchFamily="34" charset="0"/>
                  <a:ea typeface="Calibri" panose="020F0502020204030204" pitchFamily="34" charset="0"/>
                  <a:cs typeface="Arial" panose="020B0604020202020204" pitchFamily="34" charset="0"/>
                </a:rPr>
                <a:t>Về hình thức: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Các em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có thể làm thơ, quay đoạn phim ngắn, viết bài văn ngắn hoặc chụp một số bức ảnh về những hoạt động cụ thể của lớp. </a:t>
              </a:r>
              <a:endParaRPr lang="en-US" sz="4000">
                <a:latin typeface="Arial" panose="020B0604020202020204" pitchFamily="34" charset="0"/>
                <a:cs typeface="Arial" panose="020B0604020202020204" pitchFamily="34" charset="0"/>
              </a:endParaRPr>
            </a:p>
          </p:txBody>
        </p:sp>
        <p:pic>
          <p:nvPicPr>
            <p:cNvPr id="22" name="Picture 2">
              <a:extLst>
                <a:ext uri="{FF2B5EF4-FFF2-40B4-BE49-F238E27FC236}">
                  <a16:creationId xmlns:a16="http://schemas.microsoft.com/office/drawing/2014/main" id="{477FA075-18CC-52A9-22CD-3EFAC007BD6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236912" y="2760391"/>
              <a:ext cx="1443922" cy="1332018"/>
            </a:xfrm>
            <a:prstGeom prst="rect">
              <a:avLst/>
            </a:prstGeom>
          </p:spPr>
        </p:pic>
      </p:grpSp>
      <p:pic>
        <p:nvPicPr>
          <p:cNvPr id="36" name="Picture 12">
            <a:extLst>
              <a:ext uri="{FF2B5EF4-FFF2-40B4-BE49-F238E27FC236}">
                <a16:creationId xmlns:a16="http://schemas.microsoft.com/office/drawing/2014/main" id="{01627FAD-5F8B-78FF-1A14-9882A710AD76}"/>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6163901" y="8323510"/>
            <a:ext cx="5715000" cy="2088356"/>
          </a:xfrm>
          <a:prstGeom prst="rect">
            <a:avLst/>
          </a:prstGeom>
        </p:spPr>
      </p:pic>
    </p:spTree>
    <p:extLst>
      <p:ext uri="{BB962C8B-B14F-4D97-AF65-F5344CB8AC3E}">
        <p14:creationId xmlns:p14="http://schemas.microsoft.com/office/powerpoint/2010/main" val="1536358797"/>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additive="base">
                                        <p:cTn id="12" dur="500" fill="hold"/>
                                        <p:tgtEl>
                                          <p:spTgt spid="37"/>
                                        </p:tgtEl>
                                        <p:attrNameLst>
                                          <p:attrName>ppt_x</p:attrName>
                                        </p:attrNameLst>
                                      </p:cBhvr>
                                      <p:tavLst>
                                        <p:tav tm="0">
                                          <p:val>
                                            <p:strVal val="#ppt_x"/>
                                          </p:val>
                                        </p:tav>
                                        <p:tav tm="100000">
                                          <p:val>
                                            <p:strVal val="#ppt_x"/>
                                          </p:val>
                                        </p:tav>
                                      </p:tavLst>
                                    </p:anim>
                                    <p:anim calcmode="lin" valueType="num">
                                      <p:cBhvr additive="base">
                                        <p:cTn id="13"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996287" y="-2095500"/>
            <a:ext cx="8505140" cy="13257780"/>
          </a:xfrm>
          <a:prstGeom prst="rect">
            <a:avLst/>
          </a:prstGeom>
        </p:spPr>
      </p:pic>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938379">
            <a:off x="-133134" y="8212986"/>
            <a:ext cx="1056947" cy="1984029"/>
          </a:xfrm>
          <a:prstGeom prst="rect">
            <a:avLst/>
          </a:prstGeom>
        </p:spPr>
      </p:pic>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248857" y="795801"/>
            <a:ext cx="1165979" cy="1185377"/>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082063">
            <a:off x="17039771" y="7508401"/>
            <a:ext cx="1505652" cy="566672"/>
          </a:xfrm>
          <a:prstGeom prst="rect">
            <a:avLst/>
          </a:prstGeom>
        </p:spPr>
      </p:pic>
      <p:sp>
        <p:nvSpPr>
          <p:cNvPr id="14" name="TextBox 13">
            <a:extLst>
              <a:ext uri="{FF2B5EF4-FFF2-40B4-BE49-F238E27FC236}">
                <a16:creationId xmlns:a16="http://schemas.microsoft.com/office/drawing/2014/main" id="{4E4B5B25-FF07-9AC1-7A00-079A608DC7EB}"/>
              </a:ext>
            </a:extLst>
          </p:cNvPr>
          <p:cNvSpPr txBox="1"/>
          <p:nvPr/>
        </p:nvSpPr>
        <p:spPr>
          <a:xfrm>
            <a:off x="533400" y="2346484"/>
            <a:ext cx="11049000" cy="5594032"/>
          </a:xfrm>
          <a:prstGeom prst="rect">
            <a:avLst/>
          </a:prstGeom>
        </p:spPr>
        <p:txBody>
          <a:bodyPr wrap="square" lIns="0" tIns="0" rIns="0" bIns="0" rtlCol="0" anchor="t">
            <a:spAutoFit/>
          </a:bodyPr>
          <a:lstStyle/>
          <a:p>
            <a:pPr algn="ctr">
              <a:lnSpc>
                <a:spcPct val="150000"/>
              </a:lnSpc>
              <a:spcBef>
                <a:spcPct val="0"/>
              </a:spcBef>
            </a:pPr>
            <a:r>
              <a:rPr lang="en-US" sz="6600" b="1" spc="84">
                <a:latin typeface="Arial" panose="020B0604020202020204" pitchFamily="34" charset="0"/>
                <a:cs typeface="Arial" panose="020B0604020202020204" pitchFamily="34" charset="0"/>
              </a:rPr>
              <a:t>VẬN DỤNG:</a:t>
            </a:r>
          </a:p>
          <a:p>
            <a:pPr algn="ctr">
              <a:lnSpc>
                <a:spcPct val="150000"/>
              </a:lnSpc>
              <a:spcBef>
                <a:spcPct val="0"/>
              </a:spcBef>
            </a:pPr>
            <a:r>
              <a:rPr lang="vi-VN" sz="6200" b="1" spc="84">
                <a:cs typeface="Arial" panose="020B0604020202020204" pitchFamily="34" charset="0"/>
              </a:rPr>
              <a:t>Tham gia những việc làm cụ thể để góp phần xây dựng truyền thống nhà trường</a:t>
            </a:r>
            <a:endParaRPr lang="vi-VN" sz="6200" b="1" spc="84">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3322452"/>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pic>
        <p:nvPicPr>
          <p:cNvPr id="12"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571006" y="111741"/>
            <a:ext cx="1229358" cy="1249810"/>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9338087">
            <a:off x="13760" y="502772"/>
            <a:ext cx="1402206" cy="527739"/>
          </a:xfrm>
          <a:prstGeom prst="rect">
            <a:avLst/>
          </a:prstGeom>
        </p:spPr>
      </p:pic>
      <p:sp>
        <p:nvSpPr>
          <p:cNvPr id="20" name="Freeform 4">
            <a:extLst>
              <a:ext uri="{FF2B5EF4-FFF2-40B4-BE49-F238E27FC236}">
                <a16:creationId xmlns:a16="http://schemas.microsoft.com/office/drawing/2014/main" id="{3AF073DD-9077-FD0B-3210-D71A9911FD5F}"/>
              </a:ext>
            </a:extLst>
          </p:cNvPr>
          <p:cNvSpPr/>
          <p:nvPr/>
        </p:nvSpPr>
        <p:spPr>
          <a:xfrm>
            <a:off x="1294935" y="1070719"/>
            <a:ext cx="10950740" cy="8536356"/>
          </a:xfrm>
          <a:custGeom>
            <a:avLst/>
            <a:gdLst/>
            <a:ahLst/>
            <a:cxnLst/>
            <a:rect l="l" t="t" r="r" b="b"/>
            <a:pathLst>
              <a:path w="2729626" h="2002089">
                <a:moveTo>
                  <a:pt x="38097" y="0"/>
                </a:moveTo>
                <a:lnTo>
                  <a:pt x="2691530" y="0"/>
                </a:lnTo>
                <a:cubicBezTo>
                  <a:pt x="2712570" y="0"/>
                  <a:pt x="2729626" y="17057"/>
                  <a:pt x="2729626" y="38097"/>
                </a:cubicBezTo>
                <a:lnTo>
                  <a:pt x="2729626" y="1963992"/>
                </a:lnTo>
                <a:cubicBezTo>
                  <a:pt x="2729626" y="1985032"/>
                  <a:pt x="2712570" y="2002089"/>
                  <a:pt x="2691530" y="2002089"/>
                </a:cubicBezTo>
                <a:lnTo>
                  <a:pt x="38097" y="2002089"/>
                </a:lnTo>
                <a:cubicBezTo>
                  <a:pt x="17057" y="2002089"/>
                  <a:pt x="0" y="1985032"/>
                  <a:pt x="0" y="1963992"/>
                </a:cubicBezTo>
                <a:lnTo>
                  <a:pt x="0" y="38097"/>
                </a:lnTo>
                <a:cubicBezTo>
                  <a:pt x="0" y="17057"/>
                  <a:pt x="17057" y="0"/>
                  <a:pt x="38097" y="0"/>
                </a:cubicBezTo>
                <a:close/>
              </a:path>
            </a:pathLst>
          </a:custGeom>
          <a:solidFill>
            <a:schemeClr val="accent6">
              <a:lumMod val="20000"/>
              <a:lumOff val="80000"/>
            </a:schemeClr>
          </a:solidFill>
        </p:spPr>
        <p:txBody>
          <a:bodyPr/>
          <a:lstStyle/>
          <a:p>
            <a:endParaRPr lang="en-US"/>
          </a:p>
        </p:txBody>
      </p:sp>
      <p:grpSp>
        <p:nvGrpSpPr>
          <p:cNvPr id="21" name="Group 20">
            <a:extLst>
              <a:ext uri="{FF2B5EF4-FFF2-40B4-BE49-F238E27FC236}">
                <a16:creationId xmlns:a16="http://schemas.microsoft.com/office/drawing/2014/main" id="{932AD5F9-3FC5-47CC-A9DF-B0412E2F3859}"/>
              </a:ext>
            </a:extLst>
          </p:cNvPr>
          <p:cNvGrpSpPr/>
          <p:nvPr/>
        </p:nvGrpSpPr>
        <p:grpSpPr>
          <a:xfrm>
            <a:off x="11396445" y="2281904"/>
            <a:ext cx="6400799" cy="5917610"/>
            <a:chOff x="11396446" y="2382787"/>
            <a:chExt cx="6400799" cy="5917610"/>
          </a:xfrm>
        </p:grpSpPr>
        <p:sp>
          <p:nvSpPr>
            <p:cNvPr id="22" name="Oval 21">
              <a:extLst>
                <a:ext uri="{FF2B5EF4-FFF2-40B4-BE49-F238E27FC236}">
                  <a16:creationId xmlns:a16="http://schemas.microsoft.com/office/drawing/2014/main" id="{6FA1B0B5-3DF4-6DAC-390E-873F70D59B9A}"/>
                </a:ext>
              </a:extLst>
            </p:cNvPr>
            <p:cNvSpPr/>
            <p:nvPr/>
          </p:nvSpPr>
          <p:spPr>
            <a:xfrm>
              <a:off x="11396446" y="2382787"/>
              <a:ext cx="6400799" cy="5917610"/>
            </a:xfrm>
            <a:prstGeom prst="ellipse">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DF25178-70E0-4DC7-3353-97DEFAA57561}"/>
                </a:ext>
              </a:extLst>
            </p:cNvPr>
            <p:cNvSpPr txBox="1"/>
            <p:nvPr/>
          </p:nvSpPr>
          <p:spPr>
            <a:xfrm>
              <a:off x="11548845" y="4803803"/>
              <a:ext cx="6095999" cy="1015663"/>
            </a:xfrm>
            <a:prstGeom prst="rect">
              <a:avLst/>
            </a:prstGeom>
            <a:noFill/>
          </p:spPr>
          <p:txBody>
            <a:bodyPr wrap="square" rtlCol="0">
              <a:spAutoFit/>
            </a:bodyPr>
            <a:lstStyle/>
            <a:p>
              <a:pPr algn="ctr"/>
              <a:r>
                <a:rPr lang="en-US" sz="6000" b="1" dirty="0">
                  <a:solidFill>
                    <a:schemeClr val="accent1">
                      <a:lumMod val="50000"/>
                    </a:schemeClr>
                  </a:solidFill>
                  <a:latin typeface="Arial" panose="020B0604020202020204" pitchFamily="34" charset="0"/>
                  <a:cs typeface="Arial" panose="020B0604020202020204" pitchFamily="34" charset="0"/>
                </a:rPr>
                <a:t>KHỞI ĐỘNG</a:t>
              </a:r>
            </a:p>
          </p:txBody>
        </p:sp>
      </p:grpSp>
      <p:sp>
        <p:nvSpPr>
          <p:cNvPr id="24" name="TextBox 23">
            <a:extLst>
              <a:ext uri="{FF2B5EF4-FFF2-40B4-BE49-F238E27FC236}">
                <a16:creationId xmlns:a16="http://schemas.microsoft.com/office/drawing/2014/main" id="{8E9C5C96-5C53-ABB1-EFC8-72E90B6129D0}"/>
              </a:ext>
            </a:extLst>
          </p:cNvPr>
          <p:cNvSpPr txBox="1"/>
          <p:nvPr/>
        </p:nvSpPr>
        <p:spPr>
          <a:xfrm>
            <a:off x="1861634" y="1845253"/>
            <a:ext cx="9212444" cy="7364901"/>
          </a:xfrm>
          <a:prstGeom prst="rect">
            <a:avLst/>
          </a:prstGeom>
          <a:noFill/>
        </p:spPr>
        <p:txBody>
          <a:bodyPr wrap="square">
            <a:spAutoFit/>
          </a:bodyPr>
          <a:lstStyle/>
          <a:p>
            <a:pPr marL="571500" marR="0" indent="-571500" algn="just">
              <a:lnSpc>
                <a:spcPct val="150000"/>
              </a:lnSpc>
              <a:spcBef>
                <a:spcPts val="0"/>
              </a:spcBef>
              <a:spcAft>
                <a:spcPts val="0"/>
              </a:spcAft>
              <a:buFont typeface="Wingdings" panose="05000000000000000000" pitchFamily="2" charset="2"/>
              <a:buChar char="v"/>
            </a:pPr>
            <a:r>
              <a:rPr lang="en-US" sz="4200" b="1" dirty="0" err="1">
                <a:latin typeface="Arial" panose="020B0604020202020204" pitchFamily="34" charset="0"/>
                <a:ea typeface="Calibri" panose="020F0502020204030204" pitchFamily="34" charset="0"/>
                <a:cs typeface="Arial" panose="020B0604020202020204" pitchFamily="34" charset="0"/>
              </a:rPr>
              <a:t>Luật</a:t>
            </a:r>
            <a:r>
              <a:rPr lang="en-US" sz="4200" b="1" dirty="0">
                <a:latin typeface="Arial" panose="020B0604020202020204" pitchFamily="34" charset="0"/>
                <a:ea typeface="Calibri" panose="020F0502020204030204" pitchFamily="34" charset="0"/>
                <a:cs typeface="Arial" panose="020B0604020202020204" pitchFamily="34" charset="0"/>
              </a:rPr>
              <a:t> </a:t>
            </a:r>
            <a:r>
              <a:rPr lang="en-US" sz="4200" b="1" dirty="0" err="1">
                <a:latin typeface="Arial" panose="020B0604020202020204" pitchFamily="34" charset="0"/>
                <a:ea typeface="Calibri" panose="020F0502020204030204" pitchFamily="34" charset="0"/>
                <a:cs typeface="Arial" panose="020B0604020202020204" pitchFamily="34" charset="0"/>
              </a:rPr>
              <a:t>chơi</a:t>
            </a:r>
            <a:r>
              <a:rPr lang="en-US" sz="4200" b="1" dirty="0">
                <a:latin typeface="Arial" panose="020B0604020202020204" pitchFamily="34" charset="0"/>
                <a:ea typeface="Calibri" panose="020F0502020204030204" pitchFamily="34" charset="0"/>
                <a:cs typeface="Arial" panose="020B0604020202020204" pitchFamily="34" charset="0"/>
              </a:rPr>
              <a:t>:</a:t>
            </a:r>
          </a:p>
          <a:p>
            <a:pPr marL="571500" marR="0" indent="-571500" algn="just">
              <a:lnSpc>
                <a:spcPct val="150000"/>
              </a:lnSpc>
              <a:spcBef>
                <a:spcPts val="0"/>
              </a:spcBef>
              <a:spcAft>
                <a:spcPts val="0"/>
              </a:spcAft>
              <a:buFont typeface="Wingdings" panose="05000000000000000000" pitchFamily="2" charset="2"/>
              <a:buChar char="§"/>
            </a:pPr>
            <a:r>
              <a:rPr lang="vi-VN" sz="4000">
                <a:ea typeface="Calibri" panose="020F0502020204030204" pitchFamily="34" charset="0"/>
                <a:cs typeface="Arial" panose="020B0604020202020204" pitchFamily="34" charset="0"/>
              </a:rPr>
              <a:t>Cả lớp chia thành 2 nhóm.</a:t>
            </a:r>
          </a:p>
          <a:p>
            <a:pPr marL="571500" marR="0" indent="-571500" algn="just">
              <a:lnSpc>
                <a:spcPct val="150000"/>
              </a:lnSpc>
              <a:spcBef>
                <a:spcPts val="0"/>
              </a:spcBef>
              <a:spcAft>
                <a:spcPts val="0"/>
              </a:spcAft>
              <a:buFont typeface="Wingdings" panose="05000000000000000000" pitchFamily="2" charset="2"/>
              <a:buChar char="§"/>
            </a:pPr>
            <a:r>
              <a:rPr lang="vi-VN" sz="4000">
                <a:ea typeface="Calibri" panose="020F0502020204030204" pitchFamily="34" charset="0"/>
                <a:cs typeface="Arial" panose="020B0604020202020204" pitchFamily="34" charset="0"/>
              </a:rPr>
              <a:t>Các nhóm sẽ thảo luận trong vòng 30 giây để đưa ra câu trả lời cho các câu hỏi.</a:t>
            </a:r>
          </a:p>
          <a:p>
            <a:pPr marL="571500" marR="0" indent="-571500" algn="just">
              <a:lnSpc>
                <a:spcPct val="150000"/>
              </a:lnSpc>
              <a:spcBef>
                <a:spcPts val="0"/>
              </a:spcBef>
              <a:spcAft>
                <a:spcPts val="0"/>
              </a:spcAft>
              <a:buFont typeface="Wingdings" panose="05000000000000000000" pitchFamily="2" charset="2"/>
              <a:buChar char="§"/>
            </a:pPr>
            <a:r>
              <a:rPr lang="vi-VN" sz="4000">
                <a:ea typeface="Calibri" panose="020F0502020204030204" pitchFamily="34" charset="0"/>
                <a:cs typeface="Arial" panose="020B0604020202020204" pitchFamily="34" charset="0"/>
              </a:rPr>
              <a:t>Nhóm nào đưa ra câu trả lời đúng trong thời gian ngắn hơn sẽ được tính điểm</a:t>
            </a:r>
            <a:r>
              <a:rPr lang="en-US" sz="4000">
                <a:ea typeface="Calibri" panose="020F0502020204030204" pitchFamily="34" charset="0"/>
                <a:cs typeface="Arial" panose="020B0604020202020204" pitchFamily="34" charset="0"/>
              </a:rPr>
              <a:t>.</a:t>
            </a:r>
            <a:endParaRPr lang="vi-VN" sz="4000" dirty="0">
              <a:ea typeface="Calibri" panose="020F0502020204030204" pitchFamily="34" charset="0"/>
              <a:cs typeface="Arial" panose="020B0604020202020204" pitchFamily="34" charset="0"/>
            </a:endParaRPr>
          </a:p>
        </p:txBody>
      </p:sp>
      <p:pic>
        <p:nvPicPr>
          <p:cNvPr id="25" name="Picture 13">
            <a:extLst>
              <a:ext uri="{FF2B5EF4-FFF2-40B4-BE49-F238E27FC236}">
                <a16:creationId xmlns:a16="http://schemas.microsoft.com/office/drawing/2014/main" id="{F7D5F9C9-2161-BD20-9112-5D82F120776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3168053" y="6483227"/>
            <a:ext cx="2857584" cy="3803773"/>
          </a:xfrm>
          <a:prstGeom prst="rect">
            <a:avLst/>
          </a:prstGeom>
        </p:spPr>
      </p:pic>
      <p:grpSp>
        <p:nvGrpSpPr>
          <p:cNvPr id="26" name="Group 25">
            <a:extLst>
              <a:ext uri="{FF2B5EF4-FFF2-40B4-BE49-F238E27FC236}">
                <a16:creationId xmlns:a16="http://schemas.microsoft.com/office/drawing/2014/main" id="{01E4085D-9255-66C9-6D8C-DEEA79DCFAEA}"/>
              </a:ext>
            </a:extLst>
          </p:cNvPr>
          <p:cNvGrpSpPr/>
          <p:nvPr/>
        </p:nvGrpSpPr>
        <p:grpSpPr>
          <a:xfrm>
            <a:off x="1894291" y="483307"/>
            <a:ext cx="9753600" cy="1174824"/>
            <a:chOff x="7412086" y="466677"/>
            <a:chExt cx="9753600" cy="1174824"/>
          </a:xfrm>
        </p:grpSpPr>
        <p:pic>
          <p:nvPicPr>
            <p:cNvPr id="27" name="Picture 9">
              <a:extLst>
                <a:ext uri="{FF2B5EF4-FFF2-40B4-BE49-F238E27FC236}">
                  <a16:creationId xmlns:a16="http://schemas.microsoft.com/office/drawing/2014/main" id="{5CCE9CBD-54DB-F8C8-C532-8A7126AE7EC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7412086" y="466677"/>
              <a:ext cx="9753600" cy="1174824"/>
            </a:xfrm>
            <a:prstGeom prst="rect">
              <a:avLst/>
            </a:prstGeom>
          </p:spPr>
        </p:pic>
        <p:sp>
          <p:nvSpPr>
            <p:cNvPr id="28" name="TextBox 27">
              <a:extLst>
                <a:ext uri="{FF2B5EF4-FFF2-40B4-BE49-F238E27FC236}">
                  <a16:creationId xmlns:a16="http://schemas.microsoft.com/office/drawing/2014/main" id="{5DBE6F6B-D138-3C77-5295-AA47B48D341A}"/>
                </a:ext>
              </a:extLst>
            </p:cNvPr>
            <p:cNvSpPr txBox="1"/>
            <p:nvPr/>
          </p:nvSpPr>
          <p:spPr>
            <a:xfrm>
              <a:off x="7625263" y="663295"/>
              <a:ext cx="9433325" cy="738664"/>
            </a:xfrm>
            <a:prstGeom prst="rect">
              <a:avLst/>
            </a:prstGeom>
            <a:noFill/>
          </p:spPr>
          <p:txBody>
            <a:bodyPr wrap="square" rtlCol="0">
              <a:spAutoFit/>
            </a:bodyPr>
            <a:lstStyle/>
            <a:p>
              <a:pPr algn="ctr"/>
              <a:r>
                <a:rPr lang="en-US" sz="4200" b="1" dirty="0" err="1">
                  <a:solidFill>
                    <a:schemeClr val="bg1"/>
                  </a:solidFill>
                  <a:latin typeface="Arial" panose="020B0604020202020204" pitchFamily="34" charset="0"/>
                  <a:cs typeface="Arial" panose="020B0604020202020204" pitchFamily="34" charset="0"/>
                </a:rPr>
                <a:t>Trò</a:t>
              </a:r>
              <a:r>
                <a:rPr lang="en-US" sz="4200" b="1" dirty="0">
                  <a:solidFill>
                    <a:schemeClr val="bg1"/>
                  </a:solidFill>
                  <a:latin typeface="Arial" panose="020B0604020202020204" pitchFamily="34" charset="0"/>
                  <a:cs typeface="Arial" panose="020B0604020202020204" pitchFamily="34" charset="0"/>
                </a:rPr>
                <a:t> </a:t>
              </a:r>
              <a:r>
                <a:rPr lang="en-US" sz="4200" b="1" err="1">
                  <a:solidFill>
                    <a:schemeClr val="bg1"/>
                  </a:solidFill>
                  <a:latin typeface="Arial" panose="020B0604020202020204" pitchFamily="34" charset="0"/>
                  <a:cs typeface="Arial" panose="020B0604020202020204" pitchFamily="34" charset="0"/>
                </a:rPr>
                <a:t>chơi</a:t>
              </a:r>
              <a:r>
                <a:rPr lang="en-US" sz="4200" b="1">
                  <a:solidFill>
                    <a:schemeClr val="bg1"/>
                  </a:solidFill>
                  <a:latin typeface="Arial" panose="020B0604020202020204" pitchFamily="34" charset="0"/>
                  <a:cs typeface="Arial" panose="020B0604020202020204" pitchFamily="34" charset="0"/>
                </a:rPr>
                <a:t> “</a:t>
              </a:r>
              <a:r>
                <a:rPr lang="vi-VN" sz="4200" b="1">
                  <a:solidFill>
                    <a:schemeClr val="bg1"/>
                  </a:solidFill>
                  <a:latin typeface="Arial" panose="020B0604020202020204" pitchFamily="34" charset="0"/>
                  <a:cs typeface="Arial" panose="020B0604020202020204" pitchFamily="34" charset="0"/>
                </a:rPr>
                <a:t>Như thế nào và ở đâu</a:t>
              </a:r>
              <a:r>
                <a:rPr lang="en-US" sz="4200" b="1">
                  <a:solidFill>
                    <a:schemeClr val="bg1"/>
                  </a:solidFill>
                  <a:latin typeface="Arial" panose="020B0604020202020204" pitchFamily="34" charset="0"/>
                  <a:cs typeface="Arial" panose="020B0604020202020204" pitchFamily="34" charset="0"/>
                </a:rPr>
                <a:t>?”</a:t>
              </a:r>
              <a:endParaRPr lang="en-US" sz="4200" b="1" dirty="0">
                <a:solidFill>
                  <a:schemeClr val="bg1"/>
                </a:solidFill>
                <a:latin typeface="Arial" panose="020B0604020202020204" pitchFamily="34" charset="0"/>
                <a:cs typeface="Arial" panose="020B0604020202020204" pitchFamily="34" charset="0"/>
              </a:endParaRPr>
            </a:p>
          </p:txBody>
        </p:sp>
      </p:grpSp>
      <p:grpSp>
        <p:nvGrpSpPr>
          <p:cNvPr id="17" name="Group 16">
            <a:extLst>
              <a:ext uri="{FF2B5EF4-FFF2-40B4-BE49-F238E27FC236}">
                <a16:creationId xmlns:a16="http://schemas.microsoft.com/office/drawing/2014/main" id="{8219811E-31AC-8AB3-8576-199069E9A4A7}"/>
              </a:ext>
            </a:extLst>
          </p:cNvPr>
          <p:cNvGrpSpPr/>
          <p:nvPr/>
        </p:nvGrpSpPr>
        <p:grpSpPr>
          <a:xfrm>
            <a:off x="11074078" y="8467480"/>
            <a:ext cx="1371600" cy="1404257"/>
            <a:chOff x="286599" y="7416244"/>
            <a:chExt cx="2172606" cy="2547227"/>
          </a:xfrm>
        </p:grpSpPr>
        <p:sp>
          <p:nvSpPr>
            <p:cNvPr id="18" name="Freeform 8">
              <a:extLst>
                <a:ext uri="{FF2B5EF4-FFF2-40B4-BE49-F238E27FC236}">
                  <a16:creationId xmlns:a16="http://schemas.microsoft.com/office/drawing/2014/main" id="{2CBF9732-B992-6F17-CE24-DC3E4C293A2D}"/>
                </a:ext>
              </a:extLst>
            </p:cNvPr>
            <p:cNvSpPr/>
            <p:nvPr/>
          </p:nvSpPr>
          <p:spPr>
            <a:xfrm>
              <a:off x="286599" y="8267700"/>
              <a:ext cx="1695771" cy="1695771"/>
            </a:xfrm>
            <a:custGeom>
              <a:avLst/>
              <a:gdLst/>
              <a:ahLst/>
              <a:cxnLst/>
              <a:rect l="l" t="t" r="r" b="b"/>
              <a:pathLst>
                <a:path w="1695771" h="1695771">
                  <a:moveTo>
                    <a:pt x="0" y="0"/>
                  </a:moveTo>
                  <a:lnTo>
                    <a:pt x="1695770" y="0"/>
                  </a:lnTo>
                  <a:lnTo>
                    <a:pt x="1695770" y="1695770"/>
                  </a:lnTo>
                  <a:lnTo>
                    <a:pt x="0" y="169577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9" name="Freeform 11">
              <a:extLst>
                <a:ext uri="{FF2B5EF4-FFF2-40B4-BE49-F238E27FC236}">
                  <a16:creationId xmlns:a16="http://schemas.microsoft.com/office/drawing/2014/main" id="{52E43671-D602-0813-C0E0-5262AC0566E3}"/>
                </a:ext>
              </a:extLst>
            </p:cNvPr>
            <p:cNvSpPr/>
            <p:nvPr/>
          </p:nvSpPr>
          <p:spPr>
            <a:xfrm>
              <a:off x="1505535" y="7416244"/>
              <a:ext cx="953670" cy="953670"/>
            </a:xfrm>
            <a:custGeom>
              <a:avLst/>
              <a:gdLst/>
              <a:ahLst/>
              <a:cxnLst/>
              <a:rect l="l" t="t" r="r" b="b"/>
              <a:pathLst>
                <a:path w="953670" h="953670">
                  <a:moveTo>
                    <a:pt x="0" y="0"/>
                  </a:moveTo>
                  <a:lnTo>
                    <a:pt x="953670" y="0"/>
                  </a:lnTo>
                  <a:lnTo>
                    <a:pt x="953670" y="953670"/>
                  </a:lnTo>
                  <a:lnTo>
                    <a:pt x="0" y="95367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grpSp>
    </p:spTree>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4">
                                            <p:txEl>
                                              <p:pRg st="0" end="0"/>
                                            </p:txEl>
                                          </p:spTgt>
                                        </p:tgtEl>
                                        <p:attrNameLst>
                                          <p:attrName>style.visibility</p:attrName>
                                        </p:attrNameLst>
                                      </p:cBhvr>
                                      <p:to>
                                        <p:strVal val="visible"/>
                                      </p:to>
                                    </p:set>
                                    <p:animEffect transition="in" filter="wipe(left)">
                                      <p:cBhvr>
                                        <p:cTn id="12" dur="500"/>
                                        <p:tgtEl>
                                          <p:spTgt spid="2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4">
                                            <p:txEl>
                                              <p:pRg st="1" end="1"/>
                                            </p:txEl>
                                          </p:spTgt>
                                        </p:tgtEl>
                                        <p:attrNameLst>
                                          <p:attrName>style.visibility</p:attrName>
                                        </p:attrNameLst>
                                      </p:cBhvr>
                                      <p:to>
                                        <p:strVal val="visible"/>
                                      </p:to>
                                    </p:set>
                                    <p:animEffect transition="in" filter="wipe(left)">
                                      <p:cBhvr>
                                        <p:cTn id="17" dur="500"/>
                                        <p:tgtEl>
                                          <p:spTgt spid="24">
                                            <p:txEl>
                                              <p:pRg st="1" end="1"/>
                                            </p:txEl>
                                          </p:spTgt>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24">
                                            <p:txEl>
                                              <p:pRg st="2" end="2"/>
                                            </p:txEl>
                                          </p:spTgt>
                                        </p:tgtEl>
                                        <p:attrNameLst>
                                          <p:attrName>style.visibility</p:attrName>
                                        </p:attrNameLst>
                                      </p:cBhvr>
                                      <p:to>
                                        <p:strVal val="visible"/>
                                      </p:to>
                                    </p:set>
                                    <p:animEffect transition="in" filter="wipe(left)">
                                      <p:cBhvr>
                                        <p:cTn id="21" dur="500"/>
                                        <p:tgtEl>
                                          <p:spTgt spid="24">
                                            <p:txEl>
                                              <p:pRg st="2" end="2"/>
                                            </p:txEl>
                                          </p:spTgt>
                                        </p:tgtEl>
                                      </p:cBhvr>
                                    </p:animEffect>
                                  </p:childTnLst>
                                </p:cTn>
                              </p:par>
                            </p:childTnLst>
                          </p:cTn>
                        </p:par>
                        <p:par>
                          <p:cTn id="22" fill="hold">
                            <p:stCondLst>
                              <p:cond delay="1000"/>
                            </p:stCondLst>
                            <p:childTnLst>
                              <p:par>
                                <p:cTn id="23" presetID="22" presetClass="entr" presetSubtype="8" fill="hold" grpId="0" nodeType="afterEffect">
                                  <p:stCondLst>
                                    <p:cond delay="0"/>
                                  </p:stCondLst>
                                  <p:childTnLst>
                                    <p:set>
                                      <p:cBhvr>
                                        <p:cTn id="24" dur="1" fill="hold">
                                          <p:stCondLst>
                                            <p:cond delay="0"/>
                                          </p:stCondLst>
                                        </p:cTn>
                                        <p:tgtEl>
                                          <p:spTgt spid="24">
                                            <p:txEl>
                                              <p:pRg st="3" end="3"/>
                                            </p:txEl>
                                          </p:spTgt>
                                        </p:tgtEl>
                                        <p:attrNameLst>
                                          <p:attrName>style.visibility</p:attrName>
                                        </p:attrNameLst>
                                      </p:cBhvr>
                                      <p:to>
                                        <p:strVal val="visible"/>
                                      </p:to>
                                    </p:set>
                                    <p:animEffect transition="in" filter="wipe(left)">
                                      <p:cBhvr>
                                        <p:cTn id="25" dur="500"/>
                                        <p:tgtEl>
                                          <p:spTgt spid="2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pic>
        <p:nvPicPr>
          <p:cNvPr id="12"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9595840">
            <a:off x="-735738" y="8572479"/>
            <a:ext cx="2016426" cy="1880776"/>
          </a:xfrm>
          <a:prstGeom prst="rect">
            <a:avLst/>
          </a:prstGeom>
        </p:spPr>
      </p:pic>
      <p:grpSp>
        <p:nvGrpSpPr>
          <p:cNvPr id="7" name="Group 6">
            <a:extLst>
              <a:ext uri="{FF2B5EF4-FFF2-40B4-BE49-F238E27FC236}">
                <a16:creationId xmlns:a16="http://schemas.microsoft.com/office/drawing/2014/main" id="{23913D39-AD19-EE62-B22B-2E1CA6F93D1B}"/>
              </a:ext>
            </a:extLst>
          </p:cNvPr>
          <p:cNvGrpSpPr/>
          <p:nvPr/>
        </p:nvGrpSpPr>
        <p:grpSpPr>
          <a:xfrm>
            <a:off x="1101985" y="532317"/>
            <a:ext cx="8281308" cy="4705891"/>
            <a:chOff x="1101985" y="532317"/>
            <a:chExt cx="8281308" cy="4705891"/>
          </a:xfrm>
        </p:grpSpPr>
        <p:grpSp>
          <p:nvGrpSpPr>
            <p:cNvPr id="8" name="Group 7">
              <a:extLst>
                <a:ext uri="{FF2B5EF4-FFF2-40B4-BE49-F238E27FC236}">
                  <a16:creationId xmlns:a16="http://schemas.microsoft.com/office/drawing/2014/main" id="{EBB80602-6649-763E-3759-A973CF257033}"/>
                </a:ext>
              </a:extLst>
            </p:cNvPr>
            <p:cNvGrpSpPr/>
            <p:nvPr/>
          </p:nvGrpSpPr>
          <p:grpSpPr>
            <a:xfrm>
              <a:off x="1101985" y="971009"/>
              <a:ext cx="8115300" cy="4267199"/>
              <a:chOff x="1028700" y="5338043"/>
              <a:chExt cx="8115300" cy="4267199"/>
            </a:xfrm>
          </p:grpSpPr>
          <p:grpSp>
            <p:nvGrpSpPr>
              <p:cNvPr id="13" name="Group 12">
                <a:extLst>
                  <a:ext uri="{FF2B5EF4-FFF2-40B4-BE49-F238E27FC236}">
                    <a16:creationId xmlns:a16="http://schemas.microsoft.com/office/drawing/2014/main" id="{C7627079-5FAA-E977-1622-57091CAA1EDF}"/>
                  </a:ext>
                </a:extLst>
              </p:cNvPr>
              <p:cNvGrpSpPr/>
              <p:nvPr/>
            </p:nvGrpSpPr>
            <p:grpSpPr>
              <a:xfrm>
                <a:off x="1028700" y="5338043"/>
                <a:ext cx="8115300" cy="4267199"/>
                <a:chOff x="1028700" y="5338044"/>
                <a:chExt cx="8115300" cy="3920256"/>
              </a:xfrm>
            </p:grpSpPr>
            <p:grpSp>
              <p:nvGrpSpPr>
                <p:cNvPr id="15" name="Group 3">
                  <a:extLst>
                    <a:ext uri="{FF2B5EF4-FFF2-40B4-BE49-F238E27FC236}">
                      <a16:creationId xmlns:a16="http://schemas.microsoft.com/office/drawing/2014/main" id="{617440C1-DDFF-DE86-50A1-A2663C2D13AB}"/>
                    </a:ext>
                  </a:extLst>
                </p:cNvPr>
                <p:cNvGrpSpPr/>
                <p:nvPr/>
              </p:nvGrpSpPr>
              <p:grpSpPr>
                <a:xfrm>
                  <a:off x="1028700" y="5483087"/>
                  <a:ext cx="7973720" cy="3775213"/>
                  <a:chOff x="0" y="0"/>
                  <a:chExt cx="10805670" cy="5116019"/>
                </a:xfrm>
              </p:grpSpPr>
              <p:sp>
                <p:nvSpPr>
                  <p:cNvPr id="27" name="Freeform 4">
                    <a:extLst>
                      <a:ext uri="{FF2B5EF4-FFF2-40B4-BE49-F238E27FC236}">
                        <a16:creationId xmlns:a16="http://schemas.microsoft.com/office/drawing/2014/main" id="{084CBE7C-D3BD-C3D3-44DA-1AD836686A57}"/>
                      </a:ext>
                    </a:extLst>
                  </p:cNvPr>
                  <p:cNvSpPr/>
                  <p:nvPr/>
                </p:nvSpPr>
                <p:spPr>
                  <a:xfrm>
                    <a:off x="-4213" y="0"/>
                    <a:ext cx="10809882" cy="5116019"/>
                  </a:xfrm>
                  <a:custGeom>
                    <a:avLst/>
                    <a:gdLst/>
                    <a:ahLst/>
                    <a:cxnLst/>
                    <a:rect l="l" t="t" r="r" b="b"/>
                    <a:pathLst>
                      <a:path w="10809882" h="5116019">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3610440"/>
                          <a:pt x="10800735" y="4353435"/>
                        </a:cubicBezTo>
                        <a:cubicBezTo>
                          <a:pt x="10800735" y="4567594"/>
                          <a:pt x="10809883" y="4866773"/>
                          <a:pt x="10809883" y="4866773"/>
                        </a:cubicBezTo>
                        <a:cubicBezTo>
                          <a:pt x="10809883" y="4995442"/>
                          <a:pt x="10805713" y="5116019"/>
                          <a:pt x="10552875" y="5107885"/>
                        </a:cubicBezTo>
                        <a:cubicBezTo>
                          <a:pt x="10552875" y="5107885"/>
                          <a:pt x="10176403" y="5087586"/>
                          <a:pt x="9081481" y="5095185"/>
                        </a:cubicBezTo>
                        <a:cubicBezTo>
                          <a:pt x="2545013" y="5103319"/>
                          <a:pt x="304023" y="5116019"/>
                          <a:pt x="304023" y="5116019"/>
                        </a:cubicBezTo>
                        <a:cubicBezTo>
                          <a:pt x="132548" y="5116019"/>
                          <a:pt x="4213" y="5014950"/>
                          <a:pt x="8532" y="4812403"/>
                        </a:cubicBezTo>
                        <a:cubicBezTo>
                          <a:pt x="8532" y="4812403"/>
                          <a:pt x="9630" y="4313862"/>
                          <a:pt x="4815" y="1388604"/>
                        </a:cubicBezTo>
                        <a:cubicBezTo>
                          <a:pt x="0" y="663668"/>
                          <a:pt x="25592" y="330596"/>
                          <a:pt x="25592" y="330596"/>
                        </a:cubicBezTo>
                        <a:cubicBezTo>
                          <a:pt x="27224" y="150571"/>
                          <a:pt x="143504" y="16918"/>
                          <a:pt x="278431" y="16918"/>
                        </a:cubicBezTo>
                        <a:close/>
                      </a:path>
                    </a:pathLst>
                  </a:custGeom>
                  <a:solidFill>
                    <a:srgbClr val="FFFFFF"/>
                  </a:solidFill>
                </p:spPr>
                <p:txBody>
                  <a:bodyPr/>
                  <a:lstStyle/>
                  <a:p>
                    <a:endParaRPr lang="en-US"/>
                  </a:p>
                </p:txBody>
              </p:sp>
            </p:grpSp>
            <p:grpSp>
              <p:nvGrpSpPr>
                <p:cNvPr id="16" name="Group 7">
                  <a:extLst>
                    <a:ext uri="{FF2B5EF4-FFF2-40B4-BE49-F238E27FC236}">
                      <a16:creationId xmlns:a16="http://schemas.microsoft.com/office/drawing/2014/main" id="{BD893199-1415-67D4-0158-B8AF9C7E5797}"/>
                    </a:ext>
                  </a:extLst>
                </p:cNvPr>
                <p:cNvGrpSpPr/>
                <p:nvPr/>
              </p:nvGrpSpPr>
              <p:grpSpPr>
                <a:xfrm>
                  <a:off x="1178371" y="5338044"/>
                  <a:ext cx="7965629" cy="3758427"/>
                  <a:chOff x="0" y="0"/>
                  <a:chExt cx="10821129" cy="5105739"/>
                </a:xfrm>
              </p:grpSpPr>
              <p:sp>
                <p:nvSpPr>
                  <p:cNvPr id="26" name="Freeform 8">
                    <a:extLst>
                      <a:ext uri="{FF2B5EF4-FFF2-40B4-BE49-F238E27FC236}">
                        <a16:creationId xmlns:a16="http://schemas.microsoft.com/office/drawing/2014/main" id="{33D62D63-2020-F61F-28CA-CBE8BB8B5ED7}"/>
                      </a:ext>
                    </a:extLst>
                  </p:cNvPr>
                  <p:cNvSpPr/>
                  <p:nvPr/>
                </p:nvSpPr>
                <p:spPr>
                  <a:xfrm>
                    <a:off x="-4213" y="0"/>
                    <a:ext cx="10825342" cy="5105739"/>
                  </a:xfrm>
                  <a:custGeom>
                    <a:avLst/>
                    <a:gdLst/>
                    <a:ahLst/>
                    <a:cxnLst/>
                    <a:rect l="l" t="t" r="r" b="b"/>
                    <a:pathLst>
                      <a:path w="10825342" h="5105739">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3601935"/>
                          <a:pt x="10816195" y="4343154"/>
                        </a:cubicBezTo>
                        <a:cubicBezTo>
                          <a:pt x="10816195" y="4557313"/>
                          <a:pt x="10825342" y="4856492"/>
                          <a:pt x="10825342" y="4856492"/>
                        </a:cubicBezTo>
                        <a:cubicBezTo>
                          <a:pt x="10825342" y="4985161"/>
                          <a:pt x="10821173" y="5105739"/>
                          <a:pt x="10568335" y="5097604"/>
                        </a:cubicBezTo>
                        <a:cubicBezTo>
                          <a:pt x="10568335" y="5097604"/>
                          <a:pt x="10191862" y="5077306"/>
                          <a:pt x="9095459" y="5084904"/>
                        </a:cubicBezTo>
                        <a:cubicBezTo>
                          <a:pt x="2547822" y="5093039"/>
                          <a:pt x="304023" y="5105739"/>
                          <a:pt x="304023" y="5105739"/>
                        </a:cubicBezTo>
                        <a:cubicBezTo>
                          <a:pt x="132548" y="5105739"/>
                          <a:pt x="4213" y="5004670"/>
                          <a:pt x="8532" y="4802122"/>
                        </a:cubicBezTo>
                        <a:cubicBezTo>
                          <a:pt x="8532" y="4802122"/>
                          <a:pt x="9630" y="4303581"/>
                          <a:pt x="4815" y="1387155"/>
                        </a:cubicBezTo>
                        <a:cubicBezTo>
                          <a:pt x="0" y="663668"/>
                          <a:pt x="25592" y="330596"/>
                          <a:pt x="25592" y="330596"/>
                        </a:cubicBezTo>
                        <a:cubicBezTo>
                          <a:pt x="27224" y="150571"/>
                          <a:pt x="143504" y="16918"/>
                          <a:pt x="278431" y="16918"/>
                        </a:cubicBezTo>
                        <a:close/>
                      </a:path>
                    </a:pathLst>
                  </a:custGeom>
                  <a:solidFill>
                    <a:srgbClr val="FDF0CF"/>
                  </a:solidFill>
                </p:spPr>
                <p:txBody>
                  <a:bodyPr/>
                  <a:lstStyle/>
                  <a:p>
                    <a:endParaRPr lang="en-US"/>
                  </a:p>
                </p:txBody>
              </p:sp>
            </p:grpSp>
          </p:grpSp>
          <p:sp>
            <p:nvSpPr>
              <p:cNvPr id="14" name="TextBox 13">
                <a:extLst>
                  <a:ext uri="{FF2B5EF4-FFF2-40B4-BE49-F238E27FC236}">
                    <a16:creationId xmlns:a16="http://schemas.microsoft.com/office/drawing/2014/main" id="{85E8E204-8C2A-320C-FA89-2EC9D6ED3373}"/>
                  </a:ext>
                </a:extLst>
              </p:cNvPr>
              <p:cNvSpPr txBox="1"/>
              <p:nvPr/>
            </p:nvSpPr>
            <p:spPr>
              <a:xfrm>
                <a:off x="1843930" y="5921363"/>
                <a:ext cx="6484839" cy="2748253"/>
              </a:xfrm>
              <a:prstGeom prst="rect">
                <a:avLst/>
              </a:prstGeom>
              <a:noFill/>
            </p:spPr>
            <p:txBody>
              <a:bodyPr wrap="square">
                <a:spAutoFit/>
              </a:bodyPr>
              <a:lstStyle/>
              <a:p>
                <a:pPr algn="just">
                  <a:lnSpc>
                    <a:spcPct val="150000"/>
                  </a:lnSpc>
                </a:pPr>
                <a:r>
                  <a:rPr lang="en-US" sz="4000">
                    <a:latin typeface="Arial" panose="020B0604020202020204" pitchFamily="34" charset="0"/>
                    <a:ea typeface="Calibri" panose="020F0502020204030204" pitchFamily="34" charset="0"/>
                    <a:cs typeface="Arial" panose="020B0604020202020204" pitchFamily="34" charset="0"/>
                  </a:rPr>
                  <a:t>1. </a:t>
                </a:r>
                <a:r>
                  <a:rPr lang="vi-VN" sz="4000">
                    <a:latin typeface="Arial" panose="020B0604020202020204" pitchFamily="34" charset="0"/>
                    <a:ea typeface="Calibri" panose="020F0502020204030204" pitchFamily="34" charset="0"/>
                    <a:cs typeface="Arial" panose="020B0604020202020204" pitchFamily="34" charset="0"/>
                  </a:rPr>
                  <a:t>Thường xuyên tham gia các hoạt động xây dựng truyền thống nhà trường</a:t>
                </a:r>
                <a:r>
                  <a:rPr lang="en-US" sz="4000">
                    <a:latin typeface="Arial" panose="020B0604020202020204" pitchFamily="34" charset="0"/>
                    <a:ea typeface="Calibri" panose="020F0502020204030204" pitchFamily="34" charset="0"/>
                    <a:cs typeface="Arial" panose="020B0604020202020204" pitchFamily="34" charset="0"/>
                  </a:rPr>
                  <a:t>.</a:t>
                </a:r>
                <a:r>
                  <a:rPr lang="vi-VN" sz="4000">
                    <a:latin typeface="Arial" panose="020B0604020202020204" pitchFamily="34" charset="0"/>
                    <a:ea typeface="Calibri" panose="020F0502020204030204" pitchFamily="34" charset="0"/>
                    <a:cs typeface="Arial" panose="020B0604020202020204" pitchFamily="34" charset="0"/>
                  </a:rPr>
                  <a:t> </a:t>
                </a:r>
                <a:endParaRPr lang="en-US" sz="4000" dirty="0">
                  <a:latin typeface="Arial" panose="020B0604020202020204" pitchFamily="34" charset="0"/>
                  <a:cs typeface="Arial" panose="020B0604020202020204" pitchFamily="34" charset="0"/>
                </a:endParaRPr>
              </a:p>
            </p:txBody>
          </p:sp>
        </p:grpSp>
        <p:pic>
          <p:nvPicPr>
            <p:cNvPr id="9" name="Picture 9">
              <a:extLst>
                <a:ext uri="{FF2B5EF4-FFF2-40B4-BE49-F238E27FC236}">
                  <a16:creationId xmlns:a16="http://schemas.microsoft.com/office/drawing/2014/main" id="{923C12E4-51A3-1F35-D077-ED59CA1EF3B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736438" y="532317"/>
              <a:ext cx="646855" cy="869853"/>
            </a:xfrm>
            <a:prstGeom prst="rect">
              <a:avLst/>
            </a:prstGeom>
          </p:spPr>
        </p:pic>
      </p:grpSp>
      <p:grpSp>
        <p:nvGrpSpPr>
          <p:cNvPr id="28" name="Group 27">
            <a:extLst>
              <a:ext uri="{FF2B5EF4-FFF2-40B4-BE49-F238E27FC236}">
                <a16:creationId xmlns:a16="http://schemas.microsoft.com/office/drawing/2014/main" id="{457D79A6-4430-0F27-7D7D-D0DEB55503C6}"/>
              </a:ext>
            </a:extLst>
          </p:cNvPr>
          <p:cNvGrpSpPr/>
          <p:nvPr/>
        </p:nvGrpSpPr>
        <p:grpSpPr>
          <a:xfrm>
            <a:off x="1028700" y="5372512"/>
            <a:ext cx="8262523" cy="4224644"/>
            <a:chOff x="1028700" y="5372512"/>
            <a:chExt cx="8262523" cy="4224644"/>
          </a:xfrm>
        </p:grpSpPr>
        <p:grpSp>
          <p:nvGrpSpPr>
            <p:cNvPr id="29" name="Group 28">
              <a:extLst>
                <a:ext uri="{FF2B5EF4-FFF2-40B4-BE49-F238E27FC236}">
                  <a16:creationId xmlns:a16="http://schemas.microsoft.com/office/drawing/2014/main" id="{6651E5DC-C849-2631-DEE6-983FEF4348A9}"/>
                </a:ext>
              </a:extLst>
            </p:cNvPr>
            <p:cNvGrpSpPr/>
            <p:nvPr/>
          </p:nvGrpSpPr>
          <p:grpSpPr>
            <a:xfrm>
              <a:off x="1028700" y="5676900"/>
              <a:ext cx="8115300" cy="3920256"/>
              <a:chOff x="1028700" y="1038225"/>
              <a:chExt cx="8115300" cy="3920256"/>
            </a:xfrm>
          </p:grpSpPr>
          <p:grpSp>
            <p:nvGrpSpPr>
              <p:cNvPr id="35" name="Group 34">
                <a:extLst>
                  <a:ext uri="{FF2B5EF4-FFF2-40B4-BE49-F238E27FC236}">
                    <a16:creationId xmlns:a16="http://schemas.microsoft.com/office/drawing/2014/main" id="{B7EEA439-C47E-8C2C-DD91-B9B519FE5383}"/>
                  </a:ext>
                </a:extLst>
              </p:cNvPr>
              <p:cNvGrpSpPr/>
              <p:nvPr/>
            </p:nvGrpSpPr>
            <p:grpSpPr>
              <a:xfrm>
                <a:off x="1028700" y="1038225"/>
                <a:ext cx="8115300" cy="3920256"/>
                <a:chOff x="1028700" y="1038225"/>
                <a:chExt cx="8115300" cy="3920256"/>
              </a:xfrm>
            </p:grpSpPr>
            <p:grpSp>
              <p:nvGrpSpPr>
                <p:cNvPr id="37" name="Group 5">
                  <a:extLst>
                    <a:ext uri="{FF2B5EF4-FFF2-40B4-BE49-F238E27FC236}">
                      <a16:creationId xmlns:a16="http://schemas.microsoft.com/office/drawing/2014/main" id="{D739158A-2F82-39C8-5618-9E8E0CD9E399}"/>
                    </a:ext>
                  </a:extLst>
                </p:cNvPr>
                <p:cNvGrpSpPr/>
                <p:nvPr/>
              </p:nvGrpSpPr>
              <p:grpSpPr>
                <a:xfrm>
                  <a:off x="1028700" y="1168764"/>
                  <a:ext cx="7973720" cy="3789717"/>
                  <a:chOff x="0" y="0"/>
                  <a:chExt cx="10805670" cy="5135675"/>
                </a:xfrm>
              </p:grpSpPr>
              <p:sp>
                <p:nvSpPr>
                  <p:cNvPr id="40" name="Freeform 6">
                    <a:extLst>
                      <a:ext uri="{FF2B5EF4-FFF2-40B4-BE49-F238E27FC236}">
                        <a16:creationId xmlns:a16="http://schemas.microsoft.com/office/drawing/2014/main" id="{19A79146-2510-8617-9ED4-DCB7727629A7}"/>
                      </a:ext>
                    </a:extLst>
                  </p:cNvPr>
                  <p:cNvSpPr/>
                  <p:nvPr/>
                </p:nvSpPr>
                <p:spPr>
                  <a:xfrm>
                    <a:off x="-4213" y="0"/>
                    <a:ext cx="10809882" cy="5135675"/>
                  </a:xfrm>
                  <a:custGeom>
                    <a:avLst/>
                    <a:gdLst/>
                    <a:ahLst/>
                    <a:cxnLst/>
                    <a:rect l="l" t="t" r="r" b="b"/>
                    <a:pathLst>
                      <a:path w="10809882" h="5135675">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3626703"/>
                          <a:pt x="10800735" y="4373090"/>
                        </a:cubicBezTo>
                        <a:cubicBezTo>
                          <a:pt x="10800735" y="4587249"/>
                          <a:pt x="10809883" y="4886428"/>
                          <a:pt x="10809883" y="4886428"/>
                        </a:cubicBezTo>
                        <a:cubicBezTo>
                          <a:pt x="10809883" y="5015097"/>
                          <a:pt x="10805713" y="5135675"/>
                          <a:pt x="10552875" y="5127541"/>
                        </a:cubicBezTo>
                        <a:cubicBezTo>
                          <a:pt x="10552875" y="5127541"/>
                          <a:pt x="10176403" y="5107242"/>
                          <a:pt x="9081481" y="5114841"/>
                        </a:cubicBezTo>
                        <a:cubicBezTo>
                          <a:pt x="2545013" y="5122975"/>
                          <a:pt x="304023" y="5135675"/>
                          <a:pt x="304023" y="5135675"/>
                        </a:cubicBezTo>
                        <a:cubicBezTo>
                          <a:pt x="132548" y="5135675"/>
                          <a:pt x="4213" y="5034605"/>
                          <a:pt x="8532" y="4832059"/>
                        </a:cubicBezTo>
                        <a:cubicBezTo>
                          <a:pt x="8532" y="4832059"/>
                          <a:pt x="9630" y="4333517"/>
                          <a:pt x="4815" y="1391373"/>
                        </a:cubicBezTo>
                        <a:cubicBezTo>
                          <a:pt x="0" y="663668"/>
                          <a:pt x="25592" y="330596"/>
                          <a:pt x="25592" y="330596"/>
                        </a:cubicBezTo>
                        <a:cubicBezTo>
                          <a:pt x="27224" y="150571"/>
                          <a:pt x="143504" y="16918"/>
                          <a:pt x="278431" y="16918"/>
                        </a:cubicBezTo>
                        <a:close/>
                      </a:path>
                    </a:pathLst>
                  </a:custGeom>
                  <a:solidFill>
                    <a:srgbClr val="FFFFFF"/>
                  </a:solidFill>
                </p:spPr>
                <p:txBody>
                  <a:bodyPr/>
                  <a:lstStyle/>
                  <a:p>
                    <a:endParaRPr lang="en-US"/>
                  </a:p>
                </p:txBody>
              </p:sp>
            </p:grpSp>
            <p:grpSp>
              <p:nvGrpSpPr>
                <p:cNvPr id="38" name="Group 9">
                  <a:extLst>
                    <a:ext uri="{FF2B5EF4-FFF2-40B4-BE49-F238E27FC236}">
                      <a16:creationId xmlns:a16="http://schemas.microsoft.com/office/drawing/2014/main" id="{586C0A2C-800C-7CAC-EDC3-8175EC2E56E8}"/>
                    </a:ext>
                  </a:extLst>
                </p:cNvPr>
                <p:cNvGrpSpPr/>
                <p:nvPr/>
              </p:nvGrpSpPr>
              <p:grpSpPr>
                <a:xfrm>
                  <a:off x="1178371" y="1038225"/>
                  <a:ext cx="7965629" cy="3758427"/>
                  <a:chOff x="0" y="0"/>
                  <a:chExt cx="10821129" cy="5105739"/>
                </a:xfrm>
              </p:grpSpPr>
              <p:sp>
                <p:nvSpPr>
                  <p:cNvPr id="39" name="Freeform 10">
                    <a:extLst>
                      <a:ext uri="{FF2B5EF4-FFF2-40B4-BE49-F238E27FC236}">
                        <a16:creationId xmlns:a16="http://schemas.microsoft.com/office/drawing/2014/main" id="{CE9BD1B8-E023-F948-D078-14FD27211AC5}"/>
                      </a:ext>
                    </a:extLst>
                  </p:cNvPr>
                  <p:cNvSpPr/>
                  <p:nvPr/>
                </p:nvSpPr>
                <p:spPr>
                  <a:xfrm>
                    <a:off x="-4213" y="0"/>
                    <a:ext cx="10825342" cy="5105739"/>
                  </a:xfrm>
                  <a:custGeom>
                    <a:avLst/>
                    <a:gdLst/>
                    <a:ahLst/>
                    <a:cxnLst/>
                    <a:rect l="l" t="t" r="r" b="b"/>
                    <a:pathLst>
                      <a:path w="10825342" h="5105739">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3601935"/>
                          <a:pt x="10816195" y="4343154"/>
                        </a:cubicBezTo>
                        <a:cubicBezTo>
                          <a:pt x="10816195" y="4557313"/>
                          <a:pt x="10825342" y="4856492"/>
                          <a:pt x="10825342" y="4856492"/>
                        </a:cubicBezTo>
                        <a:cubicBezTo>
                          <a:pt x="10825342" y="4985161"/>
                          <a:pt x="10821173" y="5105739"/>
                          <a:pt x="10568335" y="5097604"/>
                        </a:cubicBezTo>
                        <a:cubicBezTo>
                          <a:pt x="10568335" y="5097604"/>
                          <a:pt x="10191862" y="5077306"/>
                          <a:pt x="9095459" y="5084904"/>
                        </a:cubicBezTo>
                        <a:cubicBezTo>
                          <a:pt x="2547822" y="5093039"/>
                          <a:pt x="304023" y="5105739"/>
                          <a:pt x="304023" y="5105739"/>
                        </a:cubicBezTo>
                        <a:cubicBezTo>
                          <a:pt x="132548" y="5105739"/>
                          <a:pt x="4213" y="5004670"/>
                          <a:pt x="8532" y="4802122"/>
                        </a:cubicBezTo>
                        <a:cubicBezTo>
                          <a:pt x="8532" y="4802122"/>
                          <a:pt x="9630" y="4303581"/>
                          <a:pt x="4815" y="1387155"/>
                        </a:cubicBezTo>
                        <a:cubicBezTo>
                          <a:pt x="0" y="663668"/>
                          <a:pt x="25592" y="330596"/>
                          <a:pt x="25592" y="330596"/>
                        </a:cubicBezTo>
                        <a:cubicBezTo>
                          <a:pt x="27224" y="150571"/>
                          <a:pt x="143504" y="16918"/>
                          <a:pt x="278431" y="16918"/>
                        </a:cubicBezTo>
                        <a:close/>
                      </a:path>
                    </a:pathLst>
                  </a:custGeom>
                  <a:solidFill>
                    <a:schemeClr val="accent5">
                      <a:lumMod val="20000"/>
                      <a:lumOff val="80000"/>
                    </a:schemeClr>
                  </a:solidFill>
                </p:spPr>
                <p:txBody>
                  <a:bodyPr/>
                  <a:lstStyle/>
                  <a:p>
                    <a:endParaRPr lang="en-US"/>
                  </a:p>
                </p:txBody>
              </p:sp>
            </p:grpSp>
          </p:grpSp>
          <p:sp>
            <p:nvSpPr>
              <p:cNvPr id="36" name="TextBox 35">
                <a:extLst>
                  <a:ext uri="{FF2B5EF4-FFF2-40B4-BE49-F238E27FC236}">
                    <a16:creationId xmlns:a16="http://schemas.microsoft.com/office/drawing/2014/main" id="{E1965C6B-1233-4381-BE25-02C6B1A1FAA4}"/>
                  </a:ext>
                </a:extLst>
              </p:cNvPr>
              <p:cNvSpPr txBox="1"/>
              <p:nvPr/>
            </p:nvSpPr>
            <p:spPr>
              <a:xfrm>
                <a:off x="1586432" y="1520864"/>
                <a:ext cx="7001716" cy="2748253"/>
              </a:xfrm>
              <a:prstGeom prst="rect">
                <a:avLst/>
              </a:prstGeom>
              <a:noFill/>
            </p:spPr>
            <p:txBody>
              <a:bodyPr wrap="square">
                <a:spAutoFit/>
              </a:bodyPr>
              <a:lstStyle/>
              <a:p>
                <a:pPr algn="just">
                  <a:lnSpc>
                    <a:spcPct val="150000"/>
                  </a:lnSpc>
                </a:pPr>
                <a:r>
                  <a:rPr lang="en-US" sz="4000">
                    <a:effectLst/>
                    <a:latin typeface="Arial" panose="020B0604020202020204" pitchFamily="34" charset="0"/>
                    <a:ea typeface="Calibri" panose="020F0502020204030204" pitchFamily="34" charset="0"/>
                    <a:cs typeface="Arial" panose="020B0604020202020204" pitchFamily="34" charset="0"/>
                  </a:rPr>
                  <a:t>2. </a:t>
                </a:r>
                <a:r>
                  <a:rPr lang="vi-VN" sz="4000">
                    <a:effectLst/>
                    <a:latin typeface="Arial" panose="020B0604020202020204" pitchFamily="34" charset="0"/>
                    <a:ea typeface="Calibri" panose="020F0502020204030204" pitchFamily="34" charset="0"/>
                    <a:cs typeface="Arial" panose="020B0604020202020204" pitchFamily="34" charset="0"/>
                  </a:rPr>
                  <a:t>Vận động các bạn cùng tham gia hoạt động xây dựng truyền thống nhà trường.</a:t>
                </a:r>
                <a:endParaRPr lang="en-US" sz="4000" dirty="0">
                  <a:latin typeface="Arial" panose="020B0604020202020204" pitchFamily="34" charset="0"/>
                  <a:cs typeface="Arial" panose="020B0604020202020204" pitchFamily="34" charset="0"/>
                </a:endParaRPr>
              </a:p>
            </p:txBody>
          </p:sp>
        </p:grpSp>
        <p:pic>
          <p:nvPicPr>
            <p:cNvPr id="34" name="Picture 9">
              <a:extLst>
                <a:ext uri="{FF2B5EF4-FFF2-40B4-BE49-F238E27FC236}">
                  <a16:creationId xmlns:a16="http://schemas.microsoft.com/office/drawing/2014/main" id="{CD829A05-75FC-63AF-F306-70EFC234593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644368" y="5372512"/>
              <a:ext cx="646855" cy="869853"/>
            </a:xfrm>
            <a:prstGeom prst="rect">
              <a:avLst/>
            </a:prstGeom>
          </p:spPr>
        </p:pic>
      </p:grpSp>
      <p:grpSp>
        <p:nvGrpSpPr>
          <p:cNvPr id="43" name="Group 42">
            <a:extLst>
              <a:ext uri="{FF2B5EF4-FFF2-40B4-BE49-F238E27FC236}">
                <a16:creationId xmlns:a16="http://schemas.microsoft.com/office/drawing/2014/main" id="{0C427607-0F30-9649-B357-8A297572A647}"/>
              </a:ext>
            </a:extLst>
          </p:cNvPr>
          <p:cNvGrpSpPr/>
          <p:nvPr/>
        </p:nvGrpSpPr>
        <p:grpSpPr>
          <a:xfrm>
            <a:off x="9555162" y="5350065"/>
            <a:ext cx="8262523" cy="4224644"/>
            <a:chOff x="1028700" y="5372512"/>
            <a:chExt cx="8262523" cy="4224644"/>
          </a:xfrm>
        </p:grpSpPr>
        <p:grpSp>
          <p:nvGrpSpPr>
            <p:cNvPr id="44" name="Group 43">
              <a:extLst>
                <a:ext uri="{FF2B5EF4-FFF2-40B4-BE49-F238E27FC236}">
                  <a16:creationId xmlns:a16="http://schemas.microsoft.com/office/drawing/2014/main" id="{BE6EA70E-AAC2-85FA-ACEA-F18F9D3B70FB}"/>
                </a:ext>
              </a:extLst>
            </p:cNvPr>
            <p:cNvGrpSpPr/>
            <p:nvPr/>
          </p:nvGrpSpPr>
          <p:grpSpPr>
            <a:xfrm>
              <a:off x="1028700" y="5676900"/>
              <a:ext cx="8115300" cy="3920256"/>
              <a:chOff x="1028700" y="1038225"/>
              <a:chExt cx="8115300" cy="3920256"/>
            </a:xfrm>
          </p:grpSpPr>
          <p:grpSp>
            <p:nvGrpSpPr>
              <p:cNvPr id="46" name="Group 45">
                <a:extLst>
                  <a:ext uri="{FF2B5EF4-FFF2-40B4-BE49-F238E27FC236}">
                    <a16:creationId xmlns:a16="http://schemas.microsoft.com/office/drawing/2014/main" id="{BCB4B211-19D1-0DCB-D877-60E5EA90E9D7}"/>
                  </a:ext>
                </a:extLst>
              </p:cNvPr>
              <p:cNvGrpSpPr/>
              <p:nvPr/>
            </p:nvGrpSpPr>
            <p:grpSpPr>
              <a:xfrm>
                <a:off x="1028700" y="1038225"/>
                <a:ext cx="8115300" cy="3920256"/>
                <a:chOff x="1028700" y="1038225"/>
                <a:chExt cx="8115300" cy="3920256"/>
              </a:xfrm>
            </p:grpSpPr>
            <p:grpSp>
              <p:nvGrpSpPr>
                <p:cNvPr id="48" name="Group 5">
                  <a:extLst>
                    <a:ext uri="{FF2B5EF4-FFF2-40B4-BE49-F238E27FC236}">
                      <a16:creationId xmlns:a16="http://schemas.microsoft.com/office/drawing/2014/main" id="{82DC1ECA-5613-08F5-6636-F470BF466C4A}"/>
                    </a:ext>
                  </a:extLst>
                </p:cNvPr>
                <p:cNvGrpSpPr/>
                <p:nvPr/>
              </p:nvGrpSpPr>
              <p:grpSpPr>
                <a:xfrm>
                  <a:off x="1028700" y="1168764"/>
                  <a:ext cx="7973720" cy="3789717"/>
                  <a:chOff x="0" y="0"/>
                  <a:chExt cx="10805670" cy="5135675"/>
                </a:xfrm>
              </p:grpSpPr>
              <p:sp>
                <p:nvSpPr>
                  <p:cNvPr id="51" name="Freeform 6">
                    <a:extLst>
                      <a:ext uri="{FF2B5EF4-FFF2-40B4-BE49-F238E27FC236}">
                        <a16:creationId xmlns:a16="http://schemas.microsoft.com/office/drawing/2014/main" id="{B847E7AB-D97A-AAAC-EB62-1E4FE0CA66DF}"/>
                      </a:ext>
                    </a:extLst>
                  </p:cNvPr>
                  <p:cNvSpPr/>
                  <p:nvPr/>
                </p:nvSpPr>
                <p:spPr>
                  <a:xfrm>
                    <a:off x="-4213" y="0"/>
                    <a:ext cx="10809882" cy="5135675"/>
                  </a:xfrm>
                  <a:custGeom>
                    <a:avLst/>
                    <a:gdLst/>
                    <a:ahLst/>
                    <a:cxnLst/>
                    <a:rect l="l" t="t" r="r" b="b"/>
                    <a:pathLst>
                      <a:path w="10809882" h="5135675">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3626703"/>
                          <a:pt x="10800735" y="4373090"/>
                        </a:cubicBezTo>
                        <a:cubicBezTo>
                          <a:pt x="10800735" y="4587249"/>
                          <a:pt x="10809883" y="4886428"/>
                          <a:pt x="10809883" y="4886428"/>
                        </a:cubicBezTo>
                        <a:cubicBezTo>
                          <a:pt x="10809883" y="5015097"/>
                          <a:pt x="10805713" y="5135675"/>
                          <a:pt x="10552875" y="5127541"/>
                        </a:cubicBezTo>
                        <a:cubicBezTo>
                          <a:pt x="10552875" y="5127541"/>
                          <a:pt x="10176403" y="5107242"/>
                          <a:pt x="9081481" y="5114841"/>
                        </a:cubicBezTo>
                        <a:cubicBezTo>
                          <a:pt x="2545013" y="5122975"/>
                          <a:pt x="304023" y="5135675"/>
                          <a:pt x="304023" y="5135675"/>
                        </a:cubicBezTo>
                        <a:cubicBezTo>
                          <a:pt x="132548" y="5135675"/>
                          <a:pt x="4213" y="5034605"/>
                          <a:pt x="8532" y="4832059"/>
                        </a:cubicBezTo>
                        <a:cubicBezTo>
                          <a:pt x="8532" y="4832059"/>
                          <a:pt x="9630" y="4333517"/>
                          <a:pt x="4815" y="1391373"/>
                        </a:cubicBezTo>
                        <a:cubicBezTo>
                          <a:pt x="0" y="663668"/>
                          <a:pt x="25592" y="330596"/>
                          <a:pt x="25592" y="330596"/>
                        </a:cubicBezTo>
                        <a:cubicBezTo>
                          <a:pt x="27224" y="150571"/>
                          <a:pt x="143504" y="16918"/>
                          <a:pt x="278431" y="16918"/>
                        </a:cubicBezTo>
                        <a:close/>
                      </a:path>
                    </a:pathLst>
                  </a:custGeom>
                  <a:solidFill>
                    <a:srgbClr val="FFFFFF"/>
                  </a:solidFill>
                </p:spPr>
                <p:txBody>
                  <a:bodyPr/>
                  <a:lstStyle/>
                  <a:p>
                    <a:endParaRPr lang="en-US"/>
                  </a:p>
                </p:txBody>
              </p:sp>
            </p:grpSp>
            <p:grpSp>
              <p:nvGrpSpPr>
                <p:cNvPr id="49" name="Group 9">
                  <a:extLst>
                    <a:ext uri="{FF2B5EF4-FFF2-40B4-BE49-F238E27FC236}">
                      <a16:creationId xmlns:a16="http://schemas.microsoft.com/office/drawing/2014/main" id="{FCADB8B9-3B0E-946E-E3DF-A6A6C4629EE1}"/>
                    </a:ext>
                  </a:extLst>
                </p:cNvPr>
                <p:cNvGrpSpPr/>
                <p:nvPr/>
              </p:nvGrpSpPr>
              <p:grpSpPr>
                <a:xfrm>
                  <a:off x="1178371" y="1038225"/>
                  <a:ext cx="7965629" cy="3758427"/>
                  <a:chOff x="0" y="0"/>
                  <a:chExt cx="10821129" cy="5105739"/>
                </a:xfrm>
              </p:grpSpPr>
              <p:sp>
                <p:nvSpPr>
                  <p:cNvPr id="50" name="Freeform 10">
                    <a:extLst>
                      <a:ext uri="{FF2B5EF4-FFF2-40B4-BE49-F238E27FC236}">
                        <a16:creationId xmlns:a16="http://schemas.microsoft.com/office/drawing/2014/main" id="{9C351FDB-301A-1375-E9EA-3713C49EBC89}"/>
                      </a:ext>
                    </a:extLst>
                  </p:cNvPr>
                  <p:cNvSpPr/>
                  <p:nvPr/>
                </p:nvSpPr>
                <p:spPr>
                  <a:xfrm>
                    <a:off x="-4213" y="0"/>
                    <a:ext cx="10825342" cy="5105739"/>
                  </a:xfrm>
                  <a:custGeom>
                    <a:avLst/>
                    <a:gdLst/>
                    <a:ahLst/>
                    <a:cxnLst/>
                    <a:rect l="l" t="t" r="r" b="b"/>
                    <a:pathLst>
                      <a:path w="10825342" h="5105739">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3601935"/>
                          <a:pt x="10816195" y="4343154"/>
                        </a:cubicBezTo>
                        <a:cubicBezTo>
                          <a:pt x="10816195" y="4557313"/>
                          <a:pt x="10825342" y="4856492"/>
                          <a:pt x="10825342" y="4856492"/>
                        </a:cubicBezTo>
                        <a:cubicBezTo>
                          <a:pt x="10825342" y="4985161"/>
                          <a:pt x="10821173" y="5105739"/>
                          <a:pt x="10568335" y="5097604"/>
                        </a:cubicBezTo>
                        <a:cubicBezTo>
                          <a:pt x="10568335" y="5097604"/>
                          <a:pt x="10191862" y="5077306"/>
                          <a:pt x="9095459" y="5084904"/>
                        </a:cubicBezTo>
                        <a:cubicBezTo>
                          <a:pt x="2547822" y="5093039"/>
                          <a:pt x="304023" y="5105739"/>
                          <a:pt x="304023" y="5105739"/>
                        </a:cubicBezTo>
                        <a:cubicBezTo>
                          <a:pt x="132548" y="5105739"/>
                          <a:pt x="4213" y="5004670"/>
                          <a:pt x="8532" y="4802122"/>
                        </a:cubicBezTo>
                        <a:cubicBezTo>
                          <a:pt x="8532" y="4802122"/>
                          <a:pt x="9630" y="4303581"/>
                          <a:pt x="4815" y="1387155"/>
                        </a:cubicBezTo>
                        <a:cubicBezTo>
                          <a:pt x="0" y="663668"/>
                          <a:pt x="25592" y="330596"/>
                          <a:pt x="25592" y="330596"/>
                        </a:cubicBezTo>
                        <a:cubicBezTo>
                          <a:pt x="27224" y="150571"/>
                          <a:pt x="143504" y="16918"/>
                          <a:pt x="278431" y="16918"/>
                        </a:cubicBezTo>
                        <a:close/>
                      </a:path>
                    </a:pathLst>
                  </a:custGeom>
                  <a:solidFill>
                    <a:schemeClr val="accent3">
                      <a:lumMod val="20000"/>
                      <a:lumOff val="80000"/>
                    </a:schemeClr>
                  </a:solidFill>
                </p:spPr>
                <p:txBody>
                  <a:bodyPr/>
                  <a:lstStyle/>
                  <a:p>
                    <a:endParaRPr lang="en-US"/>
                  </a:p>
                </p:txBody>
              </p:sp>
            </p:grpSp>
          </p:grpSp>
          <p:sp>
            <p:nvSpPr>
              <p:cNvPr id="47" name="TextBox 46">
                <a:extLst>
                  <a:ext uri="{FF2B5EF4-FFF2-40B4-BE49-F238E27FC236}">
                    <a16:creationId xmlns:a16="http://schemas.microsoft.com/office/drawing/2014/main" id="{A19665A3-69D1-7AE9-2774-049448ADE3E2}"/>
                  </a:ext>
                </a:extLst>
              </p:cNvPr>
              <p:cNvSpPr txBox="1"/>
              <p:nvPr/>
            </p:nvSpPr>
            <p:spPr>
              <a:xfrm>
                <a:off x="1858777" y="1940735"/>
                <a:ext cx="6877170" cy="1824923"/>
              </a:xfrm>
              <a:prstGeom prst="rect">
                <a:avLst/>
              </a:prstGeom>
              <a:noFill/>
            </p:spPr>
            <p:txBody>
              <a:bodyPr wrap="square">
                <a:spAutoFit/>
              </a:bodyPr>
              <a:lstStyle/>
              <a:p>
                <a:pPr algn="just">
                  <a:lnSpc>
                    <a:spcPct val="150000"/>
                  </a:lnSpc>
                </a:pPr>
                <a:r>
                  <a:rPr lang="en-US" sz="4000">
                    <a:effectLst/>
                    <a:latin typeface="Arial" panose="020B0604020202020204" pitchFamily="34" charset="0"/>
                    <a:ea typeface="Calibri" panose="020F0502020204030204" pitchFamily="34" charset="0"/>
                    <a:cs typeface="Arial" panose="020B0604020202020204" pitchFamily="34" charset="0"/>
                  </a:rPr>
                  <a:t>3. Ghi lại và chia sẻ kết quả thực hiện hoạt động.</a:t>
                </a:r>
                <a:endParaRPr lang="en-US" sz="4000" dirty="0">
                  <a:latin typeface="Arial" panose="020B0604020202020204" pitchFamily="34" charset="0"/>
                  <a:cs typeface="Arial" panose="020B0604020202020204" pitchFamily="34" charset="0"/>
                </a:endParaRPr>
              </a:p>
            </p:txBody>
          </p:sp>
        </p:grpSp>
        <p:pic>
          <p:nvPicPr>
            <p:cNvPr id="45" name="Picture 9">
              <a:extLst>
                <a:ext uri="{FF2B5EF4-FFF2-40B4-BE49-F238E27FC236}">
                  <a16:creationId xmlns:a16="http://schemas.microsoft.com/office/drawing/2014/main" id="{67235E00-CA97-2FF1-8945-75550D19DE1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644368" y="5372512"/>
              <a:ext cx="646855" cy="869853"/>
            </a:xfrm>
            <a:prstGeom prst="rect">
              <a:avLst/>
            </a:prstGeom>
          </p:spPr>
        </p:pic>
      </p:grpSp>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5911" y="70121"/>
            <a:ext cx="1412729" cy="1436231"/>
          </a:xfrm>
          <a:prstGeom prst="rect">
            <a:avLst/>
          </a:prstGeom>
        </p:spPr>
      </p:pic>
      <p:pic>
        <p:nvPicPr>
          <p:cNvPr id="54" name="Picture 53">
            <a:extLst>
              <a:ext uri="{FF2B5EF4-FFF2-40B4-BE49-F238E27FC236}">
                <a16:creationId xmlns:a16="http://schemas.microsoft.com/office/drawing/2014/main" id="{3658AC4A-DE02-87DB-78FB-878847FDC6A5}"/>
              </a:ext>
            </a:extLst>
          </p:cNvPr>
          <p:cNvPicPr>
            <a:picLocks noChangeAspect="1"/>
          </p:cNvPicPr>
          <p:nvPr/>
        </p:nvPicPr>
        <p:blipFill>
          <a:blip r:embed="rId8"/>
          <a:stretch>
            <a:fillRect/>
          </a:stretch>
        </p:blipFill>
        <p:spPr>
          <a:xfrm>
            <a:off x="10090869" y="971009"/>
            <a:ext cx="6899195" cy="4172491"/>
          </a:xfrm>
          <a:prstGeom prst="roundRect">
            <a:avLst/>
          </a:prstGeom>
        </p:spPr>
      </p:pic>
    </p:spTree>
    <p:extLst>
      <p:ext uri="{BB962C8B-B14F-4D97-AF65-F5344CB8AC3E}">
        <p14:creationId xmlns:p14="http://schemas.microsoft.com/office/powerpoint/2010/main" val="2606667773"/>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randombar(horizontal)">
                                      <p:cBhvr>
                                        <p:cTn id="7" dur="5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barn(outVertical)">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barn(outVertical)">
                                      <p:cBhvr>
                                        <p:cTn id="2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968458">
            <a:off x="17246061" y="356626"/>
            <a:ext cx="1194513" cy="555992"/>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81000" y="8060872"/>
            <a:ext cx="1315350" cy="2198914"/>
          </a:xfrm>
          <a:prstGeom prst="rect">
            <a:avLst/>
          </a:prstGeom>
        </p:spPr>
      </p:pic>
      <p:grpSp>
        <p:nvGrpSpPr>
          <p:cNvPr id="2" name="Group 1">
            <a:extLst>
              <a:ext uri="{FF2B5EF4-FFF2-40B4-BE49-F238E27FC236}">
                <a16:creationId xmlns:a16="http://schemas.microsoft.com/office/drawing/2014/main" id="{E3808412-7163-1588-C708-63B4E0CFBEC3}"/>
              </a:ext>
            </a:extLst>
          </p:cNvPr>
          <p:cNvGrpSpPr/>
          <p:nvPr/>
        </p:nvGrpSpPr>
        <p:grpSpPr>
          <a:xfrm>
            <a:off x="3182327" y="6438900"/>
            <a:ext cx="11923346" cy="3014643"/>
            <a:chOff x="3153026" y="3524160"/>
            <a:chExt cx="11923346" cy="3014643"/>
          </a:xfrm>
        </p:grpSpPr>
        <p:sp>
          <p:nvSpPr>
            <p:cNvPr id="3" name="Rectangle 2">
              <a:extLst>
                <a:ext uri="{FF2B5EF4-FFF2-40B4-BE49-F238E27FC236}">
                  <a16:creationId xmlns:a16="http://schemas.microsoft.com/office/drawing/2014/main" id="{76AB188B-9140-AEA7-B942-0FAB358DC696}"/>
                </a:ext>
              </a:extLst>
            </p:cNvPr>
            <p:cNvSpPr/>
            <p:nvPr/>
          </p:nvSpPr>
          <p:spPr>
            <a:xfrm>
              <a:off x="3153026" y="3916356"/>
              <a:ext cx="11631696" cy="2622447"/>
            </a:xfrm>
            <a:prstGeom prst="rect">
              <a:avLst/>
            </a:prstGeom>
            <a:solidFill>
              <a:schemeClr val="accent6">
                <a:lumMod val="20000"/>
                <a:lumOff val="80000"/>
              </a:schemeClr>
            </a:solidFill>
            <a:ln w="57150">
              <a:solidFill>
                <a:schemeClr val="accent6">
                  <a:lumMod val="75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lnSpc>
                  <a:spcPct val="150000"/>
                </a:lnSpc>
              </a:pPr>
              <a:r>
                <a:rPr lang="vi-VN" sz="4000">
                  <a:latin typeface="Arial" panose="020B0604020202020204" pitchFamily="34" charset="0"/>
                  <a:cs typeface="Arial" panose="020B0604020202020204" pitchFamily="34" charset="0"/>
                </a:rPr>
                <a:t>Tham gia các sự kiện nhà trường tổ chức hoặc các ngày nghỉ lễ kỉ niệm của nhà trường.</a:t>
              </a:r>
              <a:endParaRPr lang="en-US" sz="4000">
                <a:latin typeface="Arial" panose="020B0604020202020204" pitchFamily="34" charset="0"/>
                <a:cs typeface="Arial" panose="020B0604020202020204" pitchFamily="34" charset="0"/>
              </a:endParaRPr>
            </a:p>
          </p:txBody>
        </p:sp>
        <p:pic>
          <p:nvPicPr>
            <p:cNvPr id="5" name="Picture 34">
              <a:extLst>
                <a:ext uri="{FF2B5EF4-FFF2-40B4-BE49-F238E27FC236}">
                  <a16:creationId xmlns:a16="http://schemas.microsoft.com/office/drawing/2014/main" id="{5A4B54B5-6230-A3E9-E1C1-F2554C8669A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106183">
              <a:off x="14493072" y="3524160"/>
              <a:ext cx="583300" cy="784389"/>
            </a:xfrm>
            <a:prstGeom prst="rect">
              <a:avLst/>
            </a:prstGeom>
          </p:spPr>
        </p:pic>
      </p:grpSp>
      <p:grpSp>
        <p:nvGrpSpPr>
          <p:cNvPr id="6" name="Group 5">
            <a:extLst>
              <a:ext uri="{FF2B5EF4-FFF2-40B4-BE49-F238E27FC236}">
                <a16:creationId xmlns:a16="http://schemas.microsoft.com/office/drawing/2014/main" id="{7E3A1CDE-C453-CAE2-806C-A27EA8539145}"/>
              </a:ext>
            </a:extLst>
          </p:cNvPr>
          <p:cNvGrpSpPr/>
          <p:nvPr/>
        </p:nvGrpSpPr>
        <p:grpSpPr>
          <a:xfrm>
            <a:off x="871064" y="3368075"/>
            <a:ext cx="8272936" cy="2868044"/>
            <a:chOff x="2546815" y="6550649"/>
            <a:chExt cx="8272936" cy="2868044"/>
          </a:xfrm>
        </p:grpSpPr>
        <p:sp>
          <p:nvSpPr>
            <p:cNvPr id="7" name="Rectangle 6">
              <a:extLst>
                <a:ext uri="{FF2B5EF4-FFF2-40B4-BE49-F238E27FC236}">
                  <a16:creationId xmlns:a16="http://schemas.microsoft.com/office/drawing/2014/main" id="{6B87247A-9575-4664-4300-119E7A841FE9}"/>
                </a:ext>
              </a:extLst>
            </p:cNvPr>
            <p:cNvSpPr/>
            <p:nvPr/>
          </p:nvSpPr>
          <p:spPr>
            <a:xfrm>
              <a:off x="2546815" y="7016237"/>
              <a:ext cx="8077200" cy="2402456"/>
            </a:xfrm>
            <a:prstGeom prst="rect">
              <a:avLst/>
            </a:prstGeom>
            <a:solidFill>
              <a:schemeClr val="accent6">
                <a:lumMod val="20000"/>
                <a:lumOff val="80000"/>
              </a:schemeClr>
            </a:solidFill>
            <a:ln w="57150">
              <a:solidFill>
                <a:schemeClr val="accent6">
                  <a:lumMod val="75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vi-VN" sz="4000">
                  <a:latin typeface="Arial" panose="020B0604020202020204" pitchFamily="34" charset="0"/>
                  <a:cs typeface="Arial" panose="020B0604020202020204" pitchFamily="34" charset="0"/>
                </a:rPr>
                <a:t>Xây dựng văn hóa nhà trường</a:t>
              </a:r>
              <a:endParaRPr lang="en-US" sz="4000">
                <a:latin typeface="Arial" panose="020B0604020202020204" pitchFamily="34" charset="0"/>
                <a:cs typeface="Arial" panose="020B0604020202020204" pitchFamily="34" charset="0"/>
              </a:endParaRPr>
            </a:p>
          </p:txBody>
        </p:sp>
        <p:pic>
          <p:nvPicPr>
            <p:cNvPr id="8" name="Picture 34">
              <a:extLst>
                <a:ext uri="{FF2B5EF4-FFF2-40B4-BE49-F238E27FC236}">
                  <a16:creationId xmlns:a16="http://schemas.microsoft.com/office/drawing/2014/main" id="{31350FB2-9F52-F914-7D24-D1EFDAB7DB0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106183">
              <a:off x="10236451" y="6550649"/>
              <a:ext cx="583300" cy="784389"/>
            </a:xfrm>
            <a:prstGeom prst="rect">
              <a:avLst/>
            </a:prstGeom>
          </p:spPr>
        </p:pic>
      </p:grpSp>
      <p:sp>
        <p:nvSpPr>
          <p:cNvPr id="10" name="Line Callout 1 (Border and Accent Bar) 3">
            <a:extLst>
              <a:ext uri="{FF2B5EF4-FFF2-40B4-BE49-F238E27FC236}">
                <a16:creationId xmlns:a16="http://schemas.microsoft.com/office/drawing/2014/main" id="{58F6F858-C16E-44C8-2A5F-864CA410C04D}"/>
              </a:ext>
            </a:extLst>
          </p:cNvPr>
          <p:cNvSpPr/>
          <p:nvPr/>
        </p:nvSpPr>
        <p:spPr>
          <a:xfrm>
            <a:off x="468503" y="555704"/>
            <a:ext cx="16314830" cy="2402455"/>
          </a:xfrm>
          <a:prstGeom prst="accentBorderCallout1">
            <a:avLst>
              <a:gd name="adj1" fmla="val 18750"/>
              <a:gd name="adj2" fmla="val -3127"/>
              <a:gd name="adj3" fmla="val 17954"/>
              <a:gd name="adj4" fmla="val -17509"/>
            </a:avLst>
          </a:prstGeom>
          <a:solidFill>
            <a:schemeClr val="bg1"/>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a:solidFill>
                  <a:srgbClr val="C00000"/>
                </a:solidFill>
                <a:latin typeface="Arial" panose="020B0604020202020204" pitchFamily="34" charset="0"/>
                <a:cs typeface="Arial" panose="020B0604020202020204" pitchFamily="34" charset="0"/>
              </a:rPr>
              <a:t>GỢI Ý: </a:t>
            </a:r>
          </a:p>
          <a:p>
            <a:pPr algn="ctr">
              <a:lnSpc>
                <a:spcPct val="150000"/>
              </a:lnSpc>
            </a:pPr>
            <a:r>
              <a:rPr lang="en-US" sz="4200">
                <a:solidFill>
                  <a:schemeClr val="tx1"/>
                </a:solidFill>
                <a:latin typeface="Arial" panose="020B0604020202020204" pitchFamily="34" charset="0"/>
                <a:cs typeface="Arial" panose="020B0604020202020204" pitchFamily="34" charset="0"/>
              </a:rPr>
              <a:t>Một số </a:t>
            </a:r>
            <a:r>
              <a:rPr lang="vi-VN" sz="4200">
                <a:solidFill>
                  <a:schemeClr val="tx1"/>
                </a:solidFill>
                <a:latin typeface="Arial" panose="020B0604020202020204" pitchFamily="34" charset="0"/>
                <a:cs typeface="Arial" panose="020B0604020202020204" pitchFamily="34" charset="0"/>
              </a:rPr>
              <a:t>hoạt động xây dựng truyền thống nhà trường</a:t>
            </a:r>
            <a:r>
              <a:rPr lang="en-US" sz="4200">
                <a:solidFill>
                  <a:schemeClr val="tx1"/>
                </a:solidFill>
                <a:latin typeface="Arial" panose="020B0604020202020204" pitchFamily="34" charset="0"/>
                <a:cs typeface="Arial" panose="020B0604020202020204" pitchFamily="34" charset="0"/>
              </a:rPr>
              <a:t> như</a:t>
            </a:r>
          </a:p>
        </p:txBody>
      </p:sp>
      <p:grpSp>
        <p:nvGrpSpPr>
          <p:cNvPr id="43" name="Group 42">
            <a:extLst>
              <a:ext uri="{FF2B5EF4-FFF2-40B4-BE49-F238E27FC236}">
                <a16:creationId xmlns:a16="http://schemas.microsoft.com/office/drawing/2014/main" id="{1C743C47-9600-26A0-64E8-4BC4502A4992}"/>
              </a:ext>
            </a:extLst>
          </p:cNvPr>
          <p:cNvGrpSpPr/>
          <p:nvPr/>
        </p:nvGrpSpPr>
        <p:grpSpPr>
          <a:xfrm>
            <a:off x="9537724" y="3368075"/>
            <a:ext cx="8272936" cy="2868044"/>
            <a:chOff x="2546815" y="6550649"/>
            <a:chExt cx="8272936" cy="2868044"/>
          </a:xfrm>
        </p:grpSpPr>
        <p:sp>
          <p:nvSpPr>
            <p:cNvPr id="44" name="Rectangle 43">
              <a:extLst>
                <a:ext uri="{FF2B5EF4-FFF2-40B4-BE49-F238E27FC236}">
                  <a16:creationId xmlns:a16="http://schemas.microsoft.com/office/drawing/2014/main" id="{93693DB5-24C5-BCAE-EA34-11B3FB498788}"/>
                </a:ext>
              </a:extLst>
            </p:cNvPr>
            <p:cNvSpPr/>
            <p:nvPr/>
          </p:nvSpPr>
          <p:spPr>
            <a:xfrm>
              <a:off x="2546815" y="7016237"/>
              <a:ext cx="8077200" cy="2402456"/>
            </a:xfrm>
            <a:prstGeom prst="rect">
              <a:avLst/>
            </a:prstGeom>
            <a:solidFill>
              <a:schemeClr val="accent6">
                <a:lumMod val="20000"/>
                <a:lumOff val="80000"/>
              </a:schemeClr>
            </a:solidFill>
            <a:ln w="57150">
              <a:solidFill>
                <a:schemeClr val="accent6">
                  <a:lumMod val="75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vi-VN" sz="4000">
                  <a:latin typeface="Arial" panose="020B0604020202020204" pitchFamily="34" charset="0"/>
                  <a:cs typeface="Arial" panose="020B0604020202020204" pitchFamily="34" charset="0"/>
                </a:rPr>
                <a:t>Kết nối nhà trường và cộng đồng</a:t>
              </a:r>
              <a:endParaRPr lang="en-US" sz="4000">
                <a:latin typeface="Arial" panose="020B0604020202020204" pitchFamily="34" charset="0"/>
                <a:cs typeface="Arial" panose="020B0604020202020204" pitchFamily="34" charset="0"/>
              </a:endParaRPr>
            </a:p>
          </p:txBody>
        </p:sp>
        <p:pic>
          <p:nvPicPr>
            <p:cNvPr id="45" name="Picture 34">
              <a:extLst>
                <a:ext uri="{FF2B5EF4-FFF2-40B4-BE49-F238E27FC236}">
                  <a16:creationId xmlns:a16="http://schemas.microsoft.com/office/drawing/2014/main" id="{2254422C-E6D2-E2E3-BEC8-DE9173C7782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106183">
              <a:off x="10236451" y="6550649"/>
              <a:ext cx="583300" cy="784389"/>
            </a:xfrm>
            <a:prstGeom prst="rect">
              <a:avLst/>
            </a:prstGeom>
          </p:spPr>
        </p:pic>
      </p:grpSp>
    </p:spTree>
    <p:extLst>
      <p:ext uri="{BB962C8B-B14F-4D97-AF65-F5344CB8AC3E}">
        <p14:creationId xmlns:p14="http://schemas.microsoft.com/office/powerpoint/2010/main" val="2619528743"/>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nodeType="afterEffect">
                                  <p:stCondLst>
                                    <p:cond delay="0"/>
                                  </p:stCondLst>
                                  <p:childTnLst>
                                    <p:set>
                                      <p:cBhvr>
                                        <p:cTn id="16" dur="1" fill="hold">
                                          <p:stCondLst>
                                            <p:cond delay="0"/>
                                          </p:stCondLst>
                                        </p:cTn>
                                        <p:tgtEl>
                                          <p:spTgt spid="43"/>
                                        </p:tgtEl>
                                        <p:attrNameLst>
                                          <p:attrName>style.visibility</p:attrName>
                                        </p:attrNameLst>
                                      </p:cBhvr>
                                      <p:to>
                                        <p:strVal val="visible"/>
                                      </p:to>
                                    </p:set>
                                    <p:anim calcmode="lin" valueType="num">
                                      <p:cBhvr additive="base">
                                        <p:cTn id="17" dur="500" fill="hold"/>
                                        <p:tgtEl>
                                          <p:spTgt spid="43"/>
                                        </p:tgtEl>
                                        <p:attrNameLst>
                                          <p:attrName>ppt_x</p:attrName>
                                        </p:attrNameLst>
                                      </p:cBhvr>
                                      <p:tavLst>
                                        <p:tav tm="0">
                                          <p:val>
                                            <p:strVal val="#ppt_x"/>
                                          </p:val>
                                        </p:tav>
                                        <p:tav tm="100000">
                                          <p:val>
                                            <p:strVal val="#ppt_x"/>
                                          </p:val>
                                        </p:tav>
                                      </p:tavLst>
                                    </p:anim>
                                    <p:anim calcmode="lin" valueType="num">
                                      <p:cBhvr additive="base">
                                        <p:cTn id="18" dur="500" fill="hold"/>
                                        <p:tgtEl>
                                          <p:spTgt spid="43"/>
                                        </p:tgtEl>
                                        <p:attrNameLst>
                                          <p:attrName>ppt_y</p:attrName>
                                        </p:attrNameLst>
                                      </p:cBhvr>
                                      <p:tavLst>
                                        <p:tav tm="0">
                                          <p:val>
                                            <p:strVal val="1+#ppt_h/2"/>
                                          </p:val>
                                        </p:tav>
                                        <p:tav tm="100000">
                                          <p:val>
                                            <p:strVal val="#ppt_y"/>
                                          </p:val>
                                        </p:tav>
                                      </p:tavLst>
                                    </p:anim>
                                  </p:childTnLst>
                                </p:cTn>
                              </p:par>
                            </p:childTnLst>
                          </p:cTn>
                        </p:par>
                        <p:par>
                          <p:cTn id="19" fill="hold">
                            <p:stCondLst>
                              <p:cond delay="1000"/>
                            </p:stCondLst>
                            <p:childTnLst>
                              <p:par>
                                <p:cTn id="20" presetID="2" presetClass="entr" presetSubtype="4"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ppt_x"/>
                                          </p:val>
                                        </p:tav>
                                        <p:tav tm="100000">
                                          <p:val>
                                            <p:strVal val="#ppt_x"/>
                                          </p:val>
                                        </p:tav>
                                      </p:tavLst>
                                    </p:anim>
                                    <p:anim calcmode="lin" valueType="num">
                                      <p:cBhvr additive="base">
                                        <p:cTn id="2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pic>
        <p:nvPicPr>
          <p:cNvPr id="13"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6698" y="54480"/>
            <a:ext cx="1492728" cy="1517561"/>
          </a:xfrm>
          <a:prstGeom prst="rect">
            <a:avLst/>
          </a:prstGeom>
        </p:spPr>
      </p:pic>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9595840">
            <a:off x="16330818" y="-292126"/>
            <a:ext cx="1732518" cy="1615966"/>
          </a:xfrm>
          <a:prstGeom prst="rect">
            <a:avLst/>
          </a:prstGeom>
        </p:spPr>
      </p:pic>
      <p:pic>
        <p:nvPicPr>
          <p:cNvPr id="2" name="Picture 20">
            <a:extLst>
              <a:ext uri="{FF2B5EF4-FFF2-40B4-BE49-F238E27FC236}">
                <a16:creationId xmlns:a16="http://schemas.microsoft.com/office/drawing/2014/main" id="{D43B1797-D8B1-2055-3E66-5BADC5DBE83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95843" y="8594219"/>
            <a:ext cx="1069363" cy="1638300"/>
          </a:xfrm>
          <a:prstGeom prst="rect">
            <a:avLst/>
          </a:prstGeom>
        </p:spPr>
      </p:pic>
      <p:sp>
        <p:nvSpPr>
          <p:cNvPr id="4" name="TextBox 3">
            <a:extLst>
              <a:ext uri="{FF2B5EF4-FFF2-40B4-BE49-F238E27FC236}">
                <a16:creationId xmlns:a16="http://schemas.microsoft.com/office/drawing/2014/main" id="{4495614E-5EE9-DC97-431A-DB7B2AED6F27}"/>
              </a:ext>
            </a:extLst>
          </p:cNvPr>
          <p:cNvSpPr txBox="1"/>
          <p:nvPr/>
        </p:nvSpPr>
        <p:spPr>
          <a:xfrm>
            <a:off x="714375" y="1461049"/>
            <a:ext cx="16859250" cy="7364901"/>
          </a:xfrm>
          <a:prstGeom prst="rect">
            <a:avLst/>
          </a:prstGeom>
          <a:noFill/>
        </p:spPr>
        <p:txBody>
          <a:bodyPr wrap="square">
            <a:spAutoFit/>
          </a:bodyPr>
          <a:lstStyle/>
          <a:p>
            <a:pPr marL="571500" indent="-571500" algn="just">
              <a:lnSpc>
                <a:spcPct val="150000"/>
              </a:lnSpc>
              <a:buFont typeface="Wingdings" panose="05000000000000000000" pitchFamily="2" charset="2"/>
              <a:buChar char="Ø"/>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Hiểu</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 và đóng góp vào việc xây dựng truyền thống nhà trường là việc mỗi chúng ta cần tích cực tham gia để thể hiện lòng biết ơn, sự tự hào và trách nhiệm đối với nhà trường.</a:t>
            </a:r>
          </a:p>
          <a:p>
            <a:pPr marL="571500" indent="-571500" algn="just">
              <a:lnSpc>
                <a:spcPct val="150000"/>
              </a:lnSpc>
              <a:buFont typeface="Wingdings" panose="05000000000000000000" pitchFamily="2" charset="2"/>
              <a:buChar char="Ø"/>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Văn hóa, truyền thống của nhà trường là do tất cả các thành viên trong nhà trường tạo dựng và phát triển, bắt đầu từ những hành động rất nhỏ của bản thân mỗi người.</a:t>
            </a:r>
          </a:p>
          <a:p>
            <a:pPr marL="571500" indent="-571500" algn="just">
              <a:lnSpc>
                <a:spcPct val="150000"/>
              </a:lnSpc>
              <a:buFont typeface="Wingdings" panose="05000000000000000000" pitchFamily="2" charset="2"/>
              <a:buChar char="Ø"/>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Khi chúng ta cảm nhận được những giá trị tốt đẹp của nhà trường thì các em cũng có sự cảm nhận tốt đẹp về bản thân mình hơn.</a:t>
            </a:r>
          </a:p>
        </p:txBody>
      </p:sp>
      <p:sp>
        <p:nvSpPr>
          <p:cNvPr id="5" name="TextBox 4">
            <a:extLst>
              <a:ext uri="{FF2B5EF4-FFF2-40B4-BE49-F238E27FC236}">
                <a16:creationId xmlns:a16="http://schemas.microsoft.com/office/drawing/2014/main" id="{C0D956B5-5F4F-13BB-A08D-65F8DAE902FE}"/>
              </a:ext>
            </a:extLst>
          </p:cNvPr>
          <p:cNvSpPr txBox="1"/>
          <p:nvPr/>
        </p:nvSpPr>
        <p:spPr>
          <a:xfrm>
            <a:off x="1038226" y="587156"/>
            <a:ext cx="16535399" cy="984885"/>
          </a:xfrm>
          <a:prstGeom prst="rect">
            <a:avLst/>
          </a:prstGeom>
          <a:noFill/>
        </p:spPr>
        <p:txBody>
          <a:bodyPr wrap="square">
            <a:spAutoFit/>
          </a:bodyPr>
          <a:lstStyle/>
          <a:p>
            <a:pPr algn="ctr"/>
            <a:r>
              <a:rPr lang="en-US" sz="5800" b="1" dirty="0">
                <a:solidFill>
                  <a:srgbClr val="C00000"/>
                </a:solidFill>
                <a:latin typeface="Arial" panose="020B0604020202020204" pitchFamily="34" charset="0"/>
                <a:ea typeface="Calibri" panose="020F0502020204030204" pitchFamily="34" charset="0"/>
                <a:cs typeface="Arial" panose="020B0604020202020204" pitchFamily="34" charset="0"/>
              </a:rPr>
              <a:t>TỔNG </a:t>
            </a:r>
            <a:r>
              <a:rPr lang="en-US" sz="5800" b="1">
                <a:solidFill>
                  <a:srgbClr val="C00000"/>
                </a:solidFill>
                <a:latin typeface="Arial" panose="020B0604020202020204" pitchFamily="34" charset="0"/>
                <a:ea typeface="Calibri" panose="020F0502020204030204" pitchFamily="34" charset="0"/>
                <a:cs typeface="Arial" panose="020B0604020202020204" pitchFamily="34" charset="0"/>
              </a:rPr>
              <a:t>KẾT BÀI HỌC</a:t>
            </a:r>
            <a:endParaRPr lang="en-US" sz="5800" b="1"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pic>
        <p:nvPicPr>
          <p:cNvPr id="7" name="Picture 10">
            <a:extLst>
              <a:ext uri="{FF2B5EF4-FFF2-40B4-BE49-F238E27FC236}">
                <a16:creationId xmlns:a16="http://schemas.microsoft.com/office/drawing/2014/main" id="{AF11D0C0-4731-3470-E107-C57070176E5E}"/>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332973" y="7849377"/>
            <a:ext cx="2991725" cy="2445735"/>
          </a:xfrm>
          <a:prstGeom prst="rect">
            <a:avLst/>
          </a:prstGeom>
        </p:spPr>
      </p:pic>
    </p:spTree>
    <p:extLst>
      <p:ext uri="{BB962C8B-B14F-4D97-AF65-F5344CB8AC3E}">
        <p14:creationId xmlns:p14="http://schemas.microsoft.com/office/powerpoint/2010/main" val="599280135"/>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left)">
                                      <p:cBhvr>
                                        <p:cTn id="12" dur="500"/>
                                        <p:tgtEl>
                                          <p:spTgt spid="4">
                                            <p:txEl>
                                              <p:pRg st="0" end="0"/>
                                            </p:txEl>
                                          </p:spTgt>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wipe(left)">
                                      <p:cBhvr>
                                        <p:cTn id="16" dur="500"/>
                                        <p:tgtEl>
                                          <p:spTgt spid="4">
                                            <p:txEl>
                                              <p:pRg st="1" end="1"/>
                                            </p:txEl>
                                          </p:spTgt>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wipe(left)">
                                      <p:cBhvr>
                                        <p:cTn id="20"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pic>
        <p:nvPicPr>
          <p:cNvPr id="12"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88471" y="-166426"/>
            <a:ext cx="1143000" cy="1275152"/>
          </a:xfrm>
          <a:prstGeom prst="rect">
            <a:avLst/>
          </a:prstGeom>
        </p:spPr>
      </p:pic>
      <p:sp>
        <p:nvSpPr>
          <p:cNvPr id="3" name="TextBox 26">
            <a:extLst>
              <a:ext uri="{FF2B5EF4-FFF2-40B4-BE49-F238E27FC236}">
                <a16:creationId xmlns:a16="http://schemas.microsoft.com/office/drawing/2014/main" id="{E4589DA8-E568-E97B-2596-D5B261D84392}"/>
              </a:ext>
            </a:extLst>
          </p:cNvPr>
          <p:cNvSpPr txBox="1"/>
          <p:nvPr/>
        </p:nvSpPr>
        <p:spPr>
          <a:xfrm>
            <a:off x="7201588" y="5365750"/>
            <a:ext cx="3537561" cy="3559372"/>
          </a:xfrm>
          <a:prstGeom prst="rect">
            <a:avLst/>
          </a:prstGeom>
        </p:spPr>
        <p:txBody>
          <a:bodyPr lIns="0" tIns="0" rIns="0" bIns="0" rtlCol="0" anchor="t">
            <a:spAutoFit/>
          </a:bodyPr>
          <a:lstStyle/>
          <a:p>
            <a:pPr algn="just">
              <a:lnSpc>
                <a:spcPts val="2800"/>
              </a:lnSpc>
              <a:spcBef>
                <a:spcPct val="0"/>
              </a:spcBef>
            </a:pPr>
            <a:r>
              <a:rPr lang="en-US" sz="2000">
                <a:solidFill>
                  <a:srgbClr val="FFFFFF"/>
                </a:solidFill>
                <a:latin typeface="Arial" panose="020B0604020202020204" pitchFamily="34" charset="0"/>
                <a:cs typeface="Arial" panose="020B0604020202020204" pitchFamily="34" charset="0"/>
              </a:rPr>
              <a:t>Lorem ipsum dolor sit amet, consectetur adipiscing elit, sed do eiusmod tempor incididunt ut labore et dolore magna aliqua. Sit amet purus gravida quis blandit turpis. At erat pellentesque adipiscing commodo elit at. Ultrices gravida dictum fusce ut placerat orci nulla.</a:t>
            </a:r>
          </a:p>
        </p:txBody>
      </p:sp>
      <p:sp>
        <p:nvSpPr>
          <p:cNvPr id="5" name="Freeform 3">
            <a:extLst>
              <a:ext uri="{FF2B5EF4-FFF2-40B4-BE49-F238E27FC236}">
                <a16:creationId xmlns:a16="http://schemas.microsoft.com/office/drawing/2014/main" id="{C580F133-A190-80B0-29E2-1BA0A1648992}"/>
              </a:ext>
            </a:extLst>
          </p:cNvPr>
          <p:cNvSpPr/>
          <p:nvPr/>
        </p:nvSpPr>
        <p:spPr>
          <a:xfrm>
            <a:off x="5624149" y="1016635"/>
            <a:ext cx="11589591" cy="8394065"/>
          </a:xfrm>
          <a:custGeom>
            <a:avLst/>
            <a:gdLst/>
            <a:ahLst/>
            <a:cxnLst/>
            <a:rect l="l" t="t" r="r" b="b"/>
            <a:pathLst>
              <a:path w="3233469" h="2130752">
                <a:moveTo>
                  <a:pt x="32161" y="0"/>
                </a:moveTo>
                <a:lnTo>
                  <a:pt x="3201308" y="0"/>
                </a:lnTo>
                <a:cubicBezTo>
                  <a:pt x="3209838" y="0"/>
                  <a:pt x="3218018" y="3388"/>
                  <a:pt x="3224049" y="9420"/>
                </a:cubicBezTo>
                <a:cubicBezTo>
                  <a:pt x="3230081" y="15451"/>
                  <a:pt x="3233469" y="23631"/>
                  <a:pt x="3233469" y="32161"/>
                </a:cubicBezTo>
                <a:lnTo>
                  <a:pt x="3233469" y="2098591"/>
                </a:lnTo>
                <a:cubicBezTo>
                  <a:pt x="3233469" y="2107120"/>
                  <a:pt x="3230081" y="2115301"/>
                  <a:pt x="3224049" y="2121332"/>
                </a:cubicBezTo>
                <a:cubicBezTo>
                  <a:pt x="3218018" y="2127363"/>
                  <a:pt x="3209838" y="2130752"/>
                  <a:pt x="3201308" y="2130752"/>
                </a:cubicBezTo>
                <a:lnTo>
                  <a:pt x="32161" y="2130752"/>
                </a:lnTo>
                <a:cubicBezTo>
                  <a:pt x="23631" y="2130752"/>
                  <a:pt x="15451" y="2127363"/>
                  <a:pt x="9420" y="2121332"/>
                </a:cubicBezTo>
                <a:cubicBezTo>
                  <a:pt x="3388" y="2115301"/>
                  <a:pt x="0" y="2107120"/>
                  <a:pt x="0" y="2098591"/>
                </a:cubicBezTo>
                <a:lnTo>
                  <a:pt x="0" y="32161"/>
                </a:lnTo>
                <a:cubicBezTo>
                  <a:pt x="0" y="23631"/>
                  <a:pt x="3388" y="15451"/>
                  <a:pt x="9420" y="9420"/>
                </a:cubicBezTo>
                <a:cubicBezTo>
                  <a:pt x="15451" y="3388"/>
                  <a:pt x="23631" y="0"/>
                  <a:pt x="32161" y="0"/>
                </a:cubicBezTo>
                <a:close/>
              </a:path>
            </a:pathLst>
          </a:custGeom>
          <a:solidFill>
            <a:schemeClr val="accent5">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pic>
        <p:nvPicPr>
          <p:cNvPr id="6" name="Picture 9">
            <a:extLst>
              <a:ext uri="{FF2B5EF4-FFF2-40B4-BE49-F238E27FC236}">
                <a16:creationId xmlns:a16="http://schemas.microsoft.com/office/drawing/2014/main" id="{FE0D0986-45BD-FD2A-C3ED-3C45E418FEA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943239" y="459085"/>
            <a:ext cx="6951410" cy="1068205"/>
          </a:xfrm>
          <a:prstGeom prst="rect">
            <a:avLst/>
          </a:prstGeom>
        </p:spPr>
      </p:pic>
      <p:sp>
        <p:nvSpPr>
          <p:cNvPr id="7" name="TextBox 6">
            <a:extLst>
              <a:ext uri="{FF2B5EF4-FFF2-40B4-BE49-F238E27FC236}">
                <a16:creationId xmlns:a16="http://schemas.microsoft.com/office/drawing/2014/main" id="{91C11FBE-D2F6-3D85-2E2B-8F5155AA545F}"/>
              </a:ext>
            </a:extLst>
          </p:cNvPr>
          <p:cNvSpPr txBox="1"/>
          <p:nvPr/>
        </p:nvSpPr>
        <p:spPr>
          <a:xfrm>
            <a:off x="6634097" y="1865112"/>
            <a:ext cx="9763297" cy="7001276"/>
          </a:xfrm>
          <a:prstGeom prst="rect">
            <a:avLst/>
          </a:prstGeom>
          <a:noFill/>
        </p:spPr>
        <p:txBody>
          <a:bodyPr wrap="square">
            <a:spAutoFit/>
          </a:bodyPr>
          <a:lstStyle/>
          <a:p>
            <a:pPr marL="571500" marR="0" indent="-571500" algn="just">
              <a:lnSpc>
                <a:spcPct val="150000"/>
              </a:lnSpc>
              <a:spcBef>
                <a:spcPts val="0"/>
              </a:spcBef>
              <a:spcAft>
                <a:spcPts val="0"/>
              </a:spcAft>
              <a:buFont typeface="Courier New" panose="02070309020205020404" pitchFamily="49" charset="0"/>
              <a:buChar char="o"/>
            </a:pP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Ôn tập lại kiến thức đã học: </a:t>
            </a:r>
          </a:p>
          <a:p>
            <a:pPr marL="1028700" lvl="1" indent="-571500" algn="just">
              <a:lnSpc>
                <a:spcPct val="150000"/>
              </a:lnSpc>
              <a:buFont typeface="Wingdings" panose="05000000000000000000" pitchFamily="2" charset="2"/>
              <a:buChar char="§"/>
            </a:pPr>
            <a:r>
              <a:rPr lang="vi-VN" sz="3600" i="1">
                <a:solidFill>
                  <a:srgbClr val="000000"/>
                </a:solidFill>
                <a:latin typeface="Arial" panose="020B0604020202020204" pitchFamily="34" charset="0"/>
                <a:ea typeface="Calibri" panose="020F0502020204030204" pitchFamily="34" charset="0"/>
                <a:cs typeface="Arial" panose="020B0604020202020204" pitchFamily="34" charset="0"/>
              </a:rPr>
              <a:t>Hiểu biết về truyền thống của nhà trường.</a:t>
            </a:r>
          </a:p>
          <a:p>
            <a:pPr marL="1028700" lvl="1" indent="-571500" algn="just">
              <a:lnSpc>
                <a:spcPct val="150000"/>
              </a:lnSpc>
              <a:buFont typeface="Wingdings" panose="05000000000000000000" pitchFamily="2" charset="2"/>
              <a:buChar char="§"/>
            </a:pPr>
            <a:r>
              <a:rPr lang="vi-VN" sz="3600" i="1">
                <a:solidFill>
                  <a:srgbClr val="000000"/>
                </a:solidFill>
                <a:latin typeface="Arial" panose="020B0604020202020204" pitchFamily="34" charset="0"/>
                <a:ea typeface="Calibri" panose="020F0502020204030204" pitchFamily="34" charset="0"/>
                <a:cs typeface="Arial" panose="020B0604020202020204" pitchFamily="34" charset="0"/>
              </a:rPr>
              <a:t>Thực hiện được các việc làm cụ thể góp phần xây dựng truyền thống nhà trường.</a:t>
            </a:r>
          </a:p>
          <a:p>
            <a:pPr marL="571500" marR="0" indent="-571500" algn="just">
              <a:lnSpc>
                <a:spcPct val="150000"/>
              </a:lnSpc>
              <a:spcBef>
                <a:spcPts val="0"/>
              </a:spcBef>
              <a:spcAft>
                <a:spcPts val="0"/>
              </a:spcAft>
              <a:buFont typeface="Courier New" panose="02070309020205020404" pitchFamily="49" charset="0"/>
              <a:buChar char="o"/>
            </a:pP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Chuẩn bị cho tiết </a:t>
            </a:r>
            <a:r>
              <a:rPr lang="vi-VN" sz="3800" b="1" i="1">
                <a:solidFill>
                  <a:srgbClr val="000000"/>
                </a:solidFill>
                <a:latin typeface="Arial" panose="020B0604020202020204" pitchFamily="34" charset="0"/>
                <a:ea typeface="Calibri" panose="020F0502020204030204" pitchFamily="34" charset="0"/>
                <a:cs typeface="Arial" panose="020B0604020202020204" pitchFamily="34" charset="0"/>
              </a:rPr>
              <a:t>Sinh hoạt lớp: Chia sẻ kết quả cuộc thi “Em yêu trường em” và chia sẻ kế hoạch về hoạt động xây dựng truyền thống nhà trường.</a:t>
            </a:r>
            <a:endParaRPr lang="vi-VN" sz="3800" b="1" i="1"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grpSp>
        <p:nvGrpSpPr>
          <p:cNvPr id="9" name="Group 6">
            <a:extLst>
              <a:ext uri="{FF2B5EF4-FFF2-40B4-BE49-F238E27FC236}">
                <a16:creationId xmlns:a16="http://schemas.microsoft.com/office/drawing/2014/main" id="{EC03D9BE-C797-BE57-EE8A-1CAA9675D65F}"/>
              </a:ext>
            </a:extLst>
          </p:cNvPr>
          <p:cNvGrpSpPr/>
          <p:nvPr/>
        </p:nvGrpSpPr>
        <p:grpSpPr>
          <a:xfrm>
            <a:off x="164270" y="2222697"/>
            <a:ext cx="6150138" cy="5841605"/>
            <a:chOff x="0" y="0"/>
            <a:chExt cx="812800" cy="812800"/>
          </a:xfrm>
        </p:grpSpPr>
        <p:sp>
          <p:nvSpPr>
            <p:cNvPr id="10" name="Freeform 7">
              <a:extLst>
                <a:ext uri="{FF2B5EF4-FFF2-40B4-BE49-F238E27FC236}">
                  <a16:creationId xmlns:a16="http://schemas.microsoft.com/office/drawing/2014/main" id="{286F38DF-3951-18FB-4093-1D7C0A0C2ADE}"/>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2">
                <a:lumMod val="75000"/>
              </a:schemeClr>
            </a:solidFill>
          </p:spPr>
          <p:txBody>
            <a:bodyPr/>
            <a:lstStyle/>
            <a:p>
              <a:endParaRPr lang="en-US">
                <a:latin typeface="Arial" panose="020B0604020202020204" pitchFamily="34" charset="0"/>
                <a:cs typeface="Arial" panose="020B0604020202020204" pitchFamily="34" charset="0"/>
              </a:endParaRPr>
            </a:p>
          </p:txBody>
        </p:sp>
        <p:sp>
          <p:nvSpPr>
            <p:cNvPr id="11" name="TextBox 8">
              <a:extLst>
                <a:ext uri="{FF2B5EF4-FFF2-40B4-BE49-F238E27FC236}">
                  <a16:creationId xmlns:a16="http://schemas.microsoft.com/office/drawing/2014/main" id="{E9261539-E248-6591-5794-BE1BB3F710C7}"/>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14" name="TextBox 13">
            <a:extLst>
              <a:ext uri="{FF2B5EF4-FFF2-40B4-BE49-F238E27FC236}">
                <a16:creationId xmlns:a16="http://schemas.microsoft.com/office/drawing/2014/main" id="{F387F754-4D1B-6C41-BA29-E8A024644AD3}"/>
              </a:ext>
            </a:extLst>
          </p:cNvPr>
          <p:cNvSpPr txBox="1"/>
          <p:nvPr/>
        </p:nvSpPr>
        <p:spPr>
          <a:xfrm>
            <a:off x="617658" y="4020125"/>
            <a:ext cx="5184963" cy="2691250"/>
          </a:xfrm>
          <a:prstGeom prst="rect">
            <a:avLst/>
          </a:prstGeom>
          <a:noFill/>
          <a:ln>
            <a:noFill/>
          </a:ln>
        </p:spPr>
        <p:txBody>
          <a:bodyPr wrap="square" rtlCol="0">
            <a:spAutoFit/>
          </a:bodyPr>
          <a:lstStyle/>
          <a:p>
            <a:pPr algn="ctr">
              <a:lnSpc>
                <a:spcPct val="150000"/>
              </a:lnSpc>
            </a:pPr>
            <a:r>
              <a:rPr lang="en-US" sz="6000" b="1">
                <a:solidFill>
                  <a:schemeClr val="bg1"/>
                </a:solidFill>
                <a:latin typeface="Arial" panose="020B0604020202020204" pitchFamily="34" charset="0"/>
                <a:cs typeface="Arial" panose="020B0604020202020204" pitchFamily="34" charset="0"/>
              </a:rPr>
              <a:t>HƯỚNG DẪN VỀ NHÀ</a:t>
            </a:r>
            <a:endParaRPr lang="en-US" sz="6000" b="1" dirty="0">
              <a:solidFill>
                <a:schemeClr val="bg1"/>
              </a:solidFill>
              <a:latin typeface="Arial" panose="020B0604020202020204" pitchFamily="34" charset="0"/>
              <a:cs typeface="Arial" panose="020B0604020202020204" pitchFamily="34" charset="0"/>
            </a:endParaRPr>
          </a:p>
        </p:txBody>
      </p:sp>
      <p:pic>
        <p:nvPicPr>
          <p:cNvPr id="15" name="Picture 5">
            <a:extLst>
              <a:ext uri="{FF2B5EF4-FFF2-40B4-BE49-F238E27FC236}">
                <a16:creationId xmlns:a16="http://schemas.microsoft.com/office/drawing/2014/main" id="{7027C3A0-11DC-3215-477C-4F86FE5C958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372960" y="1650448"/>
            <a:ext cx="1732758" cy="1543730"/>
          </a:xfrm>
          <a:prstGeom prst="rect">
            <a:avLst/>
          </a:prstGeom>
        </p:spPr>
      </p:pic>
      <p:pic>
        <p:nvPicPr>
          <p:cNvPr id="26" name="Picture 9">
            <a:extLst>
              <a:ext uri="{FF2B5EF4-FFF2-40B4-BE49-F238E27FC236}">
                <a16:creationId xmlns:a16="http://schemas.microsoft.com/office/drawing/2014/main" id="{6D8E1C05-F72D-A9B0-E1B0-009473011836}"/>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074260" y="6657055"/>
            <a:ext cx="3384253" cy="3802532"/>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2323304">
            <a:off x="16819880" y="218142"/>
            <a:ext cx="1505652" cy="566672"/>
          </a:xfrm>
          <a:prstGeom prst="rect">
            <a:avLst/>
          </a:prstGeom>
        </p:spPr>
      </p:pic>
      <p:pic>
        <p:nvPicPr>
          <p:cNvPr id="8" name="Picture 10">
            <a:extLst>
              <a:ext uri="{FF2B5EF4-FFF2-40B4-BE49-F238E27FC236}">
                <a16:creationId xmlns:a16="http://schemas.microsoft.com/office/drawing/2014/main" id="{0D7CA256-B843-B81B-5520-D01C4BB75CFB}"/>
              </a:ext>
            </a:extLst>
          </p:cNvPr>
          <p:cNvPicPr>
            <a:picLocks noChangeAspect="1"/>
          </p:cNvPicPr>
          <p:nvPr/>
        </p:nvPicPr>
        <p:blipFill>
          <a:blip r:embed="rId12"/>
          <a:srcRect/>
          <a:stretch>
            <a:fillRect/>
          </a:stretch>
        </p:blipFill>
        <p:spPr>
          <a:xfrm>
            <a:off x="14392501" y="8830446"/>
            <a:ext cx="3216349" cy="707597"/>
          </a:xfrm>
          <a:prstGeom prst="rect">
            <a:avLst/>
          </a:prstGeom>
        </p:spPr>
      </p:pic>
    </p:spTree>
    <p:extLst>
      <p:ext uri="{BB962C8B-B14F-4D97-AF65-F5344CB8AC3E}">
        <p14:creationId xmlns:p14="http://schemas.microsoft.com/office/powerpoint/2010/main" val="3792045227"/>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outVertical)">
                                      <p:cBhvr>
                                        <p:cTn id="7" dur="500"/>
                                        <p:tgtEl>
                                          <p:spTgt spid="7">
                                            <p:txEl>
                                              <p:pRg st="0" end="0"/>
                                            </p:txEl>
                                          </p:spTgt>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Effect transition="in" filter="barn(outVertical)">
                                      <p:cBhvr>
                                        <p:cTn id="11" dur="500"/>
                                        <p:tgtEl>
                                          <p:spTgt spid="7">
                                            <p:txEl>
                                              <p:pRg st="1" end="1"/>
                                            </p:txEl>
                                          </p:spTgt>
                                        </p:tgtEl>
                                      </p:cBhvr>
                                    </p:animEffect>
                                  </p:childTnLst>
                                </p:cTn>
                              </p:par>
                            </p:childTnLst>
                          </p:cTn>
                        </p:par>
                        <p:par>
                          <p:cTn id="12" fill="hold">
                            <p:stCondLst>
                              <p:cond delay="1000"/>
                            </p:stCondLst>
                            <p:childTnLst>
                              <p:par>
                                <p:cTn id="13" presetID="16" presetClass="entr" presetSubtype="37" fill="hold" grpId="0" nodeType="after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barn(outVertical)">
                                      <p:cBhvr>
                                        <p:cTn id="15" dur="500"/>
                                        <p:tgtEl>
                                          <p:spTgt spid="7">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grpId="0" nodeType="clickEffect">
                                  <p:stCondLst>
                                    <p:cond delay="0"/>
                                  </p:stCondLst>
                                  <p:childTnLst>
                                    <p:set>
                                      <p:cBhvr>
                                        <p:cTn id="19" dur="1" fill="hold">
                                          <p:stCondLst>
                                            <p:cond delay="0"/>
                                          </p:stCondLst>
                                        </p:cTn>
                                        <p:tgtEl>
                                          <p:spTgt spid="7">
                                            <p:txEl>
                                              <p:pRg st="3" end="3"/>
                                            </p:txEl>
                                          </p:spTgt>
                                        </p:tgtEl>
                                        <p:attrNameLst>
                                          <p:attrName>style.visibility</p:attrName>
                                        </p:attrNameLst>
                                      </p:cBhvr>
                                      <p:to>
                                        <p:strVal val="visible"/>
                                      </p:to>
                                    </p:set>
                                    <p:animEffect transition="in" filter="barn(outVertical)">
                                      <p:cBhvr>
                                        <p:cTn id="20"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3216771">
            <a:off x="16730104" y="324427"/>
            <a:ext cx="1920183" cy="893758"/>
          </a:xfrm>
          <a:prstGeom prst="rect">
            <a:avLst/>
          </a:prstGeom>
        </p:spPr>
      </p:pic>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7772815"/>
            <a:ext cx="2133484" cy="2380155"/>
          </a:xfrm>
          <a:prstGeom prst="rect">
            <a:avLst/>
          </a:prstGeom>
        </p:spPr>
      </p:pic>
      <p:sp>
        <p:nvSpPr>
          <p:cNvPr id="12" name="TextBox 11">
            <a:extLst>
              <a:ext uri="{FF2B5EF4-FFF2-40B4-BE49-F238E27FC236}">
                <a16:creationId xmlns:a16="http://schemas.microsoft.com/office/drawing/2014/main" id="{1790E075-DEAA-7251-A77E-D72D26362CC2}"/>
              </a:ext>
            </a:extLst>
          </p:cNvPr>
          <p:cNvSpPr txBox="1"/>
          <p:nvPr/>
        </p:nvSpPr>
        <p:spPr>
          <a:xfrm>
            <a:off x="914400" y="3238500"/>
            <a:ext cx="16459200" cy="3470887"/>
          </a:xfrm>
          <a:prstGeom prst="rect">
            <a:avLst/>
          </a:prstGeom>
          <a:noFill/>
        </p:spPr>
        <p:txBody>
          <a:bodyPr wrap="square" rtlCol="0">
            <a:spAutoFit/>
          </a:bodyPr>
          <a:lstStyle/>
          <a:p>
            <a:pPr algn="ctr">
              <a:lnSpc>
                <a:spcPct val="150000"/>
              </a:lnSpc>
            </a:pPr>
            <a:r>
              <a:rPr lang="en-US" sz="7800" b="1">
                <a:solidFill>
                  <a:schemeClr val="accent2">
                    <a:lumMod val="75000"/>
                  </a:schemeClr>
                </a:solidFill>
                <a:latin typeface="Arial" panose="020B0604020202020204" pitchFamily="34" charset="0"/>
                <a:cs typeface="Arial" panose="020B0604020202020204" pitchFamily="34" charset="0"/>
              </a:rPr>
              <a:t>CẢM ƠN CÁC EM ĐÃ CHÚ Ý LẮNG NGHE, HẸN GẶP LẠI!</a:t>
            </a:r>
            <a:endParaRPr lang="en-VN" sz="7800" b="1" dirty="0">
              <a:solidFill>
                <a:schemeClr val="accent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1839570"/>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A90F507B-C381-54C1-00DE-AB4FCD8FB075}"/>
              </a:ext>
            </a:extLst>
          </p:cNvPr>
          <p:cNvGrpSpPr/>
          <p:nvPr/>
        </p:nvGrpSpPr>
        <p:grpSpPr>
          <a:xfrm>
            <a:off x="914399" y="1484099"/>
            <a:ext cx="16695683" cy="8092822"/>
            <a:chOff x="914400" y="1484099"/>
            <a:chExt cx="10061916" cy="7841216"/>
          </a:xfrm>
        </p:grpSpPr>
        <p:sp>
          <p:nvSpPr>
            <p:cNvPr id="19" name="Freeform 3">
              <a:extLst>
                <a:ext uri="{FF2B5EF4-FFF2-40B4-BE49-F238E27FC236}">
                  <a16:creationId xmlns:a16="http://schemas.microsoft.com/office/drawing/2014/main" id="{4236AC99-7025-11B6-7A27-8E5F0B37C1F4}"/>
                </a:ext>
              </a:extLst>
            </p:cNvPr>
            <p:cNvSpPr/>
            <p:nvPr/>
          </p:nvSpPr>
          <p:spPr>
            <a:xfrm>
              <a:off x="914400" y="1484099"/>
              <a:ext cx="10061916" cy="7841216"/>
            </a:xfrm>
            <a:custGeom>
              <a:avLst/>
              <a:gdLst/>
              <a:ahLst/>
              <a:cxnLst/>
              <a:rect l="l" t="t" r="r" b="b"/>
              <a:pathLst>
                <a:path w="4274726" h="1983751">
                  <a:moveTo>
                    <a:pt x="0" y="0"/>
                  </a:moveTo>
                  <a:lnTo>
                    <a:pt x="4274726" y="0"/>
                  </a:lnTo>
                  <a:lnTo>
                    <a:pt x="4274726" y="1983751"/>
                  </a:lnTo>
                  <a:lnTo>
                    <a:pt x="0" y="1983751"/>
                  </a:lnTo>
                  <a:close/>
                </a:path>
              </a:pathLst>
            </a:custGeom>
            <a:solidFill>
              <a:srgbClr val="E8F4F8"/>
            </a:solidFill>
          </p:spPr>
          <p:txBody>
            <a:bodyPr/>
            <a:lstStyle/>
            <a:p>
              <a:endParaRPr lang="en-US" dirty="0"/>
            </a:p>
          </p:txBody>
        </p:sp>
        <p:sp>
          <p:nvSpPr>
            <p:cNvPr id="20" name="AutoShape 8">
              <a:extLst>
                <a:ext uri="{FF2B5EF4-FFF2-40B4-BE49-F238E27FC236}">
                  <a16:creationId xmlns:a16="http://schemas.microsoft.com/office/drawing/2014/main" id="{57091467-847C-82C7-7B85-B1988D1F2DC6}"/>
                </a:ext>
              </a:extLst>
            </p:cNvPr>
            <p:cNvSpPr/>
            <p:nvPr/>
          </p:nvSpPr>
          <p:spPr>
            <a:xfrm rot="16200000">
              <a:off x="-2456552" y="5394792"/>
              <a:ext cx="7114731" cy="0"/>
            </a:xfrm>
            <a:prstGeom prst="line">
              <a:avLst/>
            </a:prstGeom>
            <a:ln w="19050" cap="flat">
              <a:solidFill>
                <a:srgbClr val="000000"/>
              </a:solidFill>
              <a:prstDash val="solid"/>
              <a:headEnd type="none" w="sm" len="sm"/>
              <a:tailEnd type="none" w="sm" len="sm"/>
            </a:ln>
          </p:spPr>
          <p:txBody>
            <a:bodyPr/>
            <a:lstStyle/>
            <a:p>
              <a:endParaRPr lang="en-US"/>
            </a:p>
          </p:txBody>
        </p:sp>
        <p:sp>
          <p:nvSpPr>
            <p:cNvPr id="21" name="AutoShape 9">
              <a:extLst>
                <a:ext uri="{FF2B5EF4-FFF2-40B4-BE49-F238E27FC236}">
                  <a16:creationId xmlns:a16="http://schemas.microsoft.com/office/drawing/2014/main" id="{6F30F772-A249-5A5E-4662-76DCF085C495}"/>
                </a:ext>
              </a:extLst>
            </p:cNvPr>
            <p:cNvSpPr/>
            <p:nvPr/>
          </p:nvSpPr>
          <p:spPr>
            <a:xfrm rot="16200000">
              <a:off x="7219148" y="5394792"/>
              <a:ext cx="7114731" cy="0"/>
            </a:xfrm>
            <a:prstGeom prst="line">
              <a:avLst/>
            </a:prstGeom>
            <a:ln w="19050" cap="flat">
              <a:solidFill>
                <a:srgbClr val="000000"/>
              </a:solidFill>
              <a:prstDash val="solid"/>
              <a:headEnd type="none" w="sm" len="sm"/>
              <a:tailEnd type="none" w="sm" len="sm"/>
            </a:ln>
          </p:spPr>
          <p:txBody>
            <a:bodyPr/>
            <a:lstStyle/>
            <a:p>
              <a:endParaRPr lang="en-US"/>
            </a:p>
          </p:txBody>
        </p:sp>
      </p:grpSp>
      <p:grpSp>
        <p:nvGrpSpPr>
          <p:cNvPr id="22" name="Group 21">
            <a:extLst>
              <a:ext uri="{FF2B5EF4-FFF2-40B4-BE49-F238E27FC236}">
                <a16:creationId xmlns:a16="http://schemas.microsoft.com/office/drawing/2014/main" id="{FD98C7F8-88F5-31F7-74F7-AAC5A04F6DF9}"/>
              </a:ext>
            </a:extLst>
          </p:cNvPr>
          <p:cNvGrpSpPr/>
          <p:nvPr/>
        </p:nvGrpSpPr>
        <p:grpSpPr>
          <a:xfrm>
            <a:off x="5904428" y="722118"/>
            <a:ext cx="6479144" cy="1548039"/>
            <a:chOff x="2078673" y="1078893"/>
            <a:chExt cx="6479144" cy="1548039"/>
          </a:xfrm>
        </p:grpSpPr>
        <p:sp>
          <p:nvSpPr>
            <p:cNvPr id="23" name="Freeform 6">
              <a:extLst>
                <a:ext uri="{FF2B5EF4-FFF2-40B4-BE49-F238E27FC236}">
                  <a16:creationId xmlns:a16="http://schemas.microsoft.com/office/drawing/2014/main" id="{6EFE0979-6349-3815-66F8-A220EDCC9EDD}"/>
                </a:ext>
              </a:extLst>
            </p:cNvPr>
            <p:cNvSpPr/>
            <p:nvPr/>
          </p:nvSpPr>
          <p:spPr>
            <a:xfrm>
              <a:off x="2078673" y="1078893"/>
              <a:ext cx="6479144" cy="1548039"/>
            </a:xfrm>
            <a:custGeom>
              <a:avLst/>
              <a:gdLst/>
              <a:ahLst/>
              <a:cxnLst/>
              <a:rect l="l" t="t" r="r" b="b"/>
              <a:pathLst>
                <a:path w="2175804" h="376692">
                  <a:moveTo>
                    <a:pt x="47794" y="0"/>
                  </a:moveTo>
                  <a:lnTo>
                    <a:pt x="2128010" y="0"/>
                  </a:lnTo>
                  <a:cubicBezTo>
                    <a:pt x="2140686" y="0"/>
                    <a:pt x="2152842" y="5035"/>
                    <a:pt x="2161805" y="13999"/>
                  </a:cubicBezTo>
                  <a:cubicBezTo>
                    <a:pt x="2170768" y="22962"/>
                    <a:pt x="2175804" y="35118"/>
                    <a:pt x="2175804" y="47794"/>
                  </a:cubicBezTo>
                  <a:lnTo>
                    <a:pt x="2175804" y="328898"/>
                  </a:lnTo>
                  <a:cubicBezTo>
                    <a:pt x="2175804" y="341574"/>
                    <a:pt x="2170768" y="353730"/>
                    <a:pt x="2161805" y="362694"/>
                  </a:cubicBezTo>
                  <a:cubicBezTo>
                    <a:pt x="2152842" y="371657"/>
                    <a:pt x="2140686" y="376692"/>
                    <a:pt x="2128010" y="376692"/>
                  </a:cubicBezTo>
                  <a:lnTo>
                    <a:pt x="47794" y="376692"/>
                  </a:lnTo>
                  <a:cubicBezTo>
                    <a:pt x="35118" y="376692"/>
                    <a:pt x="22962" y="371657"/>
                    <a:pt x="13999" y="362694"/>
                  </a:cubicBezTo>
                  <a:cubicBezTo>
                    <a:pt x="5035" y="353730"/>
                    <a:pt x="0" y="341574"/>
                    <a:pt x="0" y="328898"/>
                  </a:cubicBezTo>
                  <a:lnTo>
                    <a:pt x="0" y="47794"/>
                  </a:lnTo>
                  <a:cubicBezTo>
                    <a:pt x="0" y="35118"/>
                    <a:pt x="5035" y="22962"/>
                    <a:pt x="13999" y="13999"/>
                  </a:cubicBezTo>
                  <a:cubicBezTo>
                    <a:pt x="22962" y="5035"/>
                    <a:pt x="35118" y="0"/>
                    <a:pt x="47794" y="0"/>
                  </a:cubicBezTo>
                  <a:close/>
                </a:path>
              </a:pathLst>
            </a:custGeom>
            <a:solidFill>
              <a:schemeClr val="bg1"/>
            </a:solidFill>
            <a:ln>
              <a:solidFill>
                <a:schemeClr val="accent6">
                  <a:lumMod val="75000"/>
                </a:schemeClr>
              </a:solidFill>
            </a:ln>
          </p:spPr>
          <p:txBody>
            <a:bodyPr/>
            <a:lstStyle/>
            <a:p>
              <a:endParaRPr lang="en-US"/>
            </a:p>
          </p:txBody>
        </p:sp>
        <p:sp>
          <p:nvSpPr>
            <p:cNvPr id="24" name="TextBox 23">
              <a:extLst>
                <a:ext uri="{FF2B5EF4-FFF2-40B4-BE49-F238E27FC236}">
                  <a16:creationId xmlns:a16="http://schemas.microsoft.com/office/drawing/2014/main" id="{6ABE49F4-F3CC-4754-F526-4F06E35E858E}"/>
                </a:ext>
              </a:extLst>
            </p:cNvPr>
            <p:cNvSpPr txBox="1"/>
            <p:nvPr/>
          </p:nvSpPr>
          <p:spPr>
            <a:xfrm>
              <a:off x="2452270" y="1437413"/>
              <a:ext cx="5731949" cy="830997"/>
            </a:xfrm>
            <a:prstGeom prst="rect">
              <a:avLst/>
            </a:prstGeom>
            <a:noFill/>
          </p:spPr>
          <p:txBody>
            <a:bodyPr wrap="square">
              <a:spAutoFit/>
            </a:bodyPr>
            <a:lstStyle/>
            <a:p>
              <a:pPr marL="0" marR="0" algn="ctr">
                <a:spcBef>
                  <a:spcPts val="0"/>
                </a:spcBef>
                <a:spcAft>
                  <a:spcPts val="0"/>
                </a:spcAft>
              </a:pPr>
              <a:r>
                <a:rPr lang="en-US" sz="4800" b="1">
                  <a:solidFill>
                    <a:schemeClr val="accent6">
                      <a:lumMod val="75000"/>
                    </a:schemeClr>
                  </a:solidFill>
                  <a:latin typeface="Arial" panose="020B0604020202020204" pitchFamily="34" charset="0"/>
                  <a:ea typeface="Calibri" panose="020F0502020204030204" pitchFamily="34" charset="0"/>
                  <a:cs typeface="Arial" panose="020B0604020202020204" pitchFamily="34" charset="0"/>
                </a:rPr>
                <a:t>TRẢ LỜI CÂU HỎI</a:t>
              </a:r>
              <a:endParaRPr lang="en-US" sz="48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endParaRPr>
            </a:p>
          </p:txBody>
        </p:sp>
      </p:grpSp>
      <p:sp>
        <p:nvSpPr>
          <p:cNvPr id="25" name="TextBox 24">
            <a:extLst>
              <a:ext uri="{FF2B5EF4-FFF2-40B4-BE49-F238E27FC236}">
                <a16:creationId xmlns:a16="http://schemas.microsoft.com/office/drawing/2014/main" id="{3CB1D2B5-41AC-697E-C36E-BC98342E3F50}"/>
              </a:ext>
            </a:extLst>
          </p:cNvPr>
          <p:cNvSpPr txBox="1"/>
          <p:nvPr/>
        </p:nvSpPr>
        <p:spPr>
          <a:xfrm>
            <a:off x="1787835" y="2263611"/>
            <a:ext cx="15311686" cy="6928179"/>
          </a:xfrm>
          <a:prstGeom prst="rect">
            <a:avLst/>
          </a:prstGeom>
          <a:noFill/>
        </p:spPr>
        <p:txBody>
          <a:bodyPr wrap="square">
            <a:spAutoFit/>
          </a:bodyPr>
          <a:lstStyle/>
          <a:p>
            <a:pPr marL="571500" indent="-571500" algn="just">
              <a:lnSpc>
                <a:spcPct val="200000"/>
              </a:lnSpc>
              <a:buFont typeface="Wingdings" panose="05000000000000000000" pitchFamily="2" charset="2"/>
              <a:buChar char="§"/>
            </a:pPr>
            <a:r>
              <a:rPr lang="vi-VN" sz="3800">
                <a:solidFill>
                  <a:srgbClr val="000000"/>
                </a:solidFill>
                <a:ea typeface="Calibri" panose="020F0502020204030204" pitchFamily="34" charset="0"/>
                <a:cs typeface="Arial" panose="020B0604020202020204" pitchFamily="34" charset="0"/>
              </a:rPr>
              <a:t>Trường mình có tất cả bao nhiêu lớp học?</a:t>
            </a:r>
          </a:p>
          <a:p>
            <a:pPr marL="571500" indent="-571500" algn="just">
              <a:lnSpc>
                <a:spcPct val="200000"/>
              </a:lnSpc>
              <a:buFont typeface="Wingdings" panose="05000000000000000000" pitchFamily="2" charset="2"/>
              <a:buChar char="§"/>
            </a:pPr>
            <a:r>
              <a:rPr lang="vi-VN" sz="3800">
                <a:solidFill>
                  <a:srgbClr val="000000"/>
                </a:solidFill>
                <a:ea typeface="Calibri" panose="020F0502020204030204" pitchFamily="34" charset="0"/>
                <a:cs typeface="Arial" panose="020B0604020202020204" pitchFamily="34" charset="0"/>
              </a:rPr>
              <a:t>Trường mình có tất cả bao nhiêu cây bàng?</a:t>
            </a:r>
          </a:p>
          <a:p>
            <a:pPr marL="571500" indent="-571500" algn="just">
              <a:lnSpc>
                <a:spcPct val="200000"/>
              </a:lnSpc>
              <a:buFont typeface="Wingdings" panose="05000000000000000000" pitchFamily="2" charset="2"/>
              <a:buChar char="§"/>
            </a:pPr>
            <a:r>
              <a:rPr lang="vi-VN" sz="3800">
                <a:solidFill>
                  <a:srgbClr val="000000"/>
                </a:solidFill>
                <a:ea typeface="Calibri" panose="020F0502020204030204" pitchFamily="34" charset="0"/>
                <a:cs typeface="Arial" panose="020B0604020202020204" pitchFamily="34" charset="0"/>
              </a:rPr>
              <a:t>Trong vườn hoa của trường có những loại hoa gì?</a:t>
            </a:r>
          </a:p>
          <a:p>
            <a:pPr marL="571500" indent="-571500" algn="just">
              <a:lnSpc>
                <a:spcPct val="200000"/>
              </a:lnSpc>
              <a:buFont typeface="Wingdings" panose="05000000000000000000" pitchFamily="2" charset="2"/>
              <a:buChar char="§"/>
            </a:pPr>
            <a:r>
              <a:rPr lang="vi-VN" sz="3800">
                <a:solidFill>
                  <a:srgbClr val="000000"/>
                </a:solidFill>
                <a:ea typeface="Calibri" panose="020F0502020204030204" pitchFamily="34" charset="0"/>
                <a:cs typeface="Arial" panose="020B0604020202020204" pitchFamily="34" charset="0"/>
              </a:rPr>
              <a:t>Phòng y tế của trường ở dãy nhà nào?</a:t>
            </a:r>
          </a:p>
          <a:p>
            <a:pPr marL="571500" indent="-571500" algn="just">
              <a:lnSpc>
                <a:spcPct val="200000"/>
              </a:lnSpc>
              <a:buFont typeface="Wingdings" panose="05000000000000000000" pitchFamily="2" charset="2"/>
              <a:buChar char="§"/>
            </a:pPr>
            <a:r>
              <a:rPr lang="vi-VN" sz="3800">
                <a:solidFill>
                  <a:srgbClr val="000000"/>
                </a:solidFill>
                <a:ea typeface="Calibri" panose="020F0502020204030204" pitchFamily="34" charset="0"/>
                <a:cs typeface="Arial" panose="020B0604020202020204" pitchFamily="34" charset="0"/>
              </a:rPr>
              <a:t>Nhà xe của trường có phân khu riêng cho các lớp hay không?</a:t>
            </a:r>
          </a:p>
          <a:p>
            <a:pPr marL="571500" indent="-571500" algn="just">
              <a:lnSpc>
                <a:spcPct val="200000"/>
              </a:lnSpc>
              <a:buFont typeface="Wingdings" panose="05000000000000000000" pitchFamily="2" charset="2"/>
              <a:buChar char="§"/>
            </a:pPr>
            <a:r>
              <a:rPr lang="vi-VN" sz="3800">
                <a:solidFill>
                  <a:srgbClr val="000000"/>
                </a:solidFill>
                <a:ea typeface="Calibri" panose="020F0502020204030204" pitchFamily="34" charset="0"/>
                <a:cs typeface="Arial" panose="020B0604020202020204" pitchFamily="34" charset="0"/>
              </a:rPr>
              <a:t>Có bao nhiêu lớp 8 trong khối 8 của trường mình?</a:t>
            </a:r>
          </a:p>
        </p:txBody>
      </p:sp>
      <p:pic>
        <p:nvPicPr>
          <p:cNvPr id="27" name="Picture 26" descr="A picture containing text, vector graphics&#10;&#10;Description automatically generated">
            <a:extLst>
              <a:ext uri="{FF2B5EF4-FFF2-40B4-BE49-F238E27FC236}">
                <a16:creationId xmlns:a16="http://schemas.microsoft.com/office/drawing/2014/main" id="{739C56BC-4B38-CBAF-4757-5C879D7DDC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63754" y="7632187"/>
            <a:ext cx="2724246" cy="2724246"/>
          </a:xfrm>
          <a:prstGeom prst="rect">
            <a:avLst/>
          </a:prstGeom>
        </p:spPr>
      </p:pic>
      <p:pic>
        <p:nvPicPr>
          <p:cNvPr id="17" name="Picture 1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591525" y="8690004"/>
            <a:ext cx="778392" cy="1301264"/>
          </a:xfrm>
          <a:prstGeom prst="rect">
            <a:avLst/>
          </a:prstGeom>
        </p:spPr>
      </p:pic>
      <p:pic>
        <p:nvPicPr>
          <p:cNvPr id="30" name="Picture 9">
            <a:extLst>
              <a:ext uri="{FF2B5EF4-FFF2-40B4-BE49-F238E27FC236}">
                <a16:creationId xmlns:a16="http://schemas.microsoft.com/office/drawing/2014/main" id="{3733BA39-8A7F-E85F-5952-B8950E367B0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45217" y="295732"/>
            <a:ext cx="2332187" cy="2620435"/>
          </a:xfrm>
          <a:prstGeom prst="rect">
            <a:avLst/>
          </a:prstGeom>
        </p:spPr>
      </p:pic>
      <p:pic>
        <p:nvPicPr>
          <p:cNvPr id="31" name="Picture 30" descr="Logo&#10;&#10;Description automatically generated">
            <a:extLst>
              <a:ext uri="{FF2B5EF4-FFF2-40B4-BE49-F238E27FC236}">
                <a16:creationId xmlns:a16="http://schemas.microsoft.com/office/drawing/2014/main" id="{065A4A36-7C8D-B933-AC19-0B40025F9E8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998823" y="588081"/>
            <a:ext cx="1955904" cy="2035736"/>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
                                            <p:txEl>
                                              <p:pRg st="0" end="0"/>
                                            </p:txEl>
                                          </p:spTgt>
                                        </p:tgtEl>
                                        <p:attrNameLst>
                                          <p:attrName>style.visibility</p:attrName>
                                        </p:attrNameLst>
                                      </p:cBhvr>
                                      <p:to>
                                        <p:strVal val="visible"/>
                                      </p:to>
                                    </p:set>
                                    <p:animEffect transition="in" filter="wipe(left)">
                                      <p:cBhvr>
                                        <p:cTn id="12" dur="500"/>
                                        <p:tgtEl>
                                          <p:spTgt spid="25">
                                            <p:txEl>
                                              <p:pRg st="0" end="0"/>
                                            </p:txEl>
                                          </p:spTgt>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5">
                                            <p:txEl>
                                              <p:pRg st="1" end="1"/>
                                            </p:txEl>
                                          </p:spTgt>
                                        </p:tgtEl>
                                        <p:attrNameLst>
                                          <p:attrName>style.visibility</p:attrName>
                                        </p:attrNameLst>
                                      </p:cBhvr>
                                      <p:to>
                                        <p:strVal val="visible"/>
                                      </p:to>
                                    </p:set>
                                    <p:animEffect transition="in" filter="wipe(left)">
                                      <p:cBhvr>
                                        <p:cTn id="16" dur="500"/>
                                        <p:tgtEl>
                                          <p:spTgt spid="25">
                                            <p:txEl>
                                              <p:pRg st="1" end="1"/>
                                            </p:txEl>
                                          </p:spTgt>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25">
                                            <p:txEl>
                                              <p:pRg st="2" end="2"/>
                                            </p:txEl>
                                          </p:spTgt>
                                        </p:tgtEl>
                                        <p:attrNameLst>
                                          <p:attrName>style.visibility</p:attrName>
                                        </p:attrNameLst>
                                      </p:cBhvr>
                                      <p:to>
                                        <p:strVal val="visible"/>
                                      </p:to>
                                    </p:set>
                                    <p:animEffect transition="in" filter="wipe(left)">
                                      <p:cBhvr>
                                        <p:cTn id="20" dur="500"/>
                                        <p:tgtEl>
                                          <p:spTgt spid="25">
                                            <p:txEl>
                                              <p:pRg st="2" end="2"/>
                                            </p:txEl>
                                          </p:spTgt>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25">
                                            <p:txEl>
                                              <p:pRg st="3" end="3"/>
                                            </p:txEl>
                                          </p:spTgt>
                                        </p:tgtEl>
                                        <p:attrNameLst>
                                          <p:attrName>style.visibility</p:attrName>
                                        </p:attrNameLst>
                                      </p:cBhvr>
                                      <p:to>
                                        <p:strVal val="visible"/>
                                      </p:to>
                                    </p:set>
                                    <p:animEffect transition="in" filter="wipe(left)">
                                      <p:cBhvr>
                                        <p:cTn id="24" dur="500"/>
                                        <p:tgtEl>
                                          <p:spTgt spid="25">
                                            <p:txEl>
                                              <p:pRg st="3" end="3"/>
                                            </p:txEl>
                                          </p:spTgt>
                                        </p:tgtEl>
                                      </p:cBhvr>
                                    </p:animEffect>
                                  </p:childTnLst>
                                </p:cTn>
                              </p:par>
                            </p:childTnLst>
                          </p:cTn>
                        </p:par>
                        <p:par>
                          <p:cTn id="25" fill="hold">
                            <p:stCondLst>
                              <p:cond delay="2000"/>
                            </p:stCondLst>
                            <p:childTnLst>
                              <p:par>
                                <p:cTn id="26" presetID="22" presetClass="entr" presetSubtype="8" fill="hold" grpId="0" nodeType="afterEffect">
                                  <p:stCondLst>
                                    <p:cond delay="0"/>
                                  </p:stCondLst>
                                  <p:childTnLst>
                                    <p:set>
                                      <p:cBhvr>
                                        <p:cTn id="27" dur="1" fill="hold">
                                          <p:stCondLst>
                                            <p:cond delay="0"/>
                                          </p:stCondLst>
                                        </p:cTn>
                                        <p:tgtEl>
                                          <p:spTgt spid="25">
                                            <p:txEl>
                                              <p:pRg st="4" end="4"/>
                                            </p:txEl>
                                          </p:spTgt>
                                        </p:tgtEl>
                                        <p:attrNameLst>
                                          <p:attrName>style.visibility</p:attrName>
                                        </p:attrNameLst>
                                      </p:cBhvr>
                                      <p:to>
                                        <p:strVal val="visible"/>
                                      </p:to>
                                    </p:set>
                                    <p:animEffect transition="in" filter="wipe(left)">
                                      <p:cBhvr>
                                        <p:cTn id="28" dur="500"/>
                                        <p:tgtEl>
                                          <p:spTgt spid="25">
                                            <p:txEl>
                                              <p:pRg st="4" end="4"/>
                                            </p:txEl>
                                          </p:spTgt>
                                        </p:tgtEl>
                                      </p:cBhvr>
                                    </p:animEffect>
                                  </p:childTnLst>
                                </p:cTn>
                              </p:par>
                            </p:childTnLst>
                          </p:cTn>
                        </p:par>
                        <p:par>
                          <p:cTn id="29" fill="hold">
                            <p:stCondLst>
                              <p:cond delay="2500"/>
                            </p:stCondLst>
                            <p:childTnLst>
                              <p:par>
                                <p:cTn id="30" presetID="22" presetClass="entr" presetSubtype="8" fill="hold" grpId="0" nodeType="afterEffect">
                                  <p:stCondLst>
                                    <p:cond delay="0"/>
                                  </p:stCondLst>
                                  <p:childTnLst>
                                    <p:set>
                                      <p:cBhvr>
                                        <p:cTn id="31" dur="1" fill="hold">
                                          <p:stCondLst>
                                            <p:cond delay="0"/>
                                          </p:stCondLst>
                                        </p:cTn>
                                        <p:tgtEl>
                                          <p:spTgt spid="25">
                                            <p:txEl>
                                              <p:pRg st="5" end="5"/>
                                            </p:txEl>
                                          </p:spTgt>
                                        </p:tgtEl>
                                        <p:attrNameLst>
                                          <p:attrName>style.visibility</p:attrName>
                                        </p:attrNameLst>
                                      </p:cBhvr>
                                      <p:to>
                                        <p:strVal val="visible"/>
                                      </p:to>
                                    </p:set>
                                    <p:animEffect transition="in" filter="wipe(left)">
                                      <p:cBhvr>
                                        <p:cTn id="32" dur="500"/>
                                        <p:tgtEl>
                                          <p:spTgt spid="2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839545">
            <a:off x="15590327" y="-146631"/>
            <a:ext cx="3580051" cy="1041469"/>
          </a:xfrm>
          <a:prstGeom prst="rect">
            <a:avLst/>
          </a:prstGeom>
        </p:spPr>
      </p:pic>
      <p:sp>
        <p:nvSpPr>
          <p:cNvPr id="5" name="AutoShape 5"/>
          <p:cNvSpPr/>
          <p:nvPr/>
        </p:nvSpPr>
        <p:spPr>
          <a:xfrm rot="-78937">
            <a:off x="1722867" y="2526740"/>
            <a:ext cx="14842265" cy="5502878"/>
          </a:xfrm>
          <a:prstGeom prst="rect">
            <a:avLst/>
          </a:prstGeom>
          <a:solidFill>
            <a:srgbClr val="468B91"/>
          </a:solidFill>
        </p:spPr>
        <p:txBody>
          <a:bodyPr/>
          <a:lstStyle/>
          <a:p>
            <a:endParaRPr lang="en-US"/>
          </a:p>
        </p:txBody>
      </p:sp>
      <p:sp>
        <p:nvSpPr>
          <p:cNvPr id="6" name="AutoShape 6"/>
          <p:cNvSpPr/>
          <p:nvPr/>
        </p:nvSpPr>
        <p:spPr>
          <a:xfrm>
            <a:off x="2073630" y="2721682"/>
            <a:ext cx="14150265" cy="5123206"/>
          </a:xfrm>
          <a:prstGeom prst="rect">
            <a:avLst/>
          </a:prstGeom>
          <a:solidFill>
            <a:srgbClr val="F6F6E9"/>
          </a:solidFill>
        </p:spPr>
        <p:txBody>
          <a:bodyPr/>
          <a:lstStyle/>
          <a:p>
            <a:endParaRPr lang="en-US"/>
          </a:p>
        </p:txBody>
      </p:sp>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155419">
            <a:off x="854633" y="2438078"/>
            <a:ext cx="2620966" cy="743401"/>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239772">
            <a:off x="14482615" y="7299542"/>
            <a:ext cx="2727911" cy="773735"/>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274709" y="6843131"/>
            <a:ext cx="2227480" cy="3723752"/>
          </a:xfrm>
          <a:prstGeom prst="rect">
            <a:avLst/>
          </a:prstGeom>
        </p:spPr>
      </p:pic>
      <p:sp>
        <p:nvSpPr>
          <p:cNvPr id="17" name="TextBox 11">
            <a:extLst>
              <a:ext uri="{FF2B5EF4-FFF2-40B4-BE49-F238E27FC236}">
                <a16:creationId xmlns:a16="http://schemas.microsoft.com/office/drawing/2014/main" id="{80379890-5B18-5F65-ACCF-B20B2093823A}"/>
              </a:ext>
            </a:extLst>
          </p:cNvPr>
          <p:cNvSpPr txBox="1"/>
          <p:nvPr/>
        </p:nvSpPr>
        <p:spPr>
          <a:xfrm>
            <a:off x="3157288" y="3729057"/>
            <a:ext cx="12115800" cy="3187091"/>
          </a:xfrm>
          <a:prstGeom prst="rect">
            <a:avLst/>
          </a:prstGeom>
        </p:spPr>
        <p:txBody>
          <a:bodyPr wrap="square" lIns="0" tIns="0" rIns="0" bIns="0" rtlCol="0" anchor="t">
            <a:spAutoFit/>
          </a:bodyPr>
          <a:lstStyle/>
          <a:p>
            <a:pPr algn="ctr">
              <a:lnSpc>
                <a:spcPct val="150000"/>
              </a:lnSpc>
              <a:spcBef>
                <a:spcPct val="0"/>
              </a:spcBef>
            </a:pPr>
            <a:r>
              <a:rPr lang="en-US" sz="4800" b="1">
                <a:solidFill>
                  <a:srgbClr val="FF0000"/>
                </a:solidFill>
                <a:latin typeface="Arial" panose="020B0604020202020204" pitchFamily="34" charset="0"/>
                <a:cs typeface="Arial" panose="020B0604020202020204" pitchFamily="34" charset="0"/>
              </a:rPr>
              <a:t>Sau khi trò chơi kết thúc, trả </a:t>
            </a:r>
            <a:r>
              <a:rPr lang="vi-VN" sz="4800" b="1">
                <a:solidFill>
                  <a:srgbClr val="FF0000"/>
                </a:solidFill>
                <a:latin typeface="Arial" panose="020B0604020202020204" pitchFamily="34" charset="0"/>
                <a:cs typeface="Arial" panose="020B0604020202020204" pitchFamily="34" charset="0"/>
              </a:rPr>
              <a:t>lời câu hỏi: </a:t>
            </a:r>
            <a:r>
              <a:rPr lang="vi-VN" sz="4800">
                <a:latin typeface="Arial" panose="020B0604020202020204" pitchFamily="34" charset="0"/>
                <a:cs typeface="Arial" panose="020B0604020202020204" pitchFamily="34" charset="0"/>
              </a:rPr>
              <a:t>Nêu cảm nhận và những điều </a:t>
            </a:r>
            <a:r>
              <a:rPr lang="en-US" sz="4800">
                <a:latin typeface="Arial" panose="020B0604020202020204" pitchFamily="34" charset="0"/>
                <a:cs typeface="Arial" panose="020B0604020202020204" pitchFamily="34" charset="0"/>
              </a:rPr>
              <a:t>mà em </a:t>
            </a:r>
            <a:r>
              <a:rPr lang="vi-VN" sz="4800">
                <a:latin typeface="Arial" panose="020B0604020202020204" pitchFamily="34" charset="0"/>
                <a:cs typeface="Arial" panose="020B0604020202020204" pitchFamily="34" charset="0"/>
              </a:rPr>
              <a:t>thu nhận được sau khi tham gia trò chơi.</a:t>
            </a:r>
            <a:endParaRPr lang="vi-VN" sz="4800" dirty="0">
              <a:latin typeface="Arial" panose="020B0604020202020204" pitchFamily="34" charset="0"/>
              <a:cs typeface="Arial" panose="020B0604020202020204" pitchFamily="34" charset="0"/>
            </a:endParaRPr>
          </a:p>
        </p:txBody>
      </p:sp>
      <p:pic>
        <p:nvPicPr>
          <p:cNvPr id="18" name="Picture 17" descr="Logo&#10;&#10;Description automatically generated">
            <a:extLst>
              <a:ext uri="{FF2B5EF4-FFF2-40B4-BE49-F238E27FC236}">
                <a16:creationId xmlns:a16="http://schemas.microsoft.com/office/drawing/2014/main" id="{904EAB05-0DC3-08E0-0DE9-5C9C91F586A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906514">
            <a:off x="14307991" y="663309"/>
            <a:ext cx="3077158" cy="3145150"/>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pic>
        <p:nvPicPr>
          <p:cNvPr id="10" name="Picture 1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30891"/>
            <a:ext cx="1165979" cy="1185377"/>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74689" flipH="1">
            <a:off x="17633379" y="-173449"/>
            <a:ext cx="1052739" cy="2244211"/>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731699">
            <a:off x="-191930" y="9527702"/>
            <a:ext cx="1462399" cy="680680"/>
          </a:xfrm>
          <a:prstGeom prst="rect">
            <a:avLst/>
          </a:prstGeom>
        </p:spPr>
      </p:pic>
      <p:sp>
        <p:nvSpPr>
          <p:cNvPr id="16" name="TextBox 15">
            <a:extLst>
              <a:ext uri="{FF2B5EF4-FFF2-40B4-BE49-F238E27FC236}">
                <a16:creationId xmlns:a16="http://schemas.microsoft.com/office/drawing/2014/main" id="{9337A670-05A8-A1E3-DC4B-701B8668D432}"/>
              </a:ext>
            </a:extLst>
          </p:cNvPr>
          <p:cNvSpPr txBox="1"/>
          <p:nvPr/>
        </p:nvSpPr>
        <p:spPr>
          <a:xfrm>
            <a:off x="341482" y="1785434"/>
            <a:ext cx="17209454" cy="1323439"/>
          </a:xfrm>
          <a:prstGeom prst="rect">
            <a:avLst/>
          </a:prstGeom>
          <a:noFill/>
        </p:spPr>
        <p:txBody>
          <a:bodyPr wrap="square">
            <a:spAutoFit/>
          </a:bodyPr>
          <a:lstStyle/>
          <a:p>
            <a:pPr marL="0" marR="0" algn="ctr">
              <a:spcBef>
                <a:spcPts val="0"/>
              </a:spcBef>
              <a:spcAft>
                <a:spcPts val="0"/>
              </a:spcAft>
            </a:pPr>
            <a:r>
              <a:rPr lang="vi-VN" sz="7800" b="1" kern="0" dirty="0">
                <a:solidFill>
                  <a:schemeClr val="accent2">
                    <a:lumMod val="50000"/>
                  </a:schemeClr>
                </a:solidFill>
                <a:effectLst/>
                <a:latin typeface="Arial" panose="020B0604020202020204" pitchFamily="34" charset="0"/>
                <a:ea typeface="Times New Roman" panose="02020603050405020304" pitchFamily="18" charset="0"/>
                <a:cs typeface="Arial" panose="020B0604020202020204" pitchFamily="34" charset="0"/>
              </a:rPr>
              <a:t>CHỦ ĐỀ 1</a:t>
            </a:r>
            <a:r>
              <a:rPr lang="vi-VN" sz="7800" b="1" kern="0">
                <a:solidFill>
                  <a:schemeClr val="accent2">
                    <a:lumMod val="50000"/>
                  </a:schemeClr>
                </a:solidFill>
                <a:effectLst/>
                <a:latin typeface="Arial" panose="020B0604020202020204" pitchFamily="34" charset="0"/>
                <a:ea typeface="Times New Roman" panose="02020603050405020304" pitchFamily="18" charset="0"/>
                <a:cs typeface="Arial" panose="020B0604020202020204" pitchFamily="34" charset="0"/>
              </a:rPr>
              <a:t>: </a:t>
            </a:r>
            <a:r>
              <a:rPr lang="en-US" sz="7800" b="1" kern="0">
                <a:solidFill>
                  <a:schemeClr val="accent2">
                    <a:lumMod val="50000"/>
                  </a:schemeClr>
                </a:solidFill>
                <a:effectLst/>
                <a:latin typeface="Arial" panose="020B0604020202020204" pitchFamily="34" charset="0"/>
                <a:ea typeface="Times New Roman" panose="02020603050405020304" pitchFamily="18" charset="0"/>
                <a:cs typeface="Arial" panose="020B0604020202020204" pitchFamily="34" charset="0"/>
              </a:rPr>
              <a:t>EM VỚI NHÀ TRƯỜNG</a:t>
            </a:r>
            <a:endParaRPr lang="en-US" sz="7800" b="1" kern="0" dirty="0">
              <a:solidFill>
                <a:schemeClr val="accent2">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7" name="TextBox 16">
            <a:extLst>
              <a:ext uri="{FF2B5EF4-FFF2-40B4-BE49-F238E27FC236}">
                <a16:creationId xmlns:a16="http://schemas.microsoft.com/office/drawing/2014/main" id="{82DEF477-D08A-C197-2D9B-A335B731AF61}"/>
              </a:ext>
            </a:extLst>
          </p:cNvPr>
          <p:cNvSpPr txBox="1"/>
          <p:nvPr/>
        </p:nvSpPr>
        <p:spPr>
          <a:xfrm>
            <a:off x="539271" y="3945650"/>
            <a:ext cx="17209454" cy="5005794"/>
          </a:xfrm>
          <a:prstGeom prst="rect">
            <a:avLst/>
          </a:prstGeom>
          <a:noFill/>
        </p:spPr>
        <p:txBody>
          <a:bodyPr wrap="square">
            <a:spAutoFit/>
          </a:bodyPr>
          <a:lstStyle/>
          <a:p>
            <a:pPr algn="ctr">
              <a:lnSpc>
                <a:spcPct val="150000"/>
              </a:lnSpc>
            </a:pPr>
            <a:r>
              <a:rPr lang="en-US" sz="7400" b="1">
                <a:solidFill>
                  <a:srgbClr val="FF0000"/>
                </a:solidFill>
                <a:effectLst/>
                <a:latin typeface="Arial" panose="020B0604020202020204" pitchFamily="34" charset="0"/>
                <a:ea typeface="Calibri" panose="020F0502020204030204" pitchFamily="34" charset="0"/>
                <a:cs typeface="Arial" panose="020B0604020202020204" pitchFamily="34" charset="0"/>
              </a:rPr>
              <a:t>Tuần 3 – Tiết 2: </a:t>
            </a:r>
          </a:p>
          <a:p>
            <a:pPr algn="ctr">
              <a:lnSpc>
                <a:spcPct val="150000"/>
              </a:lnSpc>
            </a:pPr>
            <a:r>
              <a:rPr lang="en-US" sz="7400" b="1">
                <a:solidFill>
                  <a:srgbClr val="FF0000"/>
                </a:solidFill>
                <a:effectLst/>
                <a:latin typeface="Arial" panose="020B0604020202020204" pitchFamily="34" charset="0"/>
                <a:ea typeface="Calibri" panose="020F0502020204030204" pitchFamily="34" charset="0"/>
                <a:cs typeface="Arial" panose="020B0604020202020204" pitchFamily="34" charset="0"/>
              </a:rPr>
              <a:t>Hoạt động giáo dục theo chủ đề</a:t>
            </a:r>
            <a:r>
              <a:rPr lang="en-US" sz="7400" b="1">
                <a:solidFill>
                  <a:srgbClr val="FF0000"/>
                </a:solidFill>
                <a:latin typeface="Arial" panose="020B0604020202020204" pitchFamily="34" charset="0"/>
                <a:ea typeface="Calibri" panose="020F0502020204030204" pitchFamily="34" charset="0"/>
                <a:cs typeface="Arial" panose="020B0604020202020204" pitchFamily="34" charset="0"/>
              </a:rPr>
              <a:t>: </a:t>
            </a:r>
          </a:p>
          <a:p>
            <a:pPr algn="ctr">
              <a:lnSpc>
                <a:spcPct val="150000"/>
              </a:lnSpc>
            </a:pPr>
            <a:r>
              <a:rPr lang="vi-VN" sz="7400" b="1">
                <a:solidFill>
                  <a:srgbClr val="FF0000"/>
                </a:solidFill>
                <a:latin typeface="Arial" panose="020B0604020202020204" pitchFamily="34" charset="0"/>
                <a:ea typeface="Calibri" panose="020F0502020204030204" pitchFamily="34" charset="0"/>
                <a:cs typeface="Arial" panose="020B0604020202020204" pitchFamily="34" charset="0"/>
              </a:rPr>
              <a:t>Xây dựng truyền thống nhà trường</a:t>
            </a:r>
            <a:endParaRPr lang="en-US" sz="74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cxnSp>
        <p:nvCxnSpPr>
          <p:cNvPr id="18" name="Straight Connector 17">
            <a:extLst>
              <a:ext uri="{FF2B5EF4-FFF2-40B4-BE49-F238E27FC236}">
                <a16:creationId xmlns:a16="http://schemas.microsoft.com/office/drawing/2014/main" id="{5DD77EAA-3591-52BD-8649-AE2D0C1E3831}"/>
              </a:ext>
            </a:extLst>
          </p:cNvPr>
          <p:cNvCxnSpPr>
            <a:cxnSpLocks/>
          </p:cNvCxnSpPr>
          <p:nvPr/>
        </p:nvCxnSpPr>
        <p:spPr>
          <a:xfrm>
            <a:off x="1456615" y="3619500"/>
            <a:ext cx="15374765" cy="0"/>
          </a:xfrm>
          <a:prstGeom prst="line">
            <a:avLst/>
          </a:prstGeom>
          <a:ln w="38100">
            <a:solidFill>
              <a:srgbClr val="965B3A"/>
            </a:solidFill>
            <a:prstDash val="lgDashDotDot"/>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randombar(horizontal)">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p:cTn id="15" dur="500" fill="hold"/>
                                        <p:tgtEl>
                                          <p:spTgt spid="17"/>
                                        </p:tgtEl>
                                        <p:attrNameLst>
                                          <p:attrName>ppt_w</p:attrName>
                                        </p:attrNameLst>
                                      </p:cBhvr>
                                      <p:tavLst>
                                        <p:tav tm="0">
                                          <p:val>
                                            <p:fltVal val="0"/>
                                          </p:val>
                                        </p:tav>
                                        <p:tav tm="100000">
                                          <p:val>
                                            <p:strVal val="#ppt_w"/>
                                          </p:val>
                                        </p:tav>
                                      </p:tavLst>
                                    </p:anim>
                                    <p:anim calcmode="lin" valueType="num">
                                      <p:cBhvr>
                                        <p:cTn id="16" dur="500" fill="hold"/>
                                        <p:tgtEl>
                                          <p:spTgt spid="17"/>
                                        </p:tgtEl>
                                        <p:attrNameLst>
                                          <p:attrName>ppt_h</p:attrName>
                                        </p:attrNameLst>
                                      </p:cBhvr>
                                      <p:tavLst>
                                        <p:tav tm="0">
                                          <p:val>
                                            <p:fltVal val="0"/>
                                          </p:val>
                                        </p:tav>
                                        <p:tav tm="100000">
                                          <p:val>
                                            <p:strVal val="#ppt_h"/>
                                          </p:val>
                                        </p:tav>
                                      </p:tavLst>
                                    </p:anim>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5911" y="70121"/>
            <a:ext cx="1412729" cy="1436231"/>
          </a:xfrm>
          <a:prstGeom prst="rect">
            <a:avLst/>
          </a:prstGeom>
        </p:spPr>
      </p:pic>
      <p:grpSp>
        <p:nvGrpSpPr>
          <p:cNvPr id="17" name="Group 16">
            <a:extLst>
              <a:ext uri="{FF2B5EF4-FFF2-40B4-BE49-F238E27FC236}">
                <a16:creationId xmlns:a16="http://schemas.microsoft.com/office/drawing/2014/main" id="{19768FAA-05DC-5809-F4FE-DE18224730C4}"/>
              </a:ext>
            </a:extLst>
          </p:cNvPr>
          <p:cNvGrpSpPr/>
          <p:nvPr/>
        </p:nvGrpSpPr>
        <p:grpSpPr>
          <a:xfrm>
            <a:off x="8023821" y="1052830"/>
            <a:ext cx="9370841" cy="3920016"/>
            <a:chOff x="7284068" y="648774"/>
            <a:chExt cx="9370841" cy="3920016"/>
          </a:xfrm>
        </p:grpSpPr>
        <p:sp>
          <p:nvSpPr>
            <p:cNvPr id="18" name="Rectangle 17">
              <a:extLst>
                <a:ext uri="{FF2B5EF4-FFF2-40B4-BE49-F238E27FC236}">
                  <a16:creationId xmlns:a16="http://schemas.microsoft.com/office/drawing/2014/main" id="{88BFC5E9-27E6-0539-2600-EAA0509CF607}"/>
                </a:ext>
              </a:extLst>
            </p:cNvPr>
            <p:cNvSpPr/>
            <p:nvPr/>
          </p:nvSpPr>
          <p:spPr>
            <a:xfrm>
              <a:off x="7284068" y="1026328"/>
              <a:ext cx="9370841" cy="3542462"/>
            </a:xfrm>
            <a:prstGeom prst="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chemeClr val="tx1"/>
                  </a:solidFill>
                  <a:latin typeface="Arial" panose="020B0604020202020204" pitchFamily="34" charset="0"/>
                  <a:ea typeface="Calibri" panose="020F0502020204030204" pitchFamily="34" charset="0"/>
                  <a:cs typeface="Arial" panose="020B0604020202020204" pitchFamily="34" charset="0"/>
                </a:rPr>
                <a:t>Hoạt động:</a:t>
              </a:r>
            </a:p>
            <a:p>
              <a:pPr algn="ctr">
                <a:lnSpc>
                  <a:spcPct val="150000"/>
                </a:lnSpc>
              </a:pPr>
              <a:r>
                <a:rPr lang="vi-VN" sz="4000">
                  <a:solidFill>
                    <a:schemeClr val="tx1"/>
                  </a:solidFill>
                  <a:latin typeface="Arial" panose="020B0604020202020204" pitchFamily="34" charset="0"/>
                  <a:ea typeface="Calibri" panose="020F0502020204030204" pitchFamily="34" charset="0"/>
                  <a:cs typeface="Arial" panose="020B0604020202020204" pitchFamily="34" charset="0"/>
                </a:rPr>
                <a:t>Tìm hiểu về những việc cần làm </a:t>
              </a:r>
              <a:r>
                <a:rPr lang="en-US" sz="4000">
                  <a:solidFill>
                    <a:schemeClr val="tx1"/>
                  </a:solidFill>
                  <a:latin typeface="Arial" panose="020B0604020202020204" pitchFamily="34" charset="0"/>
                  <a:ea typeface="Calibri" panose="020F0502020204030204" pitchFamily="34" charset="0"/>
                  <a:cs typeface="Arial" panose="020B0604020202020204" pitchFamily="34" charset="0"/>
                </a:rPr>
                <a:t>đ</a:t>
              </a:r>
              <a:r>
                <a:rPr lang="vi-VN" sz="4000">
                  <a:solidFill>
                    <a:schemeClr val="tx1"/>
                  </a:solidFill>
                  <a:latin typeface="Arial" panose="020B0604020202020204" pitchFamily="34" charset="0"/>
                  <a:ea typeface="Calibri" panose="020F0502020204030204" pitchFamily="34" charset="0"/>
                  <a:cs typeface="Arial" panose="020B0604020202020204" pitchFamily="34" charset="0"/>
                </a:rPr>
                <a:t>ể xây dựng truyền thống nhà trường</a:t>
              </a:r>
              <a:endParaRPr lang="en-US" sz="4000" dirty="0">
                <a:solidFill>
                  <a:schemeClr val="tx1"/>
                </a:solidFill>
                <a:latin typeface="Arial" panose="020B0604020202020204" pitchFamily="34" charset="0"/>
                <a:cs typeface="Arial" panose="020B0604020202020204" pitchFamily="34" charset="0"/>
              </a:endParaRPr>
            </a:p>
          </p:txBody>
        </p:sp>
        <p:pic>
          <p:nvPicPr>
            <p:cNvPr id="19" name="Picture 10">
              <a:extLst>
                <a:ext uri="{FF2B5EF4-FFF2-40B4-BE49-F238E27FC236}">
                  <a16:creationId xmlns:a16="http://schemas.microsoft.com/office/drawing/2014/main" id="{515B0AE0-1EDF-E036-8F58-82B887CE09B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873623" y="648774"/>
              <a:ext cx="3587522" cy="755108"/>
            </a:xfrm>
            <a:prstGeom prst="rect">
              <a:avLst/>
            </a:prstGeom>
          </p:spPr>
        </p:pic>
      </p:grpSp>
      <p:grpSp>
        <p:nvGrpSpPr>
          <p:cNvPr id="20" name="Group 19">
            <a:extLst>
              <a:ext uri="{FF2B5EF4-FFF2-40B4-BE49-F238E27FC236}">
                <a16:creationId xmlns:a16="http://schemas.microsoft.com/office/drawing/2014/main" id="{ACD09604-ACA5-799D-0F4E-D2298C5B1117}"/>
              </a:ext>
            </a:extLst>
          </p:cNvPr>
          <p:cNvGrpSpPr/>
          <p:nvPr/>
        </p:nvGrpSpPr>
        <p:grpSpPr>
          <a:xfrm>
            <a:off x="879443" y="1244809"/>
            <a:ext cx="6229033" cy="6473161"/>
            <a:chOff x="594846" y="1891431"/>
            <a:chExt cx="6229033" cy="6473161"/>
          </a:xfrm>
        </p:grpSpPr>
        <p:grpSp>
          <p:nvGrpSpPr>
            <p:cNvPr id="21" name="Group 6">
              <a:extLst>
                <a:ext uri="{FF2B5EF4-FFF2-40B4-BE49-F238E27FC236}">
                  <a16:creationId xmlns:a16="http://schemas.microsoft.com/office/drawing/2014/main" id="{5CE87ED5-9D65-62EC-C555-A35EC9D5D79A}"/>
                </a:ext>
              </a:extLst>
            </p:cNvPr>
            <p:cNvGrpSpPr/>
            <p:nvPr/>
          </p:nvGrpSpPr>
          <p:grpSpPr>
            <a:xfrm>
              <a:off x="594846" y="2135559"/>
              <a:ext cx="6229033" cy="6229033"/>
              <a:chOff x="0" y="0"/>
              <a:chExt cx="812800" cy="812800"/>
            </a:xfrm>
          </p:grpSpPr>
          <p:sp>
            <p:nvSpPr>
              <p:cNvPr id="24" name="Freeform 7">
                <a:extLst>
                  <a:ext uri="{FF2B5EF4-FFF2-40B4-BE49-F238E27FC236}">
                    <a16:creationId xmlns:a16="http://schemas.microsoft.com/office/drawing/2014/main" id="{D26B79FC-8053-97C6-7DA1-3D71F8038651}"/>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5">
                  <a:lumMod val="20000"/>
                  <a:lumOff val="80000"/>
                </a:schemeClr>
              </a:solidFill>
            </p:spPr>
            <p:txBody>
              <a:bodyPr/>
              <a:lstStyle/>
              <a:p>
                <a:endParaRPr lang="en-US"/>
              </a:p>
            </p:txBody>
          </p:sp>
          <p:sp>
            <p:nvSpPr>
              <p:cNvPr id="25" name="TextBox 8">
                <a:extLst>
                  <a:ext uri="{FF2B5EF4-FFF2-40B4-BE49-F238E27FC236}">
                    <a16:creationId xmlns:a16="http://schemas.microsoft.com/office/drawing/2014/main" id="{C40DE189-2664-6936-5661-7FFAD7011629}"/>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pic>
          <p:nvPicPr>
            <p:cNvPr id="22" name="Picture 11">
              <a:extLst>
                <a:ext uri="{FF2B5EF4-FFF2-40B4-BE49-F238E27FC236}">
                  <a16:creationId xmlns:a16="http://schemas.microsoft.com/office/drawing/2014/main" id="{832CA25D-454B-ED4A-8549-E93953A1D89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56866">
              <a:off x="1753508" y="1891431"/>
              <a:ext cx="3587522" cy="926233"/>
            </a:xfrm>
            <a:prstGeom prst="rect">
              <a:avLst/>
            </a:prstGeom>
          </p:spPr>
        </p:pic>
        <p:sp>
          <p:nvSpPr>
            <p:cNvPr id="23" name="TextBox 22">
              <a:extLst>
                <a:ext uri="{FF2B5EF4-FFF2-40B4-BE49-F238E27FC236}">
                  <a16:creationId xmlns:a16="http://schemas.microsoft.com/office/drawing/2014/main" id="{74085CBE-5827-8957-1CB4-3C6AE6CD923F}"/>
                </a:ext>
              </a:extLst>
            </p:cNvPr>
            <p:cNvSpPr txBox="1"/>
            <p:nvPr/>
          </p:nvSpPr>
          <p:spPr>
            <a:xfrm>
              <a:off x="1349299" y="3721959"/>
              <a:ext cx="4720117" cy="2691250"/>
            </a:xfrm>
            <a:prstGeom prst="rect">
              <a:avLst/>
            </a:prstGeom>
            <a:noFill/>
          </p:spPr>
          <p:txBody>
            <a:bodyPr wrap="square" rtlCol="0">
              <a:spAutoFit/>
            </a:bodyPr>
            <a:lstStyle/>
            <a:p>
              <a:pPr algn="ctr">
                <a:lnSpc>
                  <a:spcPct val="150000"/>
                </a:lnSpc>
              </a:pPr>
              <a:r>
                <a:rPr lang="en-US" sz="6000" b="1">
                  <a:latin typeface="Arial" panose="020B0604020202020204" pitchFamily="34" charset="0"/>
                  <a:ea typeface="Calibri" panose="020F0502020204030204" pitchFamily="34" charset="0"/>
                  <a:cs typeface="Arial" panose="020B0604020202020204" pitchFamily="34" charset="0"/>
                </a:rPr>
                <a:t>NỘI DUNG BÀI HỌC</a:t>
              </a:r>
              <a:endParaRPr lang="en-US" sz="6000" b="1" dirty="0">
                <a:latin typeface="Arial" panose="020B0604020202020204" pitchFamily="34" charset="0"/>
                <a:ea typeface="Calibri" panose="020F0502020204030204" pitchFamily="34" charset="0"/>
                <a:cs typeface="Arial" panose="020B0604020202020204" pitchFamily="34" charset="0"/>
              </a:endParaRPr>
            </a:p>
          </p:txBody>
        </p:sp>
      </p:grpSp>
      <p:pic>
        <p:nvPicPr>
          <p:cNvPr id="30" name="Picture 12">
            <a:extLst>
              <a:ext uri="{FF2B5EF4-FFF2-40B4-BE49-F238E27FC236}">
                <a16:creationId xmlns:a16="http://schemas.microsoft.com/office/drawing/2014/main" id="{84C465E8-961A-A3B4-0E78-A079D76F760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828800" y="6177827"/>
            <a:ext cx="3528674" cy="4329661"/>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7198190" y="8805513"/>
            <a:ext cx="1466167" cy="1635683"/>
          </a:xfrm>
          <a:prstGeom prst="rect">
            <a:avLst/>
          </a:prstGeom>
        </p:spPr>
      </p:pic>
      <p:pic>
        <p:nvPicPr>
          <p:cNvPr id="12" name="Picture 1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9595840">
            <a:off x="16386450" y="-265623"/>
            <a:ext cx="2016426" cy="1880776"/>
          </a:xfrm>
          <a:prstGeom prst="rect">
            <a:avLst/>
          </a:prstGeom>
        </p:spPr>
      </p:pic>
      <p:grpSp>
        <p:nvGrpSpPr>
          <p:cNvPr id="31" name="Group 30">
            <a:extLst>
              <a:ext uri="{FF2B5EF4-FFF2-40B4-BE49-F238E27FC236}">
                <a16:creationId xmlns:a16="http://schemas.microsoft.com/office/drawing/2014/main" id="{995748F7-1721-1655-DBB7-B14E85BEC89C}"/>
              </a:ext>
            </a:extLst>
          </p:cNvPr>
          <p:cNvGrpSpPr/>
          <p:nvPr/>
        </p:nvGrpSpPr>
        <p:grpSpPr>
          <a:xfrm>
            <a:off x="8023820" y="5448300"/>
            <a:ext cx="9370841" cy="3920016"/>
            <a:chOff x="7278624" y="648774"/>
            <a:chExt cx="9370841" cy="3920016"/>
          </a:xfrm>
        </p:grpSpPr>
        <p:sp>
          <p:nvSpPr>
            <p:cNvPr id="32" name="Rectangle 31">
              <a:extLst>
                <a:ext uri="{FF2B5EF4-FFF2-40B4-BE49-F238E27FC236}">
                  <a16:creationId xmlns:a16="http://schemas.microsoft.com/office/drawing/2014/main" id="{1D914287-155A-8F17-4048-5A5201614AEA}"/>
                </a:ext>
              </a:extLst>
            </p:cNvPr>
            <p:cNvSpPr/>
            <p:nvPr/>
          </p:nvSpPr>
          <p:spPr>
            <a:xfrm>
              <a:off x="7278624" y="1026328"/>
              <a:ext cx="9370841" cy="3542462"/>
            </a:xfrm>
            <a:prstGeom prst="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200" b="1">
                  <a:solidFill>
                    <a:schemeClr val="tx1"/>
                  </a:solidFill>
                  <a:latin typeface="Arial" panose="020B0604020202020204" pitchFamily="34" charset="0"/>
                  <a:ea typeface="Calibri" panose="020F0502020204030204" pitchFamily="34" charset="0"/>
                  <a:cs typeface="Arial" panose="020B0604020202020204" pitchFamily="34" charset="0"/>
                </a:rPr>
                <a:t>Hoạt động:</a:t>
              </a:r>
            </a:p>
            <a:p>
              <a:pPr algn="ctr">
                <a:lnSpc>
                  <a:spcPct val="150000"/>
                </a:lnSpc>
              </a:pPr>
              <a:r>
                <a:rPr lang="en-US" sz="4200">
                  <a:solidFill>
                    <a:schemeClr val="tx1"/>
                  </a:solidFill>
                  <a:latin typeface="Arial" panose="020B0604020202020204" pitchFamily="34" charset="0"/>
                  <a:ea typeface="Calibri" panose="020F0502020204030204" pitchFamily="34" charset="0"/>
                  <a:cs typeface="Arial" panose="020B0604020202020204" pitchFamily="34" charset="0"/>
                </a:rPr>
                <a:t>Luyện tập – Vận dụng</a:t>
              </a:r>
              <a:endParaRPr lang="en-US" sz="4200" dirty="0">
                <a:solidFill>
                  <a:schemeClr val="tx1"/>
                </a:solidFill>
                <a:latin typeface="Arial" panose="020B0604020202020204" pitchFamily="34" charset="0"/>
                <a:cs typeface="Arial" panose="020B0604020202020204" pitchFamily="34" charset="0"/>
              </a:endParaRPr>
            </a:p>
          </p:txBody>
        </p:sp>
        <p:pic>
          <p:nvPicPr>
            <p:cNvPr id="33" name="Picture 10">
              <a:extLst>
                <a:ext uri="{FF2B5EF4-FFF2-40B4-BE49-F238E27FC236}">
                  <a16:creationId xmlns:a16="http://schemas.microsoft.com/office/drawing/2014/main" id="{F6D67798-D0C8-2371-CDB1-56F57C7AA0E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873623" y="648774"/>
              <a:ext cx="3587522" cy="755108"/>
            </a:xfrm>
            <a:prstGeom prst="rect">
              <a:avLst/>
            </a:prstGeom>
          </p:spPr>
        </p:pic>
      </p:grpSp>
    </p:spTree>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inVertical)">
                                      <p:cBhvr>
                                        <p:cTn id="1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582400" y="-2095500"/>
            <a:ext cx="8505140" cy="13257780"/>
          </a:xfrm>
          <a:prstGeom prst="rect">
            <a:avLst/>
          </a:prstGeom>
        </p:spPr>
      </p:pic>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938379">
            <a:off x="-133134" y="8212986"/>
            <a:ext cx="1056947" cy="1984029"/>
          </a:xfrm>
          <a:prstGeom prst="rect">
            <a:avLst/>
          </a:prstGeom>
        </p:spPr>
      </p:pic>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248857" y="795801"/>
            <a:ext cx="1165979" cy="1185377"/>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082063">
            <a:off x="17039771" y="7508401"/>
            <a:ext cx="1505652" cy="566672"/>
          </a:xfrm>
          <a:prstGeom prst="rect">
            <a:avLst/>
          </a:prstGeom>
        </p:spPr>
      </p:pic>
      <p:sp>
        <p:nvSpPr>
          <p:cNvPr id="14" name="TextBox 13">
            <a:extLst>
              <a:ext uri="{FF2B5EF4-FFF2-40B4-BE49-F238E27FC236}">
                <a16:creationId xmlns:a16="http://schemas.microsoft.com/office/drawing/2014/main" id="{4E4B5B25-FF07-9AC1-7A00-079A608DC7EB}"/>
              </a:ext>
            </a:extLst>
          </p:cNvPr>
          <p:cNvSpPr txBox="1"/>
          <p:nvPr/>
        </p:nvSpPr>
        <p:spPr>
          <a:xfrm>
            <a:off x="762000" y="2190640"/>
            <a:ext cx="10398854" cy="5905719"/>
          </a:xfrm>
          <a:prstGeom prst="rect">
            <a:avLst/>
          </a:prstGeom>
        </p:spPr>
        <p:txBody>
          <a:bodyPr wrap="square" lIns="0" tIns="0" rIns="0" bIns="0" rtlCol="0" anchor="t">
            <a:spAutoFit/>
          </a:bodyPr>
          <a:lstStyle/>
          <a:p>
            <a:pPr algn="ctr">
              <a:lnSpc>
                <a:spcPct val="150000"/>
              </a:lnSpc>
              <a:spcBef>
                <a:spcPct val="0"/>
              </a:spcBef>
            </a:pPr>
            <a:r>
              <a:rPr lang="en-US" sz="6600" b="1" spc="84">
                <a:latin typeface="Arial" panose="020B0604020202020204" pitchFamily="34" charset="0"/>
                <a:cs typeface="Arial" panose="020B0604020202020204" pitchFamily="34" charset="0"/>
              </a:rPr>
              <a:t>Hoạt động:</a:t>
            </a:r>
          </a:p>
          <a:p>
            <a:pPr algn="ctr">
              <a:lnSpc>
                <a:spcPct val="150000"/>
              </a:lnSpc>
              <a:spcBef>
                <a:spcPct val="0"/>
              </a:spcBef>
            </a:pPr>
            <a:r>
              <a:rPr lang="vi-VN" sz="6600" b="1" spc="84">
                <a:latin typeface="Arial" panose="020B0604020202020204" pitchFamily="34" charset="0"/>
                <a:cs typeface="Arial" panose="020B0604020202020204" pitchFamily="34" charset="0"/>
              </a:rPr>
              <a:t>Tìm hiểu về những việc cần làm để xây dựng truyền thống nhà trường</a:t>
            </a:r>
          </a:p>
        </p:txBody>
      </p:sp>
    </p:spTree>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3216771">
            <a:off x="17046750" y="9390391"/>
            <a:ext cx="1375608" cy="640283"/>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74689" flipH="1">
            <a:off x="-81592" y="7992280"/>
            <a:ext cx="1077935" cy="2297924"/>
          </a:xfrm>
          <a:prstGeom prst="rect">
            <a:avLst/>
          </a:prstGeom>
        </p:spPr>
      </p:pic>
      <p:sp>
        <p:nvSpPr>
          <p:cNvPr id="16" name="TextBox 15">
            <a:extLst>
              <a:ext uri="{FF2B5EF4-FFF2-40B4-BE49-F238E27FC236}">
                <a16:creationId xmlns:a16="http://schemas.microsoft.com/office/drawing/2014/main" id="{8206EA4D-597F-E629-37E7-096D530E056C}"/>
              </a:ext>
            </a:extLst>
          </p:cNvPr>
          <p:cNvSpPr txBox="1"/>
          <p:nvPr/>
        </p:nvSpPr>
        <p:spPr>
          <a:xfrm>
            <a:off x="653304" y="467535"/>
            <a:ext cx="17221199" cy="1911549"/>
          </a:xfrm>
          <a:prstGeom prst="rect">
            <a:avLst/>
          </a:prstGeom>
          <a:noFill/>
        </p:spPr>
        <p:txBody>
          <a:bodyPr wrap="square">
            <a:spAutoFit/>
          </a:bodyPr>
          <a:lstStyle/>
          <a:p>
            <a:pPr algn="ctr">
              <a:lnSpc>
                <a:spcPct val="150000"/>
              </a:lnSpc>
              <a:spcAft>
                <a:spcPts val="1000"/>
              </a:spcAft>
            </a:pPr>
            <a:r>
              <a:rPr lang="vi-VN" sz="42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Nhiệm </a:t>
            </a:r>
            <a:r>
              <a:rPr lang="vi-VN" sz="4200" b="1">
                <a:solidFill>
                  <a:srgbClr val="C00000"/>
                </a:solidFill>
                <a:effectLst/>
                <a:latin typeface="Arial" panose="020B0604020202020204" pitchFamily="34" charset="0"/>
                <a:ea typeface="Calibri" panose="020F0502020204030204" pitchFamily="34" charset="0"/>
                <a:cs typeface="Arial" panose="020B0604020202020204" pitchFamily="34" charset="0"/>
              </a:rPr>
              <a:t>vụ </a:t>
            </a:r>
            <a:r>
              <a:rPr lang="en-US" sz="4200" b="1">
                <a:solidFill>
                  <a:srgbClr val="C00000"/>
                </a:solidFill>
                <a:effectLst/>
                <a:latin typeface="Arial" panose="020B0604020202020204" pitchFamily="34" charset="0"/>
                <a:ea typeface="Calibri" panose="020F0502020204030204" pitchFamily="34" charset="0"/>
                <a:cs typeface="Arial" panose="020B0604020202020204" pitchFamily="34" charset="0"/>
              </a:rPr>
              <a:t>1</a:t>
            </a:r>
            <a:r>
              <a:rPr lang="vi-VN" sz="4200" b="1">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vi-VN" sz="4200" b="1">
                <a:solidFill>
                  <a:srgbClr val="C00000"/>
                </a:solidFill>
                <a:latin typeface="Arial" panose="020B0604020202020204" pitchFamily="34" charset="0"/>
                <a:ea typeface="Calibri" panose="020F0502020204030204" pitchFamily="34" charset="0"/>
                <a:cs typeface="Arial" panose="020B0604020202020204" pitchFamily="34" charset="0"/>
              </a:rPr>
              <a:t>Chia sẻ về truyền thống của trường em và những việc các thầy cô, </a:t>
            </a:r>
            <a:r>
              <a:rPr lang="en-US" sz="4200" b="1">
                <a:solidFill>
                  <a:srgbClr val="C00000"/>
                </a:solidFill>
                <a:latin typeface="Arial" panose="020B0604020202020204" pitchFamily="34" charset="0"/>
                <a:ea typeface="Calibri" panose="020F0502020204030204" pitchFamily="34" charset="0"/>
                <a:cs typeface="Arial" panose="020B0604020202020204" pitchFamily="34" charset="0"/>
              </a:rPr>
              <a:t>học sinh</a:t>
            </a:r>
            <a:r>
              <a:rPr lang="vi-VN" sz="4200" b="1">
                <a:solidFill>
                  <a:srgbClr val="C00000"/>
                </a:solidFill>
                <a:latin typeface="Arial" panose="020B0604020202020204" pitchFamily="34" charset="0"/>
                <a:ea typeface="Calibri" panose="020F0502020204030204" pitchFamily="34" charset="0"/>
                <a:cs typeface="Arial" panose="020B0604020202020204" pitchFamily="34" charset="0"/>
              </a:rPr>
              <a:t> đã làm để xây dựng truyền thống nhà trường</a:t>
            </a:r>
            <a:endParaRPr lang="en-US" sz="42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26" name="Group 25">
            <a:extLst>
              <a:ext uri="{FF2B5EF4-FFF2-40B4-BE49-F238E27FC236}">
                <a16:creationId xmlns:a16="http://schemas.microsoft.com/office/drawing/2014/main" id="{574D463B-6B7E-076E-EA3D-2DF3B9CF6456}"/>
              </a:ext>
            </a:extLst>
          </p:cNvPr>
          <p:cNvGrpSpPr/>
          <p:nvPr/>
        </p:nvGrpSpPr>
        <p:grpSpPr>
          <a:xfrm>
            <a:off x="2314572" y="3109082"/>
            <a:ext cx="5703018" cy="6597013"/>
            <a:chOff x="2069466" y="2794472"/>
            <a:chExt cx="5703018" cy="6597013"/>
          </a:xfrm>
        </p:grpSpPr>
        <p:sp>
          <p:nvSpPr>
            <p:cNvPr id="27" name="Freeform 5">
              <a:extLst>
                <a:ext uri="{FF2B5EF4-FFF2-40B4-BE49-F238E27FC236}">
                  <a16:creationId xmlns:a16="http://schemas.microsoft.com/office/drawing/2014/main" id="{2BB6B186-F0D0-23DE-9A86-B42F91A47593}"/>
                </a:ext>
              </a:extLst>
            </p:cNvPr>
            <p:cNvSpPr/>
            <p:nvPr/>
          </p:nvSpPr>
          <p:spPr>
            <a:xfrm rot="-78630">
              <a:off x="2069466" y="2794472"/>
              <a:ext cx="5703018" cy="6088631"/>
            </a:xfrm>
            <a:custGeom>
              <a:avLst/>
              <a:gdLst/>
              <a:ahLst/>
              <a:cxnLst/>
              <a:rect l="l" t="t" r="r" b="b"/>
              <a:pathLst>
                <a:path w="5703018" h="6088631">
                  <a:moveTo>
                    <a:pt x="0" y="0"/>
                  </a:moveTo>
                  <a:lnTo>
                    <a:pt x="5703018" y="0"/>
                  </a:lnTo>
                  <a:lnTo>
                    <a:pt x="5703018" y="6088631"/>
                  </a:lnTo>
                  <a:lnTo>
                    <a:pt x="0" y="608863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28" name="Freeform 12">
              <a:extLst>
                <a:ext uri="{FF2B5EF4-FFF2-40B4-BE49-F238E27FC236}">
                  <a16:creationId xmlns:a16="http://schemas.microsoft.com/office/drawing/2014/main" id="{2354909A-8999-E8CE-FD92-1CE69D753BC0}"/>
                </a:ext>
              </a:extLst>
            </p:cNvPr>
            <p:cNvSpPr/>
            <p:nvPr/>
          </p:nvSpPr>
          <p:spPr>
            <a:xfrm flipH="1">
              <a:off x="2755002" y="7944135"/>
              <a:ext cx="2027811" cy="1447350"/>
            </a:xfrm>
            <a:custGeom>
              <a:avLst/>
              <a:gdLst/>
              <a:ahLst/>
              <a:cxnLst/>
              <a:rect l="l" t="t" r="r" b="b"/>
              <a:pathLst>
                <a:path w="2027811" h="1447350">
                  <a:moveTo>
                    <a:pt x="2027811" y="0"/>
                  </a:moveTo>
                  <a:lnTo>
                    <a:pt x="0" y="0"/>
                  </a:lnTo>
                  <a:lnTo>
                    <a:pt x="0" y="1447350"/>
                  </a:lnTo>
                  <a:lnTo>
                    <a:pt x="2027811" y="1447350"/>
                  </a:lnTo>
                  <a:lnTo>
                    <a:pt x="2027811"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grpSp>
      <p:grpSp>
        <p:nvGrpSpPr>
          <p:cNvPr id="29" name="Group 28">
            <a:extLst>
              <a:ext uri="{FF2B5EF4-FFF2-40B4-BE49-F238E27FC236}">
                <a16:creationId xmlns:a16="http://schemas.microsoft.com/office/drawing/2014/main" id="{26D8BD78-9C47-D373-A474-F0DA04A3FE66}"/>
              </a:ext>
            </a:extLst>
          </p:cNvPr>
          <p:cNvGrpSpPr/>
          <p:nvPr/>
        </p:nvGrpSpPr>
        <p:grpSpPr>
          <a:xfrm>
            <a:off x="8673372" y="2896095"/>
            <a:ext cx="8395427" cy="6514603"/>
            <a:chOff x="8776821" y="2402269"/>
            <a:chExt cx="8395427" cy="6514603"/>
          </a:xfrm>
        </p:grpSpPr>
        <p:grpSp>
          <p:nvGrpSpPr>
            <p:cNvPr id="30" name="Group 4">
              <a:extLst>
                <a:ext uri="{FF2B5EF4-FFF2-40B4-BE49-F238E27FC236}">
                  <a16:creationId xmlns:a16="http://schemas.microsoft.com/office/drawing/2014/main" id="{6B0B8BCA-5605-AE1C-6EE0-929B11FF8591}"/>
                </a:ext>
              </a:extLst>
            </p:cNvPr>
            <p:cNvGrpSpPr/>
            <p:nvPr/>
          </p:nvGrpSpPr>
          <p:grpSpPr>
            <a:xfrm>
              <a:off x="8776821" y="2730051"/>
              <a:ext cx="8395427" cy="6186821"/>
              <a:chOff x="0" y="-76200"/>
              <a:chExt cx="2140210" cy="1629451"/>
            </a:xfrm>
          </p:grpSpPr>
          <p:sp>
            <p:nvSpPr>
              <p:cNvPr id="35" name="Freeform 5">
                <a:extLst>
                  <a:ext uri="{FF2B5EF4-FFF2-40B4-BE49-F238E27FC236}">
                    <a16:creationId xmlns:a16="http://schemas.microsoft.com/office/drawing/2014/main" id="{7E035FFE-718C-9A31-DA46-6EF09DB65E5D}"/>
                  </a:ext>
                </a:extLst>
              </p:cNvPr>
              <p:cNvSpPr/>
              <p:nvPr/>
            </p:nvSpPr>
            <p:spPr>
              <a:xfrm>
                <a:off x="0" y="0"/>
                <a:ext cx="2140210" cy="1553251"/>
              </a:xfrm>
              <a:custGeom>
                <a:avLst/>
                <a:gdLst/>
                <a:ahLst/>
                <a:cxnLst/>
                <a:rect l="l" t="t" r="r" b="b"/>
                <a:pathLst>
                  <a:path w="2140210" h="1631507">
                    <a:moveTo>
                      <a:pt x="48589" y="0"/>
                    </a:moveTo>
                    <a:lnTo>
                      <a:pt x="2091622" y="0"/>
                    </a:lnTo>
                    <a:cubicBezTo>
                      <a:pt x="2104508" y="0"/>
                      <a:pt x="2116867" y="5119"/>
                      <a:pt x="2125979" y="14231"/>
                    </a:cubicBezTo>
                    <a:cubicBezTo>
                      <a:pt x="2135091" y="23343"/>
                      <a:pt x="2140210" y="35702"/>
                      <a:pt x="2140210" y="48589"/>
                    </a:cubicBezTo>
                    <a:lnTo>
                      <a:pt x="2140210" y="1582918"/>
                    </a:lnTo>
                    <a:cubicBezTo>
                      <a:pt x="2140210" y="1595804"/>
                      <a:pt x="2135091" y="1608163"/>
                      <a:pt x="2125979" y="1617275"/>
                    </a:cubicBezTo>
                    <a:cubicBezTo>
                      <a:pt x="2116867" y="1626388"/>
                      <a:pt x="2104508" y="1631507"/>
                      <a:pt x="2091622" y="1631507"/>
                    </a:cubicBezTo>
                    <a:lnTo>
                      <a:pt x="48589" y="1631507"/>
                    </a:lnTo>
                    <a:cubicBezTo>
                      <a:pt x="35702" y="1631507"/>
                      <a:pt x="23343" y="1626388"/>
                      <a:pt x="14231" y="1617275"/>
                    </a:cubicBezTo>
                    <a:cubicBezTo>
                      <a:pt x="5119" y="1608163"/>
                      <a:pt x="0" y="1595804"/>
                      <a:pt x="0" y="1582918"/>
                    </a:cubicBezTo>
                    <a:lnTo>
                      <a:pt x="0" y="48589"/>
                    </a:lnTo>
                    <a:cubicBezTo>
                      <a:pt x="0" y="35702"/>
                      <a:pt x="5119" y="23343"/>
                      <a:pt x="14231" y="14231"/>
                    </a:cubicBezTo>
                    <a:cubicBezTo>
                      <a:pt x="23343" y="5119"/>
                      <a:pt x="35702" y="0"/>
                      <a:pt x="48589" y="0"/>
                    </a:cubicBezTo>
                    <a:close/>
                  </a:path>
                </a:pathLst>
              </a:custGeom>
              <a:solidFill>
                <a:srgbClr val="FFFEFD"/>
              </a:solidFill>
            </p:spPr>
            <p:txBody>
              <a:bodyPr/>
              <a:lstStyle/>
              <a:p>
                <a:endParaRPr lang="en-US"/>
              </a:p>
            </p:txBody>
          </p:sp>
          <p:sp>
            <p:nvSpPr>
              <p:cNvPr id="36" name="TextBox 6">
                <a:extLst>
                  <a:ext uri="{FF2B5EF4-FFF2-40B4-BE49-F238E27FC236}">
                    <a16:creationId xmlns:a16="http://schemas.microsoft.com/office/drawing/2014/main" id="{3940392A-04E8-0493-B57D-C38450D290D5}"/>
                  </a:ext>
                </a:extLst>
              </p:cNvPr>
              <p:cNvSpPr txBox="1"/>
              <p:nvPr/>
            </p:nvSpPr>
            <p:spPr>
              <a:xfrm>
                <a:off x="0" y="-76200"/>
                <a:ext cx="812800" cy="889000"/>
              </a:xfrm>
              <a:prstGeom prst="rect">
                <a:avLst/>
              </a:prstGeom>
            </p:spPr>
            <p:txBody>
              <a:bodyPr lIns="50800" tIns="50800" rIns="50800" bIns="50800" rtlCol="0" anchor="ctr"/>
              <a:lstStyle/>
              <a:p>
                <a:pPr algn="ctr">
                  <a:lnSpc>
                    <a:spcPts val="2659"/>
                  </a:lnSpc>
                </a:pPr>
                <a:endParaRPr/>
              </a:p>
            </p:txBody>
          </p:sp>
        </p:grpSp>
        <p:grpSp>
          <p:nvGrpSpPr>
            <p:cNvPr id="31" name="Group 30">
              <a:extLst>
                <a:ext uri="{FF2B5EF4-FFF2-40B4-BE49-F238E27FC236}">
                  <a16:creationId xmlns:a16="http://schemas.microsoft.com/office/drawing/2014/main" id="{B04F46DB-FB37-6EAD-CDE1-C63907CEE245}"/>
                </a:ext>
              </a:extLst>
            </p:cNvPr>
            <p:cNvGrpSpPr/>
            <p:nvPr/>
          </p:nvGrpSpPr>
          <p:grpSpPr>
            <a:xfrm>
              <a:off x="9367353" y="2402269"/>
              <a:ext cx="7276528" cy="1234207"/>
              <a:chOff x="5866859" y="665622"/>
              <a:chExt cx="7276528" cy="1234207"/>
            </a:xfrm>
          </p:grpSpPr>
          <p:pic>
            <p:nvPicPr>
              <p:cNvPr id="33" name="Picture 9">
                <a:extLst>
                  <a:ext uri="{FF2B5EF4-FFF2-40B4-BE49-F238E27FC236}">
                    <a16:creationId xmlns:a16="http://schemas.microsoft.com/office/drawing/2014/main" id="{D49BBE50-1E28-F439-D927-6CF53C999DD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6049411" y="665622"/>
                <a:ext cx="6911424" cy="1234207"/>
              </a:xfrm>
              <a:prstGeom prst="rect">
                <a:avLst/>
              </a:prstGeom>
            </p:spPr>
          </p:pic>
          <p:sp>
            <p:nvSpPr>
              <p:cNvPr id="34" name="TextBox 33">
                <a:extLst>
                  <a:ext uri="{FF2B5EF4-FFF2-40B4-BE49-F238E27FC236}">
                    <a16:creationId xmlns:a16="http://schemas.microsoft.com/office/drawing/2014/main" id="{E6344B18-DBE4-21B7-C0BC-A39F70C8977E}"/>
                  </a:ext>
                </a:extLst>
              </p:cNvPr>
              <p:cNvSpPr txBox="1"/>
              <p:nvPr/>
            </p:nvSpPr>
            <p:spPr>
              <a:xfrm>
                <a:off x="5866859" y="787222"/>
                <a:ext cx="7276528" cy="830997"/>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Hoạt động nhóm</a:t>
                </a:r>
                <a:endParaRPr lang="en-US" sz="4800" b="1" dirty="0">
                  <a:solidFill>
                    <a:schemeClr val="bg1"/>
                  </a:solidFill>
                  <a:latin typeface="Arial" panose="020B0604020202020204" pitchFamily="34" charset="0"/>
                  <a:cs typeface="Arial" panose="020B0604020202020204" pitchFamily="34" charset="0"/>
                </a:endParaRPr>
              </a:p>
            </p:txBody>
          </p:sp>
        </p:grpSp>
        <p:sp>
          <p:nvSpPr>
            <p:cNvPr id="32" name="TextBox 31">
              <a:extLst>
                <a:ext uri="{FF2B5EF4-FFF2-40B4-BE49-F238E27FC236}">
                  <a16:creationId xmlns:a16="http://schemas.microsoft.com/office/drawing/2014/main" id="{BB7025C8-D241-A20A-8C29-CA235D4B3630}"/>
                </a:ext>
              </a:extLst>
            </p:cNvPr>
            <p:cNvSpPr txBox="1"/>
            <p:nvPr/>
          </p:nvSpPr>
          <p:spPr>
            <a:xfrm>
              <a:off x="9418508" y="3925798"/>
              <a:ext cx="7166838" cy="4594912"/>
            </a:xfrm>
            <a:prstGeom prst="rect">
              <a:avLst/>
            </a:prstGeom>
            <a:noFill/>
          </p:spPr>
          <p:txBody>
            <a:bodyPr wrap="square">
              <a:spAutoFit/>
            </a:bodyPr>
            <a:lstStyle/>
            <a:p>
              <a:pPr algn="just">
                <a:lnSpc>
                  <a:spcPct val="150000"/>
                </a:lnSpc>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Các em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chia sẻ</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 với bạn</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 về truyền thống của trường em và những việc các thầy cô,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học sinh</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 đã làm để xây dựng truyền thống nhà trường.</a:t>
              </a:r>
              <a:endParaRPr lang="en-US" sz="4000" dirty="0">
                <a:latin typeface="Arial" panose="020B0604020202020204" pitchFamily="34" charset="0"/>
                <a:cs typeface="Arial" panose="020B0604020202020204" pitchFamily="34" charset="0"/>
              </a:endParaRPr>
            </a:p>
          </p:txBody>
        </p:sp>
      </p:grpSp>
      <p:pic>
        <p:nvPicPr>
          <p:cNvPr id="38" name="Picture 10">
            <a:extLst>
              <a:ext uri="{FF2B5EF4-FFF2-40B4-BE49-F238E27FC236}">
                <a16:creationId xmlns:a16="http://schemas.microsoft.com/office/drawing/2014/main" id="{4EBEBAD1-2C0E-51D1-07A0-B0A70CD3A1B7}"/>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2942028" y="4639045"/>
            <a:ext cx="3762364" cy="3028703"/>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par>
                                <p:cTn id="13" presetID="10"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par>
                                <p:cTn id="16" presetID="10" presetClass="entr" presetSubtype="0" fill="hold"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fade">
                                      <p:cBhvr>
                                        <p:cTn id="1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pic>
        <p:nvPicPr>
          <p:cNvPr id="13"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6698" y="54480"/>
            <a:ext cx="1492728" cy="1517561"/>
          </a:xfrm>
          <a:prstGeom prst="rect">
            <a:avLst/>
          </a:prstGeom>
        </p:spPr>
      </p:pic>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9595840">
            <a:off x="16330818" y="-292126"/>
            <a:ext cx="1732518" cy="1615966"/>
          </a:xfrm>
          <a:prstGeom prst="rect">
            <a:avLst/>
          </a:prstGeom>
        </p:spPr>
      </p:pic>
      <p:grpSp>
        <p:nvGrpSpPr>
          <p:cNvPr id="16" name="Group 15">
            <a:extLst>
              <a:ext uri="{FF2B5EF4-FFF2-40B4-BE49-F238E27FC236}">
                <a16:creationId xmlns:a16="http://schemas.microsoft.com/office/drawing/2014/main" id="{0B4D4152-5E4B-5990-34DC-BBEEAEF82A8E}"/>
              </a:ext>
            </a:extLst>
          </p:cNvPr>
          <p:cNvGrpSpPr/>
          <p:nvPr/>
        </p:nvGrpSpPr>
        <p:grpSpPr>
          <a:xfrm>
            <a:off x="6028646" y="1937857"/>
            <a:ext cx="6508637" cy="1529242"/>
            <a:chOff x="3029863" y="1823688"/>
            <a:chExt cx="12362538" cy="1282667"/>
          </a:xfrm>
        </p:grpSpPr>
        <p:cxnSp>
          <p:nvCxnSpPr>
            <p:cNvPr id="17" name="Straight Connector 16">
              <a:extLst>
                <a:ext uri="{FF2B5EF4-FFF2-40B4-BE49-F238E27FC236}">
                  <a16:creationId xmlns:a16="http://schemas.microsoft.com/office/drawing/2014/main" id="{3AFC84DB-3F33-0335-76C5-E09DE830889F}"/>
                </a:ext>
              </a:extLst>
            </p:cNvPr>
            <p:cNvCxnSpPr>
              <a:cxnSpLocks/>
            </p:cNvCxnSpPr>
            <p:nvPr/>
          </p:nvCxnSpPr>
          <p:spPr>
            <a:xfrm>
              <a:off x="9144001" y="1823688"/>
              <a:ext cx="0" cy="57661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1D5677D-527B-643A-B917-1BEFA5D91562}"/>
                </a:ext>
              </a:extLst>
            </p:cNvPr>
            <p:cNvCxnSpPr>
              <a:cxnSpLocks/>
            </p:cNvCxnSpPr>
            <p:nvPr/>
          </p:nvCxnSpPr>
          <p:spPr>
            <a:xfrm>
              <a:off x="3029863" y="2400300"/>
              <a:ext cx="1236253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261E053-F1D4-533D-693C-F5C5A174D918}"/>
                </a:ext>
              </a:extLst>
            </p:cNvPr>
            <p:cNvCxnSpPr>
              <a:cxnSpLocks/>
            </p:cNvCxnSpPr>
            <p:nvPr/>
          </p:nvCxnSpPr>
          <p:spPr>
            <a:xfrm>
              <a:off x="3029863" y="2400300"/>
              <a:ext cx="21153" cy="64675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1726DBE-D789-481E-98E1-8A98687C2CE2}"/>
                </a:ext>
              </a:extLst>
            </p:cNvPr>
            <p:cNvCxnSpPr>
              <a:cxnSpLocks/>
            </p:cNvCxnSpPr>
            <p:nvPr/>
          </p:nvCxnSpPr>
          <p:spPr>
            <a:xfrm>
              <a:off x="15392401" y="2400300"/>
              <a:ext cx="0" cy="70605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1" name="Rectangle 20">
            <a:extLst>
              <a:ext uri="{FF2B5EF4-FFF2-40B4-BE49-F238E27FC236}">
                <a16:creationId xmlns:a16="http://schemas.microsoft.com/office/drawing/2014/main" id="{14EEACFC-D14A-B9CD-D896-EDD3BB87F4E0}"/>
              </a:ext>
            </a:extLst>
          </p:cNvPr>
          <p:cNvSpPr/>
          <p:nvPr/>
        </p:nvSpPr>
        <p:spPr>
          <a:xfrm>
            <a:off x="1456030" y="3227389"/>
            <a:ext cx="6629400" cy="2637402"/>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latin typeface="Arial" panose="020B0604020202020204" pitchFamily="34" charset="0"/>
                <a:cs typeface="Arial" panose="020B0604020202020204" pitchFamily="34" charset="0"/>
              </a:rPr>
              <a:t>Kể tên những truyền thống nổi bật của nhà trường</a:t>
            </a:r>
            <a:endParaRPr lang="en-US" sz="3800" dirty="0">
              <a:solidFill>
                <a:schemeClr val="tx1"/>
              </a:solidFill>
              <a:latin typeface="Arial" panose="020B0604020202020204" pitchFamily="34" charset="0"/>
              <a:cs typeface="Arial" panose="020B0604020202020204" pitchFamily="34" charset="0"/>
            </a:endParaRPr>
          </a:p>
        </p:txBody>
      </p:sp>
      <p:grpSp>
        <p:nvGrpSpPr>
          <p:cNvPr id="23" name="Group 22">
            <a:extLst>
              <a:ext uri="{FF2B5EF4-FFF2-40B4-BE49-F238E27FC236}">
                <a16:creationId xmlns:a16="http://schemas.microsoft.com/office/drawing/2014/main" id="{4CAF029B-25FA-34F0-CC7A-C762E49F677C}"/>
              </a:ext>
            </a:extLst>
          </p:cNvPr>
          <p:cNvGrpSpPr/>
          <p:nvPr/>
        </p:nvGrpSpPr>
        <p:grpSpPr>
          <a:xfrm>
            <a:off x="5257802" y="5824638"/>
            <a:ext cx="11705544" cy="1381165"/>
            <a:chOff x="3029863" y="1823688"/>
            <a:chExt cx="12362538" cy="1262412"/>
          </a:xfrm>
        </p:grpSpPr>
        <p:cxnSp>
          <p:nvCxnSpPr>
            <p:cNvPr id="24" name="Straight Connector 23">
              <a:extLst>
                <a:ext uri="{FF2B5EF4-FFF2-40B4-BE49-F238E27FC236}">
                  <a16:creationId xmlns:a16="http://schemas.microsoft.com/office/drawing/2014/main" id="{D73E18E0-A24C-7B8E-DE64-66A51C451F59}"/>
                </a:ext>
              </a:extLst>
            </p:cNvPr>
            <p:cNvCxnSpPr>
              <a:cxnSpLocks/>
            </p:cNvCxnSpPr>
            <p:nvPr/>
          </p:nvCxnSpPr>
          <p:spPr>
            <a:xfrm>
              <a:off x="9144000" y="1823688"/>
              <a:ext cx="0" cy="126241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CD56F73-2E3F-A5AC-C1E2-BC87A682579C}"/>
                </a:ext>
              </a:extLst>
            </p:cNvPr>
            <p:cNvCxnSpPr>
              <a:cxnSpLocks/>
            </p:cNvCxnSpPr>
            <p:nvPr/>
          </p:nvCxnSpPr>
          <p:spPr>
            <a:xfrm>
              <a:off x="3029863" y="2400300"/>
              <a:ext cx="1236253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543C379-7AD8-278A-3F92-3DF609715A16}"/>
                </a:ext>
              </a:extLst>
            </p:cNvPr>
            <p:cNvCxnSpPr>
              <a:cxnSpLocks/>
            </p:cNvCxnSpPr>
            <p:nvPr/>
          </p:nvCxnSpPr>
          <p:spPr>
            <a:xfrm>
              <a:off x="3029863" y="2400300"/>
              <a:ext cx="0" cy="6858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46E61E1-9BBA-C021-BF84-37C3E5933962}"/>
                </a:ext>
              </a:extLst>
            </p:cNvPr>
            <p:cNvCxnSpPr>
              <a:cxnSpLocks/>
            </p:cNvCxnSpPr>
            <p:nvPr/>
          </p:nvCxnSpPr>
          <p:spPr>
            <a:xfrm>
              <a:off x="15392401" y="2400300"/>
              <a:ext cx="0" cy="68579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8" name="Rectangle 27">
            <a:extLst>
              <a:ext uri="{FF2B5EF4-FFF2-40B4-BE49-F238E27FC236}">
                <a16:creationId xmlns:a16="http://schemas.microsoft.com/office/drawing/2014/main" id="{E65E160E-4FFA-83D4-8966-5CDC63ADAAB4}"/>
              </a:ext>
            </a:extLst>
          </p:cNvPr>
          <p:cNvSpPr/>
          <p:nvPr/>
        </p:nvSpPr>
        <p:spPr>
          <a:xfrm>
            <a:off x="2222621" y="7205797"/>
            <a:ext cx="4101978" cy="2669436"/>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a:solidFill>
                  <a:schemeClr val="tx1"/>
                </a:solidFill>
                <a:latin typeface="Arial" panose="020B0604020202020204" pitchFamily="34" charset="0"/>
                <a:cs typeface="Arial" panose="020B0604020202020204" pitchFamily="34" charset="0"/>
              </a:rPr>
              <a:t>Thi đua dạy tốt – học tốt</a:t>
            </a:r>
            <a:endParaRPr lang="en-US" sz="3600" dirty="0">
              <a:solidFill>
                <a:schemeClr val="tx1"/>
              </a:solidFill>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id="{40B6DAFC-CCE2-36C9-2D1E-EF6CB5141DA6}"/>
              </a:ext>
            </a:extLst>
          </p:cNvPr>
          <p:cNvSpPr/>
          <p:nvPr/>
        </p:nvSpPr>
        <p:spPr>
          <a:xfrm>
            <a:off x="6634147" y="7205797"/>
            <a:ext cx="6471593" cy="2650321"/>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cs typeface="Arial" panose="020B0604020202020204" pitchFamily="34" charset="0"/>
              </a:rPr>
              <a:t>Xây dựng </a:t>
            </a:r>
            <a:r>
              <a:rPr lang="vi-VN" sz="3600" i="1">
                <a:solidFill>
                  <a:schemeClr val="tx1"/>
                </a:solidFill>
                <a:cs typeface="Arial" panose="020B0604020202020204" pitchFamily="34" charset="0"/>
              </a:rPr>
              <a:t>“Trường học thân thiện, học sinh tích cực”</a:t>
            </a:r>
            <a:endParaRPr lang="en-US" sz="3600" i="1" dirty="0">
              <a:solidFill>
                <a:schemeClr val="tx1"/>
              </a:solidFill>
              <a:latin typeface="Arial" panose="020B0604020202020204" pitchFamily="34" charset="0"/>
              <a:cs typeface="Arial" panose="020B0604020202020204" pitchFamily="34" charset="0"/>
            </a:endParaRPr>
          </a:p>
        </p:txBody>
      </p:sp>
      <p:sp>
        <p:nvSpPr>
          <p:cNvPr id="30" name="Rectangle 29">
            <a:extLst>
              <a:ext uri="{FF2B5EF4-FFF2-40B4-BE49-F238E27FC236}">
                <a16:creationId xmlns:a16="http://schemas.microsoft.com/office/drawing/2014/main" id="{C57EC87C-488A-97E6-10DB-34C0AA775F19}"/>
              </a:ext>
            </a:extLst>
          </p:cNvPr>
          <p:cNvSpPr/>
          <p:nvPr/>
        </p:nvSpPr>
        <p:spPr>
          <a:xfrm>
            <a:off x="13415288" y="7205797"/>
            <a:ext cx="4412863" cy="265032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a:solidFill>
                  <a:schemeClr val="tx1"/>
                </a:solidFill>
                <a:latin typeface="Arial" panose="020B0604020202020204" pitchFamily="34" charset="0"/>
                <a:cs typeface="Arial" panose="020B0604020202020204" pitchFamily="34" charset="0"/>
              </a:rPr>
              <a:t>Tham gia các hoạt động thiện nguyện, nhân đạo</a:t>
            </a:r>
            <a:endParaRPr lang="en-US" sz="3600" dirty="0">
              <a:solidFill>
                <a:schemeClr val="tx1"/>
              </a:solidFill>
              <a:latin typeface="Arial" panose="020B0604020202020204" pitchFamily="34" charset="0"/>
              <a:cs typeface="Arial" panose="020B0604020202020204" pitchFamily="34" charset="0"/>
            </a:endParaRPr>
          </a:p>
        </p:txBody>
      </p:sp>
      <p:sp>
        <p:nvSpPr>
          <p:cNvPr id="31" name="Rounded Rectangular Callout 13">
            <a:extLst>
              <a:ext uri="{FF2B5EF4-FFF2-40B4-BE49-F238E27FC236}">
                <a16:creationId xmlns:a16="http://schemas.microsoft.com/office/drawing/2014/main" id="{00A2FCA0-D6BA-3532-93B6-6EF4128A1239}"/>
              </a:ext>
            </a:extLst>
          </p:cNvPr>
          <p:cNvSpPr/>
          <p:nvPr/>
        </p:nvSpPr>
        <p:spPr>
          <a:xfrm>
            <a:off x="5528203" y="476900"/>
            <a:ext cx="7438835" cy="1517562"/>
          </a:xfrm>
          <a:prstGeom prst="roundRect">
            <a:avLst/>
          </a:prstGeom>
          <a:solidFill>
            <a:srgbClr val="FFF7DD"/>
          </a:solidFill>
          <a:ln w="38100">
            <a:solidFill>
              <a:schemeClr val="accent2">
                <a:lumMod val="5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a:solidFill>
                  <a:srgbClr val="C00000"/>
                </a:solidFill>
                <a:latin typeface="Arial" panose="020B0604020202020204" pitchFamily="34" charset="0"/>
                <a:cs typeface="Arial" panose="020B0604020202020204" pitchFamily="34" charset="0"/>
              </a:rPr>
              <a:t>Hướng dẫn thực hiện</a:t>
            </a:r>
            <a:endParaRPr lang="en-US" sz="5000" b="1" dirty="0">
              <a:solidFill>
                <a:srgbClr val="C00000"/>
              </a:solidFill>
              <a:latin typeface="Arial" panose="020B0604020202020204" pitchFamily="34" charset="0"/>
              <a:cs typeface="Arial" panose="020B0604020202020204" pitchFamily="34" charset="0"/>
            </a:endParaRPr>
          </a:p>
        </p:txBody>
      </p:sp>
      <p:pic>
        <p:nvPicPr>
          <p:cNvPr id="32" name="Picture 13">
            <a:extLst>
              <a:ext uri="{FF2B5EF4-FFF2-40B4-BE49-F238E27FC236}">
                <a16:creationId xmlns:a16="http://schemas.microsoft.com/office/drawing/2014/main" id="{B70B93EF-323F-D4C9-DF7B-E721DDB7F5F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28600" y="7683612"/>
            <a:ext cx="1955795" cy="2603388"/>
          </a:xfrm>
          <a:prstGeom prst="rect">
            <a:avLst/>
          </a:prstGeom>
        </p:spPr>
      </p:pic>
      <p:sp>
        <p:nvSpPr>
          <p:cNvPr id="34" name="Rectangle 33">
            <a:extLst>
              <a:ext uri="{FF2B5EF4-FFF2-40B4-BE49-F238E27FC236}">
                <a16:creationId xmlns:a16="http://schemas.microsoft.com/office/drawing/2014/main" id="{669B9BBA-11BF-66A1-AE57-B4D739582FAF}"/>
              </a:ext>
            </a:extLst>
          </p:cNvPr>
          <p:cNvSpPr/>
          <p:nvPr/>
        </p:nvSpPr>
        <p:spPr>
          <a:xfrm>
            <a:off x="9144000" y="3187236"/>
            <a:ext cx="7627614" cy="2637402"/>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latin typeface="Arial" panose="020B0604020202020204" pitchFamily="34" charset="0"/>
                <a:cs typeface="Arial" panose="020B0604020202020204" pitchFamily="34" charset="0"/>
              </a:rPr>
              <a:t>Nêu những việc mà thầy cô, </a:t>
            </a:r>
            <a:r>
              <a:rPr lang="en-US" sz="3800">
                <a:solidFill>
                  <a:schemeClr val="tx1"/>
                </a:solidFill>
                <a:latin typeface="Arial" panose="020B0604020202020204" pitchFamily="34" charset="0"/>
                <a:cs typeface="Arial" panose="020B0604020202020204" pitchFamily="34" charset="0"/>
              </a:rPr>
              <a:t>học sinh </a:t>
            </a:r>
            <a:r>
              <a:rPr lang="vi-VN" sz="3800">
                <a:solidFill>
                  <a:schemeClr val="tx1"/>
                </a:solidFill>
                <a:latin typeface="Arial" panose="020B0604020202020204" pitchFamily="34" charset="0"/>
                <a:cs typeface="Arial" panose="020B0604020202020204" pitchFamily="34" charset="0"/>
              </a:rPr>
              <a:t>đã làm để xây dựng truyền thống nhà trường</a:t>
            </a:r>
            <a:endParaRPr lang="en-US" sz="3800" dirty="0">
              <a:solidFill>
                <a:schemeClr val="tx1"/>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up)">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anim calcmode="lin" valueType="num">
                                      <p:cBhvr additive="base">
                                        <p:cTn id="16" dur="500" fill="hold"/>
                                        <p:tgtEl>
                                          <p:spTgt spid="21"/>
                                        </p:tgtEl>
                                        <p:attrNameLst>
                                          <p:attrName>ppt_x</p:attrName>
                                        </p:attrNameLst>
                                      </p:cBhvr>
                                      <p:tavLst>
                                        <p:tav tm="0">
                                          <p:val>
                                            <p:strVal val="0-#ppt_w/2"/>
                                          </p:val>
                                        </p:tav>
                                        <p:tav tm="100000">
                                          <p:val>
                                            <p:strVal val="#ppt_x"/>
                                          </p:val>
                                        </p:tav>
                                      </p:tavLst>
                                    </p:anim>
                                    <p:anim calcmode="lin" valueType="num">
                                      <p:cBhvr additive="base">
                                        <p:cTn id="17"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additive="base">
                                        <p:cTn id="22" dur="500" fill="hold"/>
                                        <p:tgtEl>
                                          <p:spTgt spid="34"/>
                                        </p:tgtEl>
                                        <p:attrNameLst>
                                          <p:attrName>ppt_x</p:attrName>
                                        </p:attrNameLst>
                                      </p:cBhvr>
                                      <p:tavLst>
                                        <p:tav tm="0">
                                          <p:val>
                                            <p:strVal val="1+#ppt_w/2"/>
                                          </p:val>
                                        </p:tav>
                                        <p:tav tm="100000">
                                          <p:val>
                                            <p:strVal val="#ppt_x"/>
                                          </p:val>
                                        </p:tav>
                                      </p:tavLst>
                                    </p:anim>
                                    <p:anim calcmode="lin" valueType="num">
                                      <p:cBhvr additive="base">
                                        <p:cTn id="23" dur="500" fill="hold"/>
                                        <p:tgtEl>
                                          <p:spTgt spid="34"/>
                                        </p:tgtEl>
                                        <p:attrNameLst>
                                          <p:attrName>ppt_y</p:attrName>
                                        </p:attrNameLst>
                                      </p:cBhvr>
                                      <p:tavLst>
                                        <p:tav tm="0">
                                          <p:val>
                                            <p:strVal val="#ppt_y"/>
                                          </p:val>
                                        </p:tav>
                                        <p:tav tm="100000">
                                          <p:val>
                                            <p:strVal val="#ppt_y"/>
                                          </p:val>
                                        </p:tav>
                                      </p:tavLst>
                                    </p:anim>
                                  </p:childTnLst>
                                </p:cTn>
                              </p:par>
                            </p:childTnLst>
                          </p:cTn>
                        </p:par>
                        <p:par>
                          <p:cTn id="24" fill="hold">
                            <p:stCondLst>
                              <p:cond delay="500"/>
                            </p:stCondLst>
                            <p:childTnLst>
                              <p:par>
                                <p:cTn id="25" presetID="22" presetClass="entr" presetSubtype="1" fill="hold"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up)">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additive="base">
                                        <p:cTn id="32" dur="500" fill="hold"/>
                                        <p:tgtEl>
                                          <p:spTgt spid="28"/>
                                        </p:tgtEl>
                                        <p:attrNameLst>
                                          <p:attrName>ppt_x</p:attrName>
                                        </p:attrNameLst>
                                      </p:cBhvr>
                                      <p:tavLst>
                                        <p:tav tm="0">
                                          <p:val>
                                            <p:strVal val="#ppt_x"/>
                                          </p:val>
                                        </p:tav>
                                        <p:tav tm="100000">
                                          <p:val>
                                            <p:strVal val="#ppt_x"/>
                                          </p:val>
                                        </p:tav>
                                      </p:tavLst>
                                    </p:anim>
                                    <p:anim calcmode="lin" valueType="num">
                                      <p:cBhvr additive="base">
                                        <p:cTn id="33" dur="500" fill="hold"/>
                                        <p:tgtEl>
                                          <p:spTgt spid="28"/>
                                        </p:tgtEl>
                                        <p:attrNameLst>
                                          <p:attrName>ppt_y</p:attrName>
                                        </p:attrNameLst>
                                      </p:cBhvr>
                                      <p:tavLst>
                                        <p:tav tm="0">
                                          <p:val>
                                            <p:strVal val="1+#ppt_h/2"/>
                                          </p:val>
                                        </p:tav>
                                        <p:tav tm="100000">
                                          <p:val>
                                            <p:strVal val="#ppt_y"/>
                                          </p:val>
                                        </p:tav>
                                      </p:tavLst>
                                    </p:anim>
                                  </p:childTnLst>
                                </p:cTn>
                              </p:par>
                            </p:childTnLst>
                          </p:cTn>
                        </p:par>
                        <p:par>
                          <p:cTn id="34" fill="hold">
                            <p:stCondLst>
                              <p:cond delay="500"/>
                            </p:stCondLst>
                            <p:childTnLst>
                              <p:par>
                                <p:cTn id="35" presetID="2" presetClass="entr" presetSubtype="4" fill="hold" grpId="0" nodeType="after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additive="base">
                                        <p:cTn id="37" dur="500" fill="hold"/>
                                        <p:tgtEl>
                                          <p:spTgt spid="29"/>
                                        </p:tgtEl>
                                        <p:attrNameLst>
                                          <p:attrName>ppt_x</p:attrName>
                                        </p:attrNameLst>
                                      </p:cBhvr>
                                      <p:tavLst>
                                        <p:tav tm="0">
                                          <p:val>
                                            <p:strVal val="#ppt_x"/>
                                          </p:val>
                                        </p:tav>
                                        <p:tav tm="100000">
                                          <p:val>
                                            <p:strVal val="#ppt_x"/>
                                          </p:val>
                                        </p:tav>
                                      </p:tavLst>
                                    </p:anim>
                                    <p:anim calcmode="lin" valueType="num">
                                      <p:cBhvr additive="base">
                                        <p:cTn id="38" dur="500" fill="hold"/>
                                        <p:tgtEl>
                                          <p:spTgt spid="29"/>
                                        </p:tgtEl>
                                        <p:attrNameLst>
                                          <p:attrName>ppt_y</p:attrName>
                                        </p:attrNameLst>
                                      </p:cBhvr>
                                      <p:tavLst>
                                        <p:tav tm="0">
                                          <p:val>
                                            <p:strVal val="1+#ppt_h/2"/>
                                          </p:val>
                                        </p:tav>
                                        <p:tav tm="100000">
                                          <p:val>
                                            <p:strVal val="#ppt_y"/>
                                          </p:val>
                                        </p:tav>
                                      </p:tavLst>
                                    </p:anim>
                                  </p:childTnLst>
                                </p:cTn>
                              </p:par>
                            </p:childTnLst>
                          </p:cTn>
                        </p:par>
                        <p:par>
                          <p:cTn id="39" fill="hold">
                            <p:stCondLst>
                              <p:cond delay="1000"/>
                            </p:stCondLst>
                            <p:childTnLst>
                              <p:par>
                                <p:cTn id="40" presetID="2" presetClass="entr" presetSubtype="4" fill="hold" grpId="0" nodeType="afterEffect">
                                  <p:stCondLst>
                                    <p:cond delay="0"/>
                                  </p:stCondLst>
                                  <p:childTnLst>
                                    <p:set>
                                      <p:cBhvr>
                                        <p:cTn id="41" dur="1" fill="hold">
                                          <p:stCondLst>
                                            <p:cond delay="0"/>
                                          </p:stCondLst>
                                        </p:cTn>
                                        <p:tgtEl>
                                          <p:spTgt spid="30"/>
                                        </p:tgtEl>
                                        <p:attrNameLst>
                                          <p:attrName>style.visibility</p:attrName>
                                        </p:attrNameLst>
                                      </p:cBhvr>
                                      <p:to>
                                        <p:strVal val="visible"/>
                                      </p:to>
                                    </p:set>
                                    <p:anim calcmode="lin" valueType="num">
                                      <p:cBhvr additive="base">
                                        <p:cTn id="42" dur="500" fill="hold"/>
                                        <p:tgtEl>
                                          <p:spTgt spid="30"/>
                                        </p:tgtEl>
                                        <p:attrNameLst>
                                          <p:attrName>ppt_x</p:attrName>
                                        </p:attrNameLst>
                                      </p:cBhvr>
                                      <p:tavLst>
                                        <p:tav tm="0">
                                          <p:val>
                                            <p:strVal val="#ppt_x"/>
                                          </p:val>
                                        </p:tav>
                                        <p:tav tm="100000">
                                          <p:val>
                                            <p:strVal val="#ppt_x"/>
                                          </p:val>
                                        </p:tav>
                                      </p:tavLst>
                                    </p:anim>
                                    <p:anim calcmode="lin" valueType="num">
                                      <p:cBhvr additive="base">
                                        <p:cTn id="43"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8" grpId="0" animBg="1"/>
      <p:bldP spid="29" grpId="0" animBg="1"/>
      <p:bldP spid="30" grpId="0" animBg="1"/>
      <p:bldP spid="31" grpId="0" animBg="1"/>
      <p:bldP spid="3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1211</Words>
  <Application>Microsoft Office PowerPoint</Application>
  <PresentationFormat>Custom</PresentationFormat>
  <Paragraphs>93</Paragraphs>
  <Slides>24</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Courier New</vt:lpstr>
      <vt:lpstr>Times New Roman</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p:lastModifiedBy/>
  <cp:revision>1</cp:revision>
  <dcterms:created xsi:type="dcterms:W3CDTF">2023-09-04T05:08:02Z</dcterms:created>
  <dcterms:modified xsi:type="dcterms:W3CDTF">2023-09-04T05:08:13Z</dcterms:modified>
  <dc:identifier/>
</cp:coreProperties>
</file>