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57" r:id="rId3"/>
    <p:sldId id="258" r:id="rId4"/>
    <p:sldId id="286" r:id="rId5"/>
    <p:sldId id="259" r:id="rId6"/>
    <p:sldId id="260" r:id="rId7"/>
    <p:sldId id="275" r:id="rId8"/>
    <p:sldId id="262" r:id="rId9"/>
    <p:sldId id="261" r:id="rId10"/>
    <p:sldId id="287" r:id="rId11"/>
    <p:sldId id="265" r:id="rId12"/>
    <p:sldId id="263" r:id="rId13"/>
    <p:sldId id="264" r:id="rId14"/>
    <p:sldId id="268" r:id="rId15"/>
    <p:sldId id="267" r:id="rId16"/>
    <p:sldId id="288" r:id="rId17"/>
    <p:sldId id="289" r:id="rId18"/>
    <p:sldId id="290" r:id="rId19"/>
    <p:sldId id="291" r:id="rId20"/>
    <p:sldId id="292" r:id="rId21"/>
    <p:sldId id="285" r:id="rId22"/>
  </p:sldIdLst>
  <p:sldSz cx="9144000" cy="5143500" type="screen16x9"/>
  <p:notesSz cx="6858000" cy="9144000"/>
  <p:embeddedFontLst>
    <p:embeddedFont>
      <p:font typeface="Muli" panose="020B0604020202020204" charset="0"/>
      <p:regular r:id="rId24"/>
      <p:bold r:id="rId25"/>
      <p:italic r:id="rId26"/>
      <p:boldItalic r:id="rId27"/>
    </p:embeddedFont>
    <p:embeddedFont>
      <p:font typeface="Muli Regular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Amatic SC" panose="020B0604020202020204" charset="-79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E391"/>
    <a:srgbClr val="33CC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00E845-F9AC-48EB-B6B5-224C39E78326}">
  <a:tblStyle styleId="{C700E845-F9AC-48EB-B6B5-224C39E783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31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137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608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5368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604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6f9aeffeb3_367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6f9aeffeb3_367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709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BCDB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02" y="125702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39501" y="1991825"/>
            <a:ext cx="386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1349" y="3313600"/>
            <a:ext cx="1783795" cy="170374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09477" y="134127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3752614" y="2875113"/>
            <a:ext cx="1638687" cy="155249"/>
          </a:xfrm>
          <a:custGeom>
            <a:avLst/>
            <a:gdLst/>
            <a:ahLst/>
            <a:cxnLst/>
            <a:rect l="l" t="t" r="r" b="b"/>
            <a:pathLst>
              <a:path w="13574" h="1286" extrusionOk="0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ADDED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184102" y="125702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812051" y="827475"/>
            <a:ext cx="5520000" cy="3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SzPts val="3000"/>
              <a:buChar char="‐"/>
              <a:defRPr sz="4000" i="1"/>
            </a:lvl1pPr>
            <a:lvl2pPr marL="1219170" lvl="1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2pPr>
            <a:lvl3pPr marL="1828754" lvl="2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3pPr>
            <a:lvl4pPr marL="2438339" lvl="3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4pPr>
            <a:lvl5pPr marL="3047924" lvl="4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5pPr>
            <a:lvl6pPr marL="3657509" lvl="5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6pPr>
            <a:lvl7pPr marL="4267093" lvl="6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7pPr>
            <a:lvl8pPr marL="4876678" lvl="7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8pPr>
            <a:lvl9pPr marL="5486263" lvl="8" indent="-558786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4000" i="1"/>
            </a:lvl9pPr>
          </a:lstStyle>
          <a:p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3593400" y="400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rgbClr val="DBBDE5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12800">
              <a:solidFill>
                <a:srgbClr val="DBBDE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" name="Google Shape;23;p4"/>
          <p:cNvSpPr/>
          <p:nvPr/>
        </p:nvSpPr>
        <p:spPr>
          <a:xfrm>
            <a:off x="4012024" y="4275600"/>
            <a:ext cx="1119955" cy="92150"/>
          </a:xfrm>
          <a:custGeom>
            <a:avLst/>
            <a:gdLst/>
            <a:ahLst/>
            <a:cxnLst/>
            <a:rect l="l" t="t" r="r" b="b"/>
            <a:pathLst>
              <a:path w="13369" h="1100" extrusionOk="0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90301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90301" y="1200149"/>
            <a:ext cx="73635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" name="Google Shape;28;p5"/>
          <p:cNvSpPr/>
          <p:nvPr/>
        </p:nvSpPr>
        <p:spPr>
          <a:xfrm>
            <a:off x="157352" y="125702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17201" y="115225"/>
            <a:ext cx="8909559" cy="4913024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90301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104401" y="157127"/>
            <a:ext cx="8935121" cy="4829207"/>
          </a:xfrm>
          <a:custGeom>
            <a:avLst/>
            <a:gdLst/>
            <a:ahLst/>
            <a:cxnLst/>
            <a:rect l="l" t="t" r="r" b="b"/>
            <a:pathLst>
              <a:path w="92700" h="50102" extrusionOk="0">
                <a:moveTo>
                  <a:pt x="26140" y="187"/>
                </a:moveTo>
                <a:lnTo>
                  <a:pt x="26084" y="205"/>
                </a:lnTo>
                <a:lnTo>
                  <a:pt x="26009" y="224"/>
                </a:lnTo>
                <a:lnTo>
                  <a:pt x="25879" y="336"/>
                </a:lnTo>
                <a:lnTo>
                  <a:pt x="25730" y="485"/>
                </a:lnTo>
                <a:lnTo>
                  <a:pt x="25581" y="652"/>
                </a:lnTo>
                <a:lnTo>
                  <a:pt x="25451" y="838"/>
                </a:lnTo>
                <a:lnTo>
                  <a:pt x="25376" y="987"/>
                </a:lnTo>
                <a:lnTo>
                  <a:pt x="25339" y="1080"/>
                </a:lnTo>
                <a:lnTo>
                  <a:pt x="25358" y="1211"/>
                </a:lnTo>
                <a:lnTo>
                  <a:pt x="25358" y="1229"/>
                </a:lnTo>
                <a:lnTo>
                  <a:pt x="25376" y="1229"/>
                </a:lnTo>
                <a:lnTo>
                  <a:pt x="25432" y="1174"/>
                </a:lnTo>
                <a:lnTo>
                  <a:pt x="25525" y="1062"/>
                </a:lnTo>
                <a:lnTo>
                  <a:pt x="25786" y="745"/>
                </a:lnTo>
                <a:lnTo>
                  <a:pt x="25935" y="596"/>
                </a:lnTo>
                <a:lnTo>
                  <a:pt x="26103" y="447"/>
                </a:lnTo>
                <a:lnTo>
                  <a:pt x="26214" y="652"/>
                </a:lnTo>
                <a:lnTo>
                  <a:pt x="26400" y="969"/>
                </a:lnTo>
                <a:lnTo>
                  <a:pt x="26512" y="1118"/>
                </a:lnTo>
                <a:lnTo>
                  <a:pt x="26605" y="1229"/>
                </a:lnTo>
                <a:lnTo>
                  <a:pt x="26661" y="1267"/>
                </a:lnTo>
                <a:lnTo>
                  <a:pt x="26698" y="1285"/>
                </a:lnTo>
                <a:lnTo>
                  <a:pt x="26736" y="1285"/>
                </a:lnTo>
                <a:lnTo>
                  <a:pt x="26773" y="1267"/>
                </a:lnTo>
                <a:lnTo>
                  <a:pt x="26810" y="1229"/>
                </a:lnTo>
                <a:lnTo>
                  <a:pt x="26829" y="1174"/>
                </a:lnTo>
                <a:lnTo>
                  <a:pt x="26810" y="1118"/>
                </a:lnTo>
                <a:lnTo>
                  <a:pt x="26791" y="1043"/>
                </a:lnTo>
                <a:lnTo>
                  <a:pt x="26717" y="894"/>
                </a:lnTo>
                <a:lnTo>
                  <a:pt x="26624" y="727"/>
                </a:lnTo>
                <a:lnTo>
                  <a:pt x="26382" y="429"/>
                </a:lnTo>
                <a:lnTo>
                  <a:pt x="26233" y="224"/>
                </a:lnTo>
                <a:lnTo>
                  <a:pt x="26196" y="187"/>
                </a:lnTo>
                <a:close/>
                <a:moveTo>
                  <a:pt x="50716" y="187"/>
                </a:moveTo>
                <a:lnTo>
                  <a:pt x="50660" y="205"/>
                </a:lnTo>
                <a:lnTo>
                  <a:pt x="50623" y="243"/>
                </a:lnTo>
                <a:lnTo>
                  <a:pt x="50492" y="373"/>
                </a:lnTo>
                <a:lnTo>
                  <a:pt x="50232" y="689"/>
                </a:lnTo>
                <a:lnTo>
                  <a:pt x="50138" y="820"/>
                </a:lnTo>
                <a:lnTo>
                  <a:pt x="50064" y="876"/>
                </a:lnTo>
                <a:lnTo>
                  <a:pt x="49989" y="913"/>
                </a:lnTo>
                <a:lnTo>
                  <a:pt x="49934" y="932"/>
                </a:lnTo>
                <a:lnTo>
                  <a:pt x="49878" y="932"/>
                </a:lnTo>
                <a:lnTo>
                  <a:pt x="49822" y="894"/>
                </a:lnTo>
                <a:lnTo>
                  <a:pt x="49766" y="857"/>
                </a:lnTo>
                <a:lnTo>
                  <a:pt x="49729" y="801"/>
                </a:lnTo>
                <a:lnTo>
                  <a:pt x="49654" y="671"/>
                </a:lnTo>
                <a:lnTo>
                  <a:pt x="49580" y="541"/>
                </a:lnTo>
                <a:lnTo>
                  <a:pt x="49505" y="429"/>
                </a:lnTo>
                <a:lnTo>
                  <a:pt x="49468" y="392"/>
                </a:lnTo>
                <a:lnTo>
                  <a:pt x="49431" y="354"/>
                </a:lnTo>
                <a:lnTo>
                  <a:pt x="49338" y="354"/>
                </a:lnTo>
                <a:lnTo>
                  <a:pt x="49301" y="373"/>
                </a:lnTo>
                <a:lnTo>
                  <a:pt x="49282" y="410"/>
                </a:lnTo>
                <a:lnTo>
                  <a:pt x="49282" y="466"/>
                </a:lnTo>
                <a:lnTo>
                  <a:pt x="49301" y="541"/>
                </a:lnTo>
                <a:lnTo>
                  <a:pt x="49375" y="689"/>
                </a:lnTo>
                <a:lnTo>
                  <a:pt x="49468" y="838"/>
                </a:lnTo>
                <a:lnTo>
                  <a:pt x="49580" y="1006"/>
                </a:lnTo>
                <a:lnTo>
                  <a:pt x="49710" y="1155"/>
                </a:lnTo>
                <a:lnTo>
                  <a:pt x="49822" y="1248"/>
                </a:lnTo>
                <a:lnTo>
                  <a:pt x="49859" y="1285"/>
                </a:lnTo>
                <a:lnTo>
                  <a:pt x="49915" y="1304"/>
                </a:lnTo>
                <a:lnTo>
                  <a:pt x="49952" y="1304"/>
                </a:lnTo>
                <a:lnTo>
                  <a:pt x="50008" y="1285"/>
                </a:lnTo>
                <a:lnTo>
                  <a:pt x="50138" y="1211"/>
                </a:lnTo>
                <a:lnTo>
                  <a:pt x="50269" y="1099"/>
                </a:lnTo>
                <a:lnTo>
                  <a:pt x="50399" y="969"/>
                </a:lnTo>
                <a:lnTo>
                  <a:pt x="50529" y="801"/>
                </a:lnTo>
                <a:lnTo>
                  <a:pt x="50623" y="652"/>
                </a:lnTo>
                <a:lnTo>
                  <a:pt x="50697" y="522"/>
                </a:lnTo>
                <a:lnTo>
                  <a:pt x="50734" y="410"/>
                </a:lnTo>
                <a:lnTo>
                  <a:pt x="50753" y="317"/>
                </a:lnTo>
                <a:lnTo>
                  <a:pt x="50753" y="243"/>
                </a:lnTo>
                <a:lnTo>
                  <a:pt x="50734" y="205"/>
                </a:lnTo>
                <a:lnTo>
                  <a:pt x="50716" y="187"/>
                </a:lnTo>
                <a:close/>
                <a:moveTo>
                  <a:pt x="28448" y="317"/>
                </a:moveTo>
                <a:lnTo>
                  <a:pt x="28393" y="336"/>
                </a:lnTo>
                <a:lnTo>
                  <a:pt x="28337" y="354"/>
                </a:lnTo>
                <a:lnTo>
                  <a:pt x="28299" y="373"/>
                </a:lnTo>
                <a:lnTo>
                  <a:pt x="28262" y="429"/>
                </a:lnTo>
                <a:lnTo>
                  <a:pt x="28188" y="541"/>
                </a:lnTo>
                <a:lnTo>
                  <a:pt x="28132" y="671"/>
                </a:lnTo>
                <a:lnTo>
                  <a:pt x="28095" y="801"/>
                </a:lnTo>
                <a:lnTo>
                  <a:pt x="28020" y="913"/>
                </a:lnTo>
                <a:lnTo>
                  <a:pt x="27983" y="969"/>
                </a:lnTo>
                <a:lnTo>
                  <a:pt x="27946" y="1006"/>
                </a:lnTo>
                <a:lnTo>
                  <a:pt x="27890" y="1025"/>
                </a:lnTo>
                <a:lnTo>
                  <a:pt x="27834" y="1043"/>
                </a:lnTo>
                <a:lnTo>
                  <a:pt x="27778" y="1043"/>
                </a:lnTo>
                <a:lnTo>
                  <a:pt x="27722" y="1025"/>
                </a:lnTo>
                <a:lnTo>
                  <a:pt x="27666" y="987"/>
                </a:lnTo>
                <a:lnTo>
                  <a:pt x="27629" y="950"/>
                </a:lnTo>
                <a:lnTo>
                  <a:pt x="27573" y="838"/>
                </a:lnTo>
                <a:lnTo>
                  <a:pt x="27517" y="745"/>
                </a:lnTo>
                <a:lnTo>
                  <a:pt x="27369" y="522"/>
                </a:lnTo>
                <a:lnTo>
                  <a:pt x="27238" y="373"/>
                </a:lnTo>
                <a:lnTo>
                  <a:pt x="27238" y="485"/>
                </a:lnTo>
                <a:lnTo>
                  <a:pt x="27275" y="634"/>
                </a:lnTo>
                <a:lnTo>
                  <a:pt x="27313" y="783"/>
                </a:lnTo>
                <a:lnTo>
                  <a:pt x="27369" y="950"/>
                </a:lnTo>
                <a:lnTo>
                  <a:pt x="27443" y="1080"/>
                </a:lnTo>
                <a:lnTo>
                  <a:pt x="27536" y="1211"/>
                </a:lnTo>
                <a:lnTo>
                  <a:pt x="27629" y="1304"/>
                </a:lnTo>
                <a:lnTo>
                  <a:pt x="27704" y="1322"/>
                </a:lnTo>
                <a:lnTo>
                  <a:pt x="27760" y="1341"/>
                </a:lnTo>
                <a:lnTo>
                  <a:pt x="27871" y="1341"/>
                </a:lnTo>
                <a:lnTo>
                  <a:pt x="27964" y="1322"/>
                </a:lnTo>
                <a:lnTo>
                  <a:pt x="28039" y="1267"/>
                </a:lnTo>
                <a:lnTo>
                  <a:pt x="28113" y="1211"/>
                </a:lnTo>
                <a:lnTo>
                  <a:pt x="28169" y="1136"/>
                </a:lnTo>
                <a:lnTo>
                  <a:pt x="28225" y="1043"/>
                </a:lnTo>
                <a:lnTo>
                  <a:pt x="28318" y="876"/>
                </a:lnTo>
                <a:lnTo>
                  <a:pt x="28411" y="727"/>
                </a:lnTo>
                <a:lnTo>
                  <a:pt x="28523" y="559"/>
                </a:lnTo>
                <a:lnTo>
                  <a:pt x="28560" y="466"/>
                </a:lnTo>
                <a:lnTo>
                  <a:pt x="28579" y="392"/>
                </a:lnTo>
                <a:lnTo>
                  <a:pt x="28560" y="373"/>
                </a:lnTo>
                <a:lnTo>
                  <a:pt x="28541" y="336"/>
                </a:lnTo>
                <a:lnTo>
                  <a:pt x="28504" y="336"/>
                </a:lnTo>
                <a:lnTo>
                  <a:pt x="28448" y="317"/>
                </a:lnTo>
                <a:close/>
                <a:moveTo>
                  <a:pt x="32042" y="56"/>
                </a:moveTo>
                <a:lnTo>
                  <a:pt x="32004" y="94"/>
                </a:lnTo>
                <a:lnTo>
                  <a:pt x="31911" y="224"/>
                </a:lnTo>
                <a:lnTo>
                  <a:pt x="31818" y="392"/>
                </a:lnTo>
                <a:lnTo>
                  <a:pt x="31651" y="783"/>
                </a:lnTo>
                <a:lnTo>
                  <a:pt x="31539" y="1043"/>
                </a:lnTo>
                <a:lnTo>
                  <a:pt x="31483" y="969"/>
                </a:lnTo>
                <a:lnTo>
                  <a:pt x="31427" y="838"/>
                </a:lnTo>
                <a:lnTo>
                  <a:pt x="31297" y="578"/>
                </a:lnTo>
                <a:lnTo>
                  <a:pt x="31241" y="447"/>
                </a:lnTo>
                <a:lnTo>
                  <a:pt x="31167" y="354"/>
                </a:lnTo>
                <a:lnTo>
                  <a:pt x="31148" y="336"/>
                </a:lnTo>
                <a:lnTo>
                  <a:pt x="31111" y="317"/>
                </a:lnTo>
                <a:lnTo>
                  <a:pt x="31074" y="336"/>
                </a:lnTo>
                <a:lnTo>
                  <a:pt x="31055" y="354"/>
                </a:lnTo>
                <a:lnTo>
                  <a:pt x="31018" y="392"/>
                </a:lnTo>
                <a:lnTo>
                  <a:pt x="30999" y="447"/>
                </a:lnTo>
                <a:lnTo>
                  <a:pt x="30999" y="522"/>
                </a:lnTo>
                <a:lnTo>
                  <a:pt x="31018" y="578"/>
                </a:lnTo>
                <a:lnTo>
                  <a:pt x="31055" y="727"/>
                </a:lnTo>
                <a:lnTo>
                  <a:pt x="31129" y="876"/>
                </a:lnTo>
                <a:lnTo>
                  <a:pt x="31222" y="1025"/>
                </a:lnTo>
                <a:lnTo>
                  <a:pt x="31316" y="1155"/>
                </a:lnTo>
                <a:lnTo>
                  <a:pt x="31483" y="1341"/>
                </a:lnTo>
                <a:lnTo>
                  <a:pt x="31520" y="1360"/>
                </a:lnTo>
                <a:lnTo>
                  <a:pt x="31558" y="1341"/>
                </a:lnTo>
                <a:lnTo>
                  <a:pt x="31613" y="1322"/>
                </a:lnTo>
                <a:lnTo>
                  <a:pt x="31688" y="1248"/>
                </a:lnTo>
                <a:lnTo>
                  <a:pt x="31800" y="1099"/>
                </a:lnTo>
                <a:lnTo>
                  <a:pt x="31930" y="876"/>
                </a:lnTo>
                <a:lnTo>
                  <a:pt x="32042" y="652"/>
                </a:lnTo>
                <a:lnTo>
                  <a:pt x="32135" y="429"/>
                </a:lnTo>
                <a:lnTo>
                  <a:pt x="32172" y="243"/>
                </a:lnTo>
                <a:lnTo>
                  <a:pt x="32172" y="168"/>
                </a:lnTo>
                <a:lnTo>
                  <a:pt x="32153" y="131"/>
                </a:lnTo>
                <a:lnTo>
                  <a:pt x="32116" y="75"/>
                </a:lnTo>
                <a:lnTo>
                  <a:pt x="32079" y="56"/>
                </a:lnTo>
                <a:close/>
                <a:moveTo>
                  <a:pt x="11413" y="243"/>
                </a:moveTo>
                <a:lnTo>
                  <a:pt x="11376" y="261"/>
                </a:lnTo>
                <a:lnTo>
                  <a:pt x="11189" y="466"/>
                </a:lnTo>
                <a:lnTo>
                  <a:pt x="10892" y="801"/>
                </a:lnTo>
                <a:lnTo>
                  <a:pt x="10743" y="987"/>
                </a:lnTo>
                <a:lnTo>
                  <a:pt x="10631" y="1155"/>
                </a:lnTo>
                <a:lnTo>
                  <a:pt x="10575" y="1285"/>
                </a:lnTo>
                <a:lnTo>
                  <a:pt x="10575" y="1322"/>
                </a:lnTo>
                <a:lnTo>
                  <a:pt x="10594" y="1360"/>
                </a:lnTo>
                <a:lnTo>
                  <a:pt x="10631" y="1378"/>
                </a:lnTo>
                <a:lnTo>
                  <a:pt x="10668" y="1360"/>
                </a:lnTo>
                <a:lnTo>
                  <a:pt x="10780" y="1304"/>
                </a:lnTo>
                <a:lnTo>
                  <a:pt x="10910" y="1192"/>
                </a:lnTo>
                <a:lnTo>
                  <a:pt x="11041" y="1043"/>
                </a:lnTo>
                <a:lnTo>
                  <a:pt x="11283" y="745"/>
                </a:lnTo>
                <a:lnTo>
                  <a:pt x="11431" y="541"/>
                </a:lnTo>
                <a:lnTo>
                  <a:pt x="11543" y="745"/>
                </a:lnTo>
                <a:lnTo>
                  <a:pt x="11711" y="1062"/>
                </a:lnTo>
                <a:lnTo>
                  <a:pt x="11804" y="1192"/>
                </a:lnTo>
                <a:lnTo>
                  <a:pt x="11897" y="1285"/>
                </a:lnTo>
                <a:lnTo>
                  <a:pt x="11953" y="1322"/>
                </a:lnTo>
                <a:lnTo>
                  <a:pt x="11990" y="1322"/>
                </a:lnTo>
                <a:lnTo>
                  <a:pt x="12027" y="1304"/>
                </a:lnTo>
                <a:lnTo>
                  <a:pt x="12065" y="1267"/>
                </a:lnTo>
                <a:lnTo>
                  <a:pt x="12065" y="1229"/>
                </a:lnTo>
                <a:lnTo>
                  <a:pt x="12065" y="1174"/>
                </a:lnTo>
                <a:lnTo>
                  <a:pt x="12009" y="1006"/>
                </a:lnTo>
                <a:lnTo>
                  <a:pt x="11916" y="820"/>
                </a:lnTo>
                <a:lnTo>
                  <a:pt x="11804" y="634"/>
                </a:lnTo>
                <a:lnTo>
                  <a:pt x="11674" y="466"/>
                </a:lnTo>
                <a:lnTo>
                  <a:pt x="11543" y="317"/>
                </a:lnTo>
                <a:lnTo>
                  <a:pt x="11487" y="280"/>
                </a:lnTo>
                <a:lnTo>
                  <a:pt x="11450" y="243"/>
                </a:lnTo>
                <a:close/>
                <a:moveTo>
                  <a:pt x="81268" y="243"/>
                </a:moveTo>
                <a:lnTo>
                  <a:pt x="81156" y="336"/>
                </a:lnTo>
                <a:lnTo>
                  <a:pt x="81026" y="466"/>
                </a:lnTo>
                <a:lnTo>
                  <a:pt x="80895" y="634"/>
                </a:lnTo>
                <a:lnTo>
                  <a:pt x="80784" y="838"/>
                </a:lnTo>
                <a:lnTo>
                  <a:pt x="80691" y="1025"/>
                </a:lnTo>
                <a:lnTo>
                  <a:pt x="80635" y="1174"/>
                </a:lnTo>
                <a:lnTo>
                  <a:pt x="80635" y="1229"/>
                </a:lnTo>
                <a:lnTo>
                  <a:pt x="80635" y="1267"/>
                </a:lnTo>
                <a:lnTo>
                  <a:pt x="80672" y="1304"/>
                </a:lnTo>
                <a:lnTo>
                  <a:pt x="80709" y="1322"/>
                </a:lnTo>
                <a:lnTo>
                  <a:pt x="80747" y="1322"/>
                </a:lnTo>
                <a:lnTo>
                  <a:pt x="80802" y="1285"/>
                </a:lnTo>
                <a:lnTo>
                  <a:pt x="80895" y="1192"/>
                </a:lnTo>
                <a:lnTo>
                  <a:pt x="80989" y="1062"/>
                </a:lnTo>
                <a:lnTo>
                  <a:pt x="81156" y="745"/>
                </a:lnTo>
                <a:lnTo>
                  <a:pt x="81268" y="541"/>
                </a:lnTo>
                <a:lnTo>
                  <a:pt x="81417" y="745"/>
                </a:lnTo>
                <a:lnTo>
                  <a:pt x="81659" y="1043"/>
                </a:lnTo>
                <a:lnTo>
                  <a:pt x="81789" y="1192"/>
                </a:lnTo>
                <a:lnTo>
                  <a:pt x="81919" y="1304"/>
                </a:lnTo>
                <a:lnTo>
                  <a:pt x="82031" y="1360"/>
                </a:lnTo>
                <a:lnTo>
                  <a:pt x="82087" y="1378"/>
                </a:lnTo>
                <a:lnTo>
                  <a:pt x="82124" y="1360"/>
                </a:lnTo>
                <a:lnTo>
                  <a:pt x="82143" y="1322"/>
                </a:lnTo>
                <a:lnTo>
                  <a:pt x="82124" y="1285"/>
                </a:lnTo>
                <a:lnTo>
                  <a:pt x="82068" y="1155"/>
                </a:lnTo>
                <a:lnTo>
                  <a:pt x="81957" y="987"/>
                </a:lnTo>
                <a:lnTo>
                  <a:pt x="81826" y="820"/>
                </a:lnTo>
                <a:lnTo>
                  <a:pt x="81510" y="466"/>
                </a:lnTo>
                <a:lnTo>
                  <a:pt x="81324" y="261"/>
                </a:lnTo>
                <a:lnTo>
                  <a:pt x="81305" y="243"/>
                </a:lnTo>
                <a:close/>
                <a:moveTo>
                  <a:pt x="35877" y="1"/>
                </a:moveTo>
                <a:lnTo>
                  <a:pt x="35821" y="19"/>
                </a:lnTo>
                <a:lnTo>
                  <a:pt x="35765" y="56"/>
                </a:lnTo>
                <a:lnTo>
                  <a:pt x="35709" y="131"/>
                </a:lnTo>
                <a:lnTo>
                  <a:pt x="35598" y="299"/>
                </a:lnTo>
                <a:lnTo>
                  <a:pt x="35467" y="522"/>
                </a:lnTo>
                <a:lnTo>
                  <a:pt x="35356" y="727"/>
                </a:lnTo>
                <a:lnTo>
                  <a:pt x="35244" y="1006"/>
                </a:lnTo>
                <a:lnTo>
                  <a:pt x="34927" y="559"/>
                </a:lnTo>
                <a:lnTo>
                  <a:pt x="34834" y="447"/>
                </a:lnTo>
                <a:lnTo>
                  <a:pt x="34741" y="354"/>
                </a:lnTo>
                <a:lnTo>
                  <a:pt x="34667" y="317"/>
                </a:lnTo>
                <a:lnTo>
                  <a:pt x="34630" y="317"/>
                </a:lnTo>
                <a:lnTo>
                  <a:pt x="34611" y="336"/>
                </a:lnTo>
                <a:lnTo>
                  <a:pt x="34592" y="373"/>
                </a:lnTo>
                <a:lnTo>
                  <a:pt x="34592" y="429"/>
                </a:lnTo>
                <a:lnTo>
                  <a:pt x="34630" y="559"/>
                </a:lnTo>
                <a:lnTo>
                  <a:pt x="34704" y="708"/>
                </a:lnTo>
                <a:lnTo>
                  <a:pt x="34816" y="876"/>
                </a:lnTo>
                <a:lnTo>
                  <a:pt x="35039" y="1155"/>
                </a:lnTo>
                <a:lnTo>
                  <a:pt x="35207" y="1341"/>
                </a:lnTo>
                <a:lnTo>
                  <a:pt x="35244" y="1378"/>
                </a:lnTo>
                <a:lnTo>
                  <a:pt x="35281" y="1397"/>
                </a:lnTo>
                <a:lnTo>
                  <a:pt x="35300" y="1397"/>
                </a:lnTo>
                <a:lnTo>
                  <a:pt x="35337" y="1378"/>
                </a:lnTo>
                <a:lnTo>
                  <a:pt x="35393" y="1341"/>
                </a:lnTo>
                <a:lnTo>
                  <a:pt x="35430" y="1267"/>
                </a:lnTo>
                <a:lnTo>
                  <a:pt x="35505" y="1080"/>
                </a:lnTo>
                <a:lnTo>
                  <a:pt x="35542" y="950"/>
                </a:lnTo>
                <a:lnTo>
                  <a:pt x="35635" y="783"/>
                </a:lnTo>
                <a:lnTo>
                  <a:pt x="35784" y="541"/>
                </a:lnTo>
                <a:lnTo>
                  <a:pt x="35914" y="317"/>
                </a:lnTo>
                <a:lnTo>
                  <a:pt x="35951" y="224"/>
                </a:lnTo>
                <a:lnTo>
                  <a:pt x="35951" y="131"/>
                </a:lnTo>
                <a:lnTo>
                  <a:pt x="35933" y="56"/>
                </a:lnTo>
                <a:lnTo>
                  <a:pt x="35914" y="1"/>
                </a:lnTo>
                <a:close/>
                <a:moveTo>
                  <a:pt x="44516" y="373"/>
                </a:moveTo>
                <a:lnTo>
                  <a:pt x="44460" y="392"/>
                </a:lnTo>
                <a:lnTo>
                  <a:pt x="44385" y="429"/>
                </a:lnTo>
                <a:lnTo>
                  <a:pt x="44311" y="485"/>
                </a:lnTo>
                <a:lnTo>
                  <a:pt x="44199" y="596"/>
                </a:lnTo>
                <a:lnTo>
                  <a:pt x="44088" y="727"/>
                </a:lnTo>
                <a:lnTo>
                  <a:pt x="43901" y="1006"/>
                </a:lnTo>
                <a:lnTo>
                  <a:pt x="43864" y="1080"/>
                </a:lnTo>
                <a:lnTo>
                  <a:pt x="43808" y="1248"/>
                </a:lnTo>
                <a:lnTo>
                  <a:pt x="43790" y="1322"/>
                </a:lnTo>
                <a:lnTo>
                  <a:pt x="43771" y="1360"/>
                </a:lnTo>
                <a:lnTo>
                  <a:pt x="43790" y="1378"/>
                </a:lnTo>
                <a:lnTo>
                  <a:pt x="43790" y="1397"/>
                </a:lnTo>
                <a:lnTo>
                  <a:pt x="43846" y="1360"/>
                </a:lnTo>
                <a:lnTo>
                  <a:pt x="43994" y="1248"/>
                </a:lnTo>
                <a:lnTo>
                  <a:pt x="44125" y="1099"/>
                </a:lnTo>
                <a:lnTo>
                  <a:pt x="44255" y="950"/>
                </a:lnTo>
                <a:lnTo>
                  <a:pt x="44404" y="820"/>
                </a:lnTo>
                <a:lnTo>
                  <a:pt x="44497" y="745"/>
                </a:lnTo>
                <a:lnTo>
                  <a:pt x="44553" y="708"/>
                </a:lnTo>
                <a:lnTo>
                  <a:pt x="44590" y="727"/>
                </a:lnTo>
                <a:lnTo>
                  <a:pt x="44609" y="745"/>
                </a:lnTo>
                <a:lnTo>
                  <a:pt x="44702" y="820"/>
                </a:lnTo>
                <a:lnTo>
                  <a:pt x="44739" y="876"/>
                </a:lnTo>
                <a:lnTo>
                  <a:pt x="44776" y="969"/>
                </a:lnTo>
                <a:lnTo>
                  <a:pt x="44870" y="1155"/>
                </a:lnTo>
                <a:lnTo>
                  <a:pt x="44925" y="1248"/>
                </a:lnTo>
                <a:lnTo>
                  <a:pt x="44981" y="1322"/>
                </a:lnTo>
                <a:lnTo>
                  <a:pt x="45037" y="1378"/>
                </a:lnTo>
                <a:lnTo>
                  <a:pt x="45093" y="1397"/>
                </a:lnTo>
                <a:lnTo>
                  <a:pt x="45186" y="1397"/>
                </a:lnTo>
                <a:lnTo>
                  <a:pt x="45223" y="1360"/>
                </a:lnTo>
                <a:lnTo>
                  <a:pt x="45242" y="1304"/>
                </a:lnTo>
                <a:lnTo>
                  <a:pt x="45242" y="1248"/>
                </a:lnTo>
                <a:lnTo>
                  <a:pt x="45205" y="1099"/>
                </a:lnTo>
                <a:lnTo>
                  <a:pt x="45149" y="987"/>
                </a:lnTo>
                <a:lnTo>
                  <a:pt x="45000" y="708"/>
                </a:lnTo>
                <a:lnTo>
                  <a:pt x="44907" y="578"/>
                </a:lnTo>
                <a:lnTo>
                  <a:pt x="44814" y="485"/>
                </a:lnTo>
                <a:lnTo>
                  <a:pt x="44702" y="392"/>
                </a:lnTo>
                <a:lnTo>
                  <a:pt x="44646" y="373"/>
                </a:lnTo>
                <a:close/>
                <a:moveTo>
                  <a:pt x="54328" y="56"/>
                </a:moveTo>
                <a:lnTo>
                  <a:pt x="54290" y="75"/>
                </a:lnTo>
                <a:lnTo>
                  <a:pt x="54253" y="112"/>
                </a:lnTo>
                <a:lnTo>
                  <a:pt x="53992" y="652"/>
                </a:lnTo>
                <a:lnTo>
                  <a:pt x="53899" y="820"/>
                </a:lnTo>
                <a:lnTo>
                  <a:pt x="53806" y="969"/>
                </a:lnTo>
                <a:lnTo>
                  <a:pt x="53713" y="1062"/>
                </a:lnTo>
                <a:lnTo>
                  <a:pt x="53676" y="1099"/>
                </a:lnTo>
                <a:lnTo>
                  <a:pt x="53639" y="1118"/>
                </a:lnTo>
                <a:lnTo>
                  <a:pt x="53601" y="1099"/>
                </a:lnTo>
                <a:lnTo>
                  <a:pt x="53564" y="1080"/>
                </a:lnTo>
                <a:lnTo>
                  <a:pt x="53471" y="969"/>
                </a:lnTo>
                <a:lnTo>
                  <a:pt x="53378" y="820"/>
                </a:lnTo>
                <a:lnTo>
                  <a:pt x="53285" y="652"/>
                </a:lnTo>
                <a:lnTo>
                  <a:pt x="53192" y="485"/>
                </a:lnTo>
                <a:lnTo>
                  <a:pt x="53117" y="336"/>
                </a:lnTo>
                <a:lnTo>
                  <a:pt x="53043" y="261"/>
                </a:lnTo>
                <a:lnTo>
                  <a:pt x="53006" y="243"/>
                </a:lnTo>
                <a:lnTo>
                  <a:pt x="52987" y="243"/>
                </a:lnTo>
                <a:lnTo>
                  <a:pt x="52968" y="280"/>
                </a:lnTo>
                <a:lnTo>
                  <a:pt x="52950" y="317"/>
                </a:lnTo>
                <a:lnTo>
                  <a:pt x="52987" y="485"/>
                </a:lnTo>
                <a:lnTo>
                  <a:pt x="53043" y="708"/>
                </a:lnTo>
                <a:lnTo>
                  <a:pt x="53155" y="932"/>
                </a:lnTo>
                <a:lnTo>
                  <a:pt x="53266" y="1155"/>
                </a:lnTo>
                <a:lnTo>
                  <a:pt x="53341" y="1248"/>
                </a:lnTo>
                <a:lnTo>
                  <a:pt x="53415" y="1322"/>
                </a:lnTo>
                <a:lnTo>
                  <a:pt x="53490" y="1378"/>
                </a:lnTo>
                <a:lnTo>
                  <a:pt x="53564" y="1416"/>
                </a:lnTo>
                <a:lnTo>
                  <a:pt x="53657" y="1416"/>
                </a:lnTo>
                <a:lnTo>
                  <a:pt x="53732" y="1397"/>
                </a:lnTo>
                <a:lnTo>
                  <a:pt x="53806" y="1341"/>
                </a:lnTo>
                <a:lnTo>
                  <a:pt x="53881" y="1267"/>
                </a:lnTo>
                <a:lnTo>
                  <a:pt x="54011" y="1062"/>
                </a:lnTo>
                <a:lnTo>
                  <a:pt x="54234" y="671"/>
                </a:lnTo>
                <a:lnTo>
                  <a:pt x="54383" y="447"/>
                </a:lnTo>
                <a:lnTo>
                  <a:pt x="54458" y="317"/>
                </a:lnTo>
                <a:lnTo>
                  <a:pt x="54476" y="243"/>
                </a:lnTo>
                <a:lnTo>
                  <a:pt x="54495" y="187"/>
                </a:lnTo>
                <a:lnTo>
                  <a:pt x="54458" y="112"/>
                </a:lnTo>
                <a:lnTo>
                  <a:pt x="54402" y="56"/>
                </a:lnTo>
                <a:close/>
                <a:moveTo>
                  <a:pt x="58126" y="168"/>
                </a:moveTo>
                <a:lnTo>
                  <a:pt x="58051" y="187"/>
                </a:lnTo>
                <a:lnTo>
                  <a:pt x="57995" y="243"/>
                </a:lnTo>
                <a:lnTo>
                  <a:pt x="57884" y="373"/>
                </a:lnTo>
                <a:lnTo>
                  <a:pt x="57772" y="522"/>
                </a:lnTo>
                <a:lnTo>
                  <a:pt x="57679" y="689"/>
                </a:lnTo>
                <a:lnTo>
                  <a:pt x="57586" y="857"/>
                </a:lnTo>
                <a:lnTo>
                  <a:pt x="57493" y="987"/>
                </a:lnTo>
                <a:lnTo>
                  <a:pt x="57399" y="1062"/>
                </a:lnTo>
                <a:lnTo>
                  <a:pt x="57362" y="1080"/>
                </a:lnTo>
                <a:lnTo>
                  <a:pt x="57325" y="1080"/>
                </a:lnTo>
                <a:lnTo>
                  <a:pt x="57269" y="1043"/>
                </a:lnTo>
                <a:lnTo>
                  <a:pt x="57195" y="950"/>
                </a:lnTo>
                <a:lnTo>
                  <a:pt x="57046" y="727"/>
                </a:lnTo>
                <a:lnTo>
                  <a:pt x="56897" y="522"/>
                </a:lnTo>
                <a:lnTo>
                  <a:pt x="56841" y="466"/>
                </a:lnTo>
                <a:lnTo>
                  <a:pt x="56804" y="447"/>
                </a:lnTo>
                <a:lnTo>
                  <a:pt x="56785" y="447"/>
                </a:lnTo>
                <a:lnTo>
                  <a:pt x="56804" y="429"/>
                </a:lnTo>
                <a:lnTo>
                  <a:pt x="56822" y="410"/>
                </a:lnTo>
                <a:lnTo>
                  <a:pt x="56804" y="373"/>
                </a:lnTo>
                <a:lnTo>
                  <a:pt x="56748" y="336"/>
                </a:lnTo>
                <a:lnTo>
                  <a:pt x="56692" y="336"/>
                </a:lnTo>
                <a:lnTo>
                  <a:pt x="56636" y="354"/>
                </a:lnTo>
                <a:lnTo>
                  <a:pt x="56618" y="373"/>
                </a:lnTo>
                <a:lnTo>
                  <a:pt x="56599" y="410"/>
                </a:lnTo>
                <a:lnTo>
                  <a:pt x="56599" y="447"/>
                </a:lnTo>
                <a:lnTo>
                  <a:pt x="56618" y="503"/>
                </a:lnTo>
                <a:lnTo>
                  <a:pt x="56673" y="671"/>
                </a:lnTo>
                <a:lnTo>
                  <a:pt x="56785" y="838"/>
                </a:lnTo>
                <a:lnTo>
                  <a:pt x="56915" y="1043"/>
                </a:lnTo>
                <a:lnTo>
                  <a:pt x="57064" y="1211"/>
                </a:lnTo>
                <a:lnTo>
                  <a:pt x="57139" y="1285"/>
                </a:lnTo>
                <a:lnTo>
                  <a:pt x="57213" y="1341"/>
                </a:lnTo>
                <a:lnTo>
                  <a:pt x="57344" y="1397"/>
                </a:lnTo>
                <a:lnTo>
                  <a:pt x="57437" y="1416"/>
                </a:lnTo>
                <a:lnTo>
                  <a:pt x="57511" y="1416"/>
                </a:lnTo>
                <a:lnTo>
                  <a:pt x="57567" y="1397"/>
                </a:lnTo>
                <a:lnTo>
                  <a:pt x="57623" y="1341"/>
                </a:lnTo>
                <a:lnTo>
                  <a:pt x="57660" y="1267"/>
                </a:lnTo>
                <a:lnTo>
                  <a:pt x="57753" y="1099"/>
                </a:lnTo>
                <a:lnTo>
                  <a:pt x="57865" y="894"/>
                </a:lnTo>
                <a:lnTo>
                  <a:pt x="58032" y="559"/>
                </a:lnTo>
                <a:lnTo>
                  <a:pt x="58126" y="410"/>
                </a:lnTo>
                <a:lnTo>
                  <a:pt x="58163" y="261"/>
                </a:lnTo>
                <a:lnTo>
                  <a:pt x="58181" y="224"/>
                </a:lnTo>
                <a:lnTo>
                  <a:pt x="58181" y="187"/>
                </a:lnTo>
                <a:lnTo>
                  <a:pt x="58163" y="168"/>
                </a:lnTo>
                <a:close/>
                <a:moveTo>
                  <a:pt x="18711" y="280"/>
                </a:moveTo>
                <a:lnTo>
                  <a:pt x="18674" y="299"/>
                </a:lnTo>
                <a:lnTo>
                  <a:pt x="18655" y="317"/>
                </a:lnTo>
                <a:lnTo>
                  <a:pt x="18599" y="373"/>
                </a:lnTo>
                <a:lnTo>
                  <a:pt x="18525" y="466"/>
                </a:lnTo>
                <a:lnTo>
                  <a:pt x="18376" y="634"/>
                </a:lnTo>
                <a:lnTo>
                  <a:pt x="18153" y="932"/>
                </a:lnTo>
                <a:lnTo>
                  <a:pt x="18041" y="1099"/>
                </a:lnTo>
                <a:lnTo>
                  <a:pt x="17948" y="1229"/>
                </a:lnTo>
                <a:lnTo>
                  <a:pt x="17911" y="1341"/>
                </a:lnTo>
                <a:lnTo>
                  <a:pt x="17911" y="1378"/>
                </a:lnTo>
                <a:lnTo>
                  <a:pt x="17929" y="1416"/>
                </a:lnTo>
                <a:lnTo>
                  <a:pt x="17948" y="1416"/>
                </a:lnTo>
                <a:lnTo>
                  <a:pt x="17966" y="1397"/>
                </a:lnTo>
                <a:lnTo>
                  <a:pt x="18060" y="1304"/>
                </a:lnTo>
                <a:lnTo>
                  <a:pt x="18320" y="1006"/>
                </a:lnTo>
                <a:lnTo>
                  <a:pt x="18730" y="503"/>
                </a:lnTo>
                <a:lnTo>
                  <a:pt x="18823" y="708"/>
                </a:lnTo>
                <a:lnTo>
                  <a:pt x="18972" y="1006"/>
                </a:lnTo>
                <a:lnTo>
                  <a:pt x="19046" y="1136"/>
                </a:lnTo>
                <a:lnTo>
                  <a:pt x="19139" y="1267"/>
                </a:lnTo>
                <a:lnTo>
                  <a:pt x="19214" y="1360"/>
                </a:lnTo>
                <a:lnTo>
                  <a:pt x="19307" y="1416"/>
                </a:lnTo>
                <a:lnTo>
                  <a:pt x="19363" y="1434"/>
                </a:lnTo>
                <a:lnTo>
                  <a:pt x="19400" y="1434"/>
                </a:lnTo>
                <a:lnTo>
                  <a:pt x="19437" y="1416"/>
                </a:lnTo>
                <a:lnTo>
                  <a:pt x="19456" y="1397"/>
                </a:lnTo>
                <a:lnTo>
                  <a:pt x="19456" y="1322"/>
                </a:lnTo>
                <a:lnTo>
                  <a:pt x="19419" y="1229"/>
                </a:lnTo>
                <a:lnTo>
                  <a:pt x="19288" y="1025"/>
                </a:lnTo>
                <a:lnTo>
                  <a:pt x="19177" y="857"/>
                </a:lnTo>
                <a:lnTo>
                  <a:pt x="19009" y="559"/>
                </a:lnTo>
                <a:lnTo>
                  <a:pt x="18916" y="392"/>
                </a:lnTo>
                <a:lnTo>
                  <a:pt x="18860" y="336"/>
                </a:lnTo>
                <a:lnTo>
                  <a:pt x="18823" y="299"/>
                </a:lnTo>
                <a:lnTo>
                  <a:pt x="18767" y="280"/>
                </a:lnTo>
                <a:close/>
                <a:moveTo>
                  <a:pt x="46936" y="224"/>
                </a:moveTo>
                <a:lnTo>
                  <a:pt x="46880" y="261"/>
                </a:lnTo>
                <a:lnTo>
                  <a:pt x="46787" y="354"/>
                </a:lnTo>
                <a:lnTo>
                  <a:pt x="46713" y="447"/>
                </a:lnTo>
                <a:lnTo>
                  <a:pt x="46601" y="689"/>
                </a:lnTo>
                <a:lnTo>
                  <a:pt x="46415" y="1155"/>
                </a:lnTo>
                <a:lnTo>
                  <a:pt x="46266" y="987"/>
                </a:lnTo>
                <a:lnTo>
                  <a:pt x="46024" y="745"/>
                </a:lnTo>
                <a:lnTo>
                  <a:pt x="45819" y="503"/>
                </a:lnTo>
                <a:lnTo>
                  <a:pt x="45726" y="429"/>
                </a:lnTo>
                <a:lnTo>
                  <a:pt x="45689" y="410"/>
                </a:lnTo>
                <a:lnTo>
                  <a:pt x="45651" y="429"/>
                </a:lnTo>
                <a:lnTo>
                  <a:pt x="45651" y="447"/>
                </a:lnTo>
                <a:lnTo>
                  <a:pt x="45651" y="541"/>
                </a:lnTo>
                <a:lnTo>
                  <a:pt x="45707" y="671"/>
                </a:lnTo>
                <a:lnTo>
                  <a:pt x="45782" y="801"/>
                </a:lnTo>
                <a:lnTo>
                  <a:pt x="45968" y="1043"/>
                </a:lnTo>
                <a:lnTo>
                  <a:pt x="46061" y="1174"/>
                </a:lnTo>
                <a:lnTo>
                  <a:pt x="46173" y="1285"/>
                </a:lnTo>
                <a:lnTo>
                  <a:pt x="46285" y="1378"/>
                </a:lnTo>
                <a:lnTo>
                  <a:pt x="46359" y="1416"/>
                </a:lnTo>
                <a:lnTo>
                  <a:pt x="46433" y="1434"/>
                </a:lnTo>
                <a:lnTo>
                  <a:pt x="46508" y="1397"/>
                </a:lnTo>
                <a:lnTo>
                  <a:pt x="46564" y="1341"/>
                </a:lnTo>
                <a:lnTo>
                  <a:pt x="46638" y="1248"/>
                </a:lnTo>
                <a:lnTo>
                  <a:pt x="46713" y="1099"/>
                </a:lnTo>
                <a:lnTo>
                  <a:pt x="46880" y="820"/>
                </a:lnTo>
                <a:lnTo>
                  <a:pt x="46955" y="652"/>
                </a:lnTo>
                <a:lnTo>
                  <a:pt x="46992" y="578"/>
                </a:lnTo>
                <a:lnTo>
                  <a:pt x="46992" y="503"/>
                </a:lnTo>
                <a:lnTo>
                  <a:pt x="47011" y="429"/>
                </a:lnTo>
                <a:lnTo>
                  <a:pt x="47011" y="317"/>
                </a:lnTo>
                <a:lnTo>
                  <a:pt x="46992" y="261"/>
                </a:lnTo>
                <a:lnTo>
                  <a:pt x="46973" y="224"/>
                </a:lnTo>
                <a:close/>
                <a:moveTo>
                  <a:pt x="51833" y="243"/>
                </a:moveTo>
                <a:lnTo>
                  <a:pt x="51740" y="261"/>
                </a:lnTo>
                <a:lnTo>
                  <a:pt x="51684" y="280"/>
                </a:lnTo>
                <a:lnTo>
                  <a:pt x="51647" y="317"/>
                </a:lnTo>
                <a:lnTo>
                  <a:pt x="51553" y="429"/>
                </a:lnTo>
                <a:lnTo>
                  <a:pt x="51423" y="652"/>
                </a:lnTo>
                <a:lnTo>
                  <a:pt x="51311" y="876"/>
                </a:lnTo>
                <a:lnTo>
                  <a:pt x="51218" y="1174"/>
                </a:lnTo>
                <a:lnTo>
                  <a:pt x="51181" y="1360"/>
                </a:lnTo>
                <a:lnTo>
                  <a:pt x="51181" y="1416"/>
                </a:lnTo>
                <a:lnTo>
                  <a:pt x="51218" y="1416"/>
                </a:lnTo>
                <a:lnTo>
                  <a:pt x="51311" y="1341"/>
                </a:lnTo>
                <a:lnTo>
                  <a:pt x="51404" y="1248"/>
                </a:lnTo>
                <a:lnTo>
                  <a:pt x="51498" y="1136"/>
                </a:lnTo>
                <a:lnTo>
                  <a:pt x="51572" y="1025"/>
                </a:lnTo>
                <a:lnTo>
                  <a:pt x="51684" y="764"/>
                </a:lnTo>
                <a:lnTo>
                  <a:pt x="51795" y="541"/>
                </a:lnTo>
                <a:lnTo>
                  <a:pt x="51926" y="652"/>
                </a:lnTo>
                <a:lnTo>
                  <a:pt x="52037" y="783"/>
                </a:lnTo>
                <a:lnTo>
                  <a:pt x="52131" y="913"/>
                </a:lnTo>
                <a:lnTo>
                  <a:pt x="52205" y="1062"/>
                </a:lnTo>
                <a:lnTo>
                  <a:pt x="52298" y="1267"/>
                </a:lnTo>
                <a:lnTo>
                  <a:pt x="52373" y="1378"/>
                </a:lnTo>
                <a:lnTo>
                  <a:pt x="52410" y="1416"/>
                </a:lnTo>
                <a:lnTo>
                  <a:pt x="52447" y="1434"/>
                </a:lnTo>
                <a:lnTo>
                  <a:pt x="52522" y="1434"/>
                </a:lnTo>
                <a:lnTo>
                  <a:pt x="52559" y="1416"/>
                </a:lnTo>
                <a:lnTo>
                  <a:pt x="52577" y="1378"/>
                </a:lnTo>
                <a:lnTo>
                  <a:pt x="52596" y="1341"/>
                </a:lnTo>
                <a:lnTo>
                  <a:pt x="52577" y="1211"/>
                </a:lnTo>
                <a:lnTo>
                  <a:pt x="52522" y="1080"/>
                </a:lnTo>
                <a:lnTo>
                  <a:pt x="52466" y="932"/>
                </a:lnTo>
                <a:lnTo>
                  <a:pt x="52391" y="783"/>
                </a:lnTo>
                <a:lnTo>
                  <a:pt x="52280" y="634"/>
                </a:lnTo>
                <a:lnTo>
                  <a:pt x="52112" y="429"/>
                </a:lnTo>
                <a:lnTo>
                  <a:pt x="52019" y="336"/>
                </a:lnTo>
                <a:lnTo>
                  <a:pt x="51926" y="280"/>
                </a:lnTo>
                <a:lnTo>
                  <a:pt x="51833" y="243"/>
                </a:lnTo>
                <a:close/>
                <a:moveTo>
                  <a:pt x="55649" y="205"/>
                </a:moveTo>
                <a:lnTo>
                  <a:pt x="55575" y="243"/>
                </a:lnTo>
                <a:lnTo>
                  <a:pt x="55500" y="280"/>
                </a:lnTo>
                <a:lnTo>
                  <a:pt x="55407" y="354"/>
                </a:lnTo>
                <a:lnTo>
                  <a:pt x="55314" y="447"/>
                </a:lnTo>
                <a:lnTo>
                  <a:pt x="55147" y="671"/>
                </a:lnTo>
                <a:lnTo>
                  <a:pt x="54979" y="894"/>
                </a:lnTo>
                <a:lnTo>
                  <a:pt x="54849" y="1118"/>
                </a:lnTo>
                <a:lnTo>
                  <a:pt x="54793" y="1285"/>
                </a:lnTo>
                <a:lnTo>
                  <a:pt x="54793" y="1341"/>
                </a:lnTo>
                <a:lnTo>
                  <a:pt x="54812" y="1360"/>
                </a:lnTo>
                <a:lnTo>
                  <a:pt x="54923" y="1248"/>
                </a:lnTo>
                <a:lnTo>
                  <a:pt x="55184" y="969"/>
                </a:lnTo>
                <a:lnTo>
                  <a:pt x="55445" y="671"/>
                </a:lnTo>
                <a:lnTo>
                  <a:pt x="55612" y="485"/>
                </a:lnTo>
                <a:lnTo>
                  <a:pt x="55724" y="708"/>
                </a:lnTo>
                <a:lnTo>
                  <a:pt x="55947" y="1080"/>
                </a:lnTo>
                <a:lnTo>
                  <a:pt x="56059" y="1248"/>
                </a:lnTo>
                <a:lnTo>
                  <a:pt x="56171" y="1378"/>
                </a:lnTo>
                <a:lnTo>
                  <a:pt x="56227" y="1416"/>
                </a:lnTo>
                <a:lnTo>
                  <a:pt x="56264" y="1434"/>
                </a:lnTo>
                <a:lnTo>
                  <a:pt x="56301" y="1434"/>
                </a:lnTo>
                <a:lnTo>
                  <a:pt x="56338" y="1397"/>
                </a:lnTo>
                <a:lnTo>
                  <a:pt x="56357" y="1341"/>
                </a:lnTo>
                <a:lnTo>
                  <a:pt x="56357" y="1285"/>
                </a:lnTo>
                <a:lnTo>
                  <a:pt x="56320" y="1155"/>
                </a:lnTo>
                <a:lnTo>
                  <a:pt x="56245" y="987"/>
                </a:lnTo>
                <a:lnTo>
                  <a:pt x="56133" y="820"/>
                </a:lnTo>
                <a:lnTo>
                  <a:pt x="55910" y="503"/>
                </a:lnTo>
                <a:lnTo>
                  <a:pt x="55742" y="261"/>
                </a:lnTo>
                <a:lnTo>
                  <a:pt x="55705" y="224"/>
                </a:lnTo>
                <a:lnTo>
                  <a:pt x="55649" y="205"/>
                </a:lnTo>
                <a:close/>
                <a:moveTo>
                  <a:pt x="65368" y="261"/>
                </a:moveTo>
                <a:lnTo>
                  <a:pt x="65294" y="299"/>
                </a:lnTo>
                <a:lnTo>
                  <a:pt x="65238" y="336"/>
                </a:lnTo>
                <a:lnTo>
                  <a:pt x="65182" y="392"/>
                </a:lnTo>
                <a:lnTo>
                  <a:pt x="65145" y="466"/>
                </a:lnTo>
                <a:lnTo>
                  <a:pt x="65089" y="615"/>
                </a:lnTo>
                <a:lnTo>
                  <a:pt x="65033" y="764"/>
                </a:lnTo>
                <a:lnTo>
                  <a:pt x="64977" y="913"/>
                </a:lnTo>
                <a:lnTo>
                  <a:pt x="64940" y="969"/>
                </a:lnTo>
                <a:lnTo>
                  <a:pt x="64903" y="1025"/>
                </a:lnTo>
                <a:lnTo>
                  <a:pt x="64865" y="1080"/>
                </a:lnTo>
                <a:lnTo>
                  <a:pt x="64809" y="1099"/>
                </a:lnTo>
                <a:lnTo>
                  <a:pt x="64716" y="1118"/>
                </a:lnTo>
                <a:lnTo>
                  <a:pt x="64661" y="1118"/>
                </a:lnTo>
                <a:lnTo>
                  <a:pt x="64586" y="1080"/>
                </a:lnTo>
                <a:lnTo>
                  <a:pt x="64530" y="1043"/>
                </a:lnTo>
                <a:lnTo>
                  <a:pt x="64418" y="894"/>
                </a:lnTo>
                <a:lnTo>
                  <a:pt x="64307" y="745"/>
                </a:lnTo>
                <a:lnTo>
                  <a:pt x="64214" y="578"/>
                </a:lnTo>
                <a:lnTo>
                  <a:pt x="64139" y="429"/>
                </a:lnTo>
                <a:lnTo>
                  <a:pt x="64083" y="373"/>
                </a:lnTo>
                <a:lnTo>
                  <a:pt x="64046" y="336"/>
                </a:lnTo>
                <a:lnTo>
                  <a:pt x="63990" y="317"/>
                </a:lnTo>
                <a:lnTo>
                  <a:pt x="63953" y="336"/>
                </a:lnTo>
                <a:lnTo>
                  <a:pt x="63934" y="354"/>
                </a:lnTo>
                <a:lnTo>
                  <a:pt x="63934" y="410"/>
                </a:lnTo>
                <a:lnTo>
                  <a:pt x="63990" y="578"/>
                </a:lnTo>
                <a:lnTo>
                  <a:pt x="64065" y="820"/>
                </a:lnTo>
                <a:lnTo>
                  <a:pt x="64195" y="1062"/>
                </a:lnTo>
                <a:lnTo>
                  <a:pt x="64270" y="1174"/>
                </a:lnTo>
                <a:lnTo>
                  <a:pt x="64363" y="1285"/>
                </a:lnTo>
                <a:lnTo>
                  <a:pt x="64456" y="1360"/>
                </a:lnTo>
                <a:lnTo>
                  <a:pt x="64549" y="1416"/>
                </a:lnTo>
                <a:lnTo>
                  <a:pt x="64642" y="1453"/>
                </a:lnTo>
                <a:lnTo>
                  <a:pt x="64754" y="1434"/>
                </a:lnTo>
                <a:lnTo>
                  <a:pt x="64865" y="1397"/>
                </a:lnTo>
                <a:lnTo>
                  <a:pt x="64996" y="1304"/>
                </a:lnTo>
                <a:lnTo>
                  <a:pt x="65052" y="1229"/>
                </a:lnTo>
                <a:lnTo>
                  <a:pt x="65089" y="1155"/>
                </a:lnTo>
                <a:lnTo>
                  <a:pt x="65163" y="987"/>
                </a:lnTo>
                <a:lnTo>
                  <a:pt x="65219" y="820"/>
                </a:lnTo>
                <a:lnTo>
                  <a:pt x="65256" y="727"/>
                </a:lnTo>
                <a:lnTo>
                  <a:pt x="65312" y="652"/>
                </a:lnTo>
                <a:lnTo>
                  <a:pt x="65424" y="578"/>
                </a:lnTo>
                <a:lnTo>
                  <a:pt x="65591" y="447"/>
                </a:lnTo>
                <a:lnTo>
                  <a:pt x="65647" y="392"/>
                </a:lnTo>
                <a:lnTo>
                  <a:pt x="65685" y="336"/>
                </a:lnTo>
                <a:lnTo>
                  <a:pt x="65666" y="299"/>
                </a:lnTo>
                <a:lnTo>
                  <a:pt x="65647" y="280"/>
                </a:lnTo>
                <a:lnTo>
                  <a:pt x="65554" y="261"/>
                </a:lnTo>
                <a:close/>
                <a:moveTo>
                  <a:pt x="13833" y="75"/>
                </a:moveTo>
                <a:lnTo>
                  <a:pt x="13777" y="94"/>
                </a:lnTo>
                <a:lnTo>
                  <a:pt x="13647" y="187"/>
                </a:lnTo>
                <a:lnTo>
                  <a:pt x="13517" y="299"/>
                </a:lnTo>
                <a:lnTo>
                  <a:pt x="13405" y="429"/>
                </a:lnTo>
                <a:lnTo>
                  <a:pt x="13293" y="559"/>
                </a:lnTo>
                <a:lnTo>
                  <a:pt x="13088" y="857"/>
                </a:lnTo>
                <a:lnTo>
                  <a:pt x="12921" y="1155"/>
                </a:lnTo>
                <a:lnTo>
                  <a:pt x="12698" y="652"/>
                </a:lnTo>
                <a:lnTo>
                  <a:pt x="12530" y="354"/>
                </a:lnTo>
                <a:lnTo>
                  <a:pt x="12474" y="280"/>
                </a:lnTo>
                <a:lnTo>
                  <a:pt x="12437" y="243"/>
                </a:lnTo>
                <a:lnTo>
                  <a:pt x="12418" y="243"/>
                </a:lnTo>
                <a:lnTo>
                  <a:pt x="12455" y="503"/>
                </a:lnTo>
                <a:lnTo>
                  <a:pt x="12493" y="745"/>
                </a:lnTo>
                <a:lnTo>
                  <a:pt x="12567" y="1006"/>
                </a:lnTo>
                <a:lnTo>
                  <a:pt x="12660" y="1248"/>
                </a:lnTo>
                <a:lnTo>
                  <a:pt x="12716" y="1341"/>
                </a:lnTo>
                <a:lnTo>
                  <a:pt x="12772" y="1416"/>
                </a:lnTo>
                <a:lnTo>
                  <a:pt x="12846" y="1471"/>
                </a:lnTo>
                <a:lnTo>
                  <a:pt x="12921" y="1471"/>
                </a:lnTo>
                <a:lnTo>
                  <a:pt x="12995" y="1453"/>
                </a:lnTo>
                <a:lnTo>
                  <a:pt x="13070" y="1378"/>
                </a:lnTo>
                <a:lnTo>
                  <a:pt x="13219" y="1192"/>
                </a:lnTo>
                <a:lnTo>
                  <a:pt x="13349" y="987"/>
                </a:lnTo>
                <a:lnTo>
                  <a:pt x="13479" y="783"/>
                </a:lnTo>
                <a:lnTo>
                  <a:pt x="13628" y="578"/>
                </a:lnTo>
                <a:lnTo>
                  <a:pt x="13796" y="410"/>
                </a:lnTo>
                <a:lnTo>
                  <a:pt x="13889" y="317"/>
                </a:lnTo>
                <a:lnTo>
                  <a:pt x="13908" y="261"/>
                </a:lnTo>
                <a:lnTo>
                  <a:pt x="13926" y="224"/>
                </a:lnTo>
                <a:lnTo>
                  <a:pt x="13908" y="168"/>
                </a:lnTo>
                <a:lnTo>
                  <a:pt x="13908" y="112"/>
                </a:lnTo>
                <a:lnTo>
                  <a:pt x="13889" y="94"/>
                </a:lnTo>
                <a:lnTo>
                  <a:pt x="13852" y="75"/>
                </a:lnTo>
                <a:close/>
                <a:moveTo>
                  <a:pt x="19884" y="131"/>
                </a:moveTo>
                <a:lnTo>
                  <a:pt x="19865" y="150"/>
                </a:lnTo>
                <a:lnTo>
                  <a:pt x="19847" y="224"/>
                </a:lnTo>
                <a:lnTo>
                  <a:pt x="19828" y="317"/>
                </a:lnTo>
                <a:lnTo>
                  <a:pt x="19847" y="392"/>
                </a:lnTo>
                <a:lnTo>
                  <a:pt x="19865" y="485"/>
                </a:lnTo>
                <a:lnTo>
                  <a:pt x="19903" y="559"/>
                </a:lnTo>
                <a:lnTo>
                  <a:pt x="19996" y="745"/>
                </a:lnTo>
                <a:lnTo>
                  <a:pt x="20126" y="913"/>
                </a:lnTo>
                <a:lnTo>
                  <a:pt x="20294" y="1080"/>
                </a:lnTo>
                <a:lnTo>
                  <a:pt x="20443" y="1229"/>
                </a:lnTo>
                <a:lnTo>
                  <a:pt x="20703" y="1434"/>
                </a:lnTo>
                <a:lnTo>
                  <a:pt x="20778" y="1471"/>
                </a:lnTo>
                <a:lnTo>
                  <a:pt x="20834" y="1453"/>
                </a:lnTo>
                <a:lnTo>
                  <a:pt x="20871" y="1397"/>
                </a:lnTo>
                <a:lnTo>
                  <a:pt x="20889" y="1341"/>
                </a:lnTo>
                <a:lnTo>
                  <a:pt x="20945" y="1174"/>
                </a:lnTo>
                <a:lnTo>
                  <a:pt x="20964" y="1062"/>
                </a:lnTo>
                <a:lnTo>
                  <a:pt x="21020" y="913"/>
                </a:lnTo>
                <a:lnTo>
                  <a:pt x="21113" y="727"/>
                </a:lnTo>
                <a:lnTo>
                  <a:pt x="21206" y="541"/>
                </a:lnTo>
                <a:lnTo>
                  <a:pt x="21225" y="466"/>
                </a:lnTo>
                <a:lnTo>
                  <a:pt x="21225" y="410"/>
                </a:lnTo>
                <a:lnTo>
                  <a:pt x="21206" y="354"/>
                </a:lnTo>
                <a:lnTo>
                  <a:pt x="21169" y="317"/>
                </a:lnTo>
                <a:lnTo>
                  <a:pt x="21132" y="299"/>
                </a:lnTo>
                <a:lnTo>
                  <a:pt x="21094" y="317"/>
                </a:lnTo>
                <a:lnTo>
                  <a:pt x="21057" y="354"/>
                </a:lnTo>
                <a:lnTo>
                  <a:pt x="21001" y="392"/>
                </a:lnTo>
                <a:lnTo>
                  <a:pt x="20908" y="541"/>
                </a:lnTo>
                <a:lnTo>
                  <a:pt x="20834" y="689"/>
                </a:lnTo>
                <a:lnTo>
                  <a:pt x="20759" y="857"/>
                </a:lnTo>
                <a:lnTo>
                  <a:pt x="20666" y="1080"/>
                </a:lnTo>
                <a:lnTo>
                  <a:pt x="20517" y="950"/>
                </a:lnTo>
                <a:lnTo>
                  <a:pt x="20387" y="801"/>
                </a:lnTo>
                <a:lnTo>
                  <a:pt x="20275" y="634"/>
                </a:lnTo>
                <a:lnTo>
                  <a:pt x="20163" y="447"/>
                </a:lnTo>
                <a:lnTo>
                  <a:pt x="20089" y="336"/>
                </a:lnTo>
                <a:lnTo>
                  <a:pt x="20014" y="187"/>
                </a:lnTo>
                <a:lnTo>
                  <a:pt x="19959" y="150"/>
                </a:lnTo>
                <a:lnTo>
                  <a:pt x="19903" y="131"/>
                </a:lnTo>
                <a:close/>
                <a:moveTo>
                  <a:pt x="33419" y="261"/>
                </a:moveTo>
                <a:lnTo>
                  <a:pt x="33345" y="299"/>
                </a:lnTo>
                <a:lnTo>
                  <a:pt x="33270" y="373"/>
                </a:lnTo>
                <a:lnTo>
                  <a:pt x="33196" y="485"/>
                </a:lnTo>
                <a:lnTo>
                  <a:pt x="33103" y="615"/>
                </a:lnTo>
                <a:lnTo>
                  <a:pt x="32954" y="876"/>
                </a:lnTo>
                <a:lnTo>
                  <a:pt x="32861" y="1043"/>
                </a:lnTo>
                <a:lnTo>
                  <a:pt x="32768" y="1229"/>
                </a:lnTo>
                <a:lnTo>
                  <a:pt x="32712" y="1416"/>
                </a:lnTo>
                <a:lnTo>
                  <a:pt x="32712" y="1453"/>
                </a:lnTo>
                <a:lnTo>
                  <a:pt x="32712" y="1471"/>
                </a:lnTo>
                <a:lnTo>
                  <a:pt x="32731" y="1471"/>
                </a:lnTo>
                <a:lnTo>
                  <a:pt x="32786" y="1453"/>
                </a:lnTo>
                <a:lnTo>
                  <a:pt x="32898" y="1360"/>
                </a:lnTo>
                <a:lnTo>
                  <a:pt x="32973" y="1267"/>
                </a:lnTo>
                <a:lnTo>
                  <a:pt x="33047" y="1174"/>
                </a:lnTo>
                <a:lnTo>
                  <a:pt x="33196" y="950"/>
                </a:lnTo>
                <a:lnTo>
                  <a:pt x="33326" y="727"/>
                </a:lnTo>
                <a:lnTo>
                  <a:pt x="33475" y="522"/>
                </a:lnTo>
                <a:lnTo>
                  <a:pt x="33568" y="727"/>
                </a:lnTo>
                <a:lnTo>
                  <a:pt x="33699" y="987"/>
                </a:lnTo>
                <a:lnTo>
                  <a:pt x="33792" y="1118"/>
                </a:lnTo>
                <a:lnTo>
                  <a:pt x="33866" y="1229"/>
                </a:lnTo>
                <a:lnTo>
                  <a:pt x="33959" y="1322"/>
                </a:lnTo>
                <a:lnTo>
                  <a:pt x="34015" y="1341"/>
                </a:lnTo>
                <a:lnTo>
                  <a:pt x="34071" y="1360"/>
                </a:lnTo>
                <a:lnTo>
                  <a:pt x="34108" y="1360"/>
                </a:lnTo>
                <a:lnTo>
                  <a:pt x="34146" y="1341"/>
                </a:lnTo>
                <a:lnTo>
                  <a:pt x="34183" y="1322"/>
                </a:lnTo>
                <a:lnTo>
                  <a:pt x="34183" y="1285"/>
                </a:lnTo>
                <a:lnTo>
                  <a:pt x="34164" y="1211"/>
                </a:lnTo>
                <a:lnTo>
                  <a:pt x="34127" y="1118"/>
                </a:lnTo>
                <a:lnTo>
                  <a:pt x="33997" y="932"/>
                </a:lnTo>
                <a:lnTo>
                  <a:pt x="33903" y="801"/>
                </a:lnTo>
                <a:lnTo>
                  <a:pt x="33810" y="634"/>
                </a:lnTo>
                <a:lnTo>
                  <a:pt x="33717" y="429"/>
                </a:lnTo>
                <a:lnTo>
                  <a:pt x="33661" y="354"/>
                </a:lnTo>
                <a:lnTo>
                  <a:pt x="33587" y="299"/>
                </a:lnTo>
                <a:lnTo>
                  <a:pt x="33513" y="261"/>
                </a:lnTo>
                <a:close/>
                <a:moveTo>
                  <a:pt x="59112" y="299"/>
                </a:moveTo>
                <a:lnTo>
                  <a:pt x="59019" y="354"/>
                </a:lnTo>
                <a:lnTo>
                  <a:pt x="58926" y="429"/>
                </a:lnTo>
                <a:lnTo>
                  <a:pt x="58852" y="541"/>
                </a:lnTo>
                <a:lnTo>
                  <a:pt x="58777" y="652"/>
                </a:lnTo>
                <a:lnTo>
                  <a:pt x="58647" y="913"/>
                </a:lnTo>
                <a:lnTo>
                  <a:pt x="58554" y="1174"/>
                </a:lnTo>
                <a:lnTo>
                  <a:pt x="58498" y="1360"/>
                </a:lnTo>
                <a:lnTo>
                  <a:pt x="58498" y="1453"/>
                </a:lnTo>
                <a:lnTo>
                  <a:pt x="58517" y="1453"/>
                </a:lnTo>
                <a:lnTo>
                  <a:pt x="58535" y="1434"/>
                </a:lnTo>
                <a:lnTo>
                  <a:pt x="58610" y="1378"/>
                </a:lnTo>
                <a:lnTo>
                  <a:pt x="58740" y="1155"/>
                </a:lnTo>
                <a:lnTo>
                  <a:pt x="58889" y="913"/>
                </a:lnTo>
                <a:lnTo>
                  <a:pt x="58982" y="745"/>
                </a:lnTo>
                <a:lnTo>
                  <a:pt x="59056" y="671"/>
                </a:lnTo>
                <a:lnTo>
                  <a:pt x="59131" y="615"/>
                </a:lnTo>
                <a:lnTo>
                  <a:pt x="59205" y="596"/>
                </a:lnTo>
                <a:lnTo>
                  <a:pt x="59261" y="615"/>
                </a:lnTo>
                <a:lnTo>
                  <a:pt x="59317" y="652"/>
                </a:lnTo>
                <a:lnTo>
                  <a:pt x="59354" y="708"/>
                </a:lnTo>
                <a:lnTo>
                  <a:pt x="59466" y="894"/>
                </a:lnTo>
                <a:lnTo>
                  <a:pt x="59559" y="1043"/>
                </a:lnTo>
                <a:lnTo>
                  <a:pt x="59708" y="1285"/>
                </a:lnTo>
                <a:lnTo>
                  <a:pt x="59801" y="1378"/>
                </a:lnTo>
                <a:lnTo>
                  <a:pt x="59876" y="1453"/>
                </a:lnTo>
                <a:lnTo>
                  <a:pt x="59932" y="1471"/>
                </a:lnTo>
                <a:lnTo>
                  <a:pt x="59969" y="1471"/>
                </a:lnTo>
                <a:lnTo>
                  <a:pt x="60006" y="1453"/>
                </a:lnTo>
                <a:lnTo>
                  <a:pt x="60043" y="1434"/>
                </a:lnTo>
                <a:lnTo>
                  <a:pt x="60062" y="1397"/>
                </a:lnTo>
                <a:lnTo>
                  <a:pt x="60062" y="1341"/>
                </a:lnTo>
                <a:lnTo>
                  <a:pt x="60043" y="1229"/>
                </a:lnTo>
                <a:lnTo>
                  <a:pt x="59969" y="1099"/>
                </a:lnTo>
                <a:lnTo>
                  <a:pt x="59876" y="950"/>
                </a:lnTo>
                <a:lnTo>
                  <a:pt x="59690" y="708"/>
                </a:lnTo>
                <a:lnTo>
                  <a:pt x="59559" y="541"/>
                </a:lnTo>
                <a:lnTo>
                  <a:pt x="59447" y="392"/>
                </a:lnTo>
                <a:lnTo>
                  <a:pt x="59336" y="317"/>
                </a:lnTo>
                <a:lnTo>
                  <a:pt x="59224" y="299"/>
                </a:lnTo>
                <a:close/>
                <a:moveTo>
                  <a:pt x="78810" y="112"/>
                </a:moveTo>
                <a:lnTo>
                  <a:pt x="78810" y="150"/>
                </a:lnTo>
                <a:lnTo>
                  <a:pt x="78810" y="187"/>
                </a:lnTo>
                <a:lnTo>
                  <a:pt x="78885" y="299"/>
                </a:lnTo>
                <a:lnTo>
                  <a:pt x="79071" y="559"/>
                </a:lnTo>
                <a:lnTo>
                  <a:pt x="79220" y="745"/>
                </a:lnTo>
                <a:lnTo>
                  <a:pt x="79294" y="857"/>
                </a:lnTo>
                <a:lnTo>
                  <a:pt x="79369" y="1006"/>
                </a:lnTo>
                <a:lnTo>
                  <a:pt x="79536" y="1285"/>
                </a:lnTo>
                <a:lnTo>
                  <a:pt x="79611" y="1397"/>
                </a:lnTo>
                <a:lnTo>
                  <a:pt x="79667" y="1434"/>
                </a:lnTo>
                <a:lnTo>
                  <a:pt x="79704" y="1453"/>
                </a:lnTo>
                <a:lnTo>
                  <a:pt x="79760" y="1471"/>
                </a:lnTo>
                <a:lnTo>
                  <a:pt x="79797" y="1453"/>
                </a:lnTo>
                <a:lnTo>
                  <a:pt x="79853" y="1434"/>
                </a:lnTo>
                <a:lnTo>
                  <a:pt x="79909" y="1378"/>
                </a:lnTo>
                <a:lnTo>
                  <a:pt x="80020" y="1248"/>
                </a:lnTo>
                <a:lnTo>
                  <a:pt x="80095" y="1080"/>
                </a:lnTo>
                <a:lnTo>
                  <a:pt x="80225" y="727"/>
                </a:lnTo>
                <a:lnTo>
                  <a:pt x="80262" y="429"/>
                </a:lnTo>
                <a:lnTo>
                  <a:pt x="80281" y="280"/>
                </a:lnTo>
                <a:lnTo>
                  <a:pt x="80262" y="243"/>
                </a:lnTo>
                <a:lnTo>
                  <a:pt x="80244" y="261"/>
                </a:lnTo>
                <a:lnTo>
                  <a:pt x="80114" y="485"/>
                </a:lnTo>
                <a:lnTo>
                  <a:pt x="80002" y="708"/>
                </a:lnTo>
                <a:lnTo>
                  <a:pt x="79778" y="1155"/>
                </a:lnTo>
                <a:lnTo>
                  <a:pt x="79648" y="894"/>
                </a:lnTo>
                <a:lnTo>
                  <a:pt x="79462" y="615"/>
                </a:lnTo>
                <a:lnTo>
                  <a:pt x="79369" y="485"/>
                </a:lnTo>
                <a:lnTo>
                  <a:pt x="79276" y="354"/>
                </a:lnTo>
                <a:lnTo>
                  <a:pt x="79164" y="261"/>
                </a:lnTo>
                <a:lnTo>
                  <a:pt x="79034" y="187"/>
                </a:lnTo>
                <a:lnTo>
                  <a:pt x="78885" y="112"/>
                </a:lnTo>
                <a:close/>
                <a:moveTo>
                  <a:pt x="17464" y="205"/>
                </a:moveTo>
                <a:lnTo>
                  <a:pt x="17427" y="224"/>
                </a:lnTo>
                <a:lnTo>
                  <a:pt x="17389" y="243"/>
                </a:lnTo>
                <a:lnTo>
                  <a:pt x="17333" y="354"/>
                </a:lnTo>
                <a:lnTo>
                  <a:pt x="17278" y="485"/>
                </a:lnTo>
                <a:lnTo>
                  <a:pt x="17166" y="820"/>
                </a:lnTo>
                <a:lnTo>
                  <a:pt x="17091" y="969"/>
                </a:lnTo>
                <a:lnTo>
                  <a:pt x="17017" y="1080"/>
                </a:lnTo>
                <a:lnTo>
                  <a:pt x="16980" y="1118"/>
                </a:lnTo>
                <a:lnTo>
                  <a:pt x="16942" y="1155"/>
                </a:lnTo>
                <a:lnTo>
                  <a:pt x="16887" y="1155"/>
                </a:lnTo>
                <a:lnTo>
                  <a:pt x="16849" y="1136"/>
                </a:lnTo>
                <a:lnTo>
                  <a:pt x="16812" y="1118"/>
                </a:lnTo>
                <a:lnTo>
                  <a:pt x="16775" y="1080"/>
                </a:lnTo>
                <a:lnTo>
                  <a:pt x="16682" y="950"/>
                </a:lnTo>
                <a:lnTo>
                  <a:pt x="16533" y="652"/>
                </a:lnTo>
                <a:lnTo>
                  <a:pt x="16440" y="503"/>
                </a:lnTo>
                <a:lnTo>
                  <a:pt x="16365" y="392"/>
                </a:lnTo>
                <a:lnTo>
                  <a:pt x="16272" y="317"/>
                </a:lnTo>
                <a:lnTo>
                  <a:pt x="16235" y="299"/>
                </a:lnTo>
                <a:lnTo>
                  <a:pt x="16198" y="299"/>
                </a:lnTo>
                <a:lnTo>
                  <a:pt x="16179" y="336"/>
                </a:lnTo>
                <a:lnTo>
                  <a:pt x="16179" y="373"/>
                </a:lnTo>
                <a:lnTo>
                  <a:pt x="16216" y="522"/>
                </a:lnTo>
                <a:lnTo>
                  <a:pt x="16291" y="727"/>
                </a:lnTo>
                <a:lnTo>
                  <a:pt x="16403" y="969"/>
                </a:lnTo>
                <a:lnTo>
                  <a:pt x="16551" y="1174"/>
                </a:lnTo>
                <a:lnTo>
                  <a:pt x="16700" y="1360"/>
                </a:lnTo>
                <a:lnTo>
                  <a:pt x="16775" y="1434"/>
                </a:lnTo>
                <a:lnTo>
                  <a:pt x="16849" y="1471"/>
                </a:lnTo>
                <a:lnTo>
                  <a:pt x="16942" y="1490"/>
                </a:lnTo>
                <a:lnTo>
                  <a:pt x="17017" y="1490"/>
                </a:lnTo>
                <a:lnTo>
                  <a:pt x="17091" y="1453"/>
                </a:lnTo>
                <a:lnTo>
                  <a:pt x="17147" y="1378"/>
                </a:lnTo>
                <a:lnTo>
                  <a:pt x="17203" y="1304"/>
                </a:lnTo>
                <a:lnTo>
                  <a:pt x="17259" y="1211"/>
                </a:lnTo>
                <a:lnTo>
                  <a:pt x="17352" y="1006"/>
                </a:lnTo>
                <a:lnTo>
                  <a:pt x="17408" y="838"/>
                </a:lnTo>
                <a:lnTo>
                  <a:pt x="17445" y="689"/>
                </a:lnTo>
                <a:lnTo>
                  <a:pt x="17501" y="447"/>
                </a:lnTo>
                <a:lnTo>
                  <a:pt x="17501" y="317"/>
                </a:lnTo>
                <a:lnTo>
                  <a:pt x="17501" y="243"/>
                </a:lnTo>
                <a:lnTo>
                  <a:pt x="17482" y="205"/>
                </a:lnTo>
                <a:close/>
                <a:moveTo>
                  <a:pt x="29714" y="336"/>
                </a:moveTo>
                <a:lnTo>
                  <a:pt x="29621" y="373"/>
                </a:lnTo>
                <a:lnTo>
                  <a:pt x="29528" y="429"/>
                </a:lnTo>
                <a:lnTo>
                  <a:pt x="29323" y="634"/>
                </a:lnTo>
                <a:lnTo>
                  <a:pt x="29026" y="969"/>
                </a:lnTo>
                <a:lnTo>
                  <a:pt x="28895" y="1136"/>
                </a:lnTo>
                <a:lnTo>
                  <a:pt x="28802" y="1285"/>
                </a:lnTo>
                <a:lnTo>
                  <a:pt x="28765" y="1360"/>
                </a:lnTo>
                <a:lnTo>
                  <a:pt x="28746" y="1416"/>
                </a:lnTo>
                <a:lnTo>
                  <a:pt x="28746" y="1453"/>
                </a:lnTo>
                <a:lnTo>
                  <a:pt x="28765" y="1490"/>
                </a:lnTo>
                <a:lnTo>
                  <a:pt x="28802" y="1490"/>
                </a:lnTo>
                <a:lnTo>
                  <a:pt x="28839" y="1471"/>
                </a:lnTo>
                <a:lnTo>
                  <a:pt x="28951" y="1397"/>
                </a:lnTo>
                <a:lnTo>
                  <a:pt x="29230" y="1118"/>
                </a:lnTo>
                <a:lnTo>
                  <a:pt x="29398" y="950"/>
                </a:lnTo>
                <a:lnTo>
                  <a:pt x="29547" y="820"/>
                </a:lnTo>
                <a:lnTo>
                  <a:pt x="29677" y="708"/>
                </a:lnTo>
                <a:lnTo>
                  <a:pt x="29733" y="671"/>
                </a:lnTo>
                <a:lnTo>
                  <a:pt x="29882" y="671"/>
                </a:lnTo>
                <a:lnTo>
                  <a:pt x="29975" y="708"/>
                </a:lnTo>
                <a:lnTo>
                  <a:pt x="30050" y="764"/>
                </a:lnTo>
                <a:lnTo>
                  <a:pt x="30124" y="820"/>
                </a:lnTo>
                <a:lnTo>
                  <a:pt x="30254" y="969"/>
                </a:lnTo>
                <a:lnTo>
                  <a:pt x="30385" y="1136"/>
                </a:lnTo>
                <a:lnTo>
                  <a:pt x="30496" y="1304"/>
                </a:lnTo>
                <a:lnTo>
                  <a:pt x="30589" y="1378"/>
                </a:lnTo>
                <a:lnTo>
                  <a:pt x="30627" y="1397"/>
                </a:lnTo>
                <a:lnTo>
                  <a:pt x="30664" y="1397"/>
                </a:lnTo>
                <a:lnTo>
                  <a:pt x="30738" y="1378"/>
                </a:lnTo>
                <a:lnTo>
                  <a:pt x="30776" y="1322"/>
                </a:lnTo>
                <a:lnTo>
                  <a:pt x="30776" y="1248"/>
                </a:lnTo>
                <a:lnTo>
                  <a:pt x="30776" y="1211"/>
                </a:lnTo>
                <a:lnTo>
                  <a:pt x="30757" y="1192"/>
                </a:lnTo>
                <a:lnTo>
                  <a:pt x="30515" y="876"/>
                </a:lnTo>
                <a:lnTo>
                  <a:pt x="30366" y="708"/>
                </a:lnTo>
                <a:lnTo>
                  <a:pt x="30217" y="541"/>
                </a:lnTo>
                <a:lnTo>
                  <a:pt x="30068" y="410"/>
                </a:lnTo>
                <a:lnTo>
                  <a:pt x="29975" y="373"/>
                </a:lnTo>
                <a:lnTo>
                  <a:pt x="29882" y="336"/>
                </a:lnTo>
                <a:close/>
                <a:moveTo>
                  <a:pt x="72871" y="187"/>
                </a:moveTo>
                <a:lnTo>
                  <a:pt x="72834" y="205"/>
                </a:lnTo>
                <a:lnTo>
                  <a:pt x="72797" y="224"/>
                </a:lnTo>
                <a:lnTo>
                  <a:pt x="72759" y="261"/>
                </a:lnTo>
                <a:lnTo>
                  <a:pt x="72610" y="503"/>
                </a:lnTo>
                <a:lnTo>
                  <a:pt x="72424" y="745"/>
                </a:lnTo>
                <a:lnTo>
                  <a:pt x="72238" y="969"/>
                </a:lnTo>
                <a:lnTo>
                  <a:pt x="72033" y="1192"/>
                </a:lnTo>
                <a:lnTo>
                  <a:pt x="71903" y="969"/>
                </a:lnTo>
                <a:lnTo>
                  <a:pt x="71698" y="615"/>
                </a:lnTo>
                <a:lnTo>
                  <a:pt x="71586" y="447"/>
                </a:lnTo>
                <a:lnTo>
                  <a:pt x="71493" y="317"/>
                </a:lnTo>
                <a:lnTo>
                  <a:pt x="71400" y="243"/>
                </a:lnTo>
                <a:lnTo>
                  <a:pt x="71363" y="224"/>
                </a:lnTo>
                <a:lnTo>
                  <a:pt x="71344" y="243"/>
                </a:lnTo>
                <a:lnTo>
                  <a:pt x="71326" y="280"/>
                </a:lnTo>
                <a:lnTo>
                  <a:pt x="71326" y="336"/>
                </a:lnTo>
                <a:lnTo>
                  <a:pt x="71363" y="485"/>
                </a:lnTo>
                <a:lnTo>
                  <a:pt x="71419" y="671"/>
                </a:lnTo>
                <a:lnTo>
                  <a:pt x="71512" y="876"/>
                </a:lnTo>
                <a:lnTo>
                  <a:pt x="71717" y="1267"/>
                </a:lnTo>
                <a:lnTo>
                  <a:pt x="71810" y="1397"/>
                </a:lnTo>
                <a:lnTo>
                  <a:pt x="71884" y="1471"/>
                </a:lnTo>
                <a:lnTo>
                  <a:pt x="71940" y="1490"/>
                </a:lnTo>
                <a:lnTo>
                  <a:pt x="72052" y="1490"/>
                </a:lnTo>
                <a:lnTo>
                  <a:pt x="72108" y="1471"/>
                </a:lnTo>
                <a:lnTo>
                  <a:pt x="72238" y="1397"/>
                </a:lnTo>
                <a:lnTo>
                  <a:pt x="72368" y="1285"/>
                </a:lnTo>
                <a:lnTo>
                  <a:pt x="72480" y="1174"/>
                </a:lnTo>
                <a:lnTo>
                  <a:pt x="72592" y="1043"/>
                </a:lnTo>
                <a:lnTo>
                  <a:pt x="72759" y="820"/>
                </a:lnTo>
                <a:lnTo>
                  <a:pt x="72927" y="578"/>
                </a:lnTo>
                <a:lnTo>
                  <a:pt x="73001" y="429"/>
                </a:lnTo>
                <a:lnTo>
                  <a:pt x="73020" y="373"/>
                </a:lnTo>
                <a:lnTo>
                  <a:pt x="73020" y="299"/>
                </a:lnTo>
                <a:lnTo>
                  <a:pt x="73001" y="261"/>
                </a:lnTo>
                <a:lnTo>
                  <a:pt x="72983" y="243"/>
                </a:lnTo>
                <a:lnTo>
                  <a:pt x="72908" y="187"/>
                </a:lnTo>
                <a:close/>
                <a:moveTo>
                  <a:pt x="40718" y="168"/>
                </a:moveTo>
                <a:lnTo>
                  <a:pt x="40643" y="205"/>
                </a:lnTo>
                <a:lnTo>
                  <a:pt x="40569" y="261"/>
                </a:lnTo>
                <a:lnTo>
                  <a:pt x="40476" y="354"/>
                </a:lnTo>
                <a:lnTo>
                  <a:pt x="40401" y="447"/>
                </a:lnTo>
                <a:lnTo>
                  <a:pt x="40252" y="671"/>
                </a:lnTo>
                <a:lnTo>
                  <a:pt x="40159" y="838"/>
                </a:lnTo>
                <a:lnTo>
                  <a:pt x="40085" y="969"/>
                </a:lnTo>
                <a:lnTo>
                  <a:pt x="40010" y="1155"/>
                </a:lnTo>
                <a:lnTo>
                  <a:pt x="39992" y="1248"/>
                </a:lnTo>
                <a:lnTo>
                  <a:pt x="39992" y="1322"/>
                </a:lnTo>
                <a:lnTo>
                  <a:pt x="40010" y="1341"/>
                </a:lnTo>
                <a:lnTo>
                  <a:pt x="40010" y="1360"/>
                </a:lnTo>
                <a:lnTo>
                  <a:pt x="40047" y="1378"/>
                </a:lnTo>
                <a:lnTo>
                  <a:pt x="40085" y="1360"/>
                </a:lnTo>
                <a:lnTo>
                  <a:pt x="40159" y="1322"/>
                </a:lnTo>
                <a:lnTo>
                  <a:pt x="40252" y="1229"/>
                </a:lnTo>
                <a:lnTo>
                  <a:pt x="40438" y="987"/>
                </a:lnTo>
                <a:lnTo>
                  <a:pt x="40625" y="708"/>
                </a:lnTo>
                <a:lnTo>
                  <a:pt x="40755" y="503"/>
                </a:lnTo>
                <a:lnTo>
                  <a:pt x="40885" y="727"/>
                </a:lnTo>
                <a:lnTo>
                  <a:pt x="41090" y="1062"/>
                </a:lnTo>
                <a:lnTo>
                  <a:pt x="41183" y="1211"/>
                </a:lnTo>
                <a:lnTo>
                  <a:pt x="41295" y="1360"/>
                </a:lnTo>
                <a:lnTo>
                  <a:pt x="41407" y="1453"/>
                </a:lnTo>
                <a:lnTo>
                  <a:pt x="41462" y="1490"/>
                </a:lnTo>
                <a:lnTo>
                  <a:pt x="41518" y="1490"/>
                </a:lnTo>
                <a:lnTo>
                  <a:pt x="41574" y="1509"/>
                </a:lnTo>
                <a:lnTo>
                  <a:pt x="41611" y="1490"/>
                </a:lnTo>
                <a:lnTo>
                  <a:pt x="41649" y="1471"/>
                </a:lnTo>
                <a:lnTo>
                  <a:pt x="41649" y="1434"/>
                </a:lnTo>
                <a:lnTo>
                  <a:pt x="41630" y="1341"/>
                </a:lnTo>
                <a:lnTo>
                  <a:pt x="41574" y="1211"/>
                </a:lnTo>
                <a:lnTo>
                  <a:pt x="41425" y="987"/>
                </a:lnTo>
                <a:lnTo>
                  <a:pt x="41313" y="820"/>
                </a:lnTo>
                <a:lnTo>
                  <a:pt x="41202" y="652"/>
                </a:lnTo>
                <a:lnTo>
                  <a:pt x="41071" y="429"/>
                </a:lnTo>
                <a:lnTo>
                  <a:pt x="40978" y="317"/>
                </a:lnTo>
                <a:lnTo>
                  <a:pt x="40904" y="243"/>
                </a:lnTo>
                <a:lnTo>
                  <a:pt x="40811" y="187"/>
                </a:lnTo>
                <a:lnTo>
                  <a:pt x="40774" y="168"/>
                </a:lnTo>
                <a:close/>
                <a:moveTo>
                  <a:pt x="43455" y="112"/>
                </a:moveTo>
                <a:lnTo>
                  <a:pt x="43399" y="150"/>
                </a:lnTo>
                <a:lnTo>
                  <a:pt x="43343" y="187"/>
                </a:lnTo>
                <a:lnTo>
                  <a:pt x="43194" y="336"/>
                </a:lnTo>
                <a:lnTo>
                  <a:pt x="43026" y="541"/>
                </a:lnTo>
                <a:lnTo>
                  <a:pt x="42728" y="969"/>
                </a:lnTo>
                <a:lnTo>
                  <a:pt x="42561" y="1211"/>
                </a:lnTo>
                <a:lnTo>
                  <a:pt x="42300" y="857"/>
                </a:lnTo>
                <a:lnTo>
                  <a:pt x="42040" y="503"/>
                </a:lnTo>
                <a:lnTo>
                  <a:pt x="41946" y="373"/>
                </a:lnTo>
                <a:lnTo>
                  <a:pt x="41853" y="280"/>
                </a:lnTo>
                <a:lnTo>
                  <a:pt x="41816" y="261"/>
                </a:lnTo>
                <a:lnTo>
                  <a:pt x="41798" y="299"/>
                </a:lnTo>
                <a:lnTo>
                  <a:pt x="41798" y="354"/>
                </a:lnTo>
                <a:lnTo>
                  <a:pt x="41835" y="485"/>
                </a:lnTo>
                <a:lnTo>
                  <a:pt x="41872" y="596"/>
                </a:lnTo>
                <a:lnTo>
                  <a:pt x="41946" y="745"/>
                </a:lnTo>
                <a:lnTo>
                  <a:pt x="42058" y="950"/>
                </a:lnTo>
                <a:lnTo>
                  <a:pt x="42189" y="1136"/>
                </a:lnTo>
                <a:lnTo>
                  <a:pt x="42337" y="1322"/>
                </a:lnTo>
                <a:lnTo>
                  <a:pt x="42468" y="1453"/>
                </a:lnTo>
                <a:lnTo>
                  <a:pt x="42524" y="1490"/>
                </a:lnTo>
                <a:lnTo>
                  <a:pt x="42580" y="1509"/>
                </a:lnTo>
                <a:lnTo>
                  <a:pt x="42617" y="1509"/>
                </a:lnTo>
                <a:lnTo>
                  <a:pt x="42673" y="1471"/>
                </a:lnTo>
                <a:lnTo>
                  <a:pt x="42877" y="1211"/>
                </a:lnTo>
                <a:lnTo>
                  <a:pt x="43194" y="820"/>
                </a:lnTo>
                <a:lnTo>
                  <a:pt x="43343" y="615"/>
                </a:lnTo>
                <a:lnTo>
                  <a:pt x="43473" y="410"/>
                </a:lnTo>
                <a:lnTo>
                  <a:pt x="43529" y="261"/>
                </a:lnTo>
                <a:lnTo>
                  <a:pt x="43548" y="187"/>
                </a:lnTo>
                <a:lnTo>
                  <a:pt x="43529" y="150"/>
                </a:lnTo>
                <a:lnTo>
                  <a:pt x="43492" y="112"/>
                </a:lnTo>
                <a:close/>
                <a:moveTo>
                  <a:pt x="75273" y="224"/>
                </a:moveTo>
                <a:lnTo>
                  <a:pt x="75217" y="243"/>
                </a:lnTo>
                <a:lnTo>
                  <a:pt x="75180" y="261"/>
                </a:lnTo>
                <a:lnTo>
                  <a:pt x="75161" y="317"/>
                </a:lnTo>
                <a:lnTo>
                  <a:pt x="75142" y="392"/>
                </a:lnTo>
                <a:lnTo>
                  <a:pt x="75161" y="485"/>
                </a:lnTo>
                <a:lnTo>
                  <a:pt x="75217" y="689"/>
                </a:lnTo>
                <a:lnTo>
                  <a:pt x="75291" y="913"/>
                </a:lnTo>
                <a:lnTo>
                  <a:pt x="75403" y="1136"/>
                </a:lnTo>
                <a:lnTo>
                  <a:pt x="75533" y="1322"/>
                </a:lnTo>
                <a:lnTo>
                  <a:pt x="75608" y="1397"/>
                </a:lnTo>
                <a:lnTo>
                  <a:pt x="75682" y="1453"/>
                </a:lnTo>
                <a:lnTo>
                  <a:pt x="75738" y="1490"/>
                </a:lnTo>
                <a:lnTo>
                  <a:pt x="75813" y="1509"/>
                </a:lnTo>
                <a:lnTo>
                  <a:pt x="75887" y="1471"/>
                </a:lnTo>
                <a:lnTo>
                  <a:pt x="75962" y="1416"/>
                </a:lnTo>
                <a:lnTo>
                  <a:pt x="76036" y="1360"/>
                </a:lnTo>
                <a:lnTo>
                  <a:pt x="76092" y="1267"/>
                </a:lnTo>
                <a:lnTo>
                  <a:pt x="76222" y="1080"/>
                </a:lnTo>
                <a:lnTo>
                  <a:pt x="76297" y="932"/>
                </a:lnTo>
                <a:lnTo>
                  <a:pt x="76446" y="708"/>
                </a:lnTo>
                <a:lnTo>
                  <a:pt x="76502" y="596"/>
                </a:lnTo>
                <a:lnTo>
                  <a:pt x="76520" y="485"/>
                </a:lnTo>
                <a:lnTo>
                  <a:pt x="76520" y="410"/>
                </a:lnTo>
                <a:lnTo>
                  <a:pt x="76502" y="317"/>
                </a:lnTo>
                <a:lnTo>
                  <a:pt x="76483" y="280"/>
                </a:lnTo>
                <a:lnTo>
                  <a:pt x="76464" y="261"/>
                </a:lnTo>
                <a:lnTo>
                  <a:pt x="76427" y="280"/>
                </a:lnTo>
                <a:lnTo>
                  <a:pt x="76371" y="336"/>
                </a:lnTo>
                <a:lnTo>
                  <a:pt x="76278" y="541"/>
                </a:lnTo>
                <a:lnTo>
                  <a:pt x="76148" y="801"/>
                </a:lnTo>
                <a:lnTo>
                  <a:pt x="76073" y="950"/>
                </a:lnTo>
                <a:lnTo>
                  <a:pt x="75980" y="1062"/>
                </a:lnTo>
                <a:lnTo>
                  <a:pt x="75906" y="1136"/>
                </a:lnTo>
                <a:lnTo>
                  <a:pt x="75850" y="1155"/>
                </a:lnTo>
                <a:lnTo>
                  <a:pt x="75813" y="1174"/>
                </a:lnTo>
                <a:lnTo>
                  <a:pt x="75757" y="1174"/>
                </a:lnTo>
                <a:lnTo>
                  <a:pt x="75720" y="1136"/>
                </a:lnTo>
                <a:lnTo>
                  <a:pt x="75682" y="1099"/>
                </a:lnTo>
                <a:lnTo>
                  <a:pt x="75645" y="1025"/>
                </a:lnTo>
                <a:lnTo>
                  <a:pt x="75571" y="876"/>
                </a:lnTo>
                <a:lnTo>
                  <a:pt x="75515" y="671"/>
                </a:lnTo>
                <a:lnTo>
                  <a:pt x="75459" y="485"/>
                </a:lnTo>
                <a:lnTo>
                  <a:pt x="75403" y="336"/>
                </a:lnTo>
                <a:lnTo>
                  <a:pt x="75366" y="280"/>
                </a:lnTo>
                <a:lnTo>
                  <a:pt x="75310" y="243"/>
                </a:lnTo>
                <a:lnTo>
                  <a:pt x="75273" y="224"/>
                </a:lnTo>
                <a:close/>
                <a:moveTo>
                  <a:pt x="82590" y="112"/>
                </a:moveTo>
                <a:lnTo>
                  <a:pt x="82552" y="131"/>
                </a:lnTo>
                <a:lnTo>
                  <a:pt x="82534" y="168"/>
                </a:lnTo>
                <a:lnTo>
                  <a:pt x="82534" y="280"/>
                </a:lnTo>
                <a:lnTo>
                  <a:pt x="82571" y="447"/>
                </a:lnTo>
                <a:lnTo>
                  <a:pt x="82646" y="634"/>
                </a:lnTo>
                <a:lnTo>
                  <a:pt x="82795" y="987"/>
                </a:lnTo>
                <a:lnTo>
                  <a:pt x="82888" y="1211"/>
                </a:lnTo>
                <a:lnTo>
                  <a:pt x="82962" y="1360"/>
                </a:lnTo>
                <a:lnTo>
                  <a:pt x="83037" y="1471"/>
                </a:lnTo>
                <a:lnTo>
                  <a:pt x="83092" y="1509"/>
                </a:lnTo>
                <a:lnTo>
                  <a:pt x="83167" y="1509"/>
                </a:lnTo>
                <a:lnTo>
                  <a:pt x="83223" y="1453"/>
                </a:lnTo>
                <a:lnTo>
                  <a:pt x="83297" y="1378"/>
                </a:lnTo>
                <a:lnTo>
                  <a:pt x="83483" y="1136"/>
                </a:lnTo>
                <a:lnTo>
                  <a:pt x="83707" y="894"/>
                </a:lnTo>
                <a:lnTo>
                  <a:pt x="83800" y="764"/>
                </a:lnTo>
                <a:lnTo>
                  <a:pt x="83874" y="615"/>
                </a:lnTo>
                <a:lnTo>
                  <a:pt x="83930" y="466"/>
                </a:lnTo>
                <a:lnTo>
                  <a:pt x="83949" y="410"/>
                </a:lnTo>
                <a:lnTo>
                  <a:pt x="83930" y="373"/>
                </a:lnTo>
                <a:lnTo>
                  <a:pt x="83912" y="373"/>
                </a:lnTo>
                <a:lnTo>
                  <a:pt x="83856" y="410"/>
                </a:lnTo>
                <a:lnTo>
                  <a:pt x="83651" y="596"/>
                </a:lnTo>
                <a:lnTo>
                  <a:pt x="83483" y="801"/>
                </a:lnTo>
                <a:lnTo>
                  <a:pt x="83130" y="1229"/>
                </a:lnTo>
                <a:lnTo>
                  <a:pt x="83055" y="987"/>
                </a:lnTo>
                <a:lnTo>
                  <a:pt x="82906" y="578"/>
                </a:lnTo>
                <a:lnTo>
                  <a:pt x="82832" y="392"/>
                </a:lnTo>
                <a:lnTo>
                  <a:pt x="82757" y="224"/>
                </a:lnTo>
                <a:lnTo>
                  <a:pt x="82701" y="168"/>
                </a:lnTo>
                <a:lnTo>
                  <a:pt x="82664" y="131"/>
                </a:lnTo>
                <a:lnTo>
                  <a:pt x="82627" y="112"/>
                </a:lnTo>
                <a:close/>
                <a:moveTo>
                  <a:pt x="85103" y="354"/>
                </a:moveTo>
                <a:lnTo>
                  <a:pt x="85066" y="373"/>
                </a:lnTo>
                <a:lnTo>
                  <a:pt x="84954" y="447"/>
                </a:lnTo>
                <a:lnTo>
                  <a:pt x="84805" y="596"/>
                </a:lnTo>
                <a:lnTo>
                  <a:pt x="84656" y="783"/>
                </a:lnTo>
                <a:lnTo>
                  <a:pt x="84507" y="987"/>
                </a:lnTo>
                <a:lnTo>
                  <a:pt x="84396" y="1174"/>
                </a:lnTo>
                <a:lnTo>
                  <a:pt x="84321" y="1341"/>
                </a:lnTo>
                <a:lnTo>
                  <a:pt x="84303" y="1397"/>
                </a:lnTo>
                <a:lnTo>
                  <a:pt x="84303" y="1453"/>
                </a:lnTo>
                <a:lnTo>
                  <a:pt x="84340" y="1490"/>
                </a:lnTo>
                <a:lnTo>
                  <a:pt x="84377" y="1509"/>
                </a:lnTo>
                <a:lnTo>
                  <a:pt x="84414" y="1490"/>
                </a:lnTo>
                <a:lnTo>
                  <a:pt x="84470" y="1471"/>
                </a:lnTo>
                <a:lnTo>
                  <a:pt x="84582" y="1360"/>
                </a:lnTo>
                <a:lnTo>
                  <a:pt x="84712" y="1192"/>
                </a:lnTo>
                <a:lnTo>
                  <a:pt x="84936" y="838"/>
                </a:lnTo>
                <a:lnTo>
                  <a:pt x="85066" y="615"/>
                </a:lnTo>
                <a:lnTo>
                  <a:pt x="85215" y="820"/>
                </a:lnTo>
                <a:lnTo>
                  <a:pt x="85438" y="1118"/>
                </a:lnTo>
                <a:lnTo>
                  <a:pt x="85550" y="1248"/>
                </a:lnTo>
                <a:lnTo>
                  <a:pt x="85662" y="1360"/>
                </a:lnTo>
                <a:lnTo>
                  <a:pt x="85773" y="1416"/>
                </a:lnTo>
                <a:lnTo>
                  <a:pt x="85811" y="1434"/>
                </a:lnTo>
                <a:lnTo>
                  <a:pt x="85848" y="1416"/>
                </a:lnTo>
                <a:lnTo>
                  <a:pt x="85848" y="1397"/>
                </a:lnTo>
                <a:lnTo>
                  <a:pt x="85848" y="1360"/>
                </a:lnTo>
                <a:lnTo>
                  <a:pt x="85792" y="1248"/>
                </a:lnTo>
                <a:lnTo>
                  <a:pt x="85550" y="894"/>
                </a:lnTo>
                <a:lnTo>
                  <a:pt x="85289" y="559"/>
                </a:lnTo>
                <a:lnTo>
                  <a:pt x="85140" y="354"/>
                </a:lnTo>
                <a:close/>
                <a:moveTo>
                  <a:pt x="2588" y="224"/>
                </a:moveTo>
                <a:lnTo>
                  <a:pt x="2551" y="243"/>
                </a:lnTo>
                <a:lnTo>
                  <a:pt x="2532" y="299"/>
                </a:lnTo>
                <a:lnTo>
                  <a:pt x="2290" y="783"/>
                </a:lnTo>
                <a:lnTo>
                  <a:pt x="2029" y="1248"/>
                </a:lnTo>
                <a:lnTo>
                  <a:pt x="1918" y="1062"/>
                </a:lnTo>
                <a:lnTo>
                  <a:pt x="1769" y="764"/>
                </a:lnTo>
                <a:lnTo>
                  <a:pt x="1601" y="485"/>
                </a:lnTo>
                <a:lnTo>
                  <a:pt x="1527" y="392"/>
                </a:lnTo>
                <a:lnTo>
                  <a:pt x="1508" y="373"/>
                </a:lnTo>
                <a:lnTo>
                  <a:pt x="1489" y="373"/>
                </a:lnTo>
                <a:lnTo>
                  <a:pt x="1452" y="392"/>
                </a:lnTo>
                <a:lnTo>
                  <a:pt x="1415" y="429"/>
                </a:lnTo>
                <a:lnTo>
                  <a:pt x="1415" y="485"/>
                </a:lnTo>
                <a:lnTo>
                  <a:pt x="1415" y="559"/>
                </a:lnTo>
                <a:lnTo>
                  <a:pt x="1452" y="708"/>
                </a:lnTo>
                <a:lnTo>
                  <a:pt x="1508" y="876"/>
                </a:lnTo>
                <a:lnTo>
                  <a:pt x="1601" y="1043"/>
                </a:lnTo>
                <a:lnTo>
                  <a:pt x="1676" y="1192"/>
                </a:lnTo>
                <a:lnTo>
                  <a:pt x="1806" y="1378"/>
                </a:lnTo>
                <a:lnTo>
                  <a:pt x="1936" y="1490"/>
                </a:lnTo>
                <a:lnTo>
                  <a:pt x="1992" y="1509"/>
                </a:lnTo>
                <a:lnTo>
                  <a:pt x="2029" y="1527"/>
                </a:lnTo>
                <a:lnTo>
                  <a:pt x="2122" y="1527"/>
                </a:lnTo>
                <a:lnTo>
                  <a:pt x="2216" y="1453"/>
                </a:lnTo>
                <a:lnTo>
                  <a:pt x="2290" y="1360"/>
                </a:lnTo>
                <a:lnTo>
                  <a:pt x="2346" y="1248"/>
                </a:lnTo>
                <a:lnTo>
                  <a:pt x="2495" y="969"/>
                </a:lnTo>
                <a:lnTo>
                  <a:pt x="2644" y="689"/>
                </a:lnTo>
                <a:lnTo>
                  <a:pt x="2737" y="522"/>
                </a:lnTo>
                <a:lnTo>
                  <a:pt x="2737" y="447"/>
                </a:lnTo>
                <a:lnTo>
                  <a:pt x="2737" y="392"/>
                </a:lnTo>
                <a:lnTo>
                  <a:pt x="2718" y="317"/>
                </a:lnTo>
                <a:lnTo>
                  <a:pt x="2662" y="243"/>
                </a:lnTo>
                <a:lnTo>
                  <a:pt x="2625" y="224"/>
                </a:lnTo>
                <a:close/>
                <a:moveTo>
                  <a:pt x="6274" y="224"/>
                </a:moveTo>
                <a:lnTo>
                  <a:pt x="6237" y="243"/>
                </a:lnTo>
                <a:lnTo>
                  <a:pt x="6218" y="280"/>
                </a:lnTo>
                <a:lnTo>
                  <a:pt x="5939" y="783"/>
                </a:lnTo>
                <a:lnTo>
                  <a:pt x="5660" y="1267"/>
                </a:lnTo>
                <a:lnTo>
                  <a:pt x="5604" y="1192"/>
                </a:lnTo>
                <a:lnTo>
                  <a:pt x="5548" y="1062"/>
                </a:lnTo>
                <a:lnTo>
                  <a:pt x="5418" y="745"/>
                </a:lnTo>
                <a:lnTo>
                  <a:pt x="5288" y="466"/>
                </a:lnTo>
                <a:lnTo>
                  <a:pt x="5232" y="392"/>
                </a:lnTo>
                <a:lnTo>
                  <a:pt x="5213" y="373"/>
                </a:lnTo>
                <a:lnTo>
                  <a:pt x="5194" y="354"/>
                </a:lnTo>
                <a:lnTo>
                  <a:pt x="5157" y="373"/>
                </a:lnTo>
                <a:lnTo>
                  <a:pt x="5139" y="410"/>
                </a:lnTo>
                <a:lnTo>
                  <a:pt x="5120" y="447"/>
                </a:lnTo>
                <a:lnTo>
                  <a:pt x="5120" y="522"/>
                </a:lnTo>
                <a:lnTo>
                  <a:pt x="5139" y="652"/>
                </a:lnTo>
                <a:lnTo>
                  <a:pt x="5176" y="820"/>
                </a:lnTo>
                <a:lnTo>
                  <a:pt x="5306" y="1118"/>
                </a:lnTo>
                <a:lnTo>
                  <a:pt x="5399" y="1304"/>
                </a:lnTo>
                <a:lnTo>
                  <a:pt x="5511" y="1434"/>
                </a:lnTo>
                <a:lnTo>
                  <a:pt x="5567" y="1471"/>
                </a:lnTo>
                <a:lnTo>
                  <a:pt x="5604" y="1509"/>
                </a:lnTo>
                <a:lnTo>
                  <a:pt x="5660" y="1527"/>
                </a:lnTo>
                <a:lnTo>
                  <a:pt x="5697" y="1509"/>
                </a:lnTo>
                <a:lnTo>
                  <a:pt x="5772" y="1471"/>
                </a:lnTo>
                <a:lnTo>
                  <a:pt x="5865" y="1397"/>
                </a:lnTo>
                <a:lnTo>
                  <a:pt x="5939" y="1304"/>
                </a:lnTo>
                <a:lnTo>
                  <a:pt x="6088" y="1043"/>
                </a:lnTo>
                <a:lnTo>
                  <a:pt x="6293" y="708"/>
                </a:lnTo>
                <a:lnTo>
                  <a:pt x="6386" y="503"/>
                </a:lnTo>
                <a:lnTo>
                  <a:pt x="6405" y="429"/>
                </a:lnTo>
                <a:lnTo>
                  <a:pt x="6405" y="373"/>
                </a:lnTo>
                <a:lnTo>
                  <a:pt x="6386" y="299"/>
                </a:lnTo>
                <a:lnTo>
                  <a:pt x="6330" y="243"/>
                </a:lnTo>
                <a:lnTo>
                  <a:pt x="6312" y="224"/>
                </a:lnTo>
                <a:close/>
                <a:moveTo>
                  <a:pt x="7671" y="373"/>
                </a:moveTo>
                <a:lnTo>
                  <a:pt x="7540" y="447"/>
                </a:lnTo>
                <a:lnTo>
                  <a:pt x="7410" y="578"/>
                </a:lnTo>
                <a:lnTo>
                  <a:pt x="7242" y="745"/>
                </a:lnTo>
                <a:lnTo>
                  <a:pt x="7093" y="932"/>
                </a:lnTo>
                <a:lnTo>
                  <a:pt x="6963" y="1118"/>
                </a:lnTo>
                <a:lnTo>
                  <a:pt x="6889" y="1267"/>
                </a:lnTo>
                <a:lnTo>
                  <a:pt x="6870" y="1322"/>
                </a:lnTo>
                <a:lnTo>
                  <a:pt x="6851" y="1360"/>
                </a:lnTo>
                <a:lnTo>
                  <a:pt x="6870" y="1416"/>
                </a:lnTo>
                <a:lnTo>
                  <a:pt x="6889" y="1453"/>
                </a:lnTo>
                <a:lnTo>
                  <a:pt x="6926" y="1453"/>
                </a:lnTo>
                <a:lnTo>
                  <a:pt x="6945" y="1434"/>
                </a:lnTo>
                <a:lnTo>
                  <a:pt x="7075" y="1304"/>
                </a:lnTo>
                <a:lnTo>
                  <a:pt x="7224" y="1155"/>
                </a:lnTo>
                <a:lnTo>
                  <a:pt x="7373" y="969"/>
                </a:lnTo>
                <a:lnTo>
                  <a:pt x="7633" y="615"/>
                </a:lnTo>
                <a:lnTo>
                  <a:pt x="7745" y="820"/>
                </a:lnTo>
                <a:lnTo>
                  <a:pt x="7969" y="1174"/>
                </a:lnTo>
                <a:lnTo>
                  <a:pt x="8080" y="1341"/>
                </a:lnTo>
                <a:lnTo>
                  <a:pt x="8192" y="1453"/>
                </a:lnTo>
                <a:lnTo>
                  <a:pt x="8248" y="1509"/>
                </a:lnTo>
                <a:lnTo>
                  <a:pt x="8304" y="1527"/>
                </a:lnTo>
                <a:lnTo>
                  <a:pt x="8341" y="1527"/>
                </a:lnTo>
                <a:lnTo>
                  <a:pt x="8378" y="1509"/>
                </a:lnTo>
                <a:lnTo>
                  <a:pt x="8397" y="1471"/>
                </a:lnTo>
                <a:lnTo>
                  <a:pt x="8397" y="1416"/>
                </a:lnTo>
                <a:lnTo>
                  <a:pt x="8360" y="1285"/>
                </a:lnTo>
                <a:lnTo>
                  <a:pt x="8266" y="1118"/>
                </a:lnTo>
                <a:lnTo>
                  <a:pt x="8155" y="932"/>
                </a:lnTo>
                <a:lnTo>
                  <a:pt x="7894" y="596"/>
                </a:lnTo>
                <a:lnTo>
                  <a:pt x="7726" y="392"/>
                </a:lnTo>
                <a:lnTo>
                  <a:pt x="7708" y="373"/>
                </a:lnTo>
                <a:close/>
                <a:moveTo>
                  <a:pt x="39675" y="187"/>
                </a:moveTo>
                <a:lnTo>
                  <a:pt x="39601" y="205"/>
                </a:lnTo>
                <a:lnTo>
                  <a:pt x="39545" y="243"/>
                </a:lnTo>
                <a:lnTo>
                  <a:pt x="39433" y="354"/>
                </a:lnTo>
                <a:lnTo>
                  <a:pt x="39321" y="485"/>
                </a:lnTo>
                <a:lnTo>
                  <a:pt x="39210" y="634"/>
                </a:lnTo>
                <a:lnTo>
                  <a:pt x="39023" y="950"/>
                </a:lnTo>
                <a:lnTo>
                  <a:pt x="38875" y="1211"/>
                </a:lnTo>
                <a:lnTo>
                  <a:pt x="38744" y="1006"/>
                </a:lnTo>
                <a:lnTo>
                  <a:pt x="38577" y="689"/>
                </a:lnTo>
                <a:lnTo>
                  <a:pt x="38390" y="392"/>
                </a:lnTo>
                <a:lnTo>
                  <a:pt x="38316" y="299"/>
                </a:lnTo>
                <a:lnTo>
                  <a:pt x="38279" y="261"/>
                </a:lnTo>
                <a:lnTo>
                  <a:pt x="38241" y="261"/>
                </a:lnTo>
                <a:lnTo>
                  <a:pt x="38204" y="280"/>
                </a:lnTo>
                <a:lnTo>
                  <a:pt x="38186" y="299"/>
                </a:lnTo>
                <a:lnTo>
                  <a:pt x="38167" y="354"/>
                </a:lnTo>
                <a:lnTo>
                  <a:pt x="38167" y="410"/>
                </a:lnTo>
                <a:lnTo>
                  <a:pt x="38223" y="559"/>
                </a:lnTo>
                <a:lnTo>
                  <a:pt x="38279" y="745"/>
                </a:lnTo>
                <a:lnTo>
                  <a:pt x="38465" y="1080"/>
                </a:lnTo>
                <a:lnTo>
                  <a:pt x="38577" y="1285"/>
                </a:lnTo>
                <a:lnTo>
                  <a:pt x="38707" y="1434"/>
                </a:lnTo>
                <a:lnTo>
                  <a:pt x="38763" y="1490"/>
                </a:lnTo>
                <a:lnTo>
                  <a:pt x="38819" y="1509"/>
                </a:lnTo>
                <a:lnTo>
                  <a:pt x="38875" y="1527"/>
                </a:lnTo>
                <a:lnTo>
                  <a:pt x="38930" y="1527"/>
                </a:lnTo>
                <a:lnTo>
                  <a:pt x="38968" y="1509"/>
                </a:lnTo>
                <a:lnTo>
                  <a:pt x="39023" y="1471"/>
                </a:lnTo>
                <a:lnTo>
                  <a:pt x="39117" y="1378"/>
                </a:lnTo>
                <a:lnTo>
                  <a:pt x="39191" y="1267"/>
                </a:lnTo>
                <a:lnTo>
                  <a:pt x="39396" y="969"/>
                </a:lnTo>
                <a:lnTo>
                  <a:pt x="39489" y="820"/>
                </a:lnTo>
                <a:lnTo>
                  <a:pt x="39656" y="522"/>
                </a:lnTo>
                <a:lnTo>
                  <a:pt x="39712" y="392"/>
                </a:lnTo>
                <a:lnTo>
                  <a:pt x="39750" y="261"/>
                </a:lnTo>
                <a:lnTo>
                  <a:pt x="39768" y="224"/>
                </a:lnTo>
                <a:lnTo>
                  <a:pt x="39750" y="187"/>
                </a:lnTo>
                <a:close/>
                <a:moveTo>
                  <a:pt x="10035" y="94"/>
                </a:moveTo>
                <a:lnTo>
                  <a:pt x="9998" y="131"/>
                </a:lnTo>
                <a:lnTo>
                  <a:pt x="9979" y="168"/>
                </a:lnTo>
                <a:lnTo>
                  <a:pt x="9570" y="1229"/>
                </a:lnTo>
                <a:lnTo>
                  <a:pt x="9421" y="1025"/>
                </a:lnTo>
                <a:lnTo>
                  <a:pt x="9179" y="727"/>
                </a:lnTo>
                <a:lnTo>
                  <a:pt x="9048" y="578"/>
                </a:lnTo>
                <a:lnTo>
                  <a:pt x="8937" y="466"/>
                </a:lnTo>
                <a:lnTo>
                  <a:pt x="8825" y="410"/>
                </a:lnTo>
                <a:lnTo>
                  <a:pt x="8750" y="410"/>
                </a:lnTo>
                <a:lnTo>
                  <a:pt x="8732" y="447"/>
                </a:lnTo>
                <a:lnTo>
                  <a:pt x="8750" y="485"/>
                </a:lnTo>
                <a:lnTo>
                  <a:pt x="8788" y="578"/>
                </a:lnTo>
                <a:lnTo>
                  <a:pt x="8993" y="876"/>
                </a:lnTo>
                <a:lnTo>
                  <a:pt x="9235" y="1174"/>
                </a:lnTo>
                <a:lnTo>
                  <a:pt x="9365" y="1341"/>
                </a:lnTo>
                <a:lnTo>
                  <a:pt x="9495" y="1490"/>
                </a:lnTo>
                <a:lnTo>
                  <a:pt x="9532" y="1527"/>
                </a:lnTo>
                <a:lnTo>
                  <a:pt x="9570" y="1546"/>
                </a:lnTo>
                <a:lnTo>
                  <a:pt x="9607" y="1546"/>
                </a:lnTo>
                <a:lnTo>
                  <a:pt x="9663" y="1527"/>
                </a:lnTo>
                <a:lnTo>
                  <a:pt x="9700" y="1490"/>
                </a:lnTo>
                <a:lnTo>
                  <a:pt x="9737" y="1434"/>
                </a:lnTo>
                <a:lnTo>
                  <a:pt x="9812" y="1267"/>
                </a:lnTo>
                <a:lnTo>
                  <a:pt x="9905" y="950"/>
                </a:lnTo>
                <a:lnTo>
                  <a:pt x="10091" y="596"/>
                </a:lnTo>
                <a:lnTo>
                  <a:pt x="10165" y="373"/>
                </a:lnTo>
                <a:lnTo>
                  <a:pt x="10184" y="299"/>
                </a:lnTo>
                <a:lnTo>
                  <a:pt x="10184" y="243"/>
                </a:lnTo>
                <a:lnTo>
                  <a:pt x="10147" y="168"/>
                </a:lnTo>
                <a:lnTo>
                  <a:pt x="10091" y="112"/>
                </a:lnTo>
                <a:lnTo>
                  <a:pt x="10072" y="94"/>
                </a:lnTo>
                <a:close/>
                <a:moveTo>
                  <a:pt x="70320" y="224"/>
                </a:moveTo>
                <a:lnTo>
                  <a:pt x="70246" y="243"/>
                </a:lnTo>
                <a:lnTo>
                  <a:pt x="70171" y="280"/>
                </a:lnTo>
                <a:lnTo>
                  <a:pt x="70097" y="354"/>
                </a:lnTo>
                <a:lnTo>
                  <a:pt x="70004" y="466"/>
                </a:lnTo>
                <a:lnTo>
                  <a:pt x="69874" y="652"/>
                </a:lnTo>
                <a:lnTo>
                  <a:pt x="69762" y="801"/>
                </a:lnTo>
                <a:lnTo>
                  <a:pt x="69706" y="932"/>
                </a:lnTo>
                <a:lnTo>
                  <a:pt x="69632" y="1099"/>
                </a:lnTo>
                <a:lnTo>
                  <a:pt x="69613" y="1174"/>
                </a:lnTo>
                <a:lnTo>
                  <a:pt x="69613" y="1229"/>
                </a:lnTo>
                <a:lnTo>
                  <a:pt x="69632" y="1248"/>
                </a:lnTo>
                <a:lnTo>
                  <a:pt x="69725" y="1248"/>
                </a:lnTo>
                <a:lnTo>
                  <a:pt x="69780" y="1211"/>
                </a:lnTo>
                <a:lnTo>
                  <a:pt x="69855" y="1136"/>
                </a:lnTo>
                <a:lnTo>
                  <a:pt x="70023" y="913"/>
                </a:lnTo>
                <a:lnTo>
                  <a:pt x="70171" y="689"/>
                </a:lnTo>
                <a:lnTo>
                  <a:pt x="70283" y="541"/>
                </a:lnTo>
                <a:lnTo>
                  <a:pt x="70395" y="764"/>
                </a:lnTo>
                <a:lnTo>
                  <a:pt x="70544" y="1062"/>
                </a:lnTo>
                <a:lnTo>
                  <a:pt x="70618" y="1229"/>
                </a:lnTo>
                <a:lnTo>
                  <a:pt x="70711" y="1360"/>
                </a:lnTo>
                <a:lnTo>
                  <a:pt x="70804" y="1471"/>
                </a:lnTo>
                <a:lnTo>
                  <a:pt x="70898" y="1527"/>
                </a:lnTo>
                <a:lnTo>
                  <a:pt x="70953" y="1546"/>
                </a:lnTo>
                <a:lnTo>
                  <a:pt x="71009" y="1527"/>
                </a:lnTo>
                <a:lnTo>
                  <a:pt x="71028" y="1527"/>
                </a:lnTo>
                <a:lnTo>
                  <a:pt x="71047" y="1490"/>
                </a:lnTo>
                <a:lnTo>
                  <a:pt x="71028" y="1397"/>
                </a:lnTo>
                <a:lnTo>
                  <a:pt x="70991" y="1285"/>
                </a:lnTo>
                <a:lnTo>
                  <a:pt x="70860" y="1025"/>
                </a:lnTo>
                <a:lnTo>
                  <a:pt x="70767" y="876"/>
                </a:lnTo>
                <a:lnTo>
                  <a:pt x="70581" y="503"/>
                </a:lnTo>
                <a:lnTo>
                  <a:pt x="70451" y="317"/>
                </a:lnTo>
                <a:lnTo>
                  <a:pt x="70376" y="243"/>
                </a:lnTo>
                <a:lnTo>
                  <a:pt x="70320" y="224"/>
                </a:lnTo>
                <a:close/>
                <a:moveTo>
                  <a:pt x="86351" y="243"/>
                </a:moveTo>
                <a:lnTo>
                  <a:pt x="86313" y="261"/>
                </a:lnTo>
                <a:lnTo>
                  <a:pt x="86295" y="299"/>
                </a:lnTo>
                <a:lnTo>
                  <a:pt x="86295" y="354"/>
                </a:lnTo>
                <a:lnTo>
                  <a:pt x="86295" y="410"/>
                </a:lnTo>
                <a:lnTo>
                  <a:pt x="86351" y="559"/>
                </a:lnTo>
                <a:lnTo>
                  <a:pt x="86425" y="708"/>
                </a:lnTo>
                <a:lnTo>
                  <a:pt x="86593" y="1006"/>
                </a:lnTo>
                <a:lnTo>
                  <a:pt x="86723" y="1192"/>
                </a:lnTo>
                <a:lnTo>
                  <a:pt x="86797" y="1322"/>
                </a:lnTo>
                <a:lnTo>
                  <a:pt x="86872" y="1453"/>
                </a:lnTo>
                <a:lnTo>
                  <a:pt x="86928" y="1509"/>
                </a:lnTo>
                <a:lnTo>
                  <a:pt x="86965" y="1527"/>
                </a:lnTo>
                <a:lnTo>
                  <a:pt x="87039" y="1546"/>
                </a:lnTo>
                <a:lnTo>
                  <a:pt x="87114" y="1527"/>
                </a:lnTo>
                <a:lnTo>
                  <a:pt x="87151" y="1509"/>
                </a:lnTo>
                <a:lnTo>
                  <a:pt x="87188" y="1471"/>
                </a:lnTo>
                <a:lnTo>
                  <a:pt x="87263" y="1378"/>
                </a:lnTo>
                <a:lnTo>
                  <a:pt x="87393" y="1174"/>
                </a:lnTo>
                <a:lnTo>
                  <a:pt x="87449" y="1043"/>
                </a:lnTo>
                <a:lnTo>
                  <a:pt x="87524" y="894"/>
                </a:lnTo>
                <a:lnTo>
                  <a:pt x="87561" y="727"/>
                </a:lnTo>
                <a:lnTo>
                  <a:pt x="87561" y="578"/>
                </a:lnTo>
                <a:lnTo>
                  <a:pt x="87542" y="522"/>
                </a:lnTo>
                <a:lnTo>
                  <a:pt x="87486" y="392"/>
                </a:lnTo>
                <a:lnTo>
                  <a:pt x="87468" y="354"/>
                </a:lnTo>
                <a:lnTo>
                  <a:pt x="87430" y="336"/>
                </a:lnTo>
                <a:lnTo>
                  <a:pt x="87412" y="354"/>
                </a:lnTo>
                <a:lnTo>
                  <a:pt x="87393" y="429"/>
                </a:lnTo>
                <a:lnTo>
                  <a:pt x="87356" y="652"/>
                </a:lnTo>
                <a:lnTo>
                  <a:pt x="87281" y="876"/>
                </a:lnTo>
                <a:lnTo>
                  <a:pt x="87170" y="1080"/>
                </a:lnTo>
                <a:lnTo>
                  <a:pt x="87039" y="1267"/>
                </a:lnTo>
                <a:lnTo>
                  <a:pt x="86723" y="671"/>
                </a:lnTo>
                <a:lnTo>
                  <a:pt x="86630" y="485"/>
                </a:lnTo>
                <a:lnTo>
                  <a:pt x="86518" y="354"/>
                </a:lnTo>
                <a:lnTo>
                  <a:pt x="86425" y="261"/>
                </a:lnTo>
                <a:lnTo>
                  <a:pt x="86388" y="243"/>
                </a:lnTo>
                <a:close/>
                <a:moveTo>
                  <a:pt x="4226" y="336"/>
                </a:moveTo>
                <a:lnTo>
                  <a:pt x="4170" y="354"/>
                </a:lnTo>
                <a:lnTo>
                  <a:pt x="4096" y="373"/>
                </a:lnTo>
                <a:lnTo>
                  <a:pt x="4022" y="429"/>
                </a:lnTo>
                <a:lnTo>
                  <a:pt x="3817" y="578"/>
                </a:lnTo>
                <a:lnTo>
                  <a:pt x="3612" y="764"/>
                </a:lnTo>
                <a:lnTo>
                  <a:pt x="3388" y="987"/>
                </a:lnTo>
                <a:lnTo>
                  <a:pt x="3221" y="1192"/>
                </a:lnTo>
                <a:lnTo>
                  <a:pt x="3091" y="1378"/>
                </a:lnTo>
                <a:lnTo>
                  <a:pt x="3072" y="1434"/>
                </a:lnTo>
                <a:lnTo>
                  <a:pt x="3053" y="1490"/>
                </a:lnTo>
                <a:lnTo>
                  <a:pt x="3072" y="1546"/>
                </a:lnTo>
                <a:lnTo>
                  <a:pt x="3109" y="1565"/>
                </a:lnTo>
                <a:lnTo>
                  <a:pt x="3165" y="1546"/>
                </a:lnTo>
                <a:lnTo>
                  <a:pt x="3240" y="1527"/>
                </a:lnTo>
                <a:lnTo>
                  <a:pt x="3388" y="1397"/>
                </a:lnTo>
                <a:lnTo>
                  <a:pt x="3575" y="1229"/>
                </a:lnTo>
                <a:lnTo>
                  <a:pt x="3928" y="876"/>
                </a:lnTo>
                <a:lnTo>
                  <a:pt x="4133" y="634"/>
                </a:lnTo>
                <a:lnTo>
                  <a:pt x="4245" y="820"/>
                </a:lnTo>
                <a:lnTo>
                  <a:pt x="4450" y="1099"/>
                </a:lnTo>
                <a:lnTo>
                  <a:pt x="4543" y="1229"/>
                </a:lnTo>
                <a:lnTo>
                  <a:pt x="4655" y="1341"/>
                </a:lnTo>
                <a:lnTo>
                  <a:pt x="4692" y="1360"/>
                </a:lnTo>
                <a:lnTo>
                  <a:pt x="4785" y="1360"/>
                </a:lnTo>
                <a:lnTo>
                  <a:pt x="4803" y="1322"/>
                </a:lnTo>
                <a:lnTo>
                  <a:pt x="4822" y="1285"/>
                </a:lnTo>
                <a:lnTo>
                  <a:pt x="4822" y="1229"/>
                </a:lnTo>
                <a:lnTo>
                  <a:pt x="4785" y="1118"/>
                </a:lnTo>
                <a:lnTo>
                  <a:pt x="4710" y="969"/>
                </a:lnTo>
                <a:lnTo>
                  <a:pt x="4617" y="838"/>
                </a:lnTo>
                <a:lnTo>
                  <a:pt x="4394" y="541"/>
                </a:lnTo>
                <a:lnTo>
                  <a:pt x="4264" y="354"/>
                </a:lnTo>
                <a:lnTo>
                  <a:pt x="4226" y="336"/>
                </a:lnTo>
                <a:close/>
                <a:moveTo>
                  <a:pt x="15006" y="168"/>
                </a:moveTo>
                <a:lnTo>
                  <a:pt x="14876" y="261"/>
                </a:lnTo>
                <a:lnTo>
                  <a:pt x="14708" y="410"/>
                </a:lnTo>
                <a:lnTo>
                  <a:pt x="14522" y="596"/>
                </a:lnTo>
                <a:lnTo>
                  <a:pt x="14336" y="801"/>
                </a:lnTo>
                <a:lnTo>
                  <a:pt x="14187" y="1006"/>
                </a:lnTo>
                <a:lnTo>
                  <a:pt x="14094" y="1155"/>
                </a:lnTo>
                <a:lnTo>
                  <a:pt x="14075" y="1229"/>
                </a:lnTo>
                <a:lnTo>
                  <a:pt x="14057" y="1267"/>
                </a:lnTo>
                <a:lnTo>
                  <a:pt x="14075" y="1341"/>
                </a:lnTo>
                <a:lnTo>
                  <a:pt x="14112" y="1360"/>
                </a:lnTo>
                <a:lnTo>
                  <a:pt x="14150" y="1360"/>
                </a:lnTo>
                <a:lnTo>
                  <a:pt x="14187" y="1322"/>
                </a:lnTo>
                <a:lnTo>
                  <a:pt x="14280" y="1229"/>
                </a:lnTo>
                <a:lnTo>
                  <a:pt x="14355" y="1155"/>
                </a:lnTo>
                <a:lnTo>
                  <a:pt x="14671" y="783"/>
                </a:lnTo>
                <a:lnTo>
                  <a:pt x="15006" y="410"/>
                </a:lnTo>
                <a:lnTo>
                  <a:pt x="15192" y="671"/>
                </a:lnTo>
                <a:lnTo>
                  <a:pt x="15472" y="1080"/>
                </a:lnTo>
                <a:lnTo>
                  <a:pt x="15621" y="1285"/>
                </a:lnTo>
                <a:lnTo>
                  <a:pt x="15751" y="1453"/>
                </a:lnTo>
                <a:lnTo>
                  <a:pt x="15863" y="1546"/>
                </a:lnTo>
                <a:lnTo>
                  <a:pt x="15900" y="1565"/>
                </a:lnTo>
                <a:lnTo>
                  <a:pt x="15918" y="1565"/>
                </a:lnTo>
                <a:lnTo>
                  <a:pt x="15956" y="1509"/>
                </a:lnTo>
                <a:lnTo>
                  <a:pt x="15956" y="1434"/>
                </a:lnTo>
                <a:lnTo>
                  <a:pt x="15956" y="1360"/>
                </a:lnTo>
                <a:lnTo>
                  <a:pt x="15918" y="1267"/>
                </a:lnTo>
                <a:lnTo>
                  <a:pt x="15807" y="1062"/>
                </a:lnTo>
                <a:lnTo>
                  <a:pt x="15658" y="838"/>
                </a:lnTo>
                <a:lnTo>
                  <a:pt x="15490" y="615"/>
                </a:lnTo>
                <a:lnTo>
                  <a:pt x="15323" y="429"/>
                </a:lnTo>
                <a:lnTo>
                  <a:pt x="15081" y="168"/>
                </a:lnTo>
                <a:close/>
                <a:moveTo>
                  <a:pt x="61793" y="168"/>
                </a:moveTo>
                <a:lnTo>
                  <a:pt x="61737" y="187"/>
                </a:lnTo>
                <a:lnTo>
                  <a:pt x="61626" y="261"/>
                </a:lnTo>
                <a:lnTo>
                  <a:pt x="61514" y="354"/>
                </a:lnTo>
                <a:lnTo>
                  <a:pt x="61421" y="485"/>
                </a:lnTo>
                <a:lnTo>
                  <a:pt x="61328" y="615"/>
                </a:lnTo>
                <a:lnTo>
                  <a:pt x="61198" y="913"/>
                </a:lnTo>
                <a:lnTo>
                  <a:pt x="61104" y="1174"/>
                </a:lnTo>
                <a:lnTo>
                  <a:pt x="60881" y="932"/>
                </a:lnTo>
                <a:lnTo>
                  <a:pt x="60676" y="652"/>
                </a:lnTo>
                <a:lnTo>
                  <a:pt x="60490" y="429"/>
                </a:lnTo>
                <a:lnTo>
                  <a:pt x="60378" y="299"/>
                </a:lnTo>
                <a:lnTo>
                  <a:pt x="60341" y="261"/>
                </a:lnTo>
                <a:lnTo>
                  <a:pt x="60323" y="261"/>
                </a:lnTo>
                <a:lnTo>
                  <a:pt x="60323" y="336"/>
                </a:lnTo>
                <a:lnTo>
                  <a:pt x="60341" y="410"/>
                </a:lnTo>
                <a:lnTo>
                  <a:pt x="60397" y="615"/>
                </a:lnTo>
                <a:lnTo>
                  <a:pt x="60490" y="838"/>
                </a:lnTo>
                <a:lnTo>
                  <a:pt x="60602" y="1062"/>
                </a:lnTo>
                <a:lnTo>
                  <a:pt x="60751" y="1267"/>
                </a:lnTo>
                <a:lnTo>
                  <a:pt x="60900" y="1434"/>
                </a:lnTo>
                <a:lnTo>
                  <a:pt x="60974" y="1490"/>
                </a:lnTo>
                <a:lnTo>
                  <a:pt x="61049" y="1546"/>
                </a:lnTo>
                <a:lnTo>
                  <a:pt x="61123" y="1565"/>
                </a:lnTo>
                <a:lnTo>
                  <a:pt x="61198" y="1565"/>
                </a:lnTo>
                <a:lnTo>
                  <a:pt x="61253" y="1527"/>
                </a:lnTo>
                <a:lnTo>
                  <a:pt x="61309" y="1434"/>
                </a:lnTo>
                <a:lnTo>
                  <a:pt x="61440" y="1192"/>
                </a:lnTo>
                <a:lnTo>
                  <a:pt x="61551" y="913"/>
                </a:lnTo>
                <a:lnTo>
                  <a:pt x="61626" y="745"/>
                </a:lnTo>
                <a:lnTo>
                  <a:pt x="61700" y="634"/>
                </a:lnTo>
                <a:lnTo>
                  <a:pt x="61812" y="392"/>
                </a:lnTo>
                <a:lnTo>
                  <a:pt x="61849" y="280"/>
                </a:lnTo>
                <a:lnTo>
                  <a:pt x="61868" y="205"/>
                </a:lnTo>
                <a:lnTo>
                  <a:pt x="61849" y="168"/>
                </a:lnTo>
                <a:close/>
                <a:moveTo>
                  <a:pt x="62855" y="168"/>
                </a:moveTo>
                <a:lnTo>
                  <a:pt x="62799" y="187"/>
                </a:lnTo>
                <a:lnTo>
                  <a:pt x="62743" y="224"/>
                </a:lnTo>
                <a:lnTo>
                  <a:pt x="62687" y="280"/>
                </a:lnTo>
                <a:lnTo>
                  <a:pt x="62575" y="392"/>
                </a:lnTo>
                <a:lnTo>
                  <a:pt x="62501" y="522"/>
                </a:lnTo>
                <a:lnTo>
                  <a:pt x="62352" y="801"/>
                </a:lnTo>
                <a:lnTo>
                  <a:pt x="62240" y="1006"/>
                </a:lnTo>
                <a:lnTo>
                  <a:pt x="62203" y="1118"/>
                </a:lnTo>
                <a:lnTo>
                  <a:pt x="62184" y="1211"/>
                </a:lnTo>
                <a:lnTo>
                  <a:pt x="62184" y="1322"/>
                </a:lnTo>
                <a:lnTo>
                  <a:pt x="62184" y="1360"/>
                </a:lnTo>
                <a:lnTo>
                  <a:pt x="62203" y="1378"/>
                </a:lnTo>
                <a:lnTo>
                  <a:pt x="62222" y="1378"/>
                </a:lnTo>
                <a:lnTo>
                  <a:pt x="62259" y="1360"/>
                </a:lnTo>
                <a:lnTo>
                  <a:pt x="62389" y="1155"/>
                </a:lnTo>
                <a:lnTo>
                  <a:pt x="62557" y="857"/>
                </a:lnTo>
                <a:lnTo>
                  <a:pt x="62724" y="578"/>
                </a:lnTo>
                <a:lnTo>
                  <a:pt x="62799" y="485"/>
                </a:lnTo>
                <a:lnTo>
                  <a:pt x="62873" y="429"/>
                </a:lnTo>
                <a:lnTo>
                  <a:pt x="62892" y="429"/>
                </a:lnTo>
                <a:lnTo>
                  <a:pt x="62910" y="466"/>
                </a:lnTo>
                <a:lnTo>
                  <a:pt x="62985" y="559"/>
                </a:lnTo>
                <a:lnTo>
                  <a:pt x="63171" y="894"/>
                </a:lnTo>
                <a:lnTo>
                  <a:pt x="63357" y="1248"/>
                </a:lnTo>
                <a:lnTo>
                  <a:pt x="63469" y="1434"/>
                </a:lnTo>
                <a:lnTo>
                  <a:pt x="63562" y="1527"/>
                </a:lnTo>
                <a:lnTo>
                  <a:pt x="63618" y="1546"/>
                </a:lnTo>
                <a:lnTo>
                  <a:pt x="63655" y="1565"/>
                </a:lnTo>
                <a:lnTo>
                  <a:pt x="63674" y="1546"/>
                </a:lnTo>
                <a:lnTo>
                  <a:pt x="63692" y="1509"/>
                </a:lnTo>
                <a:lnTo>
                  <a:pt x="63711" y="1453"/>
                </a:lnTo>
                <a:lnTo>
                  <a:pt x="63711" y="1378"/>
                </a:lnTo>
                <a:lnTo>
                  <a:pt x="63692" y="1285"/>
                </a:lnTo>
                <a:lnTo>
                  <a:pt x="63655" y="1192"/>
                </a:lnTo>
                <a:lnTo>
                  <a:pt x="63543" y="1006"/>
                </a:lnTo>
                <a:lnTo>
                  <a:pt x="63413" y="838"/>
                </a:lnTo>
                <a:lnTo>
                  <a:pt x="63320" y="671"/>
                </a:lnTo>
                <a:lnTo>
                  <a:pt x="63208" y="466"/>
                </a:lnTo>
                <a:lnTo>
                  <a:pt x="63134" y="354"/>
                </a:lnTo>
                <a:lnTo>
                  <a:pt x="63059" y="261"/>
                </a:lnTo>
                <a:lnTo>
                  <a:pt x="62985" y="205"/>
                </a:lnTo>
                <a:lnTo>
                  <a:pt x="62948" y="187"/>
                </a:lnTo>
                <a:lnTo>
                  <a:pt x="62892" y="168"/>
                </a:lnTo>
                <a:close/>
                <a:moveTo>
                  <a:pt x="77712" y="168"/>
                </a:moveTo>
                <a:lnTo>
                  <a:pt x="77656" y="187"/>
                </a:lnTo>
                <a:lnTo>
                  <a:pt x="77563" y="224"/>
                </a:lnTo>
                <a:lnTo>
                  <a:pt x="77451" y="317"/>
                </a:lnTo>
                <a:lnTo>
                  <a:pt x="77358" y="410"/>
                </a:lnTo>
                <a:lnTo>
                  <a:pt x="77190" y="652"/>
                </a:lnTo>
                <a:lnTo>
                  <a:pt x="77060" y="857"/>
                </a:lnTo>
                <a:lnTo>
                  <a:pt x="76948" y="1025"/>
                </a:lnTo>
                <a:lnTo>
                  <a:pt x="76818" y="1304"/>
                </a:lnTo>
                <a:lnTo>
                  <a:pt x="76781" y="1416"/>
                </a:lnTo>
                <a:lnTo>
                  <a:pt x="76781" y="1509"/>
                </a:lnTo>
                <a:lnTo>
                  <a:pt x="76781" y="1546"/>
                </a:lnTo>
                <a:lnTo>
                  <a:pt x="76818" y="1565"/>
                </a:lnTo>
                <a:lnTo>
                  <a:pt x="76874" y="1565"/>
                </a:lnTo>
                <a:lnTo>
                  <a:pt x="76930" y="1546"/>
                </a:lnTo>
                <a:lnTo>
                  <a:pt x="76967" y="1509"/>
                </a:lnTo>
                <a:lnTo>
                  <a:pt x="77023" y="1453"/>
                </a:lnTo>
                <a:lnTo>
                  <a:pt x="77116" y="1267"/>
                </a:lnTo>
                <a:lnTo>
                  <a:pt x="77284" y="950"/>
                </a:lnTo>
                <a:lnTo>
                  <a:pt x="77470" y="671"/>
                </a:lnTo>
                <a:lnTo>
                  <a:pt x="77693" y="410"/>
                </a:lnTo>
                <a:lnTo>
                  <a:pt x="77991" y="745"/>
                </a:lnTo>
                <a:lnTo>
                  <a:pt x="78289" y="1080"/>
                </a:lnTo>
                <a:lnTo>
                  <a:pt x="78382" y="1155"/>
                </a:lnTo>
                <a:lnTo>
                  <a:pt x="78531" y="1267"/>
                </a:lnTo>
                <a:lnTo>
                  <a:pt x="78643" y="1341"/>
                </a:lnTo>
                <a:lnTo>
                  <a:pt x="78661" y="1341"/>
                </a:lnTo>
                <a:lnTo>
                  <a:pt x="78661" y="1322"/>
                </a:lnTo>
                <a:lnTo>
                  <a:pt x="78643" y="1267"/>
                </a:lnTo>
                <a:lnTo>
                  <a:pt x="78457" y="969"/>
                </a:lnTo>
                <a:lnTo>
                  <a:pt x="78233" y="689"/>
                </a:lnTo>
                <a:lnTo>
                  <a:pt x="78010" y="410"/>
                </a:lnTo>
                <a:lnTo>
                  <a:pt x="77879" y="261"/>
                </a:lnTo>
                <a:lnTo>
                  <a:pt x="77823" y="205"/>
                </a:lnTo>
                <a:lnTo>
                  <a:pt x="77768" y="168"/>
                </a:lnTo>
                <a:close/>
                <a:moveTo>
                  <a:pt x="37218" y="317"/>
                </a:moveTo>
                <a:lnTo>
                  <a:pt x="37143" y="354"/>
                </a:lnTo>
                <a:lnTo>
                  <a:pt x="37069" y="429"/>
                </a:lnTo>
                <a:lnTo>
                  <a:pt x="36957" y="559"/>
                </a:lnTo>
                <a:lnTo>
                  <a:pt x="36715" y="783"/>
                </a:lnTo>
                <a:lnTo>
                  <a:pt x="36603" y="913"/>
                </a:lnTo>
                <a:lnTo>
                  <a:pt x="36529" y="1062"/>
                </a:lnTo>
                <a:lnTo>
                  <a:pt x="36491" y="1118"/>
                </a:lnTo>
                <a:lnTo>
                  <a:pt x="36454" y="1248"/>
                </a:lnTo>
                <a:lnTo>
                  <a:pt x="36454" y="1304"/>
                </a:lnTo>
                <a:lnTo>
                  <a:pt x="36454" y="1341"/>
                </a:lnTo>
                <a:lnTo>
                  <a:pt x="36491" y="1341"/>
                </a:lnTo>
                <a:lnTo>
                  <a:pt x="36566" y="1285"/>
                </a:lnTo>
                <a:lnTo>
                  <a:pt x="36733" y="1136"/>
                </a:lnTo>
                <a:lnTo>
                  <a:pt x="36901" y="987"/>
                </a:lnTo>
                <a:lnTo>
                  <a:pt x="37218" y="652"/>
                </a:lnTo>
                <a:lnTo>
                  <a:pt x="37273" y="876"/>
                </a:lnTo>
                <a:lnTo>
                  <a:pt x="37404" y="1211"/>
                </a:lnTo>
                <a:lnTo>
                  <a:pt x="37478" y="1360"/>
                </a:lnTo>
                <a:lnTo>
                  <a:pt x="37571" y="1490"/>
                </a:lnTo>
                <a:lnTo>
                  <a:pt x="37608" y="1546"/>
                </a:lnTo>
                <a:lnTo>
                  <a:pt x="37664" y="1583"/>
                </a:lnTo>
                <a:lnTo>
                  <a:pt x="37757" y="1583"/>
                </a:lnTo>
                <a:lnTo>
                  <a:pt x="37795" y="1565"/>
                </a:lnTo>
                <a:lnTo>
                  <a:pt x="37832" y="1527"/>
                </a:lnTo>
                <a:lnTo>
                  <a:pt x="37832" y="1490"/>
                </a:lnTo>
                <a:lnTo>
                  <a:pt x="37832" y="1434"/>
                </a:lnTo>
                <a:lnTo>
                  <a:pt x="37813" y="1304"/>
                </a:lnTo>
                <a:lnTo>
                  <a:pt x="37757" y="1155"/>
                </a:lnTo>
                <a:lnTo>
                  <a:pt x="37608" y="876"/>
                </a:lnTo>
                <a:lnTo>
                  <a:pt x="37497" y="671"/>
                </a:lnTo>
                <a:lnTo>
                  <a:pt x="37385" y="410"/>
                </a:lnTo>
                <a:lnTo>
                  <a:pt x="37329" y="354"/>
                </a:lnTo>
                <a:lnTo>
                  <a:pt x="37292" y="317"/>
                </a:lnTo>
                <a:close/>
                <a:moveTo>
                  <a:pt x="66727" y="373"/>
                </a:moveTo>
                <a:lnTo>
                  <a:pt x="66634" y="410"/>
                </a:lnTo>
                <a:lnTo>
                  <a:pt x="66541" y="466"/>
                </a:lnTo>
                <a:lnTo>
                  <a:pt x="66448" y="559"/>
                </a:lnTo>
                <a:lnTo>
                  <a:pt x="66355" y="652"/>
                </a:lnTo>
                <a:lnTo>
                  <a:pt x="66280" y="783"/>
                </a:lnTo>
                <a:lnTo>
                  <a:pt x="66131" y="1043"/>
                </a:lnTo>
                <a:lnTo>
                  <a:pt x="66020" y="1304"/>
                </a:lnTo>
                <a:lnTo>
                  <a:pt x="65945" y="1490"/>
                </a:lnTo>
                <a:lnTo>
                  <a:pt x="65945" y="1565"/>
                </a:lnTo>
                <a:lnTo>
                  <a:pt x="65964" y="1583"/>
                </a:lnTo>
                <a:lnTo>
                  <a:pt x="66020" y="1583"/>
                </a:lnTo>
                <a:lnTo>
                  <a:pt x="66094" y="1509"/>
                </a:lnTo>
                <a:lnTo>
                  <a:pt x="66243" y="1304"/>
                </a:lnTo>
                <a:lnTo>
                  <a:pt x="66485" y="913"/>
                </a:lnTo>
                <a:lnTo>
                  <a:pt x="66597" y="764"/>
                </a:lnTo>
                <a:lnTo>
                  <a:pt x="66634" y="727"/>
                </a:lnTo>
                <a:lnTo>
                  <a:pt x="66671" y="689"/>
                </a:lnTo>
                <a:lnTo>
                  <a:pt x="66709" y="689"/>
                </a:lnTo>
                <a:lnTo>
                  <a:pt x="66746" y="708"/>
                </a:lnTo>
                <a:lnTo>
                  <a:pt x="66783" y="745"/>
                </a:lnTo>
                <a:lnTo>
                  <a:pt x="66839" y="820"/>
                </a:lnTo>
                <a:lnTo>
                  <a:pt x="66895" y="987"/>
                </a:lnTo>
                <a:lnTo>
                  <a:pt x="67006" y="1248"/>
                </a:lnTo>
                <a:lnTo>
                  <a:pt x="67062" y="1378"/>
                </a:lnTo>
                <a:lnTo>
                  <a:pt x="67137" y="1471"/>
                </a:lnTo>
                <a:lnTo>
                  <a:pt x="67174" y="1490"/>
                </a:lnTo>
                <a:lnTo>
                  <a:pt x="67211" y="1509"/>
                </a:lnTo>
                <a:lnTo>
                  <a:pt x="67248" y="1509"/>
                </a:lnTo>
                <a:lnTo>
                  <a:pt x="67286" y="1490"/>
                </a:lnTo>
                <a:lnTo>
                  <a:pt x="67304" y="1453"/>
                </a:lnTo>
                <a:lnTo>
                  <a:pt x="67323" y="1416"/>
                </a:lnTo>
                <a:lnTo>
                  <a:pt x="67304" y="1304"/>
                </a:lnTo>
                <a:lnTo>
                  <a:pt x="67267" y="1174"/>
                </a:lnTo>
                <a:lnTo>
                  <a:pt x="67211" y="1025"/>
                </a:lnTo>
                <a:lnTo>
                  <a:pt x="67081" y="745"/>
                </a:lnTo>
                <a:lnTo>
                  <a:pt x="66969" y="559"/>
                </a:lnTo>
                <a:lnTo>
                  <a:pt x="66895" y="447"/>
                </a:lnTo>
                <a:lnTo>
                  <a:pt x="66820" y="392"/>
                </a:lnTo>
                <a:lnTo>
                  <a:pt x="66727" y="373"/>
                </a:lnTo>
                <a:close/>
                <a:moveTo>
                  <a:pt x="88566" y="317"/>
                </a:moveTo>
                <a:lnTo>
                  <a:pt x="88510" y="354"/>
                </a:lnTo>
                <a:lnTo>
                  <a:pt x="88454" y="392"/>
                </a:lnTo>
                <a:lnTo>
                  <a:pt x="88343" y="503"/>
                </a:lnTo>
                <a:lnTo>
                  <a:pt x="88212" y="671"/>
                </a:lnTo>
                <a:lnTo>
                  <a:pt x="88082" y="838"/>
                </a:lnTo>
                <a:lnTo>
                  <a:pt x="87989" y="1006"/>
                </a:lnTo>
                <a:lnTo>
                  <a:pt x="87914" y="1136"/>
                </a:lnTo>
                <a:lnTo>
                  <a:pt x="87896" y="1229"/>
                </a:lnTo>
                <a:lnTo>
                  <a:pt x="87914" y="1304"/>
                </a:lnTo>
                <a:lnTo>
                  <a:pt x="87933" y="1341"/>
                </a:lnTo>
                <a:lnTo>
                  <a:pt x="87970" y="1360"/>
                </a:lnTo>
                <a:lnTo>
                  <a:pt x="88008" y="1341"/>
                </a:lnTo>
                <a:lnTo>
                  <a:pt x="88063" y="1322"/>
                </a:lnTo>
                <a:lnTo>
                  <a:pt x="88101" y="1285"/>
                </a:lnTo>
                <a:lnTo>
                  <a:pt x="88212" y="1155"/>
                </a:lnTo>
                <a:lnTo>
                  <a:pt x="88436" y="857"/>
                </a:lnTo>
                <a:lnTo>
                  <a:pt x="88566" y="634"/>
                </a:lnTo>
                <a:lnTo>
                  <a:pt x="88771" y="876"/>
                </a:lnTo>
                <a:lnTo>
                  <a:pt x="89087" y="1229"/>
                </a:lnTo>
                <a:lnTo>
                  <a:pt x="89255" y="1397"/>
                </a:lnTo>
                <a:lnTo>
                  <a:pt x="89404" y="1527"/>
                </a:lnTo>
                <a:lnTo>
                  <a:pt x="89478" y="1565"/>
                </a:lnTo>
                <a:lnTo>
                  <a:pt x="89553" y="1583"/>
                </a:lnTo>
                <a:lnTo>
                  <a:pt x="89609" y="1583"/>
                </a:lnTo>
                <a:lnTo>
                  <a:pt x="89646" y="1565"/>
                </a:lnTo>
                <a:lnTo>
                  <a:pt x="89665" y="1527"/>
                </a:lnTo>
                <a:lnTo>
                  <a:pt x="89646" y="1471"/>
                </a:lnTo>
                <a:lnTo>
                  <a:pt x="89553" y="1322"/>
                </a:lnTo>
                <a:lnTo>
                  <a:pt x="89423" y="1136"/>
                </a:lnTo>
                <a:lnTo>
                  <a:pt x="89236" y="932"/>
                </a:lnTo>
                <a:lnTo>
                  <a:pt x="88864" y="559"/>
                </a:lnTo>
                <a:lnTo>
                  <a:pt x="88641" y="336"/>
                </a:lnTo>
                <a:lnTo>
                  <a:pt x="88603" y="317"/>
                </a:lnTo>
                <a:close/>
                <a:moveTo>
                  <a:pt x="90037" y="261"/>
                </a:moveTo>
                <a:lnTo>
                  <a:pt x="90000" y="280"/>
                </a:lnTo>
                <a:lnTo>
                  <a:pt x="89962" y="317"/>
                </a:lnTo>
                <a:lnTo>
                  <a:pt x="89962" y="373"/>
                </a:lnTo>
                <a:lnTo>
                  <a:pt x="89962" y="429"/>
                </a:lnTo>
                <a:lnTo>
                  <a:pt x="89981" y="522"/>
                </a:lnTo>
                <a:lnTo>
                  <a:pt x="90056" y="708"/>
                </a:lnTo>
                <a:lnTo>
                  <a:pt x="90149" y="894"/>
                </a:lnTo>
                <a:lnTo>
                  <a:pt x="90391" y="1285"/>
                </a:lnTo>
                <a:lnTo>
                  <a:pt x="90540" y="1527"/>
                </a:lnTo>
                <a:lnTo>
                  <a:pt x="90595" y="1565"/>
                </a:lnTo>
                <a:lnTo>
                  <a:pt x="90633" y="1583"/>
                </a:lnTo>
                <a:lnTo>
                  <a:pt x="90689" y="1565"/>
                </a:lnTo>
                <a:lnTo>
                  <a:pt x="90744" y="1527"/>
                </a:lnTo>
                <a:lnTo>
                  <a:pt x="90856" y="1416"/>
                </a:lnTo>
                <a:lnTo>
                  <a:pt x="90986" y="1248"/>
                </a:lnTo>
                <a:lnTo>
                  <a:pt x="91098" y="1043"/>
                </a:lnTo>
                <a:lnTo>
                  <a:pt x="91173" y="857"/>
                </a:lnTo>
                <a:lnTo>
                  <a:pt x="91247" y="689"/>
                </a:lnTo>
                <a:lnTo>
                  <a:pt x="91266" y="596"/>
                </a:lnTo>
                <a:lnTo>
                  <a:pt x="91247" y="447"/>
                </a:lnTo>
                <a:lnTo>
                  <a:pt x="91229" y="410"/>
                </a:lnTo>
                <a:lnTo>
                  <a:pt x="91210" y="392"/>
                </a:lnTo>
                <a:lnTo>
                  <a:pt x="91191" y="410"/>
                </a:lnTo>
                <a:lnTo>
                  <a:pt x="91154" y="447"/>
                </a:lnTo>
                <a:lnTo>
                  <a:pt x="91080" y="559"/>
                </a:lnTo>
                <a:lnTo>
                  <a:pt x="90968" y="727"/>
                </a:lnTo>
                <a:lnTo>
                  <a:pt x="90875" y="894"/>
                </a:lnTo>
                <a:lnTo>
                  <a:pt x="90782" y="1080"/>
                </a:lnTo>
                <a:lnTo>
                  <a:pt x="90670" y="1248"/>
                </a:lnTo>
                <a:lnTo>
                  <a:pt x="90558" y="1006"/>
                </a:lnTo>
                <a:lnTo>
                  <a:pt x="90372" y="634"/>
                </a:lnTo>
                <a:lnTo>
                  <a:pt x="90279" y="466"/>
                </a:lnTo>
                <a:lnTo>
                  <a:pt x="90167" y="336"/>
                </a:lnTo>
                <a:lnTo>
                  <a:pt x="90130" y="280"/>
                </a:lnTo>
                <a:lnTo>
                  <a:pt x="90074" y="261"/>
                </a:lnTo>
                <a:close/>
                <a:moveTo>
                  <a:pt x="22342" y="261"/>
                </a:moveTo>
                <a:lnTo>
                  <a:pt x="22304" y="280"/>
                </a:lnTo>
                <a:lnTo>
                  <a:pt x="22230" y="317"/>
                </a:lnTo>
                <a:lnTo>
                  <a:pt x="22155" y="392"/>
                </a:lnTo>
                <a:lnTo>
                  <a:pt x="22081" y="485"/>
                </a:lnTo>
                <a:lnTo>
                  <a:pt x="21932" y="689"/>
                </a:lnTo>
                <a:lnTo>
                  <a:pt x="21839" y="838"/>
                </a:lnTo>
                <a:lnTo>
                  <a:pt x="21765" y="969"/>
                </a:lnTo>
                <a:lnTo>
                  <a:pt x="21671" y="1136"/>
                </a:lnTo>
                <a:lnTo>
                  <a:pt x="21634" y="1211"/>
                </a:lnTo>
                <a:lnTo>
                  <a:pt x="21634" y="1285"/>
                </a:lnTo>
                <a:lnTo>
                  <a:pt x="21634" y="1304"/>
                </a:lnTo>
                <a:lnTo>
                  <a:pt x="21653" y="1322"/>
                </a:lnTo>
                <a:lnTo>
                  <a:pt x="21690" y="1341"/>
                </a:lnTo>
                <a:lnTo>
                  <a:pt x="21727" y="1341"/>
                </a:lnTo>
                <a:lnTo>
                  <a:pt x="21802" y="1322"/>
                </a:lnTo>
                <a:lnTo>
                  <a:pt x="21895" y="1248"/>
                </a:lnTo>
                <a:lnTo>
                  <a:pt x="21969" y="1155"/>
                </a:lnTo>
                <a:lnTo>
                  <a:pt x="22062" y="1043"/>
                </a:lnTo>
                <a:lnTo>
                  <a:pt x="22230" y="820"/>
                </a:lnTo>
                <a:lnTo>
                  <a:pt x="22323" y="671"/>
                </a:lnTo>
                <a:lnTo>
                  <a:pt x="22453" y="876"/>
                </a:lnTo>
                <a:lnTo>
                  <a:pt x="22602" y="1174"/>
                </a:lnTo>
                <a:lnTo>
                  <a:pt x="22695" y="1322"/>
                </a:lnTo>
                <a:lnTo>
                  <a:pt x="22807" y="1453"/>
                </a:lnTo>
                <a:lnTo>
                  <a:pt x="22900" y="1546"/>
                </a:lnTo>
                <a:lnTo>
                  <a:pt x="22937" y="1583"/>
                </a:lnTo>
                <a:lnTo>
                  <a:pt x="22993" y="1602"/>
                </a:lnTo>
                <a:lnTo>
                  <a:pt x="23086" y="1602"/>
                </a:lnTo>
                <a:lnTo>
                  <a:pt x="23105" y="1565"/>
                </a:lnTo>
                <a:lnTo>
                  <a:pt x="23124" y="1527"/>
                </a:lnTo>
                <a:lnTo>
                  <a:pt x="23105" y="1434"/>
                </a:lnTo>
                <a:lnTo>
                  <a:pt x="23068" y="1322"/>
                </a:lnTo>
                <a:lnTo>
                  <a:pt x="22937" y="1080"/>
                </a:lnTo>
                <a:lnTo>
                  <a:pt x="22844" y="932"/>
                </a:lnTo>
                <a:lnTo>
                  <a:pt x="22640" y="559"/>
                </a:lnTo>
                <a:lnTo>
                  <a:pt x="22528" y="373"/>
                </a:lnTo>
                <a:lnTo>
                  <a:pt x="22453" y="317"/>
                </a:lnTo>
                <a:lnTo>
                  <a:pt x="22398" y="280"/>
                </a:lnTo>
                <a:lnTo>
                  <a:pt x="22342" y="261"/>
                </a:lnTo>
                <a:close/>
                <a:moveTo>
                  <a:pt x="23459" y="299"/>
                </a:moveTo>
                <a:lnTo>
                  <a:pt x="23422" y="317"/>
                </a:lnTo>
                <a:lnTo>
                  <a:pt x="23403" y="317"/>
                </a:lnTo>
                <a:lnTo>
                  <a:pt x="23384" y="354"/>
                </a:lnTo>
                <a:lnTo>
                  <a:pt x="23366" y="410"/>
                </a:lnTo>
                <a:lnTo>
                  <a:pt x="23366" y="485"/>
                </a:lnTo>
                <a:lnTo>
                  <a:pt x="23403" y="596"/>
                </a:lnTo>
                <a:lnTo>
                  <a:pt x="23552" y="857"/>
                </a:lnTo>
                <a:lnTo>
                  <a:pt x="23738" y="1118"/>
                </a:lnTo>
                <a:lnTo>
                  <a:pt x="23850" y="1285"/>
                </a:lnTo>
                <a:lnTo>
                  <a:pt x="23961" y="1434"/>
                </a:lnTo>
                <a:lnTo>
                  <a:pt x="24017" y="1509"/>
                </a:lnTo>
                <a:lnTo>
                  <a:pt x="24092" y="1546"/>
                </a:lnTo>
                <a:lnTo>
                  <a:pt x="24166" y="1583"/>
                </a:lnTo>
                <a:lnTo>
                  <a:pt x="24241" y="1602"/>
                </a:lnTo>
                <a:lnTo>
                  <a:pt x="24315" y="1583"/>
                </a:lnTo>
                <a:lnTo>
                  <a:pt x="24408" y="1546"/>
                </a:lnTo>
                <a:lnTo>
                  <a:pt x="24464" y="1490"/>
                </a:lnTo>
                <a:lnTo>
                  <a:pt x="24520" y="1416"/>
                </a:lnTo>
                <a:lnTo>
                  <a:pt x="24594" y="1229"/>
                </a:lnTo>
                <a:lnTo>
                  <a:pt x="24650" y="1043"/>
                </a:lnTo>
                <a:lnTo>
                  <a:pt x="24706" y="876"/>
                </a:lnTo>
                <a:lnTo>
                  <a:pt x="24799" y="764"/>
                </a:lnTo>
                <a:lnTo>
                  <a:pt x="24948" y="559"/>
                </a:lnTo>
                <a:lnTo>
                  <a:pt x="25004" y="466"/>
                </a:lnTo>
                <a:lnTo>
                  <a:pt x="25060" y="373"/>
                </a:lnTo>
                <a:lnTo>
                  <a:pt x="25060" y="317"/>
                </a:lnTo>
                <a:lnTo>
                  <a:pt x="25041" y="299"/>
                </a:lnTo>
                <a:lnTo>
                  <a:pt x="24930" y="299"/>
                </a:lnTo>
                <a:lnTo>
                  <a:pt x="24855" y="317"/>
                </a:lnTo>
                <a:lnTo>
                  <a:pt x="24781" y="354"/>
                </a:lnTo>
                <a:lnTo>
                  <a:pt x="24706" y="410"/>
                </a:lnTo>
                <a:lnTo>
                  <a:pt x="24594" y="522"/>
                </a:lnTo>
                <a:lnTo>
                  <a:pt x="24501" y="671"/>
                </a:lnTo>
                <a:lnTo>
                  <a:pt x="24464" y="801"/>
                </a:lnTo>
                <a:lnTo>
                  <a:pt x="24408" y="987"/>
                </a:lnTo>
                <a:lnTo>
                  <a:pt x="24352" y="1136"/>
                </a:lnTo>
                <a:lnTo>
                  <a:pt x="24315" y="1211"/>
                </a:lnTo>
                <a:lnTo>
                  <a:pt x="24278" y="1248"/>
                </a:lnTo>
                <a:lnTo>
                  <a:pt x="24203" y="1248"/>
                </a:lnTo>
                <a:lnTo>
                  <a:pt x="24129" y="1229"/>
                </a:lnTo>
                <a:lnTo>
                  <a:pt x="24055" y="1155"/>
                </a:lnTo>
                <a:lnTo>
                  <a:pt x="23999" y="1080"/>
                </a:lnTo>
                <a:lnTo>
                  <a:pt x="23887" y="894"/>
                </a:lnTo>
                <a:lnTo>
                  <a:pt x="23813" y="745"/>
                </a:lnTo>
                <a:lnTo>
                  <a:pt x="23719" y="596"/>
                </a:lnTo>
                <a:lnTo>
                  <a:pt x="23589" y="410"/>
                </a:lnTo>
                <a:lnTo>
                  <a:pt x="23515" y="336"/>
                </a:lnTo>
                <a:lnTo>
                  <a:pt x="23459" y="299"/>
                </a:lnTo>
                <a:close/>
                <a:moveTo>
                  <a:pt x="74063" y="224"/>
                </a:moveTo>
                <a:lnTo>
                  <a:pt x="74025" y="243"/>
                </a:lnTo>
                <a:lnTo>
                  <a:pt x="73988" y="261"/>
                </a:lnTo>
                <a:lnTo>
                  <a:pt x="73914" y="354"/>
                </a:lnTo>
                <a:lnTo>
                  <a:pt x="73821" y="503"/>
                </a:lnTo>
                <a:lnTo>
                  <a:pt x="73728" y="652"/>
                </a:lnTo>
                <a:lnTo>
                  <a:pt x="73541" y="969"/>
                </a:lnTo>
                <a:lnTo>
                  <a:pt x="73430" y="1174"/>
                </a:lnTo>
                <a:lnTo>
                  <a:pt x="73337" y="1360"/>
                </a:lnTo>
                <a:lnTo>
                  <a:pt x="73299" y="1453"/>
                </a:lnTo>
                <a:lnTo>
                  <a:pt x="73281" y="1546"/>
                </a:lnTo>
                <a:lnTo>
                  <a:pt x="73281" y="1602"/>
                </a:lnTo>
                <a:lnTo>
                  <a:pt x="73299" y="1620"/>
                </a:lnTo>
                <a:lnTo>
                  <a:pt x="73318" y="1620"/>
                </a:lnTo>
                <a:lnTo>
                  <a:pt x="73392" y="1602"/>
                </a:lnTo>
                <a:lnTo>
                  <a:pt x="73504" y="1509"/>
                </a:lnTo>
                <a:lnTo>
                  <a:pt x="73597" y="1416"/>
                </a:lnTo>
                <a:lnTo>
                  <a:pt x="73672" y="1304"/>
                </a:lnTo>
                <a:lnTo>
                  <a:pt x="73821" y="1080"/>
                </a:lnTo>
                <a:lnTo>
                  <a:pt x="74100" y="634"/>
                </a:lnTo>
                <a:lnTo>
                  <a:pt x="74174" y="857"/>
                </a:lnTo>
                <a:lnTo>
                  <a:pt x="74286" y="1136"/>
                </a:lnTo>
                <a:lnTo>
                  <a:pt x="74342" y="1267"/>
                </a:lnTo>
                <a:lnTo>
                  <a:pt x="74416" y="1397"/>
                </a:lnTo>
                <a:lnTo>
                  <a:pt x="74509" y="1490"/>
                </a:lnTo>
                <a:lnTo>
                  <a:pt x="74603" y="1546"/>
                </a:lnTo>
                <a:lnTo>
                  <a:pt x="74658" y="1565"/>
                </a:lnTo>
                <a:lnTo>
                  <a:pt x="74696" y="1565"/>
                </a:lnTo>
                <a:lnTo>
                  <a:pt x="74733" y="1546"/>
                </a:lnTo>
                <a:lnTo>
                  <a:pt x="74733" y="1527"/>
                </a:lnTo>
                <a:lnTo>
                  <a:pt x="74733" y="1434"/>
                </a:lnTo>
                <a:lnTo>
                  <a:pt x="74696" y="1322"/>
                </a:lnTo>
                <a:lnTo>
                  <a:pt x="74584" y="1099"/>
                </a:lnTo>
                <a:lnTo>
                  <a:pt x="74509" y="950"/>
                </a:lnTo>
                <a:lnTo>
                  <a:pt x="74435" y="727"/>
                </a:lnTo>
                <a:lnTo>
                  <a:pt x="74361" y="485"/>
                </a:lnTo>
                <a:lnTo>
                  <a:pt x="74305" y="373"/>
                </a:lnTo>
                <a:lnTo>
                  <a:pt x="74249" y="280"/>
                </a:lnTo>
                <a:lnTo>
                  <a:pt x="74156" y="224"/>
                </a:lnTo>
                <a:close/>
                <a:moveTo>
                  <a:pt x="47942" y="243"/>
                </a:moveTo>
                <a:lnTo>
                  <a:pt x="47867" y="299"/>
                </a:lnTo>
                <a:lnTo>
                  <a:pt x="47793" y="354"/>
                </a:lnTo>
                <a:lnTo>
                  <a:pt x="47644" y="541"/>
                </a:lnTo>
                <a:lnTo>
                  <a:pt x="47513" y="727"/>
                </a:lnTo>
                <a:lnTo>
                  <a:pt x="47402" y="894"/>
                </a:lnTo>
                <a:lnTo>
                  <a:pt x="47364" y="1006"/>
                </a:lnTo>
                <a:lnTo>
                  <a:pt x="47308" y="1118"/>
                </a:lnTo>
                <a:lnTo>
                  <a:pt x="47290" y="1211"/>
                </a:lnTo>
                <a:lnTo>
                  <a:pt x="47271" y="1304"/>
                </a:lnTo>
                <a:lnTo>
                  <a:pt x="47290" y="1341"/>
                </a:lnTo>
                <a:lnTo>
                  <a:pt x="47308" y="1360"/>
                </a:lnTo>
                <a:lnTo>
                  <a:pt x="47327" y="1360"/>
                </a:lnTo>
                <a:lnTo>
                  <a:pt x="47402" y="1304"/>
                </a:lnTo>
                <a:lnTo>
                  <a:pt x="47513" y="1174"/>
                </a:lnTo>
                <a:lnTo>
                  <a:pt x="47662" y="932"/>
                </a:lnTo>
                <a:lnTo>
                  <a:pt x="47755" y="783"/>
                </a:lnTo>
                <a:lnTo>
                  <a:pt x="47830" y="671"/>
                </a:lnTo>
                <a:lnTo>
                  <a:pt x="47923" y="596"/>
                </a:lnTo>
                <a:lnTo>
                  <a:pt x="47979" y="559"/>
                </a:lnTo>
                <a:lnTo>
                  <a:pt x="48090" y="559"/>
                </a:lnTo>
                <a:lnTo>
                  <a:pt x="48146" y="578"/>
                </a:lnTo>
                <a:lnTo>
                  <a:pt x="48202" y="615"/>
                </a:lnTo>
                <a:lnTo>
                  <a:pt x="48258" y="689"/>
                </a:lnTo>
                <a:lnTo>
                  <a:pt x="48370" y="838"/>
                </a:lnTo>
                <a:lnTo>
                  <a:pt x="48463" y="987"/>
                </a:lnTo>
                <a:lnTo>
                  <a:pt x="48686" y="1322"/>
                </a:lnTo>
                <a:lnTo>
                  <a:pt x="48798" y="1490"/>
                </a:lnTo>
                <a:lnTo>
                  <a:pt x="48872" y="1583"/>
                </a:lnTo>
                <a:lnTo>
                  <a:pt x="48910" y="1620"/>
                </a:lnTo>
                <a:lnTo>
                  <a:pt x="48947" y="1639"/>
                </a:lnTo>
                <a:lnTo>
                  <a:pt x="49021" y="1639"/>
                </a:lnTo>
                <a:lnTo>
                  <a:pt x="49096" y="1620"/>
                </a:lnTo>
                <a:lnTo>
                  <a:pt x="49133" y="1602"/>
                </a:lnTo>
                <a:lnTo>
                  <a:pt x="49152" y="1565"/>
                </a:lnTo>
                <a:lnTo>
                  <a:pt x="49152" y="1527"/>
                </a:lnTo>
                <a:lnTo>
                  <a:pt x="49114" y="1471"/>
                </a:lnTo>
                <a:lnTo>
                  <a:pt x="48910" y="1155"/>
                </a:lnTo>
                <a:lnTo>
                  <a:pt x="48779" y="932"/>
                </a:lnTo>
                <a:lnTo>
                  <a:pt x="48612" y="708"/>
                </a:lnTo>
                <a:lnTo>
                  <a:pt x="48444" y="503"/>
                </a:lnTo>
                <a:lnTo>
                  <a:pt x="48370" y="410"/>
                </a:lnTo>
                <a:lnTo>
                  <a:pt x="48277" y="336"/>
                </a:lnTo>
                <a:lnTo>
                  <a:pt x="48202" y="280"/>
                </a:lnTo>
                <a:lnTo>
                  <a:pt x="48109" y="243"/>
                </a:lnTo>
                <a:close/>
                <a:moveTo>
                  <a:pt x="69222" y="205"/>
                </a:moveTo>
                <a:lnTo>
                  <a:pt x="69166" y="224"/>
                </a:lnTo>
                <a:lnTo>
                  <a:pt x="69054" y="261"/>
                </a:lnTo>
                <a:lnTo>
                  <a:pt x="68961" y="317"/>
                </a:lnTo>
                <a:lnTo>
                  <a:pt x="68887" y="392"/>
                </a:lnTo>
                <a:lnTo>
                  <a:pt x="68812" y="466"/>
                </a:lnTo>
                <a:lnTo>
                  <a:pt x="68757" y="559"/>
                </a:lnTo>
                <a:lnTo>
                  <a:pt x="68701" y="652"/>
                </a:lnTo>
                <a:lnTo>
                  <a:pt x="68626" y="857"/>
                </a:lnTo>
                <a:lnTo>
                  <a:pt x="68589" y="1006"/>
                </a:lnTo>
                <a:lnTo>
                  <a:pt x="68533" y="1174"/>
                </a:lnTo>
                <a:lnTo>
                  <a:pt x="68496" y="1248"/>
                </a:lnTo>
                <a:lnTo>
                  <a:pt x="68459" y="1304"/>
                </a:lnTo>
                <a:lnTo>
                  <a:pt x="68403" y="1341"/>
                </a:lnTo>
                <a:lnTo>
                  <a:pt x="68347" y="1341"/>
                </a:lnTo>
                <a:lnTo>
                  <a:pt x="68291" y="1304"/>
                </a:lnTo>
                <a:lnTo>
                  <a:pt x="68235" y="1229"/>
                </a:lnTo>
                <a:lnTo>
                  <a:pt x="68123" y="1025"/>
                </a:lnTo>
                <a:lnTo>
                  <a:pt x="67993" y="801"/>
                </a:lnTo>
                <a:lnTo>
                  <a:pt x="67919" y="671"/>
                </a:lnTo>
                <a:lnTo>
                  <a:pt x="67788" y="503"/>
                </a:lnTo>
                <a:lnTo>
                  <a:pt x="67714" y="429"/>
                </a:lnTo>
                <a:lnTo>
                  <a:pt x="67677" y="429"/>
                </a:lnTo>
                <a:lnTo>
                  <a:pt x="67677" y="447"/>
                </a:lnTo>
                <a:lnTo>
                  <a:pt x="67658" y="503"/>
                </a:lnTo>
                <a:lnTo>
                  <a:pt x="67695" y="596"/>
                </a:lnTo>
                <a:lnTo>
                  <a:pt x="67733" y="727"/>
                </a:lnTo>
                <a:lnTo>
                  <a:pt x="67844" y="987"/>
                </a:lnTo>
                <a:lnTo>
                  <a:pt x="67937" y="1192"/>
                </a:lnTo>
                <a:lnTo>
                  <a:pt x="68068" y="1416"/>
                </a:lnTo>
                <a:lnTo>
                  <a:pt x="68142" y="1527"/>
                </a:lnTo>
                <a:lnTo>
                  <a:pt x="68235" y="1602"/>
                </a:lnTo>
                <a:lnTo>
                  <a:pt x="68328" y="1658"/>
                </a:lnTo>
                <a:lnTo>
                  <a:pt x="68384" y="1676"/>
                </a:lnTo>
                <a:lnTo>
                  <a:pt x="68440" y="1676"/>
                </a:lnTo>
                <a:lnTo>
                  <a:pt x="68514" y="1658"/>
                </a:lnTo>
                <a:lnTo>
                  <a:pt x="68589" y="1620"/>
                </a:lnTo>
                <a:lnTo>
                  <a:pt x="68645" y="1565"/>
                </a:lnTo>
                <a:lnTo>
                  <a:pt x="68701" y="1490"/>
                </a:lnTo>
                <a:lnTo>
                  <a:pt x="68775" y="1341"/>
                </a:lnTo>
                <a:lnTo>
                  <a:pt x="68831" y="1192"/>
                </a:lnTo>
                <a:lnTo>
                  <a:pt x="68924" y="876"/>
                </a:lnTo>
                <a:lnTo>
                  <a:pt x="68980" y="727"/>
                </a:lnTo>
                <a:lnTo>
                  <a:pt x="69036" y="652"/>
                </a:lnTo>
                <a:lnTo>
                  <a:pt x="69092" y="596"/>
                </a:lnTo>
                <a:lnTo>
                  <a:pt x="69147" y="559"/>
                </a:lnTo>
                <a:lnTo>
                  <a:pt x="69203" y="522"/>
                </a:lnTo>
                <a:lnTo>
                  <a:pt x="69278" y="485"/>
                </a:lnTo>
                <a:lnTo>
                  <a:pt x="69315" y="447"/>
                </a:lnTo>
                <a:lnTo>
                  <a:pt x="69334" y="354"/>
                </a:lnTo>
                <a:lnTo>
                  <a:pt x="69315" y="280"/>
                </a:lnTo>
                <a:lnTo>
                  <a:pt x="69296" y="243"/>
                </a:lnTo>
                <a:lnTo>
                  <a:pt x="69259" y="224"/>
                </a:lnTo>
                <a:lnTo>
                  <a:pt x="69222" y="205"/>
                </a:lnTo>
                <a:close/>
                <a:moveTo>
                  <a:pt x="298" y="1136"/>
                </a:moveTo>
                <a:lnTo>
                  <a:pt x="223" y="1174"/>
                </a:lnTo>
                <a:lnTo>
                  <a:pt x="205" y="1192"/>
                </a:lnTo>
                <a:lnTo>
                  <a:pt x="205" y="1211"/>
                </a:lnTo>
                <a:lnTo>
                  <a:pt x="205" y="1285"/>
                </a:lnTo>
                <a:lnTo>
                  <a:pt x="242" y="1341"/>
                </a:lnTo>
                <a:lnTo>
                  <a:pt x="372" y="1471"/>
                </a:lnTo>
                <a:lnTo>
                  <a:pt x="503" y="1546"/>
                </a:lnTo>
                <a:lnTo>
                  <a:pt x="745" y="1751"/>
                </a:lnTo>
                <a:lnTo>
                  <a:pt x="838" y="1825"/>
                </a:lnTo>
                <a:lnTo>
                  <a:pt x="912" y="1900"/>
                </a:lnTo>
                <a:lnTo>
                  <a:pt x="912" y="1937"/>
                </a:lnTo>
                <a:lnTo>
                  <a:pt x="931" y="1993"/>
                </a:lnTo>
                <a:lnTo>
                  <a:pt x="912" y="2030"/>
                </a:lnTo>
                <a:lnTo>
                  <a:pt x="894" y="2067"/>
                </a:lnTo>
                <a:lnTo>
                  <a:pt x="801" y="2179"/>
                </a:lnTo>
                <a:lnTo>
                  <a:pt x="652" y="2291"/>
                </a:lnTo>
                <a:lnTo>
                  <a:pt x="540" y="2384"/>
                </a:lnTo>
                <a:lnTo>
                  <a:pt x="410" y="2477"/>
                </a:lnTo>
                <a:lnTo>
                  <a:pt x="372" y="2533"/>
                </a:lnTo>
                <a:lnTo>
                  <a:pt x="391" y="2570"/>
                </a:lnTo>
                <a:lnTo>
                  <a:pt x="428" y="2589"/>
                </a:lnTo>
                <a:lnTo>
                  <a:pt x="521" y="2607"/>
                </a:lnTo>
                <a:lnTo>
                  <a:pt x="596" y="2589"/>
                </a:lnTo>
                <a:lnTo>
                  <a:pt x="670" y="2570"/>
                </a:lnTo>
                <a:lnTo>
                  <a:pt x="819" y="2495"/>
                </a:lnTo>
                <a:lnTo>
                  <a:pt x="968" y="2384"/>
                </a:lnTo>
                <a:lnTo>
                  <a:pt x="1080" y="2309"/>
                </a:lnTo>
                <a:lnTo>
                  <a:pt x="1192" y="2179"/>
                </a:lnTo>
                <a:lnTo>
                  <a:pt x="1266" y="2067"/>
                </a:lnTo>
                <a:lnTo>
                  <a:pt x="1285" y="2011"/>
                </a:lnTo>
                <a:lnTo>
                  <a:pt x="1285" y="1956"/>
                </a:lnTo>
                <a:lnTo>
                  <a:pt x="1266" y="1862"/>
                </a:lnTo>
                <a:lnTo>
                  <a:pt x="1192" y="1769"/>
                </a:lnTo>
                <a:lnTo>
                  <a:pt x="1117" y="1676"/>
                </a:lnTo>
                <a:lnTo>
                  <a:pt x="875" y="1471"/>
                </a:lnTo>
                <a:lnTo>
                  <a:pt x="763" y="1378"/>
                </a:lnTo>
                <a:lnTo>
                  <a:pt x="614" y="1248"/>
                </a:lnTo>
                <a:lnTo>
                  <a:pt x="521" y="1192"/>
                </a:lnTo>
                <a:lnTo>
                  <a:pt x="447" y="1155"/>
                </a:lnTo>
                <a:lnTo>
                  <a:pt x="372" y="1136"/>
                </a:lnTo>
                <a:close/>
                <a:moveTo>
                  <a:pt x="92513" y="1174"/>
                </a:moveTo>
                <a:lnTo>
                  <a:pt x="92457" y="1192"/>
                </a:lnTo>
                <a:lnTo>
                  <a:pt x="92364" y="1229"/>
                </a:lnTo>
                <a:lnTo>
                  <a:pt x="92159" y="1397"/>
                </a:lnTo>
                <a:lnTo>
                  <a:pt x="91973" y="1583"/>
                </a:lnTo>
                <a:lnTo>
                  <a:pt x="91843" y="1713"/>
                </a:lnTo>
                <a:lnTo>
                  <a:pt x="91694" y="1844"/>
                </a:lnTo>
                <a:lnTo>
                  <a:pt x="91489" y="2030"/>
                </a:lnTo>
                <a:lnTo>
                  <a:pt x="91415" y="2142"/>
                </a:lnTo>
                <a:lnTo>
                  <a:pt x="91359" y="2235"/>
                </a:lnTo>
                <a:lnTo>
                  <a:pt x="91340" y="2291"/>
                </a:lnTo>
                <a:lnTo>
                  <a:pt x="91340" y="2328"/>
                </a:lnTo>
                <a:lnTo>
                  <a:pt x="91359" y="2365"/>
                </a:lnTo>
                <a:lnTo>
                  <a:pt x="91377" y="2384"/>
                </a:lnTo>
                <a:lnTo>
                  <a:pt x="91564" y="2533"/>
                </a:lnTo>
                <a:lnTo>
                  <a:pt x="91843" y="2737"/>
                </a:lnTo>
                <a:lnTo>
                  <a:pt x="91992" y="2831"/>
                </a:lnTo>
                <a:lnTo>
                  <a:pt x="92122" y="2905"/>
                </a:lnTo>
                <a:lnTo>
                  <a:pt x="92252" y="2942"/>
                </a:lnTo>
                <a:lnTo>
                  <a:pt x="92308" y="2961"/>
                </a:lnTo>
                <a:lnTo>
                  <a:pt x="92346" y="2942"/>
                </a:lnTo>
                <a:lnTo>
                  <a:pt x="92383" y="2924"/>
                </a:lnTo>
                <a:lnTo>
                  <a:pt x="92401" y="2886"/>
                </a:lnTo>
                <a:lnTo>
                  <a:pt x="92383" y="2849"/>
                </a:lnTo>
                <a:lnTo>
                  <a:pt x="92364" y="2793"/>
                </a:lnTo>
                <a:lnTo>
                  <a:pt x="92271" y="2700"/>
                </a:lnTo>
                <a:lnTo>
                  <a:pt x="92141" y="2589"/>
                </a:lnTo>
                <a:lnTo>
                  <a:pt x="91843" y="2384"/>
                </a:lnTo>
                <a:lnTo>
                  <a:pt x="91657" y="2272"/>
                </a:lnTo>
                <a:lnTo>
                  <a:pt x="91899" y="2049"/>
                </a:lnTo>
                <a:lnTo>
                  <a:pt x="92271" y="1695"/>
                </a:lnTo>
                <a:lnTo>
                  <a:pt x="92420" y="1527"/>
                </a:lnTo>
                <a:lnTo>
                  <a:pt x="92532" y="1360"/>
                </a:lnTo>
                <a:lnTo>
                  <a:pt x="92569" y="1304"/>
                </a:lnTo>
                <a:lnTo>
                  <a:pt x="92588" y="1248"/>
                </a:lnTo>
                <a:lnTo>
                  <a:pt x="92569" y="1211"/>
                </a:lnTo>
                <a:lnTo>
                  <a:pt x="92513" y="1174"/>
                </a:lnTo>
                <a:close/>
                <a:moveTo>
                  <a:pt x="91526" y="3333"/>
                </a:moveTo>
                <a:lnTo>
                  <a:pt x="91433" y="3352"/>
                </a:lnTo>
                <a:lnTo>
                  <a:pt x="91415" y="3370"/>
                </a:lnTo>
                <a:lnTo>
                  <a:pt x="91377" y="3389"/>
                </a:lnTo>
                <a:lnTo>
                  <a:pt x="91377" y="3426"/>
                </a:lnTo>
                <a:lnTo>
                  <a:pt x="91377" y="3464"/>
                </a:lnTo>
                <a:lnTo>
                  <a:pt x="91396" y="3482"/>
                </a:lnTo>
                <a:lnTo>
                  <a:pt x="91433" y="3519"/>
                </a:lnTo>
                <a:lnTo>
                  <a:pt x="91545" y="3538"/>
                </a:lnTo>
                <a:lnTo>
                  <a:pt x="91750" y="3575"/>
                </a:lnTo>
                <a:lnTo>
                  <a:pt x="91899" y="3613"/>
                </a:lnTo>
                <a:lnTo>
                  <a:pt x="92029" y="3687"/>
                </a:lnTo>
                <a:lnTo>
                  <a:pt x="92159" y="3761"/>
                </a:lnTo>
                <a:lnTo>
                  <a:pt x="92290" y="3855"/>
                </a:lnTo>
                <a:lnTo>
                  <a:pt x="92085" y="3985"/>
                </a:lnTo>
                <a:lnTo>
                  <a:pt x="91880" y="4097"/>
                </a:lnTo>
                <a:lnTo>
                  <a:pt x="91471" y="4320"/>
                </a:lnTo>
                <a:lnTo>
                  <a:pt x="91340" y="4376"/>
                </a:lnTo>
                <a:lnTo>
                  <a:pt x="91284" y="4413"/>
                </a:lnTo>
                <a:lnTo>
                  <a:pt x="91266" y="4450"/>
                </a:lnTo>
                <a:lnTo>
                  <a:pt x="91247" y="4469"/>
                </a:lnTo>
                <a:lnTo>
                  <a:pt x="91266" y="4525"/>
                </a:lnTo>
                <a:lnTo>
                  <a:pt x="91284" y="4581"/>
                </a:lnTo>
                <a:lnTo>
                  <a:pt x="91322" y="4618"/>
                </a:lnTo>
                <a:lnTo>
                  <a:pt x="91359" y="4618"/>
                </a:lnTo>
                <a:lnTo>
                  <a:pt x="91377" y="4599"/>
                </a:lnTo>
                <a:lnTo>
                  <a:pt x="91657" y="4506"/>
                </a:lnTo>
                <a:lnTo>
                  <a:pt x="91955" y="4376"/>
                </a:lnTo>
                <a:lnTo>
                  <a:pt x="92234" y="4208"/>
                </a:lnTo>
                <a:lnTo>
                  <a:pt x="92364" y="4115"/>
                </a:lnTo>
                <a:lnTo>
                  <a:pt x="92457" y="4022"/>
                </a:lnTo>
                <a:lnTo>
                  <a:pt x="92513" y="3929"/>
                </a:lnTo>
                <a:lnTo>
                  <a:pt x="92532" y="3873"/>
                </a:lnTo>
                <a:lnTo>
                  <a:pt x="92532" y="3836"/>
                </a:lnTo>
                <a:lnTo>
                  <a:pt x="92513" y="3743"/>
                </a:lnTo>
                <a:lnTo>
                  <a:pt x="92439" y="3668"/>
                </a:lnTo>
                <a:lnTo>
                  <a:pt x="92364" y="3613"/>
                </a:lnTo>
                <a:lnTo>
                  <a:pt x="92271" y="3538"/>
                </a:lnTo>
                <a:lnTo>
                  <a:pt x="92048" y="3445"/>
                </a:lnTo>
                <a:lnTo>
                  <a:pt x="91899" y="3389"/>
                </a:lnTo>
                <a:lnTo>
                  <a:pt x="91657" y="3352"/>
                </a:lnTo>
                <a:lnTo>
                  <a:pt x="91526" y="3333"/>
                </a:lnTo>
                <a:close/>
                <a:moveTo>
                  <a:pt x="1545" y="2775"/>
                </a:moveTo>
                <a:lnTo>
                  <a:pt x="1489" y="2793"/>
                </a:lnTo>
                <a:lnTo>
                  <a:pt x="1173" y="3017"/>
                </a:lnTo>
                <a:lnTo>
                  <a:pt x="950" y="3147"/>
                </a:lnTo>
                <a:lnTo>
                  <a:pt x="726" y="3296"/>
                </a:lnTo>
                <a:lnTo>
                  <a:pt x="521" y="3464"/>
                </a:lnTo>
                <a:lnTo>
                  <a:pt x="428" y="3557"/>
                </a:lnTo>
                <a:lnTo>
                  <a:pt x="354" y="3631"/>
                </a:lnTo>
                <a:lnTo>
                  <a:pt x="298" y="3724"/>
                </a:lnTo>
                <a:lnTo>
                  <a:pt x="261" y="3817"/>
                </a:lnTo>
                <a:lnTo>
                  <a:pt x="261" y="3892"/>
                </a:lnTo>
                <a:lnTo>
                  <a:pt x="261" y="3985"/>
                </a:lnTo>
                <a:lnTo>
                  <a:pt x="317" y="4059"/>
                </a:lnTo>
                <a:lnTo>
                  <a:pt x="372" y="4134"/>
                </a:lnTo>
                <a:lnTo>
                  <a:pt x="559" y="4283"/>
                </a:lnTo>
                <a:lnTo>
                  <a:pt x="745" y="4413"/>
                </a:lnTo>
                <a:lnTo>
                  <a:pt x="912" y="4506"/>
                </a:lnTo>
                <a:lnTo>
                  <a:pt x="1024" y="4562"/>
                </a:lnTo>
                <a:lnTo>
                  <a:pt x="1136" y="4599"/>
                </a:lnTo>
                <a:lnTo>
                  <a:pt x="1229" y="4637"/>
                </a:lnTo>
                <a:lnTo>
                  <a:pt x="1359" y="4637"/>
                </a:lnTo>
                <a:lnTo>
                  <a:pt x="1378" y="4618"/>
                </a:lnTo>
                <a:lnTo>
                  <a:pt x="1359" y="4599"/>
                </a:lnTo>
                <a:lnTo>
                  <a:pt x="1322" y="4525"/>
                </a:lnTo>
                <a:lnTo>
                  <a:pt x="1192" y="4413"/>
                </a:lnTo>
                <a:lnTo>
                  <a:pt x="931" y="4264"/>
                </a:lnTo>
                <a:lnTo>
                  <a:pt x="801" y="4171"/>
                </a:lnTo>
                <a:lnTo>
                  <a:pt x="689" y="4078"/>
                </a:lnTo>
                <a:lnTo>
                  <a:pt x="614" y="3985"/>
                </a:lnTo>
                <a:lnTo>
                  <a:pt x="577" y="3929"/>
                </a:lnTo>
                <a:lnTo>
                  <a:pt x="577" y="3892"/>
                </a:lnTo>
                <a:lnTo>
                  <a:pt x="577" y="3836"/>
                </a:lnTo>
                <a:lnTo>
                  <a:pt x="596" y="3780"/>
                </a:lnTo>
                <a:lnTo>
                  <a:pt x="633" y="3724"/>
                </a:lnTo>
                <a:lnTo>
                  <a:pt x="707" y="3668"/>
                </a:lnTo>
                <a:lnTo>
                  <a:pt x="856" y="3557"/>
                </a:lnTo>
                <a:lnTo>
                  <a:pt x="1005" y="3445"/>
                </a:lnTo>
                <a:lnTo>
                  <a:pt x="1322" y="3240"/>
                </a:lnTo>
                <a:lnTo>
                  <a:pt x="1508" y="3128"/>
                </a:lnTo>
                <a:lnTo>
                  <a:pt x="1601" y="3054"/>
                </a:lnTo>
                <a:lnTo>
                  <a:pt x="1638" y="3017"/>
                </a:lnTo>
                <a:lnTo>
                  <a:pt x="1657" y="2980"/>
                </a:lnTo>
                <a:lnTo>
                  <a:pt x="1657" y="2905"/>
                </a:lnTo>
                <a:lnTo>
                  <a:pt x="1638" y="2812"/>
                </a:lnTo>
                <a:lnTo>
                  <a:pt x="1620" y="2775"/>
                </a:lnTo>
                <a:close/>
                <a:moveTo>
                  <a:pt x="335" y="5027"/>
                </a:moveTo>
                <a:lnTo>
                  <a:pt x="298" y="5046"/>
                </a:lnTo>
                <a:lnTo>
                  <a:pt x="279" y="5065"/>
                </a:lnTo>
                <a:lnTo>
                  <a:pt x="261" y="5102"/>
                </a:lnTo>
                <a:lnTo>
                  <a:pt x="279" y="5158"/>
                </a:lnTo>
                <a:lnTo>
                  <a:pt x="298" y="5195"/>
                </a:lnTo>
                <a:lnTo>
                  <a:pt x="354" y="5232"/>
                </a:lnTo>
                <a:lnTo>
                  <a:pt x="484" y="5325"/>
                </a:lnTo>
                <a:lnTo>
                  <a:pt x="633" y="5400"/>
                </a:lnTo>
                <a:lnTo>
                  <a:pt x="950" y="5549"/>
                </a:lnTo>
                <a:lnTo>
                  <a:pt x="1173" y="5642"/>
                </a:lnTo>
                <a:lnTo>
                  <a:pt x="1043" y="5791"/>
                </a:lnTo>
                <a:lnTo>
                  <a:pt x="894" y="5921"/>
                </a:lnTo>
                <a:lnTo>
                  <a:pt x="596" y="6163"/>
                </a:lnTo>
                <a:lnTo>
                  <a:pt x="484" y="6275"/>
                </a:lnTo>
                <a:lnTo>
                  <a:pt x="447" y="6312"/>
                </a:lnTo>
                <a:lnTo>
                  <a:pt x="447" y="6349"/>
                </a:lnTo>
                <a:lnTo>
                  <a:pt x="447" y="6368"/>
                </a:lnTo>
                <a:lnTo>
                  <a:pt x="484" y="6368"/>
                </a:lnTo>
                <a:lnTo>
                  <a:pt x="652" y="6349"/>
                </a:lnTo>
                <a:lnTo>
                  <a:pt x="745" y="6312"/>
                </a:lnTo>
                <a:lnTo>
                  <a:pt x="894" y="6219"/>
                </a:lnTo>
                <a:lnTo>
                  <a:pt x="1043" y="6089"/>
                </a:lnTo>
                <a:lnTo>
                  <a:pt x="1210" y="5940"/>
                </a:lnTo>
                <a:lnTo>
                  <a:pt x="1359" y="5809"/>
                </a:lnTo>
                <a:lnTo>
                  <a:pt x="1452" y="5661"/>
                </a:lnTo>
                <a:lnTo>
                  <a:pt x="1471" y="5605"/>
                </a:lnTo>
                <a:lnTo>
                  <a:pt x="1471" y="5549"/>
                </a:lnTo>
                <a:lnTo>
                  <a:pt x="1452" y="5512"/>
                </a:lnTo>
                <a:lnTo>
                  <a:pt x="1415" y="5474"/>
                </a:lnTo>
                <a:lnTo>
                  <a:pt x="1173" y="5344"/>
                </a:lnTo>
                <a:lnTo>
                  <a:pt x="819" y="5158"/>
                </a:lnTo>
                <a:lnTo>
                  <a:pt x="633" y="5083"/>
                </a:lnTo>
                <a:lnTo>
                  <a:pt x="465" y="5027"/>
                </a:lnTo>
                <a:close/>
                <a:moveTo>
                  <a:pt x="92439" y="5102"/>
                </a:moveTo>
                <a:lnTo>
                  <a:pt x="92383" y="5121"/>
                </a:lnTo>
                <a:lnTo>
                  <a:pt x="92159" y="5251"/>
                </a:lnTo>
                <a:lnTo>
                  <a:pt x="91843" y="5437"/>
                </a:lnTo>
                <a:lnTo>
                  <a:pt x="91675" y="5530"/>
                </a:lnTo>
                <a:lnTo>
                  <a:pt x="91545" y="5642"/>
                </a:lnTo>
                <a:lnTo>
                  <a:pt x="91433" y="5735"/>
                </a:lnTo>
                <a:lnTo>
                  <a:pt x="91396" y="5791"/>
                </a:lnTo>
                <a:lnTo>
                  <a:pt x="91377" y="5828"/>
                </a:lnTo>
                <a:lnTo>
                  <a:pt x="91377" y="5884"/>
                </a:lnTo>
                <a:lnTo>
                  <a:pt x="91377" y="5921"/>
                </a:lnTo>
                <a:lnTo>
                  <a:pt x="91433" y="6014"/>
                </a:lnTo>
                <a:lnTo>
                  <a:pt x="91508" y="6089"/>
                </a:lnTo>
                <a:lnTo>
                  <a:pt x="91601" y="6163"/>
                </a:lnTo>
                <a:lnTo>
                  <a:pt x="91806" y="6312"/>
                </a:lnTo>
                <a:lnTo>
                  <a:pt x="91992" y="6405"/>
                </a:lnTo>
                <a:lnTo>
                  <a:pt x="92122" y="6498"/>
                </a:lnTo>
                <a:lnTo>
                  <a:pt x="92308" y="6610"/>
                </a:lnTo>
                <a:lnTo>
                  <a:pt x="92420" y="6647"/>
                </a:lnTo>
                <a:lnTo>
                  <a:pt x="92513" y="6647"/>
                </a:lnTo>
                <a:lnTo>
                  <a:pt x="92532" y="6629"/>
                </a:lnTo>
                <a:lnTo>
                  <a:pt x="92550" y="6591"/>
                </a:lnTo>
                <a:lnTo>
                  <a:pt x="92532" y="6536"/>
                </a:lnTo>
                <a:lnTo>
                  <a:pt x="92532" y="6498"/>
                </a:lnTo>
                <a:lnTo>
                  <a:pt x="92495" y="6442"/>
                </a:lnTo>
                <a:lnTo>
                  <a:pt x="92401" y="6349"/>
                </a:lnTo>
                <a:lnTo>
                  <a:pt x="92290" y="6256"/>
                </a:lnTo>
                <a:lnTo>
                  <a:pt x="92141" y="6163"/>
                </a:lnTo>
                <a:lnTo>
                  <a:pt x="91843" y="6014"/>
                </a:lnTo>
                <a:lnTo>
                  <a:pt x="91638" y="5903"/>
                </a:lnTo>
                <a:lnTo>
                  <a:pt x="92252" y="5400"/>
                </a:lnTo>
                <a:lnTo>
                  <a:pt x="92401" y="5214"/>
                </a:lnTo>
                <a:lnTo>
                  <a:pt x="92439" y="5158"/>
                </a:lnTo>
                <a:lnTo>
                  <a:pt x="92457" y="5121"/>
                </a:lnTo>
                <a:lnTo>
                  <a:pt x="92439" y="5102"/>
                </a:lnTo>
                <a:close/>
                <a:moveTo>
                  <a:pt x="1192" y="6833"/>
                </a:moveTo>
                <a:lnTo>
                  <a:pt x="1061" y="6908"/>
                </a:lnTo>
                <a:lnTo>
                  <a:pt x="931" y="6964"/>
                </a:lnTo>
                <a:lnTo>
                  <a:pt x="782" y="7057"/>
                </a:lnTo>
                <a:lnTo>
                  <a:pt x="652" y="7150"/>
                </a:lnTo>
                <a:lnTo>
                  <a:pt x="540" y="7243"/>
                </a:lnTo>
                <a:lnTo>
                  <a:pt x="447" y="7336"/>
                </a:lnTo>
                <a:lnTo>
                  <a:pt x="428" y="7392"/>
                </a:lnTo>
                <a:lnTo>
                  <a:pt x="410" y="7448"/>
                </a:lnTo>
                <a:lnTo>
                  <a:pt x="391" y="7522"/>
                </a:lnTo>
                <a:lnTo>
                  <a:pt x="410" y="7578"/>
                </a:lnTo>
                <a:lnTo>
                  <a:pt x="428" y="7634"/>
                </a:lnTo>
                <a:lnTo>
                  <a:pt x="465" y="7708"/>
                </a:lnTo>
                <a:lnTo>
                  <a:pt x="521" y="7783"/>
                </a:lnTo>
                <a:lnTo>
                  <a:pt x="596" y="7857"/>
                </a:lnTo>
                <a:lnTo>
                  <a:pt x="782" y="8006"/>
                </a:lnTo>
                <a:lnTo>
                  <a:pt x="1061" y="8211"/>
                </a:lnTo>
                <a:lnTo>
                  <a:pt x="1192" y="8286"/>
                </a:lnTo>
                <a:lnTo>
                  <a:pt x="1303" y="8304"/>
                </a:lnTo>
                <a:lnTo>
                  <a:pt x="1322" y="8304"/>
                </a:lnTo>
                <a:lnTo>
                  <a:pt x="1341" y="8286"/>
                </a:lnTo>
                <a:lnTo>
                  <a:pt x="1341" y="8230"/>
                </a:lnTo>
                <a:lnTo>
                  <a:pt x="1322" y="8174"/>
                </a:lnTo>
                <a:lnTo>
                  <a:pt x="1303" y="8099"/>
                </a:lnTo>
                <a:lnTo>
                  <a:pt x="1247" y="8044"/>
                </a:lnTo>
                <a:lnTo>
                  <a:pt x="1136" y="7932"/>
                </a:lnTo>
                <a:lnTo>
                  <a:pt x="894" y="7746"/>
                </a:lnTo>
                <a:lnTo>
                  <a:pt x="801" y="7653"/>
                </a:lnTo>
                <a:lnTo>
                  <a:pt x="763" y="7597"/>
                </a:lnTo>
                <a:lnTo>
                  <a:pt x="745" y="7541"/>
                </a:lnTo>
                <a:lnTo>
                  <a:pt x="763" y="7504"/>
                </a:lnTo>
                <a:lnTo>
                  <a:pt x="782" y="7448"/>
                </a:lnTo>
                <a:lnTo>
                  <a:pt x="838" y="7392"/>
                </a:lnTo>
                <a:lnTo>
                  <a:pt x="912" y="7336"/>
                </a:lnTo>
                <a:lnTo>
                  <a:pt x="1043" y="7280"/>
                </a:lnTo>
                <a:lnTo>
                  <a:pt x="1229" y="7169"/>
                </a:lnTo>
                <a:lnTo>
                  <a:pt x="1303" y="7113"/>
                </a:lnTo>
                <a:lnTo>
                  <a:pt x="1378" y="7057"/>
                </a:lnTo>
                <a:lnTo>
                  <a:pt x="1415" y="7001"/>
                </a:lnTo>
                <a:lnTo>
                  <a:pt x="1415" y="6927"/>
                </a:lnTo>
                <a:lnTo>
                  <a:pt x="1378" y="6871"/>
                </a:lnTo>
                <a:lnTo>
                  <a:pt x="1322" y="6833"/>
                </a:lnTo>
                <a:close/>
                <a:moveTo>
                  <a:pt x="91433" y="7094"/>
                </a:moveTo>
                <a:lnTo>
                  <a:pt x="91415" y="7113"/>
                </a:lnTo>
                <a:lnTo>
                  <a:pt x="91396" y="7150"/>
                </a:lnTo>
                <a:lnTo>
                  <a:pt x="91415" y="7187"/>
                </a:lnTo>
                <a:lnTo>
                  <a:pt x="91508" y="7280"/>
                </a:lnTo>
                <a:lnTo>
                  <a:pt x="91619" y="7411"/>
                </a:lnTo>
                <a:lnTo>
                  <a:pt x="91768" y="7541"/>
                </a:lnTo>
                <a:lnTo>
                  <a:pt x="92085" y="7764"/>
                </a:lnTo>
                <a:lnTo>
                  <a:pt x="92252" y="7895"/>
                </a:lnTo>
                <a:lnTo>
                  <a:pt x="91806" y="8062"/>
                </a:lnTo>
                <a:lnTo>
                  <a:pt x="91582" y="8137"/>
                </a:lnTo>
                <a:lnTo>
                  <a:pt x="91377" y="8230"/>
                </a:lnTo>
                <a:lnTo>
                  <a:pt x="91229" y="8286"/>
                </a:lnTo>
                <a:lnTo>
                  <a:pt x="91173" y="8323"/>
                </a:lnTo>
                <a:lnTo>
                  <a:pt x="91154" y="8342"/>
                </a:lnTo>
                <a:lnTo>
                  <a:pt x="91135" y="8379"/>
                </a:lnTo>
                <a:lnTo>
                  <a:pt x="91135" y="8435"/>
                </a:lnTo>
                <a:lnTo>
                  <a:pt x="91154" y="8490"/>
                </a:lnTo>
                <a:lnTo>
                  <a:pt x="91191" y="8528"/>
                </a:lnTo>
                <a:lnTo>
                  <a:pt x="91247" y="8528"/>
                </a:lnTo>
                <a:lnTo>
                  <a:pt x="91973" y="8248"/>
                </a:lnTo>
                <a:lnTo>
                  <a:pt x="92252" y="8155"/>
                </a:lnTo>
                <a:lnTo>
                  <a:pt x="92401" y="8099"/>
                </a:lnTo>
                <a:lnTo>
                  <a:pt x="92457" y="8062"/>
                </a:lnTo>
                <a:lnTo>
                  <a:pt x="92495" y="8044"/>
                </a:lnTo>
                <a:lnTo>
                  <a:pt x="92532" y="7951"/>
                </a:lnTo>
                <a:lnTo>
                  <a:pt x="92532" y="7876"/>
                </a:lnTo>
                <a:lnTo>
                  <a:pt x="92495" y="7802"/>
                </a:lnTo>
                <a:lnTo>
                  <a:pt x="92439" y="7727"/>
                </a:lnTo>
                <a:lnTo>
                  <a:pt x="92271" y="7615"/>
                </a:lnTo>
                <a:lnTo>
                  <a:pt x="92104" y="7504"/>
                </a:lnTo>
                <a:lnTo>
                  <a:pt x="91973" y="7392"/>
                </a:lnTo>
                <a:lnTo>
                  <a:pt x="91750" y="7224"/>
                </a:lnTo>
                <a:lnTo>
                  <a:pt x="91657" y="7150"/>
                </a:lnTo>
                <a:lnTo>
                  <a:pt x="91545" y="7113"/>
                </a:lnTo>
                <a:lnTo>
                  <a:pt x="91471" y="7094"/>
                </a:lnTo>
                <a:close/>
                <a:moveTo>
                  <a:pt x="279" y="8286"/>
                </a:moveTo>
                <a:lnTo>
                  <a:pt x="205" y="8304"/>
                </a:lnTo>
                <a:lnTo>
                  <a:pt x="112" y="8360"/>
                </a:lnTo>
                <a:lnTo>
                  <a:pt x="93" y="8379"/>
                </a:lnTo>
                <a:lnTo>
                  <a:pt x="93" y="8416"/>
                </a:lnTo>
                <a:lnTo>
                  <a:pt x="112" y="8472"/>
                </a:lnTo>
                <a:lnTo>
                  <a:pt x="168" y="8509"/>
                </a:lnTo>
                <a:lnTo>
                  <a:pt x="1229" y="9272"/>
                </a:lnTo>
                <a:lnTo>
                  <a:pt x="912" y="9514"/>
                </a:lnTo>
                <a:lnTo>
                  <a:pt x="596" y="9738"/>
                </a:lnTo>
                <a:lnTo>
                  <a:pt x="521" y="9794"/>
                </a:lnTo>
                <a:lnTo>
                  <a:pt x="372" y="9887"/>
                </a:lnTo>
                <a:lnTo>
                  <a:pt x="317" y="9943"/>
                </a:lnTo>
                <a:lnTo>
                  <a:pt x="279" y="9999"/>
                </a:lnTo>
                <a:lnTo>
                  <a:pt x="279" y="10017"/>
                </a:lnTo>
                <a:lnTo>
                  <a:pt x="279" y="10036"/>
                </a:lnTo>
                <a:lnTo>
                  <a:pt x="335" y="10054"/>
                </a:lnTo>
                <a:lnTo>
                  <a:pt x="391" y="10073"/>
                </a:lnTo>
                <a:lnTo>
                  <a:pt x="447" y="10054"/>
                </a:lnTo>
                <a:lnTo>
                  <a:pt x="577" y="10017"/>
                </a:lnTo>
                <a:lnTo>
                  <a:pt x="726" y="9943"/>
                </a:lnTo>
                <a:lnTo>
                  <a:pt x="894" y="9831"/>
                </a:lnTo>
                <a:lnTo>
                  <a:pt x="1192" y="9626"/>
                </a:lnTo>
                <a:lnTo>
                  <a:pt x="1378" y="9459"/>
                </a:lnTo>
                <a:lnTo>
                  <a:pt x="1489" y="9347"/>
                </a:lnTo>
                <a:lnTo>
                  <a:pt x="1527" y="9291"/>
                </a:lnTo>
                <a:lnTo>
                  <a:pt x="1527" y="9254"/>
                </a:lnTo>
                <a:lnTo>
                  <a:pt x="1508" y="9217"/>
                </a:lnTo>
                <a:lnTo>
                  <a:pt x="1471" y="9179"/>
                </a:lnTo>
                <a:lnTo>
                  <a:pt x="1341" y="9049"/>
                </a:lnTo>
                <a:lnTo>
                  <a:pt x="1117" y="8881"/>
                </a:lnTo>
                <a:lnTo>
                  <a:pt x="894" y="8732"/>
                </a:lnTo>
                <a:lnTo>
                  <a:pt x="596" y="8472"/>
                </a:lnTo>
                <a:lnTo>
                  <a:pt x="428" y="8342"/>
                </a:lnTo>
                <a:lnTo>
                  <a:pt x="354" y="8304"/>
                </a:lnTo>
                <a:lnTo>
                  <a:pt x="279" y="8286"/>
                </a:lnTo>
                <a:close/>
                <a:moveTo>
                  <a:pt x="92327" y="8993"/>
                </a:moveTo>
                <a:lnTo>
                  <a:pt x="92252" y="9030"/>
                </a:lnTo>
                <a:lnTo>
                  <a:pt x="92048" y="9123"/>
                </a:lnTo>
                <a:lnTo>
                  <a:pt x="91843" y="9272"/>
                </a:lnTo>
                <a:lnTo>
                  <a:pt x="91638" y="9440"/>
                </a:lnTo>
                <a:lnTo>
                  <a:pt x="91415" y="9645"/>
                </a:lnTo>
                <a:lnTo>
                  <a:pt x="91340" y="9719"/>
                </a:lnTo>
                <a:lnTo>
                  <a:pt x="91303" y="9794"/>
                </a:lnTo>
                <a:lnTo>
                  <a:pt x="91303" y="9868"/>
                </a:lnTo>
                <a:lnTo>
                  <a:pt x="91340" y="9943"/>
                </a:lnTo>
                <a:lnTo>
                  <a:pt x="91415" y="10036"/>
                </a:lnTo>
                <a:lnTo>
                  <a:pt x="91564" y="10129"/>
                </a:lnTo>
                <a:lnTo>
                  <a:pt x="91731" y="10222"/>
                </a:lnTo>
                <a:lnTo>
                  <a:pt x="92029" y="10371"/>
                </a:lnTo>
                <a:lnTo>
                  <a:pt x="92178" y="10427"/>
                </a:lnTo>
                <a:lnTo>
                  <a:pt x="92290" y="10445"/>
                </a:lnTo>
                <a:lnTo>
                  <a:pt x="92327" y="10445"/>
                </a:lnTo>
                <a:lnTo>
                  <a:pt x="92346" y="10427"/>
                </a:lnTo>
                <a:lnTo>
                  <a:pt x="92364" y="10371"/>
                </a:lnTo>
                <a:lnTo>
                  <a:pt x="92346" y="10315"/>
                </a:lnTo>
                <a:lnTo>
                  <a:pt x="92308" y="10241"/>
                </a:lnTo>
                <a:lnTo>
                  <a:pt x="92234" y="10166"/>
                </a:lnTo>
                <a:lnTo>
                  <a:pt x="92122" y="10110"/>
                </a:lnTo>
                <a:lnTo>
                  <a:pt x="91992" y="10036"/>
                </a:lnTo>
                <a:lnTo>
                  <a:pt x="91564" y="9831"/>
                </a:lnTo>
                <a:lnTo>
                  <a:pt x="91787" y="9663"/>
                </a:lnTo>
                <a:lnTo>
                  <a:pt x="92010" y="9477"/>
                </a:lnTo>
                <a:lnTo>
                  <a:pt x="92215" y="9272"/>
                </a:lnTo>
                <a:lnTo>
                  <a:pt x="92308" y="9161"/>
                </a:lnTo>
                <a:lnTo>
                  <a:pt x="92383" y="9049"/>
                </a:lnTo>
                <a:lnTo>
                  <a:pt x="92401" y="8993"/>
                </a:lnTo>
                <a:close/>
                <a:moveTo>
                  <a:pt x="1434" y="10296"/>
                </a:moveTo>
                <a:lnTo>
                  <a:pt x="1322" y="10315"/>
                </a:lnTo>
                <a:lnTo>
                  <a:pt x="1247" y="10334"/>
                </a:lnTo>
                <a:lnTo>
                  <a:pt x="1136" y="10371"/>
                </a:lnTo>
                <a:lnTo>
                  <a:pt x="1043" y="10445"/>
                </a:lnTo>
                <a:lnTo>
                  <a:pt x="838" y="10613"/>
                </a:lnTo>
                <a:lnTo>
                  <a:pt x="521" y="10799"/>
                </a:lnTo>
                <a:lnTo>
                  <a:pt x="335" y="10929"/>
                </a:lnTo>
                <a:lnTo>
                  <a:pt x="279" y="10985"/>
                </a:lnTo>
                <a:lnTo>
                  <a:pt x="242" y="11041"/>
                </a:lnTo>
                <a:lnTo>
                  <a:pt x="205" y="11116"/>
                </a:lnTo>
                <a:lnTo>
                  <a:pt x="205" y="11171"/>
                </a:lnTo>
                <a:lnTo>
                  <a:pt x="205" y="11209"/>
                </a:lnTo>
                <a:lnTo>
                  <a:pt x="223" y="11246"/>
                </a:lnTo>
                <a:lnTo>
                  <a:pt x="279" y="11339"/>
                </a:lnTo>
                <a:lnTo>
                  <a:pt x="391" y="11432"/>
                </a:lnTo>
                <a:lnTo>
                  <a:pt x="559" y="11581"/>
                </a:lnTo>
                <a:lnTo>
                  <a:pt x="856" y="11786"/>
                </a:lnTo>
                <a:lnTo>
                  <a:pt x="1024" y="11879"/>
                </a:lnTo>
                <a:lnTo>
                  <a:pt x="1173" y="11935"/>
                </a:lnTo>
                <a:lnTo>
                  <a:pt x="1285" y="11972"/>
                </a:lnTo>
                <a:lnTo>
                  <a:pt x="1322" y="11953"/>
                </a:lnTo>
                <a:lnTo>
                  <a:pt x="1359" y="11935"/>
                </a:lnTo>
                <a:lnTo>
                  <a:pt x="1359" y="11898"/>
                </a:lnTo>
                <a:lnTo>
                  <a:pt x="1359" y="11860"/>
                </a:lnTo>
                <a:lnTo>
                  <a:pt x="1285" y="11767"/>
                </a:lnTo>
                <a:lnTo>
                  <a:pt x="1173" y="11674"/>
                </a:lnTo>
                <a:lnTo>
                  <a:pt x="1043" y="11544"/>
                </a:lnTo>
                <a:lnTo>
                  <a:pt x="726" y="11320"/>
                </a:lnTo>
                <a:lnTo>
                  <a:pt x="521" y="11171"/>
                </a:lnTo>
                <a:lnTo>
                  <a:pt x="782" y="11004"/>
                </a:lnTo>
                <a:lnTo>
                  <a:pt x="1061" y="10836"/>
                </a:lnTo>
                <a:lnTo>
                  <a:pt x="1192" y="10743"/>
                </a:lnTo>
                <a:lnTo>
                  <a:pt x="1322" y="10632"/>
                </a:lnTo>
                <a:lnTo>
                  <a:pt x="1434" y="10520"/>
                </a:lnTo>
                <a:lnTo>
                  <a:pt x="1508" y="10408"/>
                </a:lnTo>
                <a:lnTo>
                  <a:pt x="1545" y="10352"/>
                </a:lnTo>
                <a:lnTo>
                  <a:pt x="1527" y="10315"/>
                </a:lnTo>
                <a:lnTo>
                  <a:pt x="1489" y="10296"/>
                </a:lnTo>
                <a:close/>
                <a:moveTo>
                  <a:pt x="91322" y="10855"/>
                </a:moveTo>
                <a:lnTo>
                  <a:pt x="91284" y="10874"/>
                </a:lnTo>
                <a:lnTo>
                  <a:pt x="91266" y="10874"/>
                </a:lnTo>
                <a:lnTo>
                  <a:pt x="91266" y="10911"/>
                </a:lnTo>
                <a:lnTo>
                  <a:pt x="91284" y="10929"/>
                </a:lnTo>
                <a:lnTo>
                  <a:pt x="91377" y="11004"/>
                </a:lnTo>
                <a:lnTo>
                  <a:pt x="91675" y="11171"/>
                </a:lnTo>
                <a:lnTo>
                  <a:pt x="92178" y="11395"/>
                </a:lnTo>
                <a:lnTo>
                  <a:pt x="91973" y="11507"/>
                </a:lnTo>
                <a:lnTo>
                  <a:pt x="91768" y="11618"/>
                </a:lnTo>
                <a:lnTo>
                  <a:pt x="91582" y="11767"/>
                </a:lnTo>
                <a:lnTo>
                  <a:pt x="91396" y="11916"/>
                </a:lnTo>
                <a:lnTo>
                  <a:pt x="91229" y="12084"/>
                </a:lnTo>
                <a:lnTo>
                  <a:pt x="91154" y="12177"/>
                </a:lnTo>
                <a:lnTo>
                  <a:pt x="91117" y="12214"/>
                </a:lnTo>
                <a:lnTo>
                  <a:pt x="91117" y="12251"/>
                </a:lnTo>
                <a:lnTo>
                  <a:pt x="91117" y="12326"/>
                </a:lnTo>
                <a:lnTo>
                  <a:pt x="91135" y="12382"/>
                </a:lnTo>
                <a:lnTo>
                  <a:pt x="91154" y="12400"/>
                </a:lnTo>
                <a:lnTo>
                  <a:pt x="91173" y="12419"/>
                </a:lnTo>
                <a:lnTo>
                  <a:pt x="91210" y="12419"/>
                </a:lnTo>
                <a:lnTo>
                  <a:pt x="91247" y="12400"/>
                </a:lnTo>
                <a:lnTo>
                  <a:pt x="91396" y="12270"/>
                </a:lnTo>
                <a:lnTo>
                  <a:pt x="91545" y="12158"/>
                </a:lnTo>
                <a:lnTo>
                  <a:pt x="91675" y="12028"/>
                </a:lnTo>
                <a:lnTo>
                  <a:pt x="91824" y="11898"/>
                </a:lnTo>
                <a:lnTo>
                  <a:pt x="91992" y="11804"/>
                </a:lnTo>
                <a:lnTo>
                  <a:pt x="92215" y="11693"/>
                </a:lnTo>
                <a:lnTo>
                  <a:pt x="92420" y="11562"/>
                </a:lnTo>
                <a:lnTo>
                  <a:pt x="92495" y="11507"/>
                </a:lnTo>
                <a:lnTo>
                  <a:pt x="92532" y="11451"/>
                </a:lnTo>
                <a:lnTo>
                  <a:pt x="92532" y="11395"/>
                </a:lnTo>
                <a:lnTo>
                  <a:pt x="92513" y="11339"/>
                </a:lnTo>
                <a:lnTo>
                  <a:pt x="92457" y="11265"/>
                </a:lnTo>
                <a:lnTo>
                  <a:pt x="92383" y="11209"/>
                </a:lnTo>
                <a:lnTo>
                  <a:pt x="92178" y="11116"/>
                </a:lnTo>
                <a:lnTo>
                  <a:pt x="91936" y="11004"/>
                </a:lnTo>
                <a:lnTo>
                  <a:pt x="91694" y="10929"/>
                </a:lnTo>
                <a:lnTo>
                  <a:pt x="91489" y="10892"/>
                </a:lnTo>
                <a:lnTo>
                  <a:pt x="91322" y="10855"/>
                </a:lnTo>
                <a:close/>
                <a:moveTo>
                  <a:pt x="261" y="12158"/>
                </a:moveTo>
                <a:lnTo>
                  <a:pt x="242" y="12195"/>
                </a:lnTo>
                <a:lnTo>
                  <a:pt x="223" y="12233"/>
                </a:lnTo>
                <a:lnTo>
                  <a:pt x="223" y="12307"/>
                </a:lnTo>
                <a:lnTo>
                  <a:pt x="242" y="12344"/>
                </a:lnTo>
                <a:lnTo>
                  <a:pt x="279" y="12400"/>
                </a:lnTo>
                <a:lnTo>
                  <a:pt x="372" y="12512"/>
                </a:lnTo>
                <a:lnTo>
                  <a:pt x="503" y="12624"/>
                </a:lnTo>
                <a:lnTo>
                  <a:pt x="670" y="12717"/>
                </a:lnTo>
                <a:lnTo>
                  <a:pt x="1005" y="12922"/>
                </a:lnTo>
                <a:lnTo>
                  <a:pt x="1229" y="13052"/>
                </a:lnTo>
                <a:lnTo>
                  <a:pt x="1117" y="13126"/>
                </a:lnTo>
                <a:lnTo>
                  <a:pt x="1005" y="13201"/>
                </a:lnTo>
                <a:lnTo>
                  <a:pt x="726" y="13331"/>
                </a:lnTo>
                <a:lnTo>
                  <a:pt x="577" y="13406"/>
                </a:lnTo>
                <a:lnTo>
                  <a:pt x="465" y="13480"/>
                </a:lnTo>
                <a:lnTo>
                  <a:pt x="354" y="13573"/>
                </a:lnTo>
                <a:lnTo>
                  <a:pt x="279" y="13666"/>
                </a:lnTo>
                <a:lnTo>
                  <a:pt x="279" y="13685"/>
                </a:lnTo>
                <a:lnTo>
                  <a:pt x="279" y="13704"/>
                </a:lnTo>
                <a:lnTo>
                  <a:pt x="317" y="13722"/>
                </a:lnTo>
                <a:lnTo>
                  <a:pt x="465" y="13722"/>
                </a:lnTo>
                <a:lnTo>
                  <a:pt x="633" y="13685"/>
                </a:lnTo>
                <a:lnTo>
                  <a:pt x="726" y="13666"/>
                </a:lnTo>
                <a:lnTo>
                  <a:pt x="875" y="13610"/>
                </a:lnTo>
                <a:lnTo>
                  <a:pt x="1024" y="13536"/>
                </a:lnTo>
                <a:lnTo>
                  <a:pt x="1303" y="13350"/>
                </a:lnTo>
                <a:lnTo>
                  <a:pt x="1434" y="13257"/>
                </a:lnTo>
                <a:lnTo>
                  <a:pt x="1527" y="13164"/>
                </a:lnTo>
                <a:lnTo>
                  <a:pt x="1545" y="13108"/>
                </a:lnTo>
                <a:lnTo>
                  <a:pt x="1564" y="13052"/>
                </a:lnTo>
                <a:lnTo>
                  <a:pt x="1564" y="12977"/>
                </a:lnTo>
                <a:lnTo>
                  <a:pt x="1527" y="12903"/>
                </a:lnTo>
                <a:lnTo>
                  <a:pt x="1489" y="12847"/>
                </a:lnTo>
                <a:lnTo>
                  <a:pt x="1415" y="12791"/>
                </a:lnTo>
                <a:lnTo>
                  <a:pt x="1247" y="12680"/>
                </a:lnTo>
                <a:lnTo>
                  <a:pt x="912" y="12475"/>
                </a:lnTo>
                <a:lnTo>
                  <a:pt x="745" y="12363"/>
                </a:lnTo>
                <a:lnTo>
                  <a:pt x="503" y="12214"/>
                </a:lnTo>
                <a:lnTo>
                  <a:pt x="391" y="12158"/>
                </a:lnTo>
                <a:close/>
                <a:moveTo>
                  <a:pt x="92290" y="12624"/>
                </a:moveTo>
                <a:lnTo>
                  <a:pt x="92178" y="12661"/>
                </a:lnTo>
                <a:lnTo>
                  <a:pt x="92048" y="12735"/>
                </a:lnTo>
                <a:lnTo>
                  <a:pt x="91806" y="12922"/>
                </a:lnTo>
                <a:lnTo>
                  <a:pt x="91657" y="13052"/>
                </a:lnTo>
                <a:lnTo>
                  <a:pt x="91415" y="13238"/>
                </a:lnTo>
                <a:lnTo>
                  <a:pt x="91322" y="13331"/>
                </a:lnTo>
                <a:lnTo>
                  <a:pt x="91266" y="13406"/>
                </a:lnTo>
                <a:lnTo>
                  <a:pt x="91229" y="13499"/>
                </a:lnTo>
                <a:lnTo>
                  <a:pt x="91210" y="13536"/>
                </a:lnTo>
                <a:lnTo>
                  <a:pt x="91229" y="13592"/>
                </a:lnTo>
                <a:lnTo>
                  <a:pt x="91266" y="13685"/>
                </a:lnTo>
                <a:lnTo>
                  <a:pt x="91377" y="13797"/>
                </a:lnTo>
                <a:lnTo>
                  <a:pt x="91638" y="14020"/>
                </a:lnTo>
                <a:lnTo>
                  <a:pt x="91899" y="14206"/>
                </a:lnTo>
                <a:lnTo>
                  <a:pt x="92197" y="14374"/>
                </a:lnTo>
                <a:lnTo>
                  <a:pt x="92346" y="14430"/>
                </a:lnTo>
                <a:lnTo>
                  <a:pt x="92495" y="14485"/>
                </a:lnTo>
                <a:lnTo>
                  <a:pt x="92569" y="14485"/>
                </a:lnTo>
                <a:lnTo>
                  <a:pt x="92588" y="14467"/>
                </a:lnTo>
                <a:lnTo>
                  <a:pt x="92606" y="14430"/>
                </a:lnTo>
                <a:lnTo>
                  <a:pt x="92588" y="14355"/>
                </a:lnTo>
                <a:lnTo>
                  <a:pt x="92569" y="14318"/>
                </a:lnTo>
                <a:lnTo>
                  <a:pt x="92550" y="14281"/>
                </a:lnTo>
                <a:lnTo>
                  <a:pt x="92513" y="14243"/>
                </a:lnTo>
                <a:lnTo>
                  <a:pt x="92401" y="14188"/>
                </a:lnTo>
                <a:lnTo>
                  <a:pt x="92197" y="14094"/>
                </a:lnTo>
                <a:lnTo>
                  <a:pt x="91787" y="13834"/>
                </a:lnTo>
                <a:lnTo>
                  <a:pt x="91601" y="13704"/>
                </a:lnTo>
                <a:lnTo>
                  <a:pt x="91415" y="13555"/>
                </a:lnTo>
                <a:lnTo>
                  <a:pt x="91638" y="13387"/>
                </a:lnTo>
                <a:lnTo>
                  <a:pt x="91955" y="13145"/>
                </a:lnTo>
                <a:lnTo>
                  <a:pt x="92104" y="13015"/>
                </a:lnTo>
                <a:lnTo>
                  <a:pt x="92234" y="12903"/>
                </a:lnTo>
                <a:lnTo>
                  <a:pt x="92327" y="12791"/>
                </a:lnTo>
                <a:lnTo>
                  <a:pt x="92364" y="12735"/>
                </a:lnTo>
                <a:lnTo>
                  <a:pt x="92364" y="12698"/>
                </a:lnTo>
                <a:lnTo>
                  <a:pt x="92364" y="12661"/>
                </a:lnTo>
                <a:lnTo>
                  <a:pt x="92346" y="12624"/>
                </a:lnTo>
                <a:close/>
                <a:moveTo>
                  <a:pt x="1527" y="14076"/>
                </a:moveTo>
                <a:lnTo>
                  <a:pt x="1396" y="14094"/>
                </a:lnTo>
                <a:lnTo>
                  <a:pt x="1303" y="14113"/>
                </a:lnTo>
                <a:lnTo>
                  <a:pt x="1192" y="14150"/>
                </a:lnTo>
                <a:lnTo>
                  <a:pt x="1080" y="14225"/>
                </a:lnTo>
                <a:lnTo>
                  <a:pt x="838" y="14337"/>
                </a:lnTo>
                <a:lnTo>
                  <a:pt x="596" y="14430"/>
                </a:lnTo>
                <a:lnTo>
                  <a:pt x="484" y="14467"/>
                </a:lnTo>
                <a:lnTo>
                  <a:pt x="410" y="14504"/>
                </a:lnTo>
                <a:lnTo>
                  <a:pt x="335" y="14560"/>
                </a:lnTo>
                <a:lnTo>
                  <a:pt x="335" y="14597"/>
                </a:lnTo>
                <a:lnTo>
                  <a:pt x="317" y="14634"/>
                </a:lnTo>
                <a:lnTo>
                  <a:pt x="335" y="14672"/>
                </a:lnTo>
                <a:lnTo>
                  <a:pt x="354" y="14728"/>
                </a:lnTo>
                <a:lnTo>
                  <a:pt x="447" y="14839"/>
                </a:lnTo>
                <a:lnTo>
                  <a:pt x="596" y="14988"/>
                </a:lnTo>
                <a:lnTo>
                  <a:pt x="856" y="15230"/>
                </a:lnTo>
                <a:lnTo>
                  <a:pt x="1005" y="15342"/>
                </a:lnTo>
                <a:lnTo>
                  <a:pt x="1117" y="15435"/>
                </a:lnTo>
                <a:lnTo>
                  <a:pt x="1229" y="15491"/>
                </a:lnTo>
                <a:lnTo>
                  <a:pt x="1285" y="15491"/>
                </a:lnTo>
                <a:lnTo>
                  <a:pt x="1303" y="15454"/>
                </a:lnTo>
                <a:lnTo>
                  <a:pt x="1322" y="15416"/>
                </a:lnTo>
                <a:lnTo>
                  <a:pt x="1303" y="15361"/>
                </a:lnTo>
                <a:lnTo>
                  <a:pt x="1285" y="15305"/>
                </a:lnTo>
                <a:lnTo>
                  <a:pt x="1210" y="15193"/>
                </a:lnTo>
                <a:lnTo>
                  <a:pt x="1098" y="15063"/>
                </a:lnTo>
                <a:lnTo>
                  <a:pt x="838" y="14839"/>
                </a:lnTo>
                <a:lnTo>
                  <a:pt x="670" y="14690"/>
                </a:lnTo>
                <a:lnTo>
                  <a:pt x="912" y="14616"/>
                </a:lnTo>
                <a:lnTo>
                  <a:pt x="1154" y="14523"/>
                </a:lnTo>
                <a:lnTo>
                  <a:pt x="1285" y="14467"/>
                </a:lnTo>
                <a:lnTo>
                  <a:pt x="1396" y="14392"/>
                </a:lnTo>
                <a:lnTo>
                  <a:pt x="1489" y="14318"/>
                </a:lnTo>
                <a:lnTo>
                  <a:pt x="1583" y="14225"/>
                </a:lnTo>
                <a:lnTo>
                  <a:pt x="1620" y="14169"/>
                </a:lnTo>
                <a:lnTo>
                  <a:pt x="1620" y="14113"/>
                </a:lnTo>
                <a:lnTo>
                  <a:pt x="1583" y="14094"/>
                </a:lnTo>
                <a:lnTo>
                  <a:pt x="1527" y="14076"/>
                </a:lnTo>
                <a:close/>
                <a:moveTo>
                  <a:pt x="91377" y="14765"/>
                </a:moveTo>
                <a:lnTo>
                  <a:pt x="91340" y="14783"/>
                </a:lnTo>
                <a:lnTo>
                  <a:pt x="91322" y="14802"/>
                </a:lnTo>
                <a:lnTo>
                  <a:pt x="91322" y="14839"/>
                </a:lnTo>
                <a:lnTo>
                  <a:pt x="91322" y="14895"/>
                </a:lnTo>
                <a:lnTo>
                  <a:pt x="91359" y="14932"/>
                </a:lnTo>
                <a:lnTo>
                  <a:pt x="91396" y="14970"/>
                </a:lnTo>
                <a:lnTo>
                  <a:pt x="91508" y="15025"/>
                </a:lnTo>
                <a:lnTo>
                  <a:pt x="91731" y="15137"/>
                </a:lnTo>
                <a:lnTo>
                  <a:pt x="91973" y="15286"/>
                </a:lnTo>
                <a:lnTo>
                  <a:pt x="92104" y="15379"/>
                </a:lnTo>
                <a:lnTo>
                  <a:pt x="92159" y="15435"/>
                </a:lnTo>
                <a:lnTo>
                  <a:pt x="92178" y="15472"/>
                </a:lnTo>
                <a:lnTo>
                  <a:pt x="92197" y="15528"/>
                </a:lnTo>
                <a:lnTo>
                  <a:pt x="92178" y="15584"/>
                </a:lnTo>
                <a:lnTo>
                  <a:pt x="92159" y="15621"/>
                </a:lnTo>
                <a:lnTo>
                  <a:pt x="92141" y="15640"/>
                </a:lnTo>
                <a:lnTo>
                  <a:pt x="92029" y="15677"/>
                </a:lnTo>
                <a:lnTo>
                  <a:pt x="91917" y="15714"/>
                </a:lnTo>
                <a:lnTo>
                  <a:pt x="91768" y="15751"/>
                </a:lnTo>
                <a:lnTo>
                  <a:pt x="91526" y="15845"/>
                </a:lnTo>
                <a:lnTo>
                  <a:pt x="91415" y="15900"/>
                </a:lnTo>
                <a:lnTo>
                  <a:pt x="91322" y="15956"/>
                </a:lnTo>
                <a:lnTo>
                  <a:pt x="91266" y="16012"/>
                </a:lnTo>
                <a:lnTo>
                  <a:pt x="91247" y="16049"/>
                </a:lnTo>
                <a:lnTo>
                  <a:pt x="91247" y="16068"/>
                </a:lnTo>
                <a:lnTo>
                  <a:pt x="91266" y="16105"/>
                </a:lnTo>
                <a:lnTo>
                  <a:pt x="91284" y="16142"/>
                </a:lnTo>
                <a:lnTo>
                  <a:pt x="91359" y="16161"/>
                </a:lnTo>
                <a:lnTo>
                  <a:pt x="91452" y="16161"/>
                </a:lnTo>
                <a:lnTo>
                  <a:pt x="91564" y="16142"/>
                </a:lnTo>
                <a:lnTo>
                  <a:pt x="91768" y="16068"/>
                </a:lnTo>
                <a:lnTo>
                  <a:pt x="91917" y="15994"/>
                </a:lnTo>
                <a:lnTo>
                  <a:pt x="92085" y="15919"/>
                </a:lnTo>
                <a:lnTo>
                  <a:pt x="92290" y="15845"/>
                </a:lnTo>
                <a:lnTo>
                  <a:pt x="92383" y="15789"/>
                </a:lnTo>
                <a:lnTo>
                  <a:pt x="92457" y="15714"/>
                </a:lnTo>
                <a:lnTo>
                  <a:pt x="92513" y="15640"/>
                </a:lnTo>
                <a:lnTo>
                  <a:pt x="92532" y="15565"/>
                </a:lnTo>
                <a:lnTo>
                  <a:pt x="92513" y="15472"/>
                </a:lnTo>
                <a:lnTo>
                  <a:pt x="92476" y="15379"/>
                </a:lnTo>
                <a:lnTo>
                  <a:pt x="92401" y="15305"/>
                </a:lnTo>
                <a:lnTo>
                  <a:pt x="92308" y="15230"/>
                </a:lnTo>
                <a:lnTo>
                  <a:pt x="92122" y="15100"/>
                </a:lnTo>
                <a:lnTo>
                  <a:pt x="91936" y="15007"/>
                </a:lnTo>
                <a:lnTo>
                  <a:pt x="91806" y="14932"/>
                </a:lnTo>
                <a:lnTo>
                  <a:pt x="91582" y="14802"/>
                </a:lnTo>
                <a:lnTo>
                  <a:pt x="91471" y="14765"/>
                </a:lnTo>
                <a:close/>
                <a:moveTo>
                  <a:pt x="112" y="15565"/>
                </a:moveTo>
                <a:lnTo>
                  <a:pt x="74" y="15584"/>
                </a:lnTo>
                <a:lnTo>
                  <a:pt x="37" y="15621"/>
                </a:lnTo>
                <a:lnTo>
                  <a:pt x="0" y="15677"/>
                </a:lnTo>
                <a:lnTo>
                  <a:pt x="0" y="15733"/>
                </a:lnTo>
                <a:lnTo>
                  <a:pt x="0" y="15770"/>
                </a:lnTo>
                <a:lnTo>
                  <a:pt x="37" y="15807"/>
                </a:lnTo>
                <a:lnTo>
                  <a:pt x="56" y="15826"/>
                </a:lnTo>
                <a:lnTo>
                  <a:pt x="279" y="15975"/>
                </a:lnTo>
                <a:lnTo>
                  <a:pt x="521" y="16105"/>
                </a:lnTo>
                <a:lnTo>
                  <a:pt x="763" y="16198"/>
                </a:lnTo>
                <a:lnTo>
                  <a:pt x="1005" y="16291"/>
                </a:lnTo>
                <a:lnTo>
                  <a:pt x="838" y="16422"/>
                </a:lnTo>
                <a:lnTo>
                  <a:pt x="559" y="16627"/>
                </a:lnTo>
                <a:lnTo>
                  <a:pt x="447" y="16720"/>
                </a:lnTo>
                <a:lnTo>
                  <a:pt x="354" y="16813"/>
                </a:lnTo>
                <a:lnTo>
                  <a:pt x="335" y="16850"/>
                </a:lnTo>
                <a:lnTo>
                  <a:pt x="335" y="16887"/>
                </a:lnTo>
                <a:lnTo>
                  <a:pt x="354" y="16924"/>
                </a:lnTo>
                <a:lnTo>
                  <a:pt x="391" y="16943"/>
                </a:lnTo>
                <a:lnTo>
                  <a:pt x="428" y="16943"/>
                </a:lnTo>
                <a:lnTo>
                  <a:pt x="484" y="16924"/>
                </a:lnTo>
                <a:lnTo>
                  <a:pt x="614" y="16887"/>
                </a:lnTo>
                <a:lnTo>
                  <a:pt x="763" y="16813"/>
                </a:lnTo>
                <a:lnTo>
                  <a:pt x="931" y="16720"/>
                </a:lnTo>
                <a:lnTo>
                  <a:pt x="1080" y="16608"/>
                </a:lnTo>
                <a:lnTo>
                  <a:pt x="1229" y="16496"/>
                </a:lnTo>
                <a:lnTo>
                  <a:pt x="1322" y="16403"/>
                </a:lnTo>
                <a:lnTo>
                  <a:pt x="1359" y="16329"/>
                </a:lnTo>
                <a:lnTo>
                  <a:pt x="1378" y="16291"/>
                </a:lnTo>
                <a:lnTo>
                  <a:pt x="1378" y="16236"/>
                </a:lnTo>
                <a:lnTo>
                  <a:pt x="1359" y="16198"/>
                </a:lnTo>
                <a:lnTo>
                  <a:pt x="1322" y="16161"/>
                </a:lnTo>
                <a:lnTo>
                  <a:pt x="1229" y="16087"/>
                </a:lnTo>
                <a:lnTo>
                  <a:pt x="1117" y="16031"/>
                </a:lnTo>
                <a:lnTo>
                  <a:pt x="875" y="15938"/>
                </a:lnTo>
                <a:lnTo>
                  <a:pt x="652" y="15863"/>
                </a:lnTo>
                <a:lnTo>
                  <a:pt x="540" y="15789"/>
                </a:lnTo>
                <a:lnTo>
                  <a:pt x="391" y="15677"/>
                </a:lnTo>
                <a:lnTo>
                  <a:pt x="242" y="15603"/>
                </a:lnTo>
                <a:lnTo>
                  <a:pt x="168" y="15584"/>
                </a:lnTo>
                <a:lnTo>
                  <a:pt x="112" y="15565"/>
                </a:lnTo>
                <a:close/>
                <a:moveTo>
                  <a:pt x="92513" y="16608"/>
                </a:moveTo>
                <a:lnTo>
                  <a:pt x="92439" y="16627"/>
                </a:lnTo>
                <a:lnTo>
                  <a:pt x="92290" y="16701"/>
                </a:lnTo>
                <a:lnTo>
                  <a:pt x="92029" y="16850"/>
                </a:lnTo>
                <a:lnTo>
                  <a:pt x="91862" y="16906"/>
                </a:lnTo>
                <a:lnTo>
                  <a:pt x="91657" y="16962"/>
                </a:lnTo>
                <a:lnTo>
                  <a:pt x="91452" y="17036"/>
                </a:lnTo>
                <a:lnTo>
                  <a:pt x="91359" y="17073"/>
                </a:lnTo>
                <a:lnTo>
                  <a:pt x="91303" y="17111"/>
                </a:lnTo>
                <a:lnTo>
                  <a:pt x="91266" y="17166"/>
                </a:lnTo>
                <a:lnTo>
                  <a:pt x="91247" y="17222"/>
                </a:lnTo>
                <a:lnTo>
                  <a:pt x="91247" y="17278"/>
                </a:lnTo>
                <a:lnTo>
                  <a:pt x="91284" y="17334"/>
                </a:lnTo>
                <a:lnTo>
                  <a:pt x="91322" y="17390"/>
                </a:lnTo>
                <a:lnTo>
                  <a:pt x="91377" y="17446"/>
                </a:lnTo>
                <a:lnTo>
                  <a:pt x="91526" y="17557"/>
                </a:lnTo>
                <a:lnTo>
                  <a:pt x="91694" y="17669"/>
                </a:lnTo>
                <a:lnTo>
                  <a:pt x="91862" y="17762"/>
                </a:lnTo>
                <a:lnTo>
                  <a:pt x="92122" y="17911"/>
                </a:lnTo>
                <a:lnTo>
                  <a:pt x="92234" y="17967"/>
                </a:lnTo>
                <a:lnTo>
                  <a:pt x="92401" y="18060"/>
                </a:lnTo>
                <a:lnTo>
                  <a:pt x="92476" y="18097"/>
                </a:lnTo>
                <a:lnTo>
                  <a:pt x="92569" y="18116"/>
                </a:lnTo>
                <a:lnTo>
                  <a:pt x="92662" y="18116"/>
                </a:lnTo>
                <a:lnTo>
                  <a:pt x="92662" y="18097"/>
                </a:lnTo>
                <a:lnTo>
                  <a:pt x="92681" y="18060"/>
                </a:lnTo>
                <a:lnTo>
                  <a:pt x="92662" y="18042"/>
                </a:lnTo>
                <a:lnTo>
                  <a:pt x="92625" y="17967"/>
                </a:lnTo>
                <a:lnTo>
                  <a:pt x="92569" y="17911"/>
                </a:lnTo>
                <a:lnTo>
                  <a:pt x="92495" y="17837"/>
                </a:lnTo>
                <a:lnTo>
                  <a:pt x="92308" y="17706"/>
                </a:lnTo>
                <a:lnTo>
                  <a:pt x="92197" y="17632"/>
                </a:lnTo>
                <a:lnTo>
                  <a:pt x="91657" y="17278"/>
                </a:lnTo>
                <a:lnTo>
                  <a:pt x="91862" y="17185"/>
                </a:lnTo>
                <a:lnTo>
                  <a:pt x="92234" y="17018"/>
                </a:lnTo>
                <a:lnTo>
                  <a:pt x="92401" y="16924"/>
                </a:lnTo>
                <a:lnTo>
                  <a:pt x="92532" y="16813"/>
                </a:lnTo>
                <a:lnTo>
                  <a:pt x="92569" y="16757"/>
                </a:lnTo>
                <a:lnTo>
                  <a:pt x="92588" y="16720"/>
                </a:lnTo>
                <a:lnTo>
                  <a:pt x="92588" y="16664"/>
                </a:lnTo>
                <a:lnTo>
                  <a:pt x="92550" y="16627"/>
                </a:lnTo>
                <a:lnTo>
                  <a:pt x="92513" y="16608"/>
                </a:lnTo>
                <a:close/>
                <a:moveTo>
                  <a:pt x="1341" y="17241"/>
                </a:moveTo>
                <a:lnTo>
                  <a:pt x="1229" y="17278"/>
                </a:lnTo>
                <a:lnTo>
                  <a:pt x="1098" y="17334"/>
                </a:lnTo>
                <a:lnTo>
                  <a:pt x="838" y="17483"/>
                </a:lnTo>
                <a:lnTo>
                  <a:pt x="689" y="17576"/>
                </a:lnTo>
                <a:lnTo>
                  <a:pt x="447" y="17706"/>
                </a:lnTo>
                <a:lnTo>
                  <a:pt x="372" y="17781"/>
                </a:lnTo>
                <a:lnTo>
                  <a:pt x="317" y="17837"/>
                </a:lnTo>
                <a:lnTo>
                  <a:pt x="298" y="17911"/>
                </a:lnTo>
                <a:lnTo>
                  <a:pt x="317" y="17986"/>
                </a:lnTo>
                <a:lnTo>
                  <a:pt x="410" y="18079"/>
                </a:lnTo>
                <a:lnTo>
                  <a:pt x="540" y="18190"/>
                </a:lnTo>
                <a:lnTo>
                  <a:pt x="726" y="18339"/>
                </a:lnTo>
                <a:lnTo>
                  <a:pt x="1024" y="18526"/>
                </a:lnTo>
                <a:lnTo>
                  <a:pt x="1173" y="18619"/>
                </a:lnTo>
                <a:lnTo>
                  <a:pt x="1322" y="18675"/>
                </a:lnTo>
                <a:lnTo>
                  <a:pt x="1452" y="18693"/>
                </a:lnTo>
                <a:lnTo>
                  <a:pt x="1508" y="18693"/>
                </a:lnTo>
                <a:lnTo>
                  <a:pt x="1545" y="18675"/>
                </a:lnTo>
                <a:lnTo>
                  <a:pt x="1396" y="18563"/>
                </a:lnTo>
                <a:lnTo>
                  <a:pt x="1080" y="18321"/>
                </a:lnTo>
                <a:lnTo>
                  <a:pt x="540" y="17911"/>
                </a:lnTo>
                <a:lnTo>
                  <a:pt x="763" y="17799"/>
                </a:lnTo>
                <a:lnTo>
                  <a:pt x="1005" y="17669"/>
                </a:lnTo>
                <a:lnTo>
                  <a:pt x="1117" y="17613"/>
                </a:lnTo>
                <a:lnTo>
                  <a:pt x="1210" y="17520"/>
                </a:lnTo>
                <a:lnTo>
                  <a:pt x="1303" y="17427"/>
                </a:lnTo>
                <a:lnTo>
                  <a:pt x="1359" y="17334"/>
                </a:lnTo>
                <a:lnTo>
                  <a:pt x="1396" y="17278"/>
                </a:lnTo>
                <a:lnTo>
                  <a:pt x="1396" y="17260"/>
                </a:lnTo>
                <a:lnTo>
                  <a:pt x="1378" y="17241"/>
                </a:lnTo>
                <a:close/>
                <a:moveTo>
                  <a:pt x="149" y="18786"/>
                </a:moveTo>
                <a:lnTo>
                  <a:pt x="93" y="18805"/>
                </a:lnTo>
                <a:lnTo>
                  <a:pt x="74" y="18842"/>
                </a:lnTo>
                <a:lnTo>
                  <a:pt x="56" y="18879"/>
                </a:lnTo>
                <a:lnTo>
                  <a:pt x="93" y="18917"/>
                </a:lnTo>
                <a:lnTo>
                  <a:pt x="130" y="18972"/>
                </a:lnTo>
                <a:lnTo>
                  <a:pt x="261" y="19066"/>
                </a:lnTo>
                <a:lnTo>
                  <a:pt x="428" y="19140"/>
                </a:lnTo>
                <a:lnTo>
                  <a:pt x="819" y="19308"/>
                </a:lnTo>
                <a:lnTo>
                  <a:pt x="1061" y="19419"/>
                </a:lnTo>
                <a:lnTo>
                  <a:pt x="968" y="19475"/>
                </a:lnTo>
                <a:lnTo>
                  <a:pt x="838" y="19531"/>
                </a:lnTo>
                <a:lnTo>
                  <a:pt x="540" y="19680"/>
                </a:lnTo>
                <a:lnTo>
                  <a:pt x="410" y="19754"/>
                </a:lnTo>
                <a:lnTo>
                  <a:pt x="335" y="19810"/>
                </a:lnTo>
                <a:lnTo>
                  <a:pt x="335" y="19847"/>
                </a:lnTo>
                <a:lnTo>
                  <a:pt x="354" y="19866"/>
                </a:lnTo>
                <a:lnTo>
                  <a:pt x="391" y="19903"/>
                </a:lnTo>
                <a:lnTo>
                  <a:pt x="465" y="19922"/>
                </a:lnTo>
                <a:lnTo>
                  <a:pt x="596" y="19922"/>
                </a:lnTo>
                <a:lnTo>
                  <a:pt x="745" y="19885"/>
                </a:lnTo>
                <a:lnTo>
                  <a:pt x="912" y="19810"/>
                </a:lnTo>
                <a:lnTo>
                  <a:pt x="1080" y="19736"/>
                </a:lnTo>
                <a:lnTo>
                  <a:pt x="1229" y="19624"/>
                </a:lnTo>
                <a:lnTo>
                  <a:pt x="1322" y="19512"/>
                </a:lnTo>
                <a:lnTo>
                  <a:pt x="1359" y="19456"/>
                </a:lnTo>
                <a:lnTo>
                  <a:pt x="1359" y="19382"/>
                </a:lnTo>
                <a:lnTo>
                  <a:pt x="1359" y="19326"/>
                </a:lnTo>
                <a:lnTo>
                  <a:pt x="1341" y="19270"/>
                </a:lnTo>
                <a:lnTo>
                  <a:pt x="1247" y="19196"/>
                </a:lnTo>
                <a:lnTo>
                  <a:pt x="1117" y="19103"/>
                </a:lnTo>
                <a:lnTo>
                  <a:pt x="931" y="19010"/>
                </a:lnTo>
                <a:lnTo>
                  <a:pt x="745" y="18935"/>
                </a:lnTo>
                <a:lnTo>
                  <a:pt x="540" y="18861"/>
                </a:lnTo>
                <a:lnTo>
                  <a:pt x="354" y="18805"/>
                </a:lnTo>
                <a:lnTo>
                  <a:pt x="205" y="18786"/>
                </a:lnTo>
                <a:close/>
                <a:moveTo>
                  <a:pt x="91359" y="18432"/>
                </a:moveTo>
                <a:lnTo>
                  <a:pt x="91303" y="18451"/>
                </a:lnTo>
                <a:lnTo>
                  <a:pt x="91247" y="18488"/>
                </a:lnTo>
                <a:lnTo>
                  <a:pt x="91210" y="18544"/>
                </a:lnTo>
                <a:lnTo>
                  <a:pt x="91210" y="18581"/>
                </a:lnTo>
                <a:lnTo>
                  <a:pt x="91229" y="18619"/>
                </a:lnTo>
                <a:lnTo>
                  <a:pt x="91284" y="18693"/>
                </a:lnTo>
                <a:lnTo>
                  <a:pt x="91433" y="18768"/>
                </a:lnTo>
                <a:lnTo>
                  <a:pt x="91824" y="19084"/>
                </a:lnTo>
                <a:lnTo>
                  <a:pt x="92029" y="19233"/>
                </a:lnTo>
                <a:lnTo>
                  <a:pt x="92215" y="19419"/>
                </a:lnTo>
                <a:lnTo>
                  <a:pt x="91992" y="19531"/>
                </a:lnTo>
                <a:lnTo>
                  <a:pt x="91675" y="19680"/>
                </a:lnTo>
                <a:lnTo>
                  <a:pt x="91508" y="19773"/>
                </a:lnTo>
                <a:lnTo>
                  <a:pt x="91377" y="19866"/>
                </a:lnTo>
                <a:lnTo>
                  <a:pt x="91284" y="19959"/>
                </a:lnTo>
                <a:lnTo>
                  <a:pt x="91247" y="19996"/>
                </a:lnTo>
                <a:lnTo>
                  <a:pt x="91247" y="20034"/>
                </a:lnTo>
                <a:lnTo>
                  <a:pt x="91247" y="20071"/>
                </a:lnTo>
                <a:lnTo>
                  <a:pt x="91266" y="20108"/>
                </a:lnTo>
                <a:lnTo>
                  <a:pt x="91359" y="20108"/>
                </a:lnTo>
                <a:lnTo>
                  <a:pt x="91489" y="20090"/>
                </a:lnTo>
                <a:lnTo>
                  <a:pt x="91638" y="20034"/>
                </a:lnTo>
                <a:lnTo>
                  <a:pt x="91917" y="19885"/>
                </a:lnTo>
                <a:lnTo>
                  <a:pt x="92085" y="19792"/>
                </a:lnTo>
                <a:lnTo>
                  <a:pt x="92346" y="19643"/>
                </a:lnTo>
                <a:lnTo>
                  <a:pt x="92439" y="19587"/>
                </a:lnTo>
                <a:lnTo>
                  <a:pt x="92495" y="19531"/>
                </a:lnTo>
                <a:lnTo>
                  <a:pt x="92513" y="19456"/>
                </a:lnTo>
                <a:lnTo>
                  <a:pt x="92495" y="19363"/>
                </a:lnTo>
                <a:lnTo>
                  <a:pt x="92439" y="19270"/>
                </a:lnTo>
                <a:lnTo>
                  <a:pt x="92327" y="19140"/>
                </a:lnTo>
                <a:lnTo>
                  <a:pt x="92122" y="18935"/>
                </a:lnTo>
                <a:lnTo>
                  <a:pt x="91899" y="18749"/>
                </a:lnTo>
                <a:lnTo>
                  <a:pt x="91675" y="18581"/>
                </a:lnTo>
                <a:lnTo>
                  <a:pt x="91415" y="18451"/>
                </a:lnTo>
                <a:lnTo>
                  <a:pt x="91359" y="18432"/>
                </a:lnTo>
                <a:close/>
                <a:moveTo>
                  <a:pt x="92495" y="20480"/>
                </a:moveTo>
                <a:lnTo>
                  <a:pt x="92383" y="20499"/>
                </a:lnTo>
                <a:lnTo>
                  <a:pt x="92308" y="20499"/>
                </a:lnTo>
                <a:lnTo>
                  <a:pt x="92197" y="20555"/>
                </a:lnTo>
                <a:lnTo>
                  <a:pt x="92085" y="20611"/>
                </a:lnTo>
                <a:lnTo>
                  <a:pt x="91899" y="20741"/>
                </a:lnTo>
                <a:lnTo>
                  <a:pt x="91675" y="20871"/>
                </a:lnTo>
                <a:lnTo>
                  <a:pt x="91545" y="20927"/>
                </a:lnTo>
                <a:lnTo>
                  <a:pt x="91452" y="20983"/>
                </a:lnTo>
                <a:lnTo>
                  <a:pt x="91359" y="21058"/>
                </a:lnTo>
                <a:lnTo>
                  <a:pt x="91303" y="21151"/>
                </a:lnTo>
                <a:lnTo>
                  <a:pt x="91284" y="21188"/>
                </a:lnTo>
                <a:lnTo>
                  <a:pt x="91303" y="21244"/>
                </a:lnTo>
                <a:lnTo>
                  <a:pt x="91303" y="21300"/>
                </a:lnTo>
                <a:lnTo>
                  <a:pt x="91340" y="21356"/>
                </a:lnTo>
                <a:lnTo>
                  <a:pt x="91489" y="21504"/>
                </a:lnTo>
                <a:lnTo>
                  <a:pt x="91750" y="21728"/>
                </a:lnTo>
                <a:lnTo>
                  <a:pt x="91899" y="21821"/>
                </a:lnTo>
                <a:lnTo>
                  <a:pt x="92048" y="21895"/>
                </a:lnTo>
                <a:lnTo>
                  <a:pt x="92159" y="21933"/>
                </a:lnTo>
                <a:lnTo>
                  <a:pt x="92215" y="21933"/>
                </a:lnTo>
                <a:lnTo>
                  <a:pt x="92252" y="21914"/>
                </a:lnTo>
                <a:lnTo>
                  <a:pt x="92271" y="21877"/>
                </a:lnTo>
                <a:lnTo>
                  <a:pt x="92271" y="21840"/>
                </a:lnTo>
                <a:lnTo>
                  <a:pt x="92252" y="21802"/>
                </a:lnTo>
                <a:lnTo>
                  <a:pt x="92234" y="21765"/>
                </a:lnTo>
                <a:lnTo>
                  <a:pt x="92122" y="21672"/>
                </a:lnTo>
                <a:lnTo>
                  <a:pt x="91992" y="21560"/>
                </a:lnTo>
                <a:lnTo>
                  <a:pt x="91731" y="21356"/>
                </a:lnTo>
                <a:lnTo>
                  <a:pt x="91564" y="21244"/>
                </a:lnTo>
                <a:lnTo>
                  <a:pt x="92066" y="20965"/>
                </a:lnTo>
                <a:lnTo>
                  <a:pt x="92327" y="20797"/>
                </a:lnTo>
                <a:lnTo>
                  <a:pt x="92439" y="20723"/>
                </a:lnTo>
                <a:lnTo>
                  <a:pt x="92550" y="20629"/>
                </a:lnTo>
                <a:lnTo>
                  <a:pt x="92588" y="20555"/>
                </a:lnTo>
                <a:lnTo>
                  <a:pt x="92588" y="20518"/>
                </a:lnTo>
                <a:lnTo>
                  <a:pt x="92550" y="20499"/>
                </a:lnTo>
                <a:lnTo>
                  <a:pt x="92495" y="20480"/>
                </a:lnTo>
                <a:close/>
                <a:moveTo>
                  <a:pt x="1322" y="20294"/>
                </a:moveTo>
                <a:lnTo>
                  <a:pt x="1229" y="20313"/>
                </a:lnTo>
                <a:lnTo>
                  <a:pt x="1154" y="20350"/>
                </a:lnTo>
                <a:lnTo>
                  <a:pt x="1061" y="20425"/>
                </a:lnTo>
                <a:lnTo>
                  <a:pt x="875" y="20574"/>
                </a:lnTo>
                <a:lnTo>
                  <a:pt x="763" y="20685"/>
                </a:lnTo>
                <a:lnTo>
                  <a:pt x="596" y="20834"/>
                </a:lnTo>
                <a:lnTo>
                  <a:pt x="484" y="20983"/>
                </a:lnTo>
                <a:lnTo>
                  <a:pt x="410" y="21113"/>
                </a:lnTo>
                <a:lnTo>
                  <a:pt x="391" y="21188"/>
                </a:lnTo>
                <a:lnTo>
                  <a:pt x="372" y="21244"/>
                </a:lnTo>
                <a:lnTo>
                  <a:pt x="391" y="21318"/>
                </a:lnTo>
                <a:lnTo>
                  <a:pt x="391" y="21374"/>
                </a:lnTo>
                <a:lnTo>
                  <a:pt x="465" y="21504"/>
                </a:lnTo>
                <a:lnTo>
                  <a:pt x="577" y="21653"/>
                </a:lnTo>
                <a:lnTo>
                  <a:pt x="745" y="21802"/>
                </a:lnTo>
                <a:lnTo>
                  <a:pt x="1043" y="22119"/>
                </a:lnTo>
                <a:lnTo>
                  <a:pt x="1229" y="22268"/>
                </a:lnTo>
                <a:lnTo>
                  <a:pt x="1322" y="22324"/>
                </a:lnTo>
                <a:lnTo>
                  <a:pt x="1396" y="22342"/>
                </a:lnTo>
                <a:lnTo>
                  <a:pt x="1452" y="22324"/>
                </a:lnTo>
                <a:lnTo>
                  <a:pt x="1489" y="22305"/>
                </a:lnTo>
                <a:lnTo>
                  <a:pt x="1489" y="22268"/>
                </a:lnTo>
                <a:lnTo>
                  <a:pt x="1489" y="22231"/>
                </a:lnTo>
                <a:lnTo>
                  <a:pt x="1415" y="22137"/>
                </a:lnTo>
                <a:lnTo>
                  <a:pt x="1341" y="22063"/>
                </a:lnTo>
                <a:lnTo>
                  <a:pt x="1210" y="21933"/>
                </a:lnTo>
                <a:lnTo>
                  <a:pt x="1061" y="21784"/>
                </a:lnTo>
                <a:lnTo>
                  <a:pt x="931" y="21653"/>
                </a:lnTo>
                <a:lnTo>
                  <a:pt x="801" y="21523"/>
                </a:lnTo>
                <a:lnTo>
                  <a:pt x="763" y="21449"/>
                </a:lnTo>
                <a:lnTo>
                  <a:pt x="726" y="21374"/>
                </a:lnTo>
                <a:lnTo>
                  <a:pt x="707" y="21300"/>
                </a:lnTo>
                <a:lnTo>
                  <a:pt x="707" y="21225"/>
                </a:lnTo>
                <a:lnTo>
                  <a:pt x="726" y="21151"/>
                </a:lnTo>
                <a:lnTo>
                  <a:pt x="763" y="21076"/>
                </a:lnTo>
                <a:lnTo>
                  <a:pt x="838" y="20983"/>
                </a:lnTo>
                <a:lnTo>
                  <a:pt x="912" y="20890"/>
                </a:lnTo>
                <a:lnTo>
                  <a:pt x="1043" y="20797"/>
                </a:lnTo>
                <a:lnTo>
                  <a:pt x="1229" y="20648"/>
                </a:lnTo>
                <a:lnTo>
                  <a:pt x="1322" y="20555"/>
                </a:lnTo>
                <a:lnTo>
                  <a:pt x="1378" y="20462"/>
                </a:lnTo>
                <a:lnTo>
                  <a:pt x="1396" y="20387"/>
                </a:lnTo>
                <a:lnTo>
                  <a:pt x="1396" y="20350"/>
                </a:lnTo>
                <a:lnTo>
                  <a:pt x="1378" y="20332"/>
                </a:lnTo>
                <a:lnTo>
                  <a:pt x="1341" y="20313"/>
                </a:lnTo>
                <a:lnTo>
                  <a:pt x="1322" y="20294"/>
                </a:lnTo>
                <a:close/>
                <a:moveTo>
                  <a:pt x="428" y="22547"/>
                </a:moveTo>
                <a:lnTo>
                  <a:pt x="372" y="22584"/>
                </a:lnTo>
                <a:lnTo>
                  <a:pt x="335" y="22622"/>
                </a:lnTo>
                <a:lnTo>
                  <a:pt x="335" y="22677"/>
                </a:lnTo>
                <a:lnTo>
                  <a:pt x="372" y="22733"/>
                </a:lnTo>
                <a:lnTo>
                  <a:pt x="465" y="22845"/>
                </a:lnTo>
                <a:lnTo>
                  <a:pt x="559" y="22919"/>
                </a:lnTo>
                <a:lnTo>
                  <a:pt x="819" y="23087"/>
                </a:lnTo>
                <a:lnTo>
                  <a:pt x="912" y="23161"/>
                </a:lnTo>
                <a:lnTo>
                  <a:pt x="987" y="23236"/>
                </a:lnTo>
                <a:lnTo>
                  <a:pt x="1024" y="23273"/>
                </a:lnTo>
                <a:lnTo>
                  <a:pt x="1024" y="23310"/>
                </a:lnTo>
                <a:lnTo>
                  <a:pt x="1024" y="23366"/>
                </a:lnTo>
                <a:lnTo>
                  <a:pt x="1005" y="23404"/>
                </a:lnTo>
                <a:lnTo>
                  <a:pt x="968" y="23459"/>
                </a:lnTo>
                <a:lnTo>
                  <a:pt x="931" y="23497"/>
                </a:lnTo>
                <a:lnTo>
                  <a:pt x="763" y="23608"/>
                </a:lnTo>
                <a:lnTo>
                  <a:pt x="540" y="23757"/>
                </a:lnTo>
                <a:lnTo>
                  <a:pt x="391" y="23888"/>
                </a:lnTo>
                <a:lnTo>
                  <a:pt x="521" y="23888"/>
                </a:lnTo>
                <a:lnTo>
                  <a:pt x="670" y="23850"/>
                </a:lnTo>
                <a:lnTo>
                  <a:pt x="819" y="23813"/>
                </a:lnTo>
                <a:lnTo>
                  <a:pt x="987" y="23739"/>
                </a:lnTo>
                <a:lnTo>
                  <a:pt x="1136" y="23664"/>
                </a:lnTo>
                <a:lnTo>
                  <a:pt x="1247" y="23571"/>
                </a:lnTo>
                <a:lnTo>
                  <a:pt x="1285" y="23515"/>
                </a:lnTo>
                <a:lnTo>
                  <a:pt x="1322" y="23441"/>
                </a:lnTo>
                <a:lnTo>
                  <a:pt x="1359" y="23385"/>
                </a:lnTo>
                <a:lnTo>
                  <a:pt x="1359" y="23310"/>
                </a:lnTo>
                <a:lnTo>
                  <a:pt x="1341" y="23180"/>
                </a:lnTo>
                <a:lnTo>
                  <a:pt x="1303" y="23087"/>
                </a:lnTo>
                <a:lnTo>
                  <a:pt x="1229" y="23013"/>
                </a:lnTo>
                <a:lnTo>
                  <a:pt x="1154" y="22957"/>
                </a:lnTo>
                <a:lnTo>
                  <a:pt x="950" y="22845"/>
                </a:lnTo>
                <a:lnTo>
                  <a:pt x="745" y="22733"/>
                </a:lnTo>
                <a:lnTo>
                  <a:pt x="596" y="22622"/>
                </a:lnTo>
                <a:lnTo>
                  <a:pt x="521" y="22566"/>
                </a:lnTo>
                <a:lnTo>
                  <a:pt x="484" y="22547"/>
                </a:lnTo>
                <a:close/>
                <a:moveTo>
                  <a:pt x="91377" y="22249"/>
                </a:moveTo>
                <a:lnTo>
                  <a:pt x="91322" y="22305"/>
                </a:lnTo>
                <a:lnTo>
                  <a:pt x="91284" y="22361"/>
                </a:lnTo>
                <a:lnTo>
                  <a:pt x="91284" y="22454"/>
                </a:lnTo>
                <a:lnTo>
                  <a:pt x="91303" y="22547"/>
                </a:lnTo>
                <a:lnTo>
                  <a:pt x="91359" y="22659"/>
                </a:lnTo>
                <a:lnTo>
                  <a:pt x="91433" y="22733"/>
                </a:lnTo>
                <a:lnTo>
                  <a:pt x="91508" y="22789"/>
                </a:lnTo>
                <a:lnTo>
                  <a:pt x="91601" y="22845"/>
                </a:lnTo>
                <a:lnTo>
                  <a:pt x="91694" y="22882"/>
                </a:lnTo>
                <a:lnTo>
                  <a:pt x="91880" y="22957"/>
                </a:lnTo>
                <a:lnTo>
                  <a:pt x="92085" y="23013"/>
                </a:lnTo>
                <a:lnTo>
                  <a:pt x="92215" y="23068"/>
                </a:lnTo>
                <a:lnTo>
                  <a:pt x="92290" y="23124"/>
                </a:lnTo>
                <a:lnTo>
                  <a:pt x="92327" y="23180"/>
                </a:lnTo>
                <a:lnTo>
                  <a:pt x="92346" y="23236"/>
                </a:lnTo>
                <a:lnTo>
                  <a:pt x="92308" y="23273"/>
                </a:lnTo>
                <a:lnTo>
                  <a:pt x="92252" y="23329"/>
                </a:lnTo>
                <a:lnTo>
                  <a:pt x="92085" y="23422"/>
                </a:lnTo>
                <a:lnTo>
                  <a:pt x="91880" y="23515"/>
                </a:lnTo>
                <a:lnTo>
                  <a:pt x="91657" y="23608"/>
                </a:lnTo>
                <a:lnTo>
                  <a:pt x="91582" y="23683"/>
                </a:lnTo>
                <a:lnTo>
                  <a:pt x="91508" y="23739"/>
                </a:lnTo>
                <a:lnTo>
                  <a:pt x="91452" y="23794"/>
                </a:lnTo>
                <a:lnTo>
                  <a:pt x="91433" y="23869"/>
                </a:lnTo>
                <a:lnTo>
                  <a:pt x="91452" y="23906"/>
                </a:lnTo>
                <a:lnTo>
                  <a:pt x="91471" y="23925"/>
                </a:lnTo>
                <a:lnTo>
                  <a:pt x="91508" y="23943"/>
                </a:lnTo>
                <a:lnTo>
                  <a:pt x="91564" y="23925"/>
                </a:lnTo>
                <a:lnTo>
                  <a:pt x="91675" y="23906"/>
                </a:lnTo>
                <a:lnTo>
                  <a:pt x="91843" y="23832"/>
                </a:lnTo>
                <a:lnTo>
                  <a:pt x="92141" y="23664"/>
                </a:lnTo>
                <a:lnTo>
                  <a:pt x="92327" y="23571"/>
                </a:lnTo>
                <a:lnTo>
                  <a:pt x="92495" y="23459"/>
                </a:lnTo>
                <a:lnTo>
                  <a:pt x="92569" y="23404"/>
                </a:lnTo>
                <a:lnTo>
                  <a:pt x="92643" y="23329"/>
                </a:lnTo>
                <a:lnTo>
                  <a:pt x="92681" y="23255"/>
                </a:lnTo>
                <a:lnTo>
                  <a:pt x="92699" y="23180"/>
                </a:lnTo>
                <a:lnTo>
                  <a:pt x="92681" y="23087"/>
                </a:lnTo>
                <a:lnTo>
                  <a:pt x="92606" y="22975"/>
                </a:lnTo>
                <a:lnTo>
                  <a:pt x="92569" y="22919"/>
                </a:lnTo>
                <a:lnTo>
                  <a:pt x="92495" y="22864"/>
                </a:lnTo>
                <a:lnTo>
                  <a:pt x="92364" y="22789"/>
                </a:lnTo>
                <a:lnTo>
                  <a:pt x="92197" y="22752"/>
                </a:lnTo>
                <a:lnTo>
                  <a:pt x="92029" y="22696"/>
                </a:lnTo>
                <a:lnTo>
                  <a:pt x="91862" y="22659"/>
                </a:lnTo>
                <a:lnTo>
                  <a:pt x="91713" y="22584"/>
                </a:lnTo>
                <a:lnTo>
                  <a:pt x="91657" y="22547"/>
                </a:lnTo>
                <a:lnTo>
                  <a:pt x="91601" y="22491"/>
                </a:lnTo>
                <a:lnTo>
                  <a:pt x="91545" y="22417"/>
                </a:lnTo>
                <a:lnTo>
                  <a:pt x="91526" y="22342"/>
                </a:lnTo>
                <a:lnTo>
                  <a:pt x="91489" y="22268"/>
                </a:lnTo>
                <a:lnTo>
                  <a:pt x="91433" y="22249"/>
                </a:lnTo>
                <a:close/>
                <a:moveTo>
                  <a:pt x="92327" y="24334"/>
                </a:moveTo>
                <a:lnTo>
                  <a:pt x="92234" y="24353"/>
                </a:lnTo>
                <a:lnTo>
                  <a:pt x="92010" y="24446"/>
                </a:lnTo>
                <a:lnTo>
                  <a:pt x="91806" y="24539"/>
                </a:lnTo>
                <a:lnTo>
                  <a:pt x="91657" y="24632"/>
                </a:lnTo>
                <a:lnTo>
                  <a:pt x="91526" y="24725"/>
                </a:lnTo>
                <a:lnTo>
                  <a:pt x="91471" y="24781"/>
                </a:lnTo>
                <a:lnTo>
                  <a:pt x="91452" y="24837"/>
                </a:lnTo>
                <a:lnTo>
                  <a:pt x="91433" y="24893"/>
                </a:lnTo>
                <a:lnTo>
                  <a:pt x="91433" y="24949"/>
                </a:lnTo>
                <a:lnTo>
                  <a:pt x="91452" y="25023"/>
                </a:lnTo>
                <a:lnTo>
                  <a:pt x="91508" y="25098"/>
                </a:lnTo>
                <a:lnTo>
                  <a:pt x="91619" y="25228"/>
                </a:lnTo>
                <a:lnTo>
                  <a:pt x="91768" y="25340"/>
                </a:lnTo>
                <a:lnTo>
                  <a:pt x="91917" y="25452"/>
                </a:lnTo>
                <a:lnTo>
                  <a:pt x="92066" y="25526"/>
                </a:lnTo>
                <a:lnTo>
                  <a:pt x="92197" y="25582"/>
                </a:lnTo>
                <a:lnTo>
                  <a:pt x="92401" y="25638"/>
                </a:lnTo>
                <a:lnTo>
                  <a:pt x="92569" y="25675"/>
                </a:lnTo>
                <a:lnTo>
                  <a:pt x="92606" y="25675"/>
                </a:lnTo>
                <a:lnTo>
                  <a:pt x="92625" y="25656"/>
                </a:lnTo>
                <a:lnTo>
                  <a:pt x="92606" y="25638"/>
                </a:lnTo>
                <a:lnTo>
                  <a:pt x="92513" y="25563"/>
                </a:lnTo>
                <a:lnTo>
                  <a:pt x="92383" y="25489"/>
                </a:lnTo>
                <a:lnTo>
                  <a:pt x="92066" y="25284"/>
                </a:lnTo>
                <a:lnTo>
                  <a:pt x="91917" y="25172"/>
                </a:lnTo>
                <a:lnTo>
                  <a:pt x="91787" y="25079"/>
                </a:lnTo>
                <a:lnTo>
                  <a:pt x="91694" y="24967"/>
                </a:lnTo>
                <a:lnTo>
                  <a:pt x="91675" y="24930"/>
                </a:lnTo>
                <a:lnTo>
                  <a:pt x="91675" y="24893"/>
                </a:lnTo>
                <a:lnTo>
                  <a:pt x="91731" y="24856"/>
                </a:lnTo>
                <a:lnTo>
                  <a:pt x="91880" y="24800"/>
                </a:lnTo>
                <a:lnTo>
                  <a:pt x="92252" y="24632"/>
                </a:lnTo>
                <a:lnTo>
                  <a:pt x="92420" y="24539"/>
                </a:lnTo>
                <a:lnTo>
                  <a:pt x="92476" y="24483"/>
                </a:lnTo>
                <a:lnTo>
                  <a:pt x="92513" y="24446"/>
                </a:lnTo>
                <a:lnTo>
                  <a:pt x="92532" y="24409"/>
                </a:lnTo>
                <a:lnTo>
                  <a:pt x="92532" y="24372"/>
                </a:lnTo>
                <a:lnTo>
                  <a:pt x="92476" y="24353"/>
                </a:lnTo>
                <a:lnTo>
                  <a:pt x="92401" y="24334"/>
                </a:lnTo>
                <a:close/>
                <a:moveTo>
                  <a:pt x="1117" y="24334"/>
                </a:moveTo>
                <a:lnTo>
                  <a:pt x="968" y="24390"/>
                </a:lnTo>
                <a:lnTo>
                  <a:pt x="801" y="24502"/>
                </a:lnTo>
                <a:lnTo>
                  <a:pt x="614" y="24632"/>
                </a:lnTo>
                <a:lnTo>
                  <a:pt x="428" y="24763"/>
                </a:lnTo>
                <a:lnTo>
                  <a:pt x="298" y="24893"/>
                </a:lnTo>
                <a:lnTo>
                  <a:pt x="205" y="25005"/>
                </a:lnTo>
                <a:lnTo>
                  <a:pt x="186" y="25042"/>
                </a:lnTo>
                <a:lnTo>
                  <a:pt x="205" y="25079"/>
                </a:lnTo>
                <a:lnTo>
                  <a:pt x="372" y="25284"/>
                </a:lnTo>
                <a:lnTo>
                  <a:pt x="503" y="25433"/>
                </a:lnTo>
                <a:lnTo>
                  <a:pt x="652" y="25563"/>
                </a:lnTo>
                <a:lnTo>
                  <a:pt x="801" y="25694"/>
                </a:lnTo>
                <a:lnTo>
                  <a:pt x="950" y="25787"/>
                </a:lnTo>
                <a:lnTo>
                  <a:pt x="1080" y="25824"/>
                </a:lnTo>
                <a:lnTo>
                  <a:pt x="1154" y="25842"/>
                </a:lnTo>
                <a:lnTo>
                  <a:pt x="1210" y="25824"/>
                </a:lnTo>
                <a:lnTo>
                  <a:pt x="1247" y="25805"/>
                </a:lnTo>
                <a:lnTo>
                  <a:pt x="1247" y="25768"/>
                </a:lnTo>
                <a:lnTo>
                  <a:pt x="1229" y="25731"/>
                </a:lnTo>
                <a:lnTo>
                  <a:pt x="1192" y="25694"/>
                </a:lnTo>
                <a:lnTo>
                  <a:pt x="1098" y="25619"/>
                </a:lnTo>
                <a:lnTo>
                  <a:pt x="1024" y="25563"/>
                </a:lnTo>
                <a:lnTo>
                  <a:pt x="856" y="25452"/>
                </a:lnTo>
                <a:lnTo>
                  <a:pt x="726" y="25321"/>
                </a:lnTo>
                <a:lnTo>
                  <a:pt x="596" y="25191"/>
                </a:lnTo>
                <a:lnTo>
                  <a:pt x="465" y="25042"/>
                </a:lnTo>
                <a:lnTo>
                  <a:pt x="670" y="24930"/>
                </a:lnTo>
                <a:lnTo>
                  <a:pt x="1005" y="24707"/>
                </a:lnTo>
                <a:lnTo>
                  <a:pt x="1154" y="24595"/>
                </a:lnTo>
                <a:lnTo>
                  <a:pt x="1266" y="24483"/>
                </a:lnTo>
                <a:lnTo>
                  <a:pt x="1285" y="24446"/>
                </a:lnTo>
                <a:lnTo>
                  <a:pt x="1285" y="24390"/>
                </a:lnTo>
                <a:lnTo>
                  <a:pt x="1266" y="24353"/>
                </a:lnTo>
                <a:lnTo>
                  <a:pt x="1229" y="24334"/>
                </a:lnTo>
                <a:close/>
                <a:moveTo>
                  <a:pt x="354" y="26066"/>
                </a:moveTo>
                <a:lnTo>
                  <a:pt x="317" y="26085"/>
                </a:lnTo>
                <a:lnTo>
                  <a:pt x="298" y="26140"/>
                </a:lnTo>
                <a:lnTo>
                  <a:pt x="317" y="26196"/>
                </a:lnTo>
                <a:lnTo>
                  <a:pt x="335" y="26252"/>
                </a:lnTo>
                <a:lnTo>
                  <a:pt x="410" y="26382"/>
                </a:lnTo>
                <a:lnTo>
                  <a:pt x="465" y="26438"/>
                </a:lnTo>
                <a:lnTo>
                  <a:pt x="521" y="26494"/>
                </a:lnTo>
                <a:lnTo>
                  <a:pt x="689" y="26569"/>
                </a:lnTo>
                <a:lnTo>
                  <a:pt x="1043" y="26718"/>
                </a:lnTo>
                <a:lnTo>
                  <a:pt x="1173" y="26792"/>
                </a:lnTo>
                <a:lnTo>
                  <a:pt x="1210" y="26848"/>
                </a:lnTo>
                <a:lnTo>
                  <a:pt x="1229" y="26885"/>
                </a:lnTo>
                <a:lnTo>
                  <a:pt x="1229" y="26941"/>
                </a:lnTo>
                <a:lnTo>
                  <a:pt x="1210" y="26978"/>
                </a:lnTo>
                <a:lnTo>
                  <a:pt x="1154" y="27053"/>
                </a:lnTo>
                <a:lnTo>
                  <a:pt x="1061" y="27109"/>
                </a:lnTo>
                <a:lnTo>
                  <a:pt x="614" y="27351"/>
                </a:lnTo>
                <a:lnTo>
                  <a:pt x="503" y="27444"/>
                </a:lnTo>
                <a:lnTo>
                  <a:pt x="410" y="27518"/>
                </a:lnTo>
                <a:lnTo>
                  <a:pt x="335" y="27593"/>
                </a:lnTo>
                <a:lnTo>
                  <a:pt x="317" y="27630"/>
                </a:lnTo>
                <a:lnTo>
                  <a:pt x="298" y="27667"/>
                </a:lnTo>
                <a:lnTo>
                  <a:pt x="317" y="27704"/>
                </a:lnTo>
                <a:lnTo>
                  <a:pt x="335" y="27723"/>
                </a:lnTo>
                <a:lnTo>
                  <a:pt x="391" y="27723"/>
                </a:lnTo>
                <a:lnTo>
                  <a:pt x="503" y="27704"/>
                </a:lnTo>
                <a:lnTo>
                  <a:pt x="614" y="27648"/>
                </a:lnTo>
                <a:lnTo>
                  <a:pt x="856" y="27518"/>
                </a:lnTo>
                <a:lnTo>
                  <a:pt x="1005" y="27444"/>
                </a:lnTo>
                <a:lnTo>
                  <a:pt x="1173" y="27332"/>
                </a:lnTo>
                <a:lnTo>
                  <a:pt x="1341" y="27202"/>
                </a:lnTo>
                <a:lnTo>
                  <a:pt x="1471" y="27090"/>
                </a:lnTo>
                <a:lnTo>
                  <a:pt x="1527" y="27034"/>
                </a:lnTo>
                <a:lnTo>
                  <a:pt x="1545" y="26960"/>
                </a:lnTo>
                <a:lnTo>
                  <a:pt x="1564" y="26904"/>
                </a:lnTo>
                <a:lnTo>
                  <a:pt x="1583" y="26848"/>
                </a:lnTo>
                <a:lnTo>
                  <a:pt x="1564" y="26792"/>
                </a:lnTo>
                <a:lnTo>
                  <a:pt x="1527" y="26736"/>
                </a:lnTo>
                <a:lnTo>
                  <a:pt x="1471" y="26662"/>
                </a:lnTo>
                <a:lnTo>
                  <a:pt x="1396" y="26606"/>
                </a:lnTo>
                <a:lnTo>
                  <a:pt x="1303" y="26550"/>
                </a:lnTo>
                <a:lnTo>
                  <a:pt x="1173" y="26513"/>
                </a:lnTo>
                <a:lnTo>
                  <a:pt x="968" y="26420"/>
                </a:lnTo>
                <a:lnTo>
                  <a:pt x="856" y="26382"/>
                </a:lnTo>
                <a:lnTo>
                  <a:pt x="763" y="26327"/>
                </a:lnTo>
                <a:lnTo>
                  <a:pt x="689" y="26271"/>
                </a:lnTo>
                <a:lnTo>
                  <a:pt x="633" y="26196"/>
                </a:lnTo>
                <a:lnTo>
                  <a:pt x="559" y="26122"/>
                </a:lnTo>
                <a:lnTo>
                  <a:pt x="484" y="26085"/>
                </a:lnTo>
                <a:lnTo>
                  <a:pt x="410" y="26066"/>
                </a:lnTo>
                <a:close/>
                <a:moveTo>
                  <a:pt x="91377" y="26047"/>
                </a:moveTo>
                <a:lnTo>
                  <a:pt x="91322" y="26066"/>
                </a:lnTo>
                <a:lnTo>
                  <a:pt x="91303" y="26103"/>
                </a:lnTo>
                <a:lnTo>
                  <a:pt x="91266" y="26122"/>
                </a:lnTo>
                <a:lnTo>
                  <a:pt x="91266" y="26159"/>
                </a:lnTo>
                <a:lnTo>
                  <a:pt x="91266" y="26252"/>
                </a:lnTo>
                <a:lnTo>
                  <a:pt x="91303" y="26327"/>
                </a:lnTo>
                <a:lnTo>
                  <a:pt x="91359" y="26420"/>
                </a:lnTo>
                <a:lnTo>
                  <a:pt x="91415" y="26494"/>
                </a:lnTo>
                <a:lnTo>
                  <a:pt x="91526" y="26606"/>
                </a:lnTo>
                <a:lnTo>
                  <a:pt x="91582" y="26643"/>
                </a:lnTo>
                <a:lnTo>
                  <a:pt x="91657" y="26662"/>
                </a:lnTo>
                <a:lnTo>
                  <a:pt x="91843" y="26736"/>
                </a:lnTo>
                <a:lnTo>
                  <a:pt x="92029" y="26811"/>
                </a:lnTo>
                <a:lnTo>
                  <a:pt x="92085" y="26848"/>
                </a:lnTo>
                <a:lnTo>
                  <a:pt x="92122" y="26904"/>
                </a:lnTo>
                <a:lnTo>
                  <a:pt x="92141" y="26960"/>
                </a:lnTo>
                <a:lnTo>
                  <a:pt x="92122" y="27034"/>
                </a:lnTo>
                <a:lnTo>
                  <a:pt x="92104" y="27090"/>
                </a:lnTo>
                <a:lnTo>
                  <a:pt x="92066" y="27164"/>
                </a:lnTo>
                <a:lnTo>
                  <a:pt x="91955" y="27276"/>
                </a:lnTo>
                <a:lnTo>
                  <a:pt x="91880" y="27351"/>
                </a:lnTo>
                <a:lnTo>
                  <a:pt x="91564" y="27537"/>
                </a:lnTo>
                <a:lnTo>
                  <a:pt x="91471" y="27593"/>
                </a:lnTo>
                <a:lnTo>
                  <a:pt x="91396" y="27667"/>
                </a:lnTo>
                <a:lnTo>
                  <a:pt x="91359" y="27723"/>
                </a:lnTo>
                <a:lnTo>
                  <a:pt x="91340" y="27760"/>
                </a:lnTo>
                <a:lnTo>
                  <a:pt x="91359" y="27779"/>
                </a:lnTo>
                <a:lnTo>
                  <a:pt x="91377" y="27816"/>
                </a:lnTo>
                <a:lnTo>
                  <a:pt x="91415" y="27835"/>
                </a:lnTo>
                <a:lnTo>
                  <a:pt x="91471" y="27816"/>
                </a:lnTo>
                <a:lnTo>
                  <a:pt x="91545" y="27797"/>
                </a:lnTo>
                <a:lnTo>
                  <a:pt x="91731" y="27723"/>
                </a:lnTo>
                <a:lnTo>
                  <a:pt x="91917" y="27611"/>
                </a:lnTo>
                <a:lnTo>
                  <a:pt x="92104" y="27462"/>
                </a:lnTo>
                <a:lnTo>
                  <a:pt x="92271" y="27332"/>
                </a:lnTo>
                <a:lnTo>
                  <a:pt x="92401" y="27183"/>
                </a:lnTo>
                <a:lnTo>
                  <a:pt x="92420" y="27127"/>
                </a:lnTo>
                <a:lnTo>
                  <a:pt x="92439" y="27071"/>
                </a:lnTo>
                <a:lnTo>
                  <a:pt x="92457" y="26978"/>
                </a:lnTo>
                <a:lnTo>
                  <a:pt x="92439" y="26904"/>
                </a:lnTo>
                <a:lnTo>
                  <a:pt x="92420" y="26848"/>
                </a:lnTo>
                <a:lnTo>
                  <a:pt x="92383" y="26792"/>
                </a:lnTo>
                <a:lnTo>
                  <a:pt x="92346" y="26736"/>
                </a:lnTo>
                <a:lnTo>
                  <a:pt x="92290" y="26699"/>
                </a:lnTo>
                <a:lnTo>
                  <a:pt x="92159" y="26643"/>
                </a:lnTo>
                <a:lnTo>
                  <a:pt x="91880" y="26531"/>
                </a:lnTo>
                <a:lnTo>
                  <a:pt x="91750" y="26475"/>
                </a:lnTo>
                <a:lnTo>
                  <a:pt x="91657" y="26382"/>
                </a:lnTo>
                <a:lnTo>
                  <a:pt x="91601" y="26289"/>
                </a:lnTo>
                <a:lnTo>
                  <a:pt x="91545" y="26178"/>
                </a:lnTo>
                <a:lnTo>
                  <a:pt x="91508" y="26122"/>
                </a:lnTo>
                <a:lnTo>
                  <a:pt x="91471" y="26066"/>
                </a:lnTo>
                <a:lnTo>
                  <a:pt x="91433" y="26047"/>
                </a:lnTo>
                <a:close/>
                <a:moveTo>
                  <a:pt x="1508" y="27965"/>
                </a:moveTo>
                <a:lnTo>
                  <a:pt x="1396" y="28002"/>
                </a:lnTo>
                <a:lnTo>
                  <a:pt x="1285" y="28039"/>
                </a:lnTo>
                <a:lnTo>
                  <a:pt x="1061" y="28170"/>
                </a:lnTo>
                <a:lnTo>
                  <a:pt x="652" y="28449"/>
                </a:lnTo>
                <a:lnTo>
                  <a:pt x="428" y="28598"/>
                </a:lnTo>
                <a:lnTo>
                  <a:pt x="354" y="28654"/>
                </a:lnTo>
                <a:lnTo>
                  <a:pt x="317" y="28728"/>
                </a:lnTo>
                <a:lnTo>
                  <a:pt x="317" y="28784"/>
                </a:lnTo>
                <a:lnTo>
                  <a:pt x="354" y="28859"/>
                </a:lnTo>
                <a:lnTo>
                  <a:pt x="447" y="28952"/>
                </a:lnTo>
                <a:lnTo>
                  <a:pt x="559" y="29045"/>
                </a:lnTo>
                <a:lnTo>
                  <a:pt x="707" y="29156"/>
                </a:lnTo>
                <a:lnTo>
                  <a:pt x="950" y="29324"/>
                </a:lnTo>
                <a:lnTo>
                  <a:pt x="1080" y="29399"/>
                </a:lnTo>
                <a:lnTo>
                  <a:pt x="1192" y="29454"/>
                </a:lnTo>
                <a:lnTo>
                  <a:pt x="1285" y="29473"/>
                </a:lnTo>
                <a:lnTo>
                  <a:pt x="1322" y="29454"/>
                </a:lnTo>
                <a:lnTo>
                  <a:pt x="1341" y="29436"/>
                </a:lnTo>
                <a:lnTo>
                  <a:pt x="1359" y="29399"/>
                </a:lnTo>
                <a:lnTo>
                  <a:pt x="1359" y="29361"/>
                </a:lnTo>
                <a:lnTo>
                  <a:pt x="1303" y="29268"/>
                </a:lnTo>
                <a:lnTo>
                  <a:pt x="1210" y="29175"/>
                </a:lnTo>
                <a:lnTo>
                  <a:pt x="1098" y="29063"/>
                </a:lnTo>
                <a:lnTo>
                  <a:pt x="856" y="28877"/>
                </a:lnTo>
                <a:lnTo>
                  <a:pt x="689" y="28766"/>
                </a:lnTo>
                <a:lnTo>
                  <a:pt x="1043" y="28542"/>
                </a:lnTo>
                <a:lnTo>
                  <a:pt x="1229" y="28430"/>
                </a:lnTo>
                <a:lnTo>
                  <a:pt x="1396" y="28319"/>
                </a:lnTo>
                <a:lnTo>
                  <a:pt x="1471" y="28244"/>
                </a:lnTo>
                <a:lnTo>
                  <a:pt x="1583" y="28114"/>
                </a:lnTo>
                <a:lnTo>
                  <a:pt x="1601" y="28039"/>
                </a:lnTo>
                <a:lnTo>
                  <a:pt x="1620" y="27984"/>
                </a:lnTo>
                <a:lnTo>
                  <a:pt x="1601" y="27965"/>
                </a:lnTo>
                <a:close/>
                <a:moveTo>
                  <a:pt x="92476" y="28058"/>
                </a:moveTo>
                <a:lnTo>
                  <a:pt x="92197" y="28151"/>
                </a:lnTo>
                <a:lnTo>
                  <a:pt x="91899" y="28300"/>
                </a:lnTo>
                <a:lnTo>
                  <a:pt x="91619" y="28468"/>
                </a:lnTo>
                <a:lnTo>
                  <a:pt x="91377" y="28635"/>
                </a:lnTo>
                <a:lnTo>
                  <a:pt x="91303" y="28710"/>
                </a:lnTo>
                <a:lnTo>
                  <a:pt x="91229" y="28784"/>
                </a:lnTo>
                <a:lnTo>
                  <a:pt x="91210" y="28859"/>
                </a:lnTo>
                <a:lnTo>
                  <a:pt x="91210" y="28933"/>
                </a:lnTo>
                <a:lnTo>
                  <a:pt x="91229" y="28989"/>
                </a:lnTo>
                <a:lnTo>
                  <a:pt x="91266" y="29063"/>
                </a:lnTo>
                <a:lnTo>
                  <a:pt x="91340" y="29138"/>
                </a:lnTo>
                <a:lnTo>
                  <a:pt x="91433" y="29212"/>
                </a:lnTo>
                <a:lnTo>
                  <a:pt x="91619" y="29324"/>
                </a:lnTo>
                <a:lnTo>
                  <a:pt x="91899" y="29492"/>
                </a:lnTo>
                <a:lnTo>
                  <a:pt x="92048" y="29566"/>
                </a:lnTo>
                <a:lnTo>
                  <a:pt x="92197" y="29603"/>
                </a:lnTo>
                <a:lnTo>
                  <a:pt x="92308" y="29622"/>
                </a:lnTo>
                <a:lnTo>
                  <a:pt x="92346" y="29622"/>
                </a:lnTo>
                <a:lnTo>
                  <a:pt x="92383" y="29603"/>
                </a:lnTo>
                <a:lnTo>
                  <a:pt x="92383" y="29566"/>
                </a:lnTo>
                <a:lnTo>
                  <a:pt x="92383" y="29529"/>
                </a:lnTo>
                <a:lnTo>
                  <a:pt x="92290" y="29454"/>
                </a:lnTo>
                <a:lnTo>
                  <a:pt x="92141" y="29361"/>
                </a:lnTo>
                <a:lnTo>
                  <a:pt x="91973" y="29250"/>
                </a:lnTo>
                <a:lnTo>
                  <a:pt x="91619" y="29045"/>
                </a:lnTo>
                <a:lnTo>
                  <a:pt x="91508" y="28970"/>
                </a:lnTo>
                <a:lnTo>
                  <a:pt x="91452" y="28914"/>
                </a:lnTo>
                <a:lnTo>
                  <a:pt x="91471" y="28877"/>
                </a:lnTo>
                <a:lnTo>
                  <a:pt x="91545" y="28821"/>
                </a:lnTo>
                <a:lnTo>
                  <a:pt x="91768" y="28710"/>
                </a:lnTo>
                <a:lnTo>
                  <a:pt x="92122" y="28523"/>
                </a:lnTo>
                <a:lnTo>
                  <a:pt x="92327" y="28412"/>
                </a:lnTo>
                <a:lnTo>
                  <a:pt x="92439" y="28356"/>
                </a:lnTo>
                <a:lnTo>
                  <a:pt x="92476" y="28319"/>
                </a:lnTo>
                <a:lnTo>
                  <a:pt x="92513" y="28263"/>
                </a:lnTo>
                <a:lnTo>
                  <a:pt x="92550" y="28207"/>
                </a:lnTo>
                <a:lnTo>
                  <a:pt x="92588" y="28133"/>
                </a:lnTo>
                <a:lnTo>
                  <a:pt x="92588" y="28095"/>
                </a:lnTo>
                <a:lnTo>
                  <a:pt x="92569" y="28058"/>
                </a:lnTo>
                <a:close/>
                <a:moveTo>
                  <a:pt x="428" y="29864"/>
                </a:moveTo>
                <a:lnTo>
                  <a:pt x="391" y="29883"/>
                </a:lnTo>
                <a:lnTo>
                  <a:pt x="354" y="29901"/>
                </a:lnTo>
                <a:lnTo>
                  <a:pt x="335" y="29920"/>
                </a:lnTo>
                <a:lnTo>
                  <a:pt x="317" y="29976"/>
                </a:lnTo>
                <a:lnTo>
                  <a:pt x="335" y="30013"/>
                </a:lnTo>
                <a:lnTo>
                  <a:pt x="354" y="30069"/>
                </a:lnTo>
                <a:lnTo>
                  <a:pt x="428" y="30143"/>
                </a:lnTo>
                <a:lnTo>
                  <a:pt x="521" y="30218"/>
                </a:lnTo>
                <a:lnTo>
                  <a:pt x="652" y="30274"/>
                </a:lnTo>
                <a:lnTo>
                  <a:pt x="912" y="30348"/>
                </a:lnTo>
                <a:lnTo>
                  <a:pt x="1098" y="30385"/>
                </a:lnTo>
                <a:lnTo>
                  <a:pt x="968" y="30534"/>
                </a:lnTo>
                <a:lnTo>
                  <a:pt x="801" y="30665"/>
                </a:lnTo>
                <a:lnTo>
                  <a:pt x="652" y="30795"/>
                </a:lnTo>
                <a:lnTo>
                  <a:pt x="465" y="30907"/>
                </a:lnTo>
                <a:lnTo>
                  <a:pt x="372" y="30962"/>
                </a:lnTo>
                <a:lnTo>
                  <a:pt x="223" y="31093"/>
                </a:lnTo>
                <a:lnTo>
                  <a:pt x="168" y="31149"/>
                </a:lnTo>
                <a:lnTo>
                  <a:pt x="149" y="31204"/>
                </a:lnTo>
                <a:lnTo>
                  <a:pt x="149" y="31223"/>
                </a:lnTo>
                <a:lnTo>
                  <a:pt x="242" y="31223"/>
                </a:lnTo>
                <a:lnTo>
                  <a:pt x="372" y="31186"/>
                </a:lnTo>
                <a:lnTo>
                  <a:pt x="503" y="31149"/>
                </a:lnTo>
                <a:lnTo>
                  <a:pt x="745" y="31037"/>
                </a:lnTo>
                <a:lnTo>
                  <a:pt x="968" y="30888"/>
                </a:lnTo>
                <a:lnTo>
                  <a:pt x="1173" y="30702"/>
                </a:lnTo>
                <a:lnTo>
                  <a:pt x="1359" y="30497"/>
                </a:lnTo>
                <a:lnTo>
                  <a:pt x="1415" y="30423"/>
                </a:lnTo>
                <a:lnTo>
                  <a:pt x="1452" y="30348"/>
                </a:lnTo>
                <a:lnTo>
                  <a:pt x="1434" y="30292"/>
                </a:lnTo>
                <a:lnTo>
                  <a:pt x="1396" y="30236"/>
                </a:lnTo>
                <a:lnTo>
                  <a:pt x="1303" y="30180"/>
                </a:lnTo>
                <a:lnTo>
                  <a:pt x="1154" y="30125"/>
                </a:lnTo>
                <a:lnTo>
                  <a:pt x="968" y="30050"/>
                </a:lnTo>
                <a:lnTo>
                  <a:pt x="689" y="29920"/>
                </a:lnTo>
                <a:lnTo>
                  <a:pt x="559" y="29883"/>
                </a:lnTo>
                <a:lnTo>
                  <a:pt x="428" y="29864"/>
                </a:lnTo>
                <a:close/>
                <a:moveTo>
                  <a:pt x="91247" y="29994"/>
                </a:moveTo>
                <a:lnTo>
                  <a:pt x="91210" y="30013"/>
                </a:lnTo>
                <a:lnTo>
                  <a:pt x="91191" y="30050"/>
                </a:lnTo>
                <a:lnTo>
                  <a:pt x="91191" y="30106"/>
                </a:lnTo>
                <a:lnTo>
                  <a:pt x="91210" y="30162"/>
                </a:lnTo>
                <a:lnTo>
                  <a:pt x="91247" y="30218"/>
                </a:lnTo>
                <a:lnTo>
                  <a:pt x="91396" y="30329"/>
                </a:lnTo>
                <a:lnTo>
                  <a:pt x="91582" y="30460"/>
                </a:lnTo>
                <a:lnTo>
                  <a:pt x="91787" y="30571"/>
                </a:lnTo>
                <a:lnTo>
                  <a:pt x="91973" y="30665"/>
                </a:lnTo>
                <a:lnTo>
                  <a:pt x="92197" y="30758"/>
                </a:lnTo>
                <a:lnTo>
                  <a:pt x="91955" y="30981"/>
                </a:lnTo>
                <a:lnTo>
                  <a:pt x="91675" y="31186"/>
                </a:lnTo>
                <a:lnTo>
                  <a:pt x="91452" y="31372"/>
                </a:lnTo>
                <a:lnTo>
                  <a:pt x="91322" y="31484"/>
                </a:lnTo>
                <a:lnTo>
                  <a:pt x="91284" y="31521"/>
                </a:lnTo>
                <a:lnTo>
                  <a:pt x="91396" y="31540"/>
                </a:lnTo>
                <a:lnTo>
                  <a:pt x="91526" y="31521"/>
                </a:lnTo>
                <a:lnTo>
                  <a:pt x="91638" y="31484"/>
                </a:lnTo>
                <a:lnTo>
                  <a:pt x="91750" y="31428"/>
                </a:lnTo>
                <a:lnTo>
                  <a:pt x="91973" y="31298"/>
                </a:lnTo>
                <a:lnTo>
                  <a:pt x="92159" y="31167"/>
                </a:lnTo>
                <a:lnTo>
                  <a:pt x="92308" y="31037"/>
                </a:lnTo>
                <a:lnTo>
                  <a:pt x="92476" y="30869"/>
                </a:lnTo>
                <a:lnTo>
                  <a:pt x="92550" y="30758"/>
                </a:lnTo>
                <a:lnTo>
                  <a:pt x="92588" y="30683"/>
                </a:lnTo>
                <a:lnTo>
                  <a:pt x="92588" y="30646"/>
                </a:lnTo>
                <a:lnTo>
                  <a:pt x="92569" y="30609"/>
                </a:lnTo>
                <a:lnTo>
                  <a:pt x="92532" y="30571"/>
                </a:lnTo>
                <a:lnTo>
                  <a:pt x="92495" y="30553"/>
                </a:lnTo>
                <a:lnTo>
                  <a:pt x="92383" y="30516"/>
                </a:lnTo>
                <a:lnTo>
                  <a:pt x="92215" y="30423"/>
                </a:lnTo>
                <a:lnTo>
                  <a:pt x="91824" y="30218"/>
                </a:lnTo>
                <a:lnTo>
                  <a:pt x="91619" y="30106"/>
                </a:lnTo>
                <a:lnTo>
                  <a:pt x="91433" y="30032"/>
                </a:lnTo>
                <a:lnTo>
                  <a:pt x="91303" y="29994"/>
                </a:lnTo>
                <a:close/>
                <a:moveTo>
                  <a:pt x="1378" y="31577"/>
                </a:moveTo>
                <a:lnTo>
                  <a:pt x="1285" y="31614"/>
                </a:lnTo>
                <a:lnTo>
                  <a:pt x="1117" y="31689"/>
                </a:lnTo>
                <a:lnTo>
                  <a:pt x="745" y="31893"/>
                </a:lnTo>
                <a:lnTo>
                  <a:pt x="577" y="32024"/>
                </a:lnTo>
                <a:lnTo>
                  <a:pt x="428" y="32135"/>
                </a:lnTo>
                <a:lnTo>
                  <a:pt x="317" y="32247"/>
                </a:lnTo>
                <a:lnTo>
                  <a:pt x="298" y="32284"/>
                </a:lnTo>
                <a:lnTo>
                  <a:pt x="279" y="32322"/>
                </a:lnTo>
                <a:lnTo>
                  <a:pt x="298" y="32359"/>
                </a:lnTo>
                <a:lnTo>
                  <a:pt x="335" y="32415"/>
                </a:lnTo>
                <a:lnTo>
                  <a:pt x="465" y="32526"/>
                </a:lnTo>
                <a:lnTo>
                  <a:pt x="633" y="32675"/>
                </a:lnTo>
                <a:lnTo>
                  <a:pt x="819" y="32806"/>
                </a:lnTo>
                <a:lnTo>
                  <a:pt x="1024" y="32955"/>
                </a:lnTo>
                <a:lnTo>
                  <a:pt x="1210" y="33066"/>
                </a:lnTo>
                <a:lnTo>
                  <a:pt x="1359" y="33122"/>
                </a:lnTo>
                <a:lnTo>
                  <a:pt x="1434" y="33122"/>
                </a:lnTo>
                <a:lnTo>
                  <a:pt x="1434" y="33104"/>
                </a:lnTo>
                <a:lnTo>
                  <a:pt x="1415" y="33066"/>
                </a:lnTo>
                <a:lnTo>
                  <a:pt x="1322" y="32973"/>
                </a:lnTo>
                <a:lnTo>
                  <a:pt x="1024" y="32713"/>
                </a:lnTo>
                <a:lnTo>
                  <a:pt x="521" y="32322"/>
                </a:lnTo>
                <a:lnTo>
                  <a:pt x="875" y="32135"/>
                </a:lnTo>
                <a:lnTo>
                  <a:pt x="1043" y="32024"/>
                </a:lnTo>
                <a:lnTo>
                  <a:pt x="1210" y="31912"/>
                </a:lnTo>
                <a:lnTo>
                  <a:pt x="1285" y="31837"/>
                </a:lnTo>
                <a:lnTo>
                  <a:pt x="1415" y="31707"/>
                </a:lnTo>
                <a:lnTo>
                  <a:pt x="1452" y="31651"/>
                </a:lnTo>
                <a:lnTo>
                  <a:pt x="1471" y="31595"/>
                </a:lnTo>
                <a:lnTo>
                  <a:pt x="1471" y="31577"/>
                </a:lnTo>
                <a:close/>
                <a:moveTo>
                  <a:pt x="92364" y="31856"/>
                </a:moveTo>
                <a:lnTo>
                  <a:pt x="92234" y="31893"/>
                </a:lnTo>
                <a:lnTo>
                  <a:pt x="92104" y="31949"/>
                </a:lnTo>
                <a:lnTo>
                  <a:pt x="91973" y="32042"/>
                </a:lnTo>
                <a:lnTo>
                  <a:pt x="91731" y="32228"/>
                </a:lnTo>
                <a:lnTo>
                  <a:pt x="91564" y="32377"/>
                </a:lnTo>
                <a:lnTo>
                  <a:pt x="91433" y="32489"/>
                </a:lnTo>
                <a:lnTo>
                  <a:pt x="91359" y="32619"/>
                </a:lnTo>
                <a:lnTo>
                  <a:pt x="91340" y="32731"/>
                </a:lnTo>
                <a:lnTo>
                  <a:pt x="91359" y="32843"/>
                </a:lnTo>
                <a:lnTo>
                  <a:pt x="91415" y="32936"/>
                </a:lnTo>
                <a:lnTo>
                  <a:pt x="91489" y="33010"/>
                </a:lnTo>
                <a:lnTo>
                  <a:pt x="91582" y="33104"/>
                </a:lnTo>
                <a:lnTo>
                  <a:pt x="91713" y="33178"/>
                </a:lnTo>
                <a:lnTo>
                  <a:pt x="91955" y="33290"/>
                </a:lnTo>
                <a:lnTo>
                  <a:pt x="92215" y="33364"/>
                </a:lnTo>
                <a:lnTo>
                  <a:pt x="92401" y="33420"/>
                </a:lnTo>
                <a:lnTo>
                  <a:pt x="92476" y="33439"/>
                </a:lnTo>
                <a:lnTo>
                  <a:pt x="92476" y="33383"/>
                </a:lnTo>
                <a:lnTo>
                  <a:pt x="92439" y="33346"/>
                </a:lnTo>
                <a:lnTo>
                  <a:pt x="92383" y="33290"/>
                </a:lnTo>
                <a:lnTo>
                  <a:pt x="92308" y="33252"/>
                </a:lnTo>
                <a:lnTo>
                  <a:pt x="91917" y="33048"/>
                </a:lnTo>
                <a:lnTo>
                  <a:pt x="91731" y="32936"/>
                </a:lnTo>
                <a:lnTo>
                  <a:pt x="91657" y="32861"/>
                </a:lnTo>
                <a:lnTo>
                  <a:pt x="91619" y="32806"/>
                </a:lnTo>
                <a:lnTo>
                  <a:pt x="91601" y="32750"/>
                </a:lnTo>
                <a:lnTo>
                  <a:pt x="91601" y="32694"/>
                </a:lnTo>
                <a:lnTo>
                  <a:pt x="91638" y="32619"/>
                </a:lnTo>
                <a:lnTo>
                  <a:pt x="91731" y="32564"/>
                </a:lnTo>
                <a:lnTo>
                  <a:pt x="91917" y="32452"/>
                </a:lnTo>
                <a:lnTo>
                  <a:pt x="92234" y="32266"/>
                </a:lnTo>
                <a:lnTo>
                  <a:pt x="92364" y="32154"/>
                </a:lnTo>
                <a:lnTo>
                  <a:pt x="92457" y="32061"/>
                </a:lnTo>
                <a:lnTo>
                  <a:pt x="92495" y="32005"/>
                </a:lnTo>
                <a:lnTo>
                  <a:pt x="92495" y="31968"/>
                </a:lnTo>
                <a:lnTo>
                  <a:pt x="92476" y="31912"/>
                </a:lnTo>
                <a:lnTo>
                  <a:pt x="92457" y="31893"/>
                </a:lnTo>
                <a:lnTo>
                  <a:pt x="92401" y="31875"/>
                </a:lnTo>
                <a:lnTo>
                  <a:pt x="92364" y="31856"/>
                </a:lnTo>
                <a:close/>
                <a:moveTo>
                  <a:pt x="410" y="33439"/>
                </a:moveTo>
                <a:lnTo>
                  <a:pt x="335" y="33457"/>
                </a:lnTo>
                <a:lnTo>
                  <a:pt x="279" y="33457"/>
                </a:lnTo>
                <a:lnTo>
                  <a:pt x="261" y="33495"/>
                </a:lnTo>
                <a:lnTo>
                  <a:pt x="242" y="33550"/>
                </a:lnTo>
                <a:lnTo>
                  <a:pt x="261" y="33606"/>
                </a:lnTo>
                <a:lnTo>
                  <a:pt x="298" y="33643"/>
                </a:lnTo>
                <a:lnTo>
                  <a:pt x="354" y="33681"/>
                </a:lnTo>
                <a:lnTo>
                  <a:pt x="503" y="33755"/>
                </a:lnTo>
                <a:lnTo>
                  <a:pt x="689" y="33811"/>
                </a:lnTo>
                <a:lnTo>
                  <a:pt x="875" y="33867"/>
                </a:lnTo>
                <a:lnTo>
                  <a:pt x="1043" y="33923"/>
                </a:lnTo>
                <a:lnTo>
                  <a:pt x="1117" y="33960"/>
                </a:lnTo>
                <a:lnTo>
                  <a:pt x="1154" y="33997"/>
                </a:lnTo>
                <a:lnTo>
                  <a:pt x="1192" y="34034"/>
                </a:lnTo>
                <a:lnTo>
                  <a:pt x="1210" y="34072"/>
                </a:lnTo>
                <a:lnTo>
                  <a:pt x="1192" y="34128"/>
                </a:lnTo>
                <a:lnTo>
                  <a:pt x="1173" y="34165"/>
                </a:lnTo>
                <a:lnTo>
                  <a:pt x="1080" y="34258"/>
                </a:lnTo>
                <a:lnTo>
                  <a:pt x="968" y="34332"/>
                </a:lnTo>
                <a:lnTo>
                  <a:pt x="838" y="34425"/>
                </a:lnTo>
                <a:lnTo>
                  <a:pt x="559" y="34556"/>
                </a:lnTo>
                <a:lnTo>
                  <a:pt x="354" y="34667"/>
                </a:lnTo>
                <a:lnTo>
                  <a:pt x="317" y="34705"/>
                </a:lnTo>
                <a:lnTo>
                  <a:pt x="298" y="34723"/>
                </a:lnTo>
                <a:lnTo>
                  <a:pt x="298" y="34761"/>
                </a:lnTo>
                <a:lnTo>
                  <a:pt x="317" y="34779"/>
                </a:lnTo>
                <a:lnTo>
                  <a:pt x="372" y="34816"/>
                </a:lnTo>
                <a:lnTo>
                  <a:pt x="428" y="34854"/>
                </a:lnTo>
                <a:lnTo>
                  <a:pt x="465" y="34854"/>
                </a:lnTo>
                <a:lnTo>
                  <a:pt x="521" y="34835"/>
                </a:lnTo>
                <a:lnTo>
                  <a:pt x="652" y="34761"/>
                </a:lnTo>
                <a:lnTo>
                  <a:pt x="875" y="34630"/>
                </a:lnTo>
                <a:lnTo>
                  <a:pt x="1024" y="34556"/>
                </a:lnTo>
                <a:lnTo>
                  <a:pt x="1229" y="34425"/>
                </a:lnTo>
                <a:lnTo>
                  <a:pt x="1322" y="34370"/>
                </a:lnTo>
                <a:lnTo>
                  <a:pt x="1415" y="34295"/>
                </a:lnTo>
                <a:lnTo>
                  <a:pt x="1471" y="34221"/>
                </a:lnTo>
                <a:lnTo>
                  <a:pt x="1508" y="34146"/>
                </a:lnTo>
                <a:lnTo>
                  <a:pt x="1508" y="34072"/>
                </a:lnTo>
                <a:lnTo>
                  <a:pt x="1489" y="33997"/>
                </a:lnTo>
                <a:lnTo>
                  <a:pt x="1434" y="33923"/>
                </a:lnTo>
                <a:lnTo>
                  <a:pt x="1378" y="33848"/>
                </a:lnTo>
                <a:lnTo>
                  <a:pt x="1285" y="33774"/>
                </a:lnTo>
                <a:lnTo>
                  <a:pt x="1173" y="33699"/>
                </a:lnTo>
                <a:lnTo>
                  <a:pt x="950" y="33588"/>
                </a:lnTo>
                <a:lnTo>
                  <a:pt x="707" y="33495"/>
                </a:lnTo>
                <a:lnTo>
                  <a:pt x="503" y="33457"/>
                </a:lnTo>
                <a:lnTo>
                  <a:pt x="410" y="33439"/>
                </a:lnTo>
                <a:close/>
                <a:moveTo>
                  <a:pt x="91247" y="33792"/>
                </a:moveTo>
                <a:lnTo>
                  <a:pt x="91210" y="33830"/>
                </a:lnTo>
                <a:lnTo>
                  <a:pt x="91210" y="33885"/>
                </a:lnTo>
                <a:lnTo>
                  <a:pt x="91247" y="33979"/>
                </a:lnTo>
                <a:lnTo>
                  <a:pt x="91266" y="34034"/>
                </a:lnTo>
                <a:lnTo>
                  <a:pt x="91322" y="34090"/>
                </a:lnTo>
                <a:lnTo>
                  <a:pt x="91452" y="34183"/>
                </a:lnTo>
                <a:lnTo>
                  <a:pt x="91787" y="34370"/>
                </a:lnTo>
                <a:lnTo>
                  <a:pt x="91936" y="34463"/>
                </a:lnTo>
                <a:lnTo>
                  <a:pt x="92048" y="34556"/>
                </a:lnTo>
                <a:lnTo>
                  <a:pt x="92085" y="34593"/>
                </a:lnTo>
                <a:lnTo>
                  <a:pt x="92104" y="34630"/>
                </a:lnTo>
                <a:lnTo>
                  <a:pt x="92085" y="34686"/>
                </a:lnTo>
                <a:lnTo>
                  <a:pt x="92048" y="34723"/>
                </a:lnTo>
                <a:lnTo>
                  <a:pt x="91731" y="34965"/>
                </a:lnTo>
                <a:lnTo>
                  <a:pt x="91545" y="35114"/>
                </a:lnTo>
                <a:lnTo>
                  <a:pt x="91489" y="35170"/>
                </a:lnTo>
                <a:lnTo>
                  <a:pt x="91471" y="35207"/>
                </a:lnTo>
                <a:lnTo>
                  <a:pt x="91433" y="35170"/>
                </a:lnTo>
                <a:lnTo>
                  <a:pt x="91396" y="35152"/>
                </a:lnTo>
                <a:lnTo>
                  <a:pt x="91377" y="35170"/>
                </a:lnTo>
                <a:lnTo>
                  <a:pt x="91340" y="35189"/>
                </a:lnTo>
                <a:lnTo>
                  <a:pt x="91322" y="35226"/>
                </a:lnTo>
                <a:lnTo>
                  <a:pt x="91322" y="35282"/>
                </a:lnTo>
                <a:lnTo>
                  <a:pt x="91322" y="35319"/>
                </a:lnTo>
                <a:lnTo>
                  <a:pt x="91340" y="35375"/>
                </a:lnTo>
                <a:lnTo>
                  <a:pt x="91377" y="35394"/>
                </a:lnTo>
                <a:lnTo>
                  <a:pt x="91415" y="35412"/>
                </a:lnTo>
                <a:lnTo>
                  <a:pt x="91489" y="35412"/>
                </a:lnTo>
                <a:lnTo>
                  <a:pt x="91582" y="35375"/>
                </a:lnTo>
                <a:lnTo>
                  <a:pt x="91657" y="35338"/>
                </a:lnTo>
                <a:lnTo>
                  <a:pt x="91843" y="35207"/>
                </a:lnTo>
                <a:lnTo>
                  <a:pt x="91955" y="35114"/>
                </a:lnTo>
                <a:lnTo>
                  <a:pt x="92197" y="34928"/>
                </a:lnTo>
                <a:lnTo>
                  <a:pt x="92290" y="34816"/>
                </a:lnTo>
                <a:lnTo>
                  <a:pt x="92383" y="34705"/>
                </a:lnTo>
                <a:lnTo>
                  <a:pt x="92439" y="34593"/>
                </a:lnTo>
                <a:lnTo>
                  <a:pt x="92439" y="34537"/>
                </a:lnTo>
                <a:lnTo>
                  <a:pt x="92420" y="34481"/>
                </a:lnTo>
                <a:lnTo>
                  <a:pt x="92401" y="34425"/>
                </a:lnTo>
                <a:lnTo>
                  <a:pt x="92364" y="34388"/>
                </a:lnTo>
                <a:lnTo>
                  <a:pt x="92290" y="34332"/>
                </a:lnTo>
                <a:lnTo>
                  <a:pt x="92215" y="34276"/>
                </a:lnTo>
                <a:lnTo>
                  <a:pt x="91899" y="34109"/>
                </a:lnTo>
                <a:lnTo>
                  <a:pt x="91564" y="33923"/>
                </a:lnTo>
                <a:lnTo>
                  <a:pt x="91415" y="33830"/>
                </a:lnTo>
                <a:lnTo>
                  <a:pt x="91359" y="33811"/>
                </a:lnTo>
                <a:lnTo>
                  <a:pt x="91284" y="33792"/>
                </a:lnTo>
                <a:close/>
                <a:moveTo>
                  <a:pt x="1489" y="34965"/>
                </a:moveTo>
                <a:lnTo>
                  <a:pt x="1341" y="35021"/>
                </a:lnTo>
                <a:lnTo>
                  <a:pt x="1210" y="35077"/>
                </a:lnTo>
                <a:lnTo>
                  <a:pt x="931" y="35226"/>
                </a:lnTo>
                <a:lnTo>
                  <a:pt x="689" y="35412"/>
                </a:lnTo>
                <a:lnTo>
                  <a:pt x="447" y="35598"/>
                </a:lnTo>
                <a:lnTo>
                  <a:pt x="317" y="35729"/>
                </a:lnTo>
                <a:lnTo>
                  <a:pt x="242" y="35840"/>
                </a:lnTo>
                <a:lnTo>
                  <a:pt x="223" y="35878"/>
                </a:lnTo>
                <a:lnTo>
                  <a:pt x="223" y="35933"/>
                </a:lnTo>
                <a:lnTo>
                  <a:pt x="242" y="36008"/>
                </a:lnTo>
                <a:lnTo>
                  <a:pt x="298" y="36101"/>
                </a:lnTo>
                <a:lnTo>
                  <a:pt x="391" y="36194"/>
                </a:lnTo>
                <a:lnTo>
                  <a:pt x="652" y="36399"/>
                </a:lnTo>
                <a:lnTo>
                  <a:pt x="801" y="36529"/>
                </a:lnTo>
                <a:lnTo>
                  <a:pt x="1024" y="36715"/>
                </a:lnTo>
                <a:lnTo>
                  <a:pt x="1154" y="36790"/>
                </a:lnTo>
                <a:lnTo>
                  <a:pt x="1247" y="36827"/>
                </a:lnTo>
                <a:lnTo>
                  <a:pt x="1303" y="36846"/>
                </a:lnTo>
                <a:lnTo>
                  <a:pt x="1341" y="36827"/>
                </a:lnTo>
                <a:lnTo>
                  <a:pt x="1359" y="36827"/>
                </a:lnTo>
                <a:lnTo>
                  <a:pt x="1378" y="36790"/>
                </a:lnTo>
                <a:lnTo>
                  <a:pt x="1378" y="36753"/>
                </a:lnTo>
                <a:lnTo>
                  <a:pt x="1359" y="36715"/>
                </a:lnTo>
                <a:lnTo>
                  <a:pt x="1266" y="36604"/>
                </a:lnTo>
                <a:lnTo>
                  <a:pt x="950" y="36343"/>
                </a:lnTo>
                <a:lnTo>
                  <a:pt x="428" y="35896"/>
                </a:lnTo>
                <a:lnTo>
                  <a:pt x="596" y="35747"/>
                </a:lnTo>
                <a:lnTo>
                  <a:pt x="801" y="35617"/>
                </a:lnTo>
                <a:lnTo>
                  <a:pt x="1192" y="35375"/>
                </a:lnTo>
                <a:lnTo>
                  <a:pt x="1396" y="35263"/>
                </a:lnTo>
                <a:lnTo>
                  <a:pt x="1508" y="35207"/>
                </a:lnTo>
                <a:lnTo>
                  <a:pt x="1564" y="35152"/>
                </a:lnTo>
                <a:lnTo>
                  <a:pt x="1583" y="35096"/>
                </a:lnTo>
                <a:lnTo>
                  <a:pt x="1601" y="35021"/>
                </a:lnTo>
                <a:lnTo>
                  <a:pt x="1583" y="35003"/>
                </a:lnTo>
                <a:lnTo>
                  <a:pt x="1564" y="34965"/>
                </a:lnTo>
                <a:close/>
                <a:moveTo>
                  <a:pt x="92364" y="35691"/>
                </a:moveTo>
                <a:lnTo>
                  <a:pt x="92327" y="35710"/>
                </a:lnTo>
                <a:lnTo>
                  <a:pt x="92010" y="35840"/>
                </a:lnTo>
                <a:lnTo>
                  <a:pt x="91843" y="35933"/>
                </a:lnTo>
                <a:lnTo>
                  <a:pt x="91657" y="36045"/>
                </a:lnTo>
                <a:lnTo>
                  <a:pt x="91489" y="36157"/>
                </a:lnTo>
                <a:lnTo>
                  <a:pt x="91359" y="36269"/>
                </a:lnTo>
                <a:lnTo>
                  <a:pt x="91322" y="36343"/>
                </a:lnTo>
                <a:lnTo>
                  <a:pt x="91284" y="36399"/>
                </a:lnTo>
                <a:lnTo>
                  <a:pt x="91284" y="36473"/>
                </a:lnTo>
                <a:lnTo>
                  <a:pt x="91303" y="36529"/>
                </a:lnTo>
                <a:lnTo>
                  <a:pt x="91359" y="36604"/>
                </a:lnTo>
                <a:lnTo>
                  <a:pt x="91489" y="36734"/>
                </a:lnTo>
                <a:lnTo>
                  <a:pt x="91657" y="36864"/>
                </a:lnTo>
                <a:lnTo>
                  <a:pt x="91843" y="37013"/>
                </a:lnTo>
                <a:lnTo>
                  <a:pt x="92029" y="37144"/>
                </a:lnTo>
                <a:lnTo>
                  <a:pt x="92197" y="37237"/>
                </a:lnTo>
                <a:lnTo>
                  <a:pt x="92327" y="37274"/>
                </a:lnTo>
                <a:lnTo>
                  <a:pt x="92364" y="37274"/>
                </a:lnTo>
                <a:lnTo>
                  <a:pt x="92383" y="37255"/>
                </a:lnTo>
                <a:lnTo>
                  <a:pt x="92271" y="37144"/>
                </a:lnTo>
                <a:lnTo>
                  <a:pt x="91973" y="36883"/>
                </a:lnTo>
                <a:lnTo>
                  <a:pt x="91675" y="36622"/>
                </a:lnTo>
                <a:lnTo>
                  <a:pt x="91508" y="36455"/>
                </a:lnTo>
                <a:lnTo>
                  <a:pt x="91862" y="36250"/>
                </a:lnTo>
                <a:lnTo>
                  <a:pt x="92215" y="36064"/>
                </a:lnTo>
                <a:lnTo>
                  <a:pt x="92364" y="35971"/>
                </a:lnTo>
                <a:lnTo>
                  <a:pt x="92420" y="35915"/>
                </a:lnTo>
                <a:lnTo>
                  <a:pt x="92439" y="35878"/>
                </a:lnTo>
                <a:lnTo>
                  <a:pt x="92457" y="35859"/>
                </a:lnTo>
                <a:lnTo>
                  <a:pt x="92457" y="35803"/>
                </a:lnTo>
                <a:lnTo>
                  <a:pt x="92439" y="35747"/>
                </a:lnTo>
                <a:lnTo>
                  <a:pt x="92420" y="35710"/>
                </a:lnTo>
                <a:lnTo>
                  <a:pt x="92401" y="35710"/>
                </a:lnTo>
                <a:lnTo>
                  <a:pt x="92364" y="35691"/>
                </a:lnTo>
                <a:close/>
                <a:moveTo>
                  <a:pt x="168" y="37032"/>
                </a:moveTo>
                <a:lnTo>
                  <a:pt x="130" y="37051"/>
                </a:lnTo>
                <a:lnTo>
                  <a:pt x="130" y="37069"/>
                </a:lnTo>
                <a:lnTo>
                  <a:pt x="130" y="37106"/>
                </a:lnTo>
                <a:lnTo>
                  <a:pt x="205" y="37274"/>
                </a:lnTo>
                <a:lnTo>
                  <a:pt x="279" y="37386"/>
                </a:lnTo>
                <a:lnTo>
                  <a:pt x="372" y="37497"/>
                </a:lnTo>
                <a:lnTo>
                  <a:pt x="503" y="37609"/>
                </a:lnTo>
                <a:lnTo>
                  <a:pt x="633" y="37702"/>
                </a:lnTo>
                <a:lnTo>
                  <a:pt x="912" y="37870"/>
                </a:lnTo>
                <a:lnTo>
                  <a:pt x="1173" y="38019"/>
                </a:lnTo>
                <a:lnTo>
                  <a:pt x="670" y="38242"/>
                </a:lnTo>
                <a:lnTo>
                  <a:pt x="372" y="38410"/>
                </a:lnTo>
                <a:lnTo>
                  <a:pt x="279" y="38466"/>
                </a:lnTo>
                <a:lnTo>
                  <a:pt x="261" y="38503"/>
                </a:lnTo>
                <a:lnTo>
                  <a:pt x="261" y="38521"/>
                </a:lnTo>
                <a:lnTo>
                  <a:pt x="279" y="38540"/>
                </a:lnTo>
                <a:lnTo>
                  <a:pt x="317" y="38559"/>
                </a:lnTo>
                <a:lnTo>
                  <a:pt x="447" y="38540"/>
                </a:lnTo>
                <a:lnTo>
                  <a:pt x="633" y="38484"/>
                </a:lnTo>
                <a:lnTo>
                  <a:pt x="856" y="38428"/>
                </a:lnTo>
                <a:lnTo>
                  <a:pt x="1080" y="38335"/>
                </a:lnTo>
                <a:lnTo>
                  <a:pt x="1266" y="38242"/>
                </a:lnTo>
                <a:lnTo>
                  <a:pt x="1415" y="38168"/>
                </a:lnTo>
                <a:lnTo>
                  <a:pt x="1489" y="38112"/>
                </a:lnTo>
                <a:lnTo>
                  <a:pt x="1508" y="38056"/>
                </a:lnTo>
                <a:lnTo>
                  <a:pt x="1489" y="38000"/>
                </a:lnTo>
                <a:lnTo>
                  <a:pt x="1489" y="37944"/>
                </a:lnTo>
                <a:lnTo>
                  <a:pt x="1452" y="37907"/>
                </a:lnTo>
                <a:lnTo>
                  <a:pt x="1359" y="37814"/>
                </a:lnTo>
                <a:lnTo>
                  <a:pt x="1229" y="37721"/>
                </a:lnTo>
                <a:lnTo>
                  <a:pt x="931" y="37553"/>
                </a:lnTo>
                <a:lnTo>
                  <a:pt x="801" y="37479"/>
                </a:lnTo>
                <a:lnTo>
                  <a:pt x="707" y="37404"/>
                </a:lnTo>
                <a:lnTo>
                  <a:pt x="521" y="37255"/>
                </a:lnTo>
                <a:lnTo>
                  <a:pt x="298" y="37088"/>
                </a:lnTo>
                <a:lnTo>
                  <a:pt x="205" y="37051"/>
                </a:lnTo>
                <a:lnTo>
                  <a:pt x="168" y="37032"/>
                </a:lnTo>
                <a:close/>
                <a:moveTo>
                  <a:pt x="91210" y="37646"/>
                </a:moveTo>
                <a:lnTo>
                  <a:pt x="91135" y="37665"/>
                </a:lnTo>
                <a:lnTo>
                  <a:pt x="91098" y="37684"/>
                </a:lnTo>
                <a:lnTo>
                  <a:pt x="91080" y="37739"/>
                </a:lnTo>
                <a:lnTo>
                  <a:pt x="91098" y="37777"/>
                </a:lnTo>
                <a:lnTo>
                  <a:pt x="91173" y="37870"/>
                </a:lnTo>
                <a:lnTo>
                  <a:pt x="91266" y="37963"/>
                </a:lnTo>
                <a:lnTo>
                  <a:pt x="91471" y="38056"/>
                </a:lnTo>
                <a:lnTo>
                  <a:pt x="91768" y="38205"/>
                </a:lnTo>
                <a:lnTo>
                  <a:pt x="91899" y="38279"/>
                </a:lnTo>
                <a:lnTo>
                  <a:pt x="92029" y="38354"/>
                </a:lnTo>
                <a:lnTo>
                  <a:pt x="92104" y="38447"/>
                </a:lnTo>
                <a:lnTo>
                  <a:pt x="92141" y="38484"/>
                </a:lnTo>
                <a:lnTo>
                  <a:pt x="92141" y="38521"/>
                </a:lnTo>
                <a:lnTo>
                  <a:pt x="92141" y="38559"/>
                </a:lnTo>
                <a:lnTo>
                  <a:pt x="92122" y="38596"/>
                </a:lnTo>
                <a:lnTo>
                  <a:pt x="92010" y="38670"/>
                </a:lnTo>
                <a:lnTo>
                  <a:pt x="91675" y="38838"/>
                </a:lnTo>
                <a:lnTo>
                  <a:pt x="91508" y="38931"/>
                </a:lnTo>
                <a:lnTo>
                  <a:pt x="91359" y="39005"/>
                </a:lnTo>
                <a:lnTo>
                  <a:pt x="91266" y="39080"/>
                </a:lnTo>
                <a:lnTo>
                  <a:pt x="91247" y="39117"/>
                </a:lnTo>
                <a:lnTo>
                  <a:pt x="91266" y="39154"/>
                </a:lnTo>
                <a:lnTo>
                  <a:pt x="91284" y="39173"/>
                </a:lnTo>
                <a:lnTo>
                  <a:pt x="91322" y="39173"/>
                </a:lnTo>
                <a:lnTo>
                  <a:pt x="91452" y="39154"/>
                </a:lnTo>
                <a:lnTo>
                  <a:pt x="91601" y="39099"/>
                </a:lnTo>
                <a:lnTo>
                  <a:pt x="91787" y="39043"/>
                </a:lnTo>
                <a:lnTo>
                  <a:pt x="92122" y="38875"/>
                </a:lnTo>
                <a:lnTo>
                  <a:pt x="92252" y="38801"/>
                </a:lnTo>
                <a:lnTo>
                  <a:pt x="92327" y="38763"/>
                </a:lnTo>
                <a:lnTo>
                  <a:pt x="92401" y="38689"/>
                </a:lnTo>
                <a:lnTo>
                  <a:pt x="92439" y="38633"/>
                </a:lnTo>
                <a:lnTo>
                  <a:pt x="92457" y="38577"/>
                </a:lnTo>
                <a:lnTo>
                  <a:pt x="92457" y="38521"/>
                </a:lnTo>
                <a:lnTo>
                  <a:pt x="92439" y="38466"/>
                </a:lnTo>
                <a:lnTo>
                  <a:pt x="92420" y="38410"/>
                </a:lnTo>
                <a:lnTo>
                  <a:pt x="92346" y="38317"/>
                </a:lnTo>
                <a:lnTo>
                  <a:pt x="92234" y="38223"/>
                </a:lnTo>
                <a:lnTo>
                  <a:pt x="92104" y="38149"/>
                </a:lnTo>
                <a:lnTo>
                  <a:pt x="91880" y="38000"/>
                </a:lnTo>
                <a:lnTo>
                  <a:pt x="91545" y="37777"/>
                </a:lnTo>
                <a:lnTo>
                  <a:pt x="91377" y="37684"/>
                </a:lnTo>
                <a:lnTo>
                  <a:pt x="91284" y="37646"/>
                </a:lnTo>
                <a:close/>
                <a:moveTo>
                  <a:pt x="1192" y="39024"/>
                </a:moveTo>
                <a:lnTo>
                  <a:pt x="968" y="39099"/>
                </a:lnTo>
                <a:lnTo>
                  <a:pt x="856" y="39136"/>
                </a:lnTo>
                <a:lnTo>
                  <a:pt x="707" y="39210"/>
                </a:lnTo>
                <a:lnTo>
                  <a:pt x="503" y="39322"/>
                </a:lnTo>
                <a:lnTo>
                  <a:pt x="335" y="39434"/>
                </a:lnTo>
                <a:lnTo>
                  <a:pt x="261" y="39508"/>
                </a:lnTo>
                <a:lnTo>
                  <a:pt x="242" y="39564"/>
                </a:lnTo>
                <a:lnTo>
                  <a:pt x="242" y="39601"/>
                </a:lnTo>
                <a:lnTo>
                  <a:pt x="279" y="39657"/>
                </a:lnTo>
                <a:lnTo>
                  <a:pt x="391" y="39787"/>
                </a:lnTo>
                <a:lnTo>
                  <a:pt x="577" y="39955"/>
                </a:lnTo>
                <a:lnTo>
                  <a:pt x="763" y="40123"/>
                </a:lnTo>
                <a:lnTo>
                  <a:pt x="968" y="40271"/>
                </a:lnTo>
                <a:lnTo>
                  <a:pt x="1154" y="40383"/>
                </a:lnTo>
                <a:lnTo>
                  <a:pt x="1303" y="40458"/>
                </a:lnTo>
                <a:lnTo>
                  <a:pt x="1359" y="40458"/>
                </a:lnTo>
                <a:lnTo>
                  <a:pt x="1378" y="40439"/>
                </a:lnTo>
                <a:lnTo>
                  <a:pt x="1396" y="40420"/>
                </a:lnTo>
                <a:lnTo>
                  <a:pt x="1378" y="40365"/>
                </a:lnTo>
                <a:lnTo>
                  <a:pt x="1322" y="40253"/>
                </a:lnTo>
                <a:lnTo>
                  <a:pt x="1210" y="40123"/>
                </a:lnTo>
                <a:lnTo>
                  <a:pt x="1061" y="39992"/>
                </a:lnTo>
                <a:lnTo>
                  <a:pt x="763" y="39750"/>
                </a:lnTo>
                <a:lnTo>
                  <a:pt x="559" y="39601"/>
                </a:lnTo>
                <a:lnTo>
                  <a:pt x="987" y="39396"/>
                </a:lnTo>
                <a:lnTo>
                  <a:pt x="1192" y="39266"/>
                </a:lnTo>
                <a:lnTo>
                  <a:pt x="1266" y="39192"/>
                </a:lnTo>
                <a:lnTo>
                  <a:pt x="1341" y="39117"/>
                </a:lnTo>
                <a:lnTo>
                  <a:pt x="1378" y="39080"/>
                </a:lnTo>
                <a:lnTo>
                  <a:pt x="1378" y="39043"/>
                </a:lnTo>
                <a:lnTo>
                  <a:pt x="1378" y="39024"/>
                </a:lnTo>
                <a:close/>
                <a:moveTo>
                  <a:pt x="92234" y="39583"/>
                </a:moveTo>
                <a:lnTo>
                  <a:pt x="92122" y="39620"/>
                </a:lnTo>
                <a:lnTo>
                  <a:pt x="91992" y="39676"/>
                </a:lnTo>
                <a:lnTo>
                  <a:pt x="91862" y="39750"/>
                </a:lnTo>
                <a:lnTo>
                  <a:pt x="91638" y="39936"/>
                </a:lnTo>
                <a:lnTo>
                  <a:pt x="91471" y="40085"/>
                </a:lnTo>
                <a:lnTo>
                  <a:pt x="91303" y="40271"/>
                </a:lnTo>
                <a:lnTo>
                  <a:pt x="91266" y="40346"/>
                </a:lnTo>
                <a:lnTo>
                  <a:pt x="91247" y="40420"/>
                </a:lnTo>
                <a:lnTo>
                  <a:pt x="91266" y="40495"/>
                </a:lnTo>
                <a:lnTo>
                  <a:pt x="91322" y="40551"/>
                </a:lnTo>
                <a:lnTo>
                  <a:pt x="91396" y="40625"/>
                </a:lnTo>
                <a:lnTo>
                  <a:pt x="91526" y="40681"/>
                </a:lnTo>
                <a:lnTo>
                  <a:pt x="92010" y="40886"/>
                </a:lnTo>
                <a:lnTo>
                  <a:pt x="92308" y="40979"/>
                </a:lnTo>
                <a:lnTo>
                  <a:pt x="92401" y="40998"/>
                </a:lnTo>
                <a:lnTo>
                  <a:pt x="92439" y="40998"/>
                </a:lnTo>
                <a:lnTo>
                  <a:pt x="92439" y="40979"/>
                </a:lnTo>
                <a:lnTo>
                  <a:pt x="92364" y="40886"/>
                </a:lnTo>
                <a:lnTo>
                  <a:pt x="92271" y="40793"/>
                </a:lnTo>
                <a:lnTo>
                  <a:pt x="92159" y="40718"/>
                </a:lnTo>
                <a:lnTo>
                  <a:pt x="92048" y="40644"/>
                </a:lnTo>
                <a:lnTo>
                  <a:pt x="91787" y="40514"/>
                </a:lnTo>
                <a:lnTo>
                  <a:pt x="91564" y="40402"/>
                </a:lnTo>
                <a:lnTo>
                  <a:pt x="91731" y="40216"/>
                </a:lnTo>
                <a:lnTo>
                  <a:pt x="91917" y="40067"/>
                </a:lnTo>
                <a:lnTo>
                  <a:pt x="92085" y="39992"/>
                </a:lnTo>
                <a:lnTo>
                  <a:pt x="92308" y="39880"/>
                </a:lnTo>
                <a:lnTo>
                  <a:pt x="92401" y="39806"/>
                </a:lnTo>
                <a:lnTo>
                  <a:pt x="92439" y="39769"/>
                </a:lnTo>
                <a:lnTo>
                  <a:pt x="92439" y="39732"/>
                </a:lnTo>
                <a:lnTo>
                  <a:pt x="92457" y="39713"/>
                </a:lnTo>
                <a:lnTo>
                  <a:pt x="92439" y="39676"/>
                </a:lnTo>
                <a:lnTo>
                  <a:pt x="92401" y="39638"/>
                </a:lnTo>
                <a:lnTo>
                  <a:pt x="92346" y="39601"/>
                </a:lnTo>
                <a:lnTo>
                  <a:pt x="92290" y="39583"/>
                </a:lnTo>
                <a:close/>
                <a:moveTo>
                  <a:pt x="186" y="40700"/>
                </a:moveTo>
                <a:lnTo>
                  <a:pt x="149" y="40718"/>
                </a:lnTo>
                <a:lnTo>
                  <a:pt x="130" y="40756"/>
                </a:lnTo>
                <a:lnTo>
                  <a:pt x="112" y="40793"/>
                </a:lnTo>
                <a:lnTo>
                  <a:pt x="149" y="40830"/>
                </a:lnTo>
                <a:lnTo>
                  <a:pt x="186" y="40867"/>
                </a:lnTo>
                <a:lnTo>
                  <a:pt x="242" y="40923"/>
                </a:lnTo>
                <a:lnTo>
                  <a:pt x="410" y="40998"/>
                </a:lnTo>
                <a:lnTo>
                  <a:pt x="596" y="41091"/>
                </a:lnTo>
                <a:lnTo>
                  <a:pt x="987" y="41221"/>
                </a:lnTo>
                <a:lnTo>
                  <a:pt x="1247" y="41295"/>
                </a:lnTo>
                <a:lnTo>
                  <a:pt x="819" y="41649"/>
                </a:lnTo>
                <a:lnTo>
                  <a:pt x="614" y="41835"/>
                </a:lnTo>
                <a:lnTo>
                  <a:pt x="428" y="42022"/>
                </a:lnTo>
                <a:lnTo>
                  <a:pt x="391" y="42077"/>
                </a:lnTo>
                <a:lnTo>
                  <a:pt x="391" y="42096"/>
                </a:lnTo>
                <a:lnTo>
                  <a:pt x="428" y="42115"/>
                </a:lnTo>
                <a:lnTo>
                  <a:pt x="484" y="42096"/>
                </a:lnTo>
                <a:lnTo>
                  <a:pt x="633" y="42040"/>
                </a:lnTo>
                <a:lnTo>
                  <a:pt x="763" y="41966"/>
                </a:lnTo>
                <a:lnTo>
                  <a:pt x="912" y="41873"/>
                </a:lnTo>
                <a:lnTo>
                  <a:pt x="1154" y="41649"/>
                </a:lnTo>
                <a:lnTo>
                  <a:pt x="1396" y="41463"/>
                </a:lnTo>
                <a:lnTo>
                  <a:pt x="1471" y="41389"/>
                </a:lnTo>
                <a:lnTo>
                  <a:pt x="1527" y="41333"/>
                </a:lnTo>
                <a:lnTo>
                  <a:pt x="1527" y="41295"/>
                </a:lnTo>
                <a:lnTo>
                  <a:pt x="1527" y="41258"/>
                </a:lnTo>
                <a:lnTo>
                  <a:pt x="1489" y="41202"/>
                </a:lnTo>
                <a:lnTo>
                  <a:pt x="1378" y="41128"/>
                </a:lnTo>
                <a:lnTo>
                  <a:pt x="1229" y="41072"/>
                </a:lnTo>
                <a:lnTo>
                  <a:pt x="1005" y="40960"/>
                </a:lnTo>
                <a:lnTo>
                  <a:pt x="652" y="40811"/>
                </a:lnTo>
                <a:lnTo>
                  <a:pt x="465" y="40737"/>
                </a:lnTo>
                <a:lnTo>
                  <a:pt x="298" y="40700"/>
                </a:lnTo>
                <a:close/>
                <a:moveTo>
                  <a:pt x="91303" y="41500"/>
                </a:moveTo>
                <a:lnTo>
                  <a:pt x="91229" y="41538"/>
                </a:lnTo>
                <a:lnTo>
                  <a:pt x="91210" y="41593"/>
                </a:lnTo>
                <a:lnTo>
                  <a:pt x="91210" y="41631"/>
                </a:lnTo>
                <a:lnTo>
                  <a:pt x="91229" y="41686"/>
                </a:lnTo>
                <a:lnTo>
                  <a:pt x="91340" y="41798"/>
                </a:lnTo>
                <a:lnTo>
                  <a:pt x="91433" y="41873"/>
                </a:lnTo>
                <a:lnTo>
                  <a:pt x="91713" y="42077"/>
                </a:lnTo>
                <a:lnTo>
                  <a:pt x="91824" y="42152"/>
                </a:lnTo>
                <a:lnTo>
                  <a:pt x="91899" y="42226"/>
                </a:lnTo>
                <a:lnTo>
                  <a:pt x="91917" y="42282"/>
                </a:lnTo>
                <a:lnTo>
                  <a:pt x="91917" y="42319"/>
                </a:lnTo>
                <a:lnTo>
                  <a:pt x="91917" y="42357"/>
                </a:lnTo>
                <a:lnTo>
                  <a:pt x="91899" y="42413"/>
                </a:lnTo>
                <a:lnTo>
                  <a:pt x="91862" y="42468"/>
                </a:lnTo>
                <a:lnTo>
                  <a:pt x="91824" y="42524"/>
                </a:lnTo>
                <a:lnTo>
                  <a:pt x="91657" y="42636"/>
                </a:lnTo>
                <a:lnTo>
                  <a:pt x="91545" y="42710"/>
                </a:lnTo>
                <a:lnTo>
                  <a:pt x="91433" y="42785"/>
                </a:lnTo>
                <a:lnTo>
                  <a:pt x="91396" y="42841"/>
                </a:lnTo>
                <a:lnTo>
                  <a:pt x="91396" y="42878"/>
                </a:lnTo>
                <a:lnTo>
                  <a:pt x="91396" y="42915"/>
                </a:lnTo>
                <a:lnTo>
                  <a:pt x="91452" y="42952"/>
                </a:lnTo>
                <a:lnTo>
                  <a:pt x="91526" y="42952"/>
                </a:lnTo>
                <a:lnTo>
                  <a:pt x="91601" y="42934"/>
                </a:lnTo>
                <a:lnTo>
                  <a:pt x="91694" y="42915"/>
                </a:lnTo>
                <a:lnTo>
                  <a:pt x="91768" y="42859"/>
                </a:lnTo>
                <a:lnTo>
                  <a:pt x="91936" y="42748"/>
                </a:lnTo>
                <a:lnTo>
                  <a:pt x="92048" y="42673"/>
                </a:lnTo>
                <a:lnTo>
                  <a:pt x="92197" y="42543"/>
                </a:lnTo>
                <a:lnTo>
                  <a:pt x="92234" y="42487"/>
                </a:lnTo>
                <a:lnTo>
                  <a:pt x="92271" y="42413"/>
                </a:lnTo>
                <a:lnTo>
                  <a:pt x="92290" y="42357"/>
                </a:lnTo>
                <a:lnTo>
                  <a:pt x="92290" y="42301"/>
                </a:lnTo>
                <a:lnTo>
                  <a:pt x="92271" y="42245"/>
                </a:lnTo>
                <a:lnTo>
                  <a:pt x="92252" y="42208"/>
                </a:lnTo>
                <a:lnTo>
                  <a:pt x="92178" y="42096"/>
                </a:lnTo>
                <a:lnTo>
                  <a:pt x="92066" y="42003"/>
                </a:lnTo>
                <a:lnTo>
                  <a:pt x="91824" y="41798"/>
                </a:lnTo>
                <a:lnTo>
                  <a:pt x="91582" y="41612"/>
                </a:lnTo>
                <a:lnTo>
                  <a:pt x="91433" y="41519"/>
                </a:lnTo>
                <a:lnTo>
                  <a:pt x="91359" y="41500"/>
                </a:lnTo>
                <a:close/>
                <a:moveTo>
                  <a:pt x="1489" y="42226"/>
                </a:moveTo>
                <a:lnTo>
                  <a:pt x="1378" y="42245"/>
                </a:lnTo>
                <a:lnTo>
                  <a:pt x="1322" y="42264"/>
                </a:lnTo>
                <a:lnTo>
                  <a:pt x="1210" y="42301"/>
                </a:lnTo>
                <a:lnTo>
                  <a:pt x="1117" y="42357"/>
                </a:lnTo>
                <a:lnTo>
                  <a:pt x="912" y="42506"/>
                </a:lnTo>
                <a:lnTo>
                  <a:pt x="670" y="42655"/>
                </a:lnTo>
                <a:lnTo>
                  <a:pt x="559" y="42729"/>
                </a:lnTo>
                <a:lnTo>
                  <a:pt x="465" y="42804"/>
                </a:lnTo>
                <a:lnTo>
                  <a:pt x="410" y="42897"/>
                </a:lnTo>
                <a:lnTo>
                  <a:pt x="410" y="42934"/>
                </a:lnTo>
                <a:lnTo>
                  <a:pt x="410" y="42971"/>
                </a:lnTo>
                <a:lnTo>
                  <a:pt x="428" y="43027"/>
                </a:lnTo>
                <a:lnTo>
                  <a:pt x="465" y="43083"/>
                </a:lnTo>
                <a:lnTo>
                  <a:pt x="577" y="43195"/>
                </a:lnTo>
                <a:lnTo>
                  <a:pt x="745" y="43325"/>
                </a:lnTo>
                <a:lnTo>
                  <a:pt x="1024" y="43530"/>
                </a:lnTo>
                <a:lnTo>
                  <a:pt x="1173" y="43623"/>
                </a:lnTo>
                <a:lnTo>
                  <a:pt x="1303" y="43697"/>
                </a:lnTo>
                <a:lnTo>
                  <a:pt x="1396" y="43734"/>
                </a:lnTo>
                <a:lnTo>
                  <a:pt x="1434" y="43734"/>
                </a:lnTo>
                <a:lnTo>
                  <a:pt x="1452" y="43716"/>
                </a:lnTo>
                <a:lnTo>
                  <a:pt x="1471" y="43697"/>
                </a:lnTo>
                <a:lnTo>
                  <a:pt x="1452" y="43660"/>
                </a:lnTo>
                <a:lnTo>
                  <a:pt x="1378" y="43567"/>
                </a:lnTo>
                <a:lnTo>
                  <a:pt x="1266" y="43455"/>
                </a:lnTo>
                <a:lnTo>
                  <a:pt x="1117" y="43343"/>
                </a:lnTo>
                <a:lnTo>
                  <a:pt x="633" y="42971"/>
                </a:lnTo>
                <a:lnTo>
                  <a:pt x="1117" y="42673"/>
                </a:lnTo>
                <a:lnTo>
                  <a:pt x="1341" y="42524"/>
                </a:lnTo>
                <a:lnTo>
                  <a:pt x="1434" y="42431"/>
                </a:lnTo>
                <a:lnTo>
                  <a:pt x="1527" y="42319"/>
                </a:lnTo>
                <a:lnTo>
                  <a:pt x="1564" y="42282"/>
                </a:lnTo>
                <a:lnTo>
                  <a:pt x="1564" y="42245"/>
                </a:lnTo>
                <a:lnTo>
                  <a:pt x="1527" y="42226"/>
                </a:lnTo>
                <a:close/>
                <a:moveTo>
                  <a:pt x="92550" y="43213"/>
                </a:moveTo>
                <a:lnTo>
                  <a:pt x="92495" y="43232"/>
                </a:lnTo>
                <a:lnTo>
                  <a:pt x="92178" y="43437"/>
                </a:lnTo>
                <a:lnTo>
                  <a:pt x="91955" y="43567"/>
                </a:lnTo>
                <a:lnTo>
                  <a:pt x="91731" y="43734"/>
                </a:lnTo>
                <a:lnTo>
                  <a:pt x="91526" y="43883"/>
                </a:lnTo>
                <a:lnTo>
                  <a:pt x="91433" y="43976"/>
                </a:lnTo>
                <a:lnTo>
                  <a:pt x="91359" y="44051"/>
                </a:lnTo>
                <a:lnTo>
                  <a:pt x="91303" y="44144"/>
                </a:lnTo>
                <a:lnTo>
                  <a:pt x="91266" y="44219"/>
                </a:lnTo>
                <a:lnTo>
                  <a:pt x="91247" y="44312"/>
                </a:lnTo>
                <a:lnTo>
                  <a:pt x="91266" y="44386"/>
                </a:lnTo>
                <a:lnTo>
                  <a:pt x="91303" y="44461"/>
                </a:lnTo>
                <a:lnTo>
                  <a:pt x="91377" y="44535"/>
                </a:lnTo>
                <a:lnTo>
                  <a:pt x="91545" y="44684"/>
                </a:lnTo>
                <a:lnTo>
                  <a:pt x="91750" y="44814"/>
                </a:lnTo>
                <a:lnTo>
                  <a:pt x="91917" y="44907"/>
                </a:lnTo>
                <a:lnTo>
                  <a:pt x="92141" y="45000"/>
                </a:lnTo>
                <a:lnTo>
                  <a:pt x="92234" y="45038"/>
                </a:lnTo>
                <a:lnTo>
                  <a:pt x="92308" y="45056"/>
                </a:lnTo>
                <a:lnTo>
                  <a:pt x="92364" y="45038"/>
                </a:lnTo>
                <a:lnTo>
                  <a:pt x="92364" y="45019"/>
                </a:lnTo>
                <a:lnTo>
                  <a:pt x="92364" y="45000"/>
                </a:lnTo>
                <a:lnTo>
                  <a:pt x="92308" y="44926"/>
                </a:lnTo>
                <a:lnTo>
                  <a:pt x="92197" y="44814"/>
                </a:lnTo>
                <a:lnTo>
                  <a:pt x="92085" y="44740"/>
                </a:lnTo>
                <a:lnTo>
                  <a:pt x="91955" y="44665"/>
                </a:lnTo>
                <a:lnTo>
                  <a:pt x="91824" y="44572"/>
                </a:lnTo>
                <a:lnTo>
                  <a:pt x="91694" y="44498"/>
                </a:lnTo>
                <a:lnTo>
                  <a:pt x="91601" y="44405"/>
                </a:lnTo>
                <a:lnTo>
                  <a:pt x="91582" y="44349"/>
                </a:lnTo>
                <a:lnTo>
                  <a:pt x="91564" y="44312"/>
                </a:lnTo>
                <a:lnTo>
                  <a:pt x="91582" y="44256"/>
                </a:lnTo>
                <a:lnTo>
                  <a:pt x="91601" y="44200"/>
                </a:lnTo>
                <a:lnTo>
                  <a:pt x="91638" y="44144"/>
                </a:lnTo>
                <a:lnTo>
                  <a:pt x="91694" y="44088"/>
                </a:lnTo>
                <a:lnTo>
                  <a:pt x="91862" y="43976"/>
                </a:lnTo>
                <a:lnTo>
                  <a:pt x="92010" y="43865"/>
                </a:lnTo>
                <a:lnTo>
                  <a:pt x="92327" y="43660"/>
                </a:lnTo>
                <a:lnTo>
                  <a:pt x="92513" y="43548"/>
                </a:lnTo>
                <a:lnTo>
                  <a:pt x="92606" y="43474"/>
                </a:lnTo>
                <a:lnTo>
                  <a:pt x="92643" y="43455"/>
                </a:lnTo>
                <a:lnTo>
                  <a:pt x="92662" y="43399"/>
                </a:lnTo>
                <a:lnTo>
                  <a:pt x="92662" y="43325"/>
                </a:lnTo>
                <a:lnTo>
                  <a:pt x="92643" y="43250"/>
                </a:lnTo>
                <a:lnTo>
                  <a:pt x="92625" y="43213"/>
                </a:lnTo>
                <a:close/>
                <a:moveTo>
                  <a:pt x="391" y="43921"/>
                </a:moveTo>
                <a:lnTo>
                  <a:pt x="317" y="43958"/>
                </a:lnTo>
                <a:lnTo>
                  <a:pt x="261" y="43995"/>
                </a:lnTo>
                <a:lnTo>
                  <a:pt x="242" y="44032"/>
                </a:lnTo>
                <a:lnTo>
                  <a:pt x="242" y="44070"/>
                </a:lnTo>
                <a:lnTo>
                  <a:pt x="261" y="44088"/>
                </a:lnTo>
                <a:lnTo>
                  <a:pt x="298" y="44125"/>
                </a:lnTo>
                <a:lnTo>
                  <a:pt x="801" y="44386"/>
                </a:lnTo>
                <a:lnTo>
                  <a:pt x="1285" y="44684"/>
                </a:lnTo>
                <a:lnTo>
                  <a:pt x="1210" y="44721"/>
                </a:lnTo>
                <a:lnTo>
                  <a:pt x="1080" y="44777"/>
                </a:lnTo>
                <a:lnTo>
                  <a:pt x="763" y="44907"/>
                </a:lnTo>
                <a:lnTo>
                  <a:pt x="484" y="45038"/>
                </a:lnTo>
                <a:lnTo>
                  <a:pt x="410" y="45094"/>
                </a:lnTo>
                <a:lnTo>
                  <a:pt x="391" y="45131"/>
                </a:lnTo>
                <a:lnTo>
                  <a:pt x="372" y="45149"/>
                </a:lnTo>
                <a:lnTo>
                  <a:pt x="391" y="45187"/>
                </a:lnTo>
                <a:lnTo>
                  <a:pt x="428" y="45205"/>
                </a:lnTo>
                <a:lnTo>
                  <a:pt x="465" y="45224"/>
                </a:lnTo>
                <a:lnTo>
                  <a:pt x="521" y="45224"/>
                </a:lnTo>
                <a:lnTo>
                  <a:pt x="670" y="45205"/>
                </a:lnTo>
                <a:lnTo>
                  <a:pt x="838" y="45149"/>
                </a:lnTo>
                <a:lnTo>
                  <a:pt x="1136" y="45038"/>
                </a:lnTo>
                <a:lnTo>
                  <a:pt x="1322" y="44945"/>
                </a:lnTo>
                <a:lnTo>
                  <a:pt x="1452" y="44833"/>
                </a:lnTo>
                <a:lnTo>
                  <a:pt x="1489" y="44777"/>
                </a:lnTo>
                <a:lnTo>
                  <a:pt x="1527" y="44721"/>
                </a:lnTo>
                <a:lnTo>
                  <a:pt x="1527" y="44684"/>
                </a:lnTo>
                <a:lnTo>
                  <a:pt x="1527" y="44628"/>
                </a:lnTo>
                <a:lnTo>
                  <a:pt x="1489" y="44554"/>
                </a:lnTo>
                <a:lnTo>
                  <a:pt x="1415" y="44479"/>
                </a:lnTo>
                <a:lnTo>
                  <a:pt x="1322" y="44405"/>
                </a:lnTo>
                <a:lnTo>
                  <a:pt x="1061" y="44256"/>
                </a:lnTo>
                <a:lnTo>
                  <a:pt x="726" y="44051"/>
                </a:lnTo>
                <a:lnTo>
                  <a:pt x="521" y="43958"/>
                </a:lnTo>
                <a:lnTo>
                  <a:pt x="447" y="43921"/>
                </a:lnTo>
                <a:close/>
                <a:moveTo>
                  <a:pt x="91303" y="45391"/>
                </a:moveTo>
                <a:lnTo>
                  <a:pt x="91284" y="45410"/>
                </a:lnTo>
                <a:lnTo>
                  <a:pt x="91266" y="45447"/>
                </a:lnTo>
                <a:lnTo>
                  <a:pt x="91284" y="45503"/>
                </a:lnTo>
                <a:lnTo>
                  <a:pt x="91303" y="45540"/>
                </a:lnTo>
                <a:lnTo>
                  <a:pt x="91340" y="45596"/>
                </a:lnTo>
                <a:lnTo>
                  <a:pt x="91471" y="45671"/>
                </a:lnTo>
                <a:lnTo>
                  <a:pt x="91619" y="45764"/>
                </a:lnTo>
                <a:lnTo>
                  <a:pt x="91955" y="45913"/>
                </a:lnTo>
                <a:lnTo>
                  <a:pt x="92178" y="46006"/>
                </a:lnTo>
                <a:lnTo>
                  <a:pt x="92010" y="46192"/>
                </a:lnTo>
                <a:lnTo>
                  <a:pt x="91824" y="46378"/>
                </a:lnTo>
                <a:lnTo>
                  <a:pt x="91601" y="46509"/>
                </a:lnTo>
                <a:lnTo>
                  <a:pt x="91471" y="46602"/>
                </a:lnTo>
                <a:lnTo>
                  <a:pt x="91433" y="46657"/>
                </a:lnTo>
                <a:lnTo>
                  <a:pt x="91415" y="46695"/>
                </a:lnTo>
                <a:lnTo>
                  <a:pt x="91452" y="46713"/>
                </a:lnTo>
                <a:lnTo>
                  <a:pt x="91489" y="46732"/>
                </a:lnTo>
                <a:lnTo>
                  <a:pt x="91545" y="46732"/>
                </a:lnTo>
                <a:lnTo>
                  <a:pt x="91619" y="46713"/>
                </a:lnTo>
                <a:lnTo>
                  <a:pt x="91750" y="46657"/>
                </a:lnTo>
                <a:lnTo>
                  <a:pt x="91824" y="46602"/>
                </a:lnTo>
                <a:lnTo>
                  <a:pt x="92048" y="46471"/>
                </a:lnTo>
                <a:lnTo>
                  <a:pt x="92159" y="46378"/>
                </a:lnTo>
                <a:lnTo>
                  <a:pt x="92271" y="46285"/>
                </a:lnTo>
                <a:lnTo>
                  <a:pt x="92364" y="46173"/>
                </a:lnTo>
                <a:lnTo>
                  <a:pt x="92439" y="46062"/>
                </a:lnTo>
                <a:lnTo>
                  <a:pt x="92457" y="46006"/>
                </a:lnTo>
                <a:lnTo>
                  <a:pt x="92457" y="45950"/>
                </a:lnTo>
                <a:lnTo>
                  <a:pt x="92439" y="45894"/>
                </a:lnTo>
                <a:lnTo>
                  <a:pt x="92420" y="45838"/>
                </a:lnTo>
                <a:lnTo>
                  <a:pt x="92346" y="45782"/>
                </a:lnTo>
                <a:lnTo>
                  <a:pt x="92215" y="45708"/>
                </a:lnTo>
                <a:lnTo>
                  <a:pt x="91862" y="45540"/>
                </a:lnTo>
                <a:lnTo>
                  <a:pt x="91657" y="45466"/>
                </a:lnTo>
                <a:lnTo>
                  <a:pt x="91489" y="45410"/>
                </a:lnTo>
                <a:lnTo>
                  <a:pt x="91359" y="45391"/>
                </a:lnTo>
                <a:close/>
                <a:moveTo>
                  <a:pt x="1322" y="45466"/>
                </a:moveTo>
                <a:lnTo>
                  <a:pt x="1247" y="45503"/>
                </a:lnTo>
                <a:lnTo>
                  <a:pt x="1024" y="45615"/>
                </a:lnTo>
                <a:lnTo>
                  <a:pt x="726" y="45782"/>
                </a:lnTo>
                <a:lnTo>
                  <a:pt x="577" y="45876"/>
                </a:lnTo>
                <a:lnTo>
                  <a:pt x="447" y="45969"/>
                </a:lnTo>
                <a:lnTo>
                  <a:pt x="354" y="46062"/>
                </a:lnTo>
                <a:lnTo>
                  <a:pt x="335" y="46099"/>
                </a:lnTo>
                <a:lnTo>
                  <a:pt x="317" y="46155"/>
                </a:lnTo>
                <a:lnTo>
                  <a:pt x="317" y="46192"/>
                </a:lnTo>
                <a:lnTo>
                  <a:pt x="335" y="46229"/>
                </a:lnTo>
                <a:lnTo>
                  <a:pt x="410" y="46341"/>
                </a:lnTo>
                <a:lnTo>
                  <a:pt x="521" y="46453"/>
                </a:lnTo>
                <a:lnTo>
                  <a:pt x="652" y="46583"/>
                </a:lnTo>
                <a:lnTo>
                  <a:pt x="912" y="46825"/>
                </a:lnTo>
                <a:lnTo>
                  <a:pt x="1098" y="46955"/>
                </a:lnTo>
                <a:lnTo>
                  <a:pt x="1266" y="47104"/>
                </a:lnTo>
                <a:lnTo>
                  <a:pt x="1452" y="47216"/>
                </a:lnTo>
                <a:lnTo>
                  <a:pt x="1527" y="47235"/>
                </a:lnTo>
                <a:lnTo>
                  <a:pt x="1583" y="47235"/>
                </a:lnTo>
                <a:lnTo>
                  <a:pt x="1583" y="47197"/>
                </a:lnTo>
                <a:lnTo>
                  <a:pt x="1583" y="47160"/>
                </a:lnTo>
                <a:lnTo>
                  <a:pt x="1527" y="47011"/>
                </a:lnTo>
                <a:lnTo>
                  <a:pt x="1452" y="46900"/>
                </a:lnTo>
                <a:lnTo>
                  <a:pt x="1359" y="46788"/>
                </a:lnTo>
                <a:lnTo>
                  <a:pt x="1247" y="46676"/>
                </a:lnTo>
                <a:lnTo>
                  <a:pt x="1117" y="46564"/>
                </a:lnTo>
                <a:lnTo>
                  <a:pt x="652" y="46173"/>
                </a:lnTo>
                <a:lnTo>
                  <a:pt x="950" y="45987"/>
                </a:lnTo>
                <a:lnTo>
                  <a:pt x="1098" y="45894"/>
                </a:lnTo>
                <a:lnTo>
                  <a:pt x="1229" y="45782"/>
                </a:lnTo>
                <a:lnTo>
                  <a:pt x="1285" y="45708"/>
                </a:lnTo>
                <a:lnTo>
                  <a:pt x="1359" y="45578"/>
                </a:lnTo>
                <a:lnTo>
                  <a:pt x="1378" y="45522"/>
                </a:lnTo>
                <a:lnTo>
                  <a:pt x="1359" y="45485"/>
                </a:lnTo>
                <a:lnTo>
                  <a:pt x="1322" y="45466"/>
                </a:lnTo>
                <a:close/>
                <a:moveTo>
                  <a:pt x="391" y="47365"/>
                </a:moveTo>
                <a:lnTo>
                  <a:pt x="335" y="47384"/>
                </a:lnTo>
                <a:lnTo>
                  <a:pt x="279" y="47402"/>
                </a:lnTo>
                <a:lnTo>
                  <a:pt x="279" y="47439"/>
                </a:lnTo>
                <a:lnTo>
                  <a:pt x="279" y="47495"/>
                </a:lnTo>
                <a:lnTo>
                  <a:pt x="298" y="47533"/>
                </a:lnTo>
                <a:lnTo>
                  <a:pt x="354" y="47588"/>
                </a:lnTo>
                <a:lnTo>
                  <a:pt x="484" y="47681"/>
                </a:lnTo>
                <a:lnTo>
                  <a:pt x="652" y="47793"/>
                </a:lnTo>
                <a:lnTo>
                  <a:pt x="1024" y="47961"/>
                </a:lnTo>
                <a:lnTo>
                  <a:pt x="1266" y="48091"/>
                </a:lnTo>
                <a:lnTo>
                  <a:pt x="1117" y="48184"/>
                </a:lnTo>
                <a:lnTo>
                  <a:pt x="968" y="48277"/>
                </a:lnTo>
                <a:lnTo>
                  <a:pt x="633" y="48445"/>
                </a:lnTo>
                <a:lnTo>
                  <a:pt x="503" y="48519"/>
                </a:lnTo>
                <a:lnTo>
                  <a:pt x="410" y="48594"/>
                </a:lnTo>
                <a:lnTo>
                  <a:pt x="410" y="48612"/>
                </a:lnTo>
                <a:lnTo>
                  <a:pt x="428" y="48650"/>
                </a:lnTo>
                <a:lnTo>
                  <a:pt x="503" y="48650"/>
                </a:lnTo>
                <a:lnTo>
                  <a:pt x="614" y="48668"/>
                </a:lnTo>
                <a:lnTo>
                  <a:pt x="726" y="48650"/>
                </a:lnTo>
                <a:lnTo>
                  <a:pt x="875" y="48594"/>
                </a:lnTo>
                <a:lnTo>
                  <a:pt x="1080" y="48501"/>
                </a:lnTo>
                <a:lnTo>
                  <a:pt x="1266" y="48389"/>
                </a:lnTo>
                <a:lnTo>
                  <a:pt x="1434" y="48277"/>
                </a:lnTo>
                <a:lnTo>
                  <a:pt x="1545" y="48147"/>
                </a:lnTo>
                <a:lnTo>
                  <a:pt x="1583" y="48091"/>
                </a:lnTo>
                <a:lnTo>
                  <a:pt x="1601" y="48035"/>
                </a:lnTo>
                <a:lnTo>
                  <a:pt x="1583" y="47998"/>
                </a:lnTo>
                <a:lnTo>
                  <a:pt x="1545" y="47961"/>
                </a:lnTo>
                <a:lnTo>
                  <a:pt x="1303" y="47793"/>
                </a:lnTo>
                <a:lnTo>
                  <a:pt x="912" y="47551"/>
                </a:lnTo>
                <a:lnTo>
                  <a:pt x="707" y="47458"/>
                </a:lnTo>
                <a:lnTo>
                  <a:pt x="540" y="47384"/>
                </a:lnTo>
                <a:lnTo>
                  <a:pt x="447" y="47365"/>
                </a:lnTo>
                <a:close/>
                <a:moveTo>
                  <a:pt x="92476" y="47197"/>
                </a:moveTo>
                <a:lnTo>
                  <a:pt x="92197" y="47290"/>
                </a:lnTo>
                <a:lnTo>
                  <a:pt x="91917" y="47439"/>
                </a:lnTo>
                <a:lnTo>
                  <a:pt x="91619" y="47588"/>
                </a:lnTo>
                <a:lnTo>
                  <a:pt x="91377" y="47756"/>
                </a:lnTo>
                <a:lnTo>
                  <a:pt x="91303" y="47830"/>
                </a:lnTo>
                <a:lnTo>
                  <a:pt x="91229" y="47905"/>
                </a:lnTo>
                <a:lnTo>
                  <a:pt x="91210" y="47979"/>
                </a:lnTo>
                <a:lnTo>
                  <a:pt x="91210" y="48054"/>
                </a:lnTo>
                <a:lnTo>
                  <a:pt x="91229" y="48110"/>
                </a:lnTo>
                <a:lnTo>
                  <a:pt x="91266" y="48184"/>
                </a:lnTo>
                <a:lnTo>
                  <a:pt x="91340" y="48259"/>
                </a:lnTo>
                <a:lnTo>
                  <a:pt x="91433" y="48333"/>
                </a:lnTo>
                <a:lnTo>
                  <a:pt x="91619" y="48445"/>
                </a:lnTo>
                <a:lnTo>
                  <a:pt x="91899" y="48594"/>
                </a:lnTo>
                <a:lnTo>
                  <a:pt x="92048" y="48668"/>
                </a:lnTo>
                <a:lnTo>
                  <a:pt x="92197" y="48724"/>
                </a:lnTo>
                <a:lnTo>
                  <a:pt x="92308" y="48743"/>
                </a:lnTo>
                <a:lnTo>
                  <a:pt x="92346" y="48724"/>
                </a:lnTo>
                <a:lnTo>
                  <a:pt x="92383" y="48705"/>
                </a:lnTo>
                <a:lnTo>
                  <a:pt x="92383" y="48668"/>
                </a:lnTo>
                <a:lnTo>
                  <a:pt x="92364" y="48650"/>
                </a:lnTo>
                <a:lnTo>
                  <a:pt x="92290" y="48557"/>
                </a:lnTo>
                <a:lnTo>
                  <a:pt x="92141" y="48463"/>
                </a:lnTo>
                <a:lnTo>
                  <a:pt x="91973" y="48370"/>
                </a:lnTo>
                <a:lnTo>
                  <a:pt x="91619" y="48166"/>
                </a:lnTo>
                <a:lnTo>
                  <a:pt x="91508" y="48091"/>
                </a:lnTo>
                <a:lnTo>
                  <a:pt x="91452" y="48035"/>
                </a:lnTo>
                <a:lnTo>
                  <a:pt x="91471" y="47998"/>
                </a:lnTo>
                <a:lnTo>
                  <a:pt x="91545" y="47961"/>
                </a:lnTo>
                <a:lnTo>
                  <a:pt x="91768" y="47830"/>
                </a:lnTo>
                <a:lnTo>
                  <a:pt x="92122" y="47644"/>
                </a:lnTo>
                <a:lnTo>
                  <a:pt x="92327" y="47551"/>
                </a:lnTo>
                <a:lnTo>
                  <a:pt x="92439" y="47495"/>
                </a:lnTo>
                <a:lnTo>
                  <a:pt x="92476" y="47458"/>
                </a:lnTo>
                <a:lnTo>
                  <a:pt x="92513" y="47402"/>
                </a:lnTo>
                <a:lnTo>
                  <a:pt x="92550" y="47346"/>
                </a:lnTo>
                <a:lnTo>
                  <a:pt x="92588" y="47272"/>
                </a:lnTo>
                <a:lnTo>
                  <a:pt x="92588" y="47235"/>
                </a:lnTo>
                <a:lnTo>
                  <a:pt x="92569" y="47197"/>
                </a:lnTo>
                <a:close/>
                <a:moveTo>
                  <a:pt x="26661" y="48501"/>
                </a:moveTo>
                <a:lnTo>
                  <a:pt x="26642" y="48519"/>
                </a:lnTo>
                <a:lnTo>
                  <a:pt x="26568" y="48594"/>
                </a:lnTo>
                <a:lnTo>
                  <a:pt x="26494" y="48724"/>
                </a:lnTo>
                <a:lnTo>
                  <a:pt x="26289" y="49041"/>
                </a:lnTo>
                <a:lnTo>
                  <a:pt x="26177" y="49208"/>
                </a:lnTo>
                <a:lnTo>
                  <a:pt x="26084" y="49338"/>
                </a:lnTo>
                <a:lnTo>
                  <a:pt x="25972" y="49413"/>
                </a:lnTo>
                <a:lnTo>
                  <a:pt x="25935" y="49432"/>
                </a:lnTo>
                <a:lnTo>
                  <a:pt x="25898" y="49432"/>
                </a:lnTo>
                <a:lnTo>
                  <a:pt x="25860" y="49376"/>
                </a:lnTo>
                <a:lnTo>
                  <a:pt x="25786" y="49245"/>
                </a:lnTo>
                <a:lnTo>
                  <a:pt x="25618" y="48873"/>
                </a:lnTo>
                <a:lnTo>
                  <a:pt x="25544" y="48705"/>
                </a:lnTo>
                <a:lnTo>
                  <a:pt x="25488" y="48631"/>
                </a:lnTo>
                <a:lnTo>
                  <a:pt x="25451" y="48594"/>
                </a:lnTo>
                <a:lnTo>
                  <a:pt x="25414" y="48575"/>
                </a:lnTo>
                <a:lnTo>
                  <a:pt x="25376" y="48594"/>
                </a:lnTo>
                <a:lnTo>
                  <a:pt x="25358" y="48631"/>
                </a:lnTo>
                <a:lnTo>
                  <a:pt x="25339" y="48724"/>
                </a:lnTo>
                <a:lnTo>
                  <a:pt x="25339" y="48799"/>
                </a:lnTo>
                <a:lnTo>
                  <a:pt x="25358" y="48873"/>
                </a:lnTo>
                <a:lnTo>
                  <a:pt x="25451" y="49096"/>
                </a:lnTo>
                <a:lnTo>
                  <a:pt x="25544" y="49301"/>
                </a:lnTo>
                <a:lnTo>
                  <a:pt x="25637" y="49450"/>
                </a:lnTo>
                <a:lnTo>
                  <a:pt x="25730" y="49599"/>
                </a:lnTo>
                <a:lnTo>
                  <a:pt x="25786" y="49636"/>
                </a:lnTo>
                <a:lnTo>
                  <a:pt x="25842" y="49674"/>
                </a:lnTo>
                <a:lnTo>
                  <a:pt x="25898" y="49692"/>
                </a:lnTo>
                <a:lnTo>
                  <a:pt x="25954" y="49674"/>
                </a:lnTo>
                <a:lnTo>
                  <a:pt x="26028" y="49655"/>
                </a:lnTo>
                <a:lnTo>
                  <a:pt x="26103" y="49618"/>
                </a:lnTo>
                <a:lnTo>
                  <a:pt x="26233" y="49506"/>
                </a:lnTo>
                <a:lnTo>
                  <a:pt x="26345" y="49357"/>
                </a:lnTo>
                <a:lnTo>
                  <a:pt x="26456" y="49190"/>
                </a:lnTo>
                <a:lnTo>
                  <a:pt x="26531" y="49041"/>
                </a:lnTo>
                <a:lnTo>
                  <a:pt x="26587" y="48910"/>
                </a:lnTo>
                <a:lnTo>
                  <a:pt x="26642" y="48705"/>
                </a:lnTo>
                <a:lnTo>
                  <a:pt x="26680" y="48538"/>
                </a:lnTo>
                <a:lnTo>
                  <a:pt x="26661" y="48501"/>
                </a:lnTo>
                <a:close/>
                <a:moveTo>
                  <a:pt x="8304" y="48538"/>
                </a:moveTo>
                <a:lnTo>
                  <a:pt x="8248" y="48575"/>
                </a:lnTo>
                <a:lnTo>
                  <a:pt x="8155" y="48668"/>
                </a:lnTo>
                <a:lnTo>
                  <a:pt x="8062" y="48780"/>
                </a:lnTo>
                <a:lnTo>
                  <a:pt x="7894" y="49003"/>
                </a:lnTo>
                <a:lnTo>
                  <a:pt x="7615" y="49469"/>
                </a:lnTo>
                <a:lnTo>
                  <a:pt x="7242" y="49003"/>
                </a:lnTo>
                <a:lnTo>
                  <a:pt x="7019" y="48743"/>
                </a:lnTo>
                <a:lnTo>
                  <a:pt x="6926" y="48650"/>
                </a:lnTo>
                <a:lnTo>
                  <a:pt x="6907" y="48631"/>
                </a:lnTo>
                <a:lnTo>
                  <a:pt x="6889" y="48631"/>
                </a:lnTo>
                <a:lnTo>
                  <a:pt x="6870" y="48668"/>
                </a:lnTo>
                <a:lnTo>
                  <a:pt x="6851" y="48705"/>
                </a:lnTo>
                <a:lnTo>
                  <a:pt x="6889" y="48817"/>
                </a:lnTo>
                <a:lnTo>
                  <a:pt x="6945" y="48947"/>
                </a:lnTo>
                <a:lnTo>
                  <a:pt x="7038" y="49078"/>
                </a:lnTo>
                <a:lnTo>
                  <a:pt x="7242" y="49357"/>
                </a:lnTo>
                <a:lnTo>
                  <a:pt x="7391" y="49525"/>
                </a:lnTo>
                <a:lnTo>
                  <a:pt x="7503" y="49636"/>
                </a:lnTo>
                <a:lnTo>
                  <a:pt x="7596" y="49692"/>
                </a:lnTo>
                <a:lnTo>
                  <a:pt x="7633" y="49711"/>
                </a:lnTo>
                <a:lnTo>
                  <a:pt x="7671" y="49711"/>
                </a:lnTo>
                <a:lnTo>
                  <a:pt x="7745" y="49674"/>
                </a:lnTo>
                <a:lnTo>
                  <a:pt x="7820" y="49599"/>
                </a:lnTo>
                <a:lnTo>
                  <a:pt x="7875" y="49506"/>
                </a:lnTo>
                <a:lnTo>
                  <a:pt x="8043" y="49264"/>
                </a:lnTo>
                <a:lnTo>
                  <a:pt x="8192" y="49041"/>
                </a:lnTo>
                <a:lnTo>
                  <a:pt x="8266" y="48910"/>
                </a:lnTo>
                <a:lnTo>
                  <a:pt x="8322" y="48780"/>
                </a:lnTo>
                <a:lnTo>
                  <a:pt x="8341" y="48743"/>
                </a:lnTo>
                <a:lnTo>
                  <a:pt x="8360" y="48631"/>
                </a:lnTo>
                <a:lnTo>
                  <a:pt x="8360" y="48575"/>
                </a:lnTo>
                <a:lnTo>
                  <a:pt x="8341" y="48538"/>
                </a:lnTo>
                <a:close/>
                <a:moveTo>
                  <a:pt x="84228" y="48557"/>
                </a:moveTo>
                <a:lnTo>
                  <a:pt x="84191" y="48575"/>
                </a:lnTo>
                <a:lnTo>
                  <a:pt x="84172" y="48612"/>
                </a:lnTo>
                <a:lnTo>
                  <a:pt x="84172" y="48668"/>
                </a:lnTo>
                <a:lnTo>
                  <a:pt x="84172" y="48705"/>
                </a:lnTo>
                <a:lnTo>
                  <a:pt x="84209" y="48817"/>
                </a:lnTo>
                <a:lnTo>
                  <a:pt x="84284" y="48947"/>
                </a:lnTo>
                <a:lnTo>
                  <a:pt x="84433" y="49171"/>
                </a:lnTo>
                <a:lnTo>
                  <a:pt x="84545" y="49320"/>
                </a:lnTo>
                <a:lnTo>
                  <a:pt x="84731" y="49581"/>
                </a:lnTo>
                <a:lnTo>
                  <a:pt x="84787" y="49655"/>
                </a:lnTo>
                <a:lnTo>
                  <a:pt x="84861" y="49711"/>
                </a:lnTo>
                <a:lnTo>
                  <a:pt x="84936" y="49711"/>
                </a:lnTo>
                <a:lnTo>
                  <a:pt x="85010" y="49674"/>
                </a:lnTo>
                <a:lnTo>
                  <a:pt x="85103" y="49599"/>
                </a:lnTo>
                <a:lnTo>
                  <a:pt x="85215" y="49450"/>
                </a:lnTo>
                <a:lnTo>
                  <a:pt x="85438" y="49190"/>
                </a:lnTo>
                <a:lnTo>
                  <a:pt x="85531" y="49041"/>
                </a:lnTo>
                <a:lnTo>
                  <a:pt x="85606" y="48873"/>
                </a:lnTo>
                <a:lnTo>
                  <a:pt x="85662" y="48743"/>
                </a:lnTo>
                <a:lnTo>
                  <a:pt x="85662" y="48668"/>
                </a:lnTo>
                <a:lnTo>
                  <a:pt x="85680" y="48612"/>
                </a:lnTo>
                <a:lnTo>
                  <a:pt x="85643" y="48612"/>
                </a:lnTo>
                <a:lnTo>
                  <a:pt x="85606" y="48650"/>
                </a:lnTo>
                <a:lnTo>
                  <a:pt x="85252" y="49059"/>
                </a:lnTo>
                <a:lnTo>
                  <a:pt x="84917" y="49469"/>
                </a:lnTo>
                <a:lnTo>
                  <a:pt x="84805" y="49283"/>
                </a:lnTo>
                <a:lnTo>
                  <a:pt x="84600" y="48947"/>
                </a:lnTo>
                <a:lnTo>
                  <a:pt x="84489" y="48780"/>
                </a:lnTo>
                <a:lnTo>
                  <a:pt x="84396" y="48650"/>
                </a:lnTo>
                <a:lnTo>
                  <a:pt x="84303" y="48575"/>
                </a:lnTo>
                <a:lnTo>
                  <a:pt x="84265" y="48557"/>
                </a:lnTo>
                <a:close/>
                <a:moveTo>
                  <a:pt x="47513" y="48687"/>
                </a:moveTo>
                <a:lnTo>
                  <a:pt x="47439" y="48705"/>
                </a:lnTo>
                <a:lnTo>
                  <a:pt x="47383" y="48743"/>
                </a:lnTo>
                <a:lnTo>
                  <a:pt x="47364" y="48780"/>
                </a:lnTo>
                <a:lnTo>
                  <a:pt x="47364" y="48854"/>
                </a:lnTo>
                <a:lnTo>
                  <a:pt x="47420" y="48985"/>
                </a:lnTo>
                <a:lnTo>
                  <a:pt x="47476" y="49096"/>
                </a:lnTo>
                <a:lnTo>
                  <a:pt x="47625" y="49376"/>
                </a:lnTo>
                <a:lnTo>
                  <a:pt x="47699" y="49506"/>
                </a:lnTo>
                <a:lnTo>
                  <a:pt x="47811" y="49618"/>
                </a:lnTo>
                <a:lnTo>
                  <a:pt x="47904" y="49692"/>
                </a:lnTo>
                <a:lnTo>
                  <a:pt x="47979" y="49711"/>
                </a:lnTo>
                <a:lnTo>
                  <a:pt x="48035" y="49729"/>
                </a:lnTo>
                <a:lnTo>
                  <a:pt x="48090" y="49729"/>
                </a:lnTo>
                <a:lnTo>
                  <a:pt x="48165" y="49692"/>
                </a:lnTo>
                <a:lnTo>
                  <a:pt x="48239" y="49655"/>
                </a:lnTo>
                <a:lnTo>
                  <a:pt x="48314" y="49599"/>
                </a:lnTo>
                <a:lnTo>
                  <a:pt x="48426" y="49487"/>
                </a:lnTo>
                <a:lnTo>
                  <a:pt x="48519" y="49357"/>
                </a:lnTo>
                <a:lnTo>
                  <a:pt x="48705" y="49096"/>
                </a:lnTo>
                <a:lnTo>
                  <a:pt x="48742" y="49003"/>
                </a:lnTo>
                <a:lnTo>
                  <a:pt x="48817" y="48854"/>
                </a:lnTo>
                <a:lnTo>
                  <a:pt x="48835" y="48780"/>
                </a:lnTo>
                <a:lnTo>
                  <a:pt x="48835" y="48724"/>
                </a:lnTo>
                <a:lnTo>
                  <a:pt x="48835" y="48705"/>
                </a:lnTo>
                <a:lnTo>
                  <a:pt x="48817" y="48705"/>
                </a:lnTo>
                <a:lnTo>
                  <a:pt x="48779" y="48724"/>
                </a:lnTo>
                <a:lnTo>
                  <a:pt x="48612" y="48854"/>
                </a:lnTo>
                <a:lnTo>
                  <a:pt x="48481" y="49003"/>
                </a:lnTo>
                <a:lnTo>
                  <a:pt x="48351" y="49134"/>
                </a:lnTo>
                <a:lnTo>
                  <a:pt x="48221" y="49264"/>
                </a:lnTo>
                <a:lnTo>
                  <a:pt x="48109" y="49357"/>
                </a:lnTo>
                <a:lnTo>
                  <a:pt x="48053" y="49376"/>
                </a:lnTo>
                <a:lnTo>
                  <a:pt x="48035" y="49376"/>
                </a:lnTo>
                <a:lnTo>
                  <a:pt x="47997" y="49357"/>
                </a:lnTo>
                <a:lnTo>
                  <a:pt x="47923" y="49264"/>
                </a:lnTo>
                <a:lnTo>
                  <a:pt x="47867" y="49208"/>
                </a:lnTo>
                <a:lnTo>
                  <a:pt x="47830" y="49134"/>
                </a:lnTo>
                <a:lnTo>
                  <a:pt x="47737" y="48947"/>
                </a:lnTo>
                <a:lnTo>
                  <a:pt x="47699" y="48854"/>
                </a:lnTo>
                <a:lnTo>
                  <a:pt x="47644" y="48780"/>
                </a:lnTo>
                <a:lnTo>
                  <a:pt x="47588" y="48724"/>
                </a:lnTo>
                <a:lnTo>
                  <a:pt x="47513" y="48687"/>
                </a:lnTo>
                <a:close/>
                <a:moveTo>
                  <a:pt x="63785" y="48594"/>
                </a:moveTo>
                <a:lnTo>
                  <a:pt x="63748" y="48612"/>
                </a:lnTo>
                <a:lnTo>
                  <a:pt x="63637" y="48724"/>
                </a:lnTo>
                <a:lnTo>
                  <a:pt x="63506" y="48854"/>
                </a:lnTo>
                <a:lnTo>
                  <a:pt x="63376" y="49022"/>
                </a:lnTo>
                <a:lnTo>
                  <a:pt x="63227" y="49171"/>
                </a:lnTo>
                <a:lnTo>
                  <a:pt x="63078" y="49301"/>
                </a:lnTo>
                <a:lnTo>
                  <a:pt x="63004" y="49357"/>
                </a:lnTo>
                <a:lnTo>
                  <a:pt x="62929" y="49394"/>
                </a:lnTo>
                <a:lnTo>
                  <a:pt x="62855" y="49432"/>
                </a:lnTo>
                <a:lnTo>
                  <a:pt x="62687" y="49432"/>
                </a:lnTo>
                <a:lnTo>
                  <a:pt x="62594" y="49394"/>
                </a:lnTo>
                <a:lnTo>
                  <a:pt x="62519" y="49338"/>
                </a:lnTo>
                <a:lnTo>
                  <a:pt x="62445" y="49245"/>
                </a:lnTo>
                <a:lnTo>
                  <a:pt x="62315" y="49041"/>
                </a:lnTo>
                <a:lnTo>
                  <a:pt x="62240" y="48947"/>
                </a:lnTo>
                <a:lnTo>
                  <a:pt x="62166" y="48854"/>
                </a:lnTo>
                <a:lnTo>
                  <a:pt x="62091" y="48780"/>
                </a:lnTo>
                <a:lnTo>
                  <a:pt x="62017" y="48743"/>
                </a:lnTo>
                <a:lnTo>
                  <a:pt x="61924" y="48724"/>
                </a:lnTo>
                <a:lnTo>
                  <a:pt x="61868" y="48724"/>
                </a:lnTo>
                <a:lnTo>
                  <a:pt x="61831" y="48761"/>
                </a:lnTo>
                <a:lnTo>
                  <a:pt x="61831" y="48817"/>
                </a:lnTo>
                <a:lnTo>
                  <a:pt x="61849" y="48873"/>
                </a:lnTo>
                <a:lnTo>
                  <a:pt x="61886" y="48929"/>
                </a:lnTo>
                <a:lnTo>
                  <a:pt x="61961" y="49059"/>
                </a:lnTo>
                <a:lnTo>
                  <a:pt x="62184" y="49357"/>
                </a:lnTo>
                <a:lnTo>
                  <a:pt x="62315" y="49506"/>
                </a:lnTo>
                <a:lnTo>
                  <a:pt x="62464" y="49636"/>
                </a:lnTo>
                <a:lnTo>
                  <a:pt x="62538" y="49674"/>
                </a:lnTo>
                <a:lnTo>
                  <a:pt x="62613" y="49711"/>
                </a:lnTo>
                <a:lnTo>
                  <a:pt x="62687" y="49748"/>
                </a:lnTo>
                <a:lnTo>
                  <a:pt x="62855" y="49748"/>
                </a:lnTo>
                <a:lnTo>
                  <a:pt x="62948" y="49729"/>
                </a:lnTo>
                <a:lnTo>
                  <a:pt x="63022" y="49674"/>
                </a:lnTo>
                <a:lnTo>
                  <a:pt x="63115" y="49618"/>
                </a:lnTo>
                <a:lnTo>
                  <a:pt x="63246" y="49487"/>
                </a:lnTo>
                <a:lnTo>
                  <a:pt x="63376" y="49338"/>
                </a:lnTo>
                <a:lnTo>
                  <a:pt x="63618" y="49059"/>
                </a:lnTo>
                <a:lnTo>
                  <a:pt x="63748" y="48892"/>
                </a:lnTo>
                <a:lnTo>
                  <a:pt x="63841" y="48799"/>
                </a:lnTo>
                <a:lnTo>
                  <a:pt x="63860" y="48761"/>
                </a:lnTo>
                <a:lnTo>
                  <a:pt x="63860" y="48724"/>
                </a:lnTo>
                <a:lnTo>
                  <a:pt x="63841" y="48631"/>
                </a:lnTo>
                <a:lnTo>
                  <a:pt x="63804" y="48594"/>
                </a:lnTo>
                <a:close/>
                <a:moveTo>
                  <a:pt x="89460" y="48482"/>
                </a:moveTo>
                <a:lnTo>
                  <a:pt x="89385" y="48501"/>
                </a:lnTo>
                <a:lnTo>
                  <a:pt x="89255" y="48594"/>
                </a:lnTo>
                <a:lnTo>
                  <a:pt x="89106" y="48705"/>
                </a:lnTo>
                <a:lnTo>
                  <a:pt x="88864" y="48947"/>
                </a:lnTo>
                <a:lnTo>
                  <a:pt x="88641" y="49190"/>
                </a:lnTo>
                <a:lnTo>
                  <a:pt x="88417" y="49469"/>
                </a:lnTo>
                <a:lnTo>
                  <a:pt x="88305" y="49283"/>
                </a:lnTo>
                <a:lnTo>
                  <a:pt x="88101" y="48985"/>
                </a:lnTo>
                <a:lnTo>
                  <a:pt x="87989" y="48854"/>
                </a:lnTo>
                <a:lnTo>
                  <a:pt x="87896" y="48761"/>
                </a:lnTo>
                <a:lnTo>
                  <a:pt x="87840" y="48724"/>
                </a:lnTo>
                <a:lnTo>
                  <a:pt x="87766" y="48724"/>
                </a:lnTo>
                <a:lnTo>
                  <a:pt x="87747" y="48761"/>
                </a:lnTo>
                <a:lnTo>
                  <a:pt x="87747" y="48836"/>
                </a:lnTo>
                <a:lnTo>
                  <a:pt x="87784" y="48966"/>
                </a:lnTo>
                <a:lnTo>
                  <a:pt x="87952" y="49283"/>
                </a:lnTo>
                <a:lnTo>
                  <a:pt x="88157" y="49581"/>
                </a:lnTo>
                <a:lnTo>
                  <a:pt x="88231" y="49674"/>
                </a:lnTo>
                <a:lnTo>
                  <a:pt x="88287" y="49729"/>
                </a:lnTo>
                <a:lnTo>
                  <a:pt x="88343" y="49748"/>
                </a:lnTo>
                <a:lnTo>
                  <a:pt x="88399" y="49748"/>
                </a:lnTo>
                <a:lnTo>
                  <a:pt x="88510" y="49711"/>
                </a:lnTo>
                <a:lnTo>
                  <a:pt x="88622" y="49655"/>
                </a:lnTo>
                <a:lnTo>
                  <a:pt x="88715" y="49562"/>
                </a:lnTo>
                <a:lnTo>
                  <a:pt x="88920" y="49338"/>
                </a:lnTo>
                <a:lnTo>
                  <a:pt x="89087" y="49134"/>
                </a:lnTo>
                <a:lnTo>
                  <a:pt x="89255" y="48947"/>
                </a:lnTo>
                <a:lnTo>
                  <a:pt x="89348" y="48854"/>
                </a:lnTo>
                <a:lnTo>
                  <a:pt x="89404" y="48743"/>
                </a:lnTo>
                <a:lnTo>
                  <a:pt x="89423" y="48705"/>
                </a:lnTo>
                <a:lnTo>
                  <a:pt x="89478" y="48594"/>
                </a:lnTo>
                <a:lnTo>
                  <a:pt x="89478" y="48538"/>
                </a:lnTo>
                <a:lnTo>
                  <a:pt x="89478" y="48501"/>
                </a:lnTo>
                <a:lnTo>
                  <a:pt x="89460" y="48482"/>
                </a:lnTo>
                <a:close/>
                <a:moveTo>
                  <a:pt x="3146" y="48501"/>
                </a:moveTo>
                <a:lnTo>
                  <a:pt x="3109" y="48519"/>
                </a:lnTo>
                <a:lnTo>
                  <a:pt x="3072" y="48538"/>
                </a:lnTo>
                <a:lnTo>
                  <a:pt x="3053" y="48575"/>
                </a:lnTo>
                <a:lnTo>
                  <a:pt x="3072" y="48612"/>
                </a:lnTo>
                <a:lnTo>
                  <a:pt x="3109" y="48705"/>
                </a:lnTo>
                <a:lnTo>
                  <a:pt x="3184" y="48836"/>
                </a:lnTo>
                <a:lnTo>
                  <a:pt x="3370" y="49059"/>
                </a:lnTo>
                <a:lnTo>
                  <a:pt x="3519" y="49208"/>
                </a:lnTo>
                <a:lnTo>
                  <a:pt x="3724" y="49432"/>
                </a:lnTo>
                <a:lnTo>
                  <a:pt x="3947" y="49636"/>
                </a:lnTo>
                <a:lnTo>
                  <a:pt x="4077" y="49729"/>
                </a:lnTo>
                <a:lnTo>
                  <a:pt x="4115" y="49767"/>
                </a:lnTo>
                <a:lnTo>
                  <a:pt x="4152" y="49767"/>
                </a:lnTo>
                <a:lnTo>
                  <a:pt x="4189" y="49748"/>
                </a:lnTo>
                <a:lnTo>
                  <a:pt x="4226" y="49711"/>
                </a:lnTo>
                <a:lnTo>
                  <a:pt x="4338" y="49581"/>
                </a:lnTo>
                <a:lnTo>
                  <a:pt x="4543" y="49320"/>
                </a:lnTo>
                <a:lnTo>
                  <a:pt x="4636" y="49171"/>
                </a:lnTo>
                <a:lnTo>
                  <a:pt x="4710" y="49022"/>
                </a:lnTo>
                <a:lnTo>
                  <a:pt x="4729" y="48929"/>
                </a:lnTo>
                <a:lnTo>
                  <a:pt x="4748" y="48780"/>
                </a:lnTo>
                <a:lnTo>
                  <a:pt x="4748" y="48724"/>
                </a:lnTo>
                <a:lnTo>
                  <a:pt x="4729" y="48687"/>
                </a:lnTo>
                <a:lnTo>
                  <a:pt x="4710" y="48668"/>
                </a:lnTo>
                <a:lnTo>
                  <a:pt x="4692" y="48687"/>
                </a:lnTo>
                <a:lnTo>
                  <a:pt x="4636" y="48743"/>
                </a:lnTo>
                <a:lnTo>
                  <a:pt x="4375" y="49096"/>
                </a:lnTo>
                <a:lnTo>
                  <a:pt x="4133" y="49469"/>
                </a:lnTo>
                <a:lnTo>
                  <a:pt x="3947" y="49227"/>
                </a:lnTo>
                <a:lnTo>
                  <a:pt x="3686" y="48892"/>
                </a:lnTo>
                <a:lnTo>
                  <a:pt x="3537" y="48743"/>
                </a:lnTo>
                <a:lnTo>
                  <a:pt x="3388" y="48612"/>
                </a:lnTo>
                <a:lnTo>
                  <a:pt x="3258" y="48519"/>
                </a:lnTo>
                <a:lnTo>
                  <a:pt x="3202" y="48501"/>
                </a:lnTo>
                <a:close/>
                <a:moveTo>
                  <a:pt x="34127" y="48631"/>
                </a:moveTo>
                <a:lnTo>
                  <a:pt x="34090" y="48668"/>
                </a:lnTo>
                <a:lnTo>
                  <a:pt x="34015" y="48761"/>
                </a:lnTo>
                <a:lnTo>
                  <a:pt x="33941" y="48910"/>
                </a:lnTo>
                <a:lnTo>
                  <a:pt x="33848" y="49078"/>
                </a:lnTo>
                <a:lnTo>
                  <a:pt x="33755" y="49227"/>
                </a:lnTo>
                <a:lnTo>
                  <a:pt x="33643" y="49357"/>
                </a:lnTo>
                <a:lnTo>
                  <a:pt x="33587" y="49413"/>
                </a:lnTo>
                <a:lnTo>
                  <a:pt x="33531" y="49450"/>
                </a:lnTo>
                <a:lnTo>
                  <a:pt x="33475" y="49469"/>
                </a:lnTo>
                <a:lnTo>
                  <a:pt x="33419" y="49487"/>
                </a:lnTo>
                <a:lnTo>
                  <a:pt x="33364" y="49469"/>
                </a:lnTo>
                <a:lnTo>
                  <a:pt x="33308" y="49432"/>
                </a:lnTo>
                <a:lnTo>
                  <a:pt x="33252" y="49376"/>
                </a:lnTo>
                <a:lnTo>
                  <a:pt x="33196" y="49301"/>
                </a:lnTo>
                <a:lnTo>
                  <a:pt x="33103" y="49134"/>
                </a:lnTo>
                <a:lnTo>
                  <a:pt x="33028" y="48966"/>
                </a:lnTo>
                <a:lnTo>
                  <a:pt x="32935" y="48817"/>
                </a:lnTo>
                <a:lnTo>
                  <a:pt x="32861" y="48743"/>
                </a:lnTo>
                <a:lnTo>
                  <a:pt x="32786" y="48687"/>
                </a:lnTo>
                <a:lnTo>
                  <a:pt x="32731" y="48650"/>
                </a:lnTo>
                <a:lnTo>
                  <a:pt x="32675" y="48650"/>
                </a:lnTo>
                <a:lnTo>
                  <a:pt x="32637" y="48668"/>
                </a:lnTo>
                <a:lnTo>
                  <a:pt x="32619" y="48705"/>
                </a:lnTo>
                <a:lnTo>
                  <a:pt x="32619" y="48799"/>
                </a:lnTo>
                <a:lnTo>
                  <a:pt x="32637" y="48910"/>
                </a:lnTo>
                <a:lnTo>
                  <a:pt x="32693" y="49041"/>
                </a:lnTo>
                <a:lnTo>
                  <a:pt x="32786" y="49190"/>
                </a:lnTo>
                <a:lnTo>
                  <a:pt x="32879" y="49357"/>
                </a:lnTo>
                <a:lnTo>
                  <a:pt x="33010" y="49506"/>
                </a:lnTo>
                <a:lnTo>
                  <a:pt x="33140" y="49636"/>
                </a:lnTo>
                <a:lnTo>
                  <a:pt x="33289" y="49729"/>
                </a:lnTo>
                <a:lnTo>
                  <a:pt x="33364" y="49767"/>
                </a:lnTo>
                <a:lnTo>
                  <a:pt x="33494" y="49767"/>
                </a:lnTo>
                <a:lnTo>
                  <a:pt x="33568" y="49748"/>
                </a:lnTo>
                <a:lnTo>
                  <a:pt x="33643" y="49711"/>
                </a:lnTo>
                <a:lnTo>
                  <a:pt x="33699" y="49655"/>
                </a:lnTo>
                <a:lnTo>
                  <a:pt x="33829" y="49506"/>
                </a:lnTo>
                <a:lnTo>
                  <a:pt x="33941" y="49338"/>
                </a:lnTo>
                <a:lnTo>
                  <a:pt x="34015" y="49190"/>
                </a:lnTo>
                <a:lnTo>
                  <a:pt x="34108" y="49022"/>
                </a:lnTo>
                <a:lnTo>
                  <a:pt x="34146" y="48929"/>
                </a:lnTo>
                <a:lnTo>
                  <a:pt x="34164" y="48854"/>
                </a:lnTo>
                <a:lnTo>
                  <a:pt x="34164" y="48705"/>
                </a:lnTo>
                <a:lnTo>
                  <a:pt x="34164" y="48668"/>
                </a:lnTo>
                <a:lnTo>
                  <a:pt x="34146" y="48631"/>
                </a:lnTo>
                <a:close/>
                <a:moveTo>
                  <a:pt x="64716" y="48743"/>
                </a:moveTo>
                <a:lnTo>
                  <a:pt x="64623" y="48780"/>
                </a:lnTo>
                <a:lnTo>
                  <a:pt x="64549" y="48817"/>
                </a:lnTo>
                <a:lnTo>
                  <a:pt x="64474" y="48892"/>
                </a:lnTo>
                <a:lnTo>
                  <a:pt x="64418" y="48966"/>
                </a:lnTo>
                <a:lnTo>
                  <a:pt x="64363" y="49041"/>
                </a:lnTo>
                <a:lnTo>
                  <a:pt x="64270" y="49227"/>
                </a:lnTo>
                <a:lnTo>
                  <a:pt x="64176" y="49357"/>
                </a:lnTo>
                <a:lnTo>
                  <a:pt x="64065" y="49543"/>
                </a:lnTo>
                <a:lnTo>
                  <a:pt x="64028" y="49618"/>
                </a:lnTo>
                <a:lnTo>
                  <a:pt x="64028" y="49692"/>
                </a:lnTo>
                <a:lnTo>
                  <a:pt x="64028" y="49729"/>
                </a:lnTo>
                <a:lnTo>
                  <a:pt x="64046" y="49748"/>
                </a:lnTo>
                <a:lnTo>
                  <a:pt x="64083" y="49767"/>
                </a:lnTo>
                <a:lnTo>
                  <a:pt x="64195" y="49767"/>
                </a:lnTo>
                <a:lnTo>
                  <a:pt x="64251" y="49748"/>
                </a:lnTo>
                <a:lnTo>
                  <a:pt x="64307" y="49711"/>
                </a:lnTo>
                <a:lnTo>
                  <a:pt x="64344" y="49674"/>
                </a:lnTo>
                <a:lnTo>
                  <a:pt x="64400" y="49562"/>
                </a:lnTo>
                <a:lnTo>
                  <a:pt x="64456" y="49432"/>
                </a:lnTo>
                <a:lnTo>
                  <a:pt x="64512" y="49283"/>
                </a:lnTo>
                <a:lnTo>
                  <a:pt x="64567" y="49171"/>
                </a:lnTo>
                <a:lnTo>
                  <a:pt x="64605" y="49134"/>
                </a:lnTo>
                <a:lnTo>
                  <a:pt x="64642" y="49078"/>
                </a:lnTo>
                <a:lnTo>
                  <a:pt x="64698" y="49059"/>
                </a:lnTo>
                <a:lnTo>
                  <a:pt x="64754" y="49041"/>
                </a:lnTo>
                <a:lnTo>
                  <a:pt x="64828" y="49059"/>
                </a:lnTo>
                <a:lnTo>
                  <a:pt x="64865" y="49078"/>
                </a:lnTo>
                <a:lnTo>
                  <a:pt x="64921" y="49096"/>
                </a:lnTo>
                <a:lnTo>
                  <a:pt x="64958" y="49152"/>
                </a:lnTo>
                <a:lnTo>
                  <a:pt x="65014" y="49245"/>
                </a:lnTo>
                <a:lnTo>
                  <a:pt x="65070" y="49357"/>
                </a:lnTo>
                <a:lnTo>
                  <a:pt x="65219" y="49562"/>
                </a:lnTo>
                <a:lnTo>
                  <a:pt x="65349" y="49729"/>
                </a:lnTo>
                <a:lnTo>
                  <a:pt x="65349" y="49599"/>
                </a:lnTo>
                <a:lnTo>
                  <a:pt x="65312" y="49450"/>
                </a:lnTo>
                <a:lnTo>
                  <a:pt x="65275" y="49301"/>
                </a:lnTo>
                <a:lnTo>
                  <a:pt x="65219" y="49152"/>
                </a:lnTo>
                <a:lnTo>
                  <a:pt x="65145" y="49003"/>
                </a:lnTo>
                <a:lnTo>
                  <a:pt x="65052" y="48892"/>
                </a:lnTo>
                <a:lnTo>
                  <a:pt x="64958" y="48799"/>
                </a:lnTo>
                <a:lnTo>
                  <a:pt x="64884" y="48761"/>
                </a:lnTo>
                <a:lnTo>
                  <a:pt x="64828" y="48761"/>
                </a:lnTo>
                <a:lnTo>
                  <a:pt x="64716" y="48743"/>
                </a:lnTo>
                <a:close/>
                <a:moveTo>
                  <a:pt x="54849" y="48501"/>
                </a:moveTo>
                <a:lnTo>
                  <a:pt x="54812" y="48519"/>
                </a:lnTo>
                <a:lnTo>
                  <a:pt x="54774" y="48557"/>
                </a:lnTo>
                <a:lnTo>
                  <a:pt x="54774" y="48612"/>
                </a:lnTo>
                <a:lnTo>
                  <a:pt x="54774" y="48650"/>
                </a:lnTo>
                <a:lnTo>
                  <a:pt x="54793" y="48780"/>
                </a:lnTo>
                <a:lnTo>
                  <a:pt x="54849" y="48929"/>
                </a:lnTo>
                <a:lnTo>
                  <a:pt x="54998" y="49227"/>
                </a:lnTo>
                <a:lnTo>
                  <a:pt x="55109" y="49413"/>
                </a:lnTo>
                <a:lnTo>
                  <a:pt x="55221" y="49674"/>
                </a:lnTo>
                <a:lnTo>
                  <a:pt x="55258" y="49748"/>
                </a:lnTo>
                <a:lnTo>
                  <a:pt x="55314" y="49785"/>
                </a:lnTo>
                <a:lnTo>
                  <a:pt x="55389" y="49785"/>
                </a:lnTo>
                <a:lnTo>
                  <a:pt x="55463" y="49729"/>
                </a:lnTo>
                <a:lnTo>
                  <a:pt x="55538" y="49655"/>
                </a:lnTo>
                <a:lnTo>
                  <a:pt x="55649" y="49543"/>
                </a:lnTo>
                <a:lnTo>
                  <a:pt x="55891" y="49301"/>
                </a:lnTo>
                <a:lnTo>
                  <a:pt x="56003" y="49171"/>
                </a:lnTo>
                <a:lnTo>
                  <a:pt x="56078" y="49041"/>
                </a:lnTo>
                <a:lnTo>
                  <a:pt x="56115" y="48985"/>
                </a:lnTo>
                <a:lnTo>
                  <a:pt x="56152" y="48854"/>
                </a:lnTo>
                <a:lnTo>
                  <a:pt x="56152" y="48799"/>
                </a:lnTo>
                <a:lnTo>
                  <a:pt x="56152" y="48761"/>
                </a:lnTo>
                <a:lnTo>
                  <a:pt x="56115" y="48761"/>
                </a:lnTo>
                <a:lnTo>
                  <a:pt x="56040" y="48799"/>
                </a:lnTo>
                <a:lnTo>
                  <a:pt x="55873" y="48947"/>
                </a:lnTo>
                <a:lnTo>
                  <a:pt x="55705" y="49115"/>
                </a:lnTo>
                <a:lnTo>
                  <a:pt x="55389" y="49432"/>
                </a:lnTo>
                <a:lnTo>
                  <a:pt x="55333" y="49208"/>
                </a:lnTo>
                <a:lnTo>
                  <a:pt x="55203" y="48892"/>
                </a:lnTo>
                <a:lnTo>
                  <a:pt x="55128" y="48724"/>
                </a:lnTo>
                <a:lnTo>
                  <a:pt x="55035" y="48594"/>
                </a:lnTo>
                <a:lnTo>
                  <a:pt x="54979" y="48557"/>
                </a:lnTo>
                <a:lnTo>
                  <a:pt x="54942" y="48519"/>
                </a:lnTo>
                <a:lnTo>
                  <a:pt x="54886" y="48501"/>
                </a:lnTo>
                <a:close/>
                <a:moveTo>
                  <a:pt x="69520" y="48482"/>
                </a:moveTo>
                <a:lnTo>
                  <a:pt x="69483" y="48519"/>
                </a:lnTo>
                <a:lnTo>
                  <a:pt x="69464" y="48557"/>
                </a:lnTo>
                <a:lnTo>
                  <a:pt x="69445" y="48594"/>
                </a:lnTo>
                <a:lnTo>
                  <a:pt x="69445" y="48650"/>
                </a:lnTo>
                <a:lnTo>
                  <a:pt x="69483" y="48761"/>
                </a:lnTo>
                <a:lnTo>
                  <a:pt x="69557" y="48892"/>
                </a:lnTo>
                <a:lnTo>
                  <a:pt x="69706" y="49152"/>
                </a:lnTo>
                <a:lnTo>
                  <a:pt x="69836" y="49320"/>
                </a:lnTo>
                <a:lnTo>
                  <a:pt x="69985" y="49562"/>
                </a:lnTo>
                <a:lnTo>
                  <a:pt x="70041" y="49655"/>
                </a:lnTo>
                <a:lnTo>
                  <a:pt x="70116" y="49748"/>
                </a:lnTo>
                <a:lnTo>
                  <a:pt x="70190" y="49785"/>
                </a:lnTo>
                <a:lnTo>
                  <a:pt x="70265" y="49785"/>
                </a:lnTo>
                <a:lnTo>
                  <a:pt x="70358" y="49729"/>
                </a:lnTo>
                <a:lnTo>
                  <a:pt x="70469" y="49618"/>
                </a:lnTo>
                <a:lnTo>
                  <a:pt x="70693" y="49338"/>
                </a:lnTo>
                <a:lnTo>
                  <a:pt x="70786" y="49190"/>
                </a:lnTo>
                <a:lnTo>
                  <a:pt x="70879" y="49022"/>
                </a:lnTo>
                <a:lnTo>
                  <a:pt x="70898" y="48966"/>
                </a:lnTo>
                <a:lnTo>
                  <a:pt x="70935" y="48817"/>
                </a:lnTo>
                <a:lnTo>
                  <a:pt x="70935" y="48761"/>
                </a:lnTo>
                <a:lnTo>
                  <a:pt x="70916" y="48724"/>
                </a:lnTo>
                <a:lnTo>
                  <a:pt x="70879" y="48724"/>
                </a:lnTo>
                <a:lnTo>
                  <a:pt x="70804" y="48761"/>
                </a:lnTo>
                <a:lnTo>
                  <a:pt x="70656" y="48910"/>
                </a:lnTo>
                <a:lnTo>
                  <a:pt x="70507" y="49078"/>
                </a:lnTo>
                <a:lnTo>
                  <a:pt x="70246" y="49432"/>
                </a:lnTo>
                <a:lnTo>
                  <a:pt x="70134" y="49208"/>
                </a:lnTo>
                <a:lnTo>
                  <a:pt x="69929" y="48873"/>
                </a:lnTo>
                <a:lnTo>
                  <a:pt x="69818" y="48705"/>
                </a:lnTo>
                <a:lnTo>
                  <a:pt x="69706" y="48575"/>
                </a:lnTo>
                <a:lnTo>
                  <a:pt x="69594" y="48501"/>
                </a:lnTo>
                <a:lnTo>
                  <a:pt x="69557" y="48482"/>
                </a:lnTo>
                <a:close/>
                <a:moveTo>
                  <a:pt x="73225" y="48631"/>
                </a:moveTo>
                <a:lnTo>
                  <a:pt x="73169" y="48650"/>
                </a:lnTo>
                <a:lnTo>
                  <a:pt x="73150" y="48668"/>
                </a:lnTo>
                <a:lnTo>
                  <a:pt x="73132" y="48687"/>
                </a:lnTo>
                <a:lnTo>
                  <a:pt x="73132" y="48743"/>
                </a:lnTo>
                <a:lnTo>
                  <a:pt x="73169" y="48854"/>
                </a:lnTo>
                <a:lnTo>
                  <a:pt x="73243" y="49003"/>
                </a:lnTo>
                <a:lnTo>
                  <a:pt x="73411" y="49264"/>
                </a:lnTo>
                <a:lnTo>
                  <a:pt x="73523" y="49450"/>
                </a:lnTo>
                <a:lnTo>
                  <a:pt x="73690" y="49692"/>
                </a:lnTo>
                <a:lnTo>
                  <a:pt x="73765" y="49748"/>
                </a:lnTo>
                <a:lnTo>
                  <a:pt x="73821" y="49785"/>
                </a:lnTo>
                <a:lnTo>
                  <a:pt x="73895" y="49767"/>
                </a:lnTo>
                <a:lnTo>
                  <a:pt x="73970" y="49711"/>
                </a:lnTo>
                <a:lnTo>
                  <a:pt x="74044" y="49618"/>
                </a:lnTo>
                <a:lnTo>
                  <a:pt x="74156" y="49487"/>
                </a:lnTo>
                <a:lnTo>
                  <a:pt x="74342" y="49264"/>
                </a:lnTo>
                <a:lnTo>
                  <a:pt x="74509" y="49022"/>
                </a:lnTo>
                <a:lnTo>
                  <a:pt x="74603" y="48817"/>
                </a:lnTo>
                <a:lnTo>
                  <a:pt x="74640" y="48687"/>
                </a:lnTo>
                <a:lnTo>
                  <a:pt x="74621" y="48668"/>
                </a:lnTo>
                <a:lnTo>
                  <a:pt x="74603" y="48687"/>
                </a:lnTo>
                <a:lnTo>
                  <a:pt x="74398" y="48910"/>
                </a:lnTo>
                <a:lnTo>
                  <a:pt x="74212" y="49134"/>
                </a:lnTo>
                <a:lnTo>
                  <a:pt x="73858" y="49599"/>
                </a:lnTo>
                <a:lnTo>
                  <a:pt x="73746" y="49376"/>
                </a:lnTo>
                <a:lnTo>
                  <a:pt x="73597" y="49059"/>
                </a:lnTo>
                <a:lnTo>
                  <a:pt x="73504" y="48910"/>
                </a:lnTo>
                <a:lnTo>
                  <a:pt x="73411" y="48780"/>
                </a:lnTo>
                <a:lnTo>
                  <a:pt x="73299" y="48687"/>
                </a:lnTo>
                <a:lnTo>
                  <a:pt x="73262" y="48650"/>
                </a:lnTo>
                <a:lnTo>
                  <a:pt x="73225" y="48631"/>
                </a:lnTo>
                <a:close/>
                <a:moveTo>
                  <a:pt x="21653" y="48557"/>
                </a:moveTo>
                <a:lnTo>
                  <a:pt x="21634" y="48575"/>
                </a:lnTo>
                <a:lnTo>
                  <a:pt x="21616" y="48612"/>
                </a:lnTo>
                <a:lnTo>
                  <a:pt x="21634" y="48724"/>
                </a:lnTo>
                <a:lnTo>
                  <a:pt x="21690" y="48854"/>
                </a:lnTo>
                <a:lnTo>
                  <a:pt x="21839" y="49115"/>
                </a:lnTo>
                <a:lnTo>
                  <a:pt x="21932" y="49301"/>
                </a:lnTo>
                <a:lnTo>
                  <a:pt x="22081" y="49562"/>
                </a:lnTo>
                <a:lnTo>
                  <a:pt x="22155" y="49674"/>
                </a:lnTo>
                <a:lnTo>
                  <a:pt x="22230" y="49767"/>
                </a:lnTo>
                <a:lnTo>
                  <a:pt x="22304" y="49823"/>
                </a:lnTo>
                <a:lnTo>
                  <a:pt x="22398" y="49823"/>
                </a:lnTo>
                <a:lnTo>
                  <a:pt x="22435" y="49804"/>
                </a:lnTo>
                <a:lnTo>
                  <a:pt x="22491" y="49767"/>
                </a:lnTo>
                <a:lnTo>
                  <a:pt x="22621" y="49636"/>
                </a:lnTo>
                <a:lnTo>
                  <a:pt x="22826" y="49394"/>
                </a:lnTo>
                <a:lnTo>
                  <a:pt x="22919" y="49264"/>
                </a:lnTo>
                <a:lnTo>
                  <a:pt x="22975" y="49134"/>
                </a:lnTo>
                <a:lnTo>
                  <a:pt x="22993" y="49022"/>
                </a:lnTo>
                <a:lnTo>
                  <a:pt x="23012" y="48873"/>
                </a:lnTo>
                <a:lnTo>
                  <a:pt x="22993" y="48817"/>
                </a:lnTo>
                <a:lnTo>
                  <a:pt x="22975" y="48799"/>
                </a:lnTo>
                <a:lnTo>
                  <a:pt x="22937" y="48799"/>
                </a:lnTo>
                <a:lnTo>
                  <a:pt x="22882" y="48873"/>
                </a:lnTo>
                <a:lnTo>
                  <a:pt x="22658" y="49227"/>
                </a:lnTo>
                <a:lnTo>
                  <a:pt x="22528" y="49394"/>
                </a:lnTo>
                <a:lnTo>
                  <a:pt x="22379" y="49562"/>
                </a:lnTo>
                <a:lnTo>
                  <a:pt x="22267" y="49320"/>
                </a:lnTo>
                <a:lnTo>
                  <a:pt x="22118" y="49022"/>
                </a:lnTo>
                <a:lnTo>
                  <a:pt x="22044" y="48873"/>
                </a:lnTo>
                <a:lnTo>
                  <a:pt x="21951" y="48724"/>
                </a:lnTo>
                <a:lnTo>
                  <a:pt x="21858" y="48631"/>
                </a:lnTo>
                <a:lnTo>
                  <a:pt x="21765" y="48575"/>
                </a:lnTo>
                <a:lnTo>
                  <a:pt x="21709" y="48557"/>
                </a:lnTo>
                <a:close/>
                <a:moveTo>
                  <a:pt x="59838" y="48557"/>
                </a:moveTo>
                <a:lnTo>
                  <a:pt x="59801" y="48594"/>
                </a:lnTo>
                <a:lnTo>
                  <a:pt x="59485" y="49096"/>
                </a:lnTo>
                <a:lnTo>
                  <a:pt x="59299" y="49338"/>
                </a:lnTo>
                <a:lnTo>
                  <a:pt x="59131" y="49562"/>
                </a:lnTo>
                <a:lnTo>
                  <a:pt x="59019" y="49376"/>
                </a:lnTo>
                <a:lnTo>
                  <a:pt x="58852" y="49059"/>
                </a:lnTo>
                <a:lnTo>
                  <a:pt x="58759" y="48910"/>
                </a:lnTo>
                <a:lnTo>
                  <a:pt x="58647" y="48799"/>
                </a:lnTo>
                <a:lnTo>
                  <a:pt x="58610" y="48761"/>
                </a:lnTo>
                <a:lnTo>
                  <a:pt x="58554" y="48724"/>
                </a:lnTo>
                <a:lnTo>
                  <a:pt x="58517" y="48724"/>
                </a:lnTo>
                <a:lnTo>
                  <a:pt x="58479" y="48743"/>
                </a:lnTo>
                <a:lnTo>
                  <a:pt x="58442" y="48761"/>
                </a:lnTo>
                <a:lnTo>
                  <a:pt x="58423" y="48799"/>
                </a:lnTo>
                <a:lnTo>
                  <a:pt x="58423" y="48873"/>
                </a:lnTo>
                <a:lnTo>
                  <a:pt x="58461" y="48966"/>
                </a:lnTo>
                <a:lnTo>
                  <a:pt x="58517" y="49078"/>
                </a:lnTo>
                <a:lnTo>
                  <a:pt x="58666" y="49283"/>
                </a:lnTo>
                <a:lnTo>
                  <a:pt x="58777" y="49413"/>
                </a:lnTo>
                <a:lnTo>
                  <a:pt x="58926" y="49674"/>
                </a:lnTo>
                <a:lnTo>
                  <a:pt x="59001" y="49767"/>
                </a:lnTo>
                <a:lnTo>
                  <a:pt x="59056" y="49804"/>
                </a:lnTo>
                <a:lnTo>
                  <a:pt x="59112" y="49823"/>
                </a:lnTo>
                <a:lnTo>
                  <a:pt x="59187" y="49785"/>
                </a:lnTo>
                <a:lnTo>
                  <a:pt x="59280" y="49711"/>
                </a:lnTo>
                <a:lnTo>
                  <a:pt x="59392" y="49562"/>
                </a:lnTo>
                <a:lnTo>
                  <a:pt x="59596" y="49283"/>
                </a:lnTo>
                <a:lnTo>
                  <a:pt x="59690" y="49115"/>
                </a:lnTo>
                <a:lnTo>
                  <a:pt x="59783" y="48966"/>
                </a:lnTo>
                <a:lnTo>
                  <a:pt x="59838" y="48705"/>
                </a:lnTo>
                <a:lnTo>
                  <a:pt x="59857" y="48575"/>
                </a:lnTo>
                <a:lnTo>
                  <a:pt x="59838" y="48557"/>
                </a:lnTo>
                <a:close/>
                <a:moveTo>
                  <a:pt x="68384" y="48482"/>
                </a:moveTo>
                <a:lnTo>
                  <a:pt x="68310" y="48501"/>
                </a:lnTo>
                <a:lnTo>
                  <a:pt x="68254" y="48519"/>
                </a:lnTo>
                <a:lnTo>
                  <a:pt x="68198" y="48575"/>
                </a:lnTo>
                <a:lnTo>
                  <a:pt x="68161" y="48631"/>
                </a:lnTo>
                <a:lnTo>
                  <a:pt x="68068" y="48799"/>
                </a:lnTo>
                <a:lnTo>
                  <a:pt x="67975" y="48966"/>
                </a:lnTo>
                <a:lnTo>
                  <a:pt x="67900" y="49134"/>
                </a:lnTo>
                <a:lnTo>
                  <a:pt x="67844" y="49283"/>
                </a:lnTo>
                <a:lnTo>
                  <a:pt x="67751" y="49394"/>
                </a:lnTo>
                <a:lnTo>
                  <a:pt x="67621" y="49543"/>
                </a:lnTo>
                <a:lnTo>
                  <a:pt x="67565" y="49618"/>
                </a:lnTo>
                <a:lnTo>
                  <a:pt x="67528" y="49692"/>
                </a:lnTo>
                <a:lnTo>
                  <a:pt x="67528" y="49748"/>
                </a:lnTo>
                <a:lnTo>
                  <a:pt x="67528" y="49785"/>
                </a:lnTo>
                <a:lnTo>
                  <a:pt x="67565" y="49804"/>
                </a:lnTo>
                <a:lnTo>
                  <a:pt x="67602" y="49823"/>
                </a:lnTo>
                <a:lnTo>
                  <a:pt x="67714" y="49823"/>
                </a:lnTo>
                <a:lnTo>
                  <a:pt x="67788" y="49767"/>
                </a:lnTo>
                <a:lnTo>
                  <a:pt x="67863" y="49711"/>
                </a:lnTo>
                <a:lnTo>
                  <a:pt x="67993" y="49543"/>
                </a:lnTo>
                <a:lnTo>
                  <a:pt x="68068" y="49413"/>
                </a:lnTo>
                <a:lnTo>
                  <a:pt x="68123" y="49283"/>
                </a:lnTo>
                <a:lnTo>
                  <a:pt x="68179" y="49115"/>
                </a:lnTo>
                <a:lnTo>
                  <a:pt x="68235" y="48947"/>
                </a:lnTo>
                <a:lnTo>
                  <a:pt x="68272" y="48892"/>
                </a:lnTo>
                <a:lnTo>
                  <a:pt x="68310" y="48854"/>
                </a:lnTo>
                <a:lnTo>
                  <a:pt x="68347" y="48836"/>
                </a:lnTo>
                <a:lnTo>
                  <a:pt x="68384" y="48836"/>
                </a:lnTo>
                <a:lnTo>
                  <a:pt x="68459" y="48873"/>
                </a:lnTo>
                <a:lnTo>
                  <a:pt x="68533" y="48929"/>
                </a:lnTo>
                <a:lnTo>
                  <a:pt x="68589" y="49003"/>
                </a:lnTo>
                <a:lnTo>
                  <a:pt x="68701" y="49190"/>
                </a:lnTo>
                <a:lnTo>
                  <a:pt x="68775" y="49338"/>
                </a:lnTo>
                <a:lnTo>
                  <a:pt x="68868" y="49506"/>
                </a:lnTo>
                <a:lnTo>
                  <a:pt x="68999" y="49692"/>
                </a:lnTo>
                <a:lnTo>
                  <a:pt x="69073" y="49748"/>
                </a:lnTo>
                <a:lnTo>
                  <a:pt x="69129" y="49785"/>
                </a:lnTo>
                <a:lnTo>
                  <a:pt x="69147" y="49785"/>
                </a:lnTo>
                <a:lnTo>
                  <a:pt x="69185" y="49767"/>
                </a:lnTo>
                <a:lnTo>
                  <a:pt x="69203" y="49729"/>
                </a:lnTo>
                <a:lnTo>
                  <a:pt x="69222" y="49674"/>
                </a:lnTo>
                <a:lnTo>
                  <a:pt x="69222" y="49599"/>
                </a:lnTo>
                <a:lnTo>
                  <a:pt x="69166" y="49487"/>
                </a:lnTo>
                <a:lnTo>
                  <a:pt x="69092" y="49338"/>
                </a:lnTo>
                <a:lnTo>
                  <a:pt x="68999" y="49190"/>
                </a:lnTo>
                <a:lnTo>
                  <a:pt x="68812" y="48910"/>
                </a:lnTo>
                <a:lnTo>
                  <a:pt x="68682" y="48724"/>
                </a:lnTo>
                <a:lnTo>
                  <a:pt x="68589" y="48612"/>
                </a:lnTo>
                <a:lnTo>
                  <a:pt x="68514" y="48538"/>
                </a:lnTo>
                <a:lnTo>
                  <a:pt x="68440" y="48501"/>
                </a:lnTo>
                <a:lnTo>
                  <a:pt x="68384" y="48482"/>
                </a:lnTo>
                <a:close/>
                <a:moveTo>
                  <a:pt x="81957" y="48705"/>
                </a:moveTo>
                <a:lnTo>
                  <a:pt x="81919" y="48724"/>
                </a:lnTo>
                <a:lnTo>
                  <a:pt x="81789" y="48799"/>
                </a:lnTo>
                <a:lnTo>
                  <a:pt x="81696" y="48892"/>
                </a:lnTo>
                <a:lnTo>
                  <a:pt x="81491" y="49096"/>
                </a:lnTo>
                <a:lnTo>
                  <a:pt x="81305" y="49320"/>
                </a:lnTo>
                <a:lnTo>
                  <a:pt x="81119" y="49543"/>
                </a:lnTo>
                <a:lnTo>
                  <a:pt x="80933" y="49115"/>
                </a:lnTo>
                <a:lnTo>
                  <a:pt x="80858" y="49003"/>
                </a:lnTo>
                <a:lnTo>
                  <a:pt x="80784" y="48892"/>
                </a:lnTo>
                <a:lnTo>
                  <a:pt x="80709" y="48799"/>
                </a:lnTo>
                <a:lnTo>
                  <a:pt x="80635" y="48761"/>
                </a:lnTo>
                <a:lnTo>
                  <a:pt x="80542" y="48761"/>
                </a:lnTo>
                <a:lnTo>
                  <a:pt x="80523" y="48799"/>
                </a:lnTo>
                <a:lnTo>
                  <a:pt x="80523" y="48836"/>
                </a:lnTo>
                <a:lnTo>
                  <a:pt x="80542" y="48947"/>
                </a:lnTo>
                <a:lnTo>
                  <a:pt x="80598" y="49096"/>
                </a:lnTo>
                <a:lnTo>
                  <a:pt x="80747" y="49376"/>
                </a:lnTo>
                <a:lnTo>
                  <a:pt x="80840" y="49543"/>
                </a:lnTo>
                <a:lnTo>
                  <a:pt x="80933" y="49692"/>
                </a:lnTo>
                <a:lnTo>
                  <a:pt x="81026" y="49785"/>
                </a:lnTo>
                <a:lnTo>
                  <a:pt x="81100" y="49823"/>
                </a:lnTo>
                <a:lnTo>
                  <a:pt x="81156" y="49823"/>
                </a:lnTo>
                <a:lnTo>
                  <a:pt x="81231" y="49767"/>
                </a:lnTo>
                <a:lnTo>
                  <a:pt x="81324" y="49692"/>
                </a:lnTo>
                <a:lnTo>
                  <a:pt x="81510" y="49469"/>
                </a:lnTo>
                <a:lnTo>
                  <a:pt x="81677" y="49283"/>
                </a:lnTo>
                <a:lnTo>
                  <a:pt x="81845" y="49078"/>
                </a:lnTo>
                <a:lnTo>
                  <a:pt x="81938" y="48854"/>
                </a:lnTo>
                <a:lnTo>
                  <a:pt x="81975" y="48799"/>
                </a:lnTo>
                <a:lnTo>
                  <a:pt x="81975" y="48743"/>
                </a:lnTo>
                <a:lnTo>
                  <a:pt x="81957" y="48705"/>
                </a:lnTo>
                <a:close/>
                <a:moveTo>
                  <a:pt x="2011" y="48519"/>
                </a:moveTo>
                <a:lnTo>
                  <a:pt x="1955" y="48557"/>
                </a:lnTo>
                <a:lnTo>
                  <a:pt x="1825" y="48687"/>
                </a:lnTo>
                <a:lnTo>
                  <a:pt x="1713" y="48854"/>
                </a:lnTo>
                <a:lnTo>
                  <a:pt x="1601" y="49041"/>
                </a:lnTo>
                <a:lnTo>
                  <a:pt x="1508" y="49227"/>
                </a:lnTo>
                <a:lnTo>
                  <a:pt x="1452" y="49394"/>
                </a:lnTo>
                <a:lnTo>
                  <a:pt x="1434" y="49506"/>
                </a:lnTo>
                <a:lnTo>
                  <a:pt x="1452" y="49655"/>
                </a:lnTo>
                <a:lnTo>
                  <a:pt x="1471" y="49692"/>
                </a:lnTo>
                <a:lnTo>
                  <a:pt x="1508" y="49692"/>
                </a:lnTo>
                <a:lnTo>
                  <a:pt x="1545" y="49655"/>
                </a:lnTo>
                <a:lnTo>
                  <a:pt x="1620" y="49543"/>
                </a:lnTo>
                <a:lnTo>
                  <a:pt x="1731" y="49376"/>
                </a:lnTo>
                <a:lnTo>
                  <a:pt x="1825" y="49190"/>
                </a:lnTo>
                <a:lnTo>
                  <a:pt x="1918" y="49022"/>
                </a:lnTo>
                <a:lnTo>
                  <a:pt x="2029" y="48836"/>
                </a:lnTo>
                <a:lnTo>
                  <a:pt x="2141" y="49096"/>
                </a:lnTo>
                <a:lnTo>
                  <a:pt x="2327" y="49450"/>
                </a:lnTo>
                <a:lnTo>
                  <a:pt x="2420" y="49618"/>
                </a:lnTo>
                <a:lnTo>
                  <a:pt x="2513" y="49767"/>
                </a:lnTo>
                <a:lnTo>
                  <a:pt x="2569" y="49804"/>
                </a:lnTo>
                <a:lnTo>
                  <a:pt x="2607" y="49841"/>
                </a:lnTo>
                <a:lnTo>
                  <a:pt x="2662" y="49841"/>
                </a:lnTo>
                <a:lnTo>
                  <a:pt x="2700" y="49823"/>
                </a:lnTo>
                <a:lnTo>
                  <a:pt x="2718" y="49785"/>
                </a:lnTo>
                <a:lnTo>
                  <a:pt x="2737" y="49729"/>
                </a:lnTo>
                <a:lnTo>
                  <a:pt x="2737" y="49655"/>
                </a:lnTo>
                <a:lnTo>
                  <a:pt x="2718" y="49581"/>
                </a:lnTo>
                <a:lnTo>
                  <a:pt x="2644" y="49394"/>
                </a:lnTo>
                <a:lnTo>
                  <a:pt x="2551" y="49190"/>
                </a:lnTo>
                <a:lnTo>
                  <a:pt x="2309" y="48817"/>
                </a:lnTo>
                <a:lnTo>
                  <a:pt x="2141" y="48557"/>
                </a:lnTo>
                <a:lnTo>
                  <a:pt x="2104" y="48519"/>
                </a:lnTo>
                <a:close/>
                <a:moveTo>
                  <a:pt x="5679" y="48538"/>
                </a:moveTo>
                <a:lnTo>
                  <a:pt x="5623" y="48557"/>
                </a:lnTo>
                <a:lnTo>
                  <a:pt x="5567" y="48594"/>
                </a:lnTo>
                <a:lnTo>
                  <a:pt x="5455" y="48705"/>
                </a:lnTo>
                <a:lnTo>
                  <a:pt x="5343" y="48892"/>
                </a:lnTo>
                <a:lnTo>
                  <a:pt x="5250" y="49096"/>
                </a:lnTo>
                <a:lnTo>
                  <a:pt x="5176" y="49283"/>
                </a:lnTo>
                <a:lnTo>
                  <a:pt x="5120" y="49469"/>
                </a:lnTo>
                <a:lnTo>
                  <a:pt x="5120" y="49525"/>
                </a:lnTo>
                <a:lnTo>
                  <a:pt x="5139" y="49581"/>
                </a:lnTo>
                <a:lnTo>
                  <a:pt x="5194" y="49711"/>
                </a:lnTo>
                <a:lnTo>
                  <a:pt x="5213" y="49729"/>
                </a:lnTo>
                <a:lnTo>
                  <a:pt x="5232" y="49711"/>
                </a:lnTo>
                <a:lnTo>
                  <a:pt x="5269" y="49636"/>
                </a:lnTo>
                <a:lnTo>
                  <a:pt x="5325" y="49506"/>
                </a:lnTo>
                <a:lnTo>
                  <a:pt x="5455" y="49152"/>
                </a:lnTo>
                <a:lnTo>
                  <a:pt x="5530" y="48985"/>
                </a:lnTo>
                <a:lnTo>
                  <a:pt x="5641" y="48817"/>
                </a:lnTo>
                <a:lnTo>
                  <a:pt x="5772" y="49059"/>
                </a:lnTo>
                <a:lnTo>
                  <a:pt x="5976" y="49432"/>
                </a:lnTo>
                <a:lnTo>
                  <a:pt x="6088" y="49618"/>
                </a:lnTo>
                <a:lnTo>
                  <a:pt x="6200" y="49748"/>
                </a:lnTo>
                <a:lnTo>
                  <a:pt x="6237" y="49804"/>
                </a:lnTo>
                <a:lnTo>
                  <a:pt x="6293" y="49841"/>
                </a:lnTo>
                <a:lnTo>
                  <a:pt x="6330" y="49841"/>
                </a:lnTo>
                <a:lnTo>
                  <a:pt x="6367" y="49823"/>
                </a:lnTo>
                <a:lnTo>
                  <a:pt x="6386" y="49785"/>
                </a:lnTo>
                <a:lnTo>
                  <a:pt x="6405" y="49729"/>
                </a:lnTo>
                <a:lnTo>
                  <a:pt x="6386" y="49674"/>
                </a:lnTo>
                <a:lnTo>
                  <a:pt x="6367" y="49599"/>
                </a:lnTo>
                <a:lnTo>
                  <a:pt x="6293" y="49413"/>
                </a:lnTo>
                <a:lnTo>
                  <a:pt x="6181" y="49208"/>
                </a:lnTo>
                <a:lnTo>
                  <a:pt x="5921" y="48817"/>
                </a:lnTo>
                <a:lnTo>
                  <a:pt x="5753" y="48575"/>
                </a:lnTo>
                <a:lnTo>
                  <a:pt x="5716" y="48538"/>
                </a:lnTo>
                <a:close/>
                <a:moveTo>
                  <a:pt x="27871" y="48668"/>
                </a:moveTo>
                <a:lnTo>
                  <a:pt x="27760" y="48705"/>
                </a:lnTo>
                <a:lnTo>
                  <a:pt x="27685" y="48780"/>
                </a:lnTo>
                <a:lnTo>
                  <a:pt x="27611" y="48854"/>
                </a:lnTo>
                <a:lnTo>
                  <a:pt x="27555" y="48966"/>
                </a:lnTo>
                <a:lnTo>
                  <a:pt x="27517" y="49078"/>
                </a:lnTo>
                <a:lnTo>
                  <a:pt x="27424" y="49301"/>
                </a:lnTo>
                <a:lnTo>
                  <a:pt x="27369" y="49357"/>
                </a:lnTo>
                <a:lnTo>
                  <a:pt x="27275" y="49450"/>
                </a:lnTo>
                <a:lnTo>
                  <a:pt x="27089" y="49599"/>
                </a:lnTo>
                <a:lnTo>
                  <a:pt x="27033" y="49692"/>
                </a:lnTo>
                <a:lnTo>
                  <a:pt x="27015" y="49711"/>
                </a:lnTo>
                <a:lnTo>
                  <a:pt x="27015" y="49748"/>
                </a:lnTo>
                <a:lnTo>
                  <a:pt x="27015" y="49785"/>
                </a:lnTo>
                <a:lnTo>
                  <a:pt x="27052" y="49804"/>
                </a:lnTo>
                <a:lnTo>
                  <a:pt x="27089" y="49823"/>
                </a:lnTo>
                <a:lnTo>
                  <a:pt x="27164" y="49841"/>
                </a:lnTo>
                <a:lnTo>
                  <a:pt x="27257" y="49841"/>
                </a:lnTo>
                <a:lnTo>
                  <a:pt x="27331" y="49823"/>
                </a:lnTo>
                <a:lnTo>
                  <a:pt x="27387" y="49785"/>
                </a:lnTo>
                <a:lnTo>
                  <a:pt x="27443" y="49748"/>
                </a:lnTo>
                <a:lnTo>
                  <a:pt x="27480" y="49692"/>
                </a:lnTo>
                <a:lnTo>
                  <a:pt x="27517" y="49618"/>
                </a:lnTo>
                <a:lnTo>
                  <a:pt x="27592" y="49469"/>
                </a:lnTo>
                <a:lnTo>
                  <a:pt x="27629" y="49320"/>
                </a:lnTo>
                <a:lnTo>
                  <a:pt x="27685" y="49171"/>
                </a:lnTo>
                <a:lnTo>
                  <a:pt x="27760" y="49059"/>
                </a:lnTo>
                <a:lnTo>
                  <a:pt x="27797" y="49022"/>
                </a:lnTo>
                <a:lnTo>
                  <a:pt x="27853" y="48985"/>
                </a:lnTo>
                <a:lnTo>
                  <a:pt x="28002" y="48985"/>
                </a:lnTo>
                <a:lnTo>
                  <a:pt x="28057" y="49022"/>
                </a:lnTo>
                <a:lnTo>
                  <a:pt x="28132" y="49059"/>
                </a:lnTo>
                <a:lnTo>
                  <a:pt x="28244" y="49190"/>
                </a:lnTo>
                <a:lnTo>
                  <a:pt x="28337" y="49357"/>
                </a:lnTo>
                <a:lnTo>
                  <a:pt x="28430" y="49525"/>
                </a:lnTo>
                <a:lnTo>
                  <a:pt x="28523" y="49655"/>
                </a:lnTo>
                <a:lnTo>
                  <a:pt x="28560" y="49711"/>
                </a:lnTo>
                <a:lnTo>
                  <a:pt x="28616" y="49748"/>
                </a:lnTo>
                <a:lnTo>
                  <a:pt x="28653" y="49767"/>
                </a:lnTo>
                <a:lnTo>
                  <a:pt x="28709" y="49767"/>
                </a:lnTo>
                <a:lnTo>
                  <a:pt x="28746" y="49729"/>
                </a:lnTo>
                <a:lnTo>
                  <a:pt x="28765" y="49692"/>
                </a:lnTo>
                <a:lnTo>
                  <a:pt x="28765" y="49636"/>
                </a:lnTo>
                <a:lnTo>
                  <a:pt x="28728" y="49562"/>
                </a:lnTo>
                <a:lnTo>
                  <a:pt x="28653" y="49394"/>
                </a:lnTo>
                <a:lnTo>
                  <a:pt x="28541" y="49190"/>
                </a:lnTo>
                <a:lnTo>
                  <a:pt x="28393" y="49003"/>
                </a:lnTo>
                <a:lnTo>
                  <a:pt x="28244" y="48836"/>
                </a:lnTo>
                <a:lnTo>
                  <a:pt x="28113" y="48724"/>
                </a:lnTo>
                <a:lnTo>
                  <a:pt x="28057" y="48687"/>
                </a:lnTo>
                <a:lnTo>
                  <a:pt x="28002" y="48668"/>
                </a:lnTo>
                <a:close/>
                <a:moveTo>
                  <a:pt x="36342" y="48650"/>
                </a:moveTo>
                <a:lnTo>
                  <a:pt x="36305" y="48687"/>
                </a:lnTo>
                <a:lnTo>
                  <a:pt x="36305" y="48724"/>
                </a:lnTo>
                <a:lnTo>
                  <a:pt x="36305" y="48780"/>
                </a:lnTo>
                <a:lnTo>
                  <a:pt x="36342" y="48929"/>
                </a:lnTo>
                <a:lnTo>
                  <a:pt x="36436" y="49096"/>
                </a:lnTo>
                <a:lnTo>
                  <a:pt x="36622" y="49413"/>
                </a:lnTo>
                <a:lnTo>
                  <a:pt x="36752" y="49618"/>
                </a:lnTo>
                <a:lnTo>
                  <a:pt x="36845" y="49729"/>
                </a:lnTo>
                <a:lnTo>
                  <a:pt x="36920" y="49804"/>
                </a:lnTo>
                <a:lnTo>
                  <a:pt x="37013" y="49841"/>
                </a:lnTo>
                <a:lnTo>
                  <a:pt x="37087" y="49823"/>
                </a:lnTo>
                <a:lnTo>
                  <a:pt x="37162" y="49785"/>
                </a:lnTo>
                <a:lnTo>
                  <a:pt x="37255" y="49711"/>
                </a:lnTo>
                <a:lnTo>
                  <a:pt x="37441" y="49506"/>
                </a:lnTo>
                <a:lnTo>
                  <a:pt x="37608" y="49283"/>
                </a:lnTo>
                <a:lnTo>
                  <a:pt x="37739" y="49059"/>
                </a:lnTo>
                <a:lnTo>
                  <a:pt x="37795" y="48854"/>
                </a:lnTo>
                <a:lnTo>
                  <a:pt x="37813" y="48743"/>
                </a:lnTo>
                <a:lnTo>
                  <a:pt x="37813" y="48724"/>
                </a:lnTo>
                <a:lnTo>
                  <a:pt x="37776" y="48743"/>
                </a:lnTo>
                <a:lnTo>
                  <a:pt x="37627" y="48985"/>
                </a:lnTo>
                <a:lnTo>
                  <a:pt x="37441" y="49208"/>
                </a:lnTo>
                <a:lnTo>
                  <a:pt x="37236" y="49413"/>
                </a:lnTo>
                <a:lnTo>
                  <a:pt x="37013" y="49599"/>
                </a:lnTo>
                <a:lnTo>
                  <a:pt x="36920" y="49376"/>
                </a:lnTo>
                <a:lnTo>
                  <a:pt x="36752" y="49059"/>
                </a:lnTo>
                <a:lnTo>
                  <a:pt x="36678" y="48892"/>
                </a:lnTo>
                <a:lnTo>
                  <a:pt x="36584" y="48761"/>
                </a:lnTo>
                <a:lnTo>
                  <a:pt x="36473" y="48687"/>
                </a:lnTo>
                <a:lnTo>
                  <a:pt x="36436" y="48650"/>
                </a:lnTo>
                <a:close/>
                <a:moveTo>
                  <a:pt x="40122" y="48650"/>
                </a:moveTo>
                <a:lnTo>
                  <a:pt x="40066" y="48668"/>
                </a:lnTo>
                <a:lnTo>
                  <a:pt x="40047" y="48705"/>
                </a:lnTo>
                <a:lnTo>
                  <a:pt x="40029" y="48761"/>
                </a:lnTo>
                <a:lnTo>
                  <a:pt x="40047" y="48873"/>
                </a:lnTo>
                <a:lnTo>
                  <a:pt x="40103" y="49022"/>
                </a:lnTo>
                <a:lnTo>
                  <a:pt x="40178" y="49171"/>
                </a:lnTo>
                <a:lnTo>
                  <a:pt x="40252" y="49301"/>
                </a:lnTo>
                <a:lnTo>
                  <a:pt x="40345" y="49469"/>
                </a:lnTo>
                <a:lnTo>
                  <a:pt x="40532" y="49674"/>
                </a:lnTo>
                <a:lnTo>
                  <a:pt x="40625" y="49748"/>
                </a:lnTo>
                <a:lnTo>
                  <a:pt x="40718" y="49804"/>
                </a:lnTo>
                <a:lnTo>
                  <a:pt x="40811" y="49841"/>
                </a:lnTo>
                <a:lnTo>
                  <a:pt x="40885" y="49841"/>
                </a:lnTo>
                <a:lnTo>
                  <a:pt x="40941" y="49823"/>
                </a:lnTo>
                <a:lnTo>
                  <a:pt x="40978" y="49785"/>
                </a:lnTo>
                <a:lnTo>
                  <a:pt x="41071" y="49674"/>
                </a:lnTo>
                <a:lnTo>
                  <a:pt x="41202" y="49450"/>
                </a:lnTo>
                <a:lnTo>
                  <a:pt x="41313" y="49208"/>
                </a:lnTo>
                <a:lnTo>
                  <a:pt x="41407" y="48910"/>
                </a:lnTo>
                <a:lnTo>
                  <a:pt x="41444" y="48743"/>
                </a:lnTo>
                <a:lnTo>
                  <a:pt x="41444" y="48687"/>
                </a:lnTo>
                <a:lnTo>
                  <a:pt x="41407" y="48687"/>
                </a:lnTo>
                <a:lnTo>
                  <a:pt x="41313" y="48761"/>
                </a:lnTo>
                <a:lnTo>
                  <a:pt x="41220" y="48836"/>
                </a:lnTo>
                <a:lnTo>
                  <a:pt x="41146" y="48947"/>
                </a:lnTo>
                <a:lnTo>
                  <a:pt x="41071" y="49078"/>
                </a:lnTo>
                <a:lnTo>
                  <a:pt x="40941" y="49320"/>
                </a:lnTo>
                <a:lnTo>
                  <a:pt x="40829" y="49543"/>
                </a:lnTo>
                <a:lnTo>
                  <a:pt x="40699" y="49432"/>
                </a:lnTo>
                <a:lnTo>
                  <a:pt x="40606" y="49320"/>
                </a:lnTo>
                <a:lnTo>
                  <a:pt x="40494" y="49171"/>
                </a:lnTo>
                <a:lnTo>
                  <a:pt x="40420" y="49041"/>
                </a:lnTo>
                <a:lnTo>
                  <a:pt x="40327" y="48817"/>
                </a:lnTo>
                <a:lnTo>
                  <a:pt x="40252" y="48705"/>
                </a:lnTo>
                <a:lnTo>
                  <a:pt x="40215" y="48668"/>
                </a:lnTo>
                <a:lnTo>
                  <a:pt x="40178" y="48650"/>
                </a:lnTo>
                <a:close/>
                <a:moveTo>
                  <a:pt x="46191" y="48650"/>
                </a:moveTo>
                <a:lnTo>
                  <a:pt x="46154" y="48668"/>
                </a:lnTo>
                <a:lnTo>
                  <a:pt x="46042" y="48761"/>
                </a:lnTo>
                <a:lnTo>
                  <a:pt x="45931" y="48929"/>
                </a:lnTo>
                <a:lnTo>
                  <a:pt x="45819" y="49134"/>
                </a:lnTo>
                <a:lnTo>
                  <a:pt x="45707" y="49338"/>
                </a:lnTo>
                <a:lnTo>
                  <a:pt x="45633" y="49543"/>
                </a:lnTo>
                <a:lnTo>
                  <a:pt x="45596" y="49692"/>
                </a:lnTo>
                <a:lnTo>
                  <a:pt x="45596" y="49748"/>
                </a:lnTo>
                <a:lnTo>
                  <a:pt x="45596" y="49785"/>
                </a:lnTo>
                <a:lnTo>
                  <a:pt x="45633" y="49823"/>
                </a:lnTo>
                <a:lnTo>
                  <a:pt x="45670" y="49841"/>
                </a:lnTo>
                <a:lnTo>
                  <a:pt x="45726" y="49823"/>
                </a:lnTo>
                <a:lnTo>
                  <a:pt x="45763" y="49785"/>
                </a:lnTo>
                <a:lnTo>
                  <a:pt x="45856" y="49674"/>
                </a:lnTo>
                <a:lnTo>
                  <a:pt x="45949" y="49506"/>
                </a:lnTo>
                <a:lnTo>
                  <a:pt x="46117" y="49152"/>
                </a:lnTo>
                <a:lnTo>
                  <a:pt x="46210" y="48947"/>
                </a:lnTo>
                <a:lnTo>
                  <a:pt x="46359" y="49059"/>
                </a:lnTo>
                <a:lnTo>
                  <a:pt x="46471" y="49190"/>
                </a:lnTo>
                <a:lnTo>
                  <a:pt x="46713" y="49450"/>
                </a:lnTo>
                <a:lnTo>
                  <a:pt x="46769" y="49543"/>
                </a:lnTo>
                <a:lnTo>
                  <a:pt x="46843" y="49655"/>
                </a:lnTo>
                <a:lnTo>
                  <a:pt x="46880" y="49674"/>
                </a:lnTo>
                <a:lnTo>
                  <a:pt x="46918" y="49674"/>
                </a:lnTo>
                <a:lnTo>
                  <a:pt x="46936" y="49655"/>
                </a:lnTo>
                <a:lnTo>
                  <a:pt x="46955" y="49581"/>
                </a:lnTo>
                <a:lnTo>
                  <a:pt x="46955" y="49506"/>
                </a:lnTo>
                <a:lnTo>
                  <a:pt x="46936" y="49450"/>
                </a:lnTo>
                <a:lnTo>
                  <a:pt x="46899" y="49301"/>
                </a:lnTo>
                <a:lnTo>
                  <a:pt x="46806" y="49171"/>
                </a:lnTo>
                <a:lnTo>
                  <a:pt x="46694" y="49041"/>
                </a:lnTo>
                <a:lnTo>
                  <a:pt x="46564" y="48910"/>
                </a:lnTo>
                <a:lnTo>
                  <a:pt x="46433" y="48817"/>
                </a:lnTo>
                <a:lnTo>
                  <a:pt x="46229" y="48650"/>
                </a:lnTo>
                <a:close/>
                <a:moveTo>
                  <a:pt x="86816" y="48538"/>
                </a:moveTo>
                <a:lnTo>
                  <a:pt x="86779" y="48575"/>
                </a:lnTo>
                <a:lnTo>
                  <a:pt x="86611" y="48817"/>
                </a:lnTo>
                <a:lnTo>
                  <a:pt x="86369" y="49208"/>
                </a:lnTo>
                <a:lnTo>
                  <a:pt x="86257" y="49413"/>
                </a:lnTo>
                <a:lnTo>
                  <a:pt x="86183" y="49599"/>
                </a:lnTo>
                <a:lnTo>
                  <a:pt x="86146" y="49674"/>
                </a:lnTo>
                <a:lnTo>
                  <a:pt x="86146" y="49729"/>
                </a:lnTo>
                <a:lnTo>
                  <a:pt x="86146" y="49785"/>
                </a:lnTo>
                <a:lnTo>
                  <a:pt x="86183" y="49823"/>
                </a:lnTo>
                <a:lnTo>
                  <a:pt x="86220" y="49841"/>
                </a:lnTo>
                <a:lnTo>
                  <a:pt x="86257" y="49841"/>
                </a:lnTo>
                <a:lnTo>
                  <a:pt x="86295" y="49804"/>
                </a:lnTo>
                <a:lnTo>
                  <a:pt x="86351" y="49748"/>
                </a:lnTo>
                <a:lnTo>
                  <a:pt x="86462" y="49618"/>
                </a:lnTo>
                <a:lnTo>
                  <a:pt x="86574" y="49432"/>
                </a:lnTo>
                <a:lnTo>
                  <a:pt x="86760" y="49059"/>
                </a:lnTo>
                <a:lnTo>
                  <a:pt x="86890" y="48817"/>
                </a:lnTo>
                <a:lnTo>
                  <a:pt x="87002" y="48966"/>
                </a:lnTo>
                <a:lnTo>
                  <a:pt x="87077" y="49115"/>
                </a:lnTo>
                <a:lnTo>
                  <a:pt x="87151" y="49264"/>
                </a:lnTo>
                <a:lnTo>
                  <a:pt x="87207" y="49432"/>
                </a:lnTo>
                <a:lnTo>
                  <a:pt x="87244" y="49581"/>
                </a:lnTo>
                <a:lnTo>
                  <a:pt x="87281" y="49692"/>
                </a:lnTo>
                <a:lnTo>
                  <a:pt x="87300" y="49729"/>
                </a:lnTo>
                <a:lnTo>
                  <a:pt x="87337" y="49729"/>
                </a:lnTo>
                <a:lnTo>
                  <a:pt x="87375" y="49674"/>
                </a:lnTo>
                <a:lnTo>
                  <a:pt x="87412" y="49581"/>
                </a:lnTo>
                <a:lnTo>
                  <a:pt x="87412" y="49525"/>
                </a:lnTo>
                <a:lnTo>
                  <a:pt x="87412" y="49469"/>
                </a:lnTo>
                <a:lnTo>
                  <a:pt x="87375" y="49283"/>
                </a:lnTo>
                <a:lnTo>
                  <a:pt x="87300" y="49096"/>
                </a:lnTo>
                <a:lnTo>
                  <a:pt x="87188" y="48892"/>
                </a:lnTo>
                <a:lnTo>
                  <a:pt x="87077" y="48705"/>
                </a:lnTo>
                <a:lnTo>
                  <a:pt x="86965" y="48594"/>
                </a:lnTo>
                <a:lnTo>
                  <a:pt x="86909" y="48557"/>
                </a:lnTo>
                <a:lnTo>
                  <a:pt x="86872" y="48538"/>
                </a:lnTo>
                <a:close/>
                <a:moveTo>
                  <a:pt x="90428" y="48519"/>
                </a:moveTo>
                <a:lnTo>
                  <a:pt x="90391" y="48557"/>
                </a:lnTo>
                <a:lnTo>
                  <a:pt x="90223" y="48817"/>
                </a:lnTo>
                <a:lnTo>
                  <a:pt x="90000" y="49190"/>
                </a:lnTo>
                <a:lnTo>
                  <a:pt x="89888" y="49394"/>
                </a:lnTo>
                <a:lnTo>
                  <a:pt x="89832" y="49581"/>
                </a:lnTo>
                <a:lnTo>
                  <a:pt x="89814" y="49655"/>
                </a:lnTo>
                <a:lnTo>
                  <a:pt x="89795" y="49729"/>
                </a:lnTo>
                <a:lnTo>
                  <a:pt x="89814" y="49785"/>
                </a:lnTo>
                <a:lnTo>
                  <a:pt x="89851" y="49823"/>
                </a:lnTo>
                <a:lnTo>
                  <a:pt x="89888" y="49841"/>
                </a:lnTo>
                <a:lnTo>
                  <a:pt x="89925" y="49841"/>
                </a:lnTo>
                <a:lnTo>
                  <a:pt x="89962" y="49804"/>
                </a:lnTo>
                <a:lnTo>
                  <a:pt x="90018" y="49767"/>
                </a:lnTo>
                <a:lnTo>
                  <a:pt x="90111" y="49618"/>
                </a:lnTo>
                <a:lnTo>
                  <a:pt x="90223" y="49450"/>
                </a:lnTo>
                <a:lnTo>
                  <a:pt x="90409" y="49078"/>
                </a:lnTo>
                <a:lnTo>
                  <a:pt x="90521" y="48836"/>
                </a:lnTo>
                <a:lnTo>
                  <a:pt x="90614" y="48985"/>
                </a:lnTo>
                <a:lnTo>
                  <a:pt x="90707" y="49152"/>
                </a:lnTo>
                <a:lnTo>
                  <a:pt x="90875" y="49469"/>
                </a:lnTo>
                <a:lnTo>
                  <a:pt x="90968" y="49599"/>
                </a:lnTo>
                <a:lnTo>
                  <a:pt x="91024" y="49692"/>
                </a:lnTo>
                <a:lnTo>
                  <a:pt x="91061" y="49692"/>
                </a:lnTo>
                <a:lnTo>
                  <a:pt x="91080" y="49674"/>
                </a:lnTo>
                <a:lnTo>
                  <a:pt x="91098" y="49618"/>
                </a:lnTo>
                <a:lnTo>
                  <a:pt x="91098" y="49506"/>
                </a:lnTo>
                <a:lnTo>
                  <a:pt x="91080" y="49394"/>
                </a:lnTo>
                <a:lnTo>
                  <a:pt x="91024" y="49227"/>
                </a:lnTo>
                <a:lnTo>
                  <a:pt x="90931" y="49041"/>
                </a:lnTo>
                <a:lnTo>
                  <a:pt x="90819" y="48836"/>
                </a:lnTo>
                <a:lnTo>
                  <a:pt x="90707" y="48668"/>
                </a:lnTo>
                <a:lnTo>
                  <a:pt x="90595" y="48557"/>
                </a:lnTo>
                <a:lnTo>
                  <a:pt x="90540" y="48519"/>
                </a:lnTo>
                <a:close/>
                <a:moveTo>
                  <a:pt x="16831" y="48594"/>
                </a:moveTo>
                <a:lnTo>
                  <a:pt x="16756" y="48631"/>
                </a:lnTo>
                <a:lnTo>
                  <a:pt x="16682" y="48687"/>
                </a:lnTo>
                <a:lnTo>
                  <a:pt x="16607" y="48761"/>
                </a:lnTo>
                <a:lnTo>
                  <a:pt x="16496" y="48947"/>
                </a:lnTo>
                <a:lnTo>
                  <a:pt x="16403" y="49096"/>
                </a:lnTo>
                <a:lnTo>
                  <a:pt x="16328" y="49245"/>
                </a:lnTo>
                <a:lnTo>
                  <a:pt x="16198" y="49487"/>
                </a:lnTo>
                <a:lnTo>
                  <a:pt x="16142" y="49618"/>
                </a:lnTo>
                <a:lnTo>
                  <a:pt x="16123" y="49711"/>
                </a:lnTo>
                <a:lnTo>
                  <a:pt x="16123" y="49748"/>
                </a:lnTo>
                <a:lnTo>
                  <a:pt x="16142" y="49785"/>
                </a:lnTo>
                <a:lnTo>
                  <a:pt x="16160" y="49804"/>
                </a:lnTo>
                <a:lnTo>
                  <a:pt x="16216" y="49804"/>
                </a:lnTo>
                <a:lnTo>
                  <a:pt x="16254" y="49785"/>
                </a:lnTo>
                <a:lnTo>
                  <a:pt x="16309" y="49767"/>
                </a:lnTo>
                <a:lnTo>
                  <a:pt x="16384" y="49674"/>
                </a:lnTo>
                <a:lnTo>
                  <a:pt x="16458" y="49543"/>
                </a:lnTo>
                <a:lnTo>
                  <a:pt x="16514" y="49394"/>
                </a:lnTo>
                <a:lnTo>
                  <a:pt x="16570" y="49227"/>
                </a:lnTo>
                <a:lnTo>
                  <a:pt x="16645" y="49096"/>
                </a:lnTo>
                <a:lnTo>
                  <a:pt x="16738" y="48985"/>
                </a:lnTo>
                <a:lnTo>
                  <a:pt x="16775" y="48966"/>
                </a:lnTo>
                <a:lnTo>
                  <a:pt x="16831" y="48929"/>
                </a:lnTo>
                <a:lnTo>
                  <a:pt x="16905" y="48929"/>
                </a:lnTo>
                <a:lnTo>
                  <a:pt x="16942" y="48947"/>
                </a:lnTo>
                <a:lnTo>
                  <a:pt x="16998" y="48985"/>
                </a:lnTo>
                <a:lnTo>
                  <a:pt x="17036" y="49041"/>
                </a:lnTo>
                <a:lnTo>
                  <a:pt x="17091" y="49190"/>
                </a:lnTo>
                <a:lnTo>
                  <a:pt x="17129" y="49357"/>
                </a:lnTo>
                <a:lnTo>
                  <a:pt x="17166" y="49543"/>
                </a:lnTo>
                <a:lnTo>
                  <a:pt x="17222" y="49692"/>
                </a:lnTo>
                <a:lnTo>
                  <a:pt x="17240" y="49767"/>
                </a:lnTo>
                <a:lnTo>
                  <a:pt x="17296" y="49804"/>
                </a:lnTo>
                <a:lnTo>
                  <a:pt x="17333" y="49841"/>
                </a:lnTo>
                <a:lnTo>
                  <a:pt x="17389" y="49860"/>
                </a:lnTo>
                <a:lnTo>
                  <a:pt x="17445" y="49841"/>
                </a:lnTo>
                <a:lnTo>
                  <a:pt x="17464" y="49804"/>
                </a:lnTo>
                <a:lnTo>
                  <a:pt x="17482" y="49748"/>
                </a:lnTo>
                <a:lnTo>
                  <a:pt x="17482" y="49674"/>
                </a:lnTo>
                <a:lnTo>
                  <a:pt x="17464" y="49469"/>
                </a:lnTo>
                <a:lnTo>
                  <a:pt x="17389" y="49245"/>
                </a:lnTo>
                <a:lnTo>
                  <a:pt x="17296" y="49003"/>
                </a:lnTo>
                <a:lnTo>
                  <a:pt x="17166" y="48799"/>
                </a:lnTo>
                <a:lnTo>
                  <a:pt x="17110" y="48724"/>
                </a:lnTo>
                <a:lnTo>
                  <a:pt x="17054" y="48650"/>
                </a:lnTo>
                <a:lnTo>
                  <a:pt x="16980" y="48612"/>
                </a:lnTo>
                <a:lnTo>
                  <a:pt x="16924" y="48594"/>
                </a:lnTo>
                <a:close/>
                <a:moveTo>
                  <a:pt x="19381" y="48445"/>
                </a:moveTo>
                <a:lnTo>
                  <a:pt x="19307" y="48463"/>
                </a:lnTo>
                <a:lnTo>
                  <a:pt x="19251" y="48501"/>
                </a:lnTo>
                <a:lnTo>
                  <a:pt x="19121" y="48612"/>
                </a:lnTo>
                <a:lnTo>
                  <a:pt x="19009" y="48743"/>
                </a:lnTo>
                <a:lnTo>
                  <a:pt x="18916" y="48892"/>
                </a:lnTo>
                <a:lnTo>
                  <a:pt x="18730" y="49190"/>
                </a:lnTo>
                <a:lnTo>
                  <a:pt x="18562" y="49469"/>
                </a:lnTo>
                <a:lnTo>
                  <a:pt x="18488" y="49245"/>
                </a:lnTo>
                <a:lnTo>
                  <a:pt x="18339" y="48910"/>
                </a:lnTo>
                <a:lnTo>
                  <a:pt x="18264" y="48743"/>
                </a:lnTo>
                <a:lnTo>
                  <a:pt x="18171" y="48612"/>
                </a:lnTo>
                <a:lnTo>
                  <a:pt x="18134" y="48575"/>
                </a:lnTo>
                <a:lnTo>
                  <a:pt x="18078" y="48538"/>
                </a:lnTo>
                <a:lnTo>
                  <a:pt x="18041" y="48519"/>
                </a:lnTo>
                <a:lnTo>
                  <a:pt x="17985" y="48519"/>
                </a:lnTo>
                <a:lnTo>
                  <a:pt x="17966" y="48538"/>
                </a:lnTo>
                <a:lnTo>
                  <a:pt x="17948" y="48575"/>
                </a:lnTo>
                <a:lnTo>
                  <a:pt x="17929" y="48631"/>
                </a:lnTo>
                <a:lnTo>
                  <a:pt x="17929" y="48668"/>
                </a:lnTo>
                <a:lnTo>
                  <a:pt x="17966" y="48799"/>
                </a:lnTo>
                <a:lnTo>
                  <a:pt x="18022" y="48929"/>
                </a:lnTo>
                <a:lnTo>
                  <a:pt x="18171" y="49208"/>
                </a:lnTo>
                <a:lnTo>
                  <a:pt x="18264" y="49394"/>
                </a:lnTo>
                <a:lnTo>
                  <a:pt x="18395" y="49692"/>
                </a:lnTo>
                <a:lnTo>
                  <a:pt x="18450" y="49785"/>
                </a:lnTo>
                <a:lnTo>
                  <a:pt x="18506" y="49841"/>
                </a:lnTo>
                <a:lnTo>
                  <a:pt x="18525" y="49860"/>
                </a:lnTo>
                <a:lnTo>
                  <a:pt x="18562" y="49841"/>
                </a:lnTo>
                <a:lnTo>
                  <a:pt x="18637" y="49804"/>
                </a:lnTo>
                <a:lnTo>
                  <a:pt x="18730" y="49692"/>
                </a:lnTo>
                <a:lnTo>
                  <a:pt x="18841" y="49525"/>
                </a:lnTo>
                <a:lnTo>
                  <a:pt x="19046" y="49227"/>
                </a:lnTo>
                <a:lnTo>
                  <a:pt x="19251" y="48910"/>
                </a:lnTo>
                <a:lnTo>
                  <a:pt x="19363" y="48668"/>
                </a:lnTo>
                <a:lnTo>
                  <a:pt x="19400" y="48501"/>
                </a:lnTo>
                <a:lnTo>
                  <a:pt x="19400" y="48463"/>
                </a:lnTo>
                <a:lnTo>
                  <a:pt x="19400" y="48445"/>
                </a:lnTo>
                <a:close/>
                <a:moveTo>
                  <a:pt x="24241" y="48445"/>
                </a:moveTo>
                <a:lnTo>
                  <a:pt x="24185" y="48463"/>
                </a:lnTo>
                <a:lnTo>
                  <a:pt x="24129" y="48501"/>
                </a:lnTo>
                <a:lnTo>
                  <a:pt x="24017" y="48594"/>
                </a:lnTo>
                <a:lnTo>
                  <a:pt x="23924" y="48743"/>
                </a:lnTo>
                <a:lnTo>
                  <a:pt x="23850" y="48910"/>
                </a:lnTo>
                <a:lnTo>
                  <a:pt x="23775" y="49096"/>
                </a:lnTo>
                <a:lnTo>
                  <a:pt x="23701" y="49264"/>
                </a:lnTo>
                <a:lnTo>
                  <a:pt x="23626" y="49376"/>
                </a:lnTo>
                <a:lnTo>
                  <a:pt x="23533" y="49469"/>
                </a:lnTo>
                <a:lnTo>
                  <a:pt x="23422" y="49599"/>
                </a:lnTo>
                <a:lnTo>
                  <a:pt x="23366" y="49692"/>
                </a:lnTo>
                <a:lnTo>
                  <a:pt x="23347" y="49767"/>
                </a:lnTo>
                <a:lnTo>
                  <a:pt x="23366" y="49823"/>
                </a:lnTo>
                <a:lnTo>
                  <a:pt x="23403" y="49841"/>
                </a:lnTo>
                <a:lnTo>
                  <a:pt x="23459" y="49860"/>
                </a:lnTo>
                <a:lnTo>
                  <a:pt x="23552" y="49841"/>
                </a:lnTo>
                <a:lnTo>
                  <a:pt x="23626" y="49823"/>
                </a:lnTo>
                <a:lnTo>
                  <a:pt x="23719" y="49767"/>
                </a:lnTo>
                <a:lnTo>
                  <a:pt x="23794" y="49692"/>
                </a:lnTo>
                <a:lnTo>
                  <a:pt x="23868" y="49599"/>
                </a:lnTo>
                <a:lnTo>
                  <a:pt x="23924" y="49525"/>
                </a:lnTo>
                <a:lnTo>
                  <a:pt x="23961" y="49432"/>
                </a:lnTo>
                <a:lnTo>
                  <a:pt x="24092" y="49041"/>
                </a:lnTo>
                <a:lnTo>
                  <a:pt x="24148" y="48873"/>
                </a:lnTo>
                <a:lnTo>
                  <a:pt x="24185" y="48817"/>
                </a:lnTo>
                <a:lnTo>
                  <a:pt x="24203" y="48780"/>
                </a:lnTo>
                <a:lnTo>
                  <a:pt x="24241" y="48780"/>
                </a:lnTo>
                <a:lnTo>
                  <a:pt x="24278" y="48799"/>
                </a:lnTo>
                <a:lnTo>
                  <a:pt x="24408" y="48910"/>
                </a:lnTo>
                <a:lnTo>
                  <a:pt x="24464" y="48985"/>
                </a:lnTo>
                <a:lnTo>
                  <a:pt x="24520" y="49096"/>
                </a:lnTo>
                <a:lnTo>
                  <a:pt x="24650" y="49338"/>
                </a:lnTo>
                <a:lnTo>
                  <a:pt x="24725" y="49469"/>
                </a:lnTo>
                <a:lnTo>
                  <a:pt x="24799" y="49581"/>
                </a:lnTo>
                <a:lnTo>
                  <a:pt x="24874" y="49655"/>
                </a:lnTo>
                <a:lnTo>
                  <a:pt x="24911" y="49674"/>
                </a:lnTo>
                <a:lnTo>
                  <a:pt x="24985" y="49674"/>
                </a:lnTo>
                <a:lnTo>
                  <a:pt x="25004" y="49655"/>
                </a:lnTo>
                <a:lnTo>
                  <a:pt x="25004" y="49618"/>
                </a:lnTo>
                <a:lnTo>
                  <a:pt x="25004" y="49562"/>
                </a:lnTo>
                <a:lnTo>
                  <a:pt x="24967" y="49432"/>
                </a:lnTo>
                <a:lnTo>
                  <a:pt x="24911" y="49283"/>
                </a:lnTo>
                <a:lnTo>
                  <a:pt x="24743" y="48985"/>
                </a:lnTo>
                <a:lnTo>
                  <a:pt x="24632" y="48780"/>
                </a:lnTo>
                <a:lnTo>
                  <a:pt x="24557" y="48668"/>
                </a:lnTo>
                <a:lnTo>
                  <a:pt x="24501" y="48575"/>
                </a:lnTo>
                <a:lnTo>
                  <a:pt x="24427" y="48519"/>
                </a:lnTo>
                <a:lnTo>
                  <a:pt x="24371" y="48463"/>
                </a:lnTo>
                <a:lnTo>
                  <a:pt x="24297" y="48445"/>
                </a:lnTo>
                <a:close/>
                <a:moveTo>
                  <a:pt x="43604" y="48426"/>
                </a:moveTo>
                <a:lnTo>
                  <a:pt x="43548" y="48445"/>
                </a:lnTo>
                <a:lnTo>
                  <a:pt x="43510" y="48482"/>
                </a:lnTo>
                <a:lnTo>
                  <a:pt x="43510" y="48519"/>
                </a:lnTo>
                <a:lnTo>
                  <a:pt x="43510" y="48575"/>
                </a:lnTo>
                <a:lnTo>
                  <a:pt x="43585" y="48743"/>
                </a:lnTo>
                <a:lnTo>
                  <a:pt x="43715" y="48947"/>
                </a:lnTo>
                <a:lnTo>
                  <a:pt x="43864" y="49190"/>
                </a:lnTo>
                <a:lnTo>
                  <a:pt x="44032" y="49413"/>
                </a:lnTo>
                <a:lnTo>
                  <a:pt x="44199" y="49618"/>
                </a:lnTo>
                <a:lnTo>
                  <a:pt x="44330" y="49767"/>
                </a:lnTo>
                <a:lnTo>
                  <a:pt x="44404" y="49823"/>
                </a:lnTo>
                <a:lnTo>
                  <a:pt x="44441" y="49841"/>
                </a:lnTo>
                <a:lnTo>
                  <a:pt x="44553" y="49860"/>
                </a:lnTo>
                <a:lnTo>
                  <a:pt x="44646" y="49841"/>
                </a:lnTo>
                <a:lnTo>
                  <a:pt x="44739" y="49804"/>
                </a:lnTo>
                <a:lnTo>
                  <a:pt x="44814" y="49748"/>
                </a:lnTo>
                <a:lnTo>
                  <a:pt x="44888" y="49674"/>
                </a:lnTo>
                <a:lnTo>
                  <a:pt x="44944" y="49581"/>
                </a:lnTo>
                <a:lnTo>
                  <a:pt x="45074" y="49413"/>
                </a:lnTo>
                <a:lnTo>
                  <a:pt x="45186" y="49245"/>
                </a:lnTo>
                <a:lnTo>
                  <a:pt x="45298" y="49041"/>
                </a:lnTo>
                <a:lnTo>
                  <a:pt x="45316" y="48947"/>
                </a:lnTo>
                <a:lnTo>
                  <a:pt x="45335" y="48817"/>
                </a:lnTo>
                <a:lnTo>
                  <a:pt x="45354" y="48761"/>
                </a:lnTo>
                <a:lnTo>
                  <a:pt x="45335" y="48705"/>
                </a:lnTo>
                <a:lnTo>
                  <a:pt x="45316" y="48705"/>
                </a:lnTo>
                <a:lnTo>
                  <a:pt x="45279" y="48724"/>
                </a:lnTo>
                <a:lnTo>
                  <a:pt x="45149" y="48873"/>
                </a:lnTo>
                <a:lnTo>
                  <a:pt x="45037" y="49041"/>
                </a:lnTo>
                <a:lnTo>
                  <a:pt x="44925" y="49190"/>
                </a:lnTo>
                <a:lnTo>
                  <a:pt x="44814" y="49357"/>
                </a:lnTo>
                <a:lnTo>
                  <a:pt x="44721" y="49469"/>
                </a:lnTo>
                <a:lnTo>
                  <a:pt x="44646" y="49543"/>
                </a:lnTo>
                <a:lnTo>
                  <a:pt x="44609" y="49562"/>
                </a:lnTo>
                <a:lnTo>
                  <a:pt x="44553" y="49562"/>
                </a:lnTo>
                <a:lnTo>
                  <a:pt x="44497" y="49543"/>
                </a:lnTo>
                <a:lnTo>
                  <a:pt x="44441" y="49506"/>
                </a:lnTo>
                <a:lnTo>
                  <a:pt x="44348" y="49413"/>
                </a:lnTo>
                <a:lnTo>
                  <a:pt x="44237" y="49245"/>
                </a:lnTo>
                <a:lnTo>
                  <a:pt x="43994" y="48836"/>
                </a:lnTo>
                <a:lnTo>
                  <a:pt x="43846" y="48631"/>
                </a:lnTo>
                <a:lnTo>
                  <a:pt x="43715" y="48501"/>
                </a:lnTo>
                <a:lnTo>
                  <a:pt x="43659" y="48445"/>
                </a:lnTo>
                <a:lnTo>
                  <a:pt x="43604" y="48426"/>
                </a:lnTo>
                <a:close/>
                <a:moveTo>
                  <a:pt x="75608" y="48594"/>
                </a:moveTo>
                <a:lnTo>
                  <a:pt x="75496" y="48631"/>
                </a:lnTo>
                <a:lnTo>
                  <a:pt x="75440" y="48668"/>
                </a:lnTo>
                <a:lnTo>
                  <a:pt x="75385" y="48761"/>
                </a:lnTo>
                <a:lnTo>
                  <a:pt x="75329" y="48854"/>
                </a:lnTo>
                <a:lnTo>
                  <a:pt x="75273" y="48947"/>
                </a:lnTo>
                <a:lnTo>
                  <a:pt x="75180" y="49171"/>
                </a:lnTo>
                <a:lnTo>
                  <a:pt x="75124" y="49338"/>
                </a:lnTo>
                <a:lnTo>
                  <a:pt x="75068" y="49469"/>
                </a:lnTo>
                <a:lnTo>
                  <a:pt x="75031" y="49674"/>
                </a:lnTo>
                <a:lnTo>
                  <a:pt x="75012" y="49748"/>
                </a:lnTo>
                <a:lnTo>
                  <a:pt x="75031" y="49823"/>
                </a:lnTo>
                <a:lnTo>
                  <a:pt x="75068" y="49841"/>
                </a:lnTo>
                <a:lnTo>
                  <a:pt x="75087" y="49860"/>
                </a:lnTo>
                <a:lnTo>
                  <a:pt x="75124" y="49860"/>
                </a:lnTo>
                <a:lnTo>
                  <a:pt x="75180" y="49841"/>
                </a:lnTo>
                <a:lnTo>
                  <a:pt x="75236" y="49804"/>
                </a:lnTo>
                <a:lnTo>
                  <a:pt x="75291" y="49711"/>
                </a:lnTo>
                <a:lnTo>
                  <a:pt x="75347" y="49618"/>
                </a:lnTo>
                <a:lnTo>
                  <a:pt x="75385" y="49506"/>
                </a:lnTo>
                <a:lnTo>
                  <a:pt x="75440" y="49264"/>
                </a:lnTo>
                <a:lnTo>
                  <a:pt x="75515" y="49096"/>
                </a:lnTo>
                <a:lnTo>
                  <a:pt x="75571" y="48985"/>
                </a:lnTo>
                <a:lnTo>
                  <a:pt x="75608" y="48929"/>
                </a:lnTo>
                <a:lnTo>
                  <a:pt x="75627" y="48910"/>
                </a:lnTo>
                <a:lnTo>
                  <a:pt x="75645" y="48929"/>
                </a:lnTo>
                <a:lnTo>
                  <a:pt x="75757" y="48985"/>
                </a:lnTo>
                <a:lnTo>
                  <a:pt x="75813" y="49022"/>
                </a:lnTo>
                <a:lnTo>
                  <a:pt x="75850" y="49078"/>
                </a:lnTo>
                <a:lnTo>
                  <a:pt x="75943" y="49208"/>
                </a:lnTo>
                <a:lnTo>
                  <a:pt x="76092" y="49469"/>
                </a:lnTo>
                <a:lnTo>
                  <a:pt x="76129" y="49562"/>
                </a:lnTo>
                <a:lnTo>
                  <a:pt x="76204" y="49692"/>
                </a:lnTo>
                <a:lnTo>
                  <a:pt x="76241" y="49748"/>
                </a:lnTo>
                <a:lnTo>
                  <a:pt x="76278" y="49785"/>
                </a:lnTo>
                <a:lnTo>
                  <a:pt x="76315" y="49804"/>
                </a:lnTo>
                <a:lnTo>
                  <a:pt x="76371" y="49785"/>
                </a:lnTo>
                <a:lnTo>
                  <a:pt x="76409" y="49767"/>
                </a:lnTo>
                <a:lnTo>
                  <a:pt x="76409" y="49729"/>
                </a:lnTo>
                <a:lnTo>
                  <a:pt x="76409" y="49636"/>
                </a:lnTo>
                <a:lnTo>
                  <a:pt x="76371" y="49506"/>
                </a:lnTo>
                <a:lnTo>
                  <a:pt x="76297" y="49376"/>
                </a:lnTo>
                <a:lnTo>
                  <a:pt x="76148" y="49115"/>
                </a:lnTo>
                <a:lnTo>
                  <a:pt x="76036" y="48966"/>
                </a:lnTo>
                <a:lnTo>
                  <a:pt x="75943" y="48817"/>
                </a:lnTo>
                <a:lnTo>
                  <a:pt x="75887" y="48743"/>
                </a:lnTo>
                <a:lnTo>
                  <a:pt x="75831" y="48668"/>
                </a:lnTo>
                <a:lnTo>
                  <a:pt x="75757" y="48631"/>
                </a:lnTo>
                <a:lnTo>
                  <a:pt x="75682" y="48594"/>
                </a:lnTo>
                <a:close/>
                <a:moveTo>
                  <a:pt x="10556" y="48724"/>
                </a:moveTo>
                <a:lnTo>
                  <a:pt x="10556" y="48761"/>
                </a:lnTo>
                <a:lnTo>
                  <a:pt x="10556" y="48799"/>
                </a:lnTo>
                <a:lnTo>
                  <a:pt x="10631" y="48947"/>
                </a:lnTo>
                <a:lnTo>
                  <a:pt x="10743" y="49134"/>
                </a:lnTo>
                <a:lnTo>
                  <a:pt x="10892" y="49338"/>
                </a:lnTo>
                <a:lnTo>
                  <a:pt x="11059" y="49543"/>
                </a:lnTo>
                <a:lnTo>
                  <a:pt x="11208" y="49711"/>
                </a:lnTo>
                <a:lnTo>
                  <a:pt x="11357" y="49823"/>
                </a:lnTo>
                <a:lnTo>
                  <a:pt x="11413" y="49860"/>
                </a:lnTo>
                <a:lnTo>
                  <a:pt x="11450" y="49878"/>
                </a:lnTo>
                <a:lnTo>
                  <a:pt x="11506" y="49841"/>
                </a:lnTo>
                <a:lnTo>
                  <a:pt x="11562" y="49804"/>
                </a:lnTo>
                <a:lnTo>
                  <a:pt x="11674" y="49636"/>
                </a:lnTo>
                <a:lnTo>
                  <a:pt x="11841" y="49338"/>
                </a:lnTo>
                <a:lnTo>
                  <a:pt x="11878" y="49208"/>
                </a:lnTo>
                <a:lnTo>
                  <a:pt x="11971" y="48966"/>
                </a:lnTo>
                <a:lnTo>
                  <a:pt x="11990" y="48854"/>
                </a:lnTo>
                <a:lnTo>
                  <a:pt x="11990" y="48761"/>
                </a:lnTo>
                <a:lnTo>
                  <a:pt x="11990" y="48743"/>
                </a:lnTo>
                <a:lnTo>
                  <a:pt x="11971" y="48724"/>
                </a:lnTo>
                <a:lnTo>
                  <a:pt x="11934" y="48743"/>
                </a:lnTo>
                <a:lnTo>
                  <a:pt x="11897" y="48761"/>
                </a:lnTo>
                <a:lnTo>
                  <a:pt x="11822" y="48836"/>
                </a:lnTo>
                <a:lnTo>
                  <a:pt x="11748" y="48929"/>
                </a:lnTo>
                <a:lnTo>
                  <a:pt x="11618" y="49134"/>
                </a:lnTo>
                <a:lnTo>
                  <a:pt x="11413" y="49543"/>
                </a:lnTo>
                <a:lnTo>
                  <a:pt x="11264" y="49357"/>
                </a:lnTo>
                <a:lnTo>
                  <a:pt x="11022" y="49059"/>
                </a:lnTo>
                <a:lnTo>
                  <a:pt x="10892" y="48910"/>
                </a:lnTo>
                <a:lnTo>
                  <a:pt x="10761" y="48799"/>
                </a:lnTo>
                <a:lnTo>
                  <a:pt x="10650" y="48724"/>
                </a:lnTo>
                <a:close/>
                <a:moveTo>
                  <a:pt x="35151" y="48668"/>
                </a:moveTo>
                <a:lnTo>
                  <a:pt x="35095" y="48687"/>
                </a:lnTo>
                <a:lnTo>
                  <a:pt x="35002" y="48761"/>
                </a:lnTo>
                <a:lnTo>
                  <a:pt x="34909" y="48873"/>
                </a:lnTo>
                <a:lnTo>
                  <a:pt x="34834" y="49022"/>
                </a:lnTo>
                <a:lnTo>
                  <a:pt x="34667" y="49320"/>
                </a:lnTo>
                <a:lnTo>
                  <a:pt x="34555" y="49543"/>
                </a:lnTo>
                <a:lnTo>
                  <a:pt x="34462" y="49729"/>
                </a:lnTo>
                <a:lnTo>
                  <a:pt x="34443" y="49785"/>
                </a:lnTo>
                <a:lnTo>
                  <a:pt x="34443" y="49823"/>
                </a:lnTo>
                <a:lnTo>
                  <a:pt x="34462" y="49860"/>
                </a:lnTo>
                <a:lnTo>
                  <a:pt x="34481" y="49878"/>
                </a:lnTo>
                <a:lnTo>
                  <a:pt x="34555" y="49860"/>
                </a:lnTo>
                <a:lnTo>
                  <a:pt x="34667" y="49804"/>
                </a:lnTo>
                <a:lnTo>
                  <a:pt x="34779" y="49711"/>
                </a:lnTo>
                <a:lnTo>
                  <a:pt x="34872" y="49599"/>
                </a:lnTo>
                <a:lnTo>
                  <a:pt x="34965" y="49487"/>
                </a:lnTo>
                <a:lnTo>
                  <a:pt x="35021" y="49394"/>
                </a:lnTo>
                <a:lnTo>
                  <a:pt x="35058" y="49283"/>
                </a:lnTo>
                <a:lnTo>
                  <a:pt x="35132" y="49115"/>
                </a:lnTo>
                <a:lnTo>
                  <a:pt x="35170" y="49041"/>
                </a:lnTo>
                <a:lnTo>
                  <a:pt x="35225" y="49022"/>
                </a:lnTo>
                <a:lnTo>
                  <a:pt x="35300" y="49041"/>
                </a:lnTo>
                <a:lnTo>
                  <a:pt x="35393" y="49096"/>
                </a:lnTo>
                <a:lnTo>
                  <a:pt x="35486" y="49208"/>
                </a:lnTo>
                <a:lnTo>
                  <a:pt x="35616" y="49413"/>
                </a:lnTo>
                <a:lnTo>
                  <a:pt x="35765" y="49581"/>
                </a:lnTo>
                <a:lnTo>
                  <a:pt x="35821" y="49636"/>
                </a:lnTo>
                <a:lnTo>
                  <a:pt x="35840" y="49636"/>
                </a:lnTo>
                <a:lnTo>
                  <a:pt x="35821" y="49674"/>
                </a:lnTo>
                <a:lnTo>
                  <a:pt x="35803" y="49711"/>
                </a:lnTo>
                <a:lnTo>
                  <a:pt x="35821" y="49729"/>
                </a:lnTo>
                <a:lnTo>
                  <a:pt x="35821" y="49767"/>
                </a:lnTo>
                <a:lnTo>
                  <a:pt x="35877" y="49823"/>
                </a:lnTo>
                <a:lnTo>
                  <a:pt x="35951" y="49823"/>
                </a:lnTo>
                <a:lnTo>
                  <a:pt x="36007" y="49785"/>
                </a:lnTo>
                <a:lnTo>
                  <a:pt x="36026" y="49729"/>
                </a:lnTo>
                <a:lnTo>
                  <a:pt x="36045" y="49674"/>
                </a:lnTo>
                <a:lnTo>
                  <a:pt x="36026" y="49599"/>
                </a:lnTo>
                <a:lnTo>
                  <a:pt x="35970" y="49469"/>
                </a:lnTo>
                <a:lnTo>
                  <a:pt x="35914" y="49376"/>
                </a:lnTo>
                <a:lnTo>
                  <a:pt x="35784" y="49171"/>
                </a:lnTo>
                <a:lnTo>
                  <a:pt x="35616" y="48947"/>
                </a:lnTo>
                <a:lnTo>
                  <a:pt x="35523" y="48836"/>
                </a:lnTo>
                <a:lnTo>
                  <a:pt x="35412" y="48761"/>
                </a:lnTo>
                <a:lnTo>
                  <a:pt x="35318" y="48687"/>
                </a:lnTo>
                <a:lnTo>
                  <a:pt x="35207" y="48668"/>
                </a:lnTo>
                <a:close/>
                <a:moveTo>
                  <a:pt x="65833" y="48799"/>
                </a:moveTo>
                <a:lnTo>
                  <a:pt x="65796" y="48836"/>
                </a:lnTo>
                <a:lnTo>
                  <a:pt x="65778" y="48873"/>
                </a:lnTo>
                <a:lnTo>
                  <a:pt x="65759" y="48910"/>
                </a:lnTo>
                <a:lnTo>
                  <a:pt x="65759" y="48966"/>
                </a:lnTo>
                <a:lnTo>
                  <a:pt x="65815" y="49078"/>
                </a:lnTo>
                <a:lnTo>
                  <a:pt x="65871" y="49208"/>
                </a:lnTo>
                <a:lnTo>
                  <a:pt x="66057" y="49450"/>
                </a:lnTo>
                <a:lnTo>
                  <a:pt x="66169" y="49618"/>
                </a:lnTo>
                <a:lnTo>
                  <a:pt x="66280" y="49729"/>
                </a:lnTo>
                <a:lnTo>
                  <a:pt x="66355" y="49823"/>
                </a:lnTo>
                <a:lnTo>
                  <a:pt x="66429" y="49860"/>
                </a:lnTo>
                <a:lnTo>
                  <a:pt x="66504" y="49878"/>
                </a:lnTo>
                <a:lnTo>
                  <a:pt x="66578" y="49860"/>
                </a:lnTo>
                <a:lnTo>
                  <a:pt x="66671" y="49804"/>
                </a:lnTo>
                <a:lnTo>
                  <a:pt x="66876" y="49599"/>
                </a:lnTo>
                <a:lnTo>
                  <a:pt x="66969" y="49487"/>
                </a:lnTo>
                <a:lnTo>
                  <a:pt x="67062" y="49357"/>
                </a:lnTo>
                <a:lnTo>
                  <a:pt x="67155" y="49227"/>
                </a:lnTo>
                <a:lnTo>
                  <a:pt x="67211" y="49078"/>
                </a:lnTo>
                <a:lnTo>
                  <a:pt x="67230" y="48910"/>
                </a:lnTo>
                <a:lnTo>
                  <a:pt x="67230" y="48854"/>
                </a:lnTo>
                <a:lnTo>
                  <a:pt x="67211" y="48817"/>
                </a:lnTo>
                <a:lnTo>
                  <a:pt x="67193" y="48836"/>
                </a:lnTo>
                <a:lnTo>
                  <a:pt x="67155" y="48873"/>
                </a:lnTo>
                <a:lnTo>
                  <a:pt x="67006" y="49096"/>
                </a:lnTo>
                <a:lnTo>
                  <a:pt x="66857" y="49301"/>
                </a:lnTo>
                <a:lnTo>
                  <a:pt x="66690" y="49487"/>
                </a:lnTo>
                <a:lnTo>
                  <a:pt x="66485" y="49655"/>
                </a:lnTo>
                <a:lnTo>
                  <a:pt x="66392" y="49450"/>
                </a:lnTo>
                <a:lnTo>
                  <a:pt x="66206" y="49152"/>
                </a:lnTo>
                <a:lnTo>
                  <a:pt x="66113" y="49003"/>
                </a:lnTo>
                <a:lnTo>
                  <a:pt x="66001" y="48873"/>
                </a:lnTo>
                <a:lnTo>
                  <a:pt x="65908" y="48799"/>
                </a:lnTo>
                <a:close/>
                <a:moveTo>
                  <a:pt x="20685" y="48594"/>
                </a:moveTo>
                <a:lnTo>
                  <a:pt x="20629" y="48612"/>
                </a:lnTo>
                <a:lnTo>
                  <a:pt x="20536" y="48650"/>
                </a:lnTo>
                <a:lnTo>
                  <a:pt x="20350" y="48799"/>
                </a:lnTo>
                <a:lnTo>
                  <a:pt x="20145" y="48985"/>
                </a:lnTo>
                <a:lnTo>
                  <a:pt x="19940" y="49208"/>
                </a:lnTo>
                <a:lnTo>
                  <a:pt x="19791" y="49413"/>
                </a:lnTo>
                <a:lnTo>
                  <a:pt x="19679" y="49599"/>
                </a:lnTo>
                <a:lnTo>
                  <a:pt x="19661" y="49674"/>
                </a:lnTo>
                <a:lnTo>
                  <a:pt x="19661" y="49748"/>
                </a:lnTo>
                <a:lnTo>
                  <a:pt x="19679" y="49823"/>
                </a:lnTo>
                <a:lnTo>
                  <a:pt x="19717" y="49878"/>
                </a:lnTo>
                <a:lnTo>
                  <a:pt x="19754" y="49897"/>
                </a:lnTo>
                <a:lnTo>
                  <a:pt x="19810" y="49878"/>
                </a:lnTo>
                <a:lnTo>
                  <a:pt x="19847" y="49841"/>
                </a:lnTo>
                <a:lnTo>
                  <a:pt x="19903" y="49804"/>
                </a:lnTo>
                <a:lnTo>
                  <a:pt x="19996" y="49692"/>
                </a:lnTo>
                <a:lnTo>
                  <a:pt x="20294" y="49283"/>
                </a:lnTo>
                <a:lnTo>
                  <a:pt x="20461" y="49096"/>
                </a:lnTo>
                <a:lnTo>
                  <a:pt x="20629" y="48910"/>
                </a:lnTo>
                <a:lnTo>
                  <a:pt x="20759" y="49115"/>
                </a:lnTo>
                <a:lnTo>
                  <a:pt x="20964" y="49469"/>
                </a:lnTo>
                <a:lnTo>
                  <a:pt x="21076" y="49655"/>
                </a:lnTo>
                <a:lnTo>
                  <a:pt x="21169" y="49785"/>
                </a:lnTo>
                <a:lnTo>
                  <a:pt x="21262" y="49860"/>
                </a:lnTo>
                <a:lnTo>
                  <a:pt x="21299" y="49860"/>
                </a:lnTo>
                <a:lnTo>
                  <a:pt x="21318" y="49841"/>
                </a:lnTo>
                <a:lnTo>
                  <a:pt x="21355" y="49804"/>
                </a:lnTo>
                <a:lnTo>
                  <a:pt x="21355" y="49748"/>
                </a:lnTo>
                <a:lnTo>
                  <a:pt x="21318" y="49599"/>
                </a:lnTo>
                <a:lnTo>
                  <a:pt x="21243" y="49432"/>
                </a:lnTo>
                <a:lnTo>
                  <a:pt x="21150" y="49227"/>
                </a:lnTo>
                <a:lnTo>
                  <a:pt x="20945" y="48873"/>
                </a:lnTo>
                <a:lnTo>
                  <a:pt x="20796" y="48631"/>
                </a:lnTo>
                <a:lnTo>
                  <a:pt x="20759" y="48594"/>
                </a:lnTo>
                <a:close/>
                <a:moveTo>
                  <a:pt x="42673" y="48799"/>
                </a:moveTo>
                <a:lnTo>
                  <a:pt x="42617" y="48817"/>
                </a:lnTo>
                <a:lnTo>
                  <a:pt x="42486" y="48873"/>
                </a:lnTo>
                <a:lnTo>
                  <a:pt x="42356" y="48985"/>
                </a:lnTo>
                <a:lnTo>
                  <a:pt x="42226" y="49134"/>
                </a:lnTo>
                <a:lnTo>
                  <a:pt x="42095" y="49283"/>
                </a:lnTo>
                <a:lnTo>
                  <a:pt x="42002" y="49432"/>
                </a:lnTo>
                <a:lnTo>
                  <a:pt x="41928" y="49581"/>
                </a:lnTo>
                <a:lnTo>
                  <a:pt x="41891" y="49674"/>
                </a:lnTo>
                <a:lnTo>
                  <a:pt x="41872" y="49785"/>
                </a:lnTo>
                <a:lnTo>
                  <a:pt x="41872" y="49860"/>
                </a:lnTo>
                <a:lnTo>
                  <a:pt x="41891" y="49897"/>
                </a:lnTo>
                <a:lnTo>
                  <a:pt x="41928" y="49897"/>
                </a:lnTo>
                <a:lnTo>
                  <a:pt x="41965" y="49878"/>
                </a:lnTo>
                <a:lnTo>
                  <a:pt x="42021" y="49841"/>
                </a:lnTo>
                <a:lnTo>
                  <a:pt x="42133" y="49729"/>
                </a:lnTo>
                <a:lnTo>
                  <a:pt x="42393" y="49394"/>
                </a:lnTo>
                <a:lnTo>
                  <a:pt x="42505" y="49283"/>
                </a:lnTo>
                <a:lnTo>
                  <a:pt x="42561" y="49208"/>
                </a:lnTo>
                <a:lnTo>
                  <a:pt x="42635" y="49171"/>
                </a:lnTo>
                <a:lnTo>
                  <a:pt x="42766" y="49171"/>
                </a:lnTo>
                <a:lnTo>
                  <a:pt x="42803" y="49190"/>
                </a:lnTo>
                <a:lnTo>
                  <a:pt x="42859" y="49245"/>
                </a:lnTo>
                <a:lnTo>
                  <a:pt x="42896" y="49283"/>
                </a:lnTo>
                <a:lnTo>
                  <a:pt x="42970" y="49413"/>
                </a:lnTo>
                <a:lnTo>
                  <a:pt x="43045" y="49543"/>
                </a:lnTo>
                <a:lnTo>
                  <a:pt x="43119" y="49655"/>
                </a:lnTo>
                <a:lnTo>
                  <a:pt x="43157" y="49711"/>
                </a:lnTo>
                <a:lnTo>
                  <a:pt x="43194" y="49729"/>
                </a:lnTo>
                <a:lnTo>
                  <a:pt x="43250" y="49748"/>
                </a:lnTo>
                <a:lnTo>
                  <a:pt x="43287" y="49729"/>
                </a:lnTo>
                <a:lnTo>
                  <a:pt x="43324" y="49711"/>
                </a:lnTo>
                <a:lnTo>
                  <a:pt x="43343" y="49674"/>
                </a:lnTo>
                <a:lnTo>
                  <a:pt x="43343" y="49618"/>
                </a:lnTo>
                <a:lnTo>
                  <a:pt x="43324" y="49562"/>
                </a:lnTo>
                <a:lnTo>
                  <a:pt x="43250" y="49413"/>
                </a:lnTo>
                <a:lnTo>
                  <a:pt x="43157" y="49245"/>
                </a:lnTo>
                <a:lnTo>
                  <a:pt x="43045" y="49078"/>
                </a:lnTo>
                <a:lnTo>
                  <a:pt x="42915" y="48947"/>
                </a:lnTo>
                <a:lnTo>
                  <a:pt x="42803" y="48836"/>
                </a:lnTo>
                <a:lnTo>
                  <a:pt x="42766" y="48817"/>
                </a:lnTo>
                <a:lnTo>
                  <a:pt x="42710" y="48799"/>
                </a:lnTo>
                <a:close/>
                <a:moveTo>
                  <a:pt x="51032" y="48575"/>
                </a:moveTo>
                <a:lnTo>
                  <a:pt x="50976" y="48612"/>
                </a:lnTo>
                <a:lnTo>
                  <a:pt x="50958" y="48650"/>
                </a:lnTo>
                <a:lnTo>
                  <a:pt x="50958" y="48705"/>
                </a:lnTo>
                <a:lnTo>
                  <a:pt x="50958" y="48761"/>
                </a:lnTo>
                <a:lnTo>
                  <a:pt x="51013" y="48873"/>
                </a:lnTo>
                <a:lnTo>
                  <a:pt x="51088" y="49003"/>
                </a:lnTo>
                <a:lnTo>
                  <a:pt x="51274" y="49245"/>
                </a:lnTo>
                <a:lnTo>
                  <a:pt x="51404" y="49413"/>
                </a:lnTo>
                <a:lnTo>
                  <a:pt x="51591" y="49692"/>
                </a:lnTo>
                <a:lnTo>
                  <a:pt x="51665" y="49785"/>
                </a:lnTo>
                <a:lnTo>
                  <a:pt x="51758" y="49860"/>
                </a:lnTo>
                <a:lnTo>
                  <a:pt x="51795" y="49878"/>
                </a:lnTo>
                <a:lnTo>
                  <a:pt x="51833" y="49897"/>
                </a:lnTo>
                <a:lnTo>
                  <a:pt x="51889" y="49897"/>
                </a:lnTo>
                <a:lnTo>
                  <a:pt x="51926" y="49878"/>
                </a:lnTo>
                <a:lnTo>
                  <a:pt x="52037" y="49804"/>
                </a:lnTo>
                <a:lnTo>
                  <a:pt x="52168" y="49655"/>
                </a:lnTo>
                <a:lnTo>
                  <a:pt x="52373" y="49394"/>
                </a:lnTo>
                <a:lnTo>
                  <a:pt x="52466" y="49245"/>
                </a:lnTo>
                <a:lnTo>
                  <a:pt x="52540" y="49096"/>
                </a:lnTo>
                <a:lnTo>
                  <a:pt x="52559" y="49022"/>
                </a:lnTo>
                <a:lnTo>
                  <a:pt x="52577" y="48854"/>
                </a:lnTo>
                <a:lnTo>
                  <a:pt x="52596" y="48761"/>
                </a:lnTo>
                <a:lnTo>
                  <a:pt x="52596" y="48724"/>
                </a:lnTo>
                <a:lnTo>
                  <a:pt x="52577" y="48705"/>
                </a:lnTo>
                <a:lnTo>
                  <a:pt x="52559" y="48705"/>
                </a:lnTo>
                <a:lnTo>
                  <a:pt x="52522" y="48724"/>
                </a:lnTo>
                <a:lnTo>
                  <a:pt x="52354" y="48947"/>
                </a:lnTo>
                <a:lnTo>
                  <a:pt x="52205" y="49152"/>
                </a:lnTo>
                <a:lnTo>
                  <a:pt x="52037" y="49376"/>
                </a:lnTo>
                <a:lnTo>
                  <a:pt x="51851" y="49581"/>
                </a:lnTo>
                <a:lnTo>
                  <a:pt x="51721" y="49357"/>
                </a:lnTo>
                <a:lnTo>
                  <a:pt x="51479" y="49003"/>
                </a:lnTo>
                <a:lnTo>
                  <a:pt x="51349" y="48817"/>
                </a:lnTo>
                <a:lnTo>
                  <a:pt x="51218" y="48687"/>
                </a:lnTo>
                <a:lnTo>
                  <a:pt x="51107" y="48594"/>
                </a:lnTo>
                <a:lnTo>
                  <a:pt x="51069" y="48575"/>
                </a:lnTo>
                <a:close/>
                <a:moveTo>
                  <a:pt x="53788" y="48538"/>
                </a:moveTo>
                <a:lnTo>
                  <a:pt x="53732" y="48557"/>
                </a:lnTo>
                <a:lnTo>
                  <a:pt x="53676" y="48594"/>
                </a:lnTo>
                <a:lnTo>
                  <a:pt x="53601" y="48650"/>
                </a:lnTo>
                <a:lnTo>
                  <a:pt x="53434" y="48817"/>
                </a:lnTo>
                <a:lnTo>
                  <a:pt x="53266" y="49022"/>
                </a:lnTo>
                <a:lnTo>
                  <a:pt x="53099" y="49245"/>
                </a:lnTo>
                <a:lnTo>
                  <a:pt x="52950" y="49450"/>
                </a:lnTo>
                <a:lnTo>
                  <a:pt x="52857" y="49636"/>
                </a:lnTo>
                <a:lnTo>
                  <a:pt x="52838" y="49711"/>
                </a:lnTo>
                <a:lnTo>
                  <a:pt x="52838" y="49767"/>
                </a:lnTo>
                <a:lnTo>
                  <a:pt x="52875" y="49860"/>
                </a:lnTo>
                <a:lnTo>
                  <a:pt x="52913" y="49897"/>
                </a:lnTo>
                <a:lnTo>
                  <a:pt x="52950" y="49897"/>
                </a:lnTo>
                <a:lnTo>
                  <a:pt x="53006" y="49878"/>
                </a:lnTo>
                <a:lnTo>
                  <a:pt x="53117" y="49785"/>
                </a:lnTo>
                <a:lnTo>
                  <a:pt x="53210" y="49674"/>
                </a:lnTo>
                <a:lnTo>
                  <a:pt x="53359" y="49487"/>
                </a:lnTo>
                <a:lnTo>
                  <a:pt x="53490" y="49283"/>
                </a:lnTo>
                <a:lnTo>
                  <a:pt x="53732" y="48873"/>
                </a:lnTo>
                <a:lnTo>
                  <a:pt x="53862" y="49078"/>
                </a:lnTo>
                <a:lnTo>
                  <a:pt x="54067" y="49413"/>
                </a:lnTo>
                <a:lnTo>
                  <a:pt x="54253" y="49711"/>
                </a:lnTo>
                <a:lnTo>
                  <a:pt x="54346" y="49804"/>
                </a:lnTo>
                <a:lnTo>
                  <a:pt x="54365" y="49823"/>
                </a:lnTo>
                <a:lnTo>
                  <a:pt x="54383" y="49823"/>
                </a:lnTo>
                <a:lnTo>
                  <a:pt x="54439" y="49785"/>
                </a:lnTo>
                <a:lnTo>
                  <a:pt x="54458" y="49729"/>
                </a:lnTo>
                <a:lnTo>
                  <a:pt x="54458" y="49655"/>
                </a:lnTo>
                <a:lnTo>
                  <a:pt x="54439" y="49581"/>
                </a:lnTo>
                <a:lnTo>
                  <a:pt x="54365" y="49394"/>
                </a:lnTo>
                <a:lnTo>
                  <a:pt x="54253" y="49171"/>
                </a:lnTo>
                <a:lnTo>
                  <a:pt x="54123" y="48966"/>
                </a:lnTo>
                <a:lnTo>
                  <a:pt x="53992" y="48780"/>
                </a:lnTo>
                <a:lnTo>
                  <a:pt x="53825" y="48557"/>
                </a:lnTo>
                <a:lnTo>
                  <a:pt x="53788" y="48538"/>
                </a:lnTo>
                <a:close/>
                <a:moveTo>
                  <a:pt x="28970" y="48538"/>
                </a:moveTo>
                <a:lnTo>
                  <a:pt x="28951" y="48575"/>
                </a:lnTo>
                <a:lnTo>
                  <a:pt x="28951" y="48631"/>
                </a:lnTo>
                <a:lnTo>
                  <a:pt x="28951" y="48724"/>
                </a:lnTo>
                <a:lnTo>
                  <a:pt x="28970" y="48817"/>
                </a:lnTo>
                <a:lnTo>
                  <a:pt x="29007" y="48910"/>
                </a:lnTo>
                <a:lnTo>
                  <a:pt x="29100" y="49078"/>
                </a:lnTo>
                <a:lnTo>
                  <a:pt x="29230" y="49264"/>
                </a:lnTo>
                <a:lnTo>
                  <a:pt x="29342" y="49413"/>
                </a:lnTo>
                <a:lnTo>
                  <a:pt x="29454" y="49636"/>
                </a:lnTo>
                <a:lnTo>
                  <a:pt x="29510" y="49748"/>
                </a:lnTo>
                <a:lnTo>
                  <a:pt x="29584" y="49841"/>
                </a:lnTo>
                <a:lnTo>
                  <a:pt x="29659" y="49897"/>
                </a:lnTo>
                <a:lnTo>
                  <a:pt x="29696" y="49916"/>
                </a:lnTo>
                <a:lnTo>
                  <a:pt x="29808" y="49916"/>
                </a:lnTo>
                <a:lnTo>
                  <a:pt x="29845" y="49897"/>
                </a:lnTo>
                <a:lnTo>
                  <a:pt x="29901" y="49860"/>
                </a:lnTo>
                <a:lnTo>
                  <a:pt x="29975" y="49823"/>
                </a:lnTo>
                <a:lnTo>
                  <a:pt x="30068" y="49711"/>
                </a:lnTo>
                <a:lnTo>
                  <a:pt x="30143" y="49562"/>
                </a:lnTo>
                <a:lnTo>
                  <a:pt x="30292" y="49283"/>
                </a:lnTo>
                <a:lnTo>
                  <a:pt x="30403" y="49096"/>
                </a:lnTo>
                <a:lnTo>
                  <a:pt x="30441" y="48985"/>
                </a:lnTo>
                <a:lnTo>
                  <a:pt x="30459" y="48892"/>
                </a:lnTo>
                <a:lnTo>
                  <a:pt x="30459" y="48761"/>
                </a:lnTo>
                <a:lnTo>
                  <a:pt x="30459" y="48724"/>
                </a:lnTo>
                <a:lnTo>
                  <a:pt x="30441" y="48705"/>
                </a:lnTo>
                <a:lnTo>
                  <a:pt x="30422" y="48705"/>
                </a:lnTo>
                <a:lnTo>
                  <a:pt x="30385" y="48743"/>
                </a:lnTo>
                <a:lnTo>
                  <a:pt x="30254" y="48947"/>
                </a:lnTo>
                <a:lnTo>
                  <a:pt x="30105" y="49245"/>
                </a:lnTo>
                <a:lnTo>
                  <a:pt x="29919" y="49525"/>
                </a:lnTo>
                <a:lnTo>
                  <a:pt x="29845" y="49618"/>
                </a:lnTo>
                <a:lnTo>
                  <a:pt x="29770" y="49674"/>
                </a:lnTo>
                <a:lnTo>
                  <a:pt x="29752" y="49655"/>
                </a:lnTo>
                <a:lnTo>
                  <a:pt x="29733" y="49636"/>
                </a:lnTo>
                <a:lnTo>
                  <a:pt x="29659" y="49525"/>
                </a:lnTo>
                <a:lnTo>
                  <a:pt x="29472" y="49190"/>
                </a:lnTo>
                <a:lnTo>
                  <a:pt x="29286" y="48854"/>
                </a:lnTo>
                <a:lnTo>
                  <a:pt x="29175" y="48668"/>
                </a:lnTo>
                <a:lnTo>
                  <a:pt x="29081" y="48575"/>
                </a:lnTo>
                <a:lnTo>
                  <a:pt x="29026" y="48538"/>
                </a:lnTo>
                <a:close/>
                <a:moveTo>
                  <a:pt x="31465" y="48519"/>
                </a:moveTo>
                <a:lnTo>
                  <a:pt x="31427" y="48538"/>
                </a:lnTo>
                <a:lnTo>
                  <a:pt x="31371" y="48594"/>
                </a:lnTo>
                <a:lnTo>
                  <a:pt x="31316" y="48687"/>
                </a:lnTo>
                <a:lnTo>
                  <a:pt x="31241" y="48910"/>
                </a:lnTo>
                <a:lnTo>
                  <a:pt x="31185" y="49041"/>
                </a:lnTo>
                <a:lnTo>
                  <a:pt x="31092" y="49208"/>
                </a:lnTo>
                <a:lnTo>
                  <a:pt x="30943" y="49413"/>
                </a:lnTo>
                <a:lnTo>
                  <a:pt x="30813" y="49636"/>
                </a:lnTo>
                <a:lnTo>
                  <a:pt x="30776" y="49729"/>
                </a:lnTo>
                <a:lnTo>
                  <a:pt x="30757" y="49804"/>
                </a:lnTo>
                <a:lnTo>
                  <a:pt x="30776" y="49878"/>
                </a:lnTo>
                <a:lnTo>
                  <a:pt x="30813" y="49916"/>
                </a:lnTo>
                <a:lnTo>
                  <a:pt x="30850" y="49916"/>
                </a:lnTo>
                <a:lnTo>
                  <a:pt x="30906" y="49878"/>
                </a:lnTo>
                <a:lnTo>
                  <a:pt x="30962" y="49841"/>
                </a:lnTo>
                <a:lnTo>
                  <a:pt x="31036" y="49767"/>
                </a:lnTo>
                <a:lnTo>
                  <a:pt x="31167" y="49581"/>
                </a:lnTo>
                <a:lnTo>
                  <a:pt x="31297" y="49376"/>
                </a:lnTo>
                <a:lnTo>
                  <a:pt x="31409" y="49171"/>
                </a:lnTo>
                <a:lnTo>
                  <a:pt x="31539" y="48910"/>
                </a:lnTo>
                <a:lnTo>
                  <a:pt x="31762" y="49171"/>
                </a:lnTo>
                <a:lnTo>
                  <a:pt x="31967" y="49432"/>
                </a:lnTo>
                <a:lnTo>
                  <a:pt x="32153" y="49674"/>
                </a:lnTo>
                <a:lnTo>
                  <a:pt x="32265" y="49804"/>
                </a:lnTo>
                <a:lnTo>
                  <a:pt x="32302" y="49823"/>
                </a:lnTo>
                <a:lnTo>
                  <a:pt x="32321" y="49823"/>
                </a:lnTo>
                <a:lnTo>
                  <a:pt x="32321" y="49748"/>
                </a:lnTo>
                <a:lnTo>
                  <a:pt x="32321" y="49655"/>
                </a:lnTo>
                <a:lnTo>
                  <a:pt x="32284" y="49469"/>
                </a:lnTo>
                <a:lnTo>
                  <a:pt x="32191" y="49301"/>
                </a:lnTo>
                <a:lnTo>
                  <a:pt x="32098" y="49134"/>
                </a:lnTo>
                <a:lnTo>
                  <a:pt x="31967" y="48966"/>
                </a:lnTo>
                <a:lnTo>
                  <a:pt x="31837" y="48817"/>
                </a:lnTo>
                <a:lnTo>
                  <a:pt x="31576" y="48557"/>
                </a:lnTo>
                <a:lnTo>
                  <a:pt x="31539" y="48538"/>
                </a:lnTo>
                <a:lnTo>
                  <a:pt x="31502" y="48519"/>
                </a:lnTo>
                <a:close/>
                <a:moveTo>
                  <a:pt x="15788" y="48482"/>
                </a:moveTo>
                <a:lnTo>
                  <a:pt x="15732" y="48538"/>
                </a:lnTo>
                <a:lnTo>
                  <a:pt x="15397" y="49134"/>
                </a:lnTo>
                <a:lnTo>
                  <a:pt x="15192" y="49432"/>
                </a:lnTo>
                <a:lnTo>
                  <a:pt x="14988" y="49692"/>
                </a:lnTo>
                <a:lnTo>
                  <a:pt x="14522" y="49152"/>
                </a:lnTo>
                <a:lnTo>
                  <a:pt x="14224" y="48854"/>
                </a:lnTo>
                <a:lnTo>
                  <a:pt x="14131" y="48743"/>
                </a:lnTo>
                <a:lnTo>
                  <a:pt x="14094" y="48724"/>
                </a:lnTo>
                <a:lnTo>
                  <a:pt x="14075" y="48724"/>
                </a:lnTo>
                <a:lnTo>
                  <a:pt x="14057" y="48761"/>
                </a:lnTo>
                <a:lnTo>
                  <a:pt x="14038" y="48799"/>
                </a:lnTo>
                <a:lnTo>
                  <a:pt x="14057" y="48854"/>
                </a:lnTo>
                <a:lnTo>
                  <a:pt x="14075" y="48929"/>
                </a:lnTo>
                <a:lnTo>
                  <a:pt x="14150" y="49059"/>
                </a:lnTo>
                <a:lnTo>
                  <a:pt x="14261" y="49208"/>
                </a:lnTo>
                <a:lnTo>
                  <a:pt x="14503" y="49487"/>
                </a:lnTo>
                <a:lnTo>
                  <a:pt x="14671" y="49655"/>
                </a:lnTo>
                <a:lnTo>
                  <a:pt x="14764" y="49767"/>
                </a:lnTo>
                <a:lnTo>
                  <a:pt x="14839" y="49860"/>
                </a:lnTo>
                <a:lnTo>
                  <a:pt x="14894" y="49897"/>
                </a:lnTo>
                <a:lnTo>
                  <a:pt x="14932" y="49916"/>
                </a:lnTo>
                <a:lnTo>
                  <a:pt x="14988" y="49934"/>
                </a:lnTo>
                <a:lnTo>
                  <a:pt x="15062" y="49916"/>
                </a:lnTo>
                <a:lnTo>
                  <a:pt x="15118" y="49897"/>
                </a:lnTo>
                <a:lnTo>
                  <a:pt x="15174" y="49841"/>
                </a:lnTo>
                <a:lnTo>
                  <a:pt x="15304" y="49692"/>
                </a:lnTo>
                <a:lnTo>
                  <a:pt x="15509" y="49394"/>
                </a:lnTo>
                <a:lnTo>
                  <a:pt x="15714" y="49096"/>
                </a:lnTo>
                <a:lnTo>
                  <a:pt x="15807" y="48947"/>
                </a:lnTo>
                <a:lnTo>
                  <a:pt x="15863" y="48780"/>
                </a:lnTo>
                <a:lnTo>
                  <a:pt x="15863" y="48705"/>
                </a:lnTo>
                <a:lnTo>
                  <a:pt x="15863" y="48557"/>
                </a:lnTo>
                <a:lnTo>
                  <a:pt x="15844" y="48501"/>
                </a:lnTo>
                <a:lnTo>
                  <a:pt x="15825" y="48482"/>
                </a:lnTo>
                <a:close/>
                <a:moveTo>
                  <a:pt x="76688" y="48519"/>
                </a:moveTo>
                <a:lnTo>
                  <a:pt x="76669" y="48557"/>
                </a:lnTo>
                <a:lnTo>
                  <a:pt x="76651" y="48594"/>
                </a:lnTo>
                <a:lnTo>
                  <a:pt x="76688" y="48724"/>
                </a:lnTo>
                <a:lnTo>
                  <a:pt x="76762" y="48892"/>
                </a:lnTo>
                <a:lnTo>
                  <a:pt x="76948" y="49245"/>
                </a:lnTo>
                <a:lnTo>
                  <a:pt x="77079" y="49469"/>
                </a:lnTo>
                <a:lnTo>
                  <a:pt x="77284" y="49729"/>
                </a:lnTo>
                <a:lnTo>
                  <a:pt x="77395" y="49860"/>
                </a:lnTo>
                <a:lnTo>
                  <a:pt x="77470" y="49916"/>
                </a:lnTo>
                <a:lnTo>
                  <a:pt x="77526" y="49934"/>
                </a:lnTo>
                <a:lnTo>
                  <a:pt x="77581" y="49934"/>
                </a:lnTo>
                <a:lnTo>
                  <a:pt x="77637" y="49897"/>
                </a:lnTo>
                <a:lnTo>
                  <a:pt x="77749" y="49823"/>
                </a:lnTo>
                <a:lnTo>
                  <a:pt x="77935" y="49599"/>
                </a:lnTo>
                <a:lnTo>
                  <a:pt x="78159" y="49320"/>
                </a:lnTo>
                <a:lnTo>
                  <a:pt x="78363" y="49041"/>
                </a:lnTo>
                <a:lnTo>
                  <a:pt x="78401" y="48966"/>
                </a:lnTo>
                <a:lnTo>
                  <a:pt x="78457" y="48817"/>
                </a:lnTo>
                <a:lnTo>
                  <a:pt x="78457" y="48761"/>
                </a:lnTo>
                <a:lnTo>
                  <a:pt x="78475" y="48724"/>
                </a:lnTo>
                <a:lnTo>
                  <a:pt x="78457" y="48705"/>
                </a:lnTo>
                <a:lnTo>
                  <a:pt x="78401" y="48743"/>
                </a:lnTo>
                <a:lnTo>
                  <a:pt x="78196" y="48985"/>
                </a:lnTo>
                <a:lnTo>
                  <a:pt x="77972" y="49208"/>
                </a:lnTo>
                <a:lnTo>
                  <a:pt x="77563" y="49692"/>
                </a:lnTo>
                <a:lnTo>
                  <a:pt x="77339" y="49432"/>
                </a:lnTo>
                <a:lnTo>
                  <a:pt x="77153" y="49134"/>
                </a:lnTo>
                <a:lnTo>
                  <a:pt x="77079" y="49003"/>
                </a:lnTo>
                <a:lnTo>
                  <a:pt x="76986" y="48817"/>
                </a:lnTo>
                <a:lnTo>
                  <a:pt x="76893" y="48650"/>
                </a:lnTo>
                <a:lnTo>
                  <a:pt x="76837" y="48594"/>
                </a:lnTo>
                <a:lnTo>
                  <a:pt x="76800" y="48538"/>
                </a:lnTo>
                <a:lnTo>
                  <a:pt x="76725" y="48519"/>
                </a:lnTo>
                <a:close/>
                <a:moveTo>
                  <a:pt x="9626" y="48575"/>
                </a:moveTo>
                <a:lnTo>
                  <a:pt x="9570" y="48594"/>
                </a:lnTo>
                <a:lnTo>
                  <a:pt x="9514" y="48631"/>
                </a:lnTo>
                <a:lnTo>
                  <a:pt x="9384" y="48743"/>
                </a:lnTo>
                <a:lnTo>
                  <a:pt x="9235" y="48892"/>
                </a:lnTo>
                <a:lnTo>
                  <a:pt x="9086" y="49059"/>
                </a:lnTo>
                <a:lnTo>
                  <a:pt x="8955" y="49245"/>
                </a:lnTo>
                <a:lnTo>
                  <a:pt x="8862" y="49394"/>
                </a:lnTo>
                <a:lnTo>
                  <a:pt x="8806" y="49487"/>
                </a:lnTo>
                <a:lnTo>
                  <a:pt x="8769" y="49599"/>
                </a:lnTo>
                <a:lnTo>
                  <a:pt x="8750" y="49655"/>
                </a:lnTo>
                <a:lnTo>
                  <a:pt x="8750" y="49674"/>
                </a:lnTo>
                <a:lnTo>
                  <a:pt x="8788" y="49674"/>
                </a:lnTo>
                <a:lnTo>
                  <a:pt x="8881" y="49636"/>
                </a:lnTo>
                <a:lnTo>
                  <a:pt x="8974" y="49581"/>
                </a:lnTo>
                <a:lnTo>
                  <a:pt x="9067" y="49487"/>
                </a:lnTo>
                <a:lnTo>
                  <a:pt x="9253" y="49283"/>
                </a:lnTo>
                <a:lnTo>
                  <a:pt x="9551" y="48854"/>
                </a:lnTo>
                <a:lnTo>
                  <a:pt x="9626" y="49115"/>
                </a:lnTo>
                <a:lnTo>
                  <a:pt x="9793" y="49525"/>
                </a:lnTo>
                <a:lnTo>
                  <a:pt x="9868" y="49729"/>
                </a:lnTo>
                <a:lnTo>
                  <a:pt x="9961" y="49878"/>
                </a:lnTo>
                <a:lnTo>
                  <a:pt x="9998" y="49934"/>
                </a:lnTo>
                <a:lnTo>
                  <a:pt x="10054" y="49971"/>
                </a:lnTo>
                <a:lnTo>
                  <a:pt x="10128" y="49971"/>
                </a:lnTo>
                <a:lnTo>
                  <a:pt x="10147" y="49934"/>
                </a:lnTo>
                <a:lnTo>
                  <a:pt x="10165" y="49878"/>
                </a:lnTo>
                <a:lnTo>
                  <a:pt x="10128" y="49729"/>
                </a:lnTo>
                <a:lnTo>
                  <a:pt x="10072" y="49543"/>
                </a:lnTo>
                <a:lnTo>
                  <a:pt x="9998" y="49320"/>
                </a:lnTo>
                <a:lnTo>
                  <a:pt x="9812" y="48892"/>
                </a:lnTo>
                <a:lnTo>
                  <a:pt x="9681" y="48612"/>
                </a:lnTo>
                <a:lnTo>
                  <a:pt x="9663" y="48575"/>
                </a:lnTo>
                <a:close/>
                <a:moveTo>
                  <a:pt x="12865" y="48631"/>
                </a:moveTo>
                <a:lnTo>
                  <a:pt x="12828" y="48650"/>
                </a:lnTo>
                <a:lnTo>
                  <a:pt x="12772" y="48705"/>
                </a:lnTo>
                <a:lnTo>
                  <a:pt x="12716" y="48780"/>
                </a:lnTo>
                <a:lnTo>
                  <a:pt x="12642" y="48910"/>
                </a:lnTo>
                <a:lnTo>
                  <a:pt x="12474" y="49301"/>
                </a:lnTo>
                <a:lnTo>
                  <a:pt x="12400" y="49487"/>
                </a:lnTo>
                <a:lnTo>
                  <a:pt x="12362" y="49674"/>
                </a:lnTo>
                <a:lnTo>
                  <a:pt x="12344" y="49785"/>
                </a:lnTo>
                <a:lnTo>
                  <a:pt x="12362" y="49841"/>
                </a:lnTo>
                <a:lnTo>
                  <a:pt x="12418" y="49841"/>
                </a:lnTo>
                <a:lnTo>
                  <a:pt x="12437" y="49823"/>
                </a:lnTo>
                <a:lnTo>
                  <a:pt x="12511" y="49729"/>
                </a:lnTo>
                <a:lnTo>
                  <a:pt x="12660" y="49432"/>
                </a:lnTo>
                <a:lnTo>
                  <a:pt x="12902" y="48947"/>
                </a:lnTo>
                <a:lnTo>
                  <a:pt x="13033" y="49208"/>
                </a:lnTo>
                <a:lnTo>
                  <a:pt x="13219" y="49525"/>
                </a:lnTo>
                <a:lnTo>
                  <a:pt x="13331" y="49674"/>
                </a:lnTo>
                <a:lnTo>
                  <a:pt x="13442" y="49804"/>
                </a:lnTo>
                <a:lnTo>
                  <a:pt x="13573" y="49897"/>
                </a:lnTo>
                <a:lnTo>
                  <a:pt x="13703" y="49953"/>
                </a:lnTo>
                <a:lnTo>
                  <a:pt x="13777" y="49971"/>
                </a:lnTo>
                <a:lnTo>
                  <a:pt x="13833" y="49971"/>
                </a:lnTo>
                <a:lnTo>
                  <a:pt x="13870" y="49953"/>
                </a:lnTo>
                <a:lnTo>
                  <a:pt x="13870" y="49934"/>
                </a:lnTo>
                <a:lnTo>
                  <a:pt x="13870" y="49897"/>
                </a:lnTo>
                <a:lnTo>
                  <a:pt x="13852" y="49841"/>
                </a:lnTo>
                <a:lnTo>
                  <a:pt x="13777" y="49729"/>
                </a:lnTo>
                <a:lnTo>
                  <a:pt x="13554" y="49469"/>
                </a:lnTo>
                <a:lnTo>
                  <a:pt x="13405" y="49283"/>
                </a:lnTo>
                <a:lnTo>
                  <a:pt x="13331" y="49171"/>
                </a:lnTo>
                <a:lnTo>
                  <a:pt x="13275" y="49041"/>
                </a:lnTo>
                <a:lnTo>
                  <a:pt x="13126" y="48780"/>
                </a:lnTo>
                <a:lnTo>
                  <a:pt x="13051" y="48687"/>
                </a:lnTo>
                <a:lnTo>
                  <a:pt x="13014" y="48650"/>
                </a:lnTo>
                <a:lnTo>
                  <a:pt x="12958" y="48631"/>
                </a:lnTo>
                <a:close/>
                <a:moveTo>
                  <a:pt x="71810" y="48631"/>
                </a:moveTo>
                <a:lnTo>
                  <a:pt x="71754" y="48650"/>
                </a:lnTo>
                <a:lnTo>
                  <a:pt x="71717" y="48687"/>
                </a:lnTo>
                <a:lnTo>
                  <a:pt x="71680" y="48761"/>
                </a:lnTo>
                <a:lnTo>
                  <a:pt x="71642" y="48929"/>
                </a:lnTo>
                <a:lnTo>
                  <a:pt x="71624" y="49041"/>
                </a:lnTo>
                <a:lnTo>
                  <a:pt x="71549" y="49171"/>
                </a:lnTo>
                <a:lnTo>
                  <a:pt x="71456" y="49357"/>
                </a:lnTo>
                <a:lnTo>
                  <a:pt x="71363" y="49543"/>
                </a:lnTo>
                <a:lnTo>
                  <a:pt x="71344" y="49618"/>
                </a:lnTo>
                <a:lnTo>
                  <a:pt x="71344" y="49674"/>
                </a:lnTo>
                <a:lnTo>
                  <a:pt x="71382" y="49748"/>
                </a:lnTo>
                <a:lnTo>
                  <a:pt x="71400" y="49785"/>
                </a:lnTo>
                <a:lnTo>
                  <a:pt x="71493" y="49785"/>
                </a:lnTo>
                <a:lnTo>
                  <a:pt x="71531" y="49748"/>
                </a:lnTo>
                <a:lnTo>
                  <a:pt x="71568" y="49692"/>
                </a:lnTo>
                <a:lnTo>
                  <a:pt x="71661" y="49562"/>
                </a:lnTo>
                <a:lnTo>
                  <a:pt x="71754" y="49394"/>
                </a:lnTo>
                <a:lnTo>
                  <a:pt x="71828" y="49227"/>
                </a:lnTo>
                <a:lnTo>
                  <a:pt x="71903" y="49003"/>
                </a:lnTo>
                <a:lnTo>
                  <a:pt x="72052" y="49152"/>
                </a:lnTo>
                <a:lnTo>
                  <a:pt x="72182" y="49301"/>
                </a:lnTo>
                <a:lnTo>
                  <a:pt x="72313" y="49469"/>
                </a:lnTo>
                <a:lnTo>
                  <a:pt x="72424" y="49636"/>
                </a:lnTo>
                <a:lnTo>
                  <a:pt x="72480" y="49748"/>
                </a:lnTo>
                <a:lnTo>
                  <a:pt x="72573" y="49897"/>
                </a:lnTo>
                <a:lnTo>
                  <a:pt x="72629" y="49953"/>
                </a:lnTo>
                <a:lnTo>
                  <a:pt x="72666" y="49971"/>
                </a:lnTo>
                <a:lnTo>
                  <a:pt x="72685" y="49971"/>
                </a:lnTo>
                <a:lnTo>
                  <a:pt x="72704" y="49953"/>
                </a:lnTo>
                <a:lnTo>
                  <a:pt x="72741" y="49860"/>
                </a:lnTo>
                <a:lnTo>
                  <a:pt x="72741" y="49785"/>
                </a:lnTo>
                <a:lnTo>
                  <a:pt x="72741" y="49692"/>
                </a:lnTo>
                <a:lnTo>
                  <a:pt x="72722" y="49618"/>
                </a:lnTo>
                <a:lnTo>
                  <a:pt x="72685" y="49525"/>
                </a:lnTo>
                <a:lnTo>
                  <a:pt x="72573" y="49357"/>
                </a:lnTo>
                <a:lnTo>
                  <a:pt x="72443" y="49171"/>
                </a:lnTo>
                <a:lnTo>
                  <a:pt x="72294" y="49022"/>
                </a:lnTo>
                <a:lnTo>
                  <a:pt x="72145" y="48873"/>
                </a:lnTo>
                <a:lnTo>
                  <a:pt x="71866" y="48650"/>
                </a:lnTo>
                <a:lnTo>
                  <a:pt x="71810" y="48631"/>
                </a:lnTo>
                <a:close/>
                <a:moveTo>
                  <a:pt x="50045" y="48557"/>
                </a:moveTo>
                <a:lnTo>
                  <a:pt x="50008" y="48575"/>
                </a:lnTo>
                <a:lnTo>
                  <a:pt x="49934" y="48650"/>
                </a:lnTo>
                <a:lnTo>
                  <a:pt x="49859" y="48724"/>
                </a:lnTo>
                <a:lnTo>
                  <a:pt x="49710" y="48929"/>
                </a:lnTo>
                <a:lnTo>
                  <a:pt x="49617" y="49078"/>
                </a:lnTo>
                <a:lnTo>
                  <a:pt x="49301" y="49469"/>
                </a:lnTo>
                <a:lnTo>
                  <a:pt x="49133" y="49692"/>
                </a:lnTo>
                <a:lnTo>
                  <a:pt x="49077" y="49785"/>
                </a:lnTo>
                <a:lnTo>
                  <a:pt x="49077" y="49878"/>
                </a:lnTo>
                <a:lnTo>
                  <a:pt x="49096" y="49953"/>
                </a:lnTo>
                <a:lnTo>
                  <a:pt x="49114" y="49990"/>
                </a:lnTo>
                <a:lnTo>
                  <a:pt x="49189" y="49990"/>
                </a:lnTo>
                <a:lnTo>
                  <a:pt x="49245" y="49953"/>
                </a:lnTo>
                <a:lnTo>
                  <a:pt x="49375" y="49841"/>
                </a:lnTo>
                <a:lnTo>
                  <a:pt x="49468" y="49729"/>
                </a:lnTo>
                <a:lnTo>
                  <a:pt x="50064" y="48873"/>
                </a:lnTo>
                <a:lnTo>
                  <a:pt x="50474" y="49432"/>
                </a:lnTo>
                <a:lnTo>
                  <a:pt x="50585" y="49599"/>
                </a:lnTo>
                <a:lnTo>
                  <a:pt x="50716" y="49729"/>
                </a:lnTo>
                <a:lnTo>
                  <a:pt x="50790" y="49785"/>
                </a:lnTo>
                <a:lnTo>
                  <a:pt x="50846" y="49785"/>
                </a:lnTo>
                <a:lnTo>
                  <a:pt x="50865" y="49729"/>
                </a:lnTo>
                <a:lnTo>
                  <a:pt x="50846" y="49674"/>
                </a:lnTo>
                <a:lnTo>
                  <a:pt x="50790" y="49525"/>
                </a:lnTo>
                <a:lnTo>
                  <a:pt x="50697" y="49338"/>
                </a:lnTo>
                <a:lnTo>
                  <a:pt x="50585" y="49152"/>
                </a:lnTo>
                <a:lnTo>
                  <a:pt x="50325" y="48817"/>
                </a:lnTo>
                <a:lnTo>
                  <a:pt x="50138" y="48594"/>
                </a:lnTo>
                <a:lnTo>
                  <a:pt x="50120" y="48575"/>
                </a:lnTo>
                <a:lnTo>
                  <a:pt x="50083" y="48557"/>
                </a:lnTo>
                <a:close/>
                <a:moveTo>
                  <a:pt x="82925" y="48538"/>
                </a:moveTo>
                <a:lnTo>
                  <a:pt x="82869" y="48594"/>
                </a:lnTo>
                <a:lnTo>
                  <a:pt x="82832" y="48687"/>
                </a:lnTo>
                <a:lnTo>
                  <a:pt x="82757" y="48854"/>
                </a:lnTo>
                <a:lnTo>
                  <a:pt x="82720" y="48966"/>
                </a:lnTo>
                <a:lnTo>
                  <a:pt x="82497" y="49413"/>
                </a:lnTo>
                <a:lnTo>
                  <a:pt x="82404" y="49674"/>
                </a:lnTo>
                <a:lnTo>
                  <a:pt x="82366" y="49767"/>
                </a:lnTo>
                <a:lnTo>
                  <a:pt x="82366" y="49860"/>
                </a:lnTo>
                <a:lnTo>
                  <a:pt x="82385" y="49934"/>
                </a:lnTo>
                <a:lnTo>
                  <a:pt x="82422" y="49971"/>
                </a:lnTo>
                <a:lnTo>
                  <a:pt x="82441" y="49990"/>
                </a:lnTo>
                <a:lnTo>
                  <a:pt x="82478" y="49971"/>
                </a:lnTo>
                <a:lnTo>
                  <a:pt x="82552" y="49916"/>
                </a:lnTo>
                <a:lnTo>
                  <a:pt x="82627" y="49823"/>
                </a:lnTo>
                <a:lnTo>
                  <a:pt x="82683" y="49729"/>
                </a:lnTo>
                <a:lnTo>
                  <a:pt x="82739" y="49618"/>
                </a:lnTo>
                <a:lnTo>
                  <a:pt x="82832" y="49357"/>
                </a:lnTo>
                <a:lnTo>
                  <a:pt x="82999" y="48854"/>
                </a:lnTo>
                <a:lnTo>
                  <a:pt x="83148" y="49059"/>
                </a:lnTo>
                <a:lnTo>
                  <a:pt x="83409" y="49357"/>
                </a:lnTo>
                <a:lnTo>
                  <a:pt x="83558" y="49506"/>
                </a:lnTo>
                <a:lnTo>
                  <a:pt x="83670" y="49618"/>
                </a:lnTo>
                <a:lnTo>
                  <a:pt x="83763" y="49674"/>
                </a:lnTo>
                <a:lnTo>
                  <a:pt x="83800" y="49674"/>
                </a:lnTo>
                <a:lnTo>
                  <a:pt x="83819" y="49655"/>
                </a:lnTo>
                <a:lnTo>
                  <a:pt x="83819" y="49599"/>
                </a:lnTo>
                <a:lnTo>
                  <a:pt x="83800" y="49543"/>
                </a:lnTo>
                <a:lnTo>
                  <a:pt x="83744" y="49394"/>
                </a:lnTo>
                <a:lnTo>
                  <a:pt x="83632" y="49245"/>
                </a:lnTo>
                <a:lnTo>
                  <a:pt x="83502" y="49078"/>
                </a:lnTo>
                <a:lnTo>
                  <a:pt x="83223" y="48780"/>
                </a:lnTo>
                <a:lnTo>
                  <a:pt x="83037" y="48575"/>
                </a:lnTo>
                <a:lnTo>
                  <a:pt x="83018" y="48538"/>
                </a:lnTo>
                <a:close/>
                <a:moveTo>
                  <a:pt x="79574" y="48594"/>
                </a:moveTo>
                <a:lnTo>
                  <a:pt x="79536" y="48631"/>
                </a:lnTo>
                <a:lnTo>
                  <a:pt x="79350" y="48892"/>
                </a:lnTo>
                <a:lnTo>
                  <a:pt x="79034" y="49338"/>
                </a:lnTo>
                <a:lnTo>
                  <a:pt x="78754" y="49748"/>
                </a:lnTo>
                <a:lnTo>
                  <a:pt x="78680" y="49897"/>
                </a:lnTo>
                <a:lnTo>
                  <a:pt x="78661" y="49953"/>
                </a:lnTo>
                <a:lnTo>
                  <a:pt x="78661" y="49971"/>
                </a:lnTo>
                <a:lnTo>
                  <a:pt x="78717" y="50009"/>
                </a:lnTo>
                <a:lnTo>
                  <a:pt x="78773" y="50009"/>
                </a:lnTo>
                <a:lnTo>
                  <a:pt x="78829" y="49990"/>
                </a:lnTo>
                <a:lnTo>
                  <a:pt x="78903" y="49934"/>
                </a:lnTo>
                <a:lnTo>
                  <a:pt x="79052" y="49804"/>
                </a:lnTo>
                <a:lnTo>
                  <a:pt x="79220" y="49618"/>
                </a:lnTo>
                <a:lnTo>
                  <a:pt x="79350" y="49413"/>
                </a:lnTo>
                <a:lnTo>
                  <a:pt x="79481" y="49208"/>
                </a:lnTo>
                <a:lnTo>
                  <a:pt x="79648" y="48947"/>
                </a:lnTo>
                <a:lnTo>
                  <a:pt x="79871" y="49432"/>
                </a:lnTo>
                <a:lnTo>
                  <a:pt x="80039" y="49729"/>
                </a:lnTo>
                <a:lnTo>
                  <a:pt x="80095" y="49823"/>
                </a:lnTo>
                <a:lnTo>
                  <a:pt x="80132" y="49841"/>
                </a:lnTo>
                <a:lnTo>
                  <a:pt x="80151" y="49841"/>
                </a:lnTo>
                <a:lnTo>
                  <a:pt x="80188" y="49823"/>
                </a:lnTo>
                <a:lnTo>
                  <a:pt x="80207" y="49767"/>
                </a:lnTo>
                <a:lnTo>
                  <a:pt x="80188" y="49692"/>
                </a:lnTo>
                <a:lnTo>
                  <a:pt x="80169" y="49599"/>
                </a:lnTo>
                <a:lnTo>
                  <a:pt x="80095" y="49357"/>
                </a:lnTo>
                <a:lnTo>
                  <a:pt x="79983" y="49096"/>
                </a:lnTo>
                <a:lnTo>
                  <a:pt x="79853" y="48873"/>
                </a:lnTo>
                <a:lnTo>
                  <a:pt x="79723" y="48687"/>
                </a:lnTo>
                <a:lnTo>
                  <a:pt x="79667" y="48631"/>
                </a:lnTo>
                <a:lnTo>
                  <a:pt x="79611" y="48594"/>
                </a:lnTo>
                <a:close/>
                <a:moveTo>
                  <a:pt x="38968" y="48687"/>
                </a:moveTo>
                <a:lnTo>
                  <a:pt x="38875" y="48724"/>
                </a:lnTo>
                <a:lnTo>
                  <a:pt x="38781" y="48817"/>
                </a:lnTo>
                <a:lnTo>
                  <a:pt x="38688" y="48947"/>
                </a:lnTo>
                <a:lnTo>
                  <a:pt x="38465" y="49301"/>
                </a:lnTo>
                <a:lnTo>
                  <a:pt x="38241" y="49674"/>
                </a:lnTo>
                <a:lnTo>
                  <a:pt x="38186" y="49823"/>
                </a:lnTo>
                <a:lnTo>
                  <a:pt x="38167" y="49897"/>
                </a:lnTo>
                <a:lnTo>
                  <a:pt x="38167" y="49953"/>
                </a:lnTo>
                <a:lnTo>
                  <a:pt x="38186" y="49990"/>
                </a:lnTo>
                <a:lnTo>
                  <a:pt x="38223" y="50027"/>
                </a:lnTo>
                <a:lnTo>
                  <a:pt x="38279" y="50009"/>
                </a:lnTo>
                <a:lnTo>
                  <a:pt x="38372" y="49971"/>
                </a:lnTo>
                <a:lnTo>
                  <a:pt x="38428" y="49953"/>
                </a:lnTo>
                <a:lnTo>
                  <a:pt x="38465" y="49897"/>
                </a:lnTo>
                <a:lnTo>
                  <a:pt x="38539" y="49785"/>
                </a:lnTo>
                <a:lnTo>
                  <a:pt x="38595" y="49636"/>
                </a:lnTo>
                <a:lnTo>
                  <a:pt x="38670" y="49469"/>
                </a:lnTo>
                <a:lnTo>
                  <a:pt x="38726" y="49301"/>
                </a:lnTo>
                <a:lnTo>
                  <a:pt x="38781" y="49171"/>
                </a:lnTo>
                <a:lnTo>
                  <a:pt x="38875" y="49059"/>
                </a:lnTo>
                <a:lnTo>
                  <a:pt x="38912" y="49022"/>
                </a:lnTo>
                <a:lnTo>
                  <a:pt x="38968" y="49003"/>
                </a:lnTo>
                <a:lnTo>
                  <a:pt x="39023" y="49003"/>
                </a:lnTo>
                <a:lnTo>
                  <a:pt x="39061" y="49022"/>
                </a:lnTo>
                <a:lnTo>
                  <a:pt x="39117" y="49059"/>
                </a:lnTo>
                <a:lnTo>
                  <a:pt x="39172" y="49115"/>
                </a:lnTo>
                <a:lnTo>
                  <a:pt x="39265" y="49264"/>
                </a:lnTo>
                <a:lnTo>
                  <a:pt x="39359" y="49432"/>
                </a:lnTo>
                <a:lnTo>
                  <a:pt x="39433" y="49599"/>
                </a:lnTo>
                <a:lnTo>
                  <a:pt x="39508" y="49748"/>
                </a:lnTo>
                <a:lnTo>
                  <a:pt x="39582" y="49841"/>
                </a:lnTo>
                <a:lnTo>
                  <a:pt x="39619" y="49860"/>
                </a:lnTo>
                <a:lnTo>
                  <a:pt x="39656" y="49860"/>
                </a:lnTo>
                <a:lnTo>
                  <a:pt x="39675" y="49823"/>
                </a:lnTo>
                <a:lnTo>
                  <a:pt x="39675" y="49804"/>
                </a:lnTo>
                <a:lnTo>
                  <a:pt x="39675" y="49692"/>
                </a:lnTo>
                <a:lnTo>
                  <a:pt x="39638" y="49581"/>
                </a:lnTo>
                <a:lnTo>
                  <a:pt x="39582" y="49432"/>
                </a:lnTo>
                <a:lnTo>
                  <a:pt x="39452" y="49171"/>
                </a:lnTo>
                <a:lnTo>
                  <a:pt x="39377" y="49022"/>
                </a:lnTo>
                <a:lnTo>
                  <a:pt x="39303" y="48873"/>
                </a:lnTo>
                <a:lnTo>
                  <a:pt x="39228" y="48780"/>
                </a:lnTo>
                <a:lnTo>
                  <a:pt x="39154" y="48705"/>
                </a:lnTo>
                <a:lnTo>
                  <a:pt x="39061" y="48687"/>
                </a:lnTo>
                <a:close/>
                <a:moveTo>
                  <a:pt x="61030" y="48743"/>
                </a:moveTo>
                <a:lnTo>
                  <a:pt x="60974" y="48780"/>
                </a:lnTo>
                <a:lnTo>
                  <a:pt x="60918" y="48836"/>
                </a:lnTo>
                <a:lnTo>
                  <a:pt x="60788" y="49003"/>
                </a:lnTo>
                <a:lnTo>
                  <a:pt x="60658" y="49208"/>
                </a:lnTo>
                <a:lnTo>
                  <a:pt x="60546" y="49450"/>
                </a:lnTo>
                <a:lnTo>
                  <a:pt x="60471" y="49655"/>
                </a:lnTo>
                <a:lnTo>
                  <a:pt x="60416" y="49841"/>
                </a:lnTo>
                <a:lnTo>
                  <a:pt x="60416" y="49916"/>
                </a:lnTo>
                <a:lnTo>
                  <a:pt x="60434" y="49971"/>
                </a:lnTo>
                <a:lnTo>
                  <a:pt x="60471" y="50027"/>
                </a:lnTo>
                <a:lnTo>
                  <a:pt x="60509" y="50046"/>
                </a:lnTo>
                <a:lnTo>
                  <a:pt x="60546" y="50027"/>
                </a:lnTo>
                <a:lnTo>
                  <a:pt x="60602" y="49990"/>
                </a:lnTo>
                <a:lnTo>
                  <a:pt x="60695" y="49878"/>
                </a:lnTo>
                <a:lnTo>
                  <a:pt x="60788" y="49711"/>
                </a:lnTo>
                <a:lnTo>
                  <a:pt x="60956" y="49320"/>
                </a:lnTo>
                <a:lnTo>
                  <a:pt x="61067" y="49059"/>
                </a:lnTo>
                <a:lnTo>
                  <a:pt x="61123" y="49134"/>
                </a:lnTo>
                <a:lnTo>
                  <a:pt x="61179" y="49245"/>
                </a:lnTo>
                <a:lnTo>
                  <a:pt x="61291" y="49525"/>
                </a:lnTo>
                <a:lnTo>
                  <a:pt x="61365" y="49636"/>
                </a:lnTo>
                <a:lnTo>
                  <a:pt x="61421" y="49729"/>
                </a:lnTo>
                <a:lnTo>
                  <a:pt x="61458" y="49767"/>
                </a:lnTo>
                <a:lnTo>
                  <a:pt x="61514" y="49767"/>
                </a:lnTo>
                <a:lnTo>
                  <a:pt x="61551" y="49748"/>
                </a:lnTo>
                <a:lnTo>
                  <a:pt x="61570" y="49692"/>
                </a:lnTo>
                <a:lnTo>
                  <a:pt x="61589" y="49636"/>
                </a:lnTo>
                <a:lnTo>
                  <a:pt x="61589" y="49581"/>
                </a:lnTo>
                <a:lnTo>
                  <a:pt x="61589" y="49506"/>
                </a:lnTo>
                <a:lnTo>
                  <a:pt x="61533" y="49357"/>
                </a:lnTo>
                <a:lnTo>
                  <a:pt x="61458" y="49208"/>
                </a:lnTo>
                <a:lnTo>
                  <a:pt x="61365" y="49059"/>
                </a:lnTo>
                <a:lnTo>
                  <a:pt x="61272" y="48929"/>
                </a:lnTo>
                <a:lnTo>
                  <a:pt x="61123" y="48761"/>
                </a:lnTo>
                <a:lnTo>
                  <a:pt x="61086" y="48743"/>
                </a:lnTo>
                <a:close/>
                <a:moveTo>
                  <a:pt x="57269" y="48705"/>
                </a:moveTo>
                <a:lnTo>
                  <a:pt x="57213" y="48761"/>
                </a:lnTo>
                <a:lnTo>
                  <a:pt x="57176" y="48836"/>
                </a:lnTo>
                <a:lnTo>
                  <a:pt x="57102" y="49003"/>
                </a:lnTo>
                <a:lnTo>
                  <a:pt x="57064" y="49134"/>
                </a:lnTo>
                <a:lnTo>
                  <a:pt x="56953" y="49320"/>
                </a:lnTo>
                <a:lnTo>
                  <a:pt x="56822" y="49543"/>
                </a:lnTo>
                <a:lnTo>
                  <a:pt x="56692" y="49785"/>
                </a:lnTo>
                <a:lnTo>
                  <a:pt x="56655" y="49878"/>
                </a:lnTo>
                <a:lnTo>
                  <a:pt x="56636" y="49953"/>
                </a:lnTo>
                <a:lnTo>
                  <a:pt x="56655" y="50046"/>
                </a:lnTo>
                <a:lnTo>
                  <a:pt x="56692" y="50083"/>
                </a:lnTo>
                <a:lnTo>
                  <a:pt x="56729" y="50102"/>
                </a:lnTo>
                <a:lnTo>
                  <a:pt x="56785" y="50083"/>
                </a:lnTo>
                <a:lnTo>
                  <a:pt x="56841" y="50027"/>
                </a:lnTo>
                <a:lnTo>
                  <a:pt x="56897" y="49971"/>
                </a:lnTo>
                <a:lnTo>
                  <a:pt x="57009" y="49785"/>
                </a:lnTo>
                <a:lnTo>
                  <a:pt x="57139" y="49581"/>
                </a:lnTo>
                <a:lnTo>
                  <a:pt x="57232" y="49376"/>
                </a:lnTo>
                <a:lnTo>
                  <a:pt x="57362" y="49096"/>
                </a:lnTo>
                <a:lnTo>
                  <a:pt x="57679" y="49525"/>
                </a:lnTo>
                <a:lnTo>
                  <a:pt x="57772" y="49655"/>
                </a:lnTo>
                <a:lnTo>
                  <a:pt x="57865" y="49748"/>
                </a:lnTo>
                <a:lnTo>
                  <a:pt x="57939" y="49785"/>
                </a:lnTo>
                <a:lnTo>
                  <a:pt x="57958" y="49785"/>
                </a:lnTo>
                <a:lnTo>
                  <a:pt x="57995" y="49748"/>
                </a:lnTo>
                <a:lnTo>
                  <a:pt x="58014" y="49711"/>
                </a:lnTo>
                <a:lnTo>
                  <a:pt x="58014" y="49655"/>
                </a:lnTo>
                <a:lnTo>
                  <a:pt x="57977" y="49543"/>
                </a:lnTo>
                <a:lnTo>
                  <a:pt x="57884" y="49394"/>
                </a:lnTo>
                <a:lnTo>
                  <a:pt x="57790" y="49227"/>
                </a:lnTo>
                <a:lnTo>
                  <a:pt x="57548" y="48929"/>
                </a:lnTo>
                <a:lnTo>
                  <a:pt x="57399" y="48743"/>
                </a:lnTo>
                <a:lnTo>
                  <a:pt x="57362" y="48724"/>
                </a:lnTo>
                <a:lnTo>
                  <a:pt x="57325" y="48705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90301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26025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342844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5859663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44226" y="157127"/>
            <a:ext cx="8855455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90301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2" y="125702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C3CED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5" name="Google Shape;55;p11"/>
          <p:cNvSpPr/>
          <p:nvPr/>
        </p:nvSpPr>
        <p:spPr>
          <a:xfrm>
            <a:off x="209477" y="134127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0301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0301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6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lvl="1" algn="ctr">
              <a:buNone/>
              <a:defRPr sz="16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lvl="2" algn="ctr">
              <a:buNone/>
              <a:defRPr sz="16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lvl="3" algn="ctr">
              <a:buNone/>
              <a:defRPr sz="16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lvl="4" algn="ctr">
              <a:buNone/>
              <a:defRPr sz="16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lvl="5" algn="ctr">
              <a:buNone/>
              <a:defRPr sz="16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lvl="6" algn="ctr">
              <a:buNone/>
              <a:defRPr sz="16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lvl="7" algn="ctr">
              <a:buNone/>
              <a:defRPr sz="16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lvl="8" algn="ctr">
              <a:buNone/>
              <a:defRPr sz="16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ctrTitle"/>
          </p:nvPr>
        </p:nvSpPr>
        <p:spPr>
          <a:xfrm>
            <a:off x="1232688" y="1097844"/>
            <a:ext cx="7016465" cy="15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en-US" sz="400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 3: OXYGEN VÀ KHÔNG KHÍ</a:t>
            </a:r>
            <a:endParaRPr lang="en-US" sz="400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-1524000" y="5171083"/>
            <a:ext cx="121920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64" y="1641095"/>
            <a:ext cx="4048125" cy="1828800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2872292" y="278306"/>
            <a:ext cx="3130475" cy="888215"/>
          </a:xfrm>
          <a:prstGeom prst="doubleWave">
            <a:avLst>
              <a:gd name="adj1" fmla="val 6250"/>
              <a:gd name="adj2" fmla="val 687"/>
            </a:avLst>
          </a:prstGeom>
          <a:solidFill>
            <a:srgbClr val="91E3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9868" y="278306"/>
            <a:ext cx="3119718" cy="645372"/>
          </a:xfrm>
        </p:spPr>
        <p:txBody>
          <a:bodyPr/>
          <a:lstStyle/>
          <a:p>
            <a:pPr marL="118531" indent="0">
              <a:buNone/>
            </a:pPr>
            <a:r>
              <a:rPr lang="en-GB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cặp đôi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21223" y="3820241"/>
            <a:ext cx="59920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tìm </a:t>
            </a:r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cho biết những bệnh nhân nào phải sử dụng bình khí oxygen để thở.</a:t>
            </a:r>
          </a:p>
        </p:txBody>
      </p:sp>
    </p:spTree>
    <p:extLst>
      <p:ext uri="{BB962C8B-B14F-4D97-AF65-F5344CB8AC3E}">
        <p14:creationId xmlns:p14="http://schemas.microsoft.com/office/powerpoint/2010/main" val="171651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-1524000" y="5171083"/>
            <a:ext cx="121920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331" y="628745"/>
            <a:ext cx="5049972" cy="222862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88228" y="3460229"/>
            <a:ext cx="65675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 khí nén là bình tích trữ không khí được nén ở một áp suất nhất định. Tại sao thợ lặn cần sử dụng bình khí nén?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/>
          <p:nvPr/>
        </p:nvSpPr>
        <p:spPr>
          <a:xfrm rot="-1077582">
            <a:off x="-65652" y="424374"/>
            <a:ext cx="709159" cy="68912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>
              <a:solidFill>
                <a:srgbClr val="6D9EEB"/>
              </a:solidFill>
            </a:endParaRPr>
          </a:p>
        </p:txBody>
      </p:sp>
      <p:sp>
        <p:nvSpPr>
          <p:cNvPr id="114" name="Google Shape;114;p19"/>
          <p:cNvSpPr/>
          <p:nvPr/>
        </p:nvSpPr>
        <p:spPr>
          <a:xfrm rot="1409619">
            <a:off x="1132432" y="3982940"/>
            <a:ext cx="504584" cy="49032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>
              <a:solidFill>
                <a:srgbClr val="6D9EEB"/>
              </a:solidFill>
            </a:endParaRPr>
          </a:p>
        </p:txBody>
      </p:sp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-1524000" y="5171083"/>
            <a:ext cx="121920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13836" y="224387"/>
            <a:ext cx="6221954" cy="903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alt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hiểu vai trò của oxygen đối với sự cháy và quá trình đốt cháy nhiên liệu</a:t>
            </a:r>
            <a:endParaRPr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277" y="1361199"/>
            <a:ext cx="54126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smtClean="0">
                <a:latin typeface="Arial" panose="020B0604020202020204" pitchFamily="34" charset="0"/>
                <a:cs typeface="Arial" panose="020B0604020202020204" pitchFamily="34" charset="0"/>
              </a:rPr>
              <a:t>Thí nghiệm: </a:t>
            </a:r>
            <a:r>
              <a:rPr lang="en-GB" sz="2200" smtClean="0">
                <a:latin typeface="Arial" panose="020B0604020202020204" pitchFamily="34" charset="0"/>
                <a:cs typeface="Arial" panose="020B0604020202020204" pitchFamily="34" charset="0"/>
              </a:rPr>
              <a:t>Oxygen duy trì sự cháy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24" y="2090136"/>
            <a:ext cx="3995010" cy="2417149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5357309" y="2293504"/>
            <a:ext cx="2850776" cy="181791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49971" y="2751608"/>
            <a:ext cx="2002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smtClean="0">
                <a:latin typeface="Arial" panose="020B0604020202020204" pitchFamily="34" charset="0"/>
                <a:cs typeface="Arial" panose="020B0604020202020204" pitchFamily="34" charset="0"/>
              </a:rPr>
              <a:t>Giải thích hiện tượng xảy ra?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8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-1524000" y="5171083"/>
            <a:ext cx="121920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463040" y="603850"/>
            <a:ext cx="6422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 đình em sử dụng loại nhiên liệu nào để đun nấu hằng ngày? Nhiên liệu đó có cần sử dụng đến oxygen để đốt cháy không?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908" y="2162509"/>
            <a:ext cx="2555389" cy="2133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908" y="2162509"/>
            <a:ext cx="2812901" cy="205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sldNum" idx="12"/>
          </p:nvPr>
        </p:nvSpPr>
        <p:spPr>
          <a:xfrm>
            <a:off x="-1524000" y="5171083"/>
            <a:ext cx="121920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sp>
        <p:nvSpPr>
          <p:cNvPr id="6" name="Google Shape;151;p23"/>
          <p:cNvSpPr/>
          <p:nvPr/>
        </p:nvSpPr>
        <p:spPr>
          <a:xfrm>
            <a:off x="4088271" y="340478"/>
            <a:ext cx="1716013" cy="1068774"/>
          </a:xfrm>
          <a:prstGeom prst="ellipse">
            <a:avLst/>
          </a:prstGeom>
          <a:solidFill>
            <a:srgbClr val="FDDDA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7" name="Google Shape;152;p23"/>
          <p:cNvSpPr txBox="1"/>
          <p:nvPr/>
        </p:nvSpPr>
        <p:spPr>
          <a:xfrm>
            <a:off x="4158831" y="558882"/>
            <a:ext cx="1720800" cy="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en" sz="2800" b="1" smtClean="0">
                <a:solidFill>
                  <a:schemeClr val="tx1"/>
                </a:solidFill>
                <a:latin typeface="Arial" panose="020B0604020202020204" pitchFamily="34" charset="0"/>
                <a:ea typeface="Muli Regular"/>
                <a:cs typeface="Arial" panose="020B0604020202020204" pitchFamily="34" charset="0"/>
                <a:sym typeface="Muli Regular"/>
              </a:rPr>
              <a:t>Kết luận</a:t>
            </a:r>
            <a:endParaRPr sz="2800" b="1">
              <a:solidFill>
                <a:schemeClr val="tx1"/>
              </a:solidFill>
              <a:latin typeface="Arial" panose="020B0604020202020204" pitchFamily="34" charset="0"/>
              <a:ea typeface="Muli Regular"/>
              <a:cs typeface="Arial" panose="020B0604020202020204" pitchFamily="34" charset="0"/>
              <a:sym typeface="Muli Regular"/>
            </a:endParaRPr>
          </a:p>
        </p:txBody>
      </p:sp>
      <p:sp>
        <p:nvSpPr>
          <p:cNvPr id="4" name="Wave 3"/>
          <p:cNvSpPr/>
          <p:nvPr/>
        </p:nvSpPr>
        <p:spPr>
          <a:xfrm>
            <a:off x="2109885" y="2132429"/>
            <a:ext cx="5096352" cy="1936376"/>
          </a:xfrm>
          <a:prstGeom prst="wav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 duy trì sự sống và sự cháy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/>
          </a:p>
        </p:txBody>
      </p:sp>
      <p:grpSp>
        <p:nvGrpSpPr>
          <p:cNvPr id="10" name="Google Shape;140;p20"/>
          <p:cNvGrpSpPr/>
          <p:nvPr/>
        </p:nvGrpSpPr>
        <p:grpSpPr>
          <a:xfrm>
            <a:off x="3312933" y="400435"/>
            <a:ext cx="493025" cy="913604"/>
            <a:chOff x="6718575" y="2318625"/>
            <a:chExt cx="256950" cy="407375"/>
          </a:xfrm>
        </p:grpSpPr>
        <p:sp>
          <p:nvSpPr>
            <p:cNvPr id="11" name="Google Shape;141;p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2;p2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3;p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4;p2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5;p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6;p2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7;p2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8;p2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2164707" y="1432126"/>
            <a:ext cx="5131398" cy="2581501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Google Shape;144;p23"/>
          <p:cNvSpPr txBox="1">
            <a:spLocks noGrp="1"/>
          </p:cNvSpPr>
          <p:nvPr>
            <p:ph type="sldNum" idx="12"/>
          </p:nvPr>
        </p:nvSpPr>
        <p:spPr>
          <a:xfrm>
            <a:off x="-1524000" y="5171083"/>
            <a:ext cx="121920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2595013" y="2014873"/>
            <a:ext cx="436314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2400" b="1" i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Em hãy lấy ví dụ chứng tỏ oxygen duy trì sự sống và sự </a:t>
            </a:r>
            <a:r>
              <a:rPr lang="en-US" sz="2400" b="1" i="1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cháy.</a:t>
            </a:r>
            <a:endParaRPr lang="en-US" sz="24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5777" y="344179"/>
            <a:ext cx="1641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002060"/>
                </a:solidFill>
              </a:rPr>
              <a:t>LUYỆN TẬP</a:t>
            </a:r>
            <a:endParaRPr lang="en-US" sz="2000" b="1">
              <a:solidFill>
                <a:srgbClr val="002060"/>
              </a:solidFill>
            </a:endParaRPr>
          </a:p>
        </p:txBody>
      </p:sp>
      <p:grpSp>
        <p:nvGrpSpPr>
          <p:cNvPr id="30" name="Google Shape;318;p32"/>
          <p:cNvGrpSpPr/>
          <p:nvPr/>
        </p:nvGrpSpPr>
        <p:grpSpPr>
          <a:xfrm>
            <a:off x="459970" y="300302"/>
            <a:ext cx="432381" cy="432313"/>
            <a:chOff x="1923675" y="1633650"/>
            <a:chExt cx="436000" cy="435975"/>
          </a:xfrm>
        </p:grpSpPr>
        <p:sp>
          <p:nvSpPr>
            <p:cNvPr id="31" name="Google Shape;319;p32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0;p32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1;p32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2;p3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3;p32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4;p32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sldNum" idx="12"/>
          </p:nvPr>
        </p:nvSpPr>
        <p:spPr>
          <a:xfrm>
            <a:off x="-1524000" y="5171083"/>
            <a:ext cx="121920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sp>
        <p:nvSpPr>
          <p:cNvPr id="152" name="Google Shape;152;p23"/>
          <p:cNvSpPr txBox="1"/>
          <p:nvPr/>
        </p:nvSpPr>
        <p:spPr>
          <a:xfrm>
            <a:off x="176467" y="2224150"/>
            <a:ext cx="1720800" cy="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en" sz="1333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Vestibulum congue </a:t>
            </a:r>
            <a:endParaRPr sz="1333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3"/>
          <a:stretch>
            <a:fillRect/>
          </a:stretch>
        </p:blipFill>
        <p:spPr>
          <a:xfrm>
            <a:off x="550349" y="1017824"/>
            <a:ext cx="2217755" cy="19660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0349" y="3500881"/>
            <a:ext cx="19421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Oxygen được dùng trong y tế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3324691" y="953276"/>
            <a:ext cx="2105641" cy="1943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32603" y="3436333"/>
            <a:ext cx="20898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 bếp củi đun nấu hằng ngày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6314738" y="953276"/>
            <a:ext cx="2224003" cy="19660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86142" y="3267056"/>
            <a:ext cx="29458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 nhân làm việc trong các đường hầm phải đeo bình dưỡng khí (chứa oxygen)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9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sldNum" idx="12"/>
          </p:nvPr>
        </p:nvSpPr>
        <p:spPr>
          <a:xfrm>
            <a:off x="-1524000" y="5171083"/>
            <a:ext cx="121920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sp>
        <p:nvSpPr>
          <p:cNvPr id="146" name="Google Shape;146;p23"/>
          <p:cNvSpPr txBox="1"/>
          <p:nvPr/>
        </p:nvSpPr>
        <p:spPr>
          <a:xfrm>
            <a:off x="6990800" y="2224137"/>
            <a:ext cx="1720800" cy="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en" sz="1333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Vestibulum congue </a:t>
            </a:r>
            <a:endParaRPr sz="1333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4828400" y="2224137"/>
            <a:ext cx="1720800" cy="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en" sz="1333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Vestibulum congue </a:t>
            </a:r>
            <a:endParaRPr sz="1333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2723233" y="2224137"/>
            <a:ext cx="1720800" cy="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en" sz="1333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Vestibulum congue </a:t>
            </a:r>
            <a:endParaRPr sz="1333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176467" y="2224150"/>
            <a:ext cx="1720800" cy="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en" sz="1333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Vestibulum congue </a:t>
            </a:r>
            <a:endParaRPr sz="1333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5777" y="344179"/>
            <a:ext cx="1555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002060"/>
                </a:solidFill>
              </a:rPr>
              <a:t>VẬN DỤNG</a:t>
            </a:r>
            <a:endParaRPr lang="en-US" sz="2000" b="1">
              <a:solidFill>
                <a:srgbClr val="002060"/>
              </a:solidFill>
            </a:endParaRPr>
          </a:p>
        </p:txBody>
      </p:sp>
      <p:grpSp>
        <p:nvGrpSpPr>
          <p:cNvPr id="22" name="Google Shape;461;p41"/>
          <p:cNvGrpSpPr/>
          <p:nvPr/>
        </p:nvGrpSpPr>
        <p:grpSpPr>
          <a:xfrm>
            <a:off x="366567" y="344179"/>
            <a:ext cx="579210" cy="449388"/>
            <a:chOff x="1934025" y="1001650"/>
            <a:chExt cx="415300" cy="355600"/>
          </a:xfrm>
        </p:grpSpPr>
        <p:sp>
          <p:nvSpPr>
            <p:cNvPr id="23" name="Google Shape;462;p41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63;p41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64;p41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65;p41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39" y="1628124"/>
            <a:ext cx="6905065" cy="225236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31934" y="768214"/>
            <a:ext cx="64684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 sao khi nhét dế mèn vào lọ thủy tinh, sau một thời gian con vật sẽ chết dù có đủ thức ăn?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036867" y="4110743"/>
            <a:ext cx="7240792" cy="73152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 </a:t>
            </a:r>
            <a:r>
              <a:rPr lang="en-GB" sz="2200" smtClean="0">
                <a:latin typeface="Arial" panose="020B0604020202020204" pitchFamily="34" charset="0"/>
                <a:cs typeface="Arial" panose="020B0604020202020204" pitchFamily="34" charset="0"/>
              </a:rPr>
              <a:t>Con dế mèn sẽ chết vì thiếu khí oxygen. Khí oxygen duy trì sự sống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0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1769421" y="413624"/>
            <a:ext cx="3055172" cy="1175466"/>
          </a:xfrm>
          <a:prstGeom prst="wedgeEllipseCallout">
            <a:avLst>
              <a:gd name="adj1" fmla="val 50646"/>
              <a:gd name="adj2" fmla="val 4877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66240" y="630244"/>
            <a:ext cx="28615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 sao càng lên cao càng thấy khó thở?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Google Shape;144;p23"/>
          <p:cNvSpPr txBox="1">
            <a:spLocks noGrp="1"/>
          </p:cNvSpPr>
          <p:nvPr>
            <p:ph type="sldNum" idx="12"/>
          </p:nvPr>
        </p:nvSpPr>
        <p:spPr>
          <a:xfrm>
            <a:off x="-1524000" y="5171083"/>
            <a:ext cx="121920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sp>
        <p:nvSpPr>
          <p:cNvPr id="3" name="Flowchart: Alternate Process 2"/>
          <p:cNvSpPr/>
          <p:nvPr/>
        </p:nvSpPr>
        <p:spPr>
          <a:xfrm>
            <a:off x="3688474" y="2919337"/>
            <a:ext cx="5229615" cy="1571457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 </a:t>
            </a:r>
            <a:r>
              <a:rPr lang="en-GB" sz="2200" smtClean="0">
                <a:latin typeface="Arial" panose="020B0604020202020204" pitchFamily="34" charset="0"/>
                <a:cs typeface="Arial" panose="020B0604020202020204" pitchFamily="34" charset="0"/>
              </a:rPr>
              <a:t>Càng lên cao áp suất không khí giảm dần, không khí trở nên loãng và chứa ít oxygen hơn, phổi sẽ gặp nhiều khó khăn để hít thở.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82" y="1958215"/>
            <a:ext cx="2638425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899" y="464049"/>
            <a:ext cx="19335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5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054712" y="317905"/>
            <a:ext cx="4120177" cy="1805815"/>
          </a:xfrm>
          <a:prstGeom prst="cloudCallout">
            <a:avLst>
              <a:gd name="adj1" fmla="val -41835"/>
              <a:gd name="adj2" fmla="val 767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65699" y="675541"/>
            <a:ext cx="30982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 sao các chất cháy trong oxi thường mãnh liệt hơn ở ngoài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Google Shape;144;p23"/>
          <p:cNvSpPr txBox="1">
            <a:spLocks noGrp="1"/>
          </p:cNvSpPr>
          <p:nvPr>
            <p:ph type="sldNum" idx="12"/>
          </p:nvPr>
        </p:nvSpPr>
        <p:spPr>
          <a:xfrm>
            <a:off x="-1524000" y="5171083"/>
            <a:ext cx="121920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sp>
        <p:nvSpPr>
          <p:cNvPr id="3" name="Flowchart: Alternate Process 2"/>
          <p:cNvSpPr/>
          <p:nvPr/>
        </p:nvSpPr>
        <p:spPr>
          <a:xfrm>
            <a:off x="3404796" y="3046675"/>
            <a:ext cx="5229615" cy="1571457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 </a:t>
            </a:r>
            <a:r>
              <a:rPr lang="en-GB" sz="2200" smtClean="0">
                <a:latin typeface="Arial" panose="020B0604020202020204" pitchFamily="34" charset="0"/>
                <a:cs typeface="Arial" panose="020B0604020202020204" pitchFamily="34" charset="0"/>
              </a:rPr>
              <a:t>Vì ở ngoài không khí, oxygen tỏa ra nhiệt lượng đốt cháy đó cùng với các chất khí khác trong không khí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Những icon đẹp cute, đáng yêu, dí dỏm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33" y="2551349"/>
            <a:ext cx="1961063" cy="169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8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-1524000" y="5171083"/>
            <a:ext cx="121920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pic>
        <p:nvPicPr>
          <p:cNvPr id="10" name="Picture 3" descr="bệnh nhân cấp cứ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84" y="2588533"/>
            <a:ext cx="2901591" cy="18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hợ lặ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80" y="47815"/>
            <a:ext cx="3104320" cy="199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bếp g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278" y="2654564"/>
            <a:ext cx="2755323" cy="178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530295" y="2104887"/>
            <a:ext cx="12426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Thợ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05332" y="4566041"/>
            <a:ext cx="28745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340602" y="4569717"/>
            <a:ext cx="18966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Bếp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vi-V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332" y="611025"/>
            <a:ext cx="4141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mtClean="0">
                <a:solidFill>
                  <a:srgbClr val="FF0000"/>
                </a:solidFill>
              </a:rPr>
              <a:t>Các hoạt động sau cần sử dụng đến chất nào? </a:t>
            </a:r>
            <a:endParaRPr 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/>
          <p:nvPr/>
        </p:nvSpPr>
        <p:spPr>
          <a:xfrm>
            <a:off x="575822" y="520878"/>
            <a:ext cx="2564042" cy="385133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19050" cap="flat" cmpd="sng">
            <a:solidFill>
              <a:srgbClr val="004C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707528" y="1785230"/>
            <a:ext cx="2300630" cy="2018362"/>
            <a:chOff x="365637" y="2114550"/>
            <a:chExt cx="2300630" cy="2018362"/>
          </a:xfrm>
        </p:grpSpPr>
        <p:sp>
          <p:nvSpPr>
            <p:cNvPr id="2" name="TextBox 1"/>
            <p:cNvSpPr txBox="1"/>
            <p:nvPr/>
          </p:nvSpPr>
          <p:spPr>
            <a:xfrm>
              <a:off x="365637" y="2114550"/>
              <a:ext cx="2300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smtClean="0">
                  <a:solidFill>
                    <a:srgbClr val="002060"/>
                  </a:solidFill>
                </a:rPr>
                <a:t>CỦNG CỐ, DẶN DÒ</a:t>
              </a:r>
            </a:p>
            <a:p>
              <a:pPr algn="ctr"/>
              <a:r>
                <a:rPr lang="en-US" sz="1800" b="1" smtClean="0">
                  <a:solidFill>
                    <a:srgbClr val="002060"/>
                  </a:solidFill>
                </a:rPr>
                <a:t>VỀ NHÀ</a:t>
              </a:r>
              <a:endParaRPr lang="en-US" sz="1800" b="1">
                <a:solidFill>
                  <a:srgbClr val="002060"/>
                </a:solidFill>
              </a:endParaRPr>
            </a:p>
          </p:txBody>
        </p:sp>
        <p:grpSp>
          <p:nvGrpSpPr>
            <p:cNvPr id="7" name="Google Shape;387;p37"/>
            <p:cNvGrpSpPr/>
            <p:nvPr/>
          </p:nvGrpSpPr>
          <p:grpSpPr>
            <a:xfrm>
              <a:off x="601552" y="3071487"/>
              <a:ext cx="1828800" cy="1061425"/>
              <a:chOff x="1926350" y="995225"/>
              <a:chExt cx="428650" cy="3566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8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640281" y="1305604"/>
            <a:ext cx="4953000" cy="2508379"/>
            <a:chOff x="3046064" y="1464545"/>
            <a:chExt cx="4726336" cy="2508379"/>
          </a:xfrm>
        </p:grpSpPr>
        <p:sp>
          <p:nvSpPr>
            <p:cNvPr id="4" name="TextBox 3"/>
            <p:cNvSpPr txBox="1"/>
            <p:nvPr/>
          </p:nvSpPr>
          <p:spPr>
            <a:xfrm>
              <a:off x="3046064" y="1464545"/>
              <a:ext cx="4726336" cy="250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Ôn </a:t>
              </a: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 các kiến thức đã học</a:t>
              </a: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Làm </a:t>
              </a: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 và trả lời các câu hỏi </a:t>
              </a:r>
              <a:endParaRPr lang="en-GB" sz="20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luyện </a:t>
              </a: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tập, vận dụng.</a:t>
              </a: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i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       Chuẩn </a:t>
              </a:r>
              <a:r>
                <a:rPr lang="en-US" sz="2000" i="1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bị bài mới: Bài </a:t>
              </a:r>
              <a:r>
                <a:rPr lang="en-US" sz="2000" i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10</a:t>
              </a:r>
              <a:endParaRPr lang="en-US" sz="20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/>
            </a:p>
          </p:txBody>
        </p:sp>
        <p:grpSp>
          <p:nvGrpSpPr>
            <p:cNvPr id="14" name="Google Shape;330;p37"/>
            <p:cNvGrpSpPr/>
            <p:nvPr/>
          </p:nvGrpSpPr>
          <p:grpSpPr>
            <a:xfrm>
              <a:off x="3260808" y="1507440"/>
              <a:ext cx="307248" cy="388574"/>
              <a:chOff x="584925" y="238125"/>
              <a:chExt cx="415200" cy="5251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5" name="Google Shape;331;p37"/>
              <p:cNvSpPr/>
              <p:nvPr/>
            </p:nvSpPr>
            <p:spPr>
              <a:xfrm>
                <a:off x="621550" y="2991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4166" y="0"/>
                    </a:moveTo>
                    <a:lnTo>
                      <a:pt x="14166" y="16755"/>
                    </a:lnTo>
                    <a:lnTo>
                      <a:pt x="14141" y="16926"/>
                    </a:lnTo>
                    <a:lnTo>
                      <a:pt x="14093" y="17072"/>
                    </a:lnTo>
                    <a:lnTo>
                      <a:pt x="14044" y="17194"/>
                    </a:lnTo>
                    <a:lnTo>
                      <a:pt x="13946" y="17341"/>
                    </a:lnTo>
                    <a:lnTo>
                      <a:pt x="13824" y="17438"/>
                    </a:lnTo>
                    <a:lnTo>
                      <a:pt x="13677" y="17512"/>
                    </a:lnTo>
                    <a:lnTo>
                      <a:pt x="13531" y="17561"/>
                    </a:lnTo>
                    <a:lnTo>
                      <a:pt x="13384" y="17585"/>
                    </a:lnTo>
                    <a:lnTo>
                      <a:pt x="0" y="17585"/>
                    </a:lnTo>
                    <a:lnTo>
                      <a:pt x="0" y="17731"/>
                    </a:lnTo>
                    <a:lnTo>
                      <a:pt x="25" y="17902"/>
                    </a:lnTo>
                    <a:lnTo>
                      <a:pt x="74" y="18049"/>
                    </a:lnTo>
                    <a:lnTo>
                      <a:pt x="123" y="18171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71"/>
                    </a:lnTo>
                    <a:lnTo>
                      <a:pt x="15069" y="18049"/>
                    </a:lnTo>
                    <a:lnTo>
                      <a:pt x="15118" y="17902"/>
                    </a:lnTo>
                    <a:lnTo>
                      <a:pt x="15143" y="17731"/>
                    </a:lnTo>
                    <a:lnTo>
                      <a:pt x="15143" y="733"/>
                    </a:lnTo>
                    <a:lnTo>
                      <a:pt x="15118" y="586"/>
                    </a:lnTo>
                    <a:lnTo>
                      <a:pt x="15069" y="440"/>
                    </a:lnTo>
                    <a:lnTo>
                      <a:pt x="15021" y="318"/>
                    </a:lnTo>
                    <a:lnTo>
                      <a:pt x="14923" y="196"/>
                    </a:lnTo>
                    <a:lnTo>
                      <a:pt x="14801" y="122"/>
                    </a:lnTo>
                    <a:lnTo>
                      <a:pt x="14654" y="49"/>
                    </a:lnTo>
                    <a:lnTo>
                      <a:pt x="14508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32;p37"/>
              <p:cNvSpPr/>
              <p:nvPr/>
            </p:nvSpPr>
            <p:spPr>
              <a:xfrm>
                <a:off x="633750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33;p37"/>
              <p:cNvSpPr/>
              <p:nvPr/>
            </p:nvSpPr>
            <p:spPr>
              <a:xfrm>
                <a:off x="716800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0" y="391"/>
                    </a:lnTo>
                    <a:lnTo>
                      <a:pt x="0" y="488"/>
                    </a:lnTo>
                    <a:lnTo>
                      <a:pt x="0" y="2052"/>
                    </a:lnTo>
                    <a:lnTo>
                      <a:pt x="0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099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099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34;p37"/>
              <p:cNvSpPr/>
              <p:nvPr/>
            </p:nvSpPr>
            <p:spPr>
              <a:xfrm>
                <a:off x="799825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8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8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3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35;p37"/>
              <p:cNvSpPr/>
              <p:nvPr/>
            </p:nvSpPr>
            <p:spPr>
              <a:xfrm>
                <a:off x="882875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36;p37"/>
              <p:cNvSpPr/>
              <p:nvPr/>
            </p:nvSpPr>
            <p:spPr>
              <a:xfrm>
                <a:off x="584925" y="26132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2540" y="171"/>
                    </a:moveTo>
                    <a:lnTo>
                      <a:pt x="2711" y="195"/>
                    </a:lnTo>
                    <a:lnTo>
                      <a:pt x="2882" y="244"/>
                    </a:lnTo>
                    <a:lnTo>
                      <a:pt x="3053" y="318"/>
                    </a:lnTo>
                    <a:lnTo>
                      <a:pt x="3175" y="440"/>
                    </a:lnTo>
                    <a:lnTo>
                      <a:pt x="3297" y="562"/>
                    </a:lnTo>
                    <a:lnTo>
                      <a:pt x="3370" y="733"/>
                    </a:lnTo>
                    <a:lnTo>
                      <a:pt x="3419" y="904"/>
                    </a:lnTo>
                    <a:lnTo>
                      <a:pt x="3444" y="1075"/>
                    </a:lnTo>
                    <a:lnTo>
                      <a:pt x="3419" y="1246"/>
                    </a:lnTo>
                    <a:lnTo>
                      <a:pt x="3370" y="1417"/>
                    </a:lnTo>
                    <a:lnTo>
                      <a:pt x="3297" y="1588"/>
                    </a:lnTo>
                    <a:lnTo>
                      <a:pt x="3175" y="1710"/>
                    </a:lnTo>
                    <a:lnTo>
                      <a:pt x="3053" y="1832"/>
                    </a:lnTo>
                    <a:lnTo>
                      <a:pt x="2882" y="1905"/>
                    </a:lnTo>
                    <a:lnTo>
                      <a:pt x="2711" y="1954"/>
                    </a:lnTo>
                    <a:lnTo>
                      <a:pt x="2540" y="1978"/>
                    </a:lnTo>
                    <a:lnTo>
                      <a:pt x="2369" y="1954"/>
                    </a:lnTo>
                    <a:lnTo>
                      <a:pt x="2198" y="1905"/>
                    </a:lnTo>
                    <a:lnTo>
                      <a:pt x="2027" y="1832"/>
                    </a:lnTo>
                    <a:lnTo>
                      <a:pt x="1905" y="1710"/>
                    </a:lnTo>
                    <a:lnTo>
                      <a:pt x="1783" y="1588"/>
                    </a:lnTo>
                    <a:lnTo>
                      <a:pt x="1710" y="1417"/>
                    </a:lnTo>
                    <a:lnTo>
                      <a:pt x="1661" y="1246"/>
                    </a:lnTo>
                    <a:lnTo>
                      <a:pt x="1636" y="1075"/>
                    </a:lnTo>
                    <a:lnTo>
                      <a:pt x="1661" y="904"/>
                    </a:lnTo>
                    <a:lnTo>
                      <a:pt x="1710" y="733"/>
                    </a:lnTo>
                    <a:lnTo>
                      <a:pt x="1783" y="562"/>
                    </a:lnTo>
                    <a:lnTo>
                      <a:pt x="1905" y="440"/>
                    </a:lnTo>
                    <a:lnTo>
                      <a:pt x="2027" y="318"/>
                    </a:lnTo>
                    <a:lnTo>
                      <a:pt x="2198" y="244"/>
                    </a:lnTo>
                    <a:lnTo>
                      <a:pt x="2369" y="195"/>
                    </a:lnTo>
                    <a:lnTo>
                      <a:pt x="2540" y="171"/>
                    </a:lnTo>
                    <a:close/>
                    <a:moveTo>
                      <a:pt x="5862" y="171"/>
                    </a:moveTo>
                    <a:lnTo>
                      <a:pt x="6033" y="195"/>
                    </a:lnTo>
                    <a:lnTo>
                      <a:pt x="6204" y="244"/>
                    </a:lnTo>
                    <a:lnTo>
                      <a:pt x="6374" y="318"/>
                    </a:lnTo>
                    <a:lnTo>
                      <a:pt x="6497" y="440"/>
                    </a:lnTo>
                    <a:lnTo>
                      <a:pt x="6619" y="562"/>
                    </a:lnTo>
                    <a:lnTo>
                      <a:pt x="6692" y="733"/>
                    </a:lnTo>
                    <a:lnTo>
                      <a:pt x="6741" y="904"/>
                    </a:lnTo>
                    <a:lnTo>
                      <a:pt x="6765" y="1075"/>
                    </a:lnTo>
                    <a:lnTo>
                      <a:pt x="6741" y="1246"/>
                    </a:lnTo>
                    <a:lnTo>
                      <a:pt x="6692" y="1417"/>
                    </a:lnTo>
                    <a:lnTo>
                      <a:pt x="6619" y="1588"/>
                    </a:lnTo>
                    <a:lnTo>
                      <a:pt x="6497" y="1710"/>
                    </a:lnTo>
                    <a:lnTo>
                      <a:pt x="6374" y="1832"/>
                    </a:lnTo>
                    <a:lnTo>
                      <a:pt x="6204" y="1905"/>
                    </a:lnTo>
                    <a:lnTo>
                      <a:pt x="6033" y="1954"/>
                    </a:lnTo>
                    <a:lnTo>
                      <a:pt x="5862" y="1978"/>
                    </a:lnTo>
                    <a:lnTo>
                      <a:pt x="5691" y="1954"/>
                    </a:lnTo>
                    <a:lnTo>
                      <a:pt x="5520" y="1905"/>
                    </a:lnTo>
                    <a:lnTo>
                      <a:pt x="5349" y="1832"/>
                    </a:lnTo>
                    <a:lnTo>
                      <a:pt x="5227" y="1710"/>
                    </a:lnTo>
                    <a:lnTo>
                      <a:pt x="5104" y="1588"/>
                    </a:lnTo>
                    <a:lnTo>
                      <a:pt x="5031" y="1417"/>
                    </a:lnTo>
                    <a:lnTo>
                      <a:pt x="4982" y="1246"/>
                    </a:lnTo>
                    <a:lnTo>
                      <a:pt x="4958" y="1075"/>
                    </a:lnTo>
                    <a:lnTo>
                      <a:pt x="4982" y="904"/>
                    </a:lnTo>
                    <a:lnTo>
                      <a:pt x="5031" y="733"/>
                    </a:lnTo>
                    <a:lnTo>
                      <a:pt x="5104" y="562"/>
                    </a:lnTo>
                    <a:lnTo>
                      <a:pt x="5227" y="440"/>
                    </a:lnTo>
                    <a:lnTo>
                      <a:pt x="5349" y="318"/>
                    </a:lnTo>
                    <a:lnTo>
                      <a:pt x="5520" y="244"/>
                    </a:lnTo>
                    <a:lnTo>
                      <a:pt x="5691" y="195"/>
                    </a:lnTo>
                    <a:lnTo>
                      <a:pt x="5862" y="171"/>
                    </a:lnTo>
                    <a:close/>
                    <a:moveTo>
                      <a:pt x="9183" y="171"/>
                    </a:moveTo>
                    <a:lnTo>
                      <a:pt x="9354" y="195"/>
                    </a:lnTo>
                    <a:lnTo>
                      <a:pt x="9525" y="244"/>
                    </a:lnTo>
                    <a:lnTo>
                      <a:pt x="9696" y="318"/>
                    </a:lnTo>
                    <a:lnTo>
                      <a:pt x="9818" y="440"/>
                    </a:lnTo>
                    <a:lnTo>
                      <a:pt x="9940" y="562"/>
                    </a:lnTo>
                    <a:lnTo>
                      <a:pt x="10014" y="733"/>
                    </a:lnTo>
                    <a:lnTo>
                      <a:pt x="10062" y="904"/>
                    </a:lnTo>
                    <a:lnTo>
                      <a:pt x="10087" y="1075"/>
                    </a:lnTo>
                    <a:lnTo>
                      <a:pt x="10062" y="1246"/>
                    </a:lnTo>
                    <a:lnTo>
                      <a:pt x="10014" y="1417"/>
                    </a:lnTo>
                    <a:lnTo>
                      <a:pt x="9940" y="1588"/>
                    </a:lnTo>
                    <a:lnTo>
                      <a:pt x="9818" y="1710"/>
                    </a:lnTo>
                    <a:lnTo>
                      <a:pt x="9696" y="1832"/>
                    </a:lnTo>
                    <a:lnTo>
                      <a:pt x="9525" y="1905"/>
                    </a:lnTo>
                    <a:lnTo>
                      <a:pt x="9354" y="1954"/>
                    </a:lnTo>
                    <a:lnTo>
                      <a:pt x="9183" y="1978"/>
                    </a:lnTo>
                    <a:lnTo>
                      <a:pt x="9012" y="1954"/>
                    </a:lnTo>
                    <a:lnTo>
                      <a:pt x="8841" y="1905"/>
                    </a:lnTo>
                    <a:lnTo>
                      <a:pt x="8670" y="1832"/>
                    </a:lnTo>
                    <a:lnTo>
                      <a:pt x="8548" y="1710"/>
                    </a:lnTo>
                    <a:lnTo>
                      <a:pt x="8426" y="1588"/>
                    </a:lnTo>
                    <a:lnTo>
                      <a:pt x="8353" y="1417"/>
                    </a:lnTo>
                    <a:lnTo>
                      <a:pt x="8304" y="1246"/>
                    </a:lnTo>
                    <a:lnTo>
                      <a:pt x="8279" y="1075"/>
                    </a:lnTo>
                    <a:lnTo>
                      <a:pt x="8304" y="904"/>
                    </a:lnTo>
                    <a:lnTo>
                      <a:pt x="8353" y="733"/>
                    </a:lnTo>
                    <a:lnTo>
                      <a:pt x="8426" y="562"/>
                    </a:lnTo>
                    <a:lnTo>
                      <a:pt x="8548" y="440"/>
                    </a:lnTo>
                    <a:lnTo>
                      <a:pt x="8670" y="318"/>
                    </a:lnTo>
                    <a:lnTo>
                      <a:pt x="8841" y="244"/>
                    </a:lnTo>
                    <a:lnTo>
                      <a:pt x="9012" y="195"/>
                    </a:lnTo>
                    <a:lnTo>
                      <a:pt x="9183" y="171"/>
                    </a:lnTo>
                    <a:close/>
                    <a:moveTo>
                      <a:pt x="12505" y="171"/>
                    </a:moveTo>
                    <a:lnTo>
                      <a:pt x="12676" y="195"/>
                    </a:lnTo>
                    <a:lnTo>
                      <a:pt x="12847" y="244"/>
                    </a:lnTo>
                    <a:lnTo>
                      <a:pt x="13018" y="318"/>
                    </a:lnTo>
                    <a:lnTo>
                      <a:pt x="13140" y="440"/>
                    </a:lnTo>
                    <a:lnTo>
                      <a:pt x="13262" y="562"/>
                    </a:lnTo>
                    <a:lnTo>
                      <a:pt x="13335" y="733"/>
                    </a:lnTo>
                    <a:lnTo>
                      <a:pt x="13384" y="904"/>
                    </a:lnTo>
                    <a:lnTo>
                      <a:pt x="13408" y="1075"/>
                    </a:lnTo>
                    <a:lnTo>
                      <a:pt x="13384" y="1246"/>
                    </a:lnTo>
                    <a:lnTo>
                      <a:pt x="13335" y="1417"/>
                    </a:lnTo>
                    <a:lnTo>
                      <a:pt x="13262" y="1588"/>
                    </a:lnTo>
                    <a:lnTo>
                      <a:pt x="13140" y="1710"/>
                    </a:lnTo>
                    <a:lnTo>
                      <a:pt x="13018" y="1832"/>
                    </a:lnTo>
                    <a:lnTo>
                      <a:pt x="12847" y="1905"/>
                    </a:lnTo>
                    <a:lnTo>
                      <a:pt x="12676" y="1954"/>
                    </a:lnTo>
                    <a:lnTo>
                      <a:pt x="12505" y="1978"/>
                    </a:lnTo>
                    <a:lnTo>
                      <a:pt x="12334" y="1954"/>
                    </a:lnTo>
                    <a:lnTo>
                      <a:pt x="12163" y="1905"/>
                    </a:lnTo>
                    <a:lnTo>
                      <a:pt x="11992" y="1832"/>
                    </a:lnTo>
                    <a:lnTo>
                      <a:pt x="11870" y="1710"/>
                    </a:lnTo>
                    <a:lnTo>
                      <a:pt x="11748" y="1588"/>
                    </a:lnTo>
                    <a:lnTo>
                      <a:pt x="11674" y="1417"/>
                    </a:lnTo>
                    <a:lnTo>
                      <a:pt x="11625" y="1246"/>
                    </a:lnTo>
                    <a:lnTo>
                      <a:pt x="11601" y="1075"/>
                    </a:lnTo>
                    <a:lnTo>
                      <a:pt x="11625" y="904"/>
                    </a:lnTo>
                    <a:lnTo>
                      <a:pt x="11674" y="733"/>
                    </a:lnTo>
                    <a:lnTo>
                      <a:pt x="11748" y="562"/>
                    </a:lnTo>
                    <a:lnTo>
                      <a:pt x="11870" y="440"/>
                    </a:lnTo>
                    <a:lnTo>
                      <a:pt x="11992" y="318"/>
                    </a:lnTo>
                    <a:lnTo>
                      <a:pt x="12163" y="244"/>
                    </a:lnTo>
                    <a:lnTo>
                      <a:pt x="12334" y="195"/>
                    </a:lnTo>
                    <a:lnTo>
                      <a:pt x="12505" y="171"/>
                    </a:lnTo>
                    <a:close/>
                    <a:moveTo>
                      <a:pt x="13091" y="5520"/>
                    </a:moveTo>
                    <a:lnTo>
                      <a:pt x="13189" y="5544"/>
                    </a:lnTo>
                    <a:lnTo>
                      <a:pt x="13262" y="5593"/>
                    </a:lnTo>
                    <a:lnTo>
                      <a:pt x="13311" y="5666"/>
                    </a:lnTo>
                    <a:lnTo>
                      <a:pt x="13335" y="5764"/>
                    </a:lnTo>
                    <a:lnTo>
                      <a:pt x="13311" y="5862"/>
                    </a:lnTo>
                    <a:lnTo>
                      <a:pt x="13262" y="5935"/>
                    </a:lnTo>
                    <a:lnTo>
                      <a:pt x="13189" y="5984"/>
                    </a:lnTo>
                    <a:lnTo>
                      <a:pt x="13091" y="6008"/>
                    </a:lnTo>
                    <a:lnTo>
                      <a:pt x="1954" y="6008"/>
                    </a:lnTo>
                    <a:lnTo>
                      <a:pt x="1856" y="5984"/>
                    </a:lnTo>
                    <a:lnTo>
                      <a:pt x="1783" y="5935"/>
                    </a:lnTo>
                    <a:lnTo>
                      <a:pt x="1734" y="5862"/>
                    </a:lnTo>
                    <a:lnTo>
                      <a:pt x="1710" y="5764"/>
                    </a:lnTo>
                    <a:lnTo>
                      <a:pt x="1734" y="5666"/>
                    </a:lnTo>
                    <a:lnTo>
                      <a:pt x="1783" y="5593"/>
                    </a:lnTo>
                    <a:lnTo>
                      <a:pt x="1856" y="5544"/>
                    </a:lnTo>
                    <a:lnTo>
                      <a:pt x="1954" y="5520"/>
                    </a:lnTo>
                    <a:close/>
                    <a:moveTo>
                      <a:pt x="13189" y="7840"/>
                    </a:moveTo>
                    <a:lnTo>
                      <a:pt x="13262" y="7913"/>
                    </a:lnTo>
                    <a:lnTo>
                      <a:pt x="13311" y="7986"/>
                    </a:lnTo>
                    <a:lnTo>
                      <a:pt x="13335" y="8084"/>
                    </a:lnTo>
                    <a:lnTo>
                      <a:pt x="13311" y="8182"/>
                    </a:lnTo>
                    <a:lnTo>
                      <a:pt x="13262" y="8255"/>
                    </a:lnTo>
                    <a:lnTo>
                      <a:pt x="13189" y="8304"/>
                    </a:lnTo>
                    <a:lnTo>
                      <a:pt x="13091" y="8328"/>
                    </a:lnTo>
                    <a:lnTo>
                      <a:pt x="1954" y="8328"/>
                    </a:lnTo>
                    <a:lnTo>
                      <a:pt x="1856" y="8304"/>
                    </a:lnTo>
                    <a:lnTo>
                      <a:pt x="1783" y="8255"/>
                    </a:lnTo>
                    <a:lnTo>
                      <a:pt x="1734" y="8182"/>
                    </a:lnTo>
                    <a:lnTo>
                      <a:pt x="1710" y="8084"/>
                    </a:lnTo>
                    <a:lnTo>
                      <a:pt x="1734" y="7986"/>
                    </a:lnTo>
                    <a:lnTo>
                      <a:pt x="1783" y="7913"/>
                    </a:lnTo>
                    <a:lnTo>
                      <a:pt x="1856" y="7840"/>
                    </a:lnTo>
                    <a:close/>
                    <a:moveTo>
                      <a:pt x="13091" y="10136"/>
                    </a:moveTo>
                    <a:lnTo>
                      <a:pt x="13189" y="10160"/>
                    </a:lnTo>
                    <a:lnTo>
                      <a:pt x="13262" y="10209"/>
                    </a:lnTo>
                    <a:lnTo>
                      <a:pt x="13311" y="10282"/>
                    </a:lnTo>
                    <a:lnTo>
                      <a:pt x="13335" y="10380"/>
                    </a:lnTo>
                    <a:lnTo>
                      <a:pt x="13311" y="10478"/>
                    </a:lnTo>
                    <a:lnTo>
                      <a:pt x="13262" y="10551"/>
                    </a:lnTo>
                    <a:lnTo>
                      <a:pt x="13189" y="10600"/>
                    </a:lnTo>
                    <a:lnTo>
                      <a:pt x="13091" y="10624"/>
                    </a:lnTo>
                    <a:lnTo>
                      <a:pt x="1954" y="10624"/>
                    </a:lnTo>
                    <a:lnTo>
                      <a:pt x="1856" y="10600"/>
                    </a:lnTo>
                    <a:lnTo>
                      <a:pt x="1783" y="10551"/>
                    </a:lnTo>
                    <a:lnTo>
                      <a:pt x="1734" y="10478"/>
                    </a:lnTo>
                    <a:lnTo>
                      <a:pt x="1710" y="10380"/>
                    </a:lnTo>
                    <a:lnTo>
                      <a:pt x="1734" y="10282"/>
                    </a:lnTo>
                    <a:lnTo>
                      <a:pt x="1783" y="10209"/>
                    </a:lnTo>
                    <a:lnTo>
                      <a:pt x="1856" y="10160"/>
                    </a:lnTo>
                    <a:lnTo>
                      <a:pt x="1954" y="10136"/>
                    </a:lnTo>
                    <a:close/>
                    <a:moveTo>
                      <a:pt x="8206" y="12456"/>
                    </a:moveTo>
                    <a:lnTo>
                      <a:pt x="8304" y="12480"/>
                    </a:lnTo>
                    <a:lnTo>
                      <a:pt x="8377" y="12529"/>
                    </a:lnTo>
                    <a:lnTo>
                      <a:pt x="8426" y="12602"/>
                    </a:lnTo>
                    <a:lnTo>
                      <a:pt x="8450" y="12700"/>
                    </a:lnTo>
                    <a:lnTo>
                      <a:pt x="8426" y="12798"/>
                    </a:lnTo>
                    <a:lnTo>
                      <a:pt x="8377" y="12871"/>
                    </a:lnTo>
                    <a:lnTo>
                      <a:pt x="8304" y="12920"/>
                    </a:lnTo>
                    <a:lnTo>
                      <a:pt x="8206" y="12944"/>
                    </a:lnTo>
                    <a:lnTo>
                      <a:pt x="1954" y="12944"/>
                    </a:lnTo>
                    <a:lnTo>
                      <a:pt x="1856" y="12920"/>
                    </a:lnTo>
                    <a:lnTo>
                      <a:pt x="1783" y="12871"/>
                    </a:lnTo>
                    <a:lnTo>
                      <a:pt x="1734" y="12798"/>
                    </a:lnTo>
                    <a:lnTo>
                      <a:pt x="1710" y="12700"/>
                    </a:lnTo>
                    <a:lnTo>
                      <a:pt x="1734" y="12602"/>
                    </a:lnTo>
                    <a:lnTo>
                      <a:pt x="1783" y="12529"/>
                    </a:lnTo>
                    <a:lnTo>
                      <a:pt x="1856" y="12480"/>
                    </a:lnTo>
                    <a:lnTo>
                      <a:pt x="1954" y="12456"/>
                    </a:lnTo>
                    <a:close/>
                    <a:moveTo>
                      <a:pt x="782" y="0"/>
                    </a:moveTo>
                    <a:lnTo>
                      <a:pt x="635" y="25"/>
                    </a:lnTo>
                    <a:lnTo>
                      <a:pt x="489" y="73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2"/>
                    </a:lnTo>
                    <a:lnTo>
                      <a:pt x="73" y="489"/>
                    </a:lnTo>
                    <a:lnTo>
                      <a:pt x="24" y="635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4" y="17927"/>
                    </a:lnTo>
                    <a:lnTo>
                      <a:pt x="73" y="18073"/>
                    </a:lnTo>
                    <a:lnTo>
                      <a:pt x="122" y="18220"/>
                    </a:lnTo>
                    <a:lnTo>
                      <a:pt x="220" y="18342"/>
                    </a:lnTo>
                    <a:lnTo>
                      <a:pt x="342" y="18440"/>
                    </a:lnTo>
                    <a:lnTo>
                      <a:pt x="489" y="18488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7"/>
                    </a:lnTo>
                    <a:lnTo>
                      <a:pt x="14654" y="18488"/>
                    </a:lnTo>
                    <a:lnTo>
                      <a:pt x="14800" y="18440"/>
                    </a:lnTo>
                    <a:lnTo>
                      <a:pt x="14923" y="18342"/>
                    </a:lnTo>
                    <a:lnTo>
                      <a:pt x="15020" y="18220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2" y="17780"/>
                    </a:lnTo>
                    <a:lnTo>
                      <a:pt x="15142" y="782"/>
                    </a:lnTo>
                    <a:lnTo>
                      <a:pt x="15118" y="635"/>
                    </a:lnTo>
                    <a:lnTo>
                      <a:pt x="15069" y="489"/>
                    </a:lnTo>
                    <a:lnTo>
                      <a:pt x="15020" y="342"/>
                    </a:lnTo>
                    <a:lnTo>
                      <a:pt x="14923" y="220"/>
                    </a:lnTo>
                    <a:lnTo>
                      <a:pt x="14800" y="122"/>
                    </a:lnTo>
                    <a:lnTo>
                      <a:pt x="14654" y="73"/>
                    </a:lnTo>
                    <a:lnTo>
                      <a:pt x="14507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379;p37"/>
            <p:cNvGrpSpPr/>
            <p:nvPr/>
          </p:nvGrpSpPr>
          <p:grpSpPr>
            <a:xfrm>
              <a:off x="3260809" y="2129352"/>
              <a:ext cx="307248" cy="371869"/>
              <a:chOff x="584925" y="922575"/>
              <a:chExt cx="415200" cy="50252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2" name="Google Shape;380;p37"/>
              <p:cNvSpPr/>
              <p:nvPr/>
            </p:nvSpPr>
            <p:spPr>
              <a:xfrm>
                <a:off x="584925" y="961025"/>
                <a:ext cx="378575" cy="464075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3" extrusionOk="0">
                    <a:moveTo>
                      <a:pt x="782" y="1"/>
                    </a:moveTo>
                    <a:lnTo>
                      <a:pt x="635" y="25"/>
                    </a:lnTo>
                    <a:lnTo>
                      <a:pt x="489" y="50"/>
                    </a:lnTo>
                    <a:lnTo>
                      <a:pt x="342" y="123"/>
                    </a:lnTo>
                    <a:lnTo>
                      <a:pt x="220" y="196"/>
                    </a:lnTo>
                    <a:lnTo>
                      <a:pt x="122" y="294"/>
                    </a:lnTo>
                    <a:lnTo>
                      <a:pt x="73" y="416"/>
                    </a:lnTo>
                    <a:lnTo>
                      <a:pt x="24" y="563"/>
                    </a:lnTo>
                    <a:lnTo>
                      <a:pt x="0" y="709"/>
                    </a:lnTo>
                    <a:lnTo>
                      <a:pt x="0" y="17708"/>
                    </a:lnTo>
                    <a:lnTo>
                      <a:pt x="24" y="17879"/>
                    </a:lnTo>
                    <a:lnTo>
                      <a:pt x="73" y="18025"/>
                    </a:lnTo>
                    <a:lnTo>
                      <a:pt x="122" y="18172"/>
                    </a:lnTo>
                    <a:lnTo>
                      <a:pt x="220" y="18294"/>
                    </a:lnTo>
                    <a:lnTo>
                      <a:pt x="342" y="18416"/>
                    </a:lnTo>
                    <a:lnTo>
                      <a:pt x="489" y="18489"/>
                    </a:lnTo>
                    <a:lnTo>
                      <a:pt x="635" y="18538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8"/>
                    </a:lnTo>
                    <a:lnTo>
                      <a:pt x="14654" y="18489"/>
                    </a:lnTo>
                    <a:lnTo>
                      <a:pt x="14800" y="18416"/>
                    </a:lnTo>
                    <a:lnTo>
                      <a:pt x="14923" y="18294"/>
                    </a:lnTo>
                    <a:lnTo>
                      <a:pt x="15020" y="18172"/>
                    </a:lnTo>
                    <a:lnTo>
                      <a:pt x="15069" y="18025"/>
                    </a:lnTo>
                    <a:lnTo>
                      <a:pt x="15118" y="17879"/>
                    </a:lnTo>
                    <a:lnTo>
                      <a:pt x="15142" y="17708"/>
                    </a:lnTo>
                    <a:lnTo>
                      <a:pt x="15142" y="17586"/>
                    </a:lnTo>
                    <a:lnTo>
                      <a:pt x="1759" y="17586"/>
                    </a:lnTo>
                    <a:lnTo>
                      <a:pt x="1612" y="17561"/>
                    </a:lnTo>
                    <a:lnTo>
                      <a:pt x="1465" y="17512"/>
                    </a:lnTo>
                    <a:lnTo>
                      <a:pt x="1319" y="17439"/>
                    </a:lnTo>
                    <a:lnTo>
                      <a:pt x="1197" y="17317"/>
                    </a:lnTo>
                    <a:lnTo>
                      <a:pt x="1099" y="17195"/>
                    </a:lnTo>
                    <a:lnTo>
                      <a:pt x="1050" y="17048"/>
                    </a:lnTo>
                    <a:lnTo>
                      <a:pt x="1001" y="16902"/>
                    </a:lnTo>
                    <a:lnTo>
                      <a:pt x="977" y="16731"/>
                    </a:lnTo>
                    <a:lnTo>
                      <a:pt x="97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81;p37"/>
              <p:cNvSpPr/>
              <p:nvPr/>
            </p:nvSpPr>
            <p:spPr>
              <a:xfrm>
                <a:off x="621550" y="9225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3140" y="6472"/>
                    </a:moveTo>
                    <a:lnTo>
                      <a:pt x="13238" y="6497"/>
                    </a:lnTo>
                    <a:lnTo>
                      <a:pt x="13311" y="6546"/>
                    </a:lnTo>
                    <a:lnTo>
                      <a:pt x="13360" y="6619"/>
                    </a:lnTo>
                    <a:lnTo>
                      <a:pt x="13384" y="6717"/>
                    </a:lnTo>
                    <a:lnTo>
                      <a:pt x="13360" y="6814"/>
                    </a:lnTo>
                    <a:lnTo>
                      <a:pt x="13311" y="6888"/>
                    </a:lnTo>
                    <a:lnTo>
                      <a:pt x="13238" y="6936"/>
                    </a:lnTo>
                    <a:lnTo>
                      <a:pt x="13140" y="6961"/>
                    </a:lnTo>
                    <a:lnTo>
                      <a:pt x="2003" y="6961"/>
                    </a:lnTo>
                    <a:lnTo>
                      <a:pt x="1905" y="6936"/>
                    </a:lnTo>
                    <a:lnTo>
                      <a:pt x="1832" y="6888"/>
                    </a:lnTo>
                    <a:lnTo>
                      <a:pt x="1783" y="6814"/>
                    </a:lnTo>
                    <a:lnTo>
                      <a:pt x="1759" y="6717"/>
                    </a:lnTo>
                    <a:lnTo>
                      <a:pt x="1783" y="6619"/>
                    </a:lnTo>
                    <a:lnTo>
                      <a:pt x="1832" y="6546"/>
                    </a:lnTo>
                    <a:lnTo>
                      <a:pt x="1905" y="6497"/>
                    </a:lnTo>
                    <a:lnTo>
                      <a:pt x="2003" y="6472"/>
                    </a:lnTo>
                    <a:close/>
                    <a:moveTo>
                      <a:pt x="13238" y="8793"/>
                    </a:moveTo>
                    <a:lnTo>
                      <a:pt x="13311" y="8866"/>
                    </a:lnTo>
                    <a:lnTo>
                      <a:pt x="13360" y="8939"/>
                    </a:lnTo>
                    <a:lnTo>
                      <a:pt x="13384" y="9037"/>
                    </a:lnTo>
                    <a:lnTo>
                      <a:pt x="13360" y="9135"/>
                    </a:lnTo>
                    <a:lnTo>
                      <a:pt x="13311" y="9208"/>
                    </a:lnTo>
                    <a:lnTo>
                      <a:pt x="13238" y="9257"/>
                    </a:lnTo>
                    <a:lnTo>
                      <a:pt x="13140" y="9281"/>
                    </a:lnTo>
                    <a:lnTo>
                      <a:pt x="2003" y="9281"/>
                    </a:lnTo>
                    <a:lnTo>
                      <a:pt x="1905" y="9257"/>
                    </a:lnTo>
                    <a:lnTo>
                      <a:pt x="1832" y="9208"/>
                    </a:lnTo>
                    <a:lnTo>
                      <a:pt x="1783" y="9135"/>
                    </a:lnTo>
                    <a:lnTo>
                      <a:pt x="1759" y="9037"/>
                    </a:lnTo>
                    <a:lnTo>
                      <a:pt x="1783" y="8939"/>
                    </a:lnTo>
                    <a:lnTo>
                      <a:pt x="1832" y="8866"/>
                    </a:lnTo>
                    <a:lnTo>
                      <a:pt x="1905" y="8793"/>
                    </a:lnTo>
                    <a:close/>
                    <a:moveTo>
                      <a:pt x="13140" y="11088"/>
                    </a:moveTo>
                    <a:lnTo>
                      <a:pt x="13238" y="11113"/>
                    </a:lnTo>
                    <a:lnTo>
                      <a:pt x="13311" y="11162"/>
                    </a:lnTo>
                    <a:lnTo>
                      <a:pt x="13360" y="11235"/>
                    </a:lnTo>
                    <a:lnTo>
                      <a:pt x="13384" y="11333"/>
                    </a:lnTo>
                    <a:lnTo>
                      <a:pt x="13360" y="11430"/>
                    </a:lnTo>
                    <a:lnTo>
                      <a:pt x="13311" y="11504"/>
                    </a:lnTo>
                    <a:lnTo>
                      <a:pt x="13238" y="11552"/>
                    </a:lnTo>
                    <a:lnTo>
                      <a:pt x="13140" y="11577"/>
                    </a:lnTo>
                    <a:lnTo>
                      <a:pt x="2003" y="11577"/>
                    </a:lnTo>
                    <a:lnTo>
                      <a:pt x="1905" y="11552"/>
                    </a:lnTo>
                    <a:lnTo>
                      <a:pt x="1832" y="11504"/>
                    </a:lnTo>
                    <a:lnTo>
                      <a:pt x="1783" y="11430"/>
                    </a:lnTo>
                    <a:lnTo>
                      <a:pt x="1759" y="11333"/>
                    </a:lnTo>
                    <a:lnTo>
                      <a:pt x="1783" y="11235"/>
                    </a:lnTo>
                    <a:lnTo>
                      <a:pt x="1832" y="11162"/>
                    </a:lnTo>
                    <a:lnTo>
                      <a:pt x="1905" y="11113"/>
                    </a:lnTo>
                    <a:lnTo>
                      <a:pt x="2003" y="11088"/>
                    </a:lnTo>
                    <a:close/>
                    <a:moveTo>
                      <a:pt x="8255" y="13409"/>
                    </a:moveTo>
                    <a:lnTo>
                      <a:pt x="8353" y="13433"/>
                    </a:lnTo>
                    <a:lnTo>
                      <a:pt x="8426" y="13482"/>
                    </a:lnTo>
                    <a:lnTo>
                      <a:pt x="8475" y="13555"/>
                    </a:lnTo>
                    <a:lnTo>
                      <a:pt x="8500" y="13653"/>
                    </a:lnTo>
                    <a:lnTo>
                      <a:pt x="8475" y="13750"/>
                    </a:lnTo>
                    <a:lnTo>
                      <a:pt x="8426" y="13824"/>
                    </a:lnTo>
                    <a:lnTo>
                      <a:pt x="8353" y="13873"/>
                    </a:lnTo>
                    <a:lnTo>
                      <a:pt x="8255" y="13897"/>
                    </a:lnTo>
                    <a:lnTo>
                      <a:pt x="2003" y="13897"/>
                    </a:lnTo>
                    <a:lnTo>
                      <a:pt x="1905" y="13873"/>
                    </a:lnTo>
                    <a:lnTo>
                      <a:pt x="1832" y="13824"/>
                    </a:lnTo>
                    <a:lnTo>
                      <a:pt x="1783" y="13750"/>
                    </a:lnTo>
                    <a:lnTo>
                      <a:pt x="1759" y="13653"/>
                    </a:lnTo>
                    <a:lnTo>
                      <a:pt x="1783" y="13555"/>
                    </a:lnTo>
                    <a:lnTo>
                      <a:pt x="1832" y="13482"/>
                    </a:lnTo>
                    <a:lnTo>
                      <a:pt x="1905" y="13433"/>
                    </a:lnTo>
                    <a:lnTo>
                      <a:pt x="2003" y="13409"/>
                    </a:lnTo>
                    <a:close/>
                    <a:moveTo>
                      <a:pt x="635" y="0"/>
                    </a:moveTo>
                    <a:lnTo>
                      <a:pt x="489" y="49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3" y="342"/>
                    </a:lnTo>
                    <a:lnTo>
                      <a:pt x="74" y="464"/>
                    </a:lnTo>
                    <a:lnTo>
                      <a:pt x="25" y="611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5" y="17927"/>
                    </a:lnTo>
                    <a:lnTo>
                      <a:pt x="74" y="18073"/>
                    </a:lnTo>
                    <a:lnTo>
                      <a:pt x="123" y="18195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95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3" y="17780"/>
                    </a:lnTo>
                    <a:lnTo>
                      <a:pt x="15143" y="3859"/>
                    </a:lnTo>
                    <a:lnTo>
                      <a:pt x="12554" y="3859"/>
                    </a:lnTo>
                    <a:lnTo>
                      <a:pt x="12285" y="3835"/>
                    </a:lnTo>
                    <a:lnTo>
                      <a:pt x="12065" y="3761"/>
                    </a:lnTo>
                    <a:lnTo>
                      <a:pt x="11846" y="3639"/>
                    </a:lnTo>
                    <a:lnTo>
                      <a:pt x="11650" y="3468"/>
                    </a:lnTo>
                    <a:lnTo>
                      <a:pt x="11504" y="3297"/>
                    </a:lnTo>
                    <a:lnTo>
                      <a:pt x="11382" y="3078"/>
                    </a:lnTo>
                    <a:lnTo>
                      <a:pt x="11308" y="2833"/>
                    </a:lnTo>
                    <a:lnTo>
                      <a:pt x="11284" y="2589"/>
                    </a:lnTo>
                    <a:lnTo>
                      <a:pt x="112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82;p37"/>
              <p:cNvSpPr/>
              <p:nvPr/>
            </p:nvSpPr>
            <p:spPr>
              <a:xfrm>
                <a:off x="915850" y="922575"/>
                <a:ext cx="8427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3371" extrusionOk="0">
                    <a:moveTo>
                      <a:pt x="0" y="0"/>
                    </a:moveTo>
                    <a:lnTo>
                      <a:pt x="0" y="2589"/>
                    </a:lnTo>
                    <a:lnTo>
                      <a:pt x="0" y="2736"/>
                    </a:lnTo>
                    <a:lnTo>
                      <a:pt x="49" y="2882"/>
                    </a:lnTo>
                    <a:lnTo>
                      <a:pt x="122" y="3029"/>
                    </a:lnTo>
                    <a:lnTo>
                      <a:pt x="220" y="3126"/>
                    </a:lnTo>
                    <a:lnTo>
                      <a:pt x="342" y="3224"/>
                    </a:lnTo>
                    <a:lnTo>
                      <a:pt x="464" y="3297"/>
                    </a:lnTo>
                    <a:lnTo>
                      <a:pt x="611" y="3346"/>
                    </a:lnTo>
                    <a:lnTo>
                      <a:pt x="782" y="3371"/>
                    </a:lnTo>
                    <a:lnTo>
                      <a:pt x="3371" y="33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387;p37"/>
            <p:cNvGrpSpPr/>
            <p:nvPr/>
          </p:nvGrpSpPr>
          <p:grpSpPr>
            <a:xfrm>
              <a:off x="3223122" y="3157332"/>
              <a:ext cx="415142" cy="384634"/>
              <a:chOff x="1926350" y="995225"/>
              <a:chExt cx="428650" cy="3566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26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658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304;p34"/>
          <p:cNvSpPr txBox="1">
            <a:spLocks/>
          </p:cNvSpPr>
          <p:nvPr/>
        </p:nvSpPr>
        <p:spPr>
          <a:xfrm>
            <a:off x="3057457" y="2221923"/>
            <a:ext cx="5533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lnSpc>
                <a:spcPct val="150000"/>
              </a:lnSpc>
            </a:pPr>
            <a:r>
              <a:rPr lang="en" sz="2600" i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CẢM ƠN CÁC EM </a:t>
            </a:r>
            <a:br>
              <a:rPr lang="en" sz="2600" i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" sz="2600" i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ĐÃ LẮNG NGHE BÀI GIẢNG!</a:t>
            </a:r>
            <a:endParaRPr lang="en-US" sz="2600" i="1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oogle Shape;306;p34"/>
          <p:cNvGrpSpPr/>
          <p:nvPr/>
        </p:nvGrpSpPr>
        <p:grpSpPr>
          <a:xfrm>
            <a:off x="894372" y="2374323"/>
            <a:ext cx="1681779" cy="1179949"/>
            <a:chOff x="559275" y="1683950"/>
            <a:chExt cx="466500" cy="327300"/>
          </a:xfrm>
        </p:grpSpPr>
        <p:sp>
          <p:nvSpPr>
            <p:cNvPr id="19" name="Google Shape;307;p34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08;p34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309;p34"/>
          <p:cNvSpPr/>
          <p:nvPr/>
        </p:nvSpPr>
        <p:spPr>
          <a:xfrm>
            <a:off x="1782519" y="1724242"/>
            <a:ext cx="1274938" cy="1159802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609;p37"/>
          <p:cNvGrpSpPr/>
          <p:nvPr/>
        </p:nvGrpSpPr>
        <p:grpSpPr>
          <a:xfrm>
            <a:off x="706582" y="850070"/>
            <a:ext cx="1075937" cy="1047989"/>
            <a:chOff x="5926225" y="921350"/>
            <a:chExt cx="517800" cy="504350"/>
          </a:xfrm>
        </p:grpSpPr>
        <p:sp>
          <p:nvSpPr>
            <p:cNvPr id="23" name="Google Shape;610;p37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ABE33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11;p37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ABE33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p12"/>
          <p:cNvSpPr txBox="1">
            <a:spLocks noGrp="1"/>
          </p:cNvSpPr>
          <p:nvPr>
            <p:ph type="ctrTitle"/>
          </p:nvPr>
        </p:nvSpPr>
        <p:spPr>
          <a:xfrm>
            <a:off x="910569" y="1672935"/>
            <a:ext cx="7016465" cy="102326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9: OXYGEN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4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 idx="4294967295"/>
          </p:nvPr>
        </p:nvSpPr>
        <p:spPr>
          <a:xfrm>
            <a:off x="1943100" y="203964"/>
            <a:ext cx="5314950" cy="657658"/>
          </a:xfrm>
        </p:spPr>
        <p:txBody>
          <a:bodyPr/>
          <a:lstStyle/>
          <a:p>
            <a:pPr algn="ctr"/>
            <a:r>
              <a:rPr lang="en-US" alt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 bài học </a:t>
            </a:r>
          </a:p>
        </p:txBody>
      </p:sp>
      <p:sp>
        <p:nvSpPr>
          <p:cNvPr id="9" name="Freeform 8"/>
          <p:cNvSpPr/>
          <p:nvPr/>
        </p:nvSpPr>
        <p:spPr>
          <a:xfrm>
            <a:off x="637145" y="861621"/>
            <a:ext cx="1038005" cy="1482863"/>
          </a:xfrm>
          <a:custGeom>
            <a:avLst/>
            <a:gdLst>
              <a:gd name="connsiteX0" fmla="*/ 0 w 1482862"/>
              <a:gd name="connsiteY0" fmla="*/ 0 h 1038004"/>
              <a:gd name="connsiteX1" fmla="*/ 963860 w 1482862"/>
              <a:gd name="connsiteY1" fmla="*/ 0 h 1038004"/>
              <a:gd name="connsiteX2" fmla="*/ 1482862 w 1482862"/>
              <a:gd name="connsiteY2" fmla="*/ 519002 h 1038004"/>
              <a:gd name="connsiteX3" fmla="*/ 963860 w 1482862"/>
              <a:gd name="connsiteY3" fmla="*/ 1038004 h 1038004"/>
              <a:gd name="connsiteX4" fmla="*/ 0 w 1482862"/>
              <a:gd name="connsiteY4" fmla="*/ 1038004 h 1038004"/>
              <a:gd name="connsiteX5" fmla="*/ 519002 w 1482862"/>
              <a:gd name="connsiteY5" fmla="*/ 519002 h 1038004"/>
              <a:gd name="connsiteX6" fmla="*/ 0 w 1482862"/>
              <a:gd name="connsiteY6" fmla="*/ 0 h 103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862" h="1038004">
                <a:moveTo>
                  <a:pt x="1482862" y="0"/>
                </a:moveTo>
                <a:lnTo>
                  <a:pt x="1482862" y="674702"/>
                </a:lnTo>
                <a:lnTo>
                  <a:pt x="741431" y="1038004"/>
                </a:lnTo>
                <a:lnTo>
                  <a:pt x="0" y="674702"/>
                </a:lnTo>
                <a:lnTo>
                  <a:pt x="0" y="0"/>
                </a:lnTo>
                <a:lnTo>
                  <a:pt x="741431" y="363302"/>
                </a:lnTo>
                <a:lnTo>
                  <a:pt x="1482862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532973" rIns="13971" bIns="532972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kern="12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2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75149" y="861623"/>
            <a:ext cx="6535562" cy="963860"/>
          </a:xfrm>
          <a:custGeom>
            <a:avLst/>
            <a:gdLst>
              <a:gd name="connsiteX0" fmla="*/ 160647 w 963860"/>
              <a:gd name="connsiteY0" fmla="*/ 0 h 6535562"/>
              <a:gd name="connsiteX1" fmla="*/ 803213 w 963860"/>
              <a:gd name="connsiteY1" fmla="*/ 0 h 6535562"/>
              <a:gd name="connsiteX2" fmla="*/ 963860 w 963860"/>
              <a:gd name="connsiteY2" fmla="*/ 160647 h 6535562"/>
              <a:gd name="connsiteX3" fmla="*/ 963860 w 963860"/>
              <a:gd name="connsiteY3" fmla="*/ 6535562 h 6535562"/>
              <a:gd name="connsiteX4" fmla="*/ 963860 w 963860"/>
              <a:gd name="connsiteY4" fmla="*/ 6535562 h 6535562"/>
              <a:gd name="connsiteX5" fmla="*/ 0 w 963860"/>
              <a:gd name="connsiteY5" fmla="*/ 6535562 h 6535562"/>
              <a:gd name="connsiteX6" fmla="*/ 0 w 963860"/>
              <a:gd name="connsiteY6" fmla="*/ 6535562 h 6535562"/>
              <a:gd name="connsiteX7" fmla="*/ 0 w 963860"/>
              <a:gd name="connsiteY7" fmla="*/ 160647 h 6535562"/>
              <a:gd name="connsiteX8" fmla="*/ 160647 w 963860"/>
              <a:gd name="connsiteY8" fmla="*/ 0 h 653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860" h="6535562">
                <a:moveTo>
                  <a:pt x="963860" y="1089287"/>
                </a:moveTo>
                <a:lnTo>
                  <a:pt x="963860" y="5446275"/>
                </a:lnTo>
                <a:cubicBezTo>
                  <a:pt x="963860" y="6047870"/>
                  <a:pt x="953253" y="6535559"/>
                  <a:pt x="940168" y="6535559"/>
                </a:cubicBezTo>
                <a:lnTo>
                  <a:pt x="0" y="6535559"/>
                </a:lnTo>
                <a:lnTo>
                  <a:pt x="0" y="6535559"/>
                </a:lnTo>
                <a:lnTo>
                  <a:pt x="0" y="3"/>
                </a:lnTo>
                <a:lnTo>
                  <a:pt x="0" y="3"/>
                </a:lnTo>
                <a:lnTo>
                  <a:pt x="940168" y="3"/>
                </a:lnTo>
                <a:cubicBezTo>
                  <a:pt x="953253" y="3"/>
                  <a:pt x="963860" y="487692"/>
                  <a:pt x="963860" y="1089287"/>
                </a:cubicBez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61022" rIns="61022" bIns="61022" numCol="1" spcCol="1270" anchor="ctr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altLang="en-US" sz="2200" kern="1200" smtClean="0">
                <a:latin typeface="Arial" panose="020B0604020202020204" pitchFamily="34" charset="0"/>
                <a:cs typeface="Arial" panose="020B0604020202020204" pitchFamily="34" charset="0"/>
              </a:rPr>
              <a:t>Nêu được một số tính chất của oxygen</a:t>
            </a:r>
            <a:endParaRPr lang="en-US" sz="22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37145" y="2149027"/>
            <a:ext cx="1038004" cy="1482862"/>
          </a:xfrm>
          <a:custGeom>
            <a:avLst/>
            <a:gdLst>
              <a:gd name="connsiteX0" fmla="*/ 0 w 1482862"/>
              <a:gd name="connsiteY0" fmla="*/ 0 h 1038004"/>
              <a:gd name="connsiteX1" fmla="*/ 963860 w 1482862"/>
              <a:gd name="connsiteY1" fmla="*/ 0 h 1038004"/>
              <a:gd name="connsiteX2" fmla="*/ 1482862 w 1482862"/>
              <a:gd name="connsiteY2" fmla="*/ 519002 h 1038004"/>
              <a:gd name="connsiteX3" fmla="*/ 963860 w 1482862"/>
              <a:gd name="connsiteY3" fmla="*/ 1038004 h 1038004"/>
              <a:gd name="connsiteX4" fmla="*/ 0 w 1482862"/>
              <a:gd name="connsiteY4" fmla="*/ 1038004 h 1038004"/>
              <a:gd name="connsiteX5" fmla="*/ 519002 w 1482862"/>
              <a:gd name="connsiteY5" fmla="*/ 519002 h 1038004"/>
              <a:gd name="connsiteX6" fmla="*/ 0 w 1482862"/>
              <a:gd name="connsiteY6" fmla="*/ 0 h 103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862" h="1038004">
                <a:moveTo>
                  <a:pt x="1482862" y="0"/>
                </a:moveTo>
                <a:lnTo>
                  <a:pt x="1482862" y="674702"/>
                </a:lnTo>
                <a:lnTo>
                  <a:pt x="741431" y="1038004"/>
                </a:lnTo>
                <a:lnTo>
                  <a:pt x="0" y="674702"/>
                </a:lnTo>
                <a:lnTo>
                  <a:pt x="0" y="0"/>
                </a:lnTo>
                <a:lnTo>
                  <a:pt x="741431" y="363302"/>
                </a:lnTo>
                <a:lnTo>
                  <a:pt x="1482862" y="0"/>
                </a:lnTo>
                <a:close/>
              </a:path>
            </a:pathLst>
          </a:custGeom>
        </p:spPr>
        <p:style>
          <a:lnRef idx="2">
            <a:schemeClr val="accent3">
              <a:hueOff val="3319512"/>
              <a:satOff val="-2731"/>
              <a:lumOff val="3039"/>
              <a:alphaOff val="0"/>
            </a:schemeClr>
          </a:lnRef>
          <a:fillRef idx="1">
            <a:schemeClr val="accent3">
              <a:hueOff val="3319512"/>
              <a:satOff val="-2731"/>
              <a:lumOff val="3039"/>
              <a:alphaOff val="0"/>
            </a:schemeClr>
          </a:fillRef>
          <a:effectRef idx="0">
            <a:schemeClr val="accent3">
              <a:hueOff val="3319512"/>
              <a:satOff val="-2731"/>
              <a:lumOff val="30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532972" rIns="13970" bIns="532972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kern="12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2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675149" y="2149028"/>
            <a:ext cx="6535562" cy="963860"/>
          </a:xfrm>
          <a:custGeom>
            <a:avLst/>
            <a:gdLst>
              <a:gd name="connsiteX0" fmla="*/ 160647 w 963860"/>
              <a:gd name="connsiteY0" fmla="*/ 0 h 6535562"/>
              <a:gd name="connsiteX1" fmla="*/ 803213 w 963860"/>
              <a:gd name="connsiteY1" fmla="*/ 0 h 6535562"/>
              <a:gd name="connsiteX2" fmla="*/ 963860 w 963860"/>
              <a:gd name="connsiteY2" fmla="*/ 160647 h 6535562"/>
              <a:gd name="connsiteX3" fmla="*/ 963860 w 963860"/>
              <a:gd name="connsiteY3" fmla="*/ 6535562 h 6535562"/>
              <a:gd name="connsiteX4" fmla="*/ 963860 w 963860"/>
              <a:gd name="connsiteY4" fmla="*/ 6535562 h 6535562"/>
              <a:gd name="connsiteX5" fmla="*/ 0 w 963860"/>
              <a:gd name="connsiteY5" fmla="*/ 6535562 h 6535562"/>
              <a:gd name="connsiteX6" fmla="*/ 0 w 963860"/>
              <a:gd name="connsiteY6" fmla="*/ 6535562 h 6535562"/>
              <a:gd name="connsiteX7" fmla="*/ 0 w 963860"/>
              <a:gd name="connsiteY7" fmla="*/ 160647 h 6535562"/>
              <a:gd name="connsiteX8" fmla="*/ 160647 w 963860"/>
              <a:gd name="connsiteY8" fmla="*/ 0 h 653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860" h="6535562">
                <a:moveTo>
                  <a:pt x="963860" y="1089287"/>
                </a:moveTo>
                <a:lnTo>
                  <a:pt x="963860" y="5446275"/>
                </a:lnTo>
                <a:cubicBezTo>
                  <a:pt x="963860" y="6047870"/>
                  <a:pt x="953253" y="6535559"/>
                  <a:pt x="940168" y="6535559"/>
                </a:cubicBezTo>
                <a:lnTo>
                  <a:pt x="0" y="6535559"/>
                </a:lnTo>
                <a:lnTo>
                  <a:pt x="0" y="6535559"/>
                </a:lnTo>
                <a:lnTo>
                  <a:pt x="0" y="3"/>
                </a:lnTo>
                <a:lnTo>
                  <a:pt x="0" y="3"/>
                </a:lnTo>
                <a:lnTo>
                  <a:pt x="940168" y="3"/>
                </a:lnTo>
                <a:cubicBezTo>
                  <a:pt x="953253" y="3"/>
                  <a:pt x="963860" y="487692"/>
                  <a:pt x="963860" y="1089287"/>
                </a:cubicBezTo>
                <a:close/>
              </a:path>
            </a:pathLst>
          </a:custGeom>
        </p:spPr>
        <p:style>
          <a:lnRef idx="2">
            <a:schemeClr val="accent3">
              <a:hueOff val="3319512"/>
              <a:satOff val="-2731"/>
              <a:lumOff val="303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61022" rIns="61022" bIns="61022" numCol="1" spcCol="1270" anchor="ctr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kern="12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 được tầm quan trọng của oxygen đối với sự sống, sự cháy và quá trình đốt nhiên liệu.</a:t>
            </a:r>
            <a:endParaRPr lang="en-US" sz="22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37145" y="3436433"/>
            <a:ext cx="1038004" cy="1482862"/>
          </a:xfrm>
          <a:custGeom>
            <a:avLst/>
            <a:gdLst>
              <a:gd name="connsiteX0" fmla="*/ 0 w 1482862"/>
              <a:gd name="connsiteY0" fmla="*/ 0 h 1038004"/>
              <a:gd name="connsiteX1" fmla="*/ 963860 w 1482862"/>
              <a:gd name="connsiteY1" fmla="*/ 0 h 1038004"/>
              <a:gd name="connsiteX2" fmla="*/ 1482862 w 1482862"/>
              <a:gd name="connsiteY2" fmla="*/ 519002 h 1038004"/>
              <a:gd name="connsiteX3" fmla="*/ 963860 w 1482862"/>
              <a:gd name="connsiteY3" fmla="*/ 1038004 h 1038004"/>
              <a:gd name="connsiteX4" fmla="*/ 0 w 1482862"/>
              <a:gd name="connsiteY4" fmla="*/ 1038004 h 1038004"/>
              <a:gd name="connsiteX5" fmla="*/ 519002 w 1482862"/>
              <a:gd name="connsiteY5" fmla="*/ 519002 h 1038004"/>
              <a:gd name="connsiteX6" fmla="*/ 0 w 1482862"/>
              <a:gd name="connsiteY6" fmla="*/ 0 h 103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862" h="1038004">
                <a:moveTo>
                  <a:pt x="1482862" y="0"/>
                </a:moveTo>
                <a:lnTo>
                  <a:pt x="1482862" y="674702"/>
                </a:lnTo>
                <a:lnTo>
                  <a:pt x="741431" y="1038004"/>
                </a:lnTo>
                <a:lnTo>
                  <a:pt x="0" y="674702"/>
                </a:lnTo>
                <a:lnTo>
                  <a:pt x="0" y="0"/>
                </a:lnTo>
                <a:lnTo>
                  <a:pt x="741431" y="363302"/>
                </a:lnTo>
                <a:lnTo>
                  <a:pt x="1482862" y="0"/>
                </a:lnTo>
                <a:close/>
              </a:path>
            </a:pathLst>
          </a:custGeom>
        </p:spPr>
        <p:style>
          <a:lnRef idx="2">
            <a:schemeClr val="accent3">
              <a:hueOff val="6639025"/>
              <a:satOff val="-5461"/>
              <a:lumOff val="6078"/>
              <a:alphaOff val="0"/>
            </a:schemeClr>
          </a:lnRef>
          <a:fillRef idx="1">
            <a:schemeClr val="accent3">
              <a:hueOff val="6639025"/>
              <a:satOff val="-5461"/>
              <a:lumOff val="6078"/>
              <a:alphaOff val="0"/>
            </a:schemeClr>
          </a:fillRef>
          <a:effectRef idx="0">
            <a:schemeClr val="accent3">
              <a:hueOff val="6639025"/>
              <a:satOff val="-5461"/>
              <a:lumOff val="6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532972" rIns="13970" bIns="532972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kern="12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2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675149" y="3436433"/>
            <a:ext cx="6535562" cy="963860"/>
          </a:xfrm>
          <a:custGeom>
            <a:avLst/>
            <a:gdLst>
              <a:gd name="connsiteX0" fmla="*/ 160647 w 963860"/>
              <a:gd name="connsiteY0" fmla="*/ 0 h 6535562"/>
              <a:gd name="connsiteX1" fmla="*/ 803213 w 963860"/>
              <a:gd name="connsiteY1" fmla="*/ 0 h 6535562"/>
              <a:gd name="connsiteX2" fmla="*/ 963860 w 963860"/>
              <a:gd name="connsiteY2" fmla="*/ 160647 h 6535562"/>
              <a:gd name="connsiteX3" fmla="*/ 963860 w 963860"/>
              <a:gd name="connsiteY3" fmla="*/ 6535562 h 6535562"/>
              <a:gd name="connsiteX4" fmla="*/ 963860 w 963860"/>
              <a:gd name="connsiteY4" fmla="*/ 6535562 h 6535562"/>
              <a:gd name="connsiteX5" fmla="*/ 0 w 963860"/>
              <a:gd name="connsiteY5" fmla="*/ 6535562 h 6535562"/>
              <a:gd name="connsiteX6" fmla="*/ 0 w 963860"/>
              <a:gd name="connsiteY6" fmla="*/ 6535562 h 6535562"/>
              <a:gd name="connsiteX7" fmla="*/ 0 w 963860"/>
              <a:gd name="connsiteY7" fmla="*/ 160647 h 6535562"/>
              <a:gd name="connsiteX8" fmla="*/ 160647 w 963860"/>
              <a:gd name="connsiteY8" fmla="*/ 0 h 653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860" h="6535562">
                <a:moveTo>
                  <a:pt x="963860" y="1089287"/>
                </a:moveTo>
                <a:lnTo>
                  <a:pt x="963860" y="5446275"/>
                </a:lnTo>
                <a:cubicBezTo>
                  <a:pt x="963860" y="6047870"/>
                  <a:pt x="953253" y="6535559"/>
                  <a:pt x="940168" y="6535559"/>
                </a:cubicBezTo>
                <a:lnTo>
                  <a:pt x="0" y="6535559"/>
                </a:lnTo>
                <a:lnTo>
                  <a:pt x="0" y="6535559"/>
                </a:lnTo>
                <a:lnTo>
                  <a:pt x="0" y="3"/>
                </a:lnTo>
                <a:lnTo>
                  <a:pt x="0" y="3"/>
                </a:lnTo>
                <a:lnTo>
                  <a:pt x="940168" y="3"/>
                </a:lnTo>
                <a:cubicBezTo>
                  <a:pt x="953253" y="3"/>
                  <a:pt x="963860" y="487692"/>
                  <a:pt x="963860" y="1089287"/>
                </a:cubicBezTo>
                <a:close/>
              </a:path>
            </a:pathLst>
          </a:custGeom>
        </p:spPr>
        <p:style>
          <a:lnRef idx="2">
            <a:schemeClr val="accent3">
              <a:hueOff val="6639025"/>
              <a:satOff val="-5461"/>
              <a:lumOff val="607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61022" rIns="61022" bIns="61022" numCol="1" spcCol="1270" anchor="ctr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kern="12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 hành được thí nghiệm đơn giản để xác định thành phần phần trăm thể tích của oxygen trong không khí.</a:t>
            </a:r>
            <a:endParaRPr lang="en-US" sz="22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-1524000" y="5171083"/>
            <a:ext cx="121920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574" y="1893911"/>
            <a:ext cx="5076851" cy="266082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61023" y="268926"/>
            <a:ext cx="6221954" cy="6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alt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Một số tính chất của oxygen</a:t>
            </a:r>
            <a:endParaRPr lang="en-US" alt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16026" y="885274"/>
            <a:ext cx="6221954" cy="6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just"/>
            <a:r>
              <a:rPr lang="en-US" altLang="en-US" sz="22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Tìm hiểu một số tính chất của oxygen</a:t>
            </a:r>
            <a:endParaRPr lang="en-US" altLang="en-US" sz="22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-1524000" y="5171083"/>
            <a:ext cx="121920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393550" y="417231"/>
            <a:ext cx="8249324" cy="615503"/>
          </a:xfrm>
          <a:custGeom>
            <a:avLst/>
            <a:gdLst>
              <a:gd name="connsiteX0" fmla="*/ 0 w 8249324"/>
              <a:gd name="connsiteY0" fmla="*/ 127718 h 766292"/>
              <a:gd name="connsiteX1" fmla="*/ 127718 w 8249324"/>
              <a:gd name="connsiteY1" fmla="*/ 0 h 766292"/>
              <a:gd name="connsiteX2" fmla="*/ 8121606 w 8249324"/>
              <a:gd name="connsiteY2" fmla="*/ 0 h 766292"/>
              <a:gd name="connsiteX3" fmla="*/ 8249324 w 8249324"/>
              <a:gd name="connsiteY3" fmla="*/ 127718 h 766292"/>
              <a:gd name="connsiteX4" fmla="*/ 8249324 w 8249324"/>
              <a:gd name="connsiteY4" fmla="*/ 638574 h 766292"/>
              <a:gd name="connsiteX5" fmla="*/ 8121606 w 8249324"/>
              <a:gd name="connsiteY5" fmla="*/ 766292 h 766292"/>
              <a:gd name="connsiteX6" fmla="*/ 127718 w 8249324"/>
              <a:gd name="connsiteY6" fmla="*/ 766292 h 766292"/>
              <a:gd name="connsiteX7" fmla="*/ 0 w 8249324"/>
              <a:gd name="connsiteY7" fmla="*/ 638574 h 766292"/>
              <a:gd name="connsiteX8" fmla="*/ 0 w 8249324"/>
              <a:gd name="connsiteY8" fmla="*/ 127718 h 76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9324" h="766292">
                <a:moveTo>
                  <a:pt x="0" y="127718"/>
                </a:moveTo>
                <a:cubicBezTo>
                  <a:pt x="0" y="57181"/>
                  <a:pt x="57181" y="0"/>
                  <a:pt x="127718" y="0"/>
                </a:cubicBezTo>
                <a:lnTo>
                  <a:pt x="8121606" y="0"/>
                </a:lnTo>
                <a:cubicBezTo>
                  <a:pt x="8192143" y="0"/>
                  <a:pt x="8249324" y="57181"/>
                  <a:pt x="8249324" y="127718"/>
                </a:cubicBezTo>
                <a:lnTo>
                  <a:pt x="8249324" y="638574"/>
                </a:lnTo>
                <a:cubicBezTo>
                  <a:pt x="8249324" y="709111"/>
                  <a:pt x="8192143" y="766292"/>
                  <a:pt x="8121606" y="766292"/>
                </a:cubicBezTo>
                <a:lnTo>
                  <a:pt x="127718" y="766292"/>
                </a:lnTo>
                <a:cubicBezTo>
                  <a:pt x="57181" y="766292"/>
                  <a:pt x="0" y="709111"/>
                  <a:pt x="0" y="638574"/>
                </a:cubicBezTo>
                <a:lnTo>
                  <a:pt x="0" y="127718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227" tIns="121227" rIns="121227" bIns="121227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i="1" kern="1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Em hãy cho biết khí oxygen tồn tại ở đâu?</a:t>
            </a:r>
            <a:endParaRPr lang="en-US" sz="22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75216" y="1108129"/>
            <a:ext cx="8249324" cy="322345"/>
          </a:xfrm>
          <a:custGeom>
            <a:avLst/>
            <a:gdLst>
              <a:gd name="connsiteX0" fmla="*/ 0 w 8249324"/>
              <a:gd name="connsiteY0" fmla="*/ 0 h 322345"/>
              <a:gd name="connsiteX1" fmla="*/ 8249324 w 8249324"/>
              <a:gd name="connsiteY1" fmla="*/ 0 h 322345"/>
              <a:gd name="connsiteX2" fmla="*/ 8249324 w 8249324"/>
              <a:gd name="connsiteY2" fmla="*/ 322345 h 322345"/>
              <a:gd name="connsiteX3" fmla="*/ 0 w 8249324"/>
              <a:gd name="connsiteY3" fmla="*/ 322345 h 322345"/>
              <a:gd name="connsiteX4" fmla="*/ 0 w 8249324"/>
              <a:gd name="connsiteY4" fmla="*/ 0 h 32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9324" h="322345">
                <a:moveTo>
                  <a:pt x="0" y="0"/>
                </a:moveTo>
                <a:lnTo>
                  <a:pt x="8249324" y="0"/>
                </a:lnTo>
                <a:lnTo>
                  <a:pt x="8249324" y="322345"/>
                </a:lnTo>
                <a:lnTo>
                  <a:pt x="0" y="322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916" tIns="27940" rIns="156464" bIns="27940" numCol="1" spcCol="1270" anchor="t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200" kern="1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Oxygen tồn tại ở không khí, trong nước,….</a:t>
            </a:r>
            <a:endParaRPr lang="en-US" sz="2200" kern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93550" y="1505870"/>
            <a:ext cx="8249324" cy="766292"/>
          </a:xfrm>
          <a:custGeom>
            <a:avLst/>
            <a:gdLst>
              <a:gd name="connsiteX0" fmla="*/ 0 w 8249324"/>
              <a:gd name="connsiteY0" fmla="*/ 127718 h 766292"/>
              <a:gd name="connsiteX1" fmla="*/ 127718 w 8249324"/>
              <a:gd name="connsiteY1" fmla="*/ 0 h 766292"/>
              <a:gd name="connsiteX2" fmla="*/ 8121606 w 8249324"/>
              <a:gd name="connsiteY2" fmla="*/ 0 h 766292"/>
              <a:gd name="connsiteX3" fmla="*/ 8249324 w 8249324"/>
              <a:gd name="connsiteY3" fmla="*/ 127718 h 766292"/>
              <a:gd name="connsiteX4" fmla="*/ 8249324 w 8249324"/>
              <a:gd name="connsiteY4" fmla="*/ 638574 h 766292"/>
              <a:gd name="connsiteX5" fmla="*/ 8121606 w 8249324"/>
              <a:gd name="connsiteY5" fmla="*/ 766292 h 766292"/>
              <a:gd name="connsiteX6" fmla="*/ 127718 w 8249324"/>
              <a:gd name="connsiteY6" fmla="*/ 766292 h 766292"/>
              <a:gd name="connsiteX7" fmla="*/ 0 w 8249324"/>
              <a:gd name="connsiteY7" fmla="*/ 638574 h 766292"/>
              <a:gd name="connsiteX8" fmla="*/ 0 w 8249324"/>
              <a:gd name="connsiteY8" fmla="*/ 127718 h 76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9324" h="766292">
                <a:moveTo>
                  <a:pt x="0" y="127718"/>
                </a:moveTo>
                <a:cubicBezTo>
                  <a:pt x="0" y="57181"/>
                  <a:pt x="57181" y="0"/>
                  <a:pt x="127718" y="0"/>
                </a:cubicBezTo>
                <a:lnTo>
                  <a:pt x="8121606" y="0"/>
                </a:lnTo>
                <a:cubicBezTo>
                  <a:pt x="8192143" y="0"/>
                  <a:pt x="8249324" y="57181"/>
                  <a:pt x="8249324" y="127718"/>
                </a:cubicBezTo>
                <a:lnTo>
                  <a:pt x="8249324" y="638574"/>
                </a:lnTo>
                <a:cubicBezTo>
                  <a:pt x="8249324" y="709111"/>
                  <a:pt x="8192143" y="766292"/>
                  <a:pt x="8121606" y="766292"/>
                </a:cubicBezTo>
                <a:lnTo>
                  <a:pt x="127718" y="766292"/>
                </a:lnTo>
                <a:cubicBezTo>
                  <a:pt x="57181" y="766292"/>
                  <a:pt x="0" y="709111"/>
                  <a:pt x="0" y="638574"/>
                </a:cubicBezTo>
                <a:lnTo>
                  <a:pt x="0" y="127718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3359558"/>
              <a:satOff val="945"/>
              <a:lumOff val="-13530"/>
              <a:alphaOff val="0"/>
            </a:schemeClr>
          </a:fillRef>
          <a:effectRef idx="1">
            <a:schemeClr val="accent5">
              <a:hueOff val="3359558"/>
              <a:satOff val="945"/>
              <a:lumOff val="-135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227" tIns="121227" rIns="121227" bIns="121227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i="1" kern="1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Thường xuyên hít thở khí oxygen trong không khí, em có cảm nhận được màu, mùi, vị của oxygen không?</a:t>
            </a:r>
            <a:endParaRPr lang="en-US" sz="22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93550" y="2414274"/>
            <a:ext cx="8249324" cy="322345"/>
          </a:xfrm>
          <a:custGeom>
            <a:avLst/>
            <a:gdLst>
              <a:gd name="connsiteX0" fmla="*/ 0 w 8249324"/>
              <a:gd name="connsiteY0" fmla="*/ 0 h 322345"/>
              <a:gd name="connsiteX1" fmla="*/ 8249324 w 8249324"/>
              <a:gd name="connsiteY1" fmla="*/ 0 h 322345"/>
              <a:gd name="connsiteX2" fmla="*/ 8249324 w 8249324"/>
              <a:gd name="connsiteY2" fmla="*/ 322345 h 322345"/>
              <a:gd name="connsiteX3" fmla="*/ 0 w 8249324"/>
              <a:gd name="connsiteY3" fmla="*/ 322345 h 322345"/>
              <a:gd name="connsiteX4" fmla="*/ 0 w 8249324"/>
              <a:gd name="connsiteY4" fmla="*/ 0 h 32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9324" h="322345">
                <a:moveTo>
                  <a:pt x="0" y="0"/>
                </a:moveTo>
                <a:lnTo>
                  <a:pt x="8249324" y="0"/>
                </a:lnTo>
                <a:lnTo>
                  <a:pt x="8249324" y="322345"/>
                </a:lnTo>
                <a:lnTo>
                  <a:pt x="0" y="322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916" tIns="27940" rIns="156464" bIns="27940" numCol="1" spcCol="1270" anchor="t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200" kern="1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màu, không mùi, không vị</a:t>
            </a:r>
            <a:endParaRPr lang="en-US" sz="2200" kern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93550" y="2822107"/>
            <a:ext cx="8249324" cy="583000"/>
          </a:xfrm>
          <a:custGeom>
            <a:avLst/>
            <a:gdLst>
              <a:gd name="connsiteX0" fmla="*/ 0 w 8249324"/>
              <a:gd name="connsiteY0" fmla="*/ 127718 h 766292"/>
              <a:gd name="connsiteX1" fmla="*/ 127718 w 8249324"/>
              <a:gd name="connsiteY1" fmla="*/ 0 h 766292"/>
              <a:gd name="connsiteX2" fmla="*/ 8121606 w 8249324"/>
              <a:gd name="connsiteY2" fmla="*/ 0 h 766292"/>
              <a:gd name="connsiteX3" fmla="*/ 8249324 w 8249324"/>
              <a:gd name="connsiteY3" fmla="*/ 127718 h 766292"/>
              <a:gd name="connsiteX4" fmla="*/ 8249324 w 8249324"/>
              <a:gd name="connsiteY4" fmla="*/ 638574 h 766292"/>
              <a:gd name="connsiteX5" fmla="*/ 8121606 w 8249324"/>
              <a:gd name="connsiteY5" fmla="*/ 766292 h 766292"/>
              <a:gd name="connsiteX6" fmla="*/ 127718 w 8249324"/>
              <a:gd name="connsiteY6" fmla="*/ 766292 h 766292"/>
              <a:gd name="connsiteX7" fmla="*/ 0 w 8249324"/>
              <a:gd name="connsiteY7" fmla="*/ 638574 h 766292"/>
              <a:gd name="connsiteX8" fmla="*/ 0 w 8249324"/>
              <a:gd name="connsiteY8" fmla="*/ 127718 h 76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9324" h="766292">
                <a:moveTo>
                  <a:pt x="0" y="127718"/>
                </a:moveTo>
                <a:cubicBezTo>
                  <a:pt x="0" y="57181"/>
                  <a:pt x="57181" y="0"/>
                  <a:pt x="127718" y="0"/>
                </a:cubicBezTo>
                <a:lnTo>
                  <a:pt x="8121606" y="0"/>
                </a:lnTo>
                <a:cubicBezTo>
                  <a:pt x="8192143" y="0"/>
                  <a:pt x="8249324" y="57181"/>
                  <a:pt x="8249324" y="127718"/>
                </a:cubicBezTo>
                <a:lnTo>
                  <a:pt x="8249324" y="638574"/>
                </a:lnTo>
                <a:cubicBezTo>
                  <a:pt x="8249324" y="709111"/>
                  <a:pt x="8192143" y="766292"/>
                  <a:pt x="8121606" y="766292"/>
                </a:cubicBezTo>
                <a:lnTo>
                  <a:pt x="127718" y="766292"/>
                </a:lnTo>
                <a:cubicBezTo>
                  <a:pt x="57181" y="766292"/>
                  <a:pt x="0" y="709111"/>
                  <a:pt x="0" y="638574"/>
                </a:cubicBezTo>
                <a:lnTo>
                  <a:pt x="0" y="127718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6719117"/>
              <a:satOff val="1889"/>
              <a:lumOff val="-27060"/>
              <a:alphaOff val="0"/>
            </a:schemeClr>
          </a:fillRef>
          <a:effectRef idx="1">
            <a:schemeClr val="accent5">
              <a:hueOff val="6719117"/>
              <a:satOff val="1889"/>
              <a:lumOff val="-2706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227" tIns="121227" rIns="121227" bIns="121227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i="1" kern="1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Tại sao các đầm nuôi tôm thường lắp hệ thống quạt nước?</a:t>
            </a:r>
            <a:endParaRPr lang="en-US" sz="22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75216" y="3581451"/>
            <a:ext cx="8367658" cy="1401783"/>
          </a:xfrm>
          <a:custGeom>
            <a:avLst/>
            <a:gdLst>
              <a:gd name="connsiteX0" fmla="*/ 0 w 8249324"/>
              <a:gd name="connsiteY0" fmla="*/ 0 h 1118729"/>
              <a:gd name="connsiteX1" fmla="*/ 8249324 w 8249324"/>
              <a:gd name="connsiteY1" fmla="*/ 0 h 1118729"/>
              <a:gd name="connsiteX2" fmla="*/ 8249324 w 8249324"/>
              <a:gd name="connsiteY2" fmla="*/ 1118729 h 1118729"/>
              <a:gd name="connsiteX3" fmla="*/ 0 w 8249324"/>
              <a:gd name="connsiteY3" fmla="*/ 1118729 h 1118729"/>
              <a:gd name="connsiteX4" fmla="*/ 0 w 8249324"/>
              <a:gd name="connsiteY4" fmla="*/ 0 h 111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9324" h="1118729">
                <a:moveTo>
                  <a:pt x="0" y="0"/>
                </a:moveTo>
                <a:lnTo>
                  <a:pt x="8249324" y="0"/>
                </a:lnTo>
                <a:lnTo>
                  <a:pt x="8249324" y="1118729"/>
                </a:lnTo>
                <a:lnTo>
                  <a:pt x="0" y="11187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916" tIns="27940" rIns="156464" bIns="27940" numCol="1" spcCol="1270" anchor="t" anchorCtr="0">
            <a:noAutofit/>
          </a:bodyPr>
          <a:lstStyle/>
          <a:p>
            <a:pPr marL="228600" lvl="1" indent="-228600" algn="just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200" kern="1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oxygen ít tan trong nước và việc nuôi tôm, cá số lượng lớn làm cho lượng oxygen trong ao đầm nuôi rất ít =&gt; sục khí liên tục vào nước giúp cho oxygen tan nhiều hơn trong nước, từ đó cá tôm có đủ oxygen để hô hấp.</a:t>
            </a:r>
            <a:endParaRPr lang="en-US" sz="2200" kern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ED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/>
          <p:nvPr/>
        </p:nvSpPr>
        <p:spPr>
          <a:xfrm>
            <a:off x="682755" y="265227"/>
            <a:ext cx="2269863" cy="4784511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C3CE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57" name="Google Shape;257;p31"/>
          <p:cNvSpPr txBox="1">
            <a:spLocks noGrp="1"/>
          </p:cNvSpPr>
          <p:nvPr>
            <p:ph type="body" idx="4294967295"/>
          </p:nvPr>
        </p:nvSpPr>
        <p:spPr>
          <a:xfrm>
            <a:off x="3528510" y="1542946"/>
            <a:ext cx="4959274" cy="237831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88900" indent="0" algn="just">
              <a:buNone/>
            </a:pPr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Oxygen là chất khí, không màu, không mùi, không vị, nặng hơn không khí, ít tan trong nước (1l nước ở 20</a:t>
            </a:r>
            <a:r>
              <a:rPr lang="en-US" sz="2400" i="1" baseline="300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C, atm hòa </a:t>
            </a:r>
            <a:r>
              <a:rPr lang="en-US" sz="2400" i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 </a:t>
            </a:r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 31 ml khí oxygen)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558687" y="288883"/>
            <a:ext cx="2518000" cy="4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00" b="1" smtClean="0">
                <a:solidFill>
                  <a:srgbClr val="FF0000"/>
                </a:solidFill>
                <a:latin typeface="Arial" panose="020B0604020202020204" pitchFamily="34" charset="0"/>
                <a:ea typeface="Muli Regular"/>
                <a:cs typeface="Arial" panose="020B0604020202020204" pitchFamily="34" charset="0"/>
                <a:sym typeface="Muli Regular"/>
              </a:rPr>
              <a:t>Kết luận</a:t>
            </a:r>
            <a:endParaRPr sz="3000" b="1">
              <a:solidFill>
                <a:srgbClr val="FF0000"/>
              </a:solidFill>
              <a:latin typeface="Arial" panose="020B0604020202020204" pitchFamily="34" charset="0"/>
              <a:ea typeface="Muli Regular"/>
              <a:cs typeface="Arial" panose="020B0604020202020204" pitchFamily="34" charset="0"/>
              <a:sym typeface="Muli Regular"/>
            </a:endParaRPr>
          </a:p>
        </p:txBody>
      </p:sp>
      <p:sp>
        <p:nvSpPr>
          <p:cNvPr id="259" name="Google Shape;259;p31"/>
          <p:cNvSpPr txBox="1">
            <a:spLocks noGrp="1"/>
          </p:cNvSpPr>
          <p:nvPr>
            <p:ph type="sldNum" idx="12"/>
          </p:nvPr>
        </p:nvSpPr>
        <p:spPr>
          <a:xfrm>
            <a:off x="-1524000" y="5171083"/>
            <a:ext cx="121920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7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build="p"/>
      <p:bldP spid="2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-1524000" y="5171083"/>
            <a:ext cx="121920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61023" y="268926"/>
            <a:ext cx="6221954" cy="6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Tầm quan trọng của oxygen</a:t>
            </a:r>
            <a:endParaRPr lang="en-US" alt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78604" y="808251"/>
            <a:ext cx="6221954" cy="6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just"/>
            <a:r>
              <a:rPr lang="en-US" altLang="en-US" sz="22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Vai trò của oxygen với sự sống</a:t>
            </a:r>
            <a:endParaRPr lang="en-US" altLang="en-US" sz="22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82825" y="1546408"/>
            <a:ext cx="5467126" cy="125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just"/>
            <a:r>
              <a:rPr lang="en-US" altLang="en-US" sz="22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thi: </a:t>
            </a:r>
            <a:r>
              <a:rPr lang="en-US" altLang="en-US" sz="2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tay bóp chặt mũi lại và phồng  má ra. Ai nín thở được lâu nhất sẽ giành chiến thắng</a:t>
            </a:r>
            <a:endParaRPr lang="en-US" altLang="en-US" sz="22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51821" y="2402282"/>
            <a:ext cx="2226833" cy="1192656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thử </a:t>
            </a:r>
            <a:r>
              <a:rPr lang="en-GB" sz="26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endParaRPr lang="en-US" sz="2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846" y="2881131"/>
            <a:ext cx="2590797" cy="1893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-1524000" y="5171083"/>
            <a:ext cx="121920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1409251" y="677731"/>
            <a:ext cx="6494565" cy="3817966"/>
            <a:chOff x="1409251" y="677731"/>
            <a:chExt cx="6494565" cy="3817966"/>
          </a:xfrm>
        </p:grpSpPr>
        <p:sp>
          <p:nvSpPr>
            <p:cNvPr id="3" name="Cloud Callout 2"/>
            <p:cNvSpPr/>
            <p:nvPr/>
          </p:nvSpPr>
          <p:spPr>
            <a:xfrm>
              <a:off x="1409251" y="677731"/>
              <a:ext cx="4399876" cy="2002852"/>
            </a:xfrm>
            <a:prstGeom prst="cloudCallout">
              <a:avLst>
                <a:gd name="adj1" fmla="val 48682"/>
                <a:gd name="adj2" fmla="val 4893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58793" y="1078992"/>
              <a:ext cx="390079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 người có thể ngừng hoạt động hô hấp không? Vì sao?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 descr="Những icon đẹp cute, đáng yêu, dí dỏm nhấ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42753" y="2798918"/>
              <a:ext cx="1961063" cy="1696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ickl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702</Words>
  <Application>Microsoft Office PowerPoint</Application>
  <PresentationFormat>On-screen Show (16:9)</PresentationFormat>
  <Paragraphs>79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Times New Roman</vt:lpstr>
      <vt:lpstr>Muli</vt:lpstr>
      <vt:lpstr>Muli Regular</vt:lpstr>
      <vt:lpstr>Calibri</vt:lpstr>
      <vt:lpstr>Amatic SC</vt:lpstr>
      <vt:lpstr>Quickly template</vt:lpstr>
      <vt:lpstr>CHỦ ĐỀ 3: OXYGEN VÀ KHÔNG KHÍ</vt:lpstr>
      <vt:lpstr>PowerPoint Presentation</vt:lpstr>
      <vt:lpstr>Bài 9: OXYGEN</vt:lpstr>
      <vt:lpstr>Mục tiêu bài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Admin</cp:lastModifiedBy>
  <cp:revision>23</cp:revision>
  <dcterms:modified xsi:type="dcterms:W3CDTF">2021-07-22T08:36:08Z</dcterms:modified>
</cp:coreProperties>
</file>