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36"/>
  </p:notesMasterIdLst>
  <p:sldIdLst>
    <p:sldId id="256" r:id="rId2"/>
    <p:sldId id="257" r:id="rId3"/>
    <p:sldId id="258" r:id="rId4"/>
    <p:sldId id="259" r:id="rId5"/>
    <p:sldId id="260" r:id="rId6"/>
    <p:sldId id="261" r:id="rId7"/>
    <p:sldId id="295" r:id="rId8"/>
    <p:sldId id="262" r:id="rId9"/>
    <p:sldId id="263" r:id="rId10"/>
    <p:sldId id="296" r:id="rId11"/>
    <p:sldId id="299" r:id="rId12"/>
    <p:sldId id="300" r:id="rId13"/>
    <p:sldId id="301" r:id="rId14"/>
    <p:sldId id="302" r:id="rId15"/>
    <p:sldId id="264" r:id="rId16"/>
    <p:sldId id="304" r:id="rId17"/>
    <p:sldId id="303" r:id="rId18"/>
    <p:sldId id="265" r:id="rId19"/>
    <p:sldId id="305" r:id="rId20"/>
    <p:sldId id="269" r:id="rId21"/>
    <p:sldId id="267" r:id="rId22"/>
    <p:sldId id="306" r:id="rId23"/>
    <p:sldId id="307" r:id="rId24"/>
    <p:sldId id="308" r:id="rId25"/>
    <p:sldId id="268" r:id="rId26"/>
    <p:sldId id="309" r:id="rId27"/>
    <p:sldId id="310" r:id="rId28"/>
    <p:sldId id="270" r:id="rId29"/>
    <p:sldId id="311" r:id="rId30"/>
    <p:sldId id="272" r:id="rId31"/>
    <p:sldId id="312" r:id="rId32"/>
    <p:sldId id="313" r:id="rId33"/>
    <p:sldId id="273" r:id="rId34"/>
    <p:sldId id="276" r:id="rId35"/>
  </p:sldIdLst>
  <p:sldSz cx="9144000" cy="5143500" type="screen16x9"/>
  <p:notesSz cx="6858000" cy="9144000"/>
  <p:embeddedFontLst>
    <p:embeddedFont>
      <p:font typeface="Neuton" panose="020B0604020202020204" charset="0"/>
      <p:regular r:id="rId37"/>
      <p:bold r:id="rId38"/>
      <p:italic r:id="rId39"/>
    </p:embeddedFont>
    <p:embeddedFont>
      <p:font typeface="Yellowtail" panose="020B0604020202020204" charset="0"/>
      <p:regular r:id="rId40"/>
    </p:embeddedFont>
    <p:embeddedFont>
      <p:font typeface="Calibri" panose="020F0502020204030204" pitchFamily="34" charset="0"/>
      <p:regular r:id="rId41"/>
      <p:bold r:id="rId42"/>
      <p:italic r:id="rId43"/>
      <p:boldItalic r:id="rId44"/>
    </p:embeddedFont>
    <p:embeddedFont>
      <p:font typeface="Comic Sans MS" panose="030F0702030302020204" pitchFamily="66" charset="0"/>
      <p:regular r:id="rId45"/>
      <p:bold r:id="rId46"/>
      <p:italic r:id="rId47"/>
      <p:boldItalic r:id="rId48"/>
    </p:embeddedFont>
    <p:embeddedFont>
      <p:font typeface="Muli" panose="020B060402020202020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BC8E19A-50D1-4AEF-AA29-0A6F2DA93EA0}">
  <a:tblStyle styleId="{2BC8E19A-50D1-4AEF-AA29-0A6F2DA93EA0}"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D287F41-4A94-45BB-B5AB-D9B2F0D40E49}"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93" d="100"/>
          <a:sy n="93" d="100"/>
        </p:scale>
        <p:origin x="50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77377942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5019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9342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9911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4072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2085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4239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2083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3819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35ed75ccf_0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2" name="Google Shape;832;g35ed75ccf_0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2566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0333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6126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2862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0643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8672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1531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1333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7419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192225" y="1991825"/>
            <a:ext cx="4759500" cy="1159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5600"/>
              <a:buNone/>
              <a:defRPr sz="5600">
                <a:solidFill>
                  <a:schemeClr val="lt1"/>
                </a:solidFill>
              </a:defRPr>
            </a:lvl1pPr>
            <a:lvl2pPr lvl="1" algn="ctr">
              <a:spcBef>
                <a:spcPts val="0"/>
              </a:spcBef>
              <a:spcAft>
                <a:spcPts val="0"/>
              </a:spcAft>
              <a:buClr>
                <a:schemeClr val="lt1"/>
              </a:buClr>
              <a:buSzPts val="5600"/>
              <a:buNone/>
              <a:defRPr sz="5600">
                <a:solidFill>
                  <a:schemeClr val="lt1"/>
                </a:solidFill>
              </a:defRPr>
            </a:lvl2pPr>
            <a:lvl3pPr lvl="2" algn="ctr">
              <a:spcBef>
                <a:spcPts val="0"/>
              </a:spcBef>
              <a:spcAft>
                <a:spcPts val="0"/>
              </a:spcAft>
              <a:buClr>
                <a:schemeClr val="lt1"/>
              </a:buClr>
              <a:buSzPts val="5600"/>
              <a:buNone/>
              <a:defRPr sz="5600">
                <a:solidFill>
                  <a:schemeClr val="lt1"/>
                </a:solidFill>
              </a:defRPr>
            </a:lvl3pPr>
            <a:lvl4pPr lvl="3" algn="ctr">
              <a:spcBef>
                <a:spcPts val="0"/>
              </a:spcBef>
              <a:spcAft>
                <a:spcPts val="0"/>
              </a:spcAft>
              <a:buClr>
                <a:schemeClr val="lt1"/>
              </a:buClr>
              <a:buSzPts val="5600"/>
              <a:buNone/>
              <a:defRPr sz="5600">
                <a:solidFill>
                  <a:schemeClr val="lt1"/>
                </a:solidFill>
              </a:defRPr>
            </a:lvl4pPr>
            <a:lvl5pPr lvl="4" algn="ctr">
              <a:spcBef>
                <a:spcPts val="0"/>
              </a:spcBef>
              <a:spcAft>
                <a:spcPts val="0"/>
              </a:spcAft>
              <a:buClr>
                <a:schemeClr val="lt1"/>
              </a:buClr>
              <a:buSzPts val="5600"/>
              <a:buNone/>
              <a:defRPr sz="5600">
                <a:solidFill>
                  <a:schemeClr val="lt1"/>
                </a:solidFill>
              </a:defRPr>
            </a:lvl5pPr>
            <a:lvl6pPr lvl="5" algn="ctr">
              <a:spcBef>
                <a:spcPts val="0"/>
              </a:spcBef>
              <a:spcAft>
                <a:spcPts val="0"/>
              </a:spcAft>
              <a:buClr>
                <a:schemeClr val="lt1"/>
              </a:buClr>
              <a:buSzPts val="5600"/>
              <a:buNone/>
              <a:defRPr sz="5600">
                <a:solidFill>
                  <a:schemeClr val="lt1"/>
                </a:solidFill>
              </a:defRPr>
            </a:lvl6pPr>
            <a:lvl7pPr lvl="6" algn="ctr">
              <a:spcBef>
                <a:spcPts val="0"/>
              </a:spcBef>
              <a:spcAft>
                <a:spcPts val="0"/>
              </a:spcAft>
              <a:buClr>
                <a:schemeClr val="lt1"/>
              </a:buClr>
              <a:buSzPts val="5600"/>
              <a:buNone/>
              <a:defRPr sz="5600">
                <a:solidFill>
                  <a:schemeClr val="lt1"/>
                </a:solidFill>
              </a:defRPr>
            </a:lvl7pPr>
            <a:lvl8pPr lvl="7" algn="ctr">
              <a:spcBef>
                <a:spcPts val="0"/>
              </a:spcBef>
              <a:spcAft>
                <a:spcPts val="0"/>
              </a:spcAft>
              <a:buClr>
                <a:schemeClr val="lt1"/>
              </a:buClr>
              <a:buSzPts val="5600"/>
              <a:buNone/>
              <a:defRPr sz="5600">
                <a:solidFill>
                  <a:schemeClr val="lt1"/>
                </a:solidFill>
              </a:defRPr>
            </a:lvl8pPr>
            <a:lvl9pPr lvl="8" algn="ctr">
              <a:spcBef>
                <a:spcPts val="0"/>
              </a:spcBef>
              <a:spcAft>
                <a:spcPts val="0"/>
              </a:spcAft>
              <a:buClr>
                <a:schemeClr val="lt1"/>
              </a:buClr>
              <a:buSzPts val="5600"/>
              <a:buNone/>
              <a:defRPr sz="5600">
                <a:solidFill>
                  <a:schemeClr val="lt1"/>
                </a:solidFill>
              </a:defRPr>
            </a:lvl9pPr>
          </a:lstStyle>
          <a:p>
            <a:endParaRPr/>
          </a:p>
        </p:txBody>
      </p:sp>
      <p:grpSp>
        <p:nvGrpSpPr>
          <p:cNvPr id="11" name="Google Shape;11;p2"/>
          <p:cNvGrpSpPr/>
          <p:nvPr/>
        </p:nvGrpSpPr>
        <p:grpSpPr>
          <a:xfrm rot="-5400000">
            <a:off x="1853066" y="1584395"/>
            <a:ext cx="1401157" cy="5259705"/>
            <a:chOff x="818425" y="238125"/>
            <a:chExt cx="1395575" cy="5238750"/>
          </a:xfrm>
        </p:grpSpPr>
        <p:sp>
          <p:nvSpPr>
            <p:cNvPr id="12" name="Google Shape;12;p2"/>
            <p:cNvSpPr/>
            <p:nvPr/>
          </p:nvSpPr>
          <p:spPr>
            <a:xfrm>
              <a:off x="1253650" y="245150"/>
              <a:ext cx="731300" cy="1178875"/>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818425" y="1334150"/>
              <a:ext cx="925100" cy="1370950"/>
              <a:chOff x="3112200" y="1334150"/>
              <a:chExt cx="925100" cy="1370950"/>
            </a:xfrm>
          </p:grpSpPr>
          <p:sp>
            <p:nvSpPr>
              <p:cNvPr id="14" name="Google Shape;14;p2"/>
              <p:cNvSpPr/>
              <p:nvPr/>
            </p:nvSpPr>
            <p:spPr>
              <a:xfrm>
                <a:off x="3173850" y="1334150"/>
                <a:ext cx="819400" cy="1279300"/>
              </a:xfrm>
              <a:custGeom>
                <a:avLst/>
                <a:gdLst/>
                <a:ahLst/>
                <a:cxnLst/>
                <a:rect l="l" t="t" r="r" b="b"/>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757125" y="2555275"/>
                <a:ext cx="58150" cy="59950"/>
              </a:xfrm>
              <a:custGeom>
                <a:avLst/>
                <a:gdLst/>
                <a:ahLst/>
                <a:cxnLst/>
                <a:rect l="l" t="t" r="r" b="b"/>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764150" y="2631050"/>
                <a:ext cx="75800" cy="74050"/>
              </a:xfrm>
              <a:custGeom>
                <a:avLst/>
                <a:gdLst/>
                <a:ahLst/>
                <a:cxnLst/>
                <a:rect l="l" t="t" r="r" b="b"/>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852275" y="2620475"/>
                <a:ext cx="65200" cy="68750"/>
              </a:xfrm>
              <a:custGeom>
                <a:avLst/>
                <a:gdLst/>
                <a:ahLst/>
                <a:cxnLst/>
                <a:rect l="l" t="t" r="r" b="b"/>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883975" y="2544725"/>
                <a:ext cx="67000" cy="68725"/>
              </a:xfrm>
              <a:custGeom>
                <a:avLst/>
                <a:gdLst/>
                <a:ahLst/>
                <a:cxnLst/>
                <a:rect l="l" t="t" r="r" b="b"/>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876925" y="2454850"/>
                <a:ext cx="56425" cy="61700"/>
              </a:xfrm>
              <a:custGeom>
                <a:avLst/>
                <a:gdLst/>
                <a:ahLst/>
                <a:cxnLst/>
                <a:rect l="l" t="t" r="r" b="b"/>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674300" y="2435450"/>
                <a:ext cx="45825" cy="47625"/>
              </a:xfrm>
              <a:custGeom>
                <a:avLst/>
                <a:gdLst/>
                <a:ahLst/>
                <a:cxnLst/>
                <a:rect l="l" t="t" r="r" b="b"/>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834650" y="2060125"/>
                <a:ext cx="72275" cy="61700"/>
              </a:xfrm>
              <a:custGeom>
                <a:avLst/>
                <a:gdLst/>
                <a:ahLst/>
                <a:cxnLst/>
                <a:rect l="l" t="t" r="r" b="b"/>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973850" y="1963225"/>
                <a:ext cx="63450" cy="66975"/>
              </a:xfrm>
              <a:custGeom>
                <a:avLst/>
                <a:gdLst/>
                <a:ahLst/>
                <a:cxnLst/>
                <a:rect l="l" t="t" r="r" b="b"/>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942125" y="1933250"/>
                <a:ext cx="51125" cy="42325"/>
              </a:xfrm>
              <a:custGeom>
                <a:avLst/>
                <a:gdLst/>
                <a:ahLst/>
                <a:cxnLst/>
                <a:rect l="l" t="t" r="r" b="b"/>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353600" y="2167625"/>
                <a:ext cx="51125" cy="51125"/>
              </a:xfrm>
              <a:custGeom>
                <a:avLst/>
                <a:gdLst/>
                <a:ahLst/>
                <a:cxnLst/>
                <a:rect l="l" t="t" r="r" b="b"/>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411750" y="2151775"/>
                <a:ext cx="31725" cy="24675"/>
              </a:xfrm>
              <a:custGeom>
                <a:avLst/>
                <a:gdLst/>
                <a:ahLst/>
                <a:cxnLst/>
                <a:rect l="l" t="t" r="r" b="b"/>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112200" y="1920925"/>
                <a:ext cx="54625" cy="54650"/>
              </a:xfrm>
              <a:custGeom>
                <a:avLst/>
                <a:gdLst/>
                <a:ahLst/>
                <a:cxnLst/>
                <a:rect l="l" t="t" r="r" b="b"/>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150950" y="1836350"/>
                <a:ext cx="75800" cy="70500"/>
              </a:xfrm>
              <a:custGeom>
                <a:avLst/>
                <a:gdLst/>
                <a:ahLst/>
                <a:cxnLst/>
                <a:rect l="l" t="t" r="r" b="b"/>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182675" y="1952650"/>
                <a:ext cx="40550" cy="38775"/>
              </a:xfrm>
              <a:custGeom>
                <a:avLst/>
                <a:gdLst/>
                <a:ahLst/>
                <a:cxnLst/>
                <a:rect l="l" t="t" r="r" b="b"/>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709525" y="1667175"/>
                <a:ext cx="58175" cy="59950"/>
              </a:xfrm>
              <a:custGeom>
                <a:avLst/>
                <a:gdLst/>
                <a:ahLst/>
                <a:cxnLst/>
                <a:rect l="l" t="t" r="r" b="b"/>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767675" y="1591400"/>
                <a:ext cx="52900" cy="52900"/>
              </a:xfrm>
              <a:custGeom>
                <a:avLst/>
                <a:gdLst/>
                <a:ahLst/>
                <a:cxnLst/>
                <a:rect l="l" t="t" r="r" b="b"/>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813500" y="1635475"/>
                <a:ext cx="35275" cy="40550"/>
              </a:xfrm>
              <a:custGeom>
                <a:avLst/>
                <a:gdLst/>
                <a:ahLst/>
                <a:cxnLst/>
                <a:rect l="l" t="t" r="r" b="b"/>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774725" y="1668950"/>
                <a:ext cx="51125" cy="45825"/>
              </a:xfrm>
              <a:custGeom>
                <a:avLst/>
                <a:gdLst/>
                <a:ahLst/>
                <a:cxnLst/>
                <a:rect l="l" t="t" r="r" b="b"/>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33;p2"/>
            <p:cNvSpPr/>
            <p:nvPr/>
          </p:nvSpPr>
          <p:spPr>
            <a:xfrm>
              <a:off x="1177875" y="2516525"/>
              <a:ext cx="652000" cy="1566525"/>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4;p2"/>
            <p:cNvGrpSpPr/>
            <p:nvPr/>
          </p:nvGrpSpPr>
          <p:grpSpPr>
            <a:xfrm>
              <a:off x="1583150" y="1350000"/>
              <a:ext cx="216775" cy="269625"/>
              <a:chOff x="3876925" y="1350000"/>
              <a:chExt cx="216775" cy="269625"/>
            </a:xfrm>
          </p:grpSpPr>
          <p:sp>
            <p:nvSpPr>
              <p:cNvPr id="35" name="Google Shape;35;p2"/>
              <p:cNvSpPr/>
              <p:nvPr/>
            </p:nvSpPr>
            <p:spPr>
              <a:xfrm>
                <a:off x="3876925" y="1350000"/>
                <a:ext cx="216775" cy="269625"/>
              </a:xfrm>
              <a:custGeom>
                <a:avLst/>
                <a:gdLst/>
                <a:ahLst/>
                <a:cxnLst/>
                <a:rect l="l" t="t" r="r" b="b"/>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7C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876925" y="1350000"/>
                <a:ext cx="216775" cy="269625"/>
              </a:xfrm>
              <a:custGeom>
                <a:avLst/>
                <a:gdLst/>
                <a:ahLst/>
                <a:cxnLst/>
                <a:rect l="l" t="t" r="r" b="b"/>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940375" y="1512125"/>
                <a:ext cx="31725" cy="75800"/>
              </a:xfrm>
              <a:custGeom>
                <a:avLst/>
                <a:gdLst/>
                <a:ahLst/>
                <a:cxnLst/>
                <a:rect l="l" t="t" r="r" b="b"/>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954475" y="1404625"/>
                <a:ext cx="22925" cy="65225"/>
              </a:xfrm>
              <a:custGeom>
                <a:avLst/>
                <a:gdLst/>
                <a:ahLst/>
                <a:cxnLst/>
                <a:rect l="l" t="t" r="r" b="b"/>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899850" y="1462775"/>
                <a:ext cx="56400" cy="29975"/>
              </a:xfrm>
              <a:custGeom>
                <a:avLst/>
                <a:gdLst/>
                <a:ahLst/>
                <a:cxnLst/>
                <a:rect l="l" t="t" r="r" b="b"/>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40;p2"/>
            <p:cNvSpPr/>
            <p:nvPr/>
          </p:nvSpPr>
          <p:spPr>
            <a:xfrm>
              <a:off x="1086250" y="2701550"/>
              <a:ext cx="237900" cy="313675"/>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924150" y="1106825"/>
              <a:ext cx="244950" cy="345400"/>
            </a:xfrm>
            <a:custGeom>
              <a:avLst/>
              <a:gdLst/>
              <a:ahLst/>
              <a:cxnLst/>
              <a:rect l="l" t="t" r="r" b="b"/>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750550" y="2135900"/>
              <a:ext cx="260825" cy="227350"/>
            </a:xfrm>
            <a:custGeom>
              <a:avLst/>
              <a:gdLst/>
              <a:ahLst/>
              <a:cxnLst/>
              <a:rect l="l" t="t" r="r" b="b"/>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133825" y="238125"/>
              <a:ext cx="246725" cy="246700"/>
            </a:xfrm>
            <a:custGeom>
              <a:avLst/>
              <a:gdLst/>
              <a:ahLst/>
              <a:cxnLst/>
              <a:rect l="l" t="t" r="r" b="b"/>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 name="Google Shape;44;p2"/>
            <p:cNvGrpSpPr/>
            <p:nvPr/>
          </p:nvGrpSpPr>
          <p:grpSpPr>
            <a:xfrm>
              <a:off x="1863325" y="2900650"/>
              <a:ext cx="206200" cy="244975"/>
              <a:chOff x="4157100" y="2900650"/>
              <a:chExt cx="206200" cy="244975"/>
            </a:xfrm>
          </p:grpSpPr>
          <p:sp>
            <p:nvSpPr>
              <p:cNvPr id="45" name="Google Shape;45;p2"/>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48;p2"/>
            <p:cNvGrpSpPr/>
            <p:nvPr/>
          </p:nvGrpSpPr>
          <p:grpSpPr>
            <a:xfrm>
              <a:off x="1923250" y="773800"/>
              <a:ext cx="290750" cy="361250"/>
              <a:chOff x="4217025" y="773800"/>
              <a:chExt cx="290750" cy="361250"/>
            </a:xfrm>
          </p:grpSpPr>
          <p:sp>
            <p:nvSpPr>
              <p:cNvPr id="49" name="Google Shape;49;p2"/>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a:off x="959375" y="2320925"/>
              <a:ext cx="149800" cy="299575"/>
              <a:chOff x="3253150" y="2320925"/>
              <a:chExt cx="149800" cy="299575"/>
            </a:xfrm>
          </p:grpSpPr>
          <p:sp>
            <p:nvSpPr>
              <p:cNvPr id="53" name="Google Shape;53;p2"/>
              <p:cNvSpPr/>
              <p:nvPr/>
            </p:nvSpPr>
            <p:spPr>
              <a:xfrm>
                <a:off x="3290150" y="2476000"/>
                <a:ext cx="112800" cy="144500"/>
              </a:xfrm>
              <a:custGeom>
                <a:avLst/>
                <a:gdLst/>
                <a:ahLst/>
                <a:cxnLst/>
                <a:rect l="l" t="t" r="r" b="b"/>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253150" y="2320925"/>
                <a:ext cx="100475" cy="130425"/>
              </a:xfrm>
              <a:custGeom>
                <a:avLst/>
                <a:gdLst/>
                <a:ahLst/>
                <a:cxnLst/>
                <a:rect l="l" t="t" r="r" b="b"/>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55;p2"/>
            <p:cNvGrpSpPr/>
            <p:nvPr/>
          </p:nvGrpSpPr>
          <p:grpSpPr>
            <a:xfrm>
              <a:off x="1193750" y="3986125"/>
              <a:ext cx="766525" cy="1452000"/>
              <a:chOff x="3487525" y="3986125"/>
              <a:chExt cx="766525" cy="1452000"/>
            </a:xfrm>
          </p:grpSpPr>
          <p:sp>
            <p:nvSpPr>
              <p:cNvPr id="56" name="Google Shape;56;p2"/>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2"/>
            <p:cNvSpPr/>
            <p:nvPr/>
          </p:nvSpPr>
          <p:spPr>
            <a:xfrm>
              <a:off x="1660700" y="3957925"/>
              <a:ext cx="244950" cy="246725"/>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971725" y="3707700"/>
              <a:ext cx="220275" cy="341875"/>
            </a:xfrm>
            <a:custGeom>
              <a:avLst/>
              <a:gdLst/>
              <a:ahLst/>
              <a:cxnLst/>
              <a:rect l="l" t="t" r="r" b="b"/>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016625" y="4890075"/>
              <a:ext cx="119850" cy="586800"/>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2"/>
            <p:cNvGrpSpPr/>
            <p:nvPr/>
          </p:nvGrpSpPr>
          <p:grpSpPr>
            <a:xfrm>
              <a:off x="1216650" y="5036325"/>
              <a:ext cx="169175" cy="269650"/>
              <a:chOff x="3510425" y="5036325"/>
              <a:chExt cx="169175" cy="269650"/>
            </a:xfrm>
          </p:grpSpPr>
          <p:sp>
            <p:nvSpPr>
              <p:cNvPr id="64" name="Google Shape;64;p2"/>
              <p:cNvSpPr/>
              <p:nvPr/>
            </p:nvSpPr>
            <p:spPr>
              <a:xfrm>
                <a:off x="3510425" y="5105050"/>
                <a:ext cx="86350" cy="77575"/>
              </a:xfrm>
              <a:custGeom>
                <a:avLst/>
                <a:gdLst/>
                <a:ahLst/>
                <a:cxnLst/>
                <a:rect l="l" t="t" r="r" b="b"/>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3602050" y="5157925"/>
                <a:ext cx="66975" cy="63450"/>
              </a:xfrm>
              <a:custGeom>
                <a:avLst/>
                <a:gdLst/>
                <a:ahLst/>
                <a:cxnLst/>
                <a:rect l="l" t="t" r="r" b="b"/>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538625" y="5221350"/>
                <a:ext cx="82825" cy="84625"/>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3640825" y="5036325"/>
                <a:ext cx="38775" cy="42325"/>
              </a:xfrm>
              <a:custGeom>
                <a:avLst/>
                <a:gdLst/>
                <a:ahLst/>
                <a:cxnLst/>
                <a:rect l="l" t="t" r="r" b="b"/>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 name="Google Shape;68;p2"/>
          <p:cNvGrpSpPr/>
          <p:nvPr/>
        </p:nvGrpSpPr>
        <p:grpSpPr>
          <a:xfrm rot="5400000">
            <a:off x="5889766" y="-1700680"/>
            <a:ext cx="1401157" cy="5259705"/>
            <a:chOff x="818425" y="238125"/>
            <a:chExt cx="1395575" cy="5238750"/>
          </a:xfrm>
        </p:grpSpPr>
        <p:sp>
          <p:nvSpPr>
            <p:cNvPr id="69" name="Google Shape;69;p2"/>
            <p:cNvSpPr/>
            <p:nvPr/>
          </p:nvSpPr>
          <p:spPr>
            <a:xfrm>
              <a:off x="1253650" y="245150"/>
              <a:ext cx="731300" cy="1178875"/>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70;p2"/>
            <p:cNvGrpSpPr/>
            <p:nvPr/>
          </p:nvGrpSpPr>
          <p:grpSpPr>
            <a:xfrm>
              <a:off x="818425" y="1334150"/>
              <a:ext cx="925100" cy="1370950"/>
              <a:chOff x="3112200" y="1334150"/>
              <a:chExt cx="925100" cy="1370950"/>
            </a:xfrm>
          </p:grpSpPr>
          <p:sp>
            <p:nvSpPr>
              <p:cNvPr id="71" name="Google Shape;71;p2"/>
              <p:cNvSpPr/>
              <p:nvPr/>
            </p:nvSpPr>
            <p:spPr>
              <a:xfrm>
                <a:off x="3173850" y="1334150"/>
                <a:ext cx="819400" cy="1279300"/>
              </a:xfrm>
              <a:custGeom>
                <a:avLst/>
                <a:gdLst/>
                <a:ahLst/>
                <a:cxnLst/>
                <a:rect l="l" t="t" r="r" b="b"/>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3757125" y="2555275"/>
                <a:ext cx="58150" cy="59950"/>
              </a:xfrm>
              <a:custGeom>
                <a:avLst/>
                <a:gdLst/>
                <a:ahLst/>
                <a:cxnLst/>
                <a:rect l="l" t="t" r="r" b="b"/>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764150" y="2631050"/>
                <a:ext cx="75800" cy="74050"/>
              </a:xfrm>
              <a:custGeom>
                <a:avLst/>
                <a:gdLst/>
                <a:ahLst/>
                <a:cxnLst/>
                <a:rect l="l" t="t" r="r" b="b"/>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852275" y="2620475"/>
                <a:ext cx="65200" cy="68750"/>
              </a:xfrm>
              <a:custGeom>
                <a:avLst/>
                <a:gdLst/>
                <a:ahLst/>
                <a:cxnLst/>
                <a:rect l="l" t="t" r="r" b="b"/>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883975" y="2544725"/>
                <a:ext cx="67000" cy="68725"/>
              </a:xfrm>
              <a:custGeom>
                <a:avLst/>
                <a:gdLst/>
                <a:ahLst/>
                <a:cxnLst/>
                <a:rect l="l" t="t" r="r" b="b"/>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876925" y="2454850"/>
                <a:ext cx="56425" cy="61700"/>
              </a:xfrm>
              <a:custGeom>
                <a:avLst/>
                <a:gdLst/>
                <a:ahLst/>
                <a:cxnLst/>
                <a:rect l="l" t="t" r="r" b="b"/>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3674300" y="2435450"/>
                <a:ext cx="45825" cy="47625"/>
              </a:xfrm>
              <a:custGeom>
                <a:avLst/>
                <a:gdLst/>
                <a:ahLst/>
                <a:cxnLst/>
                <a:rect l="l" t="t" r="r" b="b"/>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834650" y="2060125"/>
                <a:ext cx="72275" cy="61700"/>
              </a:xfrm>
              <a:custGeom>
                <a:avLst/>
                <a:gdLst/>
                <a:ahLst/>
                <a:cxnLst/>
                <a:rect l="l" t="t" r="r" b="b"/>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973850" y="1963225"/>
                <a:ext cx="63450" cy="66975"/>
              </a:xfrm>
              <a:custGeom>
                <a:avLst/>
                <a:gdLst/>
                <a:ahLst/>
                <a:cxnLst/>
                <a:rect l="l" t="t" r="r" b="b"/>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942125" y="1933250"/>
                <a:ext cx="51125" cy="42325"/>
              </a:xfrm>
              <a:custGeom>
                <a:avLst/>
                <a:gdLst/>
                <a:ahLst/>
                <a:cxnLst/>
                <a:rect l="l" t="t" r="r" b="b"/>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3353600" y="2167625"/>
                <a:ext cx="51125" cy="51125"/>
              </a:xfrm>
              <a:custGeom>
                <a:avLst/>
                <a:gdLst/>
                <a:ahLst/>
                <a:cxnLst/>
                <a:rect l="l" t="t" r="r" b="b"/>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411750" y="2151775"/>
                <a:ext cx="31725" cy="24675"/>
              </a:xfrm>
              <a:custGeom>
                <a:avLst/>
                <a:gdLst/>
                <a:ahLst/>
                <a:cxnLst/>
                <a:rect l="l" t="t" r="r" b="b"/>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112200" y="1920925"/>
                <a:ext cx="54625" cy="54650"/>
              </a:xfrm>
              <a:custGeom>
                <a:avLst/>
                <a:gdLst/>
                <a:ahLst/>
                <a:cxnLst/>
                <a:rect l="l" t="t" r="r" b="b"/>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150950" y="1836350"/>
                <a:ext cx="75800" cy="70500"/>
              </a:xfrm>
              <a:custGeom>
                <a:avLst/>
                <a:gdLst/>
                <a:ahLst/>
                <a:cxnLst/>
                <a:rect l="l" t="t" r="r" b="b"/>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3182675" y="1952650"/>
                <a:ext cx="40550" cy="38775"/>
              </a:xfrm>
              <a:custGeom>
                <a:avLst/>
                <a:gdLst/>
                <a:ahLst/>
                <a:cxnLst/>
                <a:rect l="l" t="t" r="r" b="b"/>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3709525" y="1667175"/>
                <a:ext cx="58175" cy="59950"/>
              </a:xfrm>
              <a:custGeom>
                <a:avLst/>
                <a:gdLst/>
                <a:ahLst/>
                <a:cxnLst/>
                <a:rect l="l" t="t" r="r" b="b"/>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3767675" y="1591400"/>
                <a:ext cx="52900" cy="52900"/>
              </a:xfrm>
              <a:custGeom>
                <a:avLst/>
                <a:gdLst/>
                <a:ahLst/>
                <a:cxnLst/>
                <a:rect l="l" t="t" r="r" b="b"/>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3813500" y="1635475"/>
                <a:ext cx="35275" cy="40550"/>
              </a:xfrm>
              <a:custGeom>
                <a:avLst/>
                <a:gdLst/>
                <a:ahLst/>
                <a:cxnLst/>
                <a:rect l="l" t="t" r="r" b="b"/>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3774725" y="1668950"/>
                <a:ext cx="51125" cy="45825"/>
              </a:xfrm>
              <a:custGeom>
                <a:avLst/>
                <a:gdLst/>
                <a:ahLst/>
                <a:cxnLst/>
                <a:rect l="l" t="t" r="r" b="b"/>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Google Shape;90;p2"/>
            <p:cNvSpPr/>
            <p:nvPr/>
          </p:nvSpPr>
          <p:spPr>
            <a:xfrm>
              <a:off x="1177875" y="2516525"/>
              <a:ext cx="652000" cy="1566525"/>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 name="Google Shape;91;p2"/>
            <p:cNvGrpSpPr/>
            <p:nvPr/>
          </p:nvGrpSpPr>
          <p:grpSpPr>
            <a:xfrm>
              <a:off x="1583150" y="1350000"/>
              <a:ext cx="216775" cy="269625"/>
              <a:chOff x="3876925" y="1350000"/>
              <a:chExt cx="216775" cy="269625"/>
            </a:xfrm>
          </p:grpSpPr>
          <p:sp>
            <p:nvSpPr>
              <p:cNvPr id="92" name="Google Shape;92;p2"/>
              <p:cNvSpPr/>
              <p:nvPr/>
            </p:nvSpPr>
            <p:spPr>
              <a:xfrm>
                <a:off x="3876925" y="1350000"/>
                <a:ext cx="216775" cy="269625"/>
              </a:xfrm>
              <a:custGeom>
                <a:avLst/>
                <a:gdLst/>
                <a:ahLst/>
                <a:cxnLst/>
                <a:rect l="l" t="t" r="r" b="b"/>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7C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3876925" y="1350000"/>
                <a:ext cx="216775" cy="269625"/>
              </a:xfrm>
              <a:custGeom>
                <a:avLst/>
                <a:gdLst/>
                <a:ahLst/>
                <a:cxnLst/>
                <a:rect l="l" t="t" r="r" b="b"/>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3940375" y="1512125"/>
                <a:ext cx="31725" cy="75800"/>
              </a:xfrm>
              <a:custGeom>
                <a:avLst/>
                <a:gdLst/>
                <a:ahLst/>
                <a:cxnLst/>
                <a:rect l="l" t="t" r="r" b="b"/>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3954475" y="1404625"/>
                <a:ext cx="22925" cy="65225"/>
              </a:xfrm>
              <a:custGeom>
                <a:avLst/>
                <a:gdLst/>
                <a:ahLst/>
                <a:cxnLst/>
                <a:rect l="l" t="t" r="r" b="b"/>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3899850" y="1462775"/>
                <a:ext cx="56400" cy="29975"/>
              </a:xfrm>
              <a:custGeom>
                <a:avLst/>
                <a:gdLst/>
                <a:ahLst/>
                <a:cxnLst/>
                <a:rect l="l" t="t" r="r" b="b"/>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2"/>
            <p:cNvSpPr/>
            <p:nvPr/>
          </p:nvSpPr>
          <p:spPr>
            <a:xfrm>
              <a:off x="1086250" y="2701550"/>
              <a:ext cx="237900" cy="313675"/>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924150" y="1106825"/>
              <a:ext cx="244950" cy="345400"/>
            </a:xfrm>
            <a:custGeom>
              <a:avLst/>
              <a:gdLst/>
              <a:ahLst/>
              <a:cxnLst/>
              <a:rect l="l" t="t" r="r" b="b"/>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750550" y="2135900"/>
              <a:ext cx="260825" cy="227350"/>
            </a:xfrm>
            <a:custGeom>
              <a:avLst/>
              <a:gdLst/>
              <a:ahLst/>
              <a:cxnLst/>
              <a:rect l="l" t="t" r="r" b="b"/>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133825" y="238125"/>
              <a:ext cx="246725" cy="246700"/>
            </a:xfrm>
            <a:custGeom>
              <a:avLst/>
              <a:gdLst/>
              <a:ahLst/>
              <a:cxnLst/>
              <a:rect l="l" t="t" r="r" b="b"/>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 name="Google Shape;101;p2"/>
            <p:cNvGrpSpPr/>
            <p:nvPr/>
          </p:nvGrpSpPr>
          <p:grpSpPr>
            <a:xfrm>
              <a:off x="1863325" y="2900650"/>
              <a:ext cx="206200" cy="244975"/>
              <a:chOff x="4157100" y="2900650"/>
              <a:chExt cx="206200" cy="244975"/>
            </a:xfrm>
          </p:grpSpPr>
          <p:sp>
            <p:nvSpPr>
              <p:cNvPr id="102" name="Google Shape;102;p2"/>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D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2"/>
            <p:cNvGrpSpPr/>
            <p:nvPr/>
          </p:nvGrpSpPr>
          <p:grpSpPr>
            <a:xfrm>
              <a:off x="1923250" y="773800"/>
              <a:ext cx="290750" cy="361250"/>
              <a:chOff x="4217025" y="773800"/>
              <a:chExt cx="290750" cy="361250"/>
            </a:xfrm>
          </p:grpSpPr>
          <p:sp>
            <p:nvSpPr>
              <p:cNvPr id="106" name="Google Shape;106;p2"/>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 name="Google Shape;109;p2"/>
            <p:cNvGrpSpPr/>
            <p:nvPr/>
          </p:nvGrpSpPr>
          <p:grpSpPr>
            <a:xfrm>
              <a:off x="959375" y="2320925"/>
              <a:ext cx="149800" cy="299575"/>
              <a:chOff x="3253150" y="2320925"/>
              <a:chExt cx="149800" cy="299575"/>
            </a:xfrm>
          </p:grpSpPr>
          <p:sp>
            <p:nvSpPr>
              <p:cNvPr id="110" name="Google Shape;110;p2"/>
              <p:cNvSpPr/>
              <p:nvPr/>
            </p:nvSpPr>
            <p:spPr>
              <a:xfrm>
                <a:off x="3290150" y="2476000"/>
                <a:ext cx="112800" cy="144500"/>
              </a:xfrm>
              <a:custGeom>
                <a:avLst/>
                <a:gdLst/>
                <a:ahLst/>
                <a:cxnLst/>
                <a:rect l="l" t="t" r="r" b="b"/>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253150" y="2320925"/>
                <a:ext cx="100475" cy="130425"/>
              </a:xfrm>
              <a:custGeom>
                <a:avLst/>
                <a:gdLst/>
                <a:ahLst/>
                <a:cxnLst/>
                <a:rect l="l" t="t" r="r" b="b"/>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2"/>
            <p:cNvGrpSpPr/>
            <p:nvPr/>
          </p:nvGrpSpPr>
          <p:grpSpPr>
            <a:xfrm>
              <a:off x="1193750" y="3986125"/>
              <a:ext cx="766525" cy="1452000"/>
              <a:chOff x="3487525" y="3986125"/>
              <a:chExt cx="766525" cy="1452000"/>
            </a:xfrm>
          </p:grpSpPr>
          <p:sp>
            <p:nvSpPr>
              <p:cNvPr id="113" name="Google Shape;113;p2"/>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D9E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117;p2"/>
            <p:cNvSpPr/>
            <p:nvPr/>
          </p:nvSpPr>
          <p:spPr>
            <a:xfrm>
              <a:off x="1660700" y="3957925"/>
              <a:ext cx="244950" cy="246725"/>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971725" y="3707700"/>
              <a:ext cx="220275" cy="341875"/>
            </a:xfrm>
            <a:custGeom>
              <a:avLst/>
              <a:gdLst/>
              <a:ahLst/>
              <a:cxnLst/>
              <a:rect l="l" t="t" r="r" b="b"/>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2016625" y="4890075"/>
              <a:ext cx="119850" cy="586800"/>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 name="Google Shape;120;p2"/>
            <p:cNvGrpSpPr/>
            <p:nvPr/>
          </p:nvGrpSpPr>
          <p:grpSpPr>
            <a:xfrm>
              <a:off x="1216650" y="5036325"/>
              <a:ext cx="169175" cy="269650"/>
              <a:chOff x="3510425" y="5036325"/>
              <a:chExt cx="169175" cy="269650"/>
            </a:xfrm>
          </p:grpSpPr>
          <p:sp>
            <p:nvSpPr>
              <p:cNvPr id="121" name="Google Shape;121;p2"/>
              <p:cNvSpPr/>
              <p:nvPr/>
            </p:nvSpPr>
            <p:spPr>
              <a:xfrm>
                <a:off x="3510425" y="5105050"/>
                <a:ext cx="86350" cy="77575"/>
              </a:xfrm>
              <a:custGeom>
                <a:avLst/>
                <a:gdLst/>
                <a:ahLst/>
                <a:cxnLst/>
                <a:rect l="l" t="t" r="r" b="b"/>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3602050" y="5157925"/>
                <a:ext cx="66975" cy="63450"/>
              </a:xfrm>
              <a:custGeom>
                <a:avLst/>
                <a:gdLst/>
                <a:ahLst/>
                <a:cxnLst/>
                <a:rect l="l" t="t" r="r" b="b"/>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3538625" y="5221350"/>
                <a:ext cx="82825" cy="84625"/>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640825" y="5036325"/>
                <a:ext cx="38775" cy="42325"/>
              </a:xfrm>
              <a:custGeom>
                <a:avLst/>
                <a:gdLst/>
                <a:ahLst/>
                <a:cxnLst/>
                <a:rect l="l" t="t" r="r" b="b"/>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F9CB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color">
  <p:cSld name="BLANK_1">
    <p:bg>
      <p:bgPr>
        <a:solidFill>
          <a:schemeClr val="accent2"/>
        </a:solidFill>
        <a:effectLst/>
      </p:bgPr>
    </p:bg>
    <p:spTree>
      <p:nvGrpSpPr>
        <p:cNvPr id="1" name="Shape 619"/>
        <p:cNvGrpSpPr/>
        <p:nvPr/>
      </p:nvGrpSpPr>
      <p:grpSpPr>
        <a:xfrm>
          <a:off x="0" y="0"/>
          <a:ext cx="0" cy="0"/>
          <a:chOff x="0" y="0"/>
          <a:chExt cx="0" cy="0"/>
        </a:xfrm>
      </p:grpSpPr>
      <p:grpSp>
        <p:nvGrpSpPr>
          <p:cNvPr id="620" name="Google Shape;620;p12"/>
          <p:cNvGrpSpPr/>
          <p:nvPr/>
        </p:nvGrpSpPr>
        <p:grpSpPr>
          <a:xfrm rot="131350">
            <a:off x="2426633" y="3882228"/>
            <a:ext cx="4290735" cy="1078616"/>
            <a:chOff x="2503650" y="3729893"/>
            <a:chExt cx="4290606" cy="1078583"/>
          </a:xfrm>
        </p:grpSpPr>
        <p:sp>
          <p:nvSpPr>
            <p:cNvPr id="621" name="Google Shape;621;p12"/>
            <p:cNvSpPr/>
            <p:nvPr/>
          </p:nvSpPr>
          <p:spPr>
            <a:xfrm rot="4499919">
              <a:off x="3385216" y="3559057"/>
              <a:ext cx="626202" cy="1504540"/>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2"/>
            <p:cNvSpPr/>
            <p:nvPr/>
          </p:nvSpPr>
          <p:spPr>
            <a:xfrm rot="2120693">
              <a:off x="2569733" y="4367036"/>
              <a:ext cx="228484" cy="301260"/>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3" name="Google Shape;623;p12"/>
            <p:cNvGrpSpPr/>
            <p:nvPr/>
          </p:nvGrpSpPr>
          <p:grpSpPr>
            <a:xfrm rot="-4499919">
              <a:off x="5164310" y="3568656"/>
              <a:ext cx="736195" cy="1394547"/>
              <a:chOff x="3487525" y="3986125"/>
              <a:chExt cx="766525" cy="1452000"/>
            </a:xfrm>
          </p:grpSpPr>
          <p:sp>
            <p:nvSpPr>
              <p:cNvPr id="624" name="Google Shape;624;p12"/>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2"/>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2"/>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2"/>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8" name="Google Shape;628;p12"/>
            <p:cNvSpPr/>
            <p:nvPr/>
          </p:nvSpPr>
          <p:spPr>
            <a:xfrm>
              <a:off x="4535406" y="4308991"/>
              <a:ext cx="198042" cy="199452"/>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2"/>
            <p:cNvSpPr/>
            <p:nvPr/>
          </p:nvSpPr>
          <p:spPr>
            <a:xfrm rot="-4500104">
              <a:off x="6518556" y="4207572"/>
              <a:ext cx="115131" cy="420814"/>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0" name="Google Shape;630;p12"/>
            <p:cNvGrpSpPr/>
            <p:nvPr/>
          </p:nvGrpSpPr>
          <p:grpSpPr>
            <a:xfrm rot="4061973">
              <a:off x="4591314" y="4522570"/>
              <a:ext cx="150793" cy="179149"/>
              <a:chOff x="4157100" y="2900650"/>
              <a:chExt cx="206200" cy="244975"/>
            </a:xfrm>
          </p:grpSpPr>
          <p:sp>
            <p:nvSpPr>
              <p:cNvPr id="631" name="Google Shape;631;p12"/>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2"/>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2"/>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34" name="Google Shape;634;p12"/>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lgn="ctr">
              <a:buNone/>
              <a:defRPr>
                <a:solidFill>
                  <a:srgbClr val="FFFFFF"/>
                </a:solidFill>
              </a:defRPr>
            </a:lvl1pPr>
            <a:lvl2pPr lvl="1" algn="ctr">
              <a:buNone/>
              <a:defRPr>
                <a:solidFill>
                  <a:srgbClr val="FFFFFF"/>
                </a:solidFill>
              </a:defRPr>
            </a:lvl2pPr>
            <a:lvl3pPr lvl="2" algn="ctr">
              <a:buNone/>
              <a:defRPr>
                <a:solidFill>
                  <a:srgbClr val="FFFFFF"/>
                </a:solidFill>
              </a:defRPr>
            </a:lvl3pPr>
            <a:lvl4pPr lvl="3" algn="ctr">
              <a:buNone/>
              <a:defRPr>
                <a:solidFill>
                  <a:srgbClr val="FFFFFF"/>
                </a:solidFill>
              </a:defRPr>
            </a:lvl4pPr>
            <a:lvl5pPr lvl="4" algn="ctr">
              <a:buNone/>
              <a:defRPr>
                <a:solidFill>
                  <a:srgbClr val="FFFFFF"/>
                </a:solidFill>
              </a:defRPr>
            </a:lvl5pPr>
            <a:lvl6pPr lvl="5" algn="ctr">
              <a:buNone/>
              <a:defRPr>
                <a:solidFill>
                  <a:srgbClr val="FFFFFF"/>
                </a:solidFill>
              </a:defRPr>
            </a:lvl6pPr>
            <a:lvl7pPr lvl="6" algn="ctr">
              <a:buNone/>
              <a:defRPr>
                <a:solidFill>
                  <a:srgbClr val="FFFFFF"/>
                </a:solidFill>
              </a:defRPr>
            </a:lvl7pPr>
            <a:lvl8pPr lvl="7" algn="ctr">
              <a:buNone/>
              <a:defRPr>
                <a:solidFill>
                  <a:srgbClr val="FFFFFF"/>
                </a:solidFill>
              </a:defRPr>
            </a:lvl8pPr>
            <a:lvl9pPr lvl="8" algn="ctr">
              <a:buNone/>
              <a:defRPr>
                <a:solidFill>
                  <a:srgbClr val="FFFFFF"/>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chemeClr val="accent2"/>
        </a:solidFill>
        <a:effectLst/>
      </p:bgPr>
    </p:bg>
    <p:spTree>
      <p:nvGrpSpPr>
        <p:cNvPr id="1" name="Shape 125"/>
        <p:cNvGrpSpPr/>
        <p:nvPr/>
      </p:nvGrpSpPr>
      <p:grpSpPr>
        <a:xfrm>
          <a:off x="0" y="0"/>
          <a:ext cx="0" cy="0"/>
          <a:chOff x="0" y="0"/>
          <a:chExt cx="0" cy="0"/>
        </a:xfrm>
      </p:grpSpPr>
      <p:sp>
        <p:nvSpPr>
          <p:cNvPr id="126" name="Google Shape;126;p3"/>
          <p:cNvSpPr txBox="1">
            <a:spLocks noGrp="1"/>
          </p:cNvSpPr>
          <p:nvPr>
            <p:ph type="ctrTitle"/>
          </p:nvPr>
        </p:nvSpPr>
        <p:spPr>
          <a:xfrm>
            <a:off x="905350" y="2878750"/>
            <a:ext cx="5154000" cy="987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27" name="Google Shape;127;p3"/>
          <p:cNvSpPr txBox="1">
            <a:spLocks noGrp="1"/>
          </p:cNvSpPr>
          <p:nvPr>
            <p:ph type="subTitle" idx="1"/>
          </p:nvPr>
        </p:nvSpPr>
        <p:spPr>
          <a:xfrm>
            <a:off x="905350" y="3818476"/>
            <a:ext cx="5154000" cy="667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grpSp>
        <p:nvGrpSpPr>
          <p:cNvPr id="128" name="Google Shape;128;p3"/>
          <p:cNvGrpSpPr/>
          <p:nvPr/>
        </p:nvGrpSpPr>
        <p:grpSpPr>
          <a:xfrm>
            <a:off x="7088841" y="-58105"/>
            <a:ext cx="1401157" cy="5259705"/>
            <a:chOff x="818425" y="238125"/>
            <a:chExt cx="1395575" cy="5238750"/>
          </a:xfrm>
        </p:grpSpPr>
        <p:sp>
          <p:nvSpPr>
            <p:cNvPr id="129" name="Google Shape;129;p3"/>
            <p:cNvSpPr/>
            <p:nvPr/>
          </p:nvSpPr>
          <p:spPr>
            <a:xfrm>
              <a:off x="1253650" y="245150"/>
              <a:ext cx="731300" cy="1178875"/>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 name="Google Shape;130;p3"/>
            <p:cNvGrpSpPr/>
            <p:nvPr/>
          </p:nvGrpSpPr>
          <p:grpSpPr>
            <a:xfrm>
              <a:off x="818425" y="1334150"/>
              <a:ext cx="925100" cy="1370950"/>
              <a:chOff x="3112200" y="1334150"/>
              <a:chExt cx="925100" cy="1370950"/>
            </a:xfrm>
          </p:grpSpPr>
          <p:sp>
            <p:nvSpPr>
              <p:cNvPr id="131" name="Google Shape;131;p3"/>
              <p:cNvSpPr/>
              <p:nvPr/>
            </p:nvSpPr>
            <p:spPr>
              <a:xfrm>
                <a:off x="3173850" y="1334150"/>
                <a:ext cx="819400" cy="1279300"/>
              </a:xfrm>
              <a:custGeom>
                <a:avLst/>
                <a:gdLst/>
                <a:ahLst/>
                <a:cxnLst/>
                <a:rect l="l" t="t" r="r" b="b"/>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3757125" y="2555275"/>
                <a:ext cx="58150" cy="59950"/>
              </a:xfrm>
              <a:custGeom>
                <a:avLst/>
                <a:gdLst/>
                <a:ahLst/>
                <a:cxnLst/>
                <a:rect l="l" t="t" r="r" b="b"/>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3764150" y="2631050"/>
                <a:ext cx="75800" cy="74050"/>
              </a:xfrm>
              <a:custGeom>
                <a:avLst/>
                <a:gdLst/>
                <a:ahLst/>
                <a:cxnLst/>
                <a:rect l="l" t="t" r="r" b="b"/>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3852275" y="2620475"/>
                <a:ext cx="65200" cy="68750"/>
              </a:xfrm>
              <a:custGeom>
                <a:avLst/>
                <a:gdLst/>
                <a:ahLst/>
                <a:cxnLst/>
                <a:rect l="l" t="t" r="r" b="b"/>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3883975" y="2544725"/>
                <a:ext cx="67000" cy="68725"/>
              </a:xfrm>
              <a:custGeom>
                <a:avLst/>
                <a:gdLst/>
                <a:ahLst/>
                <a:cxnLst/>
                <a:rect l="l" t="t" r="r" b="b"/>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3876925" y="2454850"/>
                <a:ext cx="56425" cy="61700"/>
              </a:xfrm>
              <a:custGeom>
                <a:avLst/>
                <a:gdLst/>
                <a:ahLst/>
                <a:cxnLst/>
                <a:rect l="l" t="t" r="r" b="b"/>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3674300" y="2435450"/>
                <a:ext cx="45825" cy="47625"/>
              </a:xfrm>
              <a:custGeom>
                <a:avLst/>
                <a:gdLst/>
                <a:ahLst/>
                <a:cxnLst/>
                <a:rect l="l" t="t" r="r" b="b"/>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3834650" y="2060125"/>
                <a:ext cx="72275" cy="61700"/>
              </a:xfrm>
              <a:custGeom>
                <a:avLst/>
                <a:gdLst/>
                <a:ahLst/>
                <a:cxnLst/>
                <a:rect l="l" t="t" r="r" b="b"/>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3973850" y="1963225"/>
                <a:ext cx="63450" cy="66975"/>
              </a:xfrm>
              <a:custGeom>
                <a:avLst/>
                <a:gdLst/>
                <a:ahLst/>
                <a:cxnLst/>
                <a:rect l="l" t="t" r="r" b="b"/>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3942125" y="1933250"/>
                <a:ext cx="51125" cy="42325"/>
              </a:xfrm>
              <a:custGeom>
                <a:avLst/>
                <a:gdLst/>
                <a:ahLst/>
                <a:cxnLst/>
                <a:rect l="l" t="t" r="r" b="b"/>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3353600" y="2167625"/>
                <a:ext cx="51125" cy="51125"/>
              </a:xfrm>
              <a:custGeom>
                <a:avLst/>
                <a:gdLst/>
                <a:ahLst/>
                <a:cxnLst/>
                <a:rect l="l" t="t" r="r" b="b"/>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3411750" y="2151775"/>
                <a:ext cx="31725" cy="24675"/>
              </a:xfrm>
              <a:custGeom>
                <a:avLst/>
                <a:gdLst/>
                <a:ahLst/>
                <a:cxnLst/>
                <a:rect l="l" t="t" r="r" b="b"/>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3112200" y="1920925"/>
                <a:ext cx="54625" cy="54650"/>
              </a:xfrm>
              <a:custGeom>
                <a:avLst/>
                <a:gdLst/>
                <a:ahLst/>
                <a:cxnLst/>
                <a:rect l="l" t="t" r="r" b="b"/>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3150950" y="1836350"/>
                <a:ext cx="75800" cy="70500"/>
              </a:xfrm>
              <a:custGeom>
                <a:avLst/>
                <a:gdLst/>
                <a:ahLst/>
                <a:cxnLst/>
                <a:rect l="l" t="t" r="r" b="b"/>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3182675" y="1952650"/>
                <a:ext cx="40550" cy="38775"/>
              </a:xfrm>
              <a:custGeom>
                <a:avLst/>
                <a:gdLst/>
                <a:ahLst/>
                <a:cxnLst/>
                <a:rect l="l" t="t" r="r" b="b"/>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3709525" y="1667175"/>
                <a:ext cx="58175" cy="59950"/>
              </a:xfrm>
              <a:custGeom>
                <a:avLst/>
                <a:gdLst/>
                <a:ahLst/>
                <a:cxnLst/>
                <a:rect l="l" t="t" r="r" b="b"/>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3767675" y="1591400"/>
                <a:ext cx="52900" cy="52900"/>
              </a:xfrm>
              <a:custGeom>
                <a:avLst/>
                <a:gdLst/>
                <a:ahLst/>
                <a:cxnLst/>
                <a:rect l="l" t="t" r="r" b="b"/>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3813500" y="1635475"/>
                <a:ext cx="35275" cy="40550"/>
              </a:xfrm>
              <a:custGeom>
                <a:avLst/>
                <a:gdLst/>
                <a:ahLst/>
                <a:cxnLst/>
                <a:rect l="l" t="t" r="r" b="b"/>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3774725" y="1668950"/>
                <a:ext cx="51125" cy="45825"/>
              </a:xfrm>
              <a:custGeom>
                <a:avLst/>
                <a:gdLst/>
                <a:ahLst/>
                <a:cxnLst/>
                <a:rect l="l" t="t" r="r" b="b"/>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 name="Google Shape;150;p3"/>
            <p:cNvSpPr/>
            <p:nvPr/>
          </p:nvSpPr>
          <p:spPr>
            <a:xfrm>
              <a:off x="1177875" y="2516525"/>
              <a:ext cx="652000" cy="1566525"/>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 name="Google Shape;151;p3"/>
            <p:cNvGrpSpPr/>
            <p:nvPr/>
          </p:nvGrpSpPr>
          <p:grpSpPr>
            <a:xfrm>
              <a:off x="1583150" y="1350000"/>
              <a:ext cx="216775" cy="269625"/>
              <a:chOff x="3876925" y="1350000"/>
              <a:chExt cx="216775" cy="269625"/>
            </a:xfrm>
          </p:grpSpPr>
          <p:sp>
            <p:nvSpPr>
              <p:cNvPr id="152" name="Google Shape;152;p3"/>
              <p:cNvSpPr/>
              <p:nvPr/>
            </p:nvSpPr>
            <p:spPr>
              <a:xfrm>
                <a:off x="3876925" y="1350000"/>
                <a:ext cx="216775" cy="269625"/>
              </a:xfrm>
              <a:custGeom>
                <a:avLst/>
                <a:gdLst/>
                <a:ahLst/>
                <a:cxnLst/>
                <a:rect l="l" t="t" r="r" b="b"/>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3876925" y="1350000"/>
                <a:ext cx="216775" cy="269625"/>
              </a:xfrm>
              <a:custGeom>
                <a:avLst/>
                <a:gdLst/>
                <a:ahLst/>
                <a:cxnLst/>
                <a:rect l="l" t="t" r="r" b="b"/>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3940375" y="1512125"/>
                <a:ext cx="31725" cy="75800"/>
              </a:xfrm>
              <a:custGeom>
                <a:avLst/>
                <a:gdLst/>
                <a:ahLst/>
                <a:cxnLst/>
                <a:rect l="l" t="t" r="r" b="b"/>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3954475" y="1404625"/>
                <a:ext cx="22925" cy="65225"/>
              </a:xfrm>
              <a:custGeom>
                <a:avLst/>
                <a:gdLst/>
                <a:ahLst/>
                <a:cxnLst/>
                <a:rect l="l" t="t" r="r" b="b"/>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3899850" y="1462775"/>
                <a:ext cx="56400" cy="29975"/>
              </a:xfrm>
              <a:custGeom>
                <a:avLst/>
                <a:gdLst/>
                <a:ahLst/>
                <a:cxnLst/>
                <a:rect l="l" t="t" r="r" b="b"/>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 name="Google Shape;157;p3"/>
            <p:cNvSpPr/>
            <p:nvPr/>
          </p:nvSpPr>
          <p:spPr>
            <a:xfrm>
              <a:off x="1086250" y="2701550"/>
              <a:ext cx="237900" cy="313675"/>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924150" y="1106825"/>
              <a:ext cx="244950" cy="345400"/>
            </a:xfrm>
            <a:custGeom>
              <a:avLst/>
              <a:gdLst/>
              <a:ahLst/>
              <a:cxnLst/>
              <a:rect l="l" t="t" r="r" b="b"/>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1750550" y="2135900"/>
              <a:ext cx="260825" cy="227350"/>
            </a:xfrm>
            <a:custGeom>
              <a:avLst/>
              <a:gdLst/>
              <a:ahLst/>
              <a:cxnLst/>
              <a:rect l="l" t="t" r="r" b="b"/>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1133825" y="238125"/>
              <a:ext cx="246725" cy="246700"/>
            </a:xfrm>
            <a:custGeom>
              <a:avLst/>
              <a:gdLst/>
              <a:ahLst/>
              <a:cxnLst/>
              <a:rect l="l" t="t" r="r" b="b"/>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3"/>
            <p:cNvGrpSpPr/>
            <p:nvPr/>
          </p:nvGrpSpPr>
          <p:grpSpPr>
            <a:xfrm>
              <a:off x="1863325" y="2900650"/>
              <a:ext cx="206200" cy="244975"/>
              <a:chOff x="4157100" y="2900650"/>
              <a:chExt cx="206200" cy="244975"/>
            </a:xfrm>
          </p:grpSpPr>
          <p:sp>
            <p:nvSpPr>
              <p:cNvPr id="162" name="Google Shape;162;p3"/>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3"/>
            <p:cNvGrpSpPr/>
            <p:nvPr/>
          </p:nvGrpSpPr>
          <p:grpSpPr>
            <a:xfrm>
              <a:off x="1923250" y="773800"/>
              <a:ext cx="290750" cy="361250"/>
              <a:chOff x="4217025" y="773800"/>
              <a:chExt cx="290750" cy="361250"/>
            </a:xfrm>
          </p:grpSpPr>
          <p:sp>
            <p:nvSpPr>
              <p:cNvPr id="166" name="Google Shape;166;p3"/>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3"/>
            <p:cNvGrpSpPr/>
            <p:nvPr/>
          </p:nvGrpSpPr>
          <p:grpSpPr>
            <a:xfrm>
              <a:off x="959375" y="2320925"/>
              <a:ext cx="149800" cy="299575"/>
              <a:chOff x="3253150" y="2320925"/>
              <a:chExt cx="149800" cy="299575"/>
            </a:xfrm>
          </p:grpSpPr>
          <p:sp>
            <p:nvSpPr>
              <p:cNvPr id="170" name="Google Shape;170;p3"/>
              <p:cNvSpPr/>
              <p:nvPr/>
            </p:nvSpPr>
            <p:spPr>
              <a:xfrm>
                <a:off x="3290150" y="2476000"/>
                <a:ext cx="112800" cy="144500"/>
              </a:xfrm>
              <a:custGeom>
                <a:avLst/>
                <a:gdLst/>
                <a:ahLst/>
                <a:cxnLst/>
                <a:rect l="l" t="t" r="r" b="b"/>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3253150" y="2320925"/>
                <a:ext cx="100475" cy="130425"/>
              </a:xfrm>
              <a:custGeom>
                <a:avLst/>
                <a:gdLst/>
                <a:ahLst/>
                <a:cxnLst/>
                <a:rect l="l" t="t" r="r" b="b"/>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3"/>
            <p:cNvGrpSpPr/>
            <p:nvPr/>
          </p:nvGrpSpPr>
          <p:grpSpPr>
            <a:xfrm>
              <a:off x="1193750" y="3986125"/>
              <a:ext cx="766525" cy="1452000"/>
              <a:chOff x="3487525" y="3986125"/>
              <a:chExt cx="766525" cy="1452000"/>
            </a:xfrm>
          </p:grpSpPr>
          <p:sp>
            <p:nvSpPr>
              <p:cNvPr id="173" name="Google Shape;173;p3"/>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3"/>
            <p:cNvSpPr/>
            <p:nvPr/>
          </p:nvSpPr>
          <p:spPr>
            <a:xfrm>
              <a:off x="1660700" y="3957925"/>
              <a:ext cx="244950" cy="246725"/>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971725" y="3707700"/>
              <a:ext cx="220275" cy="341875"/>
            </a:xfrm>
            <a:custGeom>
              <a:avLst/>
              <a:gdLst/>
              <a:ahLst/>
              <a:cxnLst/>
              <a:rect l="l" t="t" r="r" b="b"/>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2016625" y="4890075"/>
              <a:ext cx="119850" cy="586800"/>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0" name="Google Shape;180;p3"/>
            <p:cNvGrpSpPr/>
            <p:nvPr/>
          </p:nvGrpSpPr>
          <p:grpSpPr>
            <a:xfrm>
              <a:off x="1216650" y="5036325"/>
              <a:ext cx="169175" cy="269650"/>
              <a:chOff x="3510425" y="5036325"/>
              <a:chExt cx="169175" cy="269650"/>
            </a:xfrm>
          </p:grpSpPr>
          <p:sp>
            <p:nvSpPr>
              <p:cNvPr id="181" name="Google Shape;181;p3"/>
              <p:cNvSpPr/>
              <p:nvPr/>
            </p:nvSpPr>
            <p:spPr>
              <a:xfrm>
                <a:off x="3510425" y="5105050"/>
                <a:ext cx="86350" cy="77575"/>
              </a:xfrm>
              <a:custGeom>
                <a:avLst/>
                <a:gdLst/>
                <a:ahLst/>
                <a:cxnLst/>
                <a:rect l="l" t="t" r="r" b="b"/>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3602050" y="5157925"/>
                <a:ext cx="66975" cy="63450"/>
              </a:xfrm>
              <a:custGeom>
                <a:avLst/>
                <a:gdLst/>
                <a:ahLst/>
                <a:cxnLst/>
                <a:rect l="l" t="t" r="r" b="b"/>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3538625" y="5221350"/>
                <a:ext cx="82825" cy="84625"/>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3640825" y="5036325"/>
                <a:ext cx="38775" cy="42325"/>
              </a:xfrm>
              <a:custGeom>
                <a:avLst/>
                <a:gdLst/>
                <a:ahLst/>
                <a:cxnLst/>
                <a:rect l="l" t="t" r="r" b="b"/>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85"/>
        <p:cNvGrpSpPr/>
        <p:nvPr/>
      </p:nvGrpSpPr>
      <p:grpSpPr>
        <a:xfrm>
          <a:off x="0" y="0"/>
          <a:ext cx="0" cy="0"/>
          <a:chOff x="0" y="0"/>
          <a:chExt cx="0" cy="0"/>
        </a:xfrm>
      </p:grpSpPr>
      <p:sp>
        <p:nvSpPr>
          <p:cNvPr id="186" name="Google Shape;186;p4"/>
          <p:cNvSpPr txBox="1">
            <a:spLocks noGrp="1"/>
          </p:cNvSpPr>
          <p:nvPr>
            <p:ph type="body" idx="1"/>
          </p:nvPr>
        </p:nvSpPr>
        <p:spPr>
          <a:xfrm>
            <a:off x="2269825" y="2161800"/>
            <a:ext cx="4604400" cy="819900"/>
          </a:xfrm>
          <a:prstGeom prst="rect">
            <a:avLst/>
          </a:prstGeom>
        </p:spPr>
        <p:txBody>
          <a:bodyPr spcFirstLastPara="1" wrap="square" lIns="91425" tIns="91425" rIns="91425" bIns="91425" anchor="b" anchorCtr="0">
            <a:noAutofit/>
          </a:bodyPr>
          <a:lstStyle>
            <a:lvl1pPr marL="457200" lvl="0" indent="-419100" algn="ctr" rtl="0">
              <a:spcBef>
                <a:spcPts val="600"/>
              </a:spcBef>
              <a:spcAft>
                <a:spcPts val="0"/>
              </a:spcAft>
              <a:buSzPts val="3000"/>
              <a:buChar char="✢"/>
              <a:defRPr sz="3000" i="1"/>
            </a:lvl1pPr>
            <a:lvl2pPr marL="914400" lvl="1" indent="-419100" algn="ctr" rtl="0">
              <a:spcBef>
                <a:spcPts val="0"/>
              </a:spcBef>
              <a:spcAft>
                <a:spcPts val="0"/>
              </a:spcAft>
              <a:buSzPts val="3000"/>
              <a:buChar char="○"/>
              <a:defRPr sz="3000" i="1"/>
            </a:lvl2pPr>
            <a:lvl3pPr marL="1371600" lvl="2" indent="-419100" algn="ctr" rtl="0">
              <a:spcBef>
                <a:spcPts val="0"/>
              </a:spcBef>
              <a:spcAft>
                <a:spcPts val="0"/>
              </a:spcAft>
              <a:buSzPts val="3000"/>
              <a:buChar char="○"/>
              <a:defRPr sz="3000" i="1"/>
            </a:lvl3pPr>
            <a:lvl4pPr marL="1828800" lvl="3" indent="-419100" algn="ctr" rtl="0">
              <a:spcBef>
                <a:spcPts val="0"/>
              </a:spcBef>
              <a:spcAft>
                <a:spcPts val="0"/>
              </a:spcAft>
              <a:buSzPts val="3000"/>
              <a:buChar char="○"/>
              <a:defRPr sz="3000" i="1"/>
            </a:lvl4pPr>
            <a:lvl5pPr marL="2286000" lvl="4" indent="-419100" algn="ctr" rtl="0">
              <a:spcBef>
                <a:spcPts val="0"/>
              </a:spcBef>
              <a:spcAft>
                <a:spcPts val="0"/>
              </a:spcAft>
              <a:buSzPts val="3000"/>
              <a:buChar char="○"/>
              <a:defRPr sz="3000" i="1"/>
            </a:lvl5pPr>
            <a:lvl6pPr marL="2743200" lvl="5" indent="-419100" algn="ctr" rtl="0">
              <a:spcBef>
                <a:spcPts val="0"/>
              </a:spcBef>
              <a:spcAft>
                <a:spcPts val="0"/>
              </a:spcAft>
              <a:buSzPts val="3000"/>
              <a:buChar char="○"/>
              <a:defRPr sz="3000" i="1"/>
            </a:lvl6pPr>
            <a:lvl7pPr marL="3200400" lvl="6" indent="-419100" algn="ctr" rtl="0">
              <a:spcBef>
                <a:spcPts val="0"/>
              </a:spcBef>
              <a:spcAft>
                <a:spcPts val="0"/>
              </a:spcAft>
              <a:buSzPts val="3000"/>
              <a:buChar char="○"/>
              <a:defRPr sz="3000" i="1"/>
            </a:lvl7pPr>
            <a:lvl8pPr marL="3657600" lvl="7" indent="-419100" algn="ctr" rtl="0">
              <a:spcBef>
                <a:spcPts val="0"/>
              </a:spcBef>
              <a:spcAft>
                <a:spcPts val="0"/>
              </a:spcAft>
              <a:buSzPts val="3000"/>
              <a:buChar char="○"/>
              <a:defRPr sz="3000" i="1"/>
            </a:lvl8pPr>
            <a:lvl9pPr marL="4114800" lvl="8" indent="-419100" algn="ctr">
              <a:spcBef>
                <a:spcPts val="0"/>
              </a:spcBef>
              <a:spcAft>
                <a:spcPts val="0"/>
              </a:spcAft>
              <a:buSzPts val="3000"/>
              <a:buChar char="○"/>
              <a:defRPr sz="3000" i="1"/>
            </a:lvl9pPr>
          </a:lstStyle>
          <a:p>
            <a:endParaRPr/>
          </a:p>
        </p:txBody>
      </p:sp>
      <p:grpSp>
        <p:nvGrpSpPr>
          <p:cNvPr id="187" name="Google Shape;187;p4"/>
          <p:cNvGrpSpPr/>
          <p:nvPr/>
        </p:nvGrpSpPr>
        <p:grpSpPr>
          <a:xfrm>
            <a:off x="802981" y="3161504"/>
            <a:ext cx="7513267" cy="1540196"/>
            <a:chOff x="802981" y="3161504"/>
            <a:chExt cx="7513267" cy="1540196"/>
          </a:xfrm>
        </p:grpSpPr>
        <p:sp>
          <p:nvSpPr>
            <p:cNvPr id="188" name="Google Shape;188;p4"/>
            <p:cNvSpPr/>
            <p:nvPr/>
          </p:nvSpPr>
          <p:spPr>
            <a:xfrm rot="5400000">
              <a:off x="2822648" y="2524129"/>
              <a:ext cx="1042613" cy="2505030"/>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rot="3020914">
              <a:off x="1433468" y="3420610"/>
              <a:ext cx="380422" cy="501593"/>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 name="Google Shape;190;p4"/>
            <p:cNvGrpSpPr/>
            <p:nvPr/>
          </p:nvGrpSpPr>
          <p:grpSpPr>
            <a:xfrm rot="7357511">
              <a:off x="7243958" y="3657662"/>
              <a:ext cx="194495" cy="389007"/>
              <a:chOff x="3253150" y="2320925"/>
              <a:chExt cx="149800" cy="299575"/>
            </a:xfrm>
          </p:grpSpPr>
          <p:sp>
            <p:nvSpPr>
              <p:cNvPr id="191" name="Google Shape;191;p4"/>
              <p:cNvSpPr/>
              <p:nvPr/>
            </p:nvSpPr>
            <p:spPr>
              <a:xfrm>
                <a:off x="3290150" y="2476000"/>
                <a:ext cx="112800" cy="144500"/>
              </a:xfrm>
              <a:custGeom>
                <a:avLst/>
                <a:gdLst/>
                <a:ahLst/>
                <a:cxnLst/>
                <a:rect l="l" t="t" r="r" b="b"/>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253150" y="2320925"/>
                <a:ext cx="100475" cy="130425"/>
              </a:xfrm>
              <a:custGeom>
                <a:avLst/>
                <a:gdLst/>
                <a:ahLst/>
                <a:cxnLst/>
                <a:rect l="l" t="t" r="r" b="b"/>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193;p4"/>
            <p:cNvGrpSpPr/>
            <p:nvPr/>
          </p:nvGrpSpPr>
          <p:grpSpPr>
            <a:xfrm rot="-5400000">
              <a:off x="5247912" y="2613433"/>
              <a:ext cx="1225750" cy="2321893"/>
              <a:chOff x="3487525" y="3986125"/>
              <a:chExt cx="766525" cy="1452000"/>
            </a:xfrm>
          </p:grpSpPr>
          <p:sp>
            <p:nvSpPr>
              <p:cNvPr id="194" name="Google Shape;194;p4"/>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8" name="Google Shape;198;p4"/>
            <p:cNvSpPr/>
            <p:nvPr/>
          </p:nvSpPr>
          <p:spPr>
            <a:xfrm>
              <a:off x="4524477" y="3819970"/>
              <a:ext cx="329752" cy="332092"/>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rot="3958791">
              <a:off x="1686045" y="3770049"/>
              <a:ext cx="246705" cy="382854"/>
            </a:xfrm>
            <a:custGeom>
              <a:avLst/>
              <a:gdLst/>
              <a:ahLst/>
              <a:cxnLst/>
              <a:rect l="l" t="t" r="r" b="b"/>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rot="-5400000">
              <a:off x="7509304" y="3218901"/>
              <a:ext cx="191688" cy="700698"/>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rot="6864207">
              <a:off x="906951" y="3174041"/>
              <a:ext cx="298273" cy="420559"/>
            </a:xfrm>
            <a:custGeom>
              <a:avLst/>
              <a:gdLst/>
              <a:ahLst/>
              <a:cxnLst/>
              <a:rect l="l" t="t" r="r" b="b"/>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rot="-1473928">
              <a:off x="7955495" y="3223413"/>
              <a:ext cx="317583" cy="276824"/>
            </a:xfrm>
            <a:custGeom>
              <a:avLst/>
              <a:gdLst/>
              <a:ahLst/>
              <a:cxnLst/>
              <a:rect l="l" t="t" r="r" b="b"/>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DDA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3" name="Google Shape;203;p4"/>
            <p:cNvGrpSpPr/>
            <p:nvPr/>
          </p:nvGrpSpPr>
          <p:grpSpPr>
            <a:xfrm rot="4061875">
              <a:off x="4563803" y="4379795"/>
              <a:ext cx="251087" cy="298303"/>
              <a:chOff x="4157100" y="2900650"/>
              <a:chExt cx="206200" cy="244975"/>
            </a:xfrm>
          </p:grpSpPr>
          <p:sp>
            <p:nvSpPr>
              <p:cNvPr id="204" name="Google Shape;204;p4"/>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7" name="Google Shape;207;p4"/>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08"/>
        <p:cNvGrpSpPr/>
        <p:nvPr/>
      </p:nvGrpSpPr>
      <p:grpSpPr>
        <a:xfrm>
          <a:off x="0" y="0"/>
          <a:ext cx="0" cy="0"/>
          <a:chOff x="0" y="0"/>
          <a:chExt cx="0" cy="0"/>
        </a:xfrm>
      </p:grpSpPr>
      <p:sp>
        <p:nvSpPr>
          <p:cNvPr id="209" name="Google Shape;209;p5"/>
          <p:cNvSpPr txBox="1">
            <a:spLocks noGrp="1"/>
          </p:cNvSpPr>
          <p:nvPr>
            <p:ph type="title"/>
          </p:nvPr>
        </p:nvSpPr>
        <p:spPr>
          <a:xfrm>
            <a:off x="628975" y="586975"/>
            <a:ext cx="6009600" cy="8574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0" name="Google Shape;210;p5"/>
          <p:cNvSpPr txBox="1">
            <a:spLocks noGrp="1"/>
          </p:cNvSpPr>
          <p:nvPr>
            <p:ph type="body" idx="1"/>
          </p:nvPr>
        </p:nvSpPr>
        <p:spPr>
          <a:xfrm>
            <a:off x="628975" y="1504950"/>
            <a:ext cx="6009600" cy="3255600"/>
          </a:xfrm>
          <a:prstGeom prst="rect">
            <a:avLst/>
          </a:prstGeom>
        </p:spPr>
        <p:txBody>
          <a:bodyPr spcFirstLastPara="1" wrap="square" lIns="91425" tIns="91425" rIns="91425" bIns="91425" anchor="t" anchorCtr="0">
            <a:noAutofit/>
          </a:bodyPr>
          <a:lstStyle>
            <a:lvl1pPr marL="457200" lvl="0" indent="-317500">
              <a:spcBef>
                <a:spcPts val="600"/>
              </a:spcBef>
              <a:spcAft>
                <a:spcPts val="0"/>
              </a:spcAft>
              <a:buSzPts val="1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grpSp>
        <p:nvGrpSpPr>
          <p:cNvPr id="211" name="Google Shape;211;p5"/>
          <p:cNvGrpSpPr/>
          <p:nvPr/>
        </p:nvGrpSpPr>
        <p:grpSpPr>
          <a:xfrm>
            <a:off x="7108241" y="-58105"/>
            <a:ext cx="1401157" cy="5259705"/>
            <a:chOff x="818425" y="238125"/>
            <a:chExt cx="1395575" cy="5238750"/>
          </a:xfrm>
        </p:grpSpPr>
        <p:sp>
          <p:nvSpPr>
            <p:cNvPr id="212" name="Google Shape;212;p5"/>
            <p:cNvSpPr/>
            <p:nvPr/>
          </p:nvSpPr>
          <p:spPr>
            <a:xfrm>
              <a:off x="1253650" y="245150"/>
              <a:ext cx="731300" cy="1178875"/>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 name="Google Shape;213;p5"/>
            <p:cNvGrpSpPr/>
            <p:nvPr/>
          </p:nvGrpSpPr>
          <p:grpSpPr>
            <a:xfrm>
              <a:off x="818425" y="1334150"/>
              <a:ext cx="925100" cy="1370950"/>
              <a:chOff x="3112200" y="1334150"/>
              <a:chExt cx="925100" cy="1370950"/>
            </a:xfrm>
          </p:grpSpPr>
          <p:sp>
            <p:nvSpPr>
              <p:cNvPr id="214" name="Google Shape;214;p5"/>
              <p:cNvSpPr/>
              <p:nvPr/>
            </p:nvSpPr>
            <p:spPr>
              <a:xfrm>
                <a:off x="3173850" y="1334150"/>
                <a:ext cx="819400" cy="1279300"/>
              </a:xfrm>
              <a:custGeom>
                <a:avLst/>
                <a:gdLst/>
                <a:ahLst/>
                <a:cxnLst/>
                <a:rect l="l" t="t" r="r" b="b"/>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5"/>
              <p:cNvSpPr/>
              <p:nvPr/>
            </p:nvSpPr>
            <p:spPr>
              <a:xfrm>
                <a:off x="3757125" y="2555275"/>
                <a:ext cx="58150" cy="59950"/>
              </a:xfrm>
              <a:custGeom>
                <a:avLst/>
                <a:gdLst/>
                <a:ahLst/>
                <a:cxnLst/>
                <a:rect l="l" t="t" r="r" b="b"/>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3764150" y="2631050"/>
                <a:ext cx="75800" cy="74050"/>
              </a:xfrm>
              <a:custGeom>
                <a:avLst/>
                <a:gdLst/>
                <a:ahLst/>
                <a:cxnLst/>
                <a:rect l="l" t="t" r="r" b="b"/>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3852275" y="2620475"/>
                <a:ext cx="65200" cy="68750"/>
              </a:xfrm>
              <a:custGeom>
                <a:avLst/>
                <a:gdLst/>
                <a:ahLst/>
                <a:cxnLst/>
                <a:rect l="l" t="t" r="r" b="b"/>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3883975" y="2544725"/>
                <a:ext cx="67000" cy="68725"/>
              </a:xfrm>
              <a:custGeom>
                <a:avLst/>
                <a:gdLst/>
                <a:ahLst/>
                <a:cxnLst/>
                <a:rect l="l" t="t" r="r" b="b"/>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3876925" y="2454850"/>
                <a:ext cx="56425" cy="61700"/>
              </a:xfrm>
              <a:custGeom>
                <a:avLst/>
                <a:gdLst/>
                <a:ahLst/>
                <a:cxnLst/>
                <a:rect l="l" t="t" r="r" b="b"/>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3674300" y="2435450"/>
                <a:ext cx="45825" cy="47625"/>
              </a:xfrm>
              <a:custGeom>
                <a:avLst/>
                <a:gdLst/>
                <a:ahLst/>
                <a:cxnLst/>
                <a:rect l="l" t="t" r="r" b="b"/>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3834650" y="2060125"/>
                <a:ext cx="72275" cy="61700"/>
              </a:xfrm>
              <a:custGeom>
                <a:avLst/>
                <a:gdLst/>
                <a:ahLst/>
                <a:cxnLst/>
                <a:rect l="l" t="t" r="r" b="b"/>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3973850" y="1963225"/>
                <a:ext cx="63450" cy="66975"/>
              </a:xfrm>
              <a:custGeom>
                <a:avLst/>
                <a:gdLst/>
                <a:ahLst/>
                <a:cxnLst/>
                <a:rect l="l" t="t" r="r" b="b"/>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3942125" y="1933250"/>
                <a:ext cx="51125" cy="42325"/>
              </a:xfrm>
              <a:custGeom>
                <a:avLst/>
                <a:gdLst/>
                <a:ahLst/>
                <a:cxnLst/>
                <a:rect l="l" t="t" r="r" b="b"/>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a:off x="3353600" y="2167625"/>
                <a:ext cx="51125" cy="51125"/>
              </a:xfrm>
              <a:custGeom>
                <a:avLst/>
                <a:gdLst/>
                <a:ahLst/>
                <a:cxnLst/>
                <a:rect l="l" t="t" r="r" b="b"/>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a:off x="3411750" y="2151775"/>
                <a:ext cx="31725" cy="24675"/>
              </a:xfrm>
              <a:custGeom>
                <a:avLst/>
                <a:gdLst/>
                <a:ahLst/>
                <a:cxnLst/>
                <a:rect l="l" t="t" r="r" b="b"/>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a:off x="3112200" y="1920925"/>
                <a:ext cx="54625" cy="54650"/>
              </a:xfrm>
              <a:custGeom>
                <a:avLst/>
                <a:gdLst/>
                <a:ahLst/>
                <a:cxnLst/>
                <a:rect l="l" t="t" r="r" b="b"/>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a:off x="3150950" y="1836350"/>
                <a:ext cx="75800" cy="70500"/>
              </a:xfrm>
              <a:custGeom>
                <a:avLst/>
                <a:gdLst/>
                <a:ahLst/>
                <a:cxnLst/>
                <a:rect l="l" t="t" r="r" b="b"/>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5"/>
              <p:cNvSpPr/>
              <p:nvPr/>
            </p:nvSpPr>
            <p:spPr>
              <a:xfrm>
                <a:off x="3182675" y="1952650"/>
                <a:ext cx="40550" cy="38775"/>
              </a:xfrm>
              <a:custGeom>
                <a:avLst/>
                <a:gdLst/>
                <a:ahLst/>
                <a:cxnLst/>
                <a:rect l="l" t="t" r="r" b="b"/>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5"/>
              <p:cNvSpPr/>
              <p:nvPr/>
            </p:nvSpPr>
            <p:spPr>
              <a:xfrm>
                <a:off x="3709525" y="1667175"/>
                <a:ext cx="58175" cy="59950"/>
              </a:xfrm>
              <a:custGeom>
                <a:avLst/>
                <a:gdLst/>
                <a:ahLst/>
                <a:cxnLst/>
                <a:rect l="l" t="t" r="r" b="b"/>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5"/>
              <p:cNvSpPr/>
              <p:nvPr/>
            </p:nvSpPr>
            <p:spPr>
              <a:xfrm>
                <a:off x="3767675" y="1591400"/>
                <a:ext cx="52900" cy="52900"/>
              </a:xfrm>
              <a:custGeom>
                <a:avLst/>
                <a:gdLst/>
                <a:ahLst/>
                <a:cxnLst/>
                <a:rect l="l" t="t" r="r" b="b"/>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5"/>
              <p:cNvSpPr/>
              <p:nvPr/>
            </p:nvSpPr>
            <p:spPr>
              <a:xfrm>
                <a:off x="3813500" y="1635475"/>
                <a:ext cx="35275" cy="40550"/>
              </a:xfrm>
              <a:custGeom>
                <a:avLst/>
                <a:gdLst/>
                <a:ahLst/>
                <a:cxnLst/>
                <a:rect l="l" t="t" r="r" b="b"/>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5"/>
              <p:cNvSpPr/>
              <p:nvPr/>
            </p:nvSpPr>
            <p:spPr>
              <a:xfrm>
                <a:off x="3774725" y="1668950"/>
                <a:ext cx="51125" cy="45825"/>
              </a:xfrm>
              <a:custGeom>
                <a:avLst/>
                <a:gdLst/>
                <a:ahLst/>
                <a:cxnLst/>
                <a:rect l="l" t="t" r="r" b="b"/>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 name="Google Shape;233;p5"/>
            <p:cNvSpPr/>
            <p:nvPr/>
          </p:nvSpPr>
          <p:spPr>
            <a:xfrm>
              <a:off x="1177875" y="2516525"/>
              <a:ext cx="652000" cy="1566525"/>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4" name="Google Shape;234;p5"/>
            <p:cNvGrpSpPr/>
            <p:nvPr/>
          </p:nvGrpSpPr>
          <p:grpSpPr>
            <a:xfrm>
              <a:off x="1583150" y="1350000"/>
              <a:ext cx="216775" cy="269625"/>
              <a:chOff x="3876925" y="1350000"/>
              <a:chExt cx="216775" cy="269625"/>
            </a:xfrm>
          </p:grpSpPr>
          <p:sp>
            <p:nvSpPr>
              <p:cNvPr id="235" name="Google Shape;235;p5"/>
              <p:cNvSpPr/>
              <p:nvPr/>
            </p:nvSpPr>
            <p:spPr>
              <a:xfrm>
                <a:off x="3876925" y="1350000"/>
                <a:ext cx="216775" cy="269625"/>
              </a:xfrm>
              <a:custGeom>
                <a:avLst/>
                <a:gdLst/>
                <a:ahLst/>
                <a:cxnLst/>
                <a:rect l="l" t="t" r="r" b="b"/>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7C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5"/>
              <p:cNvSpPr/>
              <p:nvPr/>
            </p:nvSpPr>
            <p:spPr>
              <a:xfrm>
                <a:off x="3876925" y="1350000"/>
                <a:ext cx="216775" cy="269625"/>
              </a:xfrm>
              <a:custGeom>
                <a:avLst/>
                <a:gdLst/>
                <a:ahLst/>
                <a:cxnLst/>
                <a:rect l="l" t="t" r="r" b="b"/>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5"/>
              <p:cNvSpPr/>
              <p:nvPr/>
            </p:nvSpPr>
            <p:spPr>
              <a:xfrm>
                <a:off x="3940375" y="1512125"/>
                <a:ext cx="31725" cy="75800"/>
              </a:xfrm>
              <a:custGeom>
                <a:avLst/>
                <a:gdLst/>
                <a:ahLst/>
                <a:cxnLst/>
                <a:rect l="l" t="t" r="r" b="b"/>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5"/>
              <p:cNvSpPr/>
              <p:nvPr/>
            </p:nvSpPr>
            <p:spPr>
              <a:xfrm>
                <a:off x="3954475" y="1404625"/>
                <a:ext cx="22925" cy="65225"/>
              </a:xfrm>
              <a:custGeom>
                <a:avLst/>
                <a:gdLst/>
                <a:ahLst/>
                <a:cxnLst/>
                <a:rect l="l" t="t" r="r" b="b"/>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5"/>
              <p:cNvSpPr/>
              <p:nvPr/>
            </p:nvSpPr>
            <p:spPr>
              <a:xfrm>
                <a:off x="3899850" y="1462775"/>
                <a:ext cx="56400" cy="29975"/>
              </a:xfrm>
              <a:custGeom>
                <a:avLst/>
                <a:gdLst/>
                <a:ahLst/>
                <a:cxnLst/>
                <a:rect l="l" t="t" r="r" b="b"/>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5"/>
            <p:cNvSpPr/>
            <p:nvPr/>
          </p:nvSpPr>
          <p:spPr>
            <a:xfrm>
              <a:off x="1086250" y="2701550"/>
              <a:ext cx="237900" cy="313675"/>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a:off x="924150" y="1106825"/>
              <a:ext cx="244950" cy="345400"/>
            </a:xfrm>
            <a:custGeom>
              <a:avLst/>
              <a:gdLst/>
              <a:ahLst/>
              <a:cxnLst/>
              <a:rect l="l" t="t" r="r" b="b"/>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
            <p:cNvSpPr/>
            <p:nvPr/>
          </p:nvSpPr>
          <p:spPr>
            <a:xfrm>
              <a:off x="1750550" y="2135900"/>
              <a:ext cx="260825" cy="227350"/>
            </a:xfrm>
            <a:custGeom>
              <a:avLst/>
              <a:gdLst/>
              <a:ahLst/>
              <a:cxnLst/>
              <a:rect l="l" t="t" r="r" b="b"/>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DDA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5"/>
            <p:cNvSpPr/>
            <p:nvPr/>
          </p:nvSpPr>
          <p:spPr>
            <a:xfrm>
              <a:off x="1133825" y="238125"/>
              <a:ext cx="246725" cy="246700"/>
            </a:xfrm>
            <a:custGeom>
              <a:avLst/>
              <a:gdLst/>
              <a:ahLst/>
              <a:cxnLst/>
              <a:rect l="l" t="t" r="r" b="b"/>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4" name="Google Shape;244;p5"/>
            <p:cNvGrpSpPr/>
            <p:nvPr/>
          </p:nvGrpSpPr>
          <p:grpSpPr>
            <a:xfrm>
              <a:off x="1863325" y="2900650"/>
              <a:ext cx="206200" cy="244975"/>
              <a:chOff x="4157100" y="2900650"/>
              <a:chExt cx="206200" cy="244975"/>
            </a:xfrm>
          </p:grpSpPr>
          <p:sp>
            <p:nvSpPr>
              <p:cNvPr id="245" name="Google Shape;245;p5"/>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5"/>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Google Shape;248;p5"/>
            <p:cNvGrpSpPr/>
            <p:nvPr/>
          </p:nvGrpSpPr>
          <p:grpSpPr>
            <a:xfrm>
              <a:off x="1923250" y="773800"/>
              <a:ext cx="290750" cy="361250"/>
              <a:chOff x="4217025" y="773800"/>
              <a:chExt cx="290750" cy="361250"/>
            </a:xfrm>
          </p:grpSpPr>
          <p:sp>
            <p:nvSpPr>
              <p:cNvPr id="249" name="Google Shape;249;p5"/>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5"/>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5"/>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5"/>
            <p:cNvGrpSpPr/>
            <p:nvPr/>
          </p:nvGrpSpPr>
          <p:grpSpPr>
            <a:xfrm>
              <a:off x="959375" y="2320925"/>
              <a:ext cx="149800" cy="299575"/>
              <a:chOff x="3253150" y="2320925"/>
              <a:chExt cx="149800" cy="299575"/>
            </a:xfrm>
          </p:grpSpPr>
          <p:sp>
            <p:nvSpPr>
              <p:cNvPr id="253" name="Google Shape;253;p5"/>
              <p:cNvSpPr/>
              <p:nvPr/>
            </p:nvSpPr>
            <p:spPr>
              <a:xfrm>
                <a:off x="3290150" y="2476000"/>
                <a:ext cx="112800" cy="144500"/>
              </a:xfrm>
              <a:custGeom>
                <a:avLst/>
                <a:gdLst/>
                <a:ahLst/>
                <a:cxnLst/>
                <a:rect l="l" t="t" r="r" b="b"/>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a:off x="3253150" y="2320925"/>
                <a:ext cx="100475" cy="130425"/>
              </a:xfrm>
              <a:custGeom>
                <a:avLst/>
                <a:gdLst/>
                <a:ahLst/>
                <a:cxnLst/>
                <a:rect l="l" t="t" r="r" b="b"/>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 name="Google Shape;255;p5"/>
            <p:cNvGrpSpPr/>
            <p:nvPr/>
          </p:nvGrpSpPr>
          <p:grpSpPr>
            <a:xfrm>
              <a:off x="1193750" y="3986125"/>
              <a:ext cx="766525" cy="1452000"/>
              <a:chOff x="3487525" y="3986125"/>
              <a:chExt cx="766525" cy="1452000"/>
            </a:xfrm>
          </p:grpSpPr>
          <p:sp>
            <p:nvSpPr>
              <p:cNvPr id="256" name="Google Shape;256;p5"/>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5"/>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5"/>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 name="Google Shape;260;p5"/>
            <p:cNvSpPr/>
            <p:nvPr/>
          </p:nvSpPr>
          <p:spPr>
            <a:xfrm>
              <a:off x="1660700" y="3957925"/>
              <a:ext cx="244950" cy="246725"/>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5"/>
            <p:cNvSpPr/>
            <p:nvPr/>
          </p:nvSpPr>
          <p:spPr>
            <a:xfrm>
              <a:off x="971725" y="3707700"/>
              <a:ext cx="220275" cy="341875"/>
            </a:xfrm>
            <a:custGeom>
              <a:avLst/>
              <a:gdLst/>
              <a:ahLst/>
              <a:cxnLst/>
              <a:rect l="l" t="t" r="r" b="b"/>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5"/>
            <p:cNvSpPr/>
            <p:nvPr/>
          </p:nvSpPr>
          <p:spPr>
            <a:xfrm>
              <a:off x="2016625" y="4890075"/>
              <a:ext cx="119850" cy="586800"/>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 name="Google Shape;263;p5"/>
            <p:cNvGrpSpPr/>
            <p:nvPr/>
          </p:nvGrpSpPr>
          <p:grpSpPr>
            <a:xfrm>
              <a:off x="1216650" y="5036325"/>
              <a:ext cx="169175" cy="269650"/>
              <a:chOff x="3510425" y="5036325"/>
              <a:chExt cx="169175" cy="269650"/>
            </a:xfrm>
          </p:grpSpPr>
          <p:sp>
            <p:nvSpPr>
              <p:cNvPr id="264" name="Google Shape;264;p5"/>
              <p:cNvSpPr/>
              <p:nvPr/>
            </p:nvSpPr>
            <p:spPr>
              <a:xfrm>
                <a:off x="3510425" y="5105050"/>
                <a:ext cx="86350" cy="77575"/>
              </a:xfrm>
              <a:custGeom>
                <a:avLst/>
                <a:gdLst/>
                <a:ahLst/>
                <a:cxnLst/>
                <a:rect l="l" t="t" r="r" b="b"/>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DDA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5"/>
              <p:cNvSpPr/>
              <p:nvPr/>
            </p:nvSpPr>
            <p:spPr>
              <a:xfrm>
                <a:off x="3602050" y="5157925"/>
                <a:ext cx="66975" cy="63450"/>
              </a:xfrm>
              <a:custGeom>
                <a:avLst/>
                <a:gdLst/>
                <a:ahLst/>
                <a:cxnLst/>
                <a:rect l="l" t="t" r="r" b="b"/>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DDA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5"/>
              <p:cNvSpPr/>
              <p:nvPr/>
            </p:nvSpPr>
            <p:spPr>
              <a:xfrm>
                <a:off x="3538625" y="5221350"/>
                <a:ext cx="82825" cy="84625"/>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DDA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5"/>
              <p:cNvSpPr/>
              <p:nvPr/>
            </p:nvSpPr>
            <p:spPr>
              <a:xfrm>
                <a:off x="3640825" y="5036325"/>
                <a:ext cx="38775" cy="42325"/>
              </a:xfrm>
              <a:custGeom>
                <a:avLst/>
                <a:gdLst/>
                <a:ahLst/>
                <a:cxnLst/>
                <a:rect l="l" t="t" r="r" b="b"/>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DDA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8" name="Google Shape;268;p5"/>
          <p:cNvGrpSpPr/>
          <p:nvPr/>
        </p:nvGrpSpPr>
        <p:grpSpPr>
          <a:xfrm rot="-9319279">
            <a:off x="452001" y="791962"/>
            <a:ext cx="291914" cy="362696"/>
            <a:chOff x="4217025" y="773800"/>
            <a:chExt cx="290750" cy="361250"/>
          </a:xfrm>
        </p:grpSpPr>
        <p:sp>
          <p:nvSpPr>
            <p:cNvPr id="269" name="Google Shape;269;p5"/>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5"/>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5"/>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 name="Google Shape;272;p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73"/>
        <p:cNvGrpSpPr/>
        <p:nvPr/>
      </p:nvGrpSpPr>
      <p:grpSpPr>
        <a:xfrm>
          <a:off x="0" y="0"/>
          <a:ext cx="0" cy="0"/>
          <a:chOff x="0" y="0"/>
          <a:chExt cx="0" cy="0"/>
        </a:xfrm>
      </p:grpSpPr>
      <p:sp>
        <p:nvSpPr>
          <p:cNvPr id="274" name="Google Shape;274;p6"/>
          <p:cNvSpPr txBox="1">
            <a:spLocks noGrp="1"/>
          </p:cNvSpPr>
          <p:nvPr>
            <p:ph type="title"/>
          </p:nvPr>
        </p:nvSpPr>
        <p:spPr>
          <a:xfrm>
            <a:off x="628975" y="586975"/>
            <a:ext cx="6009600" cy="8574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75" name="Google Shape;275;p6"/>
          <p:cNvSpPr txBox="1">
            <a:spLocks noGrp="1"/>
          </p:cNvSpPr>
          <p:nvPr>
            <p:ph type="body" idx="1"/>
          </p:nvPr>
        </p:nvSpPr>
        <p:spPr>
          <a:xfrm>
            <a:off x="628975" y="1581150"/>
            <a:ext cx="2916900" cy="3003300"/>
          </a:xfrm>
          <a:prstGeom prst="rect">
            <a:avLst/>
          </a:prstGeom>
        </p:spPr>
        <p:txBody>
          <a:bodyPr spcFirstLastPara="1" wrap="square" lIns="91425" tIns="91425" rIns="91425" bIns="91425" anchor="t" anchorCtr="0">
            <a:noAutofit/>
          </a:bodyPr>
          <a:lstStyle>
            <a:lvl1pPr marL="457200" lvl="0" indent="-317500">
              <a:spcBef>
                <a:spcPts val="600"/>
              </a:spcBef>
              <a:spcAft>
                <a:spcPts val="0"/>
              </a:spcAft>
              <a:buSzPts val="14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276" name="Google Shape;276;p6"/>
          <p:cNvSpPr txBox="1">
            <a:spLocks noGrp="1"/>
          </p:cNvSpPr>
          <p:nvPr>
            <p:ph type="body" idx="2"/>
          </p:nvPr>
        </p:nvSpPr>
        <p:spPr>
          <a:xfrm>
            <a:off x="3721633" y="1581150"/>
            <a:ext cx="2916900" cy="3003300"/>
          </a:xfrm>
          <a:prstGeom prst="rect">
            <a:avLst/>
          </a:prstGeom>
        </p:spPr>
        <p:txBody>
          <a:bodyPr spcFirstLastPara="1" wrap="square" lIns="91425" tIns="91425" rIns="91425" bIns="91425" anchor="t" anchorCtr="0">
            <a:noAutofit/>
          </a:bodyPr>
          <a:lstStyle>
            <a:lvl1pPr marL="457200" lvl="0" indent="-317500">
              <a:spcBef>
                <a:spcPts val="600"/>
              </a:spcBef>
              <a:spcAft>
                <a:spcPts val="0"/>
              </a:spcAft>
              <a:buSzPts val="14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grpSp>
        <p:nvGrpSpPr>
          <p:cNvPr id="277" name="Google Shape;277;p6"/>
          <p:cNvGrpSpPr/>
          <p:nvPr/>
        </p:nvGrpSpPr>
        <p:grpSpPr>
          <a:xfrm>
            <a:off x="7108241" y="-58105"/>
            <a:ext cx="1401157" cy="5259705"/>
            <a:chOff x="818425" y="238125"/>
            <a:chExt cx="1395575" cy="5238750"/>
          </a:xfrm>
        </p:grpSpPr>
        <p:sp>
          <p:nvSpPr>
            <p:cNvPr id="278" name="Google Shape;278;p6"/>
            <p:cNvSpPr/>
            <p:nvPr/>
          </p:nvSpPr>
          <p:spPr>
            <a:xfrm>
              <a:off x="1253650" y="245150"/>
              <a:ext cx="731300" cy="1178875"/>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9" name="Google Shape;279;p6"/>
            <p:cNvGrpSpPr/>
            <p:nvPr/>
          </p:nvGrpSpPr>
          <p:grpSpPr>
            <a:xfrm>
              <a:off x="818425" y="1334150"/>
              <a:ext cx="925100" cy="1370950"/>
              <a:chOff x="3112200" y="1334150"/>
              <a:chExt cx="925100" cy="1370950"/>
            </a:xfrm>
          </p:grpSpPr>
          <p:sp>
            <p:nvSpPr>
              <p:cNvPr id="280" name="Google Shape;280;p6"/>
              <p:cNvSpPr/>
              <p:nvPr/>
            </p:nvSpPr>
            <p:spPr>
              <a:xfrm>
                <a:off x="3173850" y="1334150"/>
                <a:ext cx="819400" cy="1279300"/>
              </a:xfrm>
              <a:custGeom>
                <a:avLst/>
                <a:gdLst/>
                <a:ahLst/>
                <a:cxnLst/>
                <a:rect l="l" t="t" r="r" b="b"/>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6"/>
              <p:cNvSpPr/>
              <p:nvPr/>
            </p:nvSpPr>
            <p:spPr>
              <a:xfrm>
                <a:off x="3757125" y="2555275"/>
                <a:ext cx="58150" cy="59950"/>
              </a:xfrm>
              <a:custGeom>
                <a:avLst/>
                <a:gdLst/>
                <a:ahLst/>
                <a:cxnLst/>
                <a:rect l="l" t="t" r="r" b="b"/>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6"/>
              <p:cNvSpPr/>
              <p:nvPr/>
            </p:nvSpPr>
            <p:spPr>
              <a:xfrm>
                <a:off x="3764150" y="2631050"/>
                <a:ext cx="75800" cy="74050"/>
              </a:xfrm>
              <a:custGeom>
                <a:avLst/>
                <a:gdLst/>
                <a:ahLst/>
                <a:cxnLst/>
                <a:rect l="l" t="t" r="r" b="b"/>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6"/>
              <p:cNvSpPr/>
              <p:nvPr/>
            </p:nvSpPr>
            <p:spPr>
              <a:xfrm>
                <a:off x="3852275" y="2620475"/>
                <a:ext cx="65200" cy="68750"/>
              </a:xfrm>
              <a:custGeom>
                <a:avLst/>
                <a:gdLst/>
                <a:ahLst/>
                <a:cxnLst/>
                <a:rect l="l" t="t" r="r" b="b"/>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6"/>
              <p:cNvSpPr/>
              <p:nvPr/>
            </p:nvSpPr>
            <p:spPr>
              <a:xfrm>
                <a:off x="3883975" y="2544725"/>
                <a:ext cx="67000" cy="68725"/>
              </a:xfrm>
              <a:custGeom>
                <a:avLst/>
                <a:gdLst/>
                <a:ahLst/>
                <a:cxnLst/>
                <a:rect l="l" t="t" r="r" b="b"/>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6"/>
              <p:cNvSpPr/>
              <p:nvPr/>
            </p:nvSpPr>
            <p:spPr>
              <a:xfrm>
                <a:off x="3876925" y="2454850"/>
                <a:ext cx="56425" cy="61700"/>
              </a:xfrm>
              <a:custGeom>
                <a:avLst/>
                <a:gdLst/>
                <a:ahLst/>
                <a:cxnLst/>
                <a:rect l="l" t="t" r="r" b="b"/>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6"/>
              <p:cNvSpPr/>
              <p:nvPr/>
            </p:nvSpPr>
            <p:spPr>
              <a:xfrm>
                <a:off x="3674300" y="2435450"/>
                <a:ext cx="45825" cy="47625"/>
              </a:xfrm>
              <a:custGeom>
                <a:avLst/>
                <a:gdLst/>
                <a:ahLst/>
                <a:cxnLst/>
                <a:rect l="l" t="t" r="r" b="b"/>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6"/>
              <p:cNvSpPr/>
              <p:nvPr/>
            </p:nvSpPr>
            <p:spPr>
              <a:xfrm>
                <a:off x="3834650" y="2060125"/>
                <a:ext cx="72275" cy="61700"/>
              </a:xfrm>
              <a:custGeom>
                <a:avLst/>
                <a:gdLst/>
                <a:ahLst/>
                <a:cxnLst/>
                <a:rect l="l" t="t" r="r" b="b"/>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6"/>
              <p:cNvSpPr/>
              <p:nvPr/>
            </p:nvSpPr>
            <p:spPr>
              <a:xfrm>
                <a:off x="3973850" y="1963225"/>
                <a:ext cx="63450" cy="66975"/>
              </a:xfrm>
              <a:custGeom>
                <a:avLst/>
                <a:gdLst/>
                <a:ahLst/>
                <a:cxnLst/>
                <a:rect l="l" t="t" r="r" b="b"/>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6"/>
              <p:cNvSpPr/>
              <p:nvPr/>
            </p:nvSpPr>
            <p:spPr>
              <a:xfrm>
                <a:off x="3942125" y="1933250"/>
                <a:ext cx="51125" cy="42325"/>
              </a:xfrm>
              <a:custGeom>
                <a:avLst/>
                <a:gdLst/>
                <a:ahLst/>
                <a:cxnLst/>
                <a:rect l="l" t="t" r="r" b="b"/>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6"/>
              <p:cNvSpPr/>
              <p:nvPr/>
            </p:nvSpPr>
            <p:spPr>
              <a:xfrm>
                <a:off x="3353600" y="2167625"/>
                <a:ext cx="51125" cy="51125"/>
              </a:xfrm>
              <a:custGeom>
                <a:avLst/>
                <a:gdLst/>
                <a:ahLst/>
                <a:cxnLst/>
                <a:rect l="l" t="t" r="r" b="b"/>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6"/>
              <p:cNvSpPr/>
              <p:nvPr/>
            </p:nvSpPr>
            <p:spPr>
              <a:xfrm>
                <a:off x="3411750" y="2151775"/>
                <a:ext cx="31725" cy="24675"/>
              </a:xfrm>
              <a:custGeom>
                <a:avLst/>
                <a:gdLst/>
                <a:ahLst/>
                <a:cxnLst/>
                <a:rect l="l" t="t" r="r" b="b"/>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6"/>
              <p:cNvSpPr/>
              <p:nvPr/>
            </p:nvSpPr>
            <p:spPr>
              <a:xfrm>
                <a:off x="3112200" y="1920925"/>
                <a:ext cx="54625" cy="54650"/>
              </a:xfrm>
              <a:custGeom>
                <a:avLst/>
                <a:gdLst/>
                <a:ahLst/>
                <a:cxnLst/>
                <a:rect l="l" t="t" r="r" b="b"/>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6"/>
              <p:cNvSpPr/>
              <p:nvPr/>
            </p:nvSpPr>
            <p:spPr>
              <a:xfrm>
                <a:off x="3150950" y="1836350"/>
                <a:ext cx="75800" cy="70500"/>
              </a:xfrm>
              <a:custGeom>
                <a:avLst/>
                <a:gdLst/>
                <a:ahLst/>
                <a:cxnLst/>
                <a:rect l="l" t="t" r="r" b="b"/>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6"/>
              <p:cNvSpPr/>
              <p:nvPr/>
            </p:nvSpPr>
            <p:spPr>
              <a:xfrm>
                <a:off x="3182675" y="1952650"/>
                <a:ext cx="40550" cy="38775"/>
              </a:xfrm>
              <a:custGeom>
                <a:avLst/>
                <a:gdLst/>
                <a:ahLst/>
                <a:cxnLst/>
                <a:rect l="l" t="t" r="r" b="b"/>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6"/>
              <p:cNvSpPr/>
              <p:nvPr/>
            </p:nvSpPr>
            <p:spPr>
              <a:xfrm>
                <a:off x="3709525" y="1667175"/>
                <a:ext cx="58175" cy="59950"/>
              </a:xfrm>
              <a:custGeom>
                <a:avLst/>
                <a:gdLst/>
                <a:ahLst/>
                <a:cxnLst/>
                <a:rect l="l" t="t" r="r" b="b"/>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6"/>
              <p:cNvSpPr/>
              <p:nvPr/>
            </p:nvSpPr>
            <p:spPr>
              <a:xfrm>
                <a:off x="3767675" y="1591400"/>
                <a:ext cx="52900" cy="52900"/>
              </a:xfrm>
              <a:custGeom>
                <a:avLst/>
                <a:gdLst/>
                <a:ahLst/>
                <a:cxnLst/>
                <a:rect l="l" t="t" r="r" b="b"/>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6"/>
              <p:cNvSpPr/>
              <p:nvPr/>
            </p:nvSpPr>
            <p:spPr>
              <a:xfrm>
                <a:off x="3813500" y="1635475"/>
                <a:ext cx="35275" cy="40550"/>
              </a:xfrm>
              <a:custGeom>
                <a:avLst/>
                <a:gdLst/>
                <a:ahLst/>
                <a:cxnLst/>
                <a:rect l="l" t="t" r="r" b="b"/>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6"/>
              <p:cNvSpPr/>
              <p:nvPr/>
            </p:nvSpPr>
            <p:spPr>
              <a:xfrm>
                <a:off x="3774725" y="1668950"/>
                <a:ext cx="51125" cy="45825"/>
              </a:xfrm>
              <a:custGeom>
                <a:avLst/>
                <a:gdLst/>
                <a:ahLst/>
                <a:cxnLst/>
                <a:rect l="l" t="t" r="r" b="b"/>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9" name="Google Shape;299;p6"/>
            <p:cNvSpPr/>
            <p:nvPr/>
          </p:nvSpPr>
          <p:spPr>
            <a:xfrm>
              <a:off x="1177875" y="2516525"/>
              <a:ext cx="652000" cy="1566525"/>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0" name="Google Shape;300;p6"/>
            <p:cNvGrpSpPr/>
            <p:nvPr/>
          </p:nvGrpSpPr>
          <p:grpSpPr>
            <a:xfrm>
              <a:off x="1583150" y="1350000"/>
              <a:ext cx="216775" cy="269625"/>
              <a:chOff x="3876925" y="1350000"/>
              <a:chExt cx="216775" cy="269625"/>
            </a:xfrm>
          </p:grpSpPr>
          <p:sp>
            <p:nvSpPr>
              <p:cNvPr id="301" name="Google Shape;301;p6"/>
              <p:cNvSpPr/>
              <p:nvPr/>
            </p:nvSpPr>
            <p:spPr>
              <a:xfrm>
                <a:off x="3876925" y="1350000"/>
                <a:ext cx="216775" cy="269625"/>
              </a:xfrm>
              <a:custGeom>
                <a:avLst/>
                <a:gdLst/>
                <a:ahLst/>
                <a:cxnLst/>
                <a:rect l="l" t="t" r="r" b="b"/>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7C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p:nvPr/>
            </p:nvSpPr>
            <p:spPr>
              <a:xfrm>
                <a:off x="3876925" y="1350000"/>
                <a:ext cx="216775" cy="269625"/>
              </a:xfrm>
              <a:custGeom>
                <a:avLst/>
                <a:gdLst/>
                <a:ahLst/>
                <a:cxnLst/>
                <a:rect l="l" t="t" r="r" b="b"/>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6"/>
              <p:cNvSpPr/>
              <p:nvPr/>
            </p:nvSpPr>
            <p:spPr>
              <a:xfrm>
                <a:off x="3940375" y="1512125"/>
                <a:ext cx="31725" cy="75800"/>
              </a:xfrm>
              <a:custGeom>
                <a:avLst/>
                <a:gdLst/>
                <a:ahLst/>
                <a:cxnLst/>
                <a:rect l="l" t="t" r="r" b="b"/>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6"/>
              <p:cNvSpPr/>
              <p:nvPr/>
            </p:nvSpPr>
            <p:spPr>
              <a:xfrm>
                <a:off x="3954475" y="1404625"/>
                <a:ext cx="22925" cy="65225"/>
              </a:xfrm>
              <a:custGeom>
                <a:avLst/>
                <a:gdLst/>
                <a:ahLst/>
                <a:cxnLst/>
                <a:rect l="l" t="t" r="r" b="b"/>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6"/>
              <p:cNvSpPr/>
              <p:nvPr/>
            </p:nvSpPr>
            <p:spPr>
              <a:xfrm>
                <a:off x="3899850" y="1462775"/>
                <a:ext cx="56400" cy="29975"/>
              </a:xfrm>
              <a:custGeom>
                <a:avLst/>
                <a:gdLst/>
                <a:ahLst/>
                <a:cxnLst/>
                <a:rect l="l" t="t" r="r" b="b"/>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6" name="Google Shape;306;p6"/>
            <p:cNvSpPr/>
            <p:nvPr/>
          </p:nvSpPr>
          <p:spPr>
            <a:xfrm>
              <a:off x="1086250" y="2701550"/>
              <a:ext cx="237900" cy="313675"/>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6"/>
            <p:cNvSpPr/>
            <p:nvPr/>
          </p:nvSpPr>
          <p:spPr>
            <a:xfrm>
              <a:off x="924150" y="1106825"/>
              <a:ext cx="244950" cy="345400"/>
            </a:xfrm>
            <a:custGeom>
              <a:avLst/>
              <a:gdLst/>
              <a:ahLst/>
              <a:cxnLst/>
              <a:rect l="l" t="t" r="r" b="b"/>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6"/>
            <p:cNvSpPr/>
            <p:nvPr/>
          </p:nvSpPr>
          <p:spPr>
            <a:xfrm>
              <a:off x="1750550" y="2135900"/>
              <a:ext cx="260825" cy="227350"/>
            </a:xfrm>
            <a:custGeom>
              <a:avLst/>
              <a:gdLst/>
              <a:ahLst/>
              <a:cxnLst/>
              <a:rect l="l" t="t" r="r" b="b"/>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DDA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6"/>
            <p:cNvSpPr/>
            <p:nvPr/>
          </p:nvSpPr>
          <p:spPr>
            <a:xfrm>
              <a:off x="1133825" y="238125"/>
              <a:ext cx="246725" cy="246700"/>
            </a:xfrm>
            <a:custGeom>
              <a:avLst/>
              <a:gdLst/>
              <a:ahLst/>
              <a:cxnLst/>
              <a:rect l="l" t="t" r="r" b="b"/>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0" name="Google Shape;310;p6"/>
            <p:cNvGrpSpPr/>
            <p:nvPr/>
          </p:nvGrpSpPr>
          <p:grpSpPr>
            <a:xfrm>
              <a:off x="1863325" y="2900650"/>
              <a:ext cx="206200" cy="244975"/>
              <a:chOff x="4157100" y="2900650"/>
              <a:chExt cx="206200" cy="244975"/>
            </a:xfrm>
          </p:grpSpPr>
          <p:sp>
            <p:nvSpPr>
              <p:cNvPr id="311" name="Google Shape;311;p6"/>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6"/>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6"/>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314;p6"/>
            <p:cNvGrpSpPr/>
            <p:nvPr/>
          </p:nvGrpSpPr>
          <p:grpSpPr>
            <a:xfrm>
              <a:off x="1923250" y="773800"/>
              <a:ext cx="290750" cy="361250"/>
              <a:chOff x="4217025" y="773800"/>
              <a:chExt cx="290750" cy="361250"/>
            </a:xfrm>
          </p:grpSpPr>
          <p:sp>
            <p:nvSpPr>
              <p:cNvPr id="315" name="Google Shape;315;p6"/>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6"/>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6"/>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 name="Google Shape;318;p6"/>
            <p:cNvGrpSpPr/>
            <p:nvPr/>
          </p:nvGrpSpPr>
          <p:grpSpPr>
            <a:xfrm>
              <a:off x="959375" y="2320925"/>
              <a:ext cx="149800" cy="299575"/>
              <a:chOff x="3253150" y="2320925"/>
              <a:chExt cx="149800" cy="299575"/>
            </a:xfrm>
          </p:grpSpPr>
          <p:sp>
            <p:nvSpPr>
              <p:cNvPr id="319" name="Google Shape;319;p6"/>
              <p:cNvSpPr/>
              <p:nvPr/>
            </p:nvSpPr>
            <p:spPr>
              <a:xfrm>
                <a:off x="3290150" y="2476000"/>
                <a:ext cx="112800" cy="144500"/>
              </a:xfrm>
              <a:custGeom>
                <a:avLst/>
                <a:gdLst/>
                <a:ahLst/>
                <a:cxnLst/>
                <a:rect l="l" t="t" r="r" b="b"/>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6"/>
              <p:cNvSpPr/>
              <p:nvPr/>
            </p:nvSpPr>
            <p:spPr>
              <a:xfrm>
                <a:off x="3253150" y="2320925"/>
                <a:ext cx="100475" cy="130425"/>
              </a:xfrm>
              <a:custGeom>
                <a:avLst/>
                <a:gdLst/>
                <a:ahLst/>
                <a:cxnLst/>
                <a:rect l="l" t="t" r="r" b="b"/>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 name="Google Shape;321;p6"/>
            <p:cNvGrpSpPr/>
            <p:nvPr/>
          </p:nvGrpSpPr>
          <p:grpSpPr>
            <a:xfrm>
              <a:off x="1193750" y="3986125"/>
              <a:ext cx="766525" cy="1452000"/>
              <a:chOff x="3487525" y="3986125"/>
              <a:chExt cx="766525" cy="1452000"/>
            </a:xfrm>
          </p:grpSpPr>
          <p:sp>
            <p:nvSpPr>
              <p:cNvPr id="322" name="Google Shape;322;p6"/>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6"/>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6"/>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6"/>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6" name="Google Shape;326;p6"/>
            <p:cNvSpPr/>
            <p:nvPr/>
          </p:nvSpPr>
          <p:spPr>
            <a:xfrm>
              <a:off x="1660700" y="3957925"/>
              <a:ext cx="244950" cy="246725"/>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6"/>
            <p:cNvSpPr/>
            <p:nvPr/>
          </p:nvSpPr>
          <p:spPr>
            <a:xfrm>
              <a:off x="971725" y="3707700"/>
              <a:ext cx="220275" cy="341875"/>
            </a:xfrm>
            <a:custGeom>
              <a:avLst/>
              <a:gdLst/>
              <a:ahLst/>
              <a:cxnLst/>
              <a:rect l="l" t="t" r="r" b="b"/>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a:off x="2016625" y="4890075"/>
              <a:ext cx="119850" cy="586800"/>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 name="Google Shape;329;p6"/>
            <p:cNvGrpSpPr/>
            <p:nvPr/>
          </p:nvGrpSpPr>
          <p:grpSpPr>
            <a:xfrm>
              <a:off x="1216650" y="5036325"/>
              <a:ext cx="169175" cy="269650"/>
              <a:chOff x="3510425" y="5036325"/>
              <a:chExt cx="169175" cy="269650"/>
            </a:xfrm>
          </p:grpSpPr>
          <p:sp>
            <p:nvSpPr>
              <p:cNvPr id="330" name="Google Shape;330;p6"/>
              <p:cNvSpPr/>
              <p:nvPr/>
            </p:nvSpPr>
            <p:spPr>
              <a:xfrm>
                <a:off x="3510425" y="5105050"/>
                <a:ext cx="86350" cy="77575"/>
              </a:xfrm>
              <a:custGeom>
                <a:avLst/>
                <a:gdLst/>
                <a:ahLst/>
                <a:cxnLst/>
                <a:rect l="l" t="t" r="r" b="b"/>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DDA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6"/>
              <p:cNvSpPr/>
              <p:nvPr/>
            </p:nvSpPr>
            <p:spPr>
              <a:xfrm>
                <a:off x="3602050" y="5157925"/>
                <a:ext cx="66975" cy="63450"/>
              </a:xfrm>
              <a:custGeom>
                <a:avLst/>
                <a:gdLst/>
                <a:ahLst/>
                <a:cxnLst/>
                <a:rect l="l" t="t" r="r" b="b"/>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DDA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6"/>
              <p:cNvSpPr/>
              <p:nvPr/>
            </p:nvSpPr>
            <p:spPr>
              <a:xfrm>
                <a:off x="3538625" y="5221350"/>
                <a:ext cx="82825" cy="84625"/>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DDA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6"/>
              <p:cNvSpPr/>
              <p:nvPr/>
            </p:nvSpPr>
            <p:spPr>
              <a:xfrm>
                <a:off x="3640825" y="5036325"/>
                <a:ext cx="38775" cy="42325"/>
              </a:xfrm>
              <a:custGeom>
                <a:avLst/>
                <a:gdLst/>
                <a:ahLst/>
                <a:cxnLst/>
                <a:rect l="l" t="t" r="r" b="b"/>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DDA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4" name="Google Shape;334;p6"/>
          <p:cNvGrpSpPr/>
          <p:nvPr/>
        </p:nvGrpSpPr>
        <p:grpSpPr>
          <a:xfrm rot="-9319279">
            <a:off x="452001" y="791962"/>
            <a:ext cx="291914" cy="362696"/>
            <a:chOff x="4217025" y="773800"/>
            <a:chExt cx="290750" cy="361250"/>
          </a:xfrm>
        </p:grpSpPr>
        <p:sp>
          <p:nvSpPr>
            <p:cNvPr id="335" name="Google Shape;335;p6"/>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6"/>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6"/>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8" name="Google Shape;338;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39"/>
        <p:cNvGrpSpPr/>
        <p:nvPr/>
      </p:nvGrpSpPr>
      <p:grpSpPr>
        <a:xfrm>
          <a:off x="0" y="0"/>
          <a:ext cx="0" cy="0"/>
          <a:chOff x="0" y="0"/>
          <a:chExt cx="0" cy="0"/>
        </a:xfrm>
      </p:grpSpPr>
      <p:sp>
        <p:nvSpPr>
          <p:cNvPr id="340" name="Google Shape;340;p7"/>
          <p:cNvSpPr txBox="1">
            <a:spLocks noGrp="1"/>
          </p:cNvSpPr>
          <p:nvPr>
            <p:ph type="title"/>
          </p:nvPr>
        </p:nvSpPr>
        <p:spPr>
          <a:xfrm>
            <a:off x="628975" y="586975"/>
            <a:ext cx="60096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1" name="Google Shape;341;p7"/>
          <p:cNvSpPr txBox="1">
            <a:spLocks noGrp="1"/>
          </p:cNvSpPr>
          <p:nvPr>
            <p:ph type="body" idx="1"/>
          </p:nvPr>
        </p:nvSpPr>
        <p:spPr>
          <a:xfrm>
            <a:off x="628875" y="1581150"/>
            <a:ext cx="1937100" cy="27897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342" name="Google Shape;342;p7"/>
          <p:cNvSpPr txBox="1">
            <a:spLocks noGrp="1"/>
          </p:cNvSpPr>
          <p:nvPr>
            <p:ph type="body" idx="2"/>
          </p:nvPr>
        </p:nvSpPr>
        <p:spPr>
          <a:xfrm>
            <a:off x="2665192" y="1581150"/>
            <a:ext cx="1937100" cy="27897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343" name="Google Shape;343;p7"/>
          <p:cNvSpPr txBox="1">
            <a:spLocks noGrp="1"/>
          </p:cNvSpPr>
          <p:nvPr>
            <p:ph type="body" idx="3"/>
          </p:nvPr>
        </p:nvSpPr>
        <p:spPr>
          <a:xfrm>
            <a:off x="4701509" y="1581150"/>
            <a:ext cx="1937100" cy="27897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grpSp>
        <p:nvGrpSpPr>
          <p:cNvPr id="344" name="Google Shape;344;p7"/>
          <p:cNvGrpSpPr/>
          <p:nvPr/>
        </p:nvGrpSpPr>
        <p:grpSpPr>
          <a:xfrm>
            <a:off x="7108241" y="-58105"/>
            <a:ext cx="1401157" cy="5259705"/>
            <a:chOff x="818425" y="238125"/>
            <a:chExt cx="1395575" cy="5238750"/>
          </a:xfrm>
        </p:grpSpPr>
        <p:sp>
          <p:nvSpPr>
            <p:cNvPr id="345" name="Google Shape;345;p7"/>
            <p:cNvSpPr/>
            <p:nvPr/>
          </p:nvSpPr>
          <p:spPr>
            <a:xfrm>
              <a:off x="1253650" y="245150"/>
              <a:ext cx="731300" cy="1178875"/>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6" name="Google Shape;346;p7"/>
            <p:cNvGrpSpPr/>
            <p:nvPr/>
          </p:nvGrpSpPr>
          <p:grpSpPr>
            <a:xfrm>
              <a:off x="818425" y="1334150"/>
              <a:ext cx="925100" cy="1370950"/>
              <a:chOff x="3112200" y="1334150"/>
              <a:chExt cx="925100" cy="1370950"/>
            </a:xfrm>
          </p:grpSpPr>
          <p:sp>
            <p:nvSpPr>
              <p:cNvPr id="347" name="Google Shape;347;p7"/>
              <p:cNvSpPr/>
              <p:nvPr/>
            </p:nvSpPr>
            <p:spPr>
              <a:xfrm>
                <a:off x="3173850" y="1334150"/>
                <a:ext cx="819400" cy="1279300"/>
              </a:xfrm>
              <a:custGeom>
                <a:avLst/>
                <a:gdLst/>
                <a:ahLst/>
                <a:cxnLst/>
                <a:rect l="l" t="t" r="r" b="b"/>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7"/>
              <p:cNvSpPr/>
              <p:nvPr/>
            </p:nvSpPr>
            <p:spPr>
              <a:xfrm>
                <a:off x="3757125" y="2555275"/>
                <a:ext cx="58150" cy="59950"/>
              </a:xfrm>
              <a:custGeom>
                <a:avLst/>
                <a:gdLst/>
                <a:ahLst/>
                <a:cxnLst/>
                <a:rect l="l" t="t" r="r" b="b"/>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a:off x="3764150" y="2631050"/>
                <a:ext cx="75800" cy="74050"/>
              </a:xfrm>
              <a:custGeom>
                <a:avLst/>
                <a:gdLst/>
                <a:ahLst/>
                <a:cxnLst/>
                <a:rect l="l" t="t" r="r" b="b"/>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7"/>
              <p:cNvSpPr/>
              <p:nvPr/>
            </p:nvSpPr>
            <p:spPr>
              <a:xfrm>
                <a:off x="3852275" y="2620475"/>
                <a:ext cx="65200" cy="68750"/>
              </a:xfrm>
              <a:custGeom>
                <a:avLst/>
                <a:gdLst/>
                <a:ahLst/>
                <a:cxnLst/>
                <a:rect l="l" t="t" r="r" b="b"/>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7"/>
              <p:cNvSpPr/>
              <p:nvPr/>
            </p:nvSpPr>
            <p:spPr>
              <a:xfrm>
                <a:off x="3883975" y="2544725"/>
                <a:ext cx="67000" cy="68725"/>
              </a:xfrm>
              <a:custGeom>
                <a:avLst/>
                <a:gdLst/>
                <a:ahLst/>
                <a:cxnLst/>
                <a:rect l="l" t="t" r="r" b="b"/>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7"/>
              <p:cNvSpPr/>
              <p:nvPr/>
            </p:nvSpPr>
            <p:spPr>
              <a:xfrm>
                <a:off x="3876925" y="2454850"/>
                <a:ext cx="56425" cy="61700"/>
              </a:xfrm>
              <a:custGeom>
                <a:avLst/>
                <a:gdLst/>
                <a:ahLst/>
                <a:cxnLst/>
                <a:rect l="l" t="t" r="r" b="b"/>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7"/>
              <p:cNvSpPr/>
              <p:nvPr/>
            </p:nvSpPr>
            <p:spPr>
              <a:xfrm>
                <a:off x="3674300" y="2435450"/>
                <a:ext cx="45825" cy="47625"/>
              </a:xfrm>
              <a:custGeom>
                <a:avLst/>
                <a:gdLst/>
                <a:ahLst/>
                <a:cxnLst/>
                <a:rect l="l" t="t" r="r" b="b"/>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7"/>
              <p:cNvSpPr/>
              <p:nvPr/>
            </p:nvSpPr>
            <p:spPr>
              <a:xfrm>
                <a:off x="3834650" y="2060125"/>
                <a:ext cx="72275" cy="61700"/>
              </a:xfrm>
              <a:custGeom>
                <a:avLst/>
                <a:gdLst/>
                <a:ahLst/>
                <a:cxnLst/>
                <a:rect l="l" t="t" r="r" b="b"/>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7"/>
              <p:cNvSpPr/>
              <p:nvPr/>
            </p:nvSpPr>
            <p:spPr>
              <a:xfrm>
                <a:off x="3973850" y="1963225"/>
                <a:ext cx="63450" cy="66975"/>
              </a:xfrm>
              <a:custGeom>
                <a:avLst/>
                <a:gdLst/>
                <a:ahLst/>
                <a:cxnLst/>
                <a:rect l="l" t="t" r="r" b="b"/>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7"/>
              <p:cNvSpPr/>
              <p:nvPr/>
            </p:nvSpPr>
            <p:spPr>
              <a:xfrm>
                <a:off x="3942125" y="1933250"/>
                <a:ext cx="51125" cy="42325"/>
              </a:xfrm>
              <a:custGeom>
                <a:avLst/>
                <a:gdLst/>
                <a:ahLst/>
                <a:cxnLst/>
                <a:rect l="l" t="t" r="r" b="b"/>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7"/>
              <p:cNvSpPr/>
              <p:nvPr/>
            </p:nvSpPr>
            <p:spPr>
              <a:xfrm>
                <a:off x="3353600" y="2167625"/>
                <a:ext cx="51125" cy="51125"/>
              </a:xfrm>
              <a:custGeom>
                <a:avLst/>
                <a:gdLst/>
                <a:ahLst/>
                <a:cxnLst/>
                <a:rect l="l" t="t" r="r" b="b"/>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7"/>
              <p:cNvSpPr/>
              <p:nvPr/>
            </p:nvSpPr>
            <p:spPr>
              <a:xfrm>
                <a:off x="3411750" y="2151775"/>
                <a:ext cx="31725" cy="24675"/>
              </a:xfrm>
              <a:custGeom>
                <a:avLst/>
                <a:gdLst/>
                <a:ahLst/>
                <a:cxnLst/>
                <a:rect l="l" t="t" r="r" b="b"/>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7"/>
              <p:cNvSpPr/>
              <p:nvPr/>
            </p:nvSpPr>
            <p:spPr>
              <a:xfrm>
                <a:off x="3112200" y="1920925"/>
                <a:ext cx="54625" cy="54650"/>
              </a:xfrm>
              <a:custGeom>
                <a:avLst/>
                <a:gdLst/>
                <a:ahLst/>
                <a:cxnLst/>
                <a:rect l="l" t="t" r="r" b="b"/>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7"/>
              <p:cNvSpPr/>
              <p:nvPr/>
            </p:nvSpPr>
            <p:spPr>
              <a:xfrm>
                <a:off x="3150950" y="1836350"/>
                <a:ext cx="75800" cy="70500"/>
              </a:xfrm>
              <a:custGeom>
                <a:avLst/>
                <a:gdLst/>
                <a:ahLst/>
                <a:cxnLst/>
                <a:rect l="l" t="t" r="r" b="b"/>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7"/>
              <p:cNvSpPr/>
              <p:nvPr/>
            </p:nvSpPr>
            <p:spPr>
              <a:xfrm>
                <a:off x="3182675" y="1952650"/>
                <a:ext cx="40550" cy="38775"/>
              </a:xfrm>
              <a:custGeom>
                <a:avLst/>
                <a:gdLst/>
                <a:ahLst/>
                <a:cxnLst/>
                <a:rect l="l" t="t" r="r" b="b"/>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7"/>
              <p:cNvSpPr/>
              <p:nvPr/>
            </p:nvSpPr>
            <p:spPr>
              <a:xfrm>
                <a:off x="3709525" y="1667175"/>
                <a:ext cx="58175" cy="59950"/>
              </a:xfrm>
              <a:custGeom>
                <a:avLst/>
                <a:gdLst/>
                <a:ahLst/>
                <a:cxnLst/>
                <a:rect l="l" t="t" r="r" b="b"/>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7"/>
              <p:cNvSpPr/>
              <p:nvPr/>
            </p:nvSpPr>
            <p:spPr>
              <a:xfrm>
                <a:off x="3767675" y="1591400"/>
                <a:ext cx="52900" cy="52900"/>
              </a:xfrm>
              <a:custGeom>
                <a:avLst/>
                <a:gdLst/>
                <a:ahLst/>
                <a:cxnLst/>
                <a:rect l="l" t="t" r="r" b="b"/>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7"/>
              <p:cNvSpPr/>
              <p:nvPr/>
            </p:nvSpPr>
            <p:spPr>
              <a:xfrm>
                <a:off x="3813500" y="1635475"/>
                <a:ext cx="35275" cy="40550"/>
              </a:xfrm>
              <a:custGeom>
                <a:avLst/>
                <a:gdLst/>
                <a:ahLst/>
                <a:cxnLst/>
                <a:rect l="l" t="t" r="r" b="b"/>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7"/>
              <p:cNvSpPr/>
              <p:nvPr/>
            </p:nvSpPr>
            <p:spPr>
              <a:xfrm>
                <a:off x="3774725" y="1668950"/>
                <a:ext cx="51125" cy="45825"/>
              </a:xfrm>
              <a:custGeom>
                <a:avLst/>
                <a:gdLst/>
                <a:ahLst/>
                <a:cxnLst/>
                <a:rect l="l" t="t" r="r" b="b"/>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6" name="Google Shape;366;p7"/>
            <p:cNvSpPr/>
            <p:nvPr/>
          </p:nvSpPr>
          <p:spPr>
            <a:xfrm>
              <a:off x="1177875" y="2516525"/>
              <a:ext cx="652000" cy="1566525"/>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7" name="Google Shape;367;p7"/>
            <p:cNvGrpSpPr/>
            <p:nvPr/>
          </p:nvGrpSpPr>
          <p:grpSpPr>
            <a:xfrm>
              <a:off x="1583150" y="1350000"/>
              <a:ext cx="216775" cy="269625"/>
              <a:chOff x="3876925" y="1350000"/>
              <a:chExt cx="216775" cy="269625"/>
            </a:xfrm>
          </p:grpSpPr>
          <p:sp>
            <p:nvSpPr>
              <p:cNvPr id="368" name="Google Shape;368;p7"/>
              <p:cNvSpPr/>
              <p:nvPr/>
            </p:nvSpPr>
            <p:spPr>
              <a:xfrm>
                <a:off x="3876925" y="1350000"/>
                <a:ext cx="216775" cy="269625"/>
              </a:xfrm>
              <a:custGeom>
                <a:avLst/>
                <a:gdLst/>
                <a:ahLst/>
                <a:cxnLst/>
                <a:rect l="l" t="t" r="r" b="b"/>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7C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7"/>
              <p:cNvSpPr/>
              <p:nvPr/>
            </p:nvSpPr>
            <p:spPr>
              <a:xfrm>
                <a:off x="3876925" y="1350000"/>
                <a:ext cx="216775" cy="269625"/>
              </a:xfrm>
              <a:custGeom>
                <a:avLst/>
                <a:gdLst/>
                <a:ahLst/>
                <a:cxnLst/>
                <a:rect l="l" t="t" r="r" b="b"/>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7"/>
              <p:cNvSpPr/>
              <p:nvPr/>
            </p:nvSpPr>
            <p:spPr>
              <a:xfrm>
                <a:off x="3940375" y="1512125"/>
                <a:ext cx="31725" cy="75800"/>
              </a:xfrm>
              <a:custGeom>
                <a:avLst/>
                <a:gdLst/>
                <a:ahLst/>
                <a:cxnLst/>
                <a:rect l="l" t="t" r="r" b="b"/>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7"/>
              <p:cNvSpPr/>
              <p:nvPr/>
            </p:nvSpPr>
            <p:spPr>
              <a:xfrm>
                <a:off x="3954475" y="1404625"/>
                <a:ext cx="22925" cy="65225"/>
              </a:xfrm>
              <a:custGeom>
                <a:avLst/>
                <a:gdLst/>
                <a:ahLst/>
                <a:cxnLst/>
                <a:rect l="l" t="t" r="r" b="b"/>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7"/>
              <p:cNvSpPr/>
              <p:nvPr/>
            </p:nvSpPr>
            <p:spPr>
              <a:xfrm>
                <a:off x="3899850" y="1462775"/>
                <a:ext cx="56400" cy="29975"/>
              </a:xfrm>
              <a:custGeom>
                <a:avLst/>
                <a:gdLst/>
                <a:ahLst/>
                <a:cxnLst/>
                <a:rect l="l" t="t" r="r" b="b"/>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3" name="Google Shape;373;p7"/>
            <p:cNvSpPr/>
            <p:nvPr/>
          </p:nvSpPr>
          <p:spPr>
            <a:xfrm>
              <a:off x="1086250" y="2701550"/>
              <a:ext cx="237900" cy="313675"/>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7"/>
            <p:cNvSpPr/>
            <p:nvPr/>
          </p:nvSpPr>
          <p:spPr>
            <a:xfrm>
              <a:off x="924150" y="1106825"/>
              <a:ext cx="244950" cy="345400"/>
            </a:xfrm>
            <a:custGeom>
              <a:avLst/>
              <a:gdLst/>
              <a:ahLst/>
              <a:cxnLst/>
              <a:rect l="l" t="t" r="r" b="b"/>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7"/>
            <p:cNvSpPr/>
            <p:nvPr/>
          </p:nvSpPr>
          <p:spPr>
            <a:xfrm>
              <a:off x="1750550" y="2135900"/>
              <a:ext cx="260825" cy="227350"/>
            </a:xfrm>
            <a:custGeom>
              <a:avLst/>
              <a:gdLst/>
              <a:ahLst/>
              <a:cxnLst/>
              <a:rect l="l" t="t" r="r" b="b"/>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DDA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7"/>
            <p:cNvSpPr/>
            <p:nvPr/>
          </p:nvSpPr>
          <p:spPr>
            <a:xfrm>
              <a:off x="1133825" y="238125"/>
              <a:ext cx="246725" cy="246700"/>
            </a:xfrm>
            <a:custGeom>
              <a:avLst/>
              <a:gdLst/>
              <a:ahLst/>
              <a:cxnLst/>
              <a:rect l="l" t="t" r="r" b="b"/>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7" name="Google Shape;377;p7"/>
            <p:cNvGrpSpPr/>
            <p:nvPr/>
          </p:nvGrpSpPr>
          <p:grpSpPr>
            <a:xfrm>
              <a:off x="1863325" y="2900650"/>
              <a:ext cx="206200" cy="244975"/>
              <a:chOff x="4157100" y="2900650"/>
              <a:chExt cx="206200" cy="244975"/>
            </a:xfrm>
          </p:grpSpPr>
          <p:sp>
            <p:nvSpPr>
              <p:cNvPr id="378" name="Google Shape;378;p7"/>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7"/>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7"/>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 name="Google Shape;381;p7"/>
            <p:cNvGrpSpPr/>
            <p:nvPr/>
          </p:nvGrpSpPr>
          <p:grpSpPr>
            <a:xfrm>
              <a:off x="1923250" y="773800"/>
              <a:ext cx="290750" cy="361250"/>
              <a:chOff x="4217025" y="773800"/>
              <a:chExt cx="290750" cy="361250"/>
            </a:xfrm>
          </p:grpSpPr>
          <p:sp>
            <p:nvSpPr>
              <p:cNvPr id="382" name="Google Shape;382;p7"/>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7"/>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 name="Google Shape;385;p7"/>
            <p:cNvGrpSpPr/>
            <p:nvPr/>
          </p:nvGrpSpPr>
          <p:grpSpPr>
            <a:xfrm>
              <a:off x="959375" y="2320925"/>
              <a:ext cx="149800" cy="299575"/>
              <a:chOff x="3253150" y="2320925"/>
              <a:chExt cx="149800" cy="299575"/>
            </a:xfrm>
          </p:grpSpPr>
          <p:sp>
            <p:nvSpPr>
              <p:cNvPr id="386" name="Google Shape;386;p7"/>
              <p:cNvSpPr/>
              <p:nvPr/>
            </p:nvSpPr>
            <p:spPr>
              <a:xfrm>
                <a:off x="3290150" y="2476000"/>
                <a:ext cx="112800" cy="144500"/>
              </a:xfrm>
              <a:custGeom>
                <a:avLst/>
                <a:gdLst/>
                <a:ahLst/>
                <a:cxnLst/>
                <a:rect l="l" t="t" r="r" b="b"/>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7"/>
              <p:cNvSpPr/>
              <p:nvPr/>
            </p:nvSpPr>
            <p:spPr>
              <a:xfrm>
                <a:off x="3253150" y="2320925"/>
                <a:ext cx="100475" cy="130425"/>
              </a:xfrm>
              <a:custGeom>
                <a:avLst/>
                <a:gdLst/>
                <a:ahLst/>
                <a:cxnLst/>
                <a:rect l="l" t="t" r="r" b="b"/>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 name="Google Shape;388;p7"/>
            <p:cNvGrpSpPr/>
            <p:nvPr/>
          </p:nvGrpSpPr>
          <p:grpSpPr>
            <a:xfrm>
              <a:off x="1193750" y="3986125"/>
              <a:ext cx="766525" cy="1452000"/>
              <a:chOff x="3487525" y="3986125"/>
              <a:chExt cx="766525" cy="1452000"/>
            </a:xfrm>
          </p:grpSpPr>
          <p:sp>
            <p:nvSpPr>
              <p:cNvPr id="389" name="Google Shape;389;p7"/>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7"/>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7"/>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7"/>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3" name="Google Shape;393;p7"/>
            <p:cNvSpPr/>
            <p:nvPr/>
          </p:nvSpPr>
          <p:spPr>
            <a:xfrm>
              <a:off x="1660700" y="3957925"/>
              <a:ext cx="244950" cy="246725"/>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7"/>
            <p:cNvSpPr/>
            <p:nvPr/>
          </p:nvSpPr>
          <p:spPr>
            <a:xfrm>
              <a:off x="971725" y="3707700"/>
              <a:ext cx="220275" cy="341875"/>
            </a:xfrm>
            <a:custGeom>
              <a:avLst/>
              <a:gdLst/>
              <a:ahLst/>
              <a:cxnLst/>
              <a:rect l="l" t="t" r="r" b="b"/>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7"/>
            <p:cNvSpPr/>
            <p:nvPr/>
          </p:nvSpPr>
          <p:spPr>
            <a:xfrm>
              <a:off x="2016625" y="4890075"/>
              <a:ext cx="119850" cy="586800"/>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6" name="Google Shape;396;p7"/>
            <p:cNvGrpSpPr/>
            <p:nvPr/>
          </p:nvGrpSpPr>
          <p:grpSpPr>
            <a:xfrm>
              <a:off x="1216650" y="5036325"/>
              <a:ext cx="169175" cy="269650"/>
              <a:chOff x="3510425" y="5036325"/>
              <a:chExt cx="169175" cy="269650"/>
            </a:xfrm>
          </p:grpSpPr>
          <p:sp>
            <p:nvSpPr>
              <p:cNvPr id="397" name="Google Shape;397;p7"/>
              <p:cNvSpPr/>
              <p:nvPr/>
            </p:nvSpPr>
            <p:spPr>
              <a:xfrm>
                <a:off x="3510425" y="5105050"/>
                <a:ext cx="86350" cy="77575"/>
              </a:xfrm>
              <a:custGeom>
                <a:avLst/>
                <a:gdLst/>
                <a:ahLst/>
                <a:cxnLst/>
                <a:rect l="l" t="t" r="r" b="b"/>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DDA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7"/>
              <p:cNvSpPr/>
              <p:nvPr/>
            </p:nvSpPr>
            <p:spPr>
              <a:xfrm>
                <a:off x="3602050" y="5157925"/>
                <a:ext cx="66975" cy="63450"/>
              </a:xfrm>
              <a:custGeom>
                <a:avLst/>
                <a:gdLst/>
                <a:ahLst/>
                <a:cxnLst/>
                <a:rect l="l" t="t" r="r" b="b"/>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DDA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7"/>
              <p:cNvSpPr/>
              <p:nvPr/>
            </p:nvSpPr>
            <p:spPr>
              <a:xfrm>
                <a:off x="3538625" y="5221350"/>
                <a:ext cx="82825" cy="84625"/>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DDA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7"/>
              <p:cNvSpPr/>
              <p:nvPr/>
            </p:nvSpPr>
            <p:spPr>
              <a:xfrm>
                <a:off x="3640825" y="5036325"/>
                <a:ext cx="38775" cy="42325"/>
              </a:xfrm>
              <a:custGeom>
                <a:avLst/>
                <a:gdLst/>
                <a:ahLst/>
                <a:cxnLst/>
                <a:rect l="l" t="t" r="r" b="b"/>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DDA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1" name="Google Shape;401;p7"/>
          <p:cNvGrpSpPr/>
          <p:nvPr/>
        </p:nvGrpSpPr>
        <p:grpSpPr>
          <a:xfrm rot="-9319279">
            <a:off x="452001" y="791962"/>
            <a:ext cx="291914" cy="362696"/>
            <a:chOff x="4217025" y="773800"/>
            <a:chExt cx="290750" cy="361250"/>
          </a:xfrm>
        </p:grpSpPr>
        <p:sp>
          <p:nvSpPr>
            <p:cNvPr id="402" name="Google Shape;402;p7"/>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7"/>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7"/>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5" name="Google Shape;405;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6"/>
        <p:cNvGrpSpPr/>
        <p:nvPr/>
      </p:nvGrpSpPr>
      <p:grpSpPr>
        <a:xfrm>
          <a:off x="0" y="0"/>
          <a:ext cx="0" cy="0"/>
          <a:chOff x="0" y="0"/>
          <a:chExt cx="0" cy="0"/>
        </a:xfrm>
      </p:grpSpPr>
      <p:sp>
        <p:nvSpPr>
          <p:cNvPr id="407" name="Google Shape;407;p8"/>
          <p:cNvSpPr txBox="1">
            <a:spLocks noGrp="1"/>
          </p:cNvSpPr>
          <p:nvPr>
            <p:ph type="title"/>
          </p:nvPr>
        </p:nvSpPr>
        <p:spPr>
          <a:xfrm>
            <a:off x="628975" y="586975"/>
            <a:ext cx="6009600" cy="8574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grpSp>
        <p:nvGrpSpPr>
          <p:cNvPr id="408" name="Google Shape;408;p8"/>
          <p:cNvGrpSpPr/>
          <p:nvPr/>
        </p:nvGrpSpPr>
        <p:grpSpPr>
          <a:xfrm>
            <a:off x="7108241" y="-58105"/>
            <a:ext cx="1401157" cy="5259705"/>
            <a:chOff x="818425" y="238125"/>
            <a:chExt cx="1395575" cy="5238750"/>
          </a:xfrm>
        </p:grpSpPr>
        <p:sp>
          <p:nvSpPr>
            <p:cNvPr id="409" name="Google Shape;409;p8"/>
            <p:cNvSpPr/>
            <p:nvPr/>
          </p:nvSpPr>
          <p:spPr>
            <a:xfrm>
              <a:off x="1253650" y="245150"/>
              <a:ext cx="731300" cy="1178875"/>
            </a:xfrm>
            <a:custGeom>
              <a:avLst/>
              <a:gdLst/>
              <a:ahLst/>
              <a:cxnLst/>
              <a:rect l="l" t="t" r="r" b="b"/>
              <a:pathLst>
                <a:path w="29252" h="47155" extrusionOk="0">
                  <a:moveTo>
                    <a:pt x="17692" y="8600"/>
                  </a:moveTo>
                  <a:lnTo>
                    <a:pt x="14872" y="9305"/>
                  </a:lnTo>
                  <a:lnTo>
                    <a:pt x="11771" y="10080"/>
                  </a:lnTo>
                  <a:lnTo>
                    <a:pt x="8811" y="10856"/>
                  </a:lnTo>
                  <a:lnTo>
                    <a:pt x="7542" y="11278"/>
                  </a:lnTo>
                  <a:lnTo>
                    <a:pt x="6485" y="11631"/>
                  </a:lnTo>
                  <a:lnTo>
                    <a:pt x="9234" y="10503"/>
                  </a:lnTo>
                  <a:lnTo>
                    <a:pt x="10573" y="10010"/>
                  </a:lnTo>
                  <a:lnTo>
                    <a:pt x="11983" y="9587"/>
                  </a:lnTo>
                  <a:lnTo>
                    <a:pt x="13392" y="9164"/>
                  </a:lnTo>
                  <a:lnTo>
                    <a:pt x="14802" y="8882"/>
                  </a:lnTo>
                  <a:lnTo>
                    <a:pt x="16282" y="8671"/>
                  </a:lnTo>
                  <a:lnTo>
                    <a:pt x="17692" y="8600"/>
                  </a:lnTo>
                  <a:close/>
                  <a:moveTo>
                    <a:pt x="20652" y="3102"/>
                  </a:moveTo>
                  <a:lnTo>
                    <a:pt x="20934" y="3173"/>
                  </a:lnTo>
                  <a:lnTo>
                    <a:pt x="21709" y="3455"/>
                  </a:lnTo>
                  <a:lnTo>
                    <a:pt x="22414" y="3807"/>
                  </a:lnTo>
                  <a:lnTo>
                    <a:pt x="23049" y="4160"/>
                  </a:lnTo>
                  <a:lnTo>
                    <a:pt x="23683" y="4582"/>
                  </a:lnTo>
                  <a:lnTo>
                    <a:pt x="24247" y="5076"/>
                  </a:lnTo>
                  <a:lnTo>
                    <a:pt x="24740" y="5569"/>
                  </a:lnTo>
                  <a:lnTo>
                    <a:pt x="25234" y="6133"/>
                  </a:lnTo>
                  <a:lnTo>
                    <a:pt x="25656" y="6697"/>
                  </a:lnTo>
                  <a:lnTo>
                    <a:pt x="26079" y="7331"/>
                  </a:lnTo>
                  <a:lnTo>
                    <a:pt x="26432" y="7966"/>
                  </a:lnTo>
                  <a:lnTo>
                    <a:pt x="26714" y="8671"/>
                  </a:lnTo>
                  <a:lnTo>
                    <a:pt x="26996" y="9305"/>
                  </a:lnTo>
                  <a:lnTo>
                    <a:pt x="27278" y="10080"/>
                  </a:lnTo>
                  <a:lnTo>
                    <a:pt x="27489" y="10856"/>
                  </a:lnTo>
                  <a:lnTo>
                    <a:pt x="27771" y="12406"/>
                  </a:lnTo>
                  <a:lnTo>
                    <a:pt x="27348" y="11631"/>
                  </a:lnTo>
                  <a:lnTo>
                    <a:pt x="26996" y="10856"/>
                  </a:lnTo>
                  <a:lnTo>
                    <a:pt x="26502" y="10151"/>
                  </a:lnTo>
                  <a:lnTo>
                    <a:pt x="26009" y="9516"/>
                  </a:lnTo>
                  <a:lnTo>
                    <a:pt x="25022" y="8177"/>
                  </a:lnTo>
                  <a:lnTo>
                    <a:pt x="23894" y="6908"/>
                  </a:lnTo>
                  <a:lnTo>
                    <a:pt x="22837" y="5851"/>
                  </a:lnTo>
                  <a:lnTo>
                    <a:pt x="21850" y="4723"/>
                  </a:lnTo>
                  <a:lnTo>
                    <a:pt x="21427" y="4300"/>
                  </a:lnTo>
                  <a:lnTo>
                    <a:pt x="20864" y="3666"/>
                  </a:lnTo>
                  <a:lnTo>
                    <a:pt x="20652" y="3384"/>
                  </a:lnTo>
                  <a:lnTo>
                    <a:pt x="20511" y="3173"/>
                  </a:lnTo>
                  <a:lnTo>
                    <a:pt x="20582" y="3102"/>
                  </a:lnTo>
                  <a:close/>
                  <a:moveTo>
                    <a:pt x="18185" y="9516"/>
                  </a:moveTo>
                  <a:lnTo>
                    <a:pt x="17480" y="10151"/>
                  </a:lnTo>
                  <a:lnTo>
                    <a:pt x="16776" y="10715"/>
                  </a:lnTo>
                  <a:lnTo>
                    <a:pt x="15930" y="11208"/>
                  </a:lnTo>
                  <a:lnTo>
                    <a:pt x="15084" y="11560"/>
                  </a:lnTo>
                  <a:lnTo>
                    <a:pt x="14238" y="11913"/>
                  </a:lnTo>
                  <a:lnTo>
                    <a:pt x="13322" y="12124"/>
                  </a:lnTo>
                  <a:lnTo>
                    <a:pt x="12406" y="12336"/>
                  </a:lnTo>
                  <a:lnTo>
                    <a:pt x="11489" y="12477"/>
                  </a:lnTo>
                  <a:lnTo>
                    <a:pt x="9586" y="12688"/>
                  </a:lnTo>
                  <a:lnTo>
                    <a:pt x="7754" y="12759"/>
                  </a:lnTo>
                  <a:lnTo>
                    <a:pt x="5851" y="12759"/>
                  </a:lnTo>
                  <a:lnTo>
                    <a:pt x="4018" y="12829"/>
                  </a:lnTo>
                  <a:lnTo>
                    <a:pt x="4582" y="12547"/>
                  </a:lnTo>
                  <a:lnTo>
                    <a:pt x="5287" y="12336"/>
                  </a:lnTo>
                  <a:lnTo>
                    <a:pt x="6062" y="12195"/>
                  </a:lnTo>
                  <a:lnTo>
                    <a:pt x="6978" y="12054"/>
                  </a:lnTo>
                  <a:lnTo>
                    <a:pt x="8670" y="11913"/>
                  </a:lnTo>
                  <a:lnTo>
                    <a:pt x="9445" y="11842"/>
                  </a:lnTo>
                  <a:lnTo>
                    <a:pt x="10150" y="11701"/>
                  </a:lnTo>
                  <a:lnTo>
                    <a:pt x="12124" y="11278"/>
                  </a:lnTo>
                  <a:lnTo>
                    <a:pt x="14168" y="10715"/>
                  </a:lnTo>
                  <a:lnTo>
                    <a:pt x="16212" y="10151"/>
                  </a:lnTo>
                  <a:lnTo>
                    <a:pt x="18185" y="9516"/>
                  </a:lnTo>
                  <a:close/>
                  <a:moveTo>
                    <a:pt x="20511" y="3948"/>
                  </a:moveTo>
                  <a:lnTo>
                    <a:pt x="20864" y="4512"/>
                  </a:lnTo>
                  <a:lnTo>
                    <a:pt x="21216" y="5146"/>
                  </a:lnTo>
                  <a:lnTo>
                    <a:pt x="22062" y="6204"/>
                  </a:lnTo>
                  <a:lnTo>
                    <a:pt x="23824" y="8248"/>
                  </a:lnTo>
                  <a:lnTo>
                    <a:pt x="24881" y="9587"/>
                  </a:lnTo>
                  <a:lnTo>
                    <a:pt x="25797" y="10996"/>
                  </a:lnTo>
                  <a:lnTo>
                    <a:pt x="26220" y="11701"/>
                  </a:lnTo>
                  <a:lnTo>
                    <a:pt x="26573" y="12477"/>
                  </a:lnTo>
                  <a:lnTo>
                    <a:pt x="26925" y="13252"/>
                  </a:lnTo>
                  <a:lnTo>
                    <a:pt x="27207" y="14027"/>
                  </a:lnTo>
                  <a:lnTo>
                    <a:pt x="25022" y="11701"/>
                  </a:lnTo>
                  <a:lnTo>
                    <a:pt x="24035" y="10574"/>
                  </a:lnTo>
                  <a:lnTo>
                    <a:pt x="23119" y="9375"/>
                  </a:lnTo>
                  <a:lnTo>
                    <a:pt x="22344" y="8177"/>
                  </a:lnTo>
                  <a:lnTo>
                    <a:pt x="21568" y="6908"/>
                  </a:lnTo>
                  <a:lnTo>
                    <a:pt x="21286" y="6204"/>
                  </a:lnTo>
                  <a:lnTo>
                    <a:pt x="21005" y="5499"/>
                  </a:lnTo>
                  <a:lnTo>
                    <a:pt x="20723" y="4723"/>
                  </a:lnTo>
                  <a:lnTo>
                    <a:pt x="20511" y="3948"/>
                  </a:lnTo>
                  <a:close/>
                  <a:moveTo>
                    <a:pt x="12194" y="25657"/>
                  </a:moveTo>
                  <a:lnTo>
                    <a:pt x="9375" y="26855"/>
                  </a:lnTo>
                  <a:lnTo>
                    <a:pt x="6485" y="28195"/>
                  </a:lnTo>
                  <a:lnTo>
                    <a:pt x="4441" y="29181"/>
                  </a:lnTo>
                  <a:lnTo>
                    <a:pt x="2467" y="30098"/>
                  </a:lnTo>
                  <a:lnTo>
                    <a:pt x="3525" y="29252"/>
                  </a:lnTo>
                  <a:lnTo>
                    <a:pt x="4582" y="28406"/>
                  </a:lnTo>
                  <a:lnTo>
                    <a:pt x="5780" y="27701"/>
                  </a:lnTo>
                  <a:lnTo>
                    <a:pt x="6978" y="26996"/>
                  </a:lnTo>
                  <a:lnTo>
                    <a:pt x="8177" y="26503"/>
                  </a:lnTo>
                  <a:lnTo>
                    <a:pt x="9516" y="26080"/>
                  </a:lnTo>
                  <a:lnTo>
                    <a:pt x="10855" y="25798"/>
                  </a:lnTo>
                  <a:lnTo>
                    <a:pt x="12194" y="25657"/>
                  </a:lnTo>
                  <a:close/>
                  <a:moveTo>
                    <a:pt x="12194" y="26855"/>
                  </a:moveTo>
                  <a:lnTo>
                    <a:pt x="11207" y="27701"/>
                  </a:lnTo>
                  <a:lnTo>
                    <a:pt x="10221" y="28477"/>
                  </a:lnTo>
                  <a:lnTo>
                    <a:pt x="9234" y="29181"/>
                  </a:lnTo>
                  <a:lnTo>
                    <a:pt x="8106" y="29816"/>
                  </a:lnTo>
                  <a:lnTo>
                    <a:pt x="7260" y="30239"/>
                  </a:lnTo>
                  <a:lnTo>
                    <a:pt x="6414" y="30591"/>
                  </a:lnTo>
                  <a:lnTo>
                    <a:pt x="5498" y="30873"/>
                  </a:lnTo>
                  <a:lnTo>
                    <a:pt x="4582" y="31155"/>
                  </a:lnTo>
                  <a:lnTo>
                    <a:pt x="3666" y="31296"/>
                  </a:lnTo>
                  <a:lnTo>
                    <a:pt x="2679" y="31437"/>
                  </a:lnTo>
                  <a:lnTo>
                    <a:pt x="1763" y="31578"/>
                  </a:lnTo>
                  <a:lnTo>
                    <a:pt x="846" y="31578"/>
                  </a:lnTo>
                  <a:lnTo>
                    <a:pt x="1269" y="31296"/>
                  </a:lnTo>
                  <a:lnTo>
                    <a:pt x="1833" y="31014"/>
                  </a:lnTo>
                  <a:lnTo>
                    <a:pt x="3172" y="30521"/>
                  </a:lnTo>
                  <a:lnTo>
                    <a:pt x="4652" y="30027"/>
                  </a:lnTo>
                  <a:lnTo>
                    <a:pt x="5780" y="29675"/>
                  </a:lnTo>
                  <a:lnTo>
                    <a:pt x="9022" y="28265"/>
                  </a:lnTo>
                  <a:lnTo>
                    <a:pt x="12194" y="26855"/>
                  </a:lnTo>
                  <a:close/>
                  <a:moveTo>
                    <a:pt x="17762" y="20300"/>
                  </a:moveTo>
                  <a:lnTo>
                    <a:pt x="18608" y="21851"/>
                  </a:lnTo>
                  <a:lnTo>
                    <a:pt x="19383" y="23402"/>
                  </a:lnTo>
                  <a:lnTo>
                    <a:pt x="20018" y="25023"/>
                  </a:lnTo>
                  <a:lnTo>
                    <a:pt x="20652" y="26644"/>
                  </a:lnTo>
                  <a:lnTo>
                    <a:pt x="21780" y="29886"/>
                  </a:lnTo>
                  <a:lnTo>
                    <a:pt x="22485" y="31507"/>
                  </a:lnTo>
                  <a:lnTo>
                    <a:pt x="23190" y="33129"/>
                  </a:lnTo>
                  <a:lnTo>
                    <a:pt x="22414" y="32565"/>
                  </a:lnTo>
                  <a:lnTo>
                    <a:pt x="21639" y="31930"/>
                  </a:lnTo>
                  <a:lnTo>
                    <a:pt x="21005" y="31296"/>
                  </a:lnTo>
                  <a:lnTo>
                    <a:pt x="20370" y="30662"/>
                  </a:lnTo>
                  <a:lnTo>
                    <a:pt x="19806" y="29957"/>
                  </a:lnTo>
                  <a:lnTo>
                    <a:pt x="19313" y="29322"/>
                  </a:lnTo>
                  <a:lnTo>
                    <a:pt x="18890" y="28547"/>
                  </a:lnTo>
                  <a:lnTo>
                    <a:pt x="18467" y="27842"/>
                  </a:lnTo>
                  <a:lnTo>
                    <a:pt x="18115" y="26996"/>
                  </a:lnTo>
                  <a:lnTo>
                    <a:pt x="17833" y="26221"/>
                  </a:lnTo>
                  <a:lnTo>
                    <a:pt x="17621" y="25375"/>
                  </a:lnTo>
                  <a:lnTo>
                    <a:pt x="17480" y="24529"/>
                  </a:lnTo>
                  <a:lnTo>
                    <a:pt x="17410" y="23613"/>
                  </a:lnTo>
                  <a:lnTo>
                    <a:pt x="17339" y="22697"/>
                  </a:lnTo>
                  <a:lnTo>
                    <a:pt x="17339" y="21710"/>
                  </a:lnTo>
                  <a:lnTo>
                    <a:pt x="17480" y="20723"/>
                  </a:lnTo>
                  <a:lnTo>
                    <a:pt x="17480" y="21569"/>
                  </a:lnTo>
                  <a:lnTo>
                    <a:pt x="17480" y="22415"/>
                  </a:lnTo>
                  <a:lnTo>
                    <a:pt x="17551" y="23190"/>
                  </a:lnTo>
                  <a:lnTo>
                    <a:pt x="17692" y="24036"/>
                  </a:lnTo>
                  <a:lnTo>
                    <a:pt x="18115" y="25587"/>
                  </a:lnTo>
                  <a:lnTo>
                    <a:pt x="18608" y="27137"/>
                  </a:lnTo>
                  <a:lnTo>
                    <a:pt x="19172" y="28618"/>
                  </a:lnTo>
                  <a:lnTo>
                    <a:pt x="19524" y="29393"/>
                  </a:lnTo>
                  <a:lnTo>
                    <a:pt x="19736" y="29675"/>
                  </a:lnTo>
                  <a:lnTo>
                    <a:pt x="19877" y="29745"/>
                  </a:lnTo>
                  <a:lnTo>
                    <a:pt x="20159" y="29816"/>
                  </a:lnTo>
                  <a:lnTo>
                    <a:pt x="20511" y="29886"/>
                  </a:lnTo>
                  <a:lnTo>
                    <a:pt x="20652" y="29886"/>
                  </a:lnTo>
                  <a:lnTo>
                    <a:pt x="20723" y="29745"/>
                  </a:lnTo>
                  <a:lnTo>
                    <a:pt x="20793" y="29604"/>
                  </a:lnTo>
                  <a:lnTo>
                    <a:pt x="20723" y="29393"/>
                  </a:lnTo>
                  <a:lnTo>
                    <a:pt x="19806" y="27137"/>
                  </a:lnTo>
                  <a:lnTo>
                    <a:pt x="19031" y="24882"/>
                  </a:lnTo>
                  <a:lnTo>
                    <a:pt x="18397" y="22626"/>
                  </a:lnTo>
                  <a:lnTo>
                    <a:pt x="17762" y="20300"/>
                  </a:lnTo>
                  <a:close/>
                  <a:moveTo>
                    <a:pt x="10503" y="36723"/>
                  </a:moveTo>
                  <a:lnTo>
                    <a:pt x="10080" y="37569"/>
                  </a:lnTo>
                  <a:lnTo>
                    <a:pt x="9516" y="38697"/>
                  </a:lnTo>
                  <a:lnTo>
                    <a:pt x="9304" y="39261"/>
                  </a:lnTo>
                  <a:lnTo>
                    <a:pt x="9163" y="39825"/>
                  </a:lnTo>
                  <a:lnTo>
                    <a:pt x="9093" y="40036"/>
                  </a:lnTo>
                  <a:lnTo>
                    <a:pt x="9163" y="40248"/>
                  </a:lnTo>
                  <a:lnTo>
                    <a:pt x="9234" y="40388"/>
                  </a:lnTo>
                  <a:lnTo>
                    <a:pt x="9304" y="40529"/>
                  </a:lnTo>
                  <a:lnTo>
                    <a:pt x="9516" y="40600"/>
                  </a:lnTo>
                  <a:lnTo>
                    <a:pt x="9657" y="40529"/>
                  </a:lnTo>
                  <a:lnTo>
                    <a:pt x="9868" y="40459"/>
                  </a:lnTo>
                  <a:lnTo>
                    <a:pt x="10009" y="40248"/>
                  </a:lnTo>
                  <a:lnTo>
                    <a:pt x="10362" y="39754"/>
                  </a:lnTo>
                  <a:lnTo>
                    <a:pt x="10714" y="39120"/>
                  </a:lnTo>
                  <a:lnTo>
                    <a:pt x="11278" y="37851"/>
                  </a:lnTo>
                  <a:lnTo>
                    <a:pt x="11630" y="37005"/>
                  </a:lnTo>
                  <a:lnTo>
                    <a:pt x="12053" y="37569"/>
                  </a:lnTo>
                  <a:lnTo>
                    <a:pt x="12406" y="38274"/>
                  </a:lnTo>
                  <a:lnTo>
                    <a:pt x="12547" y="38626"/>
                  </a:lnTo>
                  <a:lnTo>
                    <a:pt x="12617" y="38979"/>
                  </a:lnTo>
                  <a:lnTo>
                    <a:pt x="12617" y="39331"/>
                  </a:lnTo>
                  <a:lnTo>
                    <a:pt x="12617" y="39684"/>
                  </a:lnTo>
                  <a:lnTo>
                    <a:pt x="12476" y="40248"/>
                  </a:lnTo>
                  <a:lnTo>
                    <a:pt x="12265" y="40741"/>
                  </a:lnTo>
                  <a:lnTo>
                    <a:pt x="11983" y="41305"/>
                  </a:lnTo>
                  <a:lnTo>
                    <a:pt x="11630" y="41869"/>
                  </a:lnTo>
                  <a:lnTo>
                    <a:pt x="11207" y="42433"/>
                  </a:lnTo>
                  <a:lnTo>
                    <a:pt x="10714" y="42996"/>
                  </a:lnTo>
                  <a:lnTo>
                    <a:pt x="9657" y="44054"/>
                  </a:lnTo>
                  <a:lnTo>
                    <a:pt x="8458" y="45040"/>
                  </a:lnTo>
                  <a:lnTo>
                    <a:pt x="7824" y="45463"/>
                  </a:lnTo>
                  <a:lnTo>
                    <a:pt x="7260" y="45816"/>
                  </a:lnTo>
                  <a:lnTo>
                    <a:pt x="6626" y="46098"/>
                  </a:lnTo>
                  <a:lnTo>
                    <a:pt x="6062" y="46380"/>
                  </a:lnTo>
                  <a:lnTo>
                    <a:pt x="5498" y="46521"/>
                  </a:lnTo>
                  <a:lnTo>
                    <a:pt x="5005" y="46591"/>
                  </a:lnTo>
                  <a:lnTo>
                    <a:pt x="5287" y="45181"/>
                  </a:lnTo>
                  <a:lnTo>
                    <a:pt x="5639" y="43772"/>
                  </a:lnTo>
                  <a:lnTo>
                    <a:pt x="6062" y="42292"/>
                  </a:lnTo>
                  <a:lnTo>
                    <a:pt x="6626" y="40952"/>
                  </a:lnTo>
                  <a:lnTo>
                    <a:pt x="6978" y="40248"/>
                  </a:lnTo>
                  <a:lnTo>
                    <a:pt x="7331" y="39613"/>
                  </a:lnTo>
                  <a:lnTo>
                    <a:pt x="7754" y="39049"/>
                  </a:lnTo>
                  <a:lnTo>
                    <a:pt x="8177" y="38485"/>
                  </a:lnTo>
                  <a:lnTo>
                    <a:pt x="8670" y="37992"/>
                  </a:lnTo>
                  <a:lnTo>
                    <a:pt x="9234" y="37499"/>
                  </a:lnTo>
                  <a:lnTo>
                    <a:pt x="9868" y="37076"/>
                  </a:lnTo>
                  <a:lnTo>
                    <a:pt x="10503" y="36723"/>
                  </a:lnTo>
                  <a:close/>
                  <a:moveTo>
                    <a:pt x="19947" y="1"/>
                  </a:moveTo>
                  <a:lnTo>
                    <a:pt x="19877" y="706"/>
                  </a:lnTo>
                  <a:lnTo>
                    <a:pt x="19806" y="1552"/>
                  </a:lnTo>
                  <a:lnTo>
                    <a:pt x="19665" y="3455"/>
                  </a:lnTo>
                  <a:lnTo>
                    <a:pt x="19595" y="4441"/>
                  </a:lnTo>
                  <a:lnTo>
                    <a:pt x="19454" y="5358"/>
                  </a:lnTo>
                  <a:lnTo>
                    <a:pt x="19242" y="6133"/>
                  </a:lnTo>
                  <a:lnTo>
                    <a:pt x="19102" y="6485"/>
                  </a:lnTo>
                  <a:lnTo>
                    <a:pt x="18961" y="6767"/>
                  </a:lnTo>
                  <a:lnTo>
                    <a:pt x="18679" y="7120"/>
                  </a:lnTo>
                  <a:lnTo>
                    <a:pt x="18397" y="7331"/>
                  </a:lnTo>
                  <a:lnTo>
                    <a:pt x="18115" y="7472"/>
                  </a:lnTo>
                  <a:lnTo>
                    <a:pt x="17833" y="7543"/>
                  </a:lnTo>
                  <a:lnTo>
                    <a:pt x="16071" y="7543"/>
                  </a:lnTo>
                  <a:lnTo>
                    <a:pt x="15225" y="7613"/>
                  </a:lnTo>
                  <a:lnTo>
                    <a:pt x="14379" y="7754"/>
                  </a:lnTo>
                  <a:lnTo>
                    <a:pt x="12687" y="8177"/>
                  </a:lnTo>
                  <a:lnTo>
                    <a:pt x="10362" y="8882"/>
                  </a:lnTo>
                  <a:lnTo>
                    <a:pt x="8881" y="9305"/>
                  </a:lnTo>
                  <a:lnTo>
                    <a:pt x="7472" y="9869"/>
                  </a:lnTo>
                  <a:lnTo>
                    <a:pt x="6062" y="10503"/>
                  </a:lnTo>
                  <a:lnTo>
                    <a:pt x="5357" y="10856"/>
                  </a:lnTo>
                  <a:lnTo>
                    <a:pt x="4793" y="11208"/>
                  </a:lnTo>
                  <a:lnTo>
                    <a:pt x="4229" y="11631"/>
                  </a:lnTo>
                  <a:lnTo>
                    <a:pt x="3736" y="12054"/>
                  </a:lnTo>
                  <a:lnTo>
                    <a:pt x="3313" y="12477"/>
                  </a:lnTo>
                  <a:lnTo>
                    <a:pt x="3031" y="12900"/>
                  </a:lnTo>
                  <a:lnTo>
                    <a:pt x="2820" y="12970"/>
                  </a:lnTo>
                  <a:lnTo>
                    <a:pt x="2749" y="13182"/>
                  </a:lnTo>
                  <a:lnTo>
                    <a:pt x="2820" y="13675"/>
                  </a:lnTo>
                  <a:lnTo>
                    <a:pt x="3031" y="13604"/>
                  </a:lnTo>
                  <a:lnTo>
                    <a:pt x="5921" y="13604"/>
                  </a:lnTo>
                  <a:lnTo>
                    <a:pt x="9586" y="13675"/>
                  </a:lnTo>
                  <a:lnTo>
                    <a:pt x="10714" y="13604"/>
                  </a:lnTo>
                  <a:lnTo>
                    <a:pt x="11912" y="13463"/>
                  </a:lnTo>
                  <a:lnTo>
                    <a:pt x="13110" y="13252"/>
                  </a:lnTo>
                  <a:lnTo>
                    <a:pt x="14238" y="12970"/>
                  </a:lnTo>
                  <a:lnTo>
                    <a:pt x="15366" y="12618"/>
                  </a:lnTo>
                  <a:lnTo>
                    <a:pt x="16494" y="12124"/>
                  </a:lnTo>
                  <a:lnTo>
                    <a:pt x="17480" y="11490"/>
                  </a:lnTo>
                  <a:lnTo>
                    <a:pt x="17974" y="11137"/>
                  </a:lnTo>
                  <a:lnTo>
                    <a:pt x="18397" y="10785"/>
                  </a:lnTo>
                  <a:lnTo>
                    <a:pt x="17974" y="14098"/>
                  </a:lnTo>
                  <a:lnTo>
                    <a:pt x="17621" y="16212"/>
                  </a:lnTo>
                  <a:lnTo>
                    <a:pt x="17269" y="18327"/>
                  </a:lnTo>
                  <a:lnTo>
                    <a:pt x="16776" y="20441"/>
                  </a:lnTo>
                  <a:lnTo>
                    <a:pt x="16494" y="21428"/>
                  </a:lnTo>
                  <a:lnTo>
                    <a:pt x="16212" y="22274"/>
                  </a:lnTo>
                  <a:lnTo>
                    <a:pt x="15859" y="23120"/>
                  </a:lnTo>
                  <a:lnTo>
                    <a:pt x="15436" y="23825"/>
                  </a:lnTo>
                  <a:lnTo>
                    <a:pt x="15013" y="24389"/>
                  </a:lnTo>
                  <a:lnTo>
                    <a:pt x="14591" y="24811"/>
                  </a:lnTo>
                  <a:lnTo>
                    <a:pt x="14309" y="24952"/>
                  </a:lnTo>
                  <a:lnTo>
                    <a:pt x="14027" y="25093"/>
                  </a:lnTo>
                  <a:lnTo>
                    <a:pt x="13322" y="25234"/>
                  </a:lnTo>
                  <a:lnTo>
                    <a:pt x="12617" y="25305"/>
                  </a:lnTo>
                  <a:lnTo>
                    <a:pt x="10150" y="25305"/>
                  </a:lnTo>
                  <a:lnTo>
                    <a:pt x="9375" y="25375"/>
                  </a:lnTo>
                  <a:lnTo>
                    <a:pt x="8670" y="25516"/>
                  </a:lnTo>
                  <a:lnTo>
                    <a:pt x="7824" y="25798"/>
                  </a:lnTo>
                  <a:lnTo>
                    <a:pt x="6978" y="26151"/>
                  </a:lnTo>
                  <a:lnTo>
                    <a:pt x="6203" y="26503"/>
                  </a:lnTo>
                  <a:lnTo>
                    <a:pt x="5428" y="26926"/>
                  </a:lnTo>
                  <a:lnTo>
                    <a:pt x="4652" y="27349"/>
                  </a:lnTo>
                  <a:lnTo>
                    <a:pt x="3948" y="27842"/>
                  </a:lnTo>
                  <a:lnTo>
                    <a:pt x="2538" y="28970"/>
                  </a:lnTo>
                  <a:lnTo>
                    <a:pt x="1481" y="29816"/>
                  </a:lnTo>
                  <a:lnTo>
                    <a:pt x="705" y="30521"/>
                  </a:lnTo>
                  <a:lnTo>
                    <a:pt x="212" y="31085"/>
                  </a:lnTo>
                  <a:lnTo>
                    <a:pt x="71" y="31366"/>
                  </a:lnTo>
                  <a:lnTo>
                    <a:pt x="0" y="31507"/>
                  </a:lnTo>
                  <a:lnTo>
                    <a:pt x="0" y="31648"/>
                  </a:lnTo>
                  <a:lnTo>
                    <a:pt x="141" y="31789"/>
                  </a:lnTo>
                  <a:lnTo>
                    <a:pt x="353" y="31930"/>
                  </a:lnTo>
                  <a:lnTo>
                    <a:pt x="635" y="32001"/>
                  </a:lnTo>
                  <a:lnTo>
                    <a:pt x="1622" y="32071"/>
                  </a:lnTo>
                  <a:lnTo>
                    <a:pt x="2961" y="32001"/>
                  </a:lnTo>
                  <a:lnTo>
                    <a:pt x="3807" y="31930"/>
                  </a:lnTo>
                  <a:lnTo>
                    <a:pt x="4652" y="31860"/>
                  </a:lnTo>
                  <a:lnTo>
                    <a:pt x="5498" y="31648"/>
                  </a:lnTo>
                  <a:lnTo>
                    <a:pt x="6273" y="31437"/>
                  </a:lnTo>
                  <a:lnTo>
                    <a:pt x="7049" y="31226"/>
                  </a:lnTo>
                  <a:lnTo>
                    <a:pt x="7824" y="30873"/>
                  </a:lnTo>
                  <a:lnTo>
                    <a:pt x="9304" y="30168"/>
                  </a:lnTo>
                  <a:lnTo>
                    <a:pt x="10784" y="29322"/>
                  </a:lnTo>
                  <a:lnTo>
                    <a:pt x="12124" y="28336"/>
                  </a:lnTo>
                  <a:lnTo>
                    <a:pt x="13392" y="27278"/>
                  </a:lnTo>
                  <a:lnTo>
                    <a:pt x="14661" y="26151"/>
                  </a:lnTo>
                  <a:lnTo>
                    <a:pt x="13956" y="28265"/>
                  </a:lnTo>
                  <a:lnTo>
                    <a:pt x="13322" y="30450"/>
                  </a:lnTo>
                  <a:lnTo>
                    <a:pt x="12899" y="31507"/>
                  </a:lnTo>
                  <a:lnTo>
                    <a:pt x="12476" y="32565"/>
                  </a:lnTo>
                  <a:lnTo>
                    <a:pt x="12053" y="33551"/>
                  </a:lnTo>
                  <a:lnTo>
                    <a:pt x="11489" y="34468"/>
                  </a:lnTo>
                  <a:lnTo>
                    <a:pt x="11137" y="35032"/>
                  </a:lnTo>
                  <a:lnTo>
                    <a:pt x="10714" y="35455"/>
                  </a:lnTo>
                  <a:lnTo>
                    <a:pt x="10221" y="35877"/>
                  </a:lnTo>
                  <a:lnTo>
                    <a:pt x="9727" y="36159"/>
                  </a:lnTo>
                  <a:lnTo>
                    <a:pt x="8740" y="36864"/>
                  </a:lnTo>
                  <a:lnTo>
                    <a:pt x="8247" y="37287"/>
                  </a:lnTo>
                  <a:lnTo>
                    <a:pt x="7683" y="37781"/>
                  </a:lnTo>
                  <a:lnTo>
                    <a:pt x="7331" y="38133"/>
                  </a:lnTo>
                  <a:lnTo>
                    <a:pt x="6978" y="38697"/>
                  </a:lnTo>
                  <a:lnTo>
                    <a:pt x="6133" y="40107"/>
                  </a:lnTo>
                  <a:lnTo>
                    <a:pt x="5216" y="41798"/>
                  </a:lnTo>
                  <a:lnTo>
                    <a:pt x="4864" y="42644"/>
                  </a:lnTo>
                  <a:lnTo>
                    <a:pt x="4511" y="43490"/>
                  </a:lnTo>
                  <a:lnTo>
                    <a:pt x="4300" y="44336"/>
                  </a:lnTo>
                  <a:lnTo>
                    <a:pt x="4159" y="45111"/>
                  </a:lnTo>
                  <a:lnTo>
                    <a:pt x="4159" y="45816"/>
                  </a:lnTo>
                  <a:lnTo>
                    <a:pt x="4159" y="46098"/>
                  </a:lnTo>
                  <a:lnTo>
                    <a:pt x="4229" y="46380"/>
                  </a:lnTo>
                  <a:lnTo>
                    <a:pt x="4370" y="46591"/>
                  </a:lnTo>
                  <a:lnTo>
                    <a:pt x="4511" y="46803"/>
                  </a:lnTo>
                  <a:lnTo>
                    <a:pt x="4723" y="46944"/>
                  </a:lnTo>
                  <a:lnTo>
                    <a:pt x="4934" y="47084"/>
                  </a:lnTo>
                  <a:lnTo>
                    <a:pt x="5216" y="47155"/>
                  </a:lnTo>
                  <a:lnTo>
                    <a:pt x="5992" y="47155"/>
                  </a:lnTo>
                  <a:lnTo>
                    <a:pt x="6414" y="47014"/>
                  </a:lnTo>
                  <a:lnTo>
                    <a:pt x="7049" y="46803"/>
                  </a:lnTo>
                  <a:lnTo>
                    <a:pt x="7683" y="46521"/>
                  </a:lnTo>
                  <a:lnTo>
                    <a:pt x="8388" y="46168"/>
                  </a:lnTo>
                  <a:lnTo>
                    <a:pt x="9093" y="45745"/>
                  </a:lnTo>
                  <a:lnTo>
                    <a:pt x="9798" y="45252"/>
                  </a:lnTo>
                  <a:lnTo>
                    <a:pt x="10432" y="44688"/>
                  </a:lnTo>
                  <a:lnTo>
                    <a:pt x="11066" y="44124"/>
                  </a:lnTo>
                  <a:lnTo>
                    <a:pt x="11630" y="43490"/>
                  </a:lnTo>
                  <a:lnTo>
                    <a:pt x="12194" y="42855"/>
                  </a:lnTo>
                  <a:lnTo>
                    <a:pt x="12687" y="42151"/>
                  </a:lnTo>
                  <a:lnTo>
                    <a:pt x="13040" y="41446"/>
                  </a:lnTo>
                  <a:lnTo>
                    <a:pt x="13392" y="40741"/>
                  </a:lnTo>
                  <a:lnTo>
                    <a:pt x="13604" y="40036"/>
                  </a:lnTo>
                  <a:lnTo>
                    <a:pt x="13674" y="39261"/>
                  </a:lnTo>
                  <a:lnTo>
                    <a:pt x="13674" y="38556"/>
                  </a:lnTo>
                  <a:lnTo>
                    <a:pt x="13533" y="37851"/>
                  </a:lnTo>
                  <a:lnTo>
                    <a:pt x="13392" y="37640"/>
                  </a:lnTo>
                  <a:lnTo>
                    <a:pt x="13181" y="37358"/>
                  </a:lnTo>
                  <a:lnTo>
                    <a:pt x="12758" y="36794"/>
                  </a:lnTo>
                  <a:lnTo>
                    <a:pt x="12335" y="36300"/>
                  </a:lnTo>
                  <a:lnTo>
                    <a:pt x="12194" y="36018"/>
                  </a:lnTo>
                  <a:lnTo>
                    <a:pt x="12124" y="35807"/>
                  </a:lnTo>
                  <a:lnTo>
                    <a:pt x="12194" y="35455"/>
                  </a:lnTo>
                  <a:lnTo>
                    <a:pt x="12335" y="34961"/>
                  </a:lnTo>
                  <a:lnTo>
                    <a:pt x="12828" y="33763"/>
                  </a:lnTo>
                  <a:lnTo>
                    <a:pt x="13815" y="31719"/>
                  </a:lnTo>
                  <a:lnTo>
                    <a:pt x="14591" y="29675"/>
                  </a:lnTo>
                  <a:lnTo>
                    <a:pt x="15295" y="27560"/>
                  </a:lnTo>
                  <a:lnTo>
                    <a:pt x="16000" y="25516"/>
                  </a:lnTo>
                  <a:lnTo>
                    <a:pt x="16635" y="23402"/>
                  </a:lnTo>
                  <a:lnTo>
                    <a:pt x="16635" y="24177"/>
                  </a:lnTo>
                  <a:lnTo>
                    <a:pt x="16705" y="24952"/>
                  </a:lnTo>
                  <a:lnTo>
                    <a:pt x="16846" y="25728"/>
                  </a:lnTo>
                  <a:lnTo>
                    <a:pt x="16987" y="26503"/>
                  </a:lnTo>
                  <a:lnTo>
                    <a:pt x="17198" y="27208"/>
                  </a:lnTo>
                  <a:lnTo>
                    <a:pt x="17480" y="27983"/>
                  </a:lnTo>
                  <a:lnTo>
                    <a:pt x="17762" y="28688"/>
                  </a:lnTo>
                  <a:lnTo>
                    <a:pt x="18115" y="29393"/>
                  </a:lnTo>
                  <a:lnTo>
                    <a:pt x="18538" y="30027"/>
                  </a:lnTo>
                  <a:lnTo>
                    <a:pt x="18961" y="30662"/>
                  </a:lnTo>
                  <a:lnTo>
                    <a:pt x="19454" y="31296"/>
                  </a:lnTo>
                  <a:lnTo>
                    <a:pt x="20018" y="31860"/>
                  </a:lnTo>
                  <a:lnTo>
                    <a:pt x="20582" y="32353"/>
                  </a:lnTo>
                  <a:lnTo>
                    <a:pt x="21216" y="32847"/>
                  </a:lnTo>
                  <a:lnTo>
                    <a:pt x="21850" y="33270"/>
                  </a:lnTo>
                  <a:lnTo>
                    <a:pt x="22555" y="33622"/>
                  </a:lnTo>
                  <a:lnTo>
                    <a:pt x="23049" y="33904"/>
                  </a:lnTo>
                  <a:lnTo>
                    <a:pt x="23612" y="34045"/>
                  </a:lnTo>
                  <a:lnTo>
                    <a:pt x="23894" y="34115"/>
                  </a:lnTo>
                  <a:lnTo>
                    <a:pt x="24106" y="34115"/>
                  </a:lnTo>
                  <a:lnTo>
                    <a:pt x="24317" y="34045"/>
                  </a:lnTo>
                  <a:lnTo>
                    <a:pt x="24458" y="33833"/>
                  </a:lnTo>
                  <a:lnTo>
                    <a:pt x="24458" y="33692"/>
                  </a:lnTo>
                  <a:lnTo>
                    <a:pt x="24458" y="33411"/>
                  </a:lnTo>
                  <a:lnTo>
                    <a:pt x="24247" y="32635"/>
                  </a:lnTo>
                  <a:lnTo>
                    <a:pt x="23965" y="31719"/>
                  </a:lnTo>
                  <a:lnTo>
                    <a:pt x="23542" y="30591"/>
                  </a:lnTo>
                  <a:lnTo>
                    <a:pt x="22767" y="28547"/>
                  </a:lnTo>
                  <a:lnTo>
                    <a:pt x="22203" y="27137"/>
                  </a:lnTo>
                  <a:lnTo>
                    <a:pt x="21780" y="25798"/>
                  </a:lnTo>
                  <a:lnTo>
                    <a:pt x="21216" y="24389"/>
                  </a:lnTo>
                  <a:lnTo>
                    <a:pt x="20652" y="23120"/>
                  </a:lnTo>
                  <a:lnTo>
                    <a:pt x="19877" y="21851"/>
                  </a:lnTo>
                  <a:lnTo>
                    <a:pt x="19454" y="21146"/>
                  </a:lnTo>
                  <a:lnTo>
                    <a:pt x="19102" y="20653"/>
                  </a:lnTo>
                  <a:lnTo>
                    <a:pt x="18467" y="19878"/>
                  </a:lnTo>
                  <a:lnTo>
                    <a:pt x="18256" y="19455"/>
                  </a:lnTo>
                  <a:lnTo>
                    <a:pt x="18115" y="19032"/>
                  </a:lnTo>
                  <a:lnTo>
                    <a:pt x="18044" y="18468"/>
                  </a:lnTo>
                  <a:lnTo>
                    <a:pt x="18044" y="17763"/>
                  </a:lnTo>
                  <a:lnTo>
                    <a:pt x="18185" y="16283"/>
                  </a:lnTo>
                  <a:lnTo>
                    <a:pt x="18397" y="14732"/>
                  </a:lnTo>
                  <a:lnTo>
                    <a:pt x="19031" y="11701"/>
                  </a:lnTo>
                  <a:lnTo>
                    <a:pt x="19595" y="8671"/>
                  </a:lnTo>
                  <a:lnTo>
                    <a:pt x="19877" y="7120"/>
                  </a:lnTo>
                  <a:lnTo>
                    <a:pt x="20018" y="5640"/>
                  </a:lnTo>
                  <a:lnTo>
                    <a:pt x="20370" y="6767"/>
                  </a:lnTo>
                  <a:lnTo>
                    <a:pt x="20793" y="7825"/>
                  </a:lnTo>
                  <a:lnTo>
                    <a:pt x="21286" y="8741"/>
                  </a:lnTo>
                  <a:lnTo>
                    <a:pt x="21921" y="9587"/>
                  </a:lnTo>
                  <a:lnTo>
                    <a:pt x="22555" y="10433"/>
                  </a:lnTo>
                  <a:lnTo>
                    <a:pt x="23331" y="11278"/>
                  </a:lnTo>
                  <a:lnTo>
                    <a:pt x="24811" y="12900"/>
                  </a:lnTo>
                  <a:lnTo>
                    <a:pt x="25868" y="14239"/>
                  </a:lnTo>
                  <a:lnTo>
                    <a:pt x="26432" y="14944"/>
                  </a:lnTo>
                  <a:lnTo>
                    <a:pt x="27066" y="15507"/>
                  </a:lnTo>
                  <a:lnTo>
                    <a:pt x="27348" y="15789"/>
                  </a:lnTo>
                  <a:lnTo>
                    <a:pt x="27701" y="15930"/>
                  </a:lnTo>
                  <a:lnTo>
                    <a:pt x="27982" y="16001"/>
                  </a:lnTo>
                  <a:lnTo>
                    <a:pt x="28194" y="15930"/>
                  </a:lnTo>
                  <a:lnTo>
                    <a:pt x="28476" y="15860"/>
                  </a:lnTo>
                  <a:lnTo>
                    <a:pt x="28687" y="15578"/>
                  </a:lnTo>
                  <a:lnTo>
                    <a:pt x="28899" y="15226"/>
                  </a:lnTo>
                  <a:lnTo>
                    <a:pt x="29110" y="14662"/>
                  </a:lnTo>
                  <a:lnTo>
                    <a:pt x="29181" y="14168"/>
                  </a:lnTo>
                  <a:lnTo>
                    <a:pt x="29251" y="13675"/>
                  </a:lnTo>
                  <a:lnTo>
                    <a:pt x="29251" y="13111"/>
                  </a:lnTo>
                  <a:lnTo>
                    <a:pt x="29181" y="12477"/>
                  </a:lnTo>
                  <a:lnTo>
                    <a:pt x="28969" y="11278"/>
                  </a:lnTo>
                  <a:lnTo>
                    <a:pt x="28617" y="10080"/>
                  </a:lnTo>
                  <a:lnTo>
                    <a:pt x="28123" y="8811"/>
                  </a:lnTo>
                  <a:lnTo>
                    <a:pt x="27630" y="7684"/>
                  </a:lnTo>
                  <a:lnTo>
                    <a:pt x="27066" y="6626"/>
                  </a:lnTo>
                  <a:lnTo>
                    <a:pt x="26573" y="5781"/>
                  </a:lnTo>
                  <a:lnTo>
                    <a:pt x="26150" y="5217"/>
                  </a:lnTo>
                  <a:lnTo>
                    <a:pt x="25516" y="4512"/>
                  </a:lnTo>
                  <a:lnTo>
                    <a:pt x="24670" y="3807"/>
                  </a:lnTo>
                  <a:lnTo>
                    <a:pt x="23753" y="3102"/>
                  </a:lnTo>
                  <a:lnTo>
                    <a:pt x="22767" y="2538"/>
                  </a:lnTo>
                  <a:lnTo>
                    <a:pt x="22273" y="2256"/>
                  </a:lnTo>
                  <a:lnTo>
                    <a:pt x="21780" y="2115"/>
                  </a:lnTo>
                  <a:lnTo>
                    <a:pt x="21357" y="2045"/>
                  </a:lnTo>
                  <a:lnTo>
                    <a:pt x="20934" y="2045"/>
                  </a:lnTo>
                  <a:lnTo>
                    <a:pt x="20511" y="2186"/>
                  </a:lnTo>
                  <a:lnTo>
                    <a:pt x="20229" y="2397"/>
                  </a:lnTo>
                  <a:lnTo>
                    <a:pt x="20088" y="1129"/>
                  </a:lnTo>
                  <a:lnTo>
                    <a:pt x="19947" y="1"/>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 name="Google Shape;410;p8"/>
            <p:cNvGrpSpPr/>
            <p:nvPr/>
          </p:nvGrpSpPr>
          <p:grpSpPr>
            <a:xfrm>
              <a:off x="818425" y="1334150"/>
              <a:ext cx="925100" cy="1370950"/>
              <a:chOff x="3112200" y="1334150"/>
              <a:chExt cx="925100" cy="1370950"/>
            </a:xfrm>
          </p:grpSpPr>
          <p:sp>
            <p:nvSpPr>
              <p:cNvPr id="411" name="Google Shape;411;p8"/>
              <p:cNvSpPr/>
              <p:nvPr/>
            </p:nvSpPr>
            <p:spPr>
              <a:xfrm>
                <a:off x="3173850" y="1334150"/>
                <a:ext cx="819400" cy="1279300"/>
              </a:xfrm>
              <a:custGeom>
                <a:avLst/>
                <a:gdLst/>
                <a:ahLst/>
                <a:cxnLst/>
                <a:rect l="l" t="t" r="r" b="b"/>
                <a:pathLst>
                  <a:path w="32776" h="51172" extrusionOk="0">
                    <a:moveTo>
                      <a:pt x="15155" y="0"/>
                    </a:moveTo>
                    <a:lnTo>
                      <a:pt x="15026" y="431"/>
                    </a:lnTo>
                    <a:lnTo>
                      <a:pt x="15084" y="353"/>
                    </a:lnTo>
                    <a:lnTo>
                      <a:pt x="15155" y="0"/>
                    </a:lnTo>
                    <a:close/>
                    <a:moveTo>
                      <a:pt x="15026" y="431"/>
                    </a:moveTo>
                    <a:lnTo>
                      <a:pt x="14873" y="635"/>
                    </a:lnTo>
                    <a:lnTo>
                      <a:pt x="14380" y="1339"/>
                    </a:lnTo>
                    <a:lnTo>
                      <a:pt x="13957" y="2044"/>
                    </a:lnTo>
                    <a:lnTo>
                      <a:pt x="13745" y="2397"/>
                    </a:lnTo>
                    <a:lnTo>
                      <a:pt x="13604" y="2820"/>
                    </a:lnTo>
                    <a:lnTo>
                      <a:pt x="13252" y="3947"/>
                    </a:lnTo>
                    <a:lnTo>
                      <a:pt x="13040" y="5146"/>
                    </a:lnTo>
                    <a:lnTo>
                      <a:pt x="12970" y="6273"/>
                    </a:lnTo>
                    <a:lnTo>
                      <a:pt x="12899" y="7472"/>
                    </a:lnTo>
                    <a:lnTo>
                      <a:pt x="12970" y="8670"/>
                    </a:lnTo>
                    <a:lnTo>
                      <a:pt x="13181" y="9798"/>
                    </a:lnTo>
                    <a:lnTo>
                      <a:pt x="13463" y="10996"/>
                    </a:lnTo>
                    <a:lnTo>
                      <a:pt x="13816" y="12124"/>
                    </a:lnTo>
                    <a:lnTo>
                      <a:pt x="14098" y="13251"/>
                    </a:lnTo>
                    <a:lnTo>
                      <a:pt x="14380" y="14379"/>
                    </a:lnTo>
                    <a:lnTo>
                      <a:pt x="14591" y="15436"/>
                    </a:lnTo>
                    <a:lnTo>
                      <a:pt x="14662" y="16564"/>
                    </a:lnTo>
                    <a:lnTo>
                      <a:pt x="14662" y="17128"/>
                    </a:lnTo>
                    <a:lnTo>
                      <a:pt x="14591" y="17692"/>
                    </a:lnTo>
                    <a:lnTo>
                      <a:pt x="14380" y="18115"/>
                    </a:lnTo>
                    <a:lnTo>
                      <a:pt x="14168" y="18538"/>
                    </a:lnTo>
                    <a:lnTo>
                      <a:pt x="13886" y="18820"/>
                    </a:lnTo>
                    <a:lnTo>
                      <a:pt x="13604" y="19172"/>
                    </a:lnTo>
                    <a:lnTo>
                      <a:pt x="13252" y="19383"/>
                    </a:lnTo>
                    <a:lnTo>
                      <a:pt x="12829" y="19595"/>
                    </a:lnTo>
                    <a:lnTo>
                      <a:pt x="11983" y="19947"/>
                    </a:lnTo>
                    <a:lnTo>
                      <a:pt x="10996" y="20229"/>
                    </a:lnTo>
                    <a:lnTo>
                      <a:pt x="9023" y="20652"/>
                    </a:lnTo>
                    <a:lnTo>
                      <a:pt x="7190" y="21146"/>
                    </a:lnTo>
                    <a:lnTo>
                      <a:pt x="4018" y="22132"/>
                    </a:lnTo>
                    <a:lnTo>
                      <a:pt x="2468" y="22696"/>
                    </a:lnTo>
                    <a:lnTo>
                      <a:pt x="1129" y="23260"/>
                    </a:lnTo>
                    <a:lnTo>
                      <a:pt x="635" y="23472"/>
                    </a:lnTo>
                    <a:lnTo>
                      <a:pt x="212" y="23754"/>
                    </a:lnTo>
                    <a:lnTo>
                      <a:pt x="1" y="23965"/>
                    </a:lnTo>
                    <a:lnTo>
                      <a:pt x="1" y="24035"/>
                    </a:lnTo>
                    <a:lnTo>
                      <a:pt x="1" y="24106"/>
                    </a:lnTo>
                    <a:lnTo>
                      <a:pt x="494" y="23965"/>
                    </a:lnTo>
                    <a:lnTo>
                      <a:pt x="1763" y="23613"/>
                    </a:lnTo>
                    <a:lnTo>
                      <a:pt x="5851" y="22555"/>
                    </a:lnTo>
                    <a:lnTo>
                      <a:pt x="10080" y="21568"/>
                    </a:lnTo>
                    <a:lnTo>
                      <a:pt x="12477" y="21075"/>
                    </a:lnTo>
                    <a:lnTo>
                      <a:pt x="11490" y="23331"/>
                    </a:lnTo>
                    <a:lnTo>
                      <a:pt x="10785" y="25163"/>
                    </a:lnTo>
                    <a:lnTo>
                      <a:pt x="10010" y="27207"/>
                    </a:lnTo>
                    <a:lnTo>
                      <a:pt x="9305" y="29251"/>
                    </a:lnTo>
                    <a:lnTo>
                      <a:pt x="8811" y="31013"/>
                    </a:lnTo>
                    <a:lnTo>
                      <a:pt x="8670" y="31718"/>
                    </a:lnTo>
                    <a:lnTo>
                      <a:pt x="8670" y="32353"/>
                    </a:lnTo>
                    <a:lnTo>
                      <a:pt x="8670" y="32705"/>
                    </a:lnTo>
                    <a:lnTo>
                      <a:pt x="8741" y="32846"/>
                    </a:lnTo>
                    <a:lnTo>
                      <a:pt x="8882" y="32916"/>
                    </a:lnTo>
                    <a:lnTo>
                      <a:pt x="8952" y="32916"/>
                    </a:lnTo>
                    <a:lnTo>
                      <a:pt x="9093" y="32705"/>
                    </a:lnTo>
                    <a:lnTo>
                      <a:pt x="9446" y="32071"/>
                    </a:lnTo>
                    <a:lnTo>
                      <a:pt x="10362" y="29815"/>
                    </a:lnTo>
                    <a:lnTo>
                      <a:pt x="11701" y="26220"/>
                    </a:lnTo>
                    <a:lnTo>
                      <a:pt x="11983" y="27207"/>
                    </a:lnTo>
                    <a:lnTo>
                      <a:pt x="12265" y="28265"/>
                    </a:lnTo>
                    <a:lnTo>
                      <a:pt x="12617" y="29322"/>
                    </a:lnTo>
                    <a:lnTo>
                      <a:pt x="12758" y="30379"/>
                    </a:lnTo>
                    <a:lnTo>
                      <a:pt x="13181" y="32071"/>
                    </a:lnTo>
                    <a:lnTo>
                      <a:pt x="12970" y="32141"/>
                    </a:lnTo>
                    <a:lnTo>
                      <a:pt x="12829" y="32282"/>
                    </a:lnTo>
                    <a:lnTo>
                      <a:pt x="12758" y="32494"/>
                    </a:lnTo>
                    <a:lnTo>
                      <a:pt x="12688" y="32705"/>
                    </a:lnTo>
                    <a:lnTo>
                      <a:pt x="12899" y="33339"/>
                    </a:lnTo>
                    <a:lnTo>
                      <a:pt x="13040" y="33621"/>
                    </a:lnTo>
                    <a:lnTo>
                      <a:pt x="13181" y="33762"/>
                    </a:lnTo>
                    <a:lnTo>
                      <a:pt x="13322" y="33903"/>
                    </a:lnTo>
                    <a:lnTo>
                      <a:pt x="13604" y="33903"/>
                    </a:lnTo>
                    <a:lnTo>
                      <a:pt x="13675" y="33833"/>
                    </a:lnTo>
                    <a:lnTo>
                      <a:pt x="13957" y="33621"/>
                    </a:lnTo>
                    <a:lnTo>
                      <a:pt x="14168" y="33269"/>
                    </a:lnTo>
                    <a:lnTo>
                      <a:pt x="14380" y="32705"/>
                    </a:lnTo>
                    <a:lnTo>
                      <a:pt x="14450" y="32141"/>
                    </a:lnTo>
                    <a:lnTo>
                      <a:pt x="14450" y="31718"/>
                    </a:lnTo>
                    <a:lnTo>
                      <a:pt x="14380" y="31225"/>
                    </a:lnTo>
                    <a:lnTo>
                      <a:pt x="14309" y="30802"/>
                    </a:lnTo>
                    <a:lnTo>
                      <a:pt x="14168" y="30379"/>
                    </a:lnTo>
                    <a:lnTo>
                      <a:pt x="13745" y="29533"/>
                    </a:lnTo>
                    <a:lnTo>
                      <a:pt x="13322" y="28687"/>
                    </a:lnTo>
                    <a:lnTo>
                      <a:pt x="12829" y="27842"/>
                    </a:lnTo>
                    <a:lnTo>
                      <a:pt x="12477" y="27066"/>
                    </a:lnTo>
                    <a:lnTo>
                      <a:pt x="12124" y="26220"/>
                    </a:lnTo>
                    <a:lnTo>
                      <a:pt x="12054" y="25868"/>
                    </a:lnTo>
                    <a:lnTo>
                      <a:pt x="11983" y="25445"/>
                    </a:lnTo>
                    <a:lnTo>
                      <a:pt x="11983" y="25093"/>
                    </a:lnTo>
                    <a:lnTo>
                      <a:pt x="12054" y="24740"/>
                    </a:lnTo>
                    <a:lnTo>
                      <a:pt x="12336" y="23824"/>
                    </a:lnTo>
                    <a:lnTo>
                      <a:pt x="12829" y="22908"/>
                    </a:lnTo>
                    <a:lnTo>
                      <a:pt x="13322" y="21921"/>
                    </a:lnTo>
                    <a:lnTo>
                      <a:pt x="13886" y="20934"/>
                    </a:lnTo>
                    <a:lnTo>
                      <a:pt x="14521" y="20088"/>
                    </a:lnTo>
                    <a:lnTo>
                      <a:pt x="15507" y="18749"/>
                    </a:lnTo>
                    <a:lnTo>
                      <a:pt x="16706" y="21709"/>
                    </a:lnTo>
                    <a:lnTo>
                      <a:pt x="17974" y="24670"/>
                    </a:lnTo>
                    <a:lnTo>
                      <a:pt x="20653" y="30520"/>
                    </a:lnTo>
                    <a:lnTo>
                      <a:pt x="21428" y="32212"/>
                    </a:lnTo>
                    <a:lnTo>
                      <a:pt x="21639" y="32846"/>
                    </a:lnTo>
                    <a:lnTo>
                      <a:pt x="21710" y="33410"/>
                    </a:lnTo>
                    <a:lnTo>
                      <a:pt x="21710" y="33974"/>
                    </a:lnTo>
                    <a:lnTo>
                      <a:pt x="21569" y="34538"/>
                    </a:lnTo>
                    <a:lnTo>
                      <a:pt x="21216" y="35242"/>
                    </a:lnTo>
                    <a:lnTo>
                      <a:pt x="20794" y="36088"/>
                    </a:lnTo>
                    <a:lnTo>
                      <a:pt x="20300" y="37146"/>
                    </a:lnTo>
                    <a:lnTo>
                      <a:pt x="19877" y="38203"/>
                    </a:lnTo>
                    <a:lnTo>
                      <a:pt x="19666" y="38626"/>
                    </a:lnTo>
                    <a:lnTo>
                      <a:pt x="19384" y="39119"/>
                    </a:lnTo>
                    <a:lnTo>
                      <a:pt x="19032" y="39472"/>
                    </a:lnTo>
                    <a:lnTo>
                      <a:pt x="18609" y="39824"/>
                    </a:lnTo>
                    <a:lnTo>
                      <a:pt x="18186" y="40035"/>
                    </a:lnTo>
                    <a:lnTo>
                      <a:pt x="17692" y="40317"/>
                    </a:lnTo>
                    <a:lnTo>
                      <a:pt x="16565" y="40811"/>
                    </a:lnTo>
                    <a:lnTo>
                      <a:pt x="14521" y="41586"/>
                    </a:lnTo>
                    <a:lnTo>
                      <a:pt x="14239" y="41586"/>
                    </a:lnTo>
                    <a:lnTo>
                      <a:pt x="13957" y="41516"/>
                    </a:lnTo>
                    <a:lnTo>
                      <a:pt x="13322" y="41445"/>
                    </a:lnTo>
                    <a:lnTo>
                      <a:pt x="13040" y="41516"/>
                    </a:lnTo>
                    <a:lnTo>
                      <a:pt x="12829" y="41657"/>
                    </a:lnTo>
                    <a:lnTo>
                      <a:pt x="12758" y="41798"/>
                    </a:lnTo>
                    <a:lnTo>
                      <a:pt x="12688" y="41938"/>
                    </a:lnTo>
                    <a:lnTo>
                      <a:pt x="12688" y="42432"/>
                    </a:lnTo>
                    <a:lnTo>
                      <a:pt x="12758" y="42784"/>
                    </a:lnTo>
                    <a:lnTo>
                      <a:pt x="12899" y="42996"/>
                    </a:lnTo>
                    <a:lnTo>
                      <a:pt x="13181" y="43066"/>
                    </a:lnTo>
                    <a:lnTo>
                      <a:pt x="13604" y="43137"/>
                    </a:lnTo>
                    <a:lnTo>
                      <a:pt x="14027" y="43066"/>
                    </a:lnTo>
                    <a:lnTo>
                      <a:pt x="14450" y="42925"/>
                    </a:lnTo>
                    <a:lnTo>
                      <a:pt x="15507" y="42502"/>
                    </a:lnTo>
                    <a:lnTo>
                      <a:pt x="16635" y="42009"/>
                    </a:lnTo>
                    <a:lnTo>
                      <a:pt x="17622" y="41516"/>
                    </a:lnTo>
                    <a:lnTo>
                      <a:pt x="18468" y="41093"/>
                    </a:lnTo>
                    <a:lnTo>
                      <a:pt x="19032" y="40881"/>
                    </a:lnTo>
                    <a:lnTo>
                      <a:pt x="18820" y="41868"/>
                    </a:lnTo>
                    <a:lnTo>
                      <a:pt x="18750" y="43066"/>
                    </a:lnTo>
                    <a:lnTo>
                      <a:pt x="18609" y="44194"/>
                    </a:lnTo>
                    <a:lnTo>
                      <a:pt x="18538" y="44687"/>
                    </a:lnTo>
                    <a:lnTo>
                      <a:pt x="18327" y="45181"/>
                    </a:lnTo>
                    <a:lnTo>
                      <a:pt x="18186" y="45463"/>
                    </a:lnTo>
                    <a:lnTo>
                      <a:pt x="18045" y="45745"/>
                    </a:lnTo>
                    <a:lnTo>
                      <a:pt x="17551" y="46238"/>
                    </a:lnTo>
                    <a:lnTo>
                      <a:pt x="17410" y="46449"/>
                    </a:lnTo>
                    <a:lnTo>
                      <a:pt x="17199" y="46802"/>
                    </a:lnTo>
                    <a:lnTo>
                      <a:pt x="17128" y="47084"/>
                    </a:lnTo>
                    <a:lnTo>
                      <a:pt x="17058" y="47436"/>
                    </a:lnTo>
                    <a:lnTo>
                      <a:pt x="17058" y="47859"/>
                    </a:lnTo>
                    <a:lnTo>
                      <a:pt x="17128" y="48212"/>
                    </a:lnTo>
                    <a:lnTo>
                      <a:pt x="17269" y="48494"/>
                    </a:lnTo>
                    <a:lnTo>
                      <a:pt x="17410" y="48705"/>
                    </a:lnTo>
                    <a:lnTo>
                      <a:pt x="17551" y="48846"/>
                    </a:lnTo>
                    <a:lnTo>
                      <a:pt x="17763" y="48987"/>
                    </a:lnTo>
                    <a:lnTo>
                      <a:pt x="18256" y="48987"/>
                    </a:lnTo>
                    <a:lnTo>
                      <a:pt x="18750" y="48846"/>
                    </a:lnTo>
                    <a:lnTo>
                      <a:pt x="19243" y="48494"/>
                    </a:lnTo>
                    <a:lnTo>
                      <a:pt x="19666" y="48071"/>
                    </a:lnTo>
                    <a:lnTo>
                      <a:pt x="20018" y="47507"/>
                    </a:lnTo>
                    <a:lnTo>
                      <a:pt x="20018" y="47366"/>
                    </a:lnTo>
                    <a:lnTo>
                      <a:pt x="20018" y="47154"/>
                    </a:lnTo>
                    <a:lnTo>
                      <a:pt x="19948" y="46943"/>
                    </a:lnTo>
                    <a:lnTo>
                      <a:pt x="19877" y="46661"/>
                    </a:lnTo>
                    <a:lnTo>
                      <a:pt x="19807" y="46379"/>
                    </a:lnTo>
                    <a:lnTo>
                      <a:pt x="19807" y="45745"/>
                    </a:lnTo>
                    <a:lnTo>
                      <a:pt x="19736" y="44969"/>
                    </a:lnTo>
                    <a:lnTo>
                      <a:pt x="19666" y="44123"/>
                    </a:lnTo>
                    <a:lnTo>
                      <a:pt x="19736" y="43348"/>
                    </a:lnTo>
                    <a:lnTo>
                      <a:pt x="19877" y="42150"/>
                    </a:lnTo>
                    <a:lnTo>
                      <a:pt x="20159" y="41022"/>
                    </a:lnTo>
                    <a:lnTo>
                      <a:pt x="20794" y="38767"/>
                    </a:lnTo>
                    <a:lnTo>
                      <a:pt x="21498" y="36511"/>
                    </a:lnTo>
                    <a:lnTo>
                      <a:pt x="22344" y="34326"/>
                    </a:lnTo>
                    <a:lnTo>
                      <a:pt x="23190" y="36441"/>
                    </a:lnTo>
                    <a:lnTo>
                      <a:pt x="24036" y="38555"/>
                    </a:lnTo>
                    <a:lnTo>
                      <a:pt x="24811" y="40740"/>
                    </a:lnTo>
                    <a:lnTo>
                      <a:pt x="25446" y="42925"/>
                    </a:lnTo>
                    <a:lnTo>
                      <a:pt x="25516" y="43630"/>
                    </a:lnTo>
                    <a:lnTo>
                      <a:pt x="25657" y="44687"/>
                    </a:lnTo>
                    <a:lnTo>
                      <a:pt x="25868" y="47366"/>
                    </a:lnTo>
                    <a:lnTo>
                      <a:pt x="26080" y="48775"/>
                    </a:lnTo>
                    <a:lnTo>
                      <a:pt x="26221" y="49903"/>
                    </a:lnTo>
                    <a:lnTo>
                      <a:pt x="26432" y="50819"/>
                    </a:lnTo>
                    <a:lnTo>
                      <a:pt x="26573" y="51031"/>
                    </a:lnTo>
                    <a:lnTo>
                      <a:pt x="26714" y="51172"/>
                    </a:lnTo>
                    <a:lnTo>
                      <a:pt x="27208" y="51172"/>
                    </a:lnTo>
                    <a:lnTo>
                      <a:pt x="27349" y="51031"/>
                    </a:lnTo>
                    <a:lnTo>
                      <a:pt x="27490" y="50890"/>
                    </a:lnTo>
                    <a:lnTo>
                      <a:pt x="27630" y="50608"/>
                    </a:lnTo>
                    <a:lnTo>
                      <a:pt x="27701" y="50326"/>
                    </a:lnTo>
                    <a:lnTo>
                      <a:pt x="27771" y="49480"/>
                    </a:lnTo>
                    <a:lnTo>
                      <a:pt x="27771" y="48494"/>
                    </a:lnTo>
                    <a:lnTo>
                      <a:pt x="27630" y="47366"/>
                    </a:lnTo>
                    <a:lnTo>
                      <a:pt x="27490" y="46168"/>
                    </a:lnTo>
                    <a:lnTo>
                      <a:pt x="27208" y="44828"/>
                    </a:lnTo>
                    <a:lnTo>
                      <a:pt x="26644" y="42150"/>
                    </a:lnTo>
                    <a:lnTo>
                      <a:pt x="25939" y="39753"/>
                    </a:lnTo>
                    <a:lnTo>
                      <a:pt x="25375" y="37850"/>
                    </a:lnTo>
                    <a:lnTo>
                      <a:pt x="25023" y="36793"/>
                    </a:lnTo>
                    <a:lnTo>
                      <a:pt x="25023" y="36793"/>
                    </a:lnTo>
                    <a:lnTo>
                      <a:pt x="25586" y="37075"/>
                    </a:lnTo>
                    <a:lnTo>
                      <a:pt x="26080" y="37216"/>
                    </a:lnTo>
                    <a:lnTo>
                      <a:pt x="27208" y="37568"/>
                    </a:lnTo>
                    <a:lnTo>
                      <a:pt x="27701" y="37780"/>
                    </a:lnTo>
                    <a:lnTo>
                      <a:pt x="28265" y="37991"/>
                    </a:lnTo>
                    <a:lnTo>
                      <a:pt x="28758" y="38273"/>
                    </a:lnTo>
                    <a:lnTo>
                      <a:pt x="29252" y="38626"/>
                    </a:lnTo>
                    <a:lnTo>
                      <a:pt x="29675" y="39049"/>
                    </a:lnTo>
                    <a:lnTo>
                      <a:pt x="30168" y="39683"/>
                    </a:lnTo>
                    <a:lnTo>
                      <a:pt x="30732" y="40247"/>
                    </a:lnTo>
                    <a:lnTo>
                      <a:pt x="30943" y="40388"/>
                    </a:lnTo>
                    <a:lnTo>
                      <a:pt x="31225" y="40458"/>
                    </a:lnTo>
                    <a:lnTo>
                      <a:pt x="31719" y="40458"/>
                    </a:lnTo>
                    <a:lnTo>
                      <a:pt x="31930" y="40388"/>
                    </a:lnTo>
                    <a:lnTo>
                      <a:pt x="32071" y="40317"/>
                    </a:lnTo>
                    <a:lnTo>
                      <a:pt x="32282" y="40176"/>
                    </a:lnTo>
                    <a:lnTo>
                      <a:pt x="32423" y="40035"/>
                    </a:lnTo>
                    <a:lnTo>
                      <a:pt x="32564" y="39824"/>
                    </a:lnTo>
                    <a:lnTo>
                      <a:pt x="32635" y="39542"/>
                    </a:lnTo>
                    <a:lnTo>
                      <a:pt x="32776" y="38908"/>
                    </a:lnTo>
                    <a:lnTo>
                      <a:pt x="32705" y="38696"/>
                    </a:lnTo>
                    <a:lnTo>
                      <a:pt x="32705" y="38555"/>
                    </a:lnTo>
                    <a:lnTo>
                      <a:pt x="32635" y="38414"/>
                    </a:lnTo>
                    <a:lnTo>
                      <a:pt x="32494" y="38344"/>
                    </a:lnTo>
                    <a:lnTo>
                      <a:pt x="32212" y="38273"/>
                    </a:lnTo>
                    <a:lnTo>
                      <a:pt x="31860" y="38273"/>
                    </a:lnTo>
                    <a:lnTo>
                      <a:pt x="31437" y="38344"/>
                    </a:lnTo>
                    <a:lnTo>
                      <a:pt x="31084" y="38414"/>
                    </a:lnTo>
                    <a:lnTo>
                      <a:pt x="30802" y="38414"/>
                    </a:lnTo>
                    <a:lnTo>
                      <a:pt x="30450" y="38273"/>
                    </a:lnTo>
                    <a:lnTo>
                      <a:pt x="30097" y="38062"/>
                    </a:lnTo>
                    <a:lnTo>
                      <a:pt x="29252" y="37568"/>
                    </a:lnTo>
                    <a:lnTo>
                      <a:pt x="28406" y="37075"/>
                    </a:lnTo>
                    <a:lnTo>
                      <a:pt x="27912" y="36864"/>
                    </a:lnTo>
                    <a:lnTo>
                      <a:pt x="27490" y="36723"/>
                    </a:lnTo>
                    <a:lnTo>
                      <a:pt x="26855" y="36582"/>
                    </a:lnTo>
                    <a:lnTo>
                      <a:pt x="26080" y="36511"/>
                    </a:lnTo>
                    <a:lnTo>
                      <a:pt x="25305" y="36370"/>
                    </a:lnTo>
                    <a:lnTo>
                      <a:pt x="25023" y="36300"/>
                    </a:lnTo>
                    <a:lnTo>
                      <a:pt x="24811" y="36229"/>
                    </a:lnTo>
                    <a:lnTo>
                      <a:pt x="24600" y="36018"/>
                    </a:lnTo>
                    <a:lnTo>
                      <a:pt x="24459" y="35736"/>
                    </a:lnTo>
                    <a:lnTo>
                      <a:pt x="24177" y="35031"/>
                    </a:lnTo>
                    <a:lnTo>
                      <a:pt x="23683" y="33621"/>
                    </a:lnTo>
                    <a:lnTo>
                      <a:pt x="18186" y="21568"/>
                    </a:lnTo>
                    <a:lnTo>
                      <a:pt x="19032" y="21639"/>
                    </a:lnTo>
                    <a:lnTo>
                      <a:pt x="19877" y="21709"/>
                    </a:lnTo>
                    <a:lnTo>
                      <a:pt x="20653" y="21921"/>
                    </a:lnTo>
                    <a:lnTo>
                      <a:pt x="21428" y="22132"/>
                    </a:lnTo>
                    <a:lnTo>
                      <a:pt x="22203" y="22414"/>
                    </a:lnTo>
                    <a:lnTo>
                      <a:pt x="22838" y="22837"/>
                    </a:lnTo>
                    <a:lnTo>
                      <a:pt x="23401" y="23260"/>
                    </a:lnTo>
                    <a:lnTo>
                      <a:pt x="23824" y="23824"/>
                    </a:lnTo>
                    <a:lnTo>
                      <a:pt x="24529" y="25022"/>
                    </a:lnTo>
                    <a:lnTo>
                      <a:pt x="25446" y="26925"/>
                    </a:lnTo>
                    <a:lnTo>
                      <a:pt x="26291" y="28758"/>
                    </a:lnTo>
                    <a:lnTo>
                      <a:pt x="26573" y="29392"/>
                    </a:lnTo>
                    <a:lnTo>
                      <a:pt x="26644" y="29815"/>
                    </a:lnTo>
                    <a:lnTo>
                      <a:pt x="26644" y="29040"/>
                    </a:lnTo>
                    <a:lnTo>
                      <a:pt x="26503" y="28265"/>
                    </a:lnTo>
                    <a:lnTo>
                      <a:pt x="26291" y="27489"/>
                    </a:lnTo>
                    <a:lnTo>
                      <a:pt x="26080" y="26714"/>
                    </a:lnTo>
                    <a:lnTo>
                      <a:pt x="25586" y="25093"/>
                    </a:lnTo>
                    <a:lnTo>
                      <a:pt x="25023" y="23683"/>
                    </a:lnTo>
                    <a:lnTo>
                      <a:pt x="26291" y="24317"/>
                    </a:lnTo>
                    <a:lnTo>
                      <a:pt x="28547" y="25445"/>
                    </a:lnTo>
                    <a:lnTo>
                      <a:pt x="29815" y="26009"/>
                    </a:lnTo>
                    <a:lnTo>
                      <a:pt x="30873" y="26432"/>
                    </a:lnTo>
                    <a:lnTo>
                      <a:pt x="31578" y="26714"/>
                    </a:lnTo>
                    <a:lnTo>
                      <a:pt x="31860" y="26714"/>
                    </a:lnTo>
                    <a:lnTo>
                      <a:pt x="31930" y="26643"/>
                    </a:lnTo>
                    <a:lnTo>
                      <a:pt x="31930" y="26502"/>
                    </a:lnTo>
                    <a:lnTo>
                      <a:pt x="31930" y="26361"/>
                    </a:lnTo>
                    <a:lnTo>
                      <a:pt x="31648" y="26079"/>
                    </a:lnTo>
                    <a:lnTo>
                      <a:pt x="31155" y="25657"/>
                    </a:lnTo>
                    <a:lnTo>
                      <a:pt x="30520" y="25234"/>
                    </a:lnTo>
                    <a:lnTo>
                      <a:pt x="28829" y="24317"/>
                    </a:lnTo>
                    <a:lnTo>
                      <a:pt x="26785" y="23331"/>
                    </a:lnTo>
                    <a:lnTo>
                      <a:pt x="24741" y="22485"/>
                    </a:lnTo>
                    <a:lnTo>
                      <a:pt x="22767" y="21709"/>
                    </a:lnTo>
                    <a:lnTo>
                      <a:pt x="21216" y="21146"/>
                    </a:lnTo>
                    <a:lnTo>
                      <a:pt x="20371" y="20864"/>
                    </a:lnTo>
                    <a:lnTo>
                      <a:pt x="19525" y="20793"/>
                    </a:lnTo>
                    <a:lnTo>
                      <a:pt x="18820" y="20723"/>
                    </a:lnTo>
                    <a:lnTo>
                      <a:pt x="18468" y="20652"/>
                    </a:lnTo>
                    <a:lnTo>
                      <a:pt x="18186" y="20511"/>
                    </a:lnTo>
                    <a:lnTo>
                      <a:pt x="17833" y="20370"/>
                    </a:lnTo>
                    <a:lnTo>
                      <a:pt x="17551" y="20159"/>
                    </a:lnTo>
                    <a:lnTo>
                      <a:pt x="17340" y="19877"/>
                    </a:lnTo>
                    <a:lnTo>
                      <a:pt x="17199" y="19595"/>
                    </a:lnTo>
                    <a:lnTo>
                      <a:pt x="16917" y="18820"/>
                    </a:lnTo>
                    <a:lnTo>
                      <a:pt x="16424" y="17410"/>
                    </a:lnTo>
                    <a:lnTo>
                      <a:pt x="15789" y="15718"/>
                    </a:lnTo>
                    <a:lnTo>
                      <a:pt x="15155" y="13956"/>
                    </a:lnTo>
                    <a:lnTo>
                      <a:pt x="14662" y="12194"/>
                    </a:lnTo>
                    <a:lnTo>
                      <a:pt x="14309" y="10432"/>
                    </a:lnTo>
                    <a:lnTo>
                      <a:pt x="16283" y="10855"/>
                    </a:lnTo>
                    <a:lnTo>
                      <a:pt x="19807" y="11701"/>
                    </a:lnTo>
                    <a:lnTo>
                      <a:pt x="23120" y="12546"/>
                    </a:lnTo>
                    <a:lnTo>
                      <a:pt x="24177" y="12828"/>
                    </a:lnTo>
                    <a:lnTo>
                      <a:pt x="24529" y="12969"/>
                    </a:lnTo>
                    <a:lnTo>
                      <a:pt x="24600" y="12899"/>
                    </a:lnTo>
                    <a:lnTo>
                      <a:pt x="24529" y="12758"/>
                    </a:lnTo>
                    <a:lnTo>
                      <a:pt x="24318" y="12546"/>
                    </a:lnTo>
                    <a:lnTo>
                      <a:pt x="23965" y="12265"/>
                    </a:lnTo>
                    <a:lnTo>
                      <a:pt x="23401" y="12053"/>
                    </a:lnTo>
                    <a:lnTo>
                      <a:pt x="22062" y="11560"/>
                    </a:lnTo>
                    <a:lnTo>
                      <a:pt x="20441" y="11066"/>
                    </a:lnTo>
                    <a:lnTo>
                      <a:pt x="17269" y="10221"/>
                    </a:lnTo>
                    <a:lnTo>
                      <a:pt x="16142" y="9868"/>
                    </a:lnTo>
                    <a:lnTo>
                      <a:pt x="15507" y="9727"/>
                    </a:lnTo>
                    <a:lnTo>
                      <a:pt x="15296" y="9727"/>
                    </a:lnTo>
                    <a:lnTo>
                      <a:pt x="15084" y="9657"/>
                    </a:lnTo>
                    <a:lnTo>
                      <a:pt x="14873" y="9516"/>
                    </a:lnTo>
                    <a:lnTo>
                      <a:pt x="14732" y="9304"/>
                    </a:lnTo>
                    <a:lnTo>
                      <a:pt x="14450" y="8740"/>
                    </a:lnTo>
                    <a:lnTo>
                      <a:pt x="14239" y="8035"/>
                    </a:lnTo>
                    <a:lnTo>
                      <a:pt x="14098" y="7331"/>
                    </a:lnTo>
                    <a:lnTo>
                      <a:pt x="13957" y="6626"/>
                    </a:lnTo>
                    <a:lnTo>
                      <a:pt x="13886" y="5639"/>
                    </a:lnTo>
                    <a:lnTo>
                      <a:pt x="13957" y="4864"/>
                    </a:lnTo>
                    <a:lnTo>
                      <a:pt x="14027" y="4159"/>
                    </a:lnTo>
                    <a:lnTo>
                      <a:pt x="14380" y="2749"/>
                    </a:lnTo>
                    <a:lnTo>
                      <a:pt x="14732" y="1410"/>
                    </a:lnTo>
                    <a:lnTo>
                      <a:pt x="15026" y="43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a:off x="3757125" y="2555275"/>
                <a:ext cx="58150" cy="59950"/>
              </a:xfrm>
              <a:custGeom>
                <a:avLst/>
                <a:gdLst/>
                <a:ahLst/>
                <a:cxnLst/>
                <a:rect l="l" t="t" r="r" b="b"/>
                <a:pathLst>
                  <a:path w="2326" h="2398" extrusionOk="0">
                    <a:moveTo>
                      <a:pt x="846" y="1"/>
                    </a:moveTo>
                    <a:lnTo>
                      <a:pt x="564" y="71"/>
                    </a:lnTo>
                    <a:lnTo>
                      <a:pt x="423" y="212"/>
                    </a:lnTo>
                    <a:lnTo>
                      <a:pt x="211" y="424"/>
                    </a:lnTo>
                    <a:lnTo>
                      <a:pt x="141" y="565"/>
                    </a:lnTo>
                    <a:lnTo>
                      <a:pt x="0" y="776"/>
                    </a:lnTo>
                    <a:lnTo>
                      <a:pt x="0" y="1199"/>
                    </a:lnTo>
                    <a:lnTo>
                      <a:pt x="70" y="1693"/>
                    </a:lnTo>
                    <a:lnTo>
                      <a:pt x="141" y="1834"/>
                    </a:lnTo>
                    <a:lnTo>
                      <a:pt x="282" y="2045"/>
                    </a:lnTo>
                    <a:lnTo>
                      <a:pt x="423" y="2186"/>
                    </a:lnTo>
                    <a:lnTo>
                      <a:pt x="634" y="2327"/>
                    </a:lnTo>
                    <a:lnTo>
                      <a:pt x="916" y="2397"/>
                    </a:lnTo>
                    <a:lnTo>
                      <a:pt x="1198" y="2397"/>
                    </a:lnTo>
                    <a:lnTo>
                      <a:pt x="1410" y="2327"/>
                    </a:lnTo>
                    <a:lnTo>
                      <a:pt x="1692" y="2256"/>
                    </a:lnTo>
                    <a:lnTo>
                      <a:pt x="1903" y="2115"/>
                    </a:lnTo>
                    <a:lnTo>
                      <a:pt x="2044" y="1974"/>
                    </a:lnTo>
                    <a:lnTo>
                      <a:pt x="2185" y="1834"/>
                    </a:lnTo>
                    <a:lnTo>
                      <a:pt x="2255" y="1622"/>
                    </a:lnTo>
                    <a:lnTo>
                      <a:pt x="2326" y="1129"/>
                    </a:lnTo>
                    <a:lnTo>
                      <a:pt x="2185" y="706"/>
                    </a:lnTo>
                    <a:lnTo>
                      <a:pt x="2115" y="494"/>
                    </a:lnTo>
                    <a:lnTo>
                      <a:pt x="1974" y="353"/>
                    </a:lnTo>
                    <a:lnTo>
                      <a:pt x="1833" y="212"/>
                    </a:lnTo>
                    <a:lnTo>
                      <a:pt x="1621" y="71"/>
                    </a:lnTo>
                    <a:lnTo>
                      <a:pt x="1339"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a:off x="3764150" y="2631050"/>
                <a:ext cx="75800" cy="74050"/>
              </a:xfrm>
              <a:custGeom>
                <a:avLst/>
                <a:gdLst/>
                <a:ahLst/>
                <a:cxnLst/>
                <a:rect l="l" t="t" r="r" b="b"/>
                <a:pathLst>
                  <a:path w="3032" h="2962" extrusionOk="0">
                    <a:moveTo>
                      <a:pt x="1199" y="1"/>
                    </a:moveTo>
                    <a:lnTo>
                      <a:pt x="917" y="71"/>
                    </a:lnTo>
                    <a:lnTo>
                      <a:pt x="635" y="212"/>
                    </a:lnTo>
                    <a:lnTo>
                      <a:pt x="424" y="424"/>
                    </a:lnTo>
                    <a:lnTo>
                      <a:pt x="212" y="706"/>
                    </a:lnTo>
                    <a:lnTo>
                      <a:pt x="71" y="988"/>
                    </a:lnTo>
                    <a:lnTo>
                      <a:pt x="1" y="1269"/>
                    </a:lnTo>
                    <a:lnTo>
                      <a:pt x="1" y="1551"/>
                    </a:lnTo>
                    <a:lnTo>
                      <a:pt x="71" y="1763"/>
                    </a:lnTo>
                    <a:lnTo>
                      <a:pt x="142" y="2045"/>
                    </a:lnTo>
                    <a:lnTo>
                      <a:pt x="353" y="2327"/>
                    </a:lnTo>
                    <a:lnTo>
                      <a:pt x="494" y="2538"/>
                    </a:lnTo>
                    <a:lnTo>
                      <a:pt x="706" y="2679"/>
                    </a:lnTo>
                    <a:lnTo>
                      <a:pt x="988" y="2820"/>
                    </a:lnTo>
                    <a:lnTo>
                      <a:pt x="1270" y="2961"/>
                    </a:lnTo>
                    <a:lnTo>
                      <a:pt x="1834" y="2961"/>
                    </a:lnTo>
                    <a:lnTo>
                      <a:pt x="2115" y="2891"/>
                    </a:lnTo>
                    <a:lnTo>
                      <a:pt x="2327" y="2750"/>
                    </a:lnTo>
                    <a:lnTo>
                      <a:pt x="2609" y="2538"/>
                    </a:lnTo>
                    <a:lnTo>
                      <a:pt x="2820" y="2256"/>
                    </a:lnTo>
                    <a:lnTo>
                      <a:pt x="2961" y="1974"/>
                    </a:lnTo>
                    <a:lnTo>
                      <a:pt x="3032" y="1763"/>
                    </a:lnTo>
                    <a:lnTo>
                      <a:pt x="3032" y="1481"/>
                    </a:lnTo>
                    <a:lnTo>
                      <a:pt x="2961" y="1199"/>
                    </a:lnTo>
                    <a:lnTo>
                      <a:pt x="2820" y="917"/>
                    </a:lnTo>
                    <a:lnTo>
                      <a:pt x="2679" y="635"/>
                    </a:lnTo>
                    <a:lnTo>
                      <a:pt x="2468" y="424"/>
                    </a:lnTo>
                    <a:lnTo>
                      <a:pt x="2256" y="283"/>
                    </a:lnTo>
                    <a:lnTo>
                      <a:pt x="2045" y="142"/>
                    </a:lnTo>
                    <a:lnTo>
                      <a:pt x="1763"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8"/>
              <p:cNvSpPr/>
              <p:nvPr/>
            </p:nvSpPr>
            <p:spPr>
              <a:xfrm>
                <a:off x="3852275" y="2620475"/>
                <a:ext cx="65200" cy="68750"/>
              </a:xfrm>
              <a:custGeom>
                <a:avLst/>
                <a:gdLst/>
                <a:ahLst/>
                <a:cxnLst/>
                <a:rect l="l" t="t" r="r" b="b"/>
                <a:pathLst>
                  <a:path w="2608" h="2750" extrusionOk="0">
                    <a:moveTo>
                      <a:pt x="1128" y="1"/>
                    </a:moveTo>
                    <a:lnTo>
                      <a:pt x="705" y="142"/>
                    </a:lnTo>
                    <a:lnTo>
                      <a:pt x="493" y="283"/>
                    </a:lnTo>
                    <a:lnTo>
                      <a:pt x="353" y="424"/>
                    </a:lnTo>
                    <a:lnTo>
                      <a:pt x="212" y="635"/>
                    </a:lnTo>
                    <a:lnTo>
                      <a:pt x="71" y="847"/>
                    </a:lnTo>
                    <a:lnTo>
                      <a:pt x="0" y="1129"/>
                    </a:lnTo>
                    <a:lnTo>
                      <a:pt x="71" y="1411"/>
                    </a:lnTo>
                    <a:lnTo>
                      <a:pt x="71" y="1763"/>
                    </a:lnTo>
                    <a:lnTo>
                      <a:pt x="212" y="2045"/>
                    </a:lnTo>
                    <a:lnTo>
                      <a:pt x="353" y="2256"/>
                    </a:lnTo>
                    <a:lnTo>
                      <a:pt x="564" y="2468"/>
                    </a:lnTo>
                    <a:lnTo>
                      <a:pt x="775" y="2609"/>
                    </a:lnTo>
                    <a:lnTo>
                      <a:pt x="987" y="2679"/>
                    </a:lnTo>
                    <a:lnTo>
                      <a:pt x="1269" y="2750"/>
                    </a:lnTo>
                    <a:lnTo>
                      <a:pt x="1692" y="2750"/>
                    </a:lnTo>
                    <a:lnTo>
                      <a:pt x="1974" y="2609"/>
                    </a:lnTo>
                    <a:lnTo>
                      <a:pt x="2115" y="2538"/>
                    </a:lnTo>
                    <a:lnTo>
                      <a:pt x="2326" y="2327"/>
                    </a:lnTo>
                    <a:lnTo>
                      <a:pt x="2467" y="2115"/>
                    </a:lnTo>
                    <a:lnTo>
                      <a:pt x="2538" y="1904"/>
                    </a:lnTo>
                    <a:lnTo>
                      <a:pt x="2608" y="1552"/>
                    </a:lnTo>
                    <a:lnTo>
                      <a:pt x="2608" y="1199"/>
                    </a:lnTo>
                    <a:lnTo>
                      <a:pt x="2538" y="917"/>
                    </a:lnTo>
                    <a:lnTo>
                      <a:pt x="2397" y="635"/>
                    </a:lnTo>
                    <a:lnTo>
                      <a:pt x="2256" y="424"/>
                    </a:lnTo>
                    <a:lnTo>
                      <a:pt x="2044" y="283"/>
                    </a:lnTo>
                    <a:lnTo>
                      <a:pt x="1833" y="142"/>
                    </a:lnTo>
                    <a:lnTo>
                      <a:pt x="1621" y="71"/>
                    </a:lnTo>
                    <a:lnTo>
                      <a:pt x="1128"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8"/>
              <p:cNvSpPr/>
              <p:nvPr/>
            </p:nvSpPr>
            <p:spPr>
              <a:xfrm>
                <a:off x="3883975" y="2544725"/>
                <a:ext cx="67000" cy="68725"/>
              </a:xfrm>
              <a:custGeom>
                <a:avLst/>
                <a:gdLst/>
                <a:ahLst/>
                <a:cxnLst/>
                <a:rect l="l" t="t" r="r" b="b"/>
                <a:pathLst>
                  <a:path w="2680" h="2749" extrusionOk="0">
                    <a:moveTo>
                      <a:pt x="1270" y="0"/>
                    </a:moveTo>
                    <a:lnTo>
                      <a:pt x="917" y="71"/>
                    </a:lnTo>
                    <a:lnTo>
                      <a:pt x="706" y="211"/>
                    </a:lnTo>
                    <a:lnTo>
                      <a:pt x="424" y="352"/>
                    </a:lnTo>
                    <a:lnTo>
                      <a:pt x="283" y="564"/>
                    </a:lnTo>
                    <a:lnTo>
                      <a:pt x="142" y="846"/>
                    </a:lnTo>
                    <a:lnTo>
                      <a:pt x="71" y="1057"/>
                    </a:lnTo>
                    <a:lnTo>
                      <a:pt x="1" y="1339"/>
                    </a:lnTo>
                    <a:lnTo>
                      <a:pt x="1" y="1621"/>
                    </a:lnTo>
                    <a:lnTo>
                      <a:pt x="71" y="1833"/>
                    </a:lnTo>
                    <a:lnTo>
                      <a:pt x="142" y="2115"/>
                    </a:lnTo>
                    <a:lnTo>
                      <a:pt x="283" y="2326"/>
                    </a:lnTo>
                    <a:lnTo>
                      <a:pt x="494" y="2467"/>
                    </a:lnTo>
                    <a:lnTo>
                      <a:pt x="706" y="2608"/>
                    </a:lnTo>
                    <a:lnTo>
                      <a:pt x="917" y="2749"/>
                    </a:lnTo>
                    <a:lnTo>
                      <a:pt x="1551" y="2749"/>
                    </a:lnTo>
                    <a:lnTo>
                      <a:pt x="1833" y="2608"/>
                    </a:lnTo>
                    <a:lnTo>
                      <a:pt x="2115" y="2537"/>
                    </a:lnTo>
                    <a:lnTo>
                      <a:pt x="2327" y="2326"/>
                    </a:lnTo>
                    <a:lnTo>
                      <a:pt x="2468" y="2185"/>
                    </a:lnTo>
                    <a:lnTo>
                      <a:pt x="2538" y="1974"/>
                    </a:lnTo>
                    <a:lnTo>
                      <a:pt x="2609" y="1762"/>
                    </a:lnTo>
                    <a:lnTo>
                      <a:pt x="2679" y="1269"/>
                    </a:lnTo>
                    <a:lnTo>
                      <a:pt x="2538" y="846"/>
                    </a:lnTo>
                    <a:lnTo>
                      <a:pt x="2256" y="423"/>
                    </a:lnTo>
                    <a:lnTo>
                      <a:pt x="2045" y="282"/>
                    </a:lnTo>
                    <a:lnTo>
                      <a:pt x="1833" y="141"/>
                    </a:lnTo>
                    <a:lnTo>
                      <a:pt x="1551" y="0"/>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8"/>
              <p:cNvSpPr/>
              <p:nvPr/>
            </p:nvSpPr>
            <p:spPr>
              <a:xfrm>
                <a:off x="3876925" y="2454850"/>
                <a:ext cx="56425" cy="61700"/>
              </a:xfrm>
              <a:custGeom>
                <a:avLst/>
                <a:gdLst/>
                <a:ahLst/>
                <a:cxnLst/>
                <a:rect l="l" t="t" r="r" b="b"/>
                <a:pathLst>
                  <a:path w="2257" h="2468" extrusionOk="0">
                    <a:moveTo>
                      <a:pt x="1481" y="0"/>
                    </a:moveTo>
                    <a:lnTo>
                      <a:pt x="1199" y="71"/>
                    </a:lnTo>
                    <a:lnTo>
                      <a:pt x="988" y="141"/>
                    </a:lnTo>
                    <a:lnTo>
                      <a:pt x="706" y="212"/>
                    </a:lnTo>
                    <a:lnTo>
                      <a:pt x="494" y="423"/>
                    </a:lnTo>
                    <a:lnTo>
                      <a:pt x="353" y="635"/>
                    </a:lnTo>
                    <a:lnTo>
                      <a:pt x="142" y="917"/>
                    </a:lnTo>
                    <a:lnTo>
                      <a:pt x="71" y="1128"/>
                    </a:lnTo>
                    <a:lnTo>
                      <a:pt x="1" y="1410"/>
                    </a:lnTo>
                    <a:lnTo>
                      <a:pt x="1" y="1692"/>
                    </a:lnTo>
                    <a:lnTo>
                      <a:pt x="71" y="1903"/>
                    </a:lnTo>
                    <a:lnTo>
                      <a:pt x="283" y="2115"/>
                    </a:lnTo>
                    <a:lnTo>
                      <a:pt x="494" y="2326"/>
                    </a:lnTo>
                    <a:lnTo>
                      <a:pt x="847" y="2397"/>
                    </a:lnTo>
                    <a:lnTo>
                      <a:pt x="1270" y="2467"/>
                    </a:lnTo>
                    <a:lnTo>
                      <a:pt x="1552" y="2326"/>
                    </a:lnTo>
                    <a:lnTo>
                      <a:pt x="1833" y="2185"/>
                    </a:lnTo>
                    <a:lnTo>
                      <a:pt x="2045" y="1903"/>
                    </a:lnTo>
                    <a:lnTo>
                      <a:pt x="2186" y="1621"/>
                    </a:lnTo>
                    <a:lnTo>
                      <a:pt x="2256" y="1269"/>
                    </a:lnTo>
                    <a:lnTo>
                      <a:pt x="2256" y="917"/>
                    </a:lnTo>
                    <a:lnTo>
                      <a:pt x="2186" y="564"/>
                    </a:lnTo>
                    <a:lnTo>
                      <a:pt x="1974" y="282"/>
                    </a:lnTo>
                    <a:lnTo>
                      <a:pt x="1692" y="141"/>
                    </a:lnTo>
                    <a:lnTo>
                      <a:pt x="1481" y="0"/>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8"/>
              <p:cNvSpPr/>
              <p:nvPr/>
            </p:nvSpPr>
            <p:spPr>
              <a:xfrm>
                <a:off x="3674300" y="2435450"/>
                <a:ext cx="45825" cy="47625"/>
              </a:xfrm>
              <a:custGeom>
                <a:avLst/>
                <a:gdLst/>
                <a:ahLst/>
                <a:cxnLst/>
                <a:rect l="l" t="t" r="r" b="b"/>
                <a:pathLst>
                  <a:path w="1833" h="1905" extrusionOk="0">
                    <a:moveTo>
                      <a:pt x="1058" y="1"/>
                    </a:moveTo>
                    <a:lnTo>
                      <a:pt x="635" y="71"/>
                    </a:lnTo>
                    <a:lnTo>
                      <a:pt x="423" y="142"/>
                    </a:lnTo>
                    <a:lnTo>
                      <a:pt x="282" y="212"/>
                    </a:lnTo>
                    <a:lnTo>
                      <a:pt x="141" y="353"/>
                    </a:lnTo>
                    <a:lnTo>
                      <a:pt x="71" y="494"/>
                    </a:lnTo>
                    <a:lnTo>
                      <a:pt x="0" y="847"/>
                    </a:lnTo>
                    <a:lnTo>
                      <a:pt x="71" y="1199"/>
                    </a:lnTo>
                    <a:lnTo>
                      <a:pt x="212" y="1552"/>
                    </a:lnTo>
                    <a:lnTo>
                      <a:pt x="494" y="1763"/>
                    </a:lnTo>
                    <a:lnTo>
                      <a:pt x="776" y="1904"/>
                    </a:lnTo>
                    <a:lnTo>
                      <a:pt x="987" y="1904"/>
                    </a:lnTo>
                    <a:lnTo>
                      <a:pt x="1198" y="1834"/>
                    </a:lnTo>
                    <a:lnTo>
                      <a:pt x="1551" y="1622"/>
                    </a:lnTo>
                    <a:lnTo>
                      <a:pt x="1762" y="1340"/>
                    </a:lnTo>
                    <a:lnTo>
                      <a:pt x="1833" y="988"/>
                    </a:lnTo>
                    <a:lnTo>
                      <a:pt x="1762" y="635"/>
                    </a:lnTo>
                    <a:lnTo>
                      <a:pt x="1621" y="353"/>
                    </a:lnTo>
                    <a:lnTo>
                      <a:pt x="1410" y="142"/>
                    </a:lnTo>
                    <a:lnTo>
                      <a:pt x="1058"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a:off x="3834650" y="2060125"/>
                <a:ext cx="72275" cy="61700"/>
              </a:xfrm>
              <a:custGeom>
                <a:avLst/>
                <a:gdLst/>
                <a:ahLst/>
                <a:cxnLst/>
                <a:rect l="l" t="t" r="r" b="b"/>
                <a:pathLst>
                  <a:path w="2891" h="2468" extrusionOk="0">
                    <a:moveTo>
                      <a:pt x="846" y="1"/>
                    </a:moveTo>
                    <a:lnTo>
                      <a:pt x="564" y="71"/>
                    </a:lnTo>
                    <a:lnTo>
                      <a:pt x="282" y="353"/>
                    </a:lnTo>
                    <a:lnTo>
                      <a:pt x="141" y="776"/>
                    </a:lnTo>
                    <a:lnTo>
                      <a:pt x="0" y="1340"/>
                    </a:lnTo>
                    <a:lnTo>
                      <a:pt x="71" y="1692"/>
                    </a:lnTo>
                    <a:lnTo>
                      <a:pt x="141" y="1974"/>
                    </a:lnTo>
                    <a:lnTo>
                      <a:pt x="353" y="2186"/>
                    </a:lnTo>
                    <a:lnTo>
                      <a:pt x="564" y="2327"/>
                    </a:lnTo>
                    <a:lnTo>
                      <a:pt x="846" y="2397"/>
                    </a:lnTo>
                    <a:lnTo>
                      <a:pt x="1058" y="2468"/>
                    </a:lnTo>
                    <a:lnTo>
                      <a:pt x="1339" y="2468"/>
                    </a:lnTo>
                    <a:lnTo>
                      <a:pt x="1551" y="2397"/>
                    </a:lnTo>
                    <a:lnTo>
                      <a:pt x="2115" y="2468"/>
                    </a:lnTo>
                    <a:lnTo>
                      <a:pt x="2538" y="2397"/>
                    </a:lnTo>
                    <a:lnTo>
                      <a:pt x="2749" y="2256"/>
                    </a:lnTo>
                    <a:lnTo>
                      <a:pt x="2890" y="1974"/>
                    </a:lnTo>
                    <a:lnTo>
                      <a:pt x="2820" y="1692"/>
                    </a:lnTo>
                    <a:lnTo>
                      <a:pt x="2749" y="1340"/>
                    </a:lnTo>
                    <a:lnTo>
                      <a:pt x="2538" y="988"/>
                    </a:lnTo>
                    <a:lnTo>
                      <a:pt x="2256" y="706"/>
                    </a:lnTo>
                    <a:lnTo>
                      <a:pt x="1903" y="424"/>
                    </a:lnTo>
                    <a:lnTo>
                      <a:pt x="1551" y="212"/>
                    </a:lnTo>
                    <a:lnTo>
                      <a:pt x="1198" y="71"/>
                    </a:lnTo>
                    <a:lnTo>
                      <a:pt x="846"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p:nvPr/>
            </p:nvSpPr>
            <p:spPr>
              <a:xfrm>
                <a:off x="3973850" y="1963225"/>
                <a:ext cx="63450" cy="66975"/>
              </a:xfrm>
              <a:custGeom>
                <a:avLst/>
                <a:gdLst/>
                <a:ahLst/>
                <a:cxnLst/>
                <a:rect l="l" t="t" r="r" b="b"/>
                <a:pathLst>
                  <a:path w="2538" h="2679" extrusionOk="0">
                    <a:moveTo>
                      <a:pt x="1340" y="0"/>
                    </a:moveTo>
                    <a:lnTo>
                      <a:pt x="1128" y="71"/>
                    </a:lnTo>
                    <a:lnTo>
                      <a:pt x="846" y="141"/>
                    </a:lnTo>
                    <a:lnTo>
                      <a:pt x="635" y="353"/>
                    </a:lnTo>
                    <a:lnTo>
                      <a:pt x="423" y="564"/>
                    </a:lnTo>
                    <a:lnTo>
                      <a:pt x="212" y="776"/>
                    </a:lnTo>
                    <a:lnTo>
                      <a:pt x="71" y="1057"/>
                    </a:lnTo>
                    <a:lnTo>
                      <a:pt x="0" y="1339"/>
                    </a:lnTo>
                    <a:lnTo>
                      <a:pt x="0" y="1621"/>
                    </a:lnTo>
                    <a:lnTo>
                      <a:pt x="0" y="1903"/>
                    </a:lnTo>
                    <a:lnTo>
                      <a:pt x="141" y="2115"/>
                    </a:lnTo>
                    <a:lnTo>
                      <a:pt x="282" y="2326"/>
                    </a:lnTo>
                    <a:lnTo>
                      <a:pt x="564" y="2538"/>
                    </a:lnTo>
                    <a:lnTo>
                      <a:pt x="776" y="2608"/>
                    </a:lnTo>
                    <a:lnTo>
                      <a:pt x="987" y="2679"/>
                    </a:lnTo>
                    <a:lnTo>
                      <a:pt x="1410" y="2608"/>
                    </a:lnTo>
                    <a:lnTo>
                      <a:pt x="1763" y="2397"/>
                    </a:lnTo>
                    <a:lnTo>
                      <a:pt x="2115" y="2115"/>
                    </a:lnTo>
                    <a:lnTo>
                      <a:pt x="2326" y="1833"/>
                    </a:lnTo>
                    <a:lnTo>
                      <a:pt x="2467" y="1410"/>
                    </a:lnTo>
                    <a:lnTo>
                      <a:pt x="2538" y="987"/>
                    </a:lnTo>
                    <a:lnTo>
                      <a:pt x="2467" y="776"/>
                    </a:lnTo>
                    <a:lnTo>
                      <a:pt x="2397" y="635"/>
                    </a:lnTo>
                    <a:lnTo>
                      <a:pt x="2185" y="282"/>
                    </a:lnTo>
                    <a:lnTo>
                      <a:pt x="1904" y="141"/>
                    </a:lnTo>
                    <a:lnTo>
                      <a:pt x="1622" y="0"/>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8"/>
              <p:cNvSpPr/>
              <p:nvPr/>
            </p:nvSpPr>
            <p:spPr>
              <a:xfrm>
                <a:off x="3942125" y="1933250"/>
                <a:ext cx="51125" cy="42325"/>
              </a:xfrm>
              <a:custGeom>
                <a:avLst/>
                <a:gdLst/>
                <a:ahLst/>
                <a:cxnLst/>
                <a:rect l="l" t="t" r="r" b="b"/>
                <a:pathLst>
                  <a:path w="2045" h="1693" extrusionOk="0">
                    <a:moveTo>
                      <a:pt x="847" y="1"/>
                    </a:moveTo>
                    <a:lnTo>
                      <a:pt x="635" y="71"/>
                    </a:lnTo>
                    <a:lnTo>
                      <a:pt x="353" y="212"/>
                    </a:lnTo>
                    <a:lnTo>
                      <a:pt x="142" y="283"/>
                    </a:lnTo>
                    <a:lnTo>
                      <a:pt x="1" y="494"/>
                    </a:lnTo>
                    <a:lnTo>
                      <a:pt x="1" y="706"/>
                    </a:lnTo>
                    <a:lnTo>
                      <a:pt x="1" y="917"/>
                    </a:lnTo>
                    <a:lnTo>
                      <a:pt x="142" y="1199"/>
                    </a:lnTo>
                    <a:lnTo>
                      <a:pt x="424" y="1481"/>
                    </a:lnTo>
                    <a:lnTo>
                      <a:pt x="565" y="1622"/>
                    </a:lnTo>
                    <a:lnTo>
                      <a:pt x="776" y="1693"/>
                    </a:lnTo>
                    <a:lnTo>
                      <a:pt x="1199" y="1693"/>
                    </a:lnTo>
                    <a:lnTo>
                      <a:pt x="1551" y="1481"/>
                    </a:lnTo>
                    <a:lnTo>
                      <a:pt x="1833" y="1199"/>
                    </a:lnTo>
                    <a:lnTo>
                      <a:pt x="1974" y="917"/>
                    </a:lnTo>
                    <a:lnTo>
                      <a:pt x="2045" y="635"/>
                    </a:lnTo>
                    <a:lnTo>
                      <a:pt x="1974" y="424"/>
                    </a:lnTo>
                    <a:lnTo>
                      <a:pt x="1833" y="212"/>
                    </a:lnTo>
                    <a:lnTo>
                      <a:pt x="1622" y="142"/>
                    </a:lnTo>
                    <a:lnTo>
                      <a:pt x="1410" y="71"/>
                    </a:lnTo>
                    <a:lnTo>
                      <a:pt x="1129"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8"/>
              <p:cNvSpPr/>
              <p:nvPr/>
            </p:nvSpPr>
            <p:spPr>
              <a:xfrm>
                <a:off x="3353600" y="2167625"/>
                <a:ext cx="51125" cy="51125"/>
              </a:xfrm>
              <a:custGeom>
                <a:avLst/>
                <a:gdLst/>
                <a:ahLst/>
                <a:cxnLst/>
                <a:rect l="l" t="t" r="r" b="b"/>
                <a:pathLst>
                  <a:path w="2045" h="2045" extrusionOk="0">
                    <a:moveTo>
                      <a:pt x="846" y="0"/>
                    </a:moveTo>
                    <a:lnTo>
                      <a:pt x="635" y="71"/>
                    </a:lnTo>
                    <a:lnTo>
                      <a:pt x="494" y="141"/>
                    </a:lnTo>
                    <a:lnTo>
                      <a:pt x="282" y="353"/>
                    </a:lnTo>
                    <a:lnTo>
                      <a:pt x="141" y="494"/>
                    </a:lnTo>
                    <a:lnTo>
                      <a:pt x="71" y="705"/>
                    </a:lnTo>
                    <a:lnTo>
                      <a:pt x="0" y="917"/>
                    </a:lnTo>
                    <a:lnTo>
                      <a:pt x="0" y="1058"/>
                    </a:lnTo>
                    <a:lnTo>
                      <a:pt x="141" y="1410"/>
                    </a:lnTo>
                    <a:lnTo>
                      <a:pt x="353" y="1762"/>
                    </a:lnTo>
                    <a:lnTo>
                      <a:pt x="705" y="1974"/>
                    </a:lnTo>
                    <a:lnTo>
                      <a:pt x="1058" y="2044"/>
                    </a:lnTo>
                    <a:lnTo>
                      <a:pt x="1269" y="2044"/>
                    </a:lnTo>
                    <a:lnTo>
                      <a:pt x="1410" y="1974"/>
                    </a:lnTo>
                    <a:lnTo>
                      <a:pt x="1621" y="1833"/>
                    </a:lnTo>
                    <a:lnTo>
                      <a:pt x="1762" y="1692"/>
                    </a:lnTo>
                    <a:lnTo>
                      <a:pt x="1903" y="1551"/>
                    </a:lnTo>
                    <a:lnTo>
                      <a:pt x="2044" y="1340"/>
                    </a:lnTo>
                    <a:lnTo>
                      <a:pt x="2044" y="1128"/>
                    </a:lnTo>
                    <a:lnTo>
                      <a:pt x="2044" y="987"/>
                    </a:lnTo>
                    <a:lnTo>
                      <a:pt x="1974" y="635"/>
                    </a:lnTo>
                    <a:lnTo>
                      <a:pt x="1692" y="282"/>
                    </a:lnTo>
                    <a:lnTo>
                      <a:pt x="1410" y="71"/>
                    </a:lnTo>
                    <a:lnTo>
                      <a:pt x="1058" y="0"/>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a:off x="3411750" y="2151775"/>
                <a:ext cx="31725" cy="24675"/>
              </a:xfrm>
              <a:custGeom>
                <a:avLst/>
                <a:gdLst/>
                <a:ahLst/>
                <a:cxnLst/>
                <a:rect l="l" t="t" r="r" b="b"/>
                <a:pathLst>
                  <a:path w="1269" h="987" extrusionOk="0">
                    <a:moveTo>
                      <a:pt x="705" y="0"/>
                    </a:moveTo>
                    <a:lnTo>
                      <a:pt x="423" y="71"/>
                    </a:lnTo>
                    <a:lnTo>
                      <a:pt x="141" y="282"/>
                    </a:lnTo>
                    <a:lnTo>
                      <a:pt x="71" y="352"/>
                    </a:lnTo>
                    <a:lnTo>
                      <a:pt x="0" y="493"/>
                    </a:lnTo>
                    <a:lnTo>
                      <a:pt x="71" y="564"/>
                    </a:lnTo>
                    <a:lnTo>
                      <a:pt x="141" y="705"/>
                    </a:lnTo>
                    <a:lnTo>
                      <a:pt x="282" y="846"/>
                    </a:lnTo>
                    <a:lnTo>
                      <a:pt x="564" y="916"/>
                    </a:lnTo>
                    <a:lnTo>
                      <a:pt x="776" y="987"/>
                    </a:lnTo>
                    <a:lnTo>
                      <a:pt x="987" y="987"/>
                    </a:lnTo>
                    <a:lnTo>
                      <a:pt x="1057" y="916"/>
                    </a:lnTo>
                    <a:lnTo>
                      <a:pt x="1128" y="775"/>
                    </a:lnTo>
                    <a:lnTo>
                      <a:pt x="1128" y="493"/>
                    </a:lnTo>
                    <a:lnTo>
                      <a:pt x="1198" y="282"/>
                    </a:lnTo>
                    <a:lnTo>
                      <a:pt x="1269" y="141"/>
                    </a:lnTo>
                    <a:lnTo>
                      <a:pt x="1198" y="71"/>
                    </a:lnTo>
                    <a:lnTo>
                      <a:pt x="1128" y="0"/>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8"/>
              <p:cNvSpPr/>
              <p:nvPr/>
            </p:nvSpPr>
            <p:spPr>
              <a:xfrm>
                <a:off x="3112200" y="1920925"/>
                <a:ext cx="54625" cy="54650"/>
              </a:xfrm>
              <a:custGeom>
                <a:avLst/>
                <a:gdLst/>
                <a:ahLst/>
                <a:cxnLst/>
                <a:rect l="l" t="t" r="r" b="b"/>
                <a:pathLst>
                  <a:path w="2185" h="2186" extrusionOk="0">
                    <a:moveTo>
                      <a:pt x="987" y="1"/>
                    </a:moveTo>
                    <a:lnTo>
                      <a:pt x="634" y="71"/>
                    </a:lnTo>
                    <a:lnTo>
                      <a:pt x="352" y="283"/>
                    </a:lnTo>
                    <a:lnTo>
                      <a:pt x="141" y="564"/>
                    </a:lnTo>
                    <a:lnTo>
                      <a:pt x="0" y="846"/>
                    </a:lnTo>
                    <a:lnTo>
                      <a:pt x="0" y="1199"/>
                    </a:lnTo>
                    <a:lnTo>
                      <a:pt x="70" y="1551"/>
                    </a:lnTo>
                    <a:lnTo>
                      <a:pt x="352" y="1833"/>
                    </a:lnTo>
                    <a:lnTo>
                      <a:pt x="634" y="2045"/>
                    </a:lnTo>
                    <a:lnTo>
                      <a:pt x="846" y="2115"/>
                    </a:lnTo>
                    <a:lnTo>
                      <a:pt x="1128" y="2186"/>
                    </a:lnTo>
                    <a:lnTo>
                      <a:pt x="1339" y="2115"/>
                    </a:lnTo>
                    <a:lnTo>
                      <a:pt x="1551" y="2045"/>
                    </a:lnTo>
                    <a:lnTo>
                      <a:pt x="1762" y="1904"/>
                    </a:lnTo>
                    <a:lnTo>
                      <a:pt x="1903" y="1763"/>
                    </a:lnTo>
                    <a:lnTo>
                      <a:pt x="2044" y="1551"/>
                    </a:lnTo>
                    <a:lnTo>
                      <a:pt x="2115" y="1340"/>
                    </a:lnTo>
                    <a:lnTo>
                      <a:pt x="2185" y="1128"/>
                    </a:lnTo>
                    <a:lnTo>
                      <a:pt x="2185" y="846"/>
                    </a:lnTo>
                    <a:lnTo>
                      <a:pt x="2185" y="635"/>
                    </a:lnTo>
                    <a:lnTo>
                      <a:pt x="2044" y="423"/>
                    </a:lnTo>
                    <a:lnTo>
                      <a:pt x="1903" y="283"/>
                    </a:lnTo>
                    <a:lnTo>
                      <a:pt x="1692" y="71"/>
                    </a:lnTo>
                    <a:lnTo>
                      <a:pt x="1410"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8"/>
              <p:cNvSpPr/>
              <p:nvPr/>
            </p:nvSpPr>
            <p:spPr>
              <a:xfrm>
                <a:off x="3150950" y="1836350"/>
                <a:ext cx="75800" cy="70500"/>
              </a:xfrm>
              <a:custGeom>
                <a:avLst/>
                <a:gdLst/>
                <a:ahLst/>
                <a:cxnLst/>
                <a:rect l="l" t="t" r="r" b="b"/>
                <a:pathLst>
                  <a:path w="3032" h="2820" extrusionOk="0">
                    <a:moveTo>
                      <a:pt x="1692" y="0"/>
                    </a:moveTo>
                    <a:lnTo>
                      <a:pt x="1410" y="71"/>
                    </a:lnTo>
                    <a:lnTo>
                      <a:pt x="1128" y="141"/>
                    </a:lnTo>
                    <a:lnTo>
                      <a:pt x="705" y="353"/>
                    </a:lnTo>
                    <a:lnTo>
                      <a:pt x="283" y="705"/>
                    </a:lnTo>
                    <a:lnTo>
                      <a:pt x="142" y="917"/>
                    </a:lnTo>
                    <a:lnTo>
                      <a:pt x="71" y="1199"/>
                    </a:lnTo>
                    <a:lnTo>
                      <a:pt x="1" y="1410"/>
                    </a:lnTo>
                    <a:lnTo>
                      <a:pt x="1" y="1692"/>
                    </a:lnTo>
                    <a:lnTo>
                      <a:pt x="71" y="1974"/>
                    </a:lnTo>
                    <a:lnTo>
                      <a:pt x="212" y="2256"/>
                    </a:lnTo>
                    <a:lnTo>
                      <a:pt x="424" y="2467"/>
                    </a:lnTo>
                    <a:lnTo>
                      <a:pt x="705" y="2679"/>
                    </a:lnTo>
                    <a:lnTo>
                      <a:pt x="987" y="2749"/>
                    </a:lnTo>
                    <a:lnTo>
                      <a:pt x="1269" y="2820"/>
                    </a:lnTo>
                    <a:lnTo>
                      <a:pt x="1551" y="2749"/>
                    </a:lnTo>
                    <a:lnTo>
                      <a:pt x="1833" y="2679"/>
                    </a:lnTo>
                    <a:lnTo>
                      <a:pt x="2115" y="2608"/>
                    </a:lnTo>
                    <a:lnTo>
                      <a:pt x="2397" y="2397"/>
                    </a:lnTo>
                    <a:lnTo>
                      <a:pt x="2609" y="2256"/>
                    </a:lnTo>
                    <a:lnTo>
                      <a:pt x="2820" y="2044"/>
                    </a:lnTo>
                    <a:lnTo>
                      <a:pt x="2961" y="1762"/>
                    </a:lnTo>
                    <a:lnTo>
                      <a:pt x="3031" y="1551"/>
                    </a:lnTo>
                    <a:lnTo>
                      <a:pt x="3031" y="1269"/>
                    </a:lnTo>
                    <a:lnTo>
                      <a:pt x="2961" y="987"/>
                    </a:lnTo>
                    <a:lnTo>
                      <a:pt x="2820" y="705"/>
                    </a:lnTo>
                    <a:lnTo>
                      <a:pt x="2609" y="423"/>
                    </a:lnTo>
                    <a:lnTo>
                      <a:pt x="2397" y="282"/>
                    </a:lnTo>
                    <a:lnTo>
                      <a:pt x="2186" y="141"/>
                    </a:lnTo>
                    <a:lnTo>
                      <a:pt x="1904" y="71"/>
                    </a:lnTo>
                    <a:lnTo>
                      <a:pt x="1692" y="0"/>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8"/>
              <p:cNvSpPr/>
              <p:nvPr/>
            </p:nvSpPr>
            <p:spPr>
              <a:xfrm>
                <a:off x="3182675" y="1952650"/>
                <a:ext cx="40550" cy="38775"/>
              </a:xfrm>
              <a:custGeom>
                <a:avLst/>
                <a:gdLst/>
                <a:ahLst/>
                <a:cxnLst/>
                <a:rect l="l" t="t" r="r" b="b"/>
                <a:pathLst>
                  <a:path w="1622" h="1551" extrusionOk="0">
                    <a:moveTo>
                      <a:pt x="423" y="0"/>
                    </a:moveTo>
                    <a:lnTo>
                      <a:pt x="141" y="212"/>
                    </a:lnTo>
                    <a:lnTo>
                      <a:pt x="71" y="353"/>
                    </a:lnTo>
                    <a:lnTo>
                      <a:pt x="0" y="494"/>
                    </a:lnTo>
                    <a:lnTo>
                      <a:pt x="0" y="705"/>
                    </a:lnTo>
                    <a:lnTo>
                      <a:pt x="0" y="917"/>
                    </a:lnTo>
                    <a:lnTo>
                      <a:pt x="141" y="1199"/>
                    </a:lnTo>
                    <a:lnTo>
                      <a:pt x="282" y="1410"/>
                    </a:lnTo>
                    <a:lnTo>
                      <a:pt x="564" y="1480"/>
                    </a:lnTo>
                    <a:lnTo>
                      <a:pt x="776" y="1551"/>
                    </a:lnTo>
                    <a:lnTo>
                      <a:pt x="1058" y="1551"/>
                    </a:lnTo>
                    <a:lnTo>
                      <a:pt x="1269" y="1410"/>
                    </a:lnTo>
                    <a:lnTo>
                      <a:pt x="1410" y="1269"/>
                    </a:lnTo>
                    <a:lnTo>
                      <a:pt x="1551" y="987"/>
                    </a:lnTo>
                    <a:lnTo>
                      <a:pt x="1621" y="776"/>
                    </a:lnTo>
                    <a:lnTo>
                      <a:pt x="1551" y="564"/>
                    </a:lnTo>
                    <a:lnTo>
                      <a:pt x="1551" y="353"/>
                    </a:lnTo>
                    <a:lnTo>
                      <a:pt x="1410" y="212"/>
                    </a:lnTo>
                    <a:lnTo>
                      <a:pt x="1128" y="0"/>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a:off x="3709525" y="1667175"/>
                <a:ext cx="58175" cy="59950"/>
              </a:xfrm>
              <a:custGeom>
                <a:avLst/>
                <a:gdLst/>
                <a:ahLst/>
                <a:cxnLst/>
                <a:rect l="l" t="t" r="r" b="b"/>
                <a:pathLst>
                  <a:path w="2327" h="2398" extrusionOk="0">
                    <a:moveTo>
                      <a:pt x="1199" y="1"/>
                    </a:moveTo>
                    <a:lnTo>
                      <a:pt x="847" y="71"/>
                    </a:lnTo>
                    <a:lnTo>
                      <a:pt x="565" y="142"/>
                    </a:lnTo>
                    <a:lnTo>
                      <a:pt x="353" y="283"/>
                    </a:lnTo>
                    <a:lnTo>
                      <a:pt x="212" y="494"/>
                    </a:lnTo>
                    <a:lnTo>
                      <a:pt x="71" y="776"/>
                    </a:lnTo>
                    <a:lnTo>
                      <a:pt x="71" y="988"/>
                    </a:lnTo>
                    <a:lnTo>
                      <a:pt x="1" y="1270"/>
                    </a:lnTo>
                    <a:lnTo>
                      <a:pt x="71" y="1481"/>
                    </a:lnTo>
                    <a:lnTo>
                      <a:pt x="142" y="1763"/>
                    </a:lnTo>
                    <a:lnTo>
                      <a:pt x="283" y="1974"/>
                    </a:lnTo>
                    <a:lnTo>
                      <a:pt x="424" y="2186"/>
                    </a:lnTo>
                    <a:lnTo>
                      <a:pt x="635" y="2327"/>
                    </a:lnTo>
                    <a:lnTo>
                      <a:pt x="847" y="2397"/>
                    </a:lnTo>
                    <a:lnTo>
                      <a:pt x="1129" y="2397"/>
                    </a:lnTo>
                    <a:lnTo>
                      <a:pt x="1481" y="2327"/>
                    </a:lnTo>
                    <a:lnTo>
                      <a:pt x="1763" y="2186"/>
                    </a:lnTo>
                    <a:lnTo>
                      <a:pt x="2045" y="1904"/>
                    </a:lnTo>
                    <a:lnTo>
                      <a:pt x="2256" y="1551"/>
                    </a:lnTo>
                    <a:lnTo>
                      <a:pt x="2327" y="1199"/>
                    </a:lnTo>
                    <a:lnTo>
                      <a:pt x="2327" y="776"/>
                    </a:lnTo>
                    <a:lnTo>
                      <a:pt x="2256" y="494"/>
                    </a:lnTo>
                    <a:lnTo>
                      <a:pt x="1974" y="212"/>
                    </a:lnTo>
                    <a:lnTo>
                      <a:pt x="1763" y="142"/>
                    </a:lnTo>
                    <a:lnTo>
                      <a:pt x="1552" y="71"/>
                    </a:lnTo>
                    <a:lnTo>
                      <a:pt x="1199"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8"/>
              <p:cNvSpPr/>
              <p:nvPr/>
            </p:nvSpPr>
            <p:spPr>
              <a:xfrm>
                <a:off x="3767675" y="1591400"/>
                <a:ext cx="52900" cy="52900"/>
              </a:xfrm>
              <a:custGeom>
                <a:avLst/>
                <a:gdLst/>
                <a:ahLst/>
                <a:cxnLst/>
                <a:rect l="l" t="t" r="r" b="b"/>
                <a:pathLst>
                  <a:path w="2116" h="2116" extrusionOk="0">
                    <a:moveTo>
                      <a:pt x="1270" y="1"/>
                    </a:moveTo>
                    <a:lnTo>
                      <a:pt x="988" y="71"/>
                    </a:lnTo>
                    <a:lnTo>
                      <a:pt x="706" y="142"/>
                    </a:lnTo>
                    <a:lnTo>
                      <a:pt x="353" y="353"/>
                    </a:lnTo>
                    <a:lnTo>
                      <a:pt x="142" y="635"/>
                    </a:lnTo>
                    <a:lnTo>
                      <a:pt x="1" y="988"/>
                    </a:lnTo>
                    <a:lnTo>
                      <a:pt x="1" y="1270"/>
                    </a:lnTo>
                    <a:lnTo>
                      <a:pt x="71" y="1622"/>
                    </a:lnTo>
                    <a:lnTo>
                      <a:pt x="283" y="1904"/>
                    </a:lnTo>
                    <a:lnTo>
                      <a:pt x="565" y="2045"/>
                    </a:lnTo>
                    <a:lnTo>
                      <a:pt x="988" y="2116"/>
                    </a:lnTo>
                    <a:lnTo>
                      <a:pt x="1270" y="2116"/>
                    </a:lnTo>
                    <a:lnTo>
                      <a:pt x="1552" y="2045"/>
                    </a:lnTo>
                    <a:lnTo>
                      <a:pt x="1763" y="1904"/>
                    </a:lnTo>
                    <a:lnTo>
                      <a:pt x="1904" y="1763"/>
                    </a:lnTo>
                    <a:lnTo>
                      <a:pt x="2045" y="1552"/>
                    </a:lnTo>
                    <a:lnTo>
                      <a:pt x="2115" y="1340"/>
                    </a:lnTo>
                    <a:lnTo>
                      <a:pt x="2115" y="917"/>
                    </a:lnTo>
                    <a:lnTo>
                      <a:pt x="2045" y="706"/>
                    </a:lnTo>
                    <a:lnTo>
                      <a:pt x="1974" y="494"/>
                    </a:lnTo>
                    <a:lnTo>
                      <a:pt x="1833" y="283"/>
                    </a:lnTo>
                    <a:lnTo>
                      <a:pt x="1693" y="142"/>
                    </a:lnTo>
                    <a:lnTo>
                      <a:pt x="1481" y="71"/>
                    </a:lnTo>
                    <a:lnTo>
                      <a:pt x="1270"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8"/>
              <p:cNvSpPr/>
              <p:nvPr/>
            </p:nvSpPr>
            <p:spPr>
              <a:xfrm>
                <a:off x="3813500" y="1635475"/>
                <a:ext cx="35275" cy="40550"/>
              </a:xfrm>
              <a:custGeom>
                <a:avLst/>
                <a:gdLst/>
                <a:ahLst/>
                <a:cxnLst/>
                <a:rect l="l" t="t" r="r" b="b"/>
                <a:pathLst>
                  <a:path w="1411" h="1622" extrusionOk="0">
                    <a:moveTo>
                      <a:pt x="564" y="0"/>
                    </a:moveTo>
                    <a:lnTo>
                      <a:pt x="423" y="71"/>
                    </a:lnTo>
                    <a:lnTo>
                      <a:pt x="212" y="353"/>
                    </a:lnTo>
                    <a:lnTo>
                      <a:pt x="71" y="775"/>
                    </a:lnTo>
                    <a:lnTo>
                      <a:pt x="0" y="1198"/>
                    </a:lnTo>
                    <a:lnTo>
                      <a:pt x="71" y="1339"/>
                    </a:lnTo>
                    <a:lnTo>
                      <a:pt x="141" y="1480"/>
                    </a:lnTo>
                    <a:lnTo>
                      <a:pt x="282" y="1551"/>
                    </a:lnTo>
                    <a:lnTo>
                      <a:pt x="494" y="1621"/>
                    </a:lnTo>
                    <a:lnTo>
                      <a:pt x="705" y="1551"/>
                    </a:lnTo>
                    <a:lnTo>
                      <a:pt x="1058" y="1410"/>
                    </a:lnTo>
                    <a:lnTo>
                      <a:pt x="1269" y="1269"/>
                    </a:lnTo>
                    <a:lnTo>
                      <a:pt x="1340" y="1128"/>
                    </a:lnTo>
                    <a:lnTo>
                      <a:pt x="1410" y="916"/>
                    </a:lnTo>
                    <a:lnTo>
                      <a:pt x="1410" y="775"/>
                    </a:lnTo>
                    <a:lnTo>
                      <a:pt x="1199" y="493"/>
                    </a:lnTo>
                    <a:lnTo>
                      <a:pt x="987" y="212"/>
                    </a:lnTo>
                    <a:lnTo>
                      <a:pt x="846" y="71"/>
                    </a:lnTo>
                    <a:lnTo>
                      <a:pt x="705" y="0"/>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a:off x="3774725" y="1668950"/>
                <a:ext cx="51125" cy="45825"/>
              </a:xfrm>
              <a:custGeom>
                <a:avLst/>
                <a:gdLst/>
                <a:ahLst/>
                <a:cxnLst/>
                <a:rect l="l" t="t" r="r" b="b"/>
                <a:pathLst>
                  <a:path w="2045" h="1833" extrusionOk="0">
                    <a:moveTo>
                      <a:pt x="776" y="0"/>
                    </a:moveTo>
                    <a:lnTo>
                      <a:pt x="424" y="141"/>
                    </a:lnTo>
                    <a:lnTo>
                      <a:pt x="283" y="212"/>
                    </a:lnTo>
                    <a:lnTo>
                      <a:pt x="142" y="353"/>
                    </a:lnTo>
                    <a:lnTo>
                      <a:pt x="71" y="564"/>
                    </a:lnTo>
                    <a:lnTo>
                      <a:pt x="1" y="705"/>
                    </a:lnTo>
                    <a:lnTo>
                      <a:pt x="1" y="987"/>
                    </a:lnTo>
                    <a:lnTo>
                      <a:pt x="71" y="1199"/>
                    </a:lnTo>
                    <a:lnTo>
                      <a:pt x="283" y="1480"/>
                    </a:lnTo>
                    <a:lnTo>
                      <a:pt x="565" y="1692"/>
                    </a:lnTo>
                    <a:lnTo>
                      <a:pt x="917" y="1833"/>
                    </a:lnTo>
                    <a:lnTo>
                      <a:pt x="1551" y="1833"/>
                    </a:lnTo>
                    <a:lnTo>
                      <a:pt x="1833" y="1621"/>
                    </a:lnTo>
                    <a:lnTo>
                      <a:pt x="1904" y="1480"/>
                    </a:lnTo>
                    <a:lnTo>
                      <a:pt x="1974" y="1340"/>
                    </a:lnTo>
                    <a:lnTo>
                      <a:pt x="2045" y="917"/>
                    </a:lnTo>
                    <a:lnTo>
                      <a:pt x="1974" y="635"/>
                    </a:lnTo>
                    <a:lnTo>
                      <a:pt x="1904" y="423"/>
                    </a:lnTo>
                    <a:lnTo>
                      <a:pt x="1763" y="282"/>
                    </a:lnTo>
                    <a:lnTo>
                      <a:pt x="1551" y="141"/>
                    </a:lnTo>
                    <a:lnTo>
                      <a:pt x="1199" y="0"/>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0" name="Google Shape;430;p8"/>
            <p:cNvSpPr/>
            <p:nvPr/>
          </p:nvSpPr>
          <p:spPr>
            <a:xfrm>
              <a:off x="1177875" y="2516525"/>
              <a:ext cx="652000" cy="1566525"/>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8"/>
            <p:cNvGrpSpPr/>
            <p:nvPr/>
          </p:nvGrpSpPr>
          <p:grpSpPr>
            <a:xfrm>
              <a:off x="1583150" y="1350000"/>
              <a:ext cx="216775" cy="269625"/>
              <a:chOff x="3876925" y="1350000"/>
              <a:chExt cx="216775" cy="269625"/>
            </a:xfrm>
          </p:grpSpPr>
          <p:sp>
            <p:nvSpPr>
              <p:cNvPr id="432" name="Google Shape;432;p8"/>
              <p:cNvSpPr/>
              <p:nvPr/>
            </p:nvSpPr>
            <p:spPr>
              <a:xfrm>
                <a:off x="3876925" y="1350000"/>
                <a:ext cx="216775" cy="269625"/>
              </a:xfrm>
              <a:custGeom>
                <a:avLst/>
                <a:gdLst/>
                <a:ahLst/>
                <a:cxnLst/>
                <a:rect l="l" t="t" r="r" b="b"/>
                <a:pathLst>
                  <a:path w="8671" h="10785" extrusionOk="0">
                    <a:moveTo>
                      <a:pt x="6908" y="1622"/>
                    </a:moveTo>
                    <a:lnTo>
                      <a:pt x="7120" y="1763"/>
                    </a:lnTo>
                    <a:lnTo>
                      <a:pt x="7190" y="1904"/>
                    </a:lnTo>
                    <a:lnTo>
                      <a:pt x="7190" y="2045"/>
                    </a:lnTo>
                    <a:lnTo>
                      <a:pt x="7120" y="2256"/>
                    </a:lnTo>
                    <a:lnTo>
                      <a:pt x="6908" y="2679"/>
                    </a:lnTo>
                    <a:lnTo>
                      <a:pt x="6556" y="3172"/>
                    </a:lnTo>
                    <a:lnTo>
                      <a:pt x="5781" y="4089"/>
                    </a:lnTo>
                    <a:lnTo>
                      <a:pt x="5287" y="4512"/>
                    </a:lnTo>
                    <a:lnTo>
                      <a:pt x="5287" y="4018"/>
                    </a:lnTo>
                    <a:lnTo>
                      <a:pt x="5358" y="3525"/>
                    </a:lnTo>
                    <a:lnTo>
                      <a:pt x="5499" y="3031"/>
                    </a:lnTo>
                    <a:lnTo>
                      <a:pt x="5710" y="2538"/>
                    </a:lnTo>
                    <a:lnTo>
                      <a:pt x="5922" y="2327"/>
                    </a:lnTo>
                    <a:lnTo>
                      <a:pt x="6274" y="1974"/>
                    </a:lnTo>
                    <a:lnTo>
                      <a:pt x="6626" y="1692"/>
                    </a:lnTo>
                    <a:lnTo>
                      <a:pt x="6767" y="1622"/>
                    </a:lnTo>
                    <a:close/>
                    <a:moveTo>
                      <a:pt x="3596" y="2186"/>
                    </a:moveTo>
                    <a:lnTo>
                      <a:pt x="3666" y="2256"/>
                    </a:lnTo>
                    <a:lnTo>
                      <a:pt x="3807" y="2538"/>
                    </a:lnTo>
                    <a:lnTo>
                      <a:pt x="3877" y="2890"/>
                    </a:lnTo>
                    <a:lnTo>
                      <a:pt x="3948" y="3313"/>
                    </a:lnTo>
                    <a:lnTo>
                      <a:pt x="4018" y="4230"/>
                    </a:lnTo>
                    <a:lnTo>
                      <a:pt x="4018" y="4794"/>
                    </a:lnTo>
                    <a:lnTo>
                      <a:pt x="3737" y="4441"/>
                    </a:lnTo>
                    <a:lnTo>
                      <a:pt x="3525" y="4018"/>
                    </a:lnTo>
                    <a:lnTo>
                      <a:pt x="3314" y="3595"/>
                    </a:lnTo>
                    <a:lnTo>
                      <a:pt x="3102" y="3172"/>
                    </a:lnTo>
                    <a:lnTo>
                      <a:pt x="3102" y="2750"/>
                    </a:lnTo>
                    <a:lnTo>
                      <a:pt x="3102" y="2538"/>
                    </a:lnTo>
                    <a:lnTo>
                      <a:pt x="3173" y="2397"/>
                    </a:lnTo>
                    <a:lnTo>
                      <a:pt x="3314" y="2256"/>
                    </a:lnTo>
                    <a:lnTo>
                      <a:pt x="3455" y="2186"/>
                    </a:lnTo>
                    <a:close/>
                    <a:moveTo>
                      <a:pt x="1199" y="4512"/>
                    </a:moveTo>
                    <a:lnTo>
                      <a:pt x="1622" y="4653"/>
                    </a:lnTo>
                    <a:lnTo>
                      <a:pt x="2115" y="4794"/>
                    </a:lnTo>
                    <a:lnTo>
                      <a:pt x="2538" y="5076"/>
                    </a:lnTo>
                    <a:lnTo>
                      <a:pt x="3173" y="5428"/>
                    </a:lnTo>
                    <a:lnTo>
                      <a:pt x="2679" y="5639"/>
                    </a:lnTo>
                    <a:lnTo>
                      <a:pt x="2186" y="5710"/>
                    </a:lnTo>
                    <a:lnTo>
                      <a:pt x="1904" y="5639"/>
                    </a:lnTo>
                    <a:lnTo>
                      <a:pt x="1622" y="5569"/>
                    </a:lnTo>
                    <a:lnTo>
                      <a:pt x="1411" y="5428"/>
                    </a:lnTo>
                    <a:lnTo>
                      <a:pt x="1199" y="5216"/>
                    </a:lnTo>
                    <a:lnTo>
                      <a:pt x="917" y="4794"/>
                    </a:lnTo>
                    <a:lnTo>
                      <a:pt x="917" y="4653"/>
                    </a:lnTo>
                    <a:lnTo>
                      <a:pt x="988" y="4582"/>
                    </a:lnTo>
                    <a:lnTo>
                      <a:pt x="1058" y="4512"/>
                    </a:lnTo>
                    <a:close/>
                    <a:moveTo>
                      <a:pt x="3666" y="6485"/>
                    </a:moveTo>
                    <a:lnTo>
                      <a:pt x="3807" y="7120"/>
                    </a:lnTo>
                    <a:lnTo>
                      <a:pt x="3807" y="7754"/>
                    </a:lnTo>
                    <a:lnTo>
                      <a:pt x="3807" y="8388"/>
                    </a:lnTo>
                    <a:lnTo>
                      <a:pt x="3666" y="9093"/>
                    </a:lnTo>
                    <a:lnTo>
                      <a:pt x="3525" y="9305"/>
                    </a:lnTo>
                    <a:lnTo>
                      <a:pt x="3314" y="9516"/>
                    </a:lnTo>
                    <a:lnTo>
                      <a:pt x="2961" y="9516"/>
                    </a:lnTo>
                    <a:lnTo>
                      <a:pt x="2820" y="9375"/>
                    </a:lnTo>
                    <a:lnTo>
                      <a:pt x="2750" y="9234"/>
                    </a:lnTo>
                    <a:lnTo>
                      <a:pt x="2538" y="8670"/>
                    </a:lnTo>
                    <a:lnTo>
                      <a:pt x="2538" y="8036"/>
                    </a:lnTo>
                    <a:lnTo>
                      <a:pt x="2609" y="7754"/>
                    </a:lnTo>
                    <a:lnTo>
                      <a:pt x="2679" y="7401"/>
                    </a:lnTo>
                    <a:lnTo>
                      <a:pt x="2891" y="7120"/>
                    </a:lnTo>
                    <a:lnTo>
                      <a:pt x="3102" y="6838"/>
                    </a:lnTo>
                    <a:lnTo>
                      <a:pt x="3384" y="6626"/>
                    </a:lnTo>
                    <a:lnTo>
                      <a:pt x="3666" y="6485"/>
                    </a:lnTo>
                    <a:close/>
                    <a:moveTo>
                      <a:pt x="7261" y="1"/>
                    </a:moveTo>
                    <a:lnTo>
                      <a:pt x="6767" y="71"/>
                    </a:lnTo>
                    <a:lnTo>
                      <a:pt x="6274" y="283"/>
                    </a:lnTo>
                    <a:lnTo>
                      <a:pt x="5781" y="565"/>
                    </a:lnTo>
                    <a:lnTo>
                      <a:pt x="5358" y="917"/>
                    </a:lnTo>
                    <a:lnTo>
                      <a:pt x="5005" y="1269"/>
                    </a:lnTo>
                    <a:lnTo>
                      <a:pt x="4723" y="1692"/>
                    </a:lnTo>
                    <a:lnTo>
                      <a:pt x="4582" y="1340"/>
                    </a:lnTo>
                    <a:lnTo>
                      <a:pt x="4441" y="1128"/>
                    </a:lnTo>
                    <a:lnTo>
                      <a:pt x="4230" y="917"/>
                    </a:lnTo>
                    <a:lnTo>
                      <a:pt x="4018" y="846"/>
                    </a:lnTo>
                    <a:lnTo>
                      <a:pt x="3525" y="846"/>
                    </a:lnTo>
                    <a:lnTo>
                      <a:pt x="3314" y="987"/>
                    </a:lnTo>
                    <a:lnTo>
                      <a:pt x="3102" y="1128"/>
                    </a:lnTo>
                    <a:lnTo>
                      <a:pt x="2679" y="1551"/>
                    </a:lnTo>
                    <a:lnTo>
                      <a:pt x="2327" y="2045"/>
                    </a:lnTo>
                    <a:lnTo>
                      <a:pt x="2115" y="2609"/>
                    </a:lnTo>
                    <a:lnTo>
                      <a:pt x="2045" y="2890"/>
                    </a:lnTo>
                    <a:lnTo>
                      <a:pt x="2045"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552" y="7542"/>
                    </a:lnTo>
                    <a:lnTo>
                      <a:pt x="1481" y="8036"/>
                    </a:lnTo>
                    <a:lnTo>
                      <a:pt x="1411" y="8459"/>
                    </a:lnTo>
                    <a:lnTo>
                      <a:pt x="1340" y="8882"/>
                    </a:lnTo>
                    <a:lnTo>
                      <a:pt x="1411" y="9375"/>
                    </a:lnTo>
                    <a:lnTo>
                      <a:pt x="1552" y="9798"/>
                    </a:ln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7966" y="283"/>
                    </a:lnTo>
                    <a:lnTo>
                      <a:pt x="7754" y="142"/>
                    </a:lnTo>
                    <a:lnTo>
                      <a:pt x="7472" y="71"/>
                    </a:lnTo>
                    <a:lnTo>
                      <a:pt x="7261" y="1"/>
                    </a:lnTo>
                    <a:close/>
                  </a:path>
                </a:pathLst>
              </a:custGeom>
              <a:solidFill>
                <a:srgbClr val="F7C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8"/>
              <p:cNvSpPr/>
              <p:nvPr/>
            </p:nvSpPr>
            <p:spPr>
              <a:xfrm>
                <a:off x="3876925" y="1350000"/>
                <a:ext cx="216775" cy="269625"/>
              </a:xfrm>
              <a:custGeom>
                <a:avLst/>
                <a:gdLst/>
                <a:ahLst/>
                <a:cxnLst/>
                <a:rect l="l" t="t" r="r" b="b"/>
                <a:pathLst>
                  <a:path w="8671" h="10785" fill="none" extrusionOk="0">
                    <a:moveTo>
                      <a:pt x="1763" y="10150"/>
                    </a:moveTo>
                    <a:lnTo>
                      <a:pt x="1763" y="10150"/>
                    </a:lnTo>
                    <a:lnTo>
                      <a:pt x="2045" y="10432"/>
                    </a:lnTo>
                    <a:lnTo>
                      <a:pt x="2327" y="10644"/>
                    </a:lnTo>
                    <a:lnTo>
                      <a:pt x="2609" y="10714"/>
                    </a:lnTo>
                    <a:lnTo>
                      <a:pt x="2891" y="10785"/>
                    </a:lnTo>
                    <a:lnTo>
                      <a:pt x="3173" y="10714"/>
                    </a:lnTo>
                    <a:lnTo>
                      <a:pt x="3455" y="10644"/>
                    </a:lnTo>
                    <a:lnTo>
                      <a:pt x="3666" y="10432"/>
                    </a:lnTo>
                    <a:lnTo>
                      <a:pt x="3877" y="10221"/>
                    </a:lnTo>
                    <a:lnTo>
                      <a:pt x="4300" y="9727"/>
                    </a:lnTo>
                    <a:lnTo>
                      <a:pt x="4582" y="9164"/>
                    </a:lnTo>
                    <a:lnTo>
                      <a:pt x="4794" y="8529"/>
                    </a:lnTo>
                    <a:lnTo>
                      <a:pt x="4794" y="7965"/>
                    </a:lnTo>
                    <a:lnTo>
                      <a:pt x="4794" y="7965"/>
                    </a:lnTo>
                    <a:lnTo>
                      <a:pt x="5287" y="8318"/>
                    </a:lnTo>
                    <a:lnTo>
                      <a:pt x="5710" y="8529"/>
                    </a:lnTo>
                    <a:lnTo>
                      <a:pt x="6203" y="8670"/>
                    </a:lnTo>
                    <a:lnTo>
                      <a:pt x="6626" y="8600"/>
                    </a:lnTo>
                    <a:lnTo>
                      <a:pt x="7049" y="8529"/>
                    </a:lnTo>
                    <a:lnTo>
                      <a:pt x="7472" y="8318"/>
                    </a:lnTo>
                    <a:lnTo>
                      <a:pt x="7754" y="8036"/>
                    </a:lnTo>
                    <a:lnTo>
                      <a:pt x="8036" y="7683"/>
                    </a:lnTo>
                    <a:lnTo>
                      <a:pt x="8247" y="7331"/>
                    </a:lnTo>
                    <a:lnTo>
                      <a:pt x="8388" y="6979"/>
                    </a:lnTo>
                    <a:lnTo>
                      <a:pt x="8459" y="6556"/>
                    </a:lnTo>
                    <a:lnTo>
                      <a:pt x="8388" y="6133"/>
                    </a:lnTo>
                    <a:lnTo>
                      <a:pt x="8247" y="5780"/>
                    </a:lnTo>
                    <a:lnTo>
                      <a:pt x="8036" y="5428"/>
                    </a:lnTo>
                    <a:lnTo>
                      <a:pt x="7684" y="5146"/>
                    </a:lnTo>
                    <a:lnTo>
                      <a:pt x="7190" y="4935"/>
                    </a:lnTo>
                    <a:lnTo>
                      <a:pt x="7190" y="4935"/>
                    </a:lnTo>
                    <a:lnTo>
                      <a:pt x="7472" y="4512"/>
                    </a:lnTo>
                    <a:lnTo>
                      <a:pt x="7825" y="3948"/>
                    </a:lnTo>
                    <a:lnTo>
                      <a:pt x="8177" y="3384"/>
                    </a:lnTo>
                    <a:lnTo>
                      <a:pt x="8459" y="2750"/>
                    </a:lnTo>
                    <a:lnTo>
                      <a:pt x="8670" y="2115"/>
                    </a:lnTo>
                    <a:lnTo>
                      <a:pt x="8670" y="1481"/>
                    </a:lnTo>
                    <a:lnTo>
                      <a:pt x="8600" y="1199"/>
                    </a:lnTo>
                    <a:lnTo>
                      <a:pt x="8529" y="917"/>
                    </a:lnTo>
                    <a:lnTo>
                      <a:pt x="8388" y="635"/>
                    </a:lnTo>
                    <a:lnTo>
                      <a:pt x="8177" y="424"/>
                    </a:lnTo>
                    <a:lnTo>
                      <a:pt x="8177" y="424"/>
                    </a:lnTo>
                    <a:lnTo>
                      <a:pt x="7966" y="283"/>
                    </a:lnTo>
                    <a:lnTo>
                      <a:pt x="7754" y="142"/>
                    </a:lnTo>
                    <a:lnTo>
                      <a:pt x="7472" y="71"/>
                    </a:lnTo>
                    <a:lnTo>
                      <a:pt x="7261" y="1"/>
                    </a:lnTo>
                    <a:lnTo>
                      <a:pt x="6767" y="71"/>
                    </a:lnTo>
                    <a:lnTo>
                      <a:pt x="6274" y="283"/>
                    </a:lnTo>
                    <a:lnTo>
                      <a:pt x="5781" y="565"/>
                    </a:lnTo>
                    <a:lnTo>
                      <a:pt x="5358" y="917"/>
                    </a:lnTo>
                    <a:lnTo>
                      <a:pt x="5005" y="1269"/>
                    </a:lnTo>
                    <a:lnTo>
                      <a:pt x="4723" y="1692"/>
                    </a:lnTo>
                    <a:lnTo>
                      <a:pt x="4723" y="1692"/>
                    </a:lnTo>
                    <a:lnTo>
                      <a:pt x="4582" y="1340"/>
                    </a:lnTo>
                    <a:lnTo>
                      <a:pt x="4441" y="1128"/>
                    </a:lnTo>
                    <a:lnTo>
                      <a:pt x="4230" y="917"/>
                    </a:lnTo>
                    <a:lnTo>
                      <a:pt x="4018" y="846"/>
                    </a:lnTo>
                    <a:lnTo>
                      <a:pt x="3807" y="846"/>
                    </a:lnTo>
                    <a:lnTo>
                      <a:pt x="3525" y="846"/>
                    </a:lnTo>
                    <a:lnTo>
                      <a:pt x="3314" y="987"/>
                    </a:lnTo>
                    <a:lnTo>
                      <a:pt x="3102" y="1128"/>
                    </a:lnTo>
                    <a:lnTo>
                      <a:pt x="2679" y="1551"/>
                    </a:lnTo>
                    <a:lnTo>
                      <a:pt x="2327" y="2045"/>
                    </a:lnTo>
                    <a:lnTo>
                      <a:pt x="2115" y="2609"/>
                    </a:lnTo>
                    <a:lnTo>
                      <a:pt x="2045" y="2890"/>
                    </a:lnTo>
                    <a:lnTo>
                      <a:pt x="2045" y="3172"/>
                    </a:lnTo>
                    <a:lnTo>
                      <a:pt x="2045" y="3172"/>
                    </a:lnTo>
                    <a:lnTo>
                      <a:pt x="1622" y="3172"/>
                    </a:lnTo>
                    <a:lnTo>
                      <a:pt x="1199" y="3172"/>
                    </a:lnTo>
                    <a:lnTo>
                      <a:pt x="847" y="3313"/>
                    </a:lnTo>
                    <a:lnTo>
                      <a:pt x="565" y="3454"/>
                    </a:lnTo>
                    <a:lnTo>
                      <a:pt x="353" y="3736"/>
                    </a:lnTo>
                    <a:lnTo>
                      <a:pt x="142" y="4018"/>
                    </a:lnTo>
                    <a:lnTo>
                      <a:pt x="71" y="4371"/>
                    </a:lnTo>
                    <a:lnTo>
                      <a:pt x="1" y="4653"/>
                    </a:lnTo>
                    <a:lnTo>
                      <a:pt x="71" y="5005"/>
                    </a:lnTo>
                    <a:lnTo>
                      <a:pt x="142" y="5357"/>
                    </a:lnTo>
                    <a:lnTo>
                      <a:pt x="283" y="5710"/>
                    </a:lnTo>
                    <a:lnTo>
                      <a:pt x="494" y="6062"/>
                    </a:lnTo>
                    <a:lnTo>
                      <a:pt x="776" y="6274"/>
                    </a:lnTo>
                    <a:lnTo>
                      <a:pt x="1129" y="6556"/>
                    </a:lnTo>
                    <a:lnTo>
                      <a:pt x="1481" y="6697"/>
                    </a:lnTo>
                    <a:lnTo>
                      <a:pt x="1974" y="6767"/>
                    </a:lnTo>
                    <a:lnTo>
                      <a:pt x="1974" y="6767"/>
                    </a:lnTo>
                    <a:lnTo>
                      <a:pt x="1552" y="7542"/>
                    </a:lnTo>
                    <a:lnTo>
                      <a:pt x="1481" y="8036"/>
                    </a:lnTo>
                    <a:lnTo>
                      <a:pt x="1411" y="8459"/>
                    </a:lnTo>
                    <a:lnTo>
                      <a:pt x="1340" y="8882"/>
                    </a:lnTo>
                    <a:lnTo>
                      <a:pt x="1411" y="9375"/>
                    </a:lnTo>
                    <a:lnTo>
                      <a:pt x="1552" y="9798"/>
                    </a:lnTo>
                    <a:lnTo>
                      <a:pt x="1763" y="10150"/>
                    </a:lnTo>
                    <a:lnTo>
                      <a:pt x="1763" y="101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8"/>
              <p:cNvSpPr/>
              <p:nvPr/>
            </p:nvSpPr>
            <p:spPr>
              <a:xfrm>
                <a:off x="3940375" y="1512125"/>
                <a:ext cx="31725" cy="75800"/>
              </a:xfrm>
              <a:custGeom>
                <a:avLst/>
                <a:gdLst/>
                <a:ahLst/>
                <a:cxnLst/>
                <a:rect l="l" t="t" r="r" b="b"/>
                <a:pathLst>
                  <a:path w="1269" h="3032" fill="none" extrusionOk="0">
                    <a:moveTo>
                      <a:pt x="1128" y="2608"/>
                    </a:moveTo>
                    <a:lnTo>
                      <a:pt x="1128" y="2608"/>
                    </a:lnTo>
                    <a:lnTo>
                      <a:pt x="987" y="2820"/>
                    </a:lnTo>
                    <a:lnTo>
                      <a:pt x="776" y="3031"/>
                    </a:lnTo>
                    <a:lnTo>
                      <a:pt x="635" y="3031"/>
                    </a:lnTo>
                    <a:lnTo>
                      <a:pt x="423" y="3031"/>
                    </a:lnTo>
                    <a:lnTo>
                      <a:pt x="282" y="2890"/>
                    </a:lnTo>
                    <a:lnTo>
                      <a:pt x="212" y="2749"/>
                    </a:lnTo>
                    <a:lnTo>
                      <a:pt x="0" y="2185"/>
                    </a:lnTo>
                    <a:lnTo>
                      <a:pt x="0" y="1551"/>
                    </a:lnTo>
                    <a:lnTo>
                      <a:pt x="71" y="1269"/>
                    </a:lnTo>
                    <a:lnTo>
                      <a:pt x="141" y="916"/>
                    </a:lnTo>
                    <a:lnTo>
                      <a:pt x="353" y="635"/>
                    </a:lnTo>
                    <a:lnTo>
                      <a:pt x="564" y="353"/>
                    </a:lnTo>
                    <a:lnTo>
                      <a:pt x="846" y="141"/>
                    </a:lnTo>
                    <a:lnTo>
                      <a:pt x="1128" y="0"/>
                    </a:lnTo>
                    <a:lnTo>
                      <a:pt x="1128" y="0"/>
                    </a:lnTo>
                    <a:lnTo>
                      <a:pt x="1269" y="635"/>
                    </a:lnTo>
                    <a:lnTo>
                      <a:pt x="1269" y="1269"/>
                    </a:lnTo>
                    <a:lnTo>
                      <a:pt x="1269" y="1903"/>
                    </a:lnTo>
                    <a:lnTo>
                      <a:pt x="1128" y="2608"/>
                    </a:lnTo>
                    <a:lnTo>
                      <a:pt x="1128" y="26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8"/>
              <p:cNvSpPr/>
              <p:nvPr/>
            </p:nvSpPr>
            <p:spPr>
              <a:xfrm>
                <a:off x="3954475" y="1404625"/>
                <a:ext cx="22925" cy="65225"/>
              </a:xfrm>
              <a:custGeom>
                <a:avLst/>
                <a:gdLst/>
                <a:ahLst/>
                <a:cxnLst/>
                <a:rect l="l" t="t" r="r" b="b"/>
                <a:pathLst>
                  <a:path w="917" h="2609" fill="none" extrusionOk="0">
                    <a:moveTo>
                      <a:pt x="353" y="1"/>
                    </a:moveTo>
                    <a:lnTo>
                      <a:pt x="353" y="1"/>
                    </a:lnTo>
                    <a:lnTo>
                      <a:pt x="494" y="1"/>
                    </a:lnTo>
                    <a:lnTo>
                      <a:pt x="564" y="71"/>
                    </a:lnTo>
                    <a:lnTo>
                      <a:pt x="705" y="353"/>
                    </a:lnTo>
                    <a:lnTo>
                      <a:pt x="775" y="705"/>
                    </a:lnTo>
                    <a:lnTo>
                      <a:pt x="846" y="1128"/>
                    </a:lnTo>
                    <a:lnTo>
                      <a:pt x="916" y="2045"/>
                    </a:lnTo>
                    <a:lnTo>
                      <a:pt x="916" y="2609"/>
                    </a:lnTo>
                    <a:lnTo>
                      <a:pt x="916" y="2609"/>
                    </a:lnTo>
                    <a:lnTo>
                      <a:pt x="635" y="2256"/>
                    </a:lnTo>
                    <a:lnTo>
                      <a:pt x="423" y="1833"/>
                    </a:lnTo>
                    <a:lnTo>
                      <a:pt x="212" y="1410"/>
                    </a:lnTo>
                    <a:lnTo>
                      <a:pt x="0" y="987"/>
                    </a:lnTo>
                    <a:lnTo>
                      <a:pt x="0" y="565"/>
                    </a:lnTo>
                    <a:lnTo>
                      <a:pt x="0" y="353"/>
                    </a:lnTo>
                    <a:lnTo>
                      <a:pt x="71" y="212"/>
                    </a:lnTo>
                    <a:lnTo>
                      <a:pt x="212" y="71"/>
                    </a:lnTo>
                    <a:lnTo>
                      <a:pt x="353" y="1"/>
                    </a:lnTo>
                    <a:lnTo>
                      <a:pt x="35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8"/>
              <p:cNvSpPr/>
              <p:nvPr/>
            </p:nvSpPr>
            <p:spPr>
              <a:xfrm>
                <a:off x="3899850" y="1462775"/>
                <a:ext cx="56400" cy="29975"/>
              </a:xfrm>
              <a:custGeom>
                <a:avLst/>
                <a:gdLst/>
                <a:ahLst/>
                <a:cxnLst/>
                <a:rect l="l" t="t" r="r" b="b"/>
                <a:pathLst>
                  <a:path w="2256" h="1199" fill="none" extrusionOk="0">
                    <a:moveTo>
                      <a:pt x="282" y="705"/>
                    </a:moveTo>
                    <a:lnTo>
                      <a:pt x="282" y="705"/>
                    </a:lnTo>
                    <a:lnTo>
                      <a:pt x="0" y="283"/>
                    </a:lnTo>
                    <a:lnTo>
                      <a:pt x="0" y="142"/>
                    </a:lnTo>
                    <a:lnTo>
                      <a:pt x="71" y="71"/>
                    </a:lnTo>
                    <a:lnTo>
                      <a:pt x="141" y="1"/>
                    </a:lnTo>
                    <a:lnTo>
                      <a:pt x="282" y="1"/>
                    </a:lnTo>
                    <a:lnTo>
                      <a:pt x="705" y="142"/>
                    </a:lnTo>
                    <a:lnTo>
                      <a:pt x="1198" y="283"/>
                    </a:lnTo>
                    <a:lnTo>
                      <a:pt x="1621" y="565"/>
                    </a:lnTo>
                    <a:lnTo>
                      <a:pt x="2256" y="917"/>
                    </a:lnTo>
                    <a:lnTo>
                      <a:pt x="2256" y="917"/>
                    </a:lnTo>
                    <a:lnTo>
                      <a:pt x="1762" y="1128"/>
                    </a:lnTo>
                    <a:lnTo>
                      <a:pt x="1269" y="1199"/>
                    </a:lnTo>
                    <a:lnTo>
                      <a:pt x="987" y="1128"/>
                    </a:lnTo>
                    <a:lnTo>
                      <a:pt x="705" y="1058"/>
                    </a:lnTo>
                    <a:lnTo>
                      <a:pt x="494" y="917"/>
                    </a:lnTo>
                    <a:lnTo>
                      <a:pt x="282" y="705"/>
                    </a:lnTo>
                    <a:lnTo>
                      <a:pt x="282" y="7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7" name="Google Shape;437;p8"/>
            <p:cNvSpPr/>
            <p:nvPr/>
          </p:nvSpPr>
          <p:spPr>
            <a:xfrm>
              <a:off x="1086250" y="2701550"/>
              <a:ext cx="237900" cy="313675"/>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8"/>
            <p:cNvSpPr/>
            <p:nvPr/>
          </p:nvSpPr>
          <p:spPr>
            <a:xfrm>
              <a:off x="924150" y="1106825"/>
              <a:ext cx="244950" cy="345400"/>
            </a:xfrm>
            <a:custGeom>
              <a:avLst/>
              <a:gdLst/>
              <a:ahLst/>
              <a:cxnLst/>
              <a:rect l="l" t="t" r="r" b="b"/>
              <a:pathLst>
                <a:path w="9798" h="13816" extrusionOk="0">
                  <a:moveTo>
                    <a:pt x="6203" y="4159"/>
                  </a:moveTo>
                  <a:lnTo>
                    <a:pt x="6414" y="4230"/>
                  </a:lnTo>
                  <a:lnTo>
                    <a:pt x="6485" y="4371"/>
                  </a:lnTo>
                  <a:lnTo>
                    <a:pt x="6485" y="4512"/>
                  </a:lnTo>
                  <a:lnTo>
                    <a:pt x="6414" y="4582"/>
                  </a:lnTo>
                  <a:lnTo>
                    <a:pt x="6273" y="4582"/>
                  </a:lnTo>
                  <a:lnTo>
                    <a:pt x="5921" y="4512"/>
                  </a:lnTo>
                  <a:lnTo>
                    <a:pt x="5850" y="4441"/>
                  </a:lnTo>
                  <a:lnTo>
                    <a:pt x="5850" y="4371"/>
                  </a:lnTo>
                  <a:lnTo>
                    <a:pt x="5921" y="4230"/>
                  </a:lnTo>
                  <a:lnTo>
                    <a:pt x="6062" y="4159"/>
                  </a:lnTo>
                  <a:close/>
                  <a:moveTo>
                    <a:pt x="5709" y="5569"/>
                  </a:moveTo>
                  <a:lnTo>
                    <a:pt x="5004" y="6697"/>
                  </a:lnTo>
                  <a:lnTo>
                    <a:pt x="4088" y="7684"/>
                  </a:lnTo>
                  <a:lnTo>
                    <a:pt x="4440" y="7049"/>
                  </a:lnTo>
                  <a:lnTo>
                    <a:pt x="4793" y="6485"/>
                  </a:lnTo>
                  <a:lnTo>
                    <a:pt x="5216" y="5992"/>
                  </a:lnTo>
                  <a:lnTo>
                    <a:pt x="5709" y="5569"/>
                  </a:lnTo>
                  <a:close/>
                  <a:moveTo>
                    <a:pt x="6414" y="5992"/>
                  </a:moveTo>
                  <a:lnTo>
                    <a:pt x="6837" y="6274"/>
                  </a:lnTo>
                  <a:lnTo>
                    <a:pt x="6766" y="6838"/>
                  </a:lnTo>
                  <a:lnTo>
                    <a:pt x="6625" y="7402"/>
                  </a:lnTo>
                  <a:lnTo>
                    <a:pt x="6344" y="7895"/>
                  </a:lnTo>
                  <a:lnTo>
                    <a:pt x="6062" y="8388"/>
                  </a:lnTo>
                  <a:lnTo>
                    <a:pt x="6062" y="7825"/>
                  </a:lnTo>
                  <a:lnTo>
                    <a:pt x="6132" y="7190"/>
                  </a:lnTo>
                  <a:lnTo>
                    <a:pt x="6203" y="6556"/>
                  </a:lnTo>
                  <a:lnTo>
                    <a:pt x="6414" y="5992"/>
                  </a:lnTo>
                  <a:close/>
                  <a:moveTo>
                    <a:pt x="5568" y="5076"/>
                  </a:moveTo>
                  <a:lnTo>
                    <a:pt x="5075" y="5287"/>
                  </a:lnTo>
                  <a:lnTo>
                    <a:pt x="4652" y="5569"/>
                  </a:lnTo>
                  <a:lnTo>
                    <a:pt x="4229" y="5921"/>
                  </a:lnTo>
                  <a:lnTo>
                    <a:pt x="3947" y="6344"/>
                  </a:lnTo>
                  <a:lnTo>
                    <a:pt x="3383" y="7190"/>
                  </a:lnTo>
                  <a:lnTo>
                    <a:pt x="2819" y="8036"/>
                  </a:lnTo>
                  <a:lnTo>
                    <a:pt x="2678" y="8600"/>
                  </a:lnTo>
                  <a:lnTo>
                    <a:pt x="2608" y="8811"/>
                  </a:lnTo>
                  <a:lnTo>
                    <a:pt x="2467" y="8952"/>
                  </a:lnTo>
                  <a:lnTo>
                    <a:pt x="2326" y="9093"/>
                  </a:lnTo>
                  <a:lnTo>
                    <a:pt x="2115" y="9234"/>
                  </a:lnTo>
                  <a:lnTo>
                    <a:pt x="1551" y="9305"/>
                  </a:lnTo>
                  <a:lnTo>
                    <a:pt x="1269" y="9305"/>
                  </a:lnTo>
                  <a:lnTo>
                    <a:pt x="1057" y="9234"/>
                  </a:lnTo>
                  <a:lnTo>
                    <a:pt x="916" y="9093"/>
                  </a:lnTo>
                  <a:lnTo>
                    <a:pt x="775" y="8952"/>
                  </a:lnTo>
                  <a:lnTo>
                    <a:pt x="705" y="8741"/>
                  </a:lnTo>
                  <a:lnTo>
                    <a:pt x="705" y="8529"/>
                  </a:lnTo>
                  <a:lnTo>
                    <a:pt x="705" y="8247"/>
                  </a:lnTo>
                  <a:lnTo>
                    <a:pt x="846" y="7966"/>
                  </a:lnTo>
                  <a:lnTo>
                    <a:pt x="1128" y="7402"/>
                  </a:lnTo>
                  <a:lnTo>
                    <a:pt x="1551" y="6767"/>
                  </a:lnTo>
                  <a:lnTo>
                    <a:pt x="2115" y="6274"/>
                  </a:lnTo>
                  <a:lnTo>
                    <a:pt x="2749" y="5851"/>
                  </a:lnTo>
                  <a:lnTo>
                    <a:pt x="3454" y="5499"/>
                  </a:lnTo>
                  <a:lnTo>
                    <a:pt x="4159" y="5217"/>
                  </a:lnTo>
                  <a:lnTo>
                    <a:pt x="4863" y="5076"/>
                  </a:lnTo>
                  <a:close/>
                  <a:moveTo>
                    <a:pt x="5709" y="7120"/>
                  </a:moveTo>
                  <a:lnTo>
                    <a:pt x="5427" y="8247"/>
                  </a:lnTo>
                  <a:lnTo>
                    <a:pt x="5286" y="9446"/>
                  </a:lnTo>
                  <a:lnTo>
                    <a:pt x="4863" y="9869"/>
                  </a:lnTo>
                  <a:lnTo>
                    <a:pt x="4511" y="10080"/>
                  </a:lnTo>
                  <a:lnTo>
                    <a:pt x="4229" y="10292"/>
                  </a:lnTo>
                  <a:lnTo>
                    <a:pt x="3947" y="10362"/>
                  </a:lnTo>
                  <a:lnTo>
                    <a:pt x="3665" y="10362"/>
                  </a:lnTo>
                  <a:lnTo>
                    <a:pt x="3595" y="10292"/>
                  </a:lnTo>
                  <a:lnTo>
                    <a:pt x="3524" y="10151"/>
                  </a:lnTo>
                  <a:lnTo>
                    <a:pt x="3383" y="9798"/>
                  </a:lnTo>
                  <a:lnTo>
                    <a:pt x="3454" y="9516"/>
                  </a:lnTo>
                  <a:lnTo>
                    <a:pt x="3665" y="9164"/>
                  </a:lnTo>
                  <a:lnTo>
                    <a:pt x="4370" y="8388"/>
                  </a:lnTo>
                  <a:lnTo>
                    <a:pt x="5216" y="7684"/>
                  </a:lnTo>
                  <a:lnTo>
                    <a:pt x="5709" y="7120"/>
                  </a:lnTo>
                  <a:close/>
                  <a:moveTo>
                    <a:pt x="7894" y="6274"/>
                  </a:moveTo>
                  <a:lnTo>
                    <a:pt x="8388" y="7613"/>
                  </a:lnTo>
                  <a:lnTo>
                    <a:pt x="8670" y="8459"/>
                  </a:lnTo>
                  <a:lnTo>
                    <a:pt x="8810" y="9375"/>
                  </a:lnTo>
                  <a:lnTo>
                    <a:pt x="8881" y="9798"/>
                  </a:lnTo>
                  <a:lnTo>
                    <a:pt x="8881" y="10151"/>
                  </a:lnTo>
                  <a:lnTo>
                    <a:pt x="8810" y="10503"/>
                  </a:lnTo>
                  <a:lnTo>
                    <a:pt x="8670" y="10855"/>
                  </a:lnTo>
                  <a:lnTo>
                    <a:pt x="8529" y="11067"/>
                  </a:lnTo>
                  <a:lnTo>
                    <a:pt x="8247" y="11278"/>
                  </a:lnTo>
                  <a:lnTo>
                    <a:pt x="7894" y="11349"/>
                  </a:lnTo>
                  <a:lnTo>
                    <a:pt x="7471" y="11349"/>
                  </a:lnTo>
                  <a:lnTo>
                    <a:pt x="6978" y="11278"/>
                  </a:lnTo>
                  <a:lnTo>
                    <a:pt x="6625" y="11067"/>
                  </a:lnTo>
                  <a:lnTo>
                    <a:pt x="6414" y="10855"/>
                  </a:lnTo>
                  <a:lnTo>
                    <a:pt x="6344" y="10644"/>
                  </a:lnTo>
                  <a:lnTo>
                    <a:pt x="6273" y="10292"/>
                  </a:lnTo>
                  <a:lnTo>
                    <a:pt x="6344" y="10010"/>
                  </a:lnTo>
                  <a:lnTo>
                    <a:pt x="6625" y="9234"/>
                  </a:lnTo>
                  <a:lnTo>
                    <a:pt x="6978" y="8459"/>
                  </a:lnTo>
                  <a:lnTo>
                    <a:pt x="7401" y="7613"/>
                  </a:lnTo>
                  <a:lnTo>
                    <a:pt x="7753" y="6908"/>
                  </a:lnTo>
                  <a:lnTo>
                    <a:pt x="7894" y="6556"/>
                  </a:lnTo>
                  <a:lnTo>
                    <a:pt x="7894" y="6274"/>
                  </a:lnTo>
                  <a:close/>
                  <a:moveTo>
                    <a:pt x="7189" y="1"/>
                  </a:moveTo>
                  <a:lnTo>
                    <a:pt x="6978" y="71"/>
                  </a:lnTo>
                  <a:lnTo>
                    <a:pt x="6696" y="353"/>
                  </a:lnTo>
                  <a:lnTo>
                    <a:pt x="6485" y="494"/>
                  </a:lnTo>
                  <a:lnTo>
                    <a:pt x="6344" y="706"/>
                  </a:lnTo>
                  <a:lnTo>
                    <a:pt x="6203" y="1199"/>
                  </a:lnTo>
                  <a:lnTo>
                    <a:pt x="6132" y="1692"/>
                  </a:lnTo>
                  <a:lnTo>
                    <a:pt x="6062" y="2256"/>
                  </a:lnTo>
                  <a:lnTo>
                    <a:pt x="5921" y="2891"/>
                  </a:lnTo>
                  <a:lnTo>
                    <a:pt x="5780" y="3384"/>
                  </a:lnTo>
                  <a:lnTo>
                    <a:pt x="5568" y="3877"/>
                  </a:lnTo>
                  <a:lnTo>
                    <a:pt x="5357" y="4089"/>
                  </a:lnTo>
                  <a:lnTo>
                    <a:pt x="5145" y="4300"/>
                  </a:lnTo>
                  <a:lnTo>
                    <a:pt x="4581" y="4582"/>
                  </a:lnTo>
                  <a:lnTo>
                    <a:pt x="4018" y="4864"/>
                  </a:lnTo>
                  <a:lnTo>
                    <a:pt x="2819" y="5217"/>
                  </a:lnTo>
                  <a:lnTo>
                    <a:pt x="2255" y="5428"/>
                  </a:lnTo>
                  <a:lnTo>
                    <a:pt x="1692" y="5710"/>
                  </a:lnTo>
                  <a:lnTo>
                    <a:pt x="1128" y="6062"/>
                  </a:lnTo>
                  <a:lnTo>
                    <a:pt x="634" y="6626"/>
                  </a:lnTo>
                  <a:lnTo>
                    <a:pt x="282" y="7190"/>
                  </a:lnTo>
                  <a:lnTo>
                    <a:pt x="71" y="7825"/>
                  </a:lnTo>
                  <a:lnTo>
                    <a:pt x="0" y="8459"/>
                  </a:lnTo>
                  <a:lnTo>
                    <a:pt x="0" y="9093"/>
                  </a:lnTo>
                  <a:lnTo>
                    <a:pt x="71" y="9375"/>
                  </a:lnTo>
                  <a:lnTo>
                    <a:pt x="211" y="9587"/>
                  </a:lnTo>
                  <a:lnTo>
                    <a:pt x="352" y="9869"/>
                  </a:lnTo>
                  <a:lnTo>
                    <a:pt x="564" y="10010"/>
                  </a:lnTo>
                  <a:lnTo>
                    <a:pt x="846" y="10151"/>
                  </a:lnTo>
                  <a:lnTo>
                    <a:pt x="1128" y="10221"/>
                  </a:lnTo>
                  <a:lnTo>
                    <a:pt x="1903" y="10221"/>
                  </a:lnTo>
                  <a:lnTo>
                    <a:pt x="1339" y="10644"/>
                  </a:lnTo>
                  <a:lnTo>
                    <a:pt x="916" y="10926"/>
                  </a:lnTo>
                  <a:lnTo>
                    <a:pt x="564" y="11278"/>
                  </a:lnTo>
                  <a:lnTo>
                    <a:pt x="282" y="11701"/>
                  </a:lnTo>
                  <a:lnTo>
                    <a:pt x="141" y="12054"/>
                  </a:lnTo>
                  <a:lnTo>
                    <a:pt x="141" y="12195"/>
                  </a:lnTo>
                  <a:lnTo>
                    <a:pt x="211" y="12406"/>
                  </a:lnTo>
                  <a:lnTo>
                    <a:pt x="282" y="12547"/>
                  </a:lnTo>
                  <a:lnTo>
                    <a:pt x="493" y="12758"/>
                  </a:lnTo>
                  <a:lnTo>
                    <a:pt x="775" y="12899"/>
                  </a:lnTo>
                  <a:lnTo>
                    <a:pt x="1057" y="12970"/>
                  </a:lnTo>
                  <a:lnTo>
                    <a:pt x="1269" y="12899"/>
                  </a:lnTo>
                  <a:lnTo>
                    <a:pt x="1410" y="12829"/>
                  </a:lnTo>
                  <a:lnTo>
                    <a:pt x="1551" y="12688"/>
                  </a:lnTo>
                  <a:lnTo>
                    <a:pt x="1692" y="12547"/>
                  </a:lnTo>
                  <a:lnTo>
                    <a:pt x="1903" y="12054"/>
                  </a:lnTo>
                  <a:lnTo>
                    <a:pt x="2044" y="11560"/>
                  </a:lnTo>
                  <a:lnTo>
                    <a:pt x="2115" y="10996"/>
                  </a:lnTo>
                  <a:lnTo>
                    <a:pt x="2185" y="10573"/>
                  </a:lnTo>
                  <a:lnTo>
                    <a:pt x="2326" y="10292"/>
                  </a:lnTo>
                  <a:lnTo>
                    <a:pt x="2467" y="10714"/>
                  </a:lnTo>
                  <a:lnTo>
                    <a:pt x="2678" y="11067"/>
                  </a:lnTo>
                  <a:lnTo>
                    <a:pt x="3031" y="11278"/>
                  </a:lnTo>
                  <a:lnTo>
                    <a:pt x="3313" y="11490"/>
                  </a:lnTo>
                  <a:lnTo>
                    <a:pt x="4088" y="11490"/>
                  </a:lnTo>
                  <a:lnTo>
                    <a:pt x="4511" y="11419"/>
                  </a:lnTo>
                  <a:lnTo>
                    <a:pt x="4863" y="11208"/>
                  </a:lnTo>
                  <a:lnTo>
                    <a:pt x="4581" y="11772"/>
                  </a:lnTo>
                  <a:lnTo>
                    <a:pt x="4300" y="12265"/>
                  </a:lnTo>
                  <a:lnTo>
                    <a:pt x="4018" y="12829"/>
                  </a:lnTo>
                  <a:lnTo>
                    <a:pt x="3947" y="13393"/>
                  </a:lnTo>
                  <a:lnTo>
                    <a:pt x="3947" y="13534"/>
                  </a:lnTo>
                  <a:lnTo>
                    <a:pt x="4018" y="13675"/>
                  </a:lnTo>
                  <a:lnTo>
                    <a:pt x="4159" y="13816"/>
                  </a:lnTo>
                  <a:lnTo>
                    <a:pt x="4370" y="13816"/>
                  </a:lnTo>
                  <a:lnTo>
                    <a:pt x="4722" y="13675"/>
                  </a:lnTo>
                  <a:lnTo>
                    <a:pt x="5145" y="13534"/>
                  </a:lnTo>
                  <a:lnTo>
                    <a:pt x="5357" y="13322"/>
                  </a:lnTo>
                  <a:lnTo>
                    <a:pt x="5498" y="13040"/>
                  </a:lnTo>
                  <a:lnTo>
                    <a:pt x="5568" y="12688"/>
                  </a:lnTo>
                  <a:lnTo>
                    <a:pt x="5568" y="12336"/>
                  </a:lnTo>
                  <a:lnTo>
                    <a:pt x="5427" y="11631"/>
                  </a:lnTo>
                  <a:lnTo>
                    <a:pt x="5427" y="11278"/>
                  </a:lnTo>
                  <a:lnTo>
                    <a:pt x="5498" y="10996"/>
                  </a:lnTo>
                  <a:lnTo>
                    <a:pt x="5709" y="11419"/>
                  </a:lnTo>
                  <a:lnTo>
                    <a:pt x="6062" y="11772"/>
                  </a:lnTo>
                  <a:lnTo>
                    <a:pt x="6485" y="12054"/>
                  </a:lnTo>
                  <a:lnTo>
                    <a:pt x="6978" y="12265"/>
                  </a:lnTo>
                  <a:lnTo>
                    <a:pt x="7471" y="12336"/>
                  </a:lnTo>
                  <a:lnTo>
                    <a:pt x="8035" y="12336"/>
                  </a:lnTo>
                  <a:lnTo>
                    <a:pt x="8529" y="12265"/>
                  </a:lnTo>
                  <a:lnTo>
                    <a:pt x="8951" y="12054"/>
                  </a:lnTo>
                  <a:lnTo>
                    <a:pt x="9374" y="11701"/>
                  </a:lnTo>
                  <a:lnTo>
                    <a:pt x="9656" y="11278"/>
                  </a:lnTo>
                  <a:lnTo>
                    <a:pt x="9797" y="10855"/>
                  </a:lnTo>
                  <a:lnTo>
                    <a:pt x="9797" y="10362"/>
                  </a:lnTo>
                  <a:lnTo>
                    <a:pt x="9797" y="9869"/>
                  </a:lnTo>
                  <a:lnTo>
                    <a:pt x="9656" y="9375"/>
                  </a:lnTo>
                  <a:lnTo>
                    <a:pt x="9445" y="8318"/>
                  </a:lnTo>
                  <a:lnTo>
                    <a:pt x="9092" y="6979"/>
                  </a:lnTo>
                  <a:lnTo>
                    <a:pt x="8881" y="6274"/>
                  </a:lnTo>
                  <a:lnTo>
                    <a:pt x="8599" y="5499"/>
                  </a:lnTo>
                  <a:lnTo>
                    <a:pt x="8247" y="4794"/>
                  </a:lnTo>
                  <a:lnTo>
                    <a:pt x="7894" y="4159"/>
                  </a:lnTo>
                  <a:lnTo>
                    <a:pt x="7401" y="3595"/>
                  </a:lnTo>
                  <a:lnTo>
                    <a:pt x="7119" y="3384"/>
                  </a:lnTo>
                  <a:lnTo>
                    <a:pt x="6837" y="3243"/>
                  </a:lnTo>
                  <a:lnTo>
                    <a:pt x="7119" y="2820"/>
                  </a:lnTo>
                  <a:lnTo>
                    <a:pt x="7330" y="2256"/>
                  </a:lnTo>
                  <a:lnTo>
                    <a:pt x="7542" y="1622"/>
                  </a:lnTo>
                  <a:lnTo>
                    <a:pt x="7612" y="988"/>
                  </a:lnTo>
                  <a:lnTo>
                    <a:pt x="7612" y="424"/>
                  </a:lnTo>
                  <a:lnTo>
                    <a:pt x="7612" y="212"/>
                  </a:lnTo>
                  <a:lnTo>
                    <a:pt x="7471" y="71"/>
                  </a:lnTo>
                  <a:lnTo>
                    <a:pt x="7330" y="1"/>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8"/>
            <p:cNvSpPr/>
            <p:nvPr/>
          </p:nvSpPr>
          <p:spPr>
            <a:xfrm>
              <a:off x="1750550" y="2135900"/>
              <a:ext cx="260825" cy="227350"/>
            </a:xfrm>
            <a:custGeom>
              <a:avLst/>
              <a:gdLst/>
              <a:ahLst/>
              <a:cxnLst/>
              <a:rect l="l" t="t" r="r" b="b"/>
              <a:pathLst>
                <a:path w="10433" h="9094" extrusionOk="0">
                  <a:moveTo>
                    <a:pt x="7049" y="1199"/>
                  </a:moveTo>
                  <a:lnTo>
                    <a:pt x="7472" y="1340"/>
                  </a:lnTo>
                  <a:lnTo>
                    <a:pt x="7895" y="1481"/>
                  </a:lnTo>
                  <a:lnTo>
                    <a:pt x="8247" y="1692"/>
                  </a:lnTo>
                  <a:lnTo>
                    <a:pt x="8529" y="2045"/>
                  </a:lnTo>
                  <a:lnTo>
                    <a:pt x="8670" y="2397"/>
                  </a:lnTo>
                  <a:lnTo>
                    <a:pt x="8811" y="2820"/>
                  </a:lnTo>
                  <a:lnTo>
                    <a:pt x="8600" y="2397"/>
                  </a:lnTo>
                  <a:lnTo>
                    <a:pt x="8318" y="2115"/>
                  </a:lnTo>
                  <a:lnTo>
                    <a:pt x="8106" y="1904"/>
                  </a:lnTo>
                  <a:lnTo>
                    <a:pt x="7895" y="1833"/>
                  </a:lnTo>
                  <a:lnTo>
                    <a:pt x="7684" y="1833"/>
                  </a:lnTo>
                  <a:lnTo>
                    <a:pt x="7402" y="1904"/>
                  </a:lnTo>
                  <a:lnTo>
                    <a:pt x="6908" y="1904"/>
                  </a:lnTo>
                  <a:lnTo>
                    <a:pt x="6767" y="1974"/>
                  </a:lnTo>
                  <a:lnTo>
                    <a:pt x="6062" y="2186"/>
                  </a:lnTo>
                  <a:lnTo>
                    <a:pt x="5287" y="2397"/>
                  </a:lnTo>
                  <a:lnTo>
                    <a:pt x="4794" y="2538"/>
                  </a:lnTo>
                  <a:lnTo>
                    <a:pt x="4512" y="2468"/>
                  </a:lnTo>
                  <a:lnTo>
                    <a:pt x="4441" y="2397"/>
                  </a:lnTo>
                  <a:lnTo>
                    <a:pt x="4441" y="2327"/>
                  </a:lnTo>
                  <a:lnTo>
                    <a:pt x="4653" y="2115"/>
                  </a:lnTo>
                  <a:lnTo>
                    <a:pt x="4935" y="1904"/>
                  </a:lnTo>
                  <a:lnTo>
                    <a:pt x="5640" y="1481"/>
                  </a:lnTo>
                  <a:lnTo>
                    <a:pt x="6203" y="1199"/>
                  </a:lnTo>
                  <a:close/>
                  <a:moveTo>
                    <a:pt x="6485" y="3525"/>
                  </a:moveTo>
                  <a:lnTo>
                    <a:pt x="6626" y="3666"/>
                  </a:lnTo>
                  <a:lnTo>
                    <a:pt x="6697" y="3877"/>
                  </a:lnTo>
                  <a:lnTo>
                    <a:pt x="6697" y="4018"/>
                  </a:lnTo>
                  <a:lnTo>
                    <a:pt x="6697" y="4159"/>
                  </a:lnTo>
                  <a:lnTo>
                    <a:pt x="6556" y="4582"/>
                  </a:lnTo>
                  <a:lnTo>
                    <a:pt x="6274" y="4864"/>
                  </a:lnTo>
                  <a:lnTo>
                    <a:pt x="5992" y="5146"/>
                  </a:lnTo>
                  <a:lnTo>
                    <a:pt x="5710" y="5357"/>
                  </a:lnTo>
                  <a:lnTo>
                    <a:pt x="5428" y="5428"/>
                  </a:lnTo>
                  <a:lnTo>
                    <a:pt x="5287" y="5357"/>
                  </a:lnTo>
                  <a:lnTo>
                    <a:pt x="5146" y="5287"/>
                  </a:lnTo>
                  <a:lnTo>
                    <a:pt x="5076" y="5005"/>
                  </a:lnTo>
                  <a:lnTo>
                    <a:pt x="5076" y="4723"/>
                  </a:lnTo>
                  <a:lnTo>
                    <a:pt x="5287" y="4512"/>
                  </a:lnTo>
                  <a:lnTo>
                    <a:pt x="5499" y="4300"/>
                  </a:lnTo>
                  <a:lnTo>
                    <a:pt x="5358" y="4512"/>
                  </a:lnTo>
                  <a:lnTo>
                    <a:pt x="5217" y="4794"/>
                  </a:lnTo>
                  <a:lnTo>
                    <a:pt x="5287" y="5005"/>
                  </a:lnTo>
                  <a:lnTo>
                    <a:pt x="5358" y="5217"/>
                  </a:lnTo>
                  <a:lnTo>
                    <a:pt x="5569" y="5217"/>
                  </a:lnTo>
                  <a:lnTo>
                    <a:pt x="5710" y="5076"/>
                  </a:lnTo>
                  <a:lnTo>
                    <a:pt x="6062" y="4512"/>
                  </a:lnTo>
                  <a:lnTo>
                    <a:pt x="6344" y="3948"/>
                  </a:lnTo>
                  <a:lnTo>
                    <a:pt x="6485" y="3525"/>
                  </a:lnTo>
                  <a:close/>
                  <a:moveTo>
                    <a:pt x="9164" y="5076"/>
                  </a:moveTo>
                  <a:lnTo>
                    <a:pt x="9093" y="5569"/>
                  </a:lnTo>
                  <a:lnTo>
                    <a:pt x="8952" y="5992"/>
                  </a:lnTo>
                  <a:lnTo>
                    <a:pt x="8741" y="6415"/>
                  </a:lnTo>
                  <a:lnTo>
                    <a:pt x="8459" y="6767"/>
                  </a:lnTo>
                  <a:lnTo>
                    <a:pt x="7965" y="7190"/>
                  </a:lnTo>
                  <a:lnTo>
                    <a:pt x="7402" y="7542"/>
                  </a:lnTo>
                  <a:lnTo>
                    <a:pt x="6838" y="7683"/>
                  </a:lnTo>
                  <a:lnTo>
                    <a:pt x="6485" y="7754"/>
                  </a:lnTo>
                  <a:lnTo>
                    <a:pt x="6203" y="7683"/>
                  </a:lnTo>
                  <a:lnTo>
                    <a:pt x="6838" y="6979"/>
                  </a:lnTo>
                  <a:lnTo>
                    <a:pt x="7543" y="6274"/>
                  </a:lnTo>
                  <a:lnTo>
                    <a:pt x="8388" y="5639"/>
                  </a:lnTo>
                  <a:lnTo>
                    <a:pt x="9164" y="5076"/>
                  </a:lnTo>
                  <a:close/>
                  <a:moveTo>
                    <a:pt x="4089" y="3031"/>
                  </a:moveTo>
                  <a:lnTo>
                    <a:pt x="4089" y="3313"/>
                  </a:lnTo>
                  <a:lnTo>
                    <a:pt x="4018" y="3595"/>
                  </a:lnTo>
                  <a:lnTo>
                    <a:pt x="3736" y="4230"/>
                  </a:lnTo>
                  <a:lnTo>
                    <a:pt x="3384" y="4935"/>
                  </a:lnTo>
                  <a:lnTo>
                    <a:pt x="2961" y="5710"/>
                  </a:lnTo>
                  <a:lnTo>
                    <a:pt x="2891" y="6062"/>
                  </a:lnTo>
                  <a:lnTo>
                    <a:pt x="2750" y="6415"/>
                  </a:lnTo>
                  <a:lnTo>
                    <a:pt x="2820" y="6697"/>
                  </a:lnTo>
                  <a:lnTo>
                    <a:pt x="2891" y="6979"/>
                  </a:lnTo>
                  <a:lnTo>
                    <a:pt x="3102" y="7190"/>
                  </a:lnTo>
                  <a:lnTo>
                    <a:pt x="3455" y="7331"/>
                  </a:lnTo>
                  <a:lnTo>
                    <a:pt x="3948" y="7402"/>
                  </a:lnTo>
                  <a:lnTo>
                    <a:pt x="4653" y="7472"/>
                  </a:lnTo>
                  <a:lnTo>
                    <a:pt x="3877" y="7895"/>
                  </a:lnTo>
                  <a:lnTo>
                    <a:pt x="3243" y="8036"/>
                  </a:lnTo>
                  <a:lnTo>
                    <a:pt x="2679" y="8106"/>
                  </a:lnTo>
                  <a:lnTo>
                    <a:pt x="2256" y="8036"/>
                  </a:lnTo>
                  <a:lnTo>
                    <a:pt x="1904" y="7824"/>
                  </a:lnTo>
                  <a:lnTo>
                    <a:pt x="1692" y="7542"/>
                  </a:lnTo>
                  <a:lnTo>
                    <a:pt x="1551" y="7190"/>
                  </a:lnTo>
                  <a:lnTo>
                    <a:pt x="1481" y="6767"/>
                  </a:lnTo>
                  <a:lnTo>
                    <a:pt x="1551" y="6344"/>
                  </a:lnTo>
                  <a:lnTo>
                    <a:pt x="1692" y="5851"/>
                  </a:lnTo>
                  <a:lnTo>
                    <a:pt x="1833" y="5357"/>
                  </a:lnTo>
                  <a:lnTo>
                    <a:pt x="2115" y="4864"/>
                  </a:lnTo>
                  <a:lnTo>
                    <a:pt x="2397" y="4441"/>
                  </a:lnTo>
                  <a:lnTo>
                    <a:pt x="2750" y="4018"/>
                  </a:lnTo>
                  <a:lnTo>
                    <a:pt x="3173" y="3595"/>
                  </a:lnTo>
                  <a:lnTo>
                    <a:pt x="3595" y="3313"/>
                  </a:lnTo>
                  <a:lnTo>
                    <a:pt x="4089" y="3031"/>
                  </a:lnTo>
                  <a:close/>
                  <a:moveTo>
                    <a:pt x="6697" y="1"/>
                  </a:moveTo>
                  <a:lnTo>
                    <a:pt x="6203" y="71"/>
                  </a:lnTo>
                  <a:lnTo>
                    <a:pt x="5780" y="142"/>
                  </a:lnTo>
                  <a:lnTo>
                    <a:pt x="5358" y="353"/>
                  </a:lnTo>
                  <a:lnTo>
                    <a:pt x="4935" y="635"/>
                  </a:lnTo>
                  <a:lnTo>
                    <a:pt x="4723" y="776"/>
                  </a:lnTo>
                  <a:lnTo>
                    <a:pt x="4582" y="987"/>
                  </a:lnTo>
                  <a:lnTo>
                    <a:pt x="4371" y="1410"/>
                  </a:lnTo>
                  <a:lnTo>
                    <a:pt x="4159" y="1833"/>
                  </a:lnTo>
                  <a:lnTo>
                    <a:pt x="4089" y="2045"/>
                  </a:lnTo>
                  <a:lnTo>
                    <a:pt x="3948" y="2186"/>
                  </a:lnTo>
                  <a:lnTo>
                    <a:pt x="3595" y="2468"/>
                  </a:lnTo>
                  <a:lnTo>
                    <a:pt x="3173" y="2679"/>
                  </a:lnTo>
                  <a:lnTo>
                    <a:pt x="2679" y="2820"/>
                  </a:lnTo>
                  <a:lnTo>
                    <a:pt x="2186" y="3172"/>
                  </a:lnTo>
                  <a:lnTo>
                    <a:pt x="1410" y="3807"/>
                  </a:lnTo>
                  <a:lnTo>
                    <a:pt x="988" y="4230"/>
                  </a:lnTo>
                  <a:lnTo>
                    <a:pt x="706" y="4582"/>
                  </a:lnTo>
                  <a:lnTo>
                    <a:pt x="424" y="5076"/>
                  </a:lnTo>
                  <a:lnTo>
                    <a:pt x="212" y="5498"/>
                  </a:lnTo>
                  <a:lnTo>
                    <a:pt x="71" y="5992"/>
                  </a:lnTo>
                  <a:lnTo>
                    <a:pt x="1" y="6556"/>
                  </a:lnTo>
                  <a:lnTo>
                    <a:pt x="71" y="7261"/>
                  </a:lnTo>
                  <a:lnTo>
                    <a:pt x="212" y="7754"/>
                  </a:lnTo>
                  <a:lnTo>
                    <a:pt x="424" y="8177"/>
                  </a:lnTo>
                  <a:lnTo>
                    <a:pt x="635" y="8529"/>
                  </a:lnTo>
                  <a:lnTo>
                    <a:pt x="917" y="8811"/>
                  </a:lnTo>
                  <a:lnTo>
                    <a:pt x="1270" y="8952"/>
                  </a:lnTo>
                  <a:lnTo>
                    <a:pt x="1692" y="9023"/>
                  </a:lnTo>
                  <a:lnTo>
                    <a:pt x="2045" y="9093"/>
                  </a:lnTo>
                  <a:lnTo>
                    <a:pt x="2961" y="9023"/>
                  </a:lnTo>
                  <a:lnTo>
                    <a:pt x="3877" y="8811"/>
                  </a:lnTo>
                  <a:lnTo>
                    <a:pt x="5640" y="8388"/>
                  </a:lnTo>
                  <a:lnTo>
                    <a:pt x="6485" y="8388"/>
                  </a:lnTo>
                  <a:lnTo>
                    <a:pt x="7261" y="8459"/>
                  </a:lnTo>
                  <a:lnTo>
                    <a:pt x="7613" y="8529"/>
                  </a:lnTo>
                  <a:lnTo>
                    <a:pt x="8036" y="8459"/>
                  </a:lnTo>
                  <a:lnTo>
                    <a:pt x="8529" y="8247"/>
                  </a:lnTo>
                  <a:lnTo>
                    <a:pt x="9023" y="7965"/>
                  </a:lnTo>
                  <a:lnTo>
                    <a:pt x="9446" y="7472"/>
                  </a:lnTo>
                  <a:lnTo>
                    <a:pt x="9798" y="6979"/>
                  </a:lnTo>
                  <a:lnTo>
                    <a:pt x="10150" y="6415"/>
                  </a:lnTo>
                  <a:lnTo>
                    <a:pt x="10362" y="5851"/>
                  </a:lnTo>
                  <a:lnTo>
                    <a:pt x="10432" y="5217"/>
                  </a:lnTo>
                  <a:lnTo>
                    <a:pt x="10432" y="4582"/>
                  </a:lnTo>
                  <a:lnTo>
                    <a:pt x="10362" y="4018"/>
                  </a:lnTo>
                  <a:lnTo>
                    <a:pt x="10080" y="3384"/>
                  </a:lnTo>
                  <a:lnTo>
                    <a:pt x="10150" y="2891"/>
                  </a:lnTo>
                  <a:lnTo>
                    <a:pt x="10080" y="2468"/>
                  </a:lnTo>
                  <a:lnTo>
                    <a:pt x="10009" y="1974"/>
                  </a:lnTo>
                  <a:lnTo>
                    <a:pt x="9798" y="1622"/>
                  </a:lnTo>
                  <a:lnTo>
                    <a:pt x="9516" y="1199"/>
                  </a:lnTo>
                  <a:lnTo>
                    <a:pt x="9234" y="917"/>
                  </a:lnTo>
                  <a:lnTo>
                    <a:pt x="8882" y="635"/>
                  </a:lnTo>
                  <a:lnTo>
                    <a:pt x="8459" y="424"/>
                  </a:lnTo>
                  <a:lnTo>
                    <a:pt x="8036" y="212"/>
                  </a:lnTo>
                  <a:lnTo>
                    <a:pt x="7613" y="71"/>
                  </a:lnTo>
                  <a:lnTo>
                    <a:pt x="7120" y="1"/>
                  </a:lnTo>
                  <a:close/>
                </a:path>
              </a:pathLst>
            </a:custGeom>
            <a:solidFill>
              <a:srgbClr val="DDA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8"/>
            <p:cNvSpPr/>
            <p:nvPr/>
          </p:nvSpPr>
          <p:spPr>
            <a:xfrm>
              <a:off x="1133825" y="238125"/>
              <a:ext cx="246725" cy="246700"/>
            </a:xfrm>
            <a:custGeom>
              <a:avLst/>
              <a:gdLst/>
              <a:ahLst/>
              <a:cxnLst/>
              <a:rect l="l" t="t" r="r" b="b"/>
              <a:pathLst>
                <a:path w="9869" h="9868" extrusionOk="0">
                  <a:moveTo>
                    <a:pt x="4652" y="564"/>
                  </a:moveTo>
                  <a:lnTo>
                    <a:pt x="4934" y="634"/>
                  </a:lnTo>
                  <a:lnTo>
                    <a:pt x="5216" y="775"/>
                  </a:lnTo>
                  <a:lnTo>
                    <a:pt x="5428" y="987"/>
                  </a:lnTo>
                  <a:lnTo>
                    <a:pt x="5569" y="1198"/>
                  </a:lnTo>
                  <a:lnTo>
                    <a:pt x="5639" y="1480"/>
                  </a:lnTo>
                  <a:lnTo>
                    <a:pt x="5639" y="1762"/>
                  </a:lnTo>
                  <a:lnTo>
                    <a:pt x="5639" y="2044"/>
                  </a:lnTo>
                  <a:lnTo>
                    <a:pt x="5428" y="2608"/>
                  </a:lnTo>
                  <a:lnTo>
                    <a:pt x="4934" y="3736"/>
                  </a:lnTo>
                  <a:lnTo>
                    <a:pt x="4793" y="4229"/>
                  </a:lnTo>
                  <a:lnTo>
                    <a:pt x="4723" y="4370"/>
                  </a:lnTo>
                  <a:lnTo>
                    <a:pt x="4793" y="4511"/>
                  </a:lnTo>
                  <a:lnTo>
                    <a:pt x="3807" y="3877"/>
                  </a:lnTo>
                  <a:lnTo>
                    <a:pt x="2961" y="3172"/>
                  </a:lnTo>
                  <a:lnTo>
                    <a:pt x="2749" y="2960"/>
                  </a:lnTo>
                  <a:lnTo>
                    <a:pt x="2608" y="2749"/>
                  </a:lnTo>
                  <a:lnTo>
                    <a:pt x="2538" y="2467"/>
                  </a:lnTo>
                  <a:lnTo>
                    <a:pt x="2538" y="2255"/>
                  </a:lnTo>
                  <a:lnTo>
                    <a:pt x="2608" y="1974"/>
                  </a:lnTo>
                  <a:lnTo>
                    <a:pt x="2679" y="1762"/>
                  </a:lnTo>
                  <a:lnTo>
                    <a:pt x="2961" y="1339"/>
                  </a:lnTo>
                  <a:lnTo>
                    <a:pt x="3384" y="916"/>
                  </a:lnTo>
                  <a:lnTo>
                    <a:pt x="3877" y="705"/>
                  </a:lnTo>
                  <a:lnTo>
                    <a:pt x="4371" y="564"/>
                  </a:lnTo>
                  <a:close/>
                  <a:moveTo>
                    <a:pt x="8106" y="2749"/>
                  </a:moveTo>
                  <a:lnTo>
                    <a:pt x="8318" y="2819"/>
                  </a:lnTo>
                  <a:lnTo>
                    <a:pt x="8529" y="2890"/>
                  </a:lnTo>
                  <a:lnTo>
                    <a:pt x="8670" y="2960"/>
                  </a:lnTo>
                  <a:lnTo>
                    <a:pt x="8811" y="3172"/>
                  </a:lnTo>
                  <a:lnTo>
                    <a:pt x="8952" y="3454"/>
                  </a:lnTo>
                  <a:lnTo>
                    <a:pt x="9022" y="3806"/>
                  </a:lnTo>
                  <a:lnTo>
                    <a:pt x="9093" y="4300"/>
                  </a:lnTo>
                  <a:lnTo>
                    <a:pt x="9022" y="4652"/>
                  </a:lnTo>
                  <a:lnTo>
                    <a:pt x="8882" y="5004"/>
                  </a:lnTo>
                  <a:lnTo>
                    <a:pt x="8741" y="5216"/>
                  </a:lnTo>
                  <a:lnTo>
                    <a:pt x="8459" y="5357"/>
                  </a:lnTo>
                  <a:lnTo>
                    <a:pt x="8177" y="5498"/>
                  </a:lnTo>
                  <a:lnTo>
                    <a:pt x="7190" y="5498"/>
                  </a:lnTo>
                  <a:lnTo>
                    <a:pt x="6837" y="5357"/>
                  </a:lnTo>
                  <a:lnTo>
                    <a:pt x="6556" y="5286"/>
                  </a:lnTo>
                  <a:lnTo>
                    <a:pt x="6274" y="5075"/>
                  </a:lnTo>
                  <a:lnTo>
                    <a:pt x="6133" y="4863"/>
                  </a:lnTo>
                  <a:lnTo>
                    <a:pt x="5992" y="4652"/>
                  </a:lnTo>
                  <a:lnTo>
                    <a:pt x="5921" y="4441"/>
                  </a:lnTo>
                  <a:lnTo>
                    <a:pt x="5992" y="4159"/>
                  </a:lnTo>
                  <a:lnTo>
                    <a:pt x="6767" y="3454"/>
                  </a:lnTo>
                  <a:lnTo>
                    <a:pt x="7260" y="3101"/>
                  </a:lnTo>
                  <a:lnTo>
                    <a:pt x="7683" y="2890"/>
                  </a:lnTo>
                  <a:lnTo>
                    <a:pt x="8106" y="2749"/>
                  </a:lnTo>
                  <a:close/>
                  <a:moveTo>
                    <a:pt x="3384" y="5357"/>
                  </a:moveTo>
                  <a:lnTo>
                    <a:pt x="4300" y="5427"/>
                  </a:lnTo>
                  <a:lnTo>
                    <a:pt x="4089" y="6273"/>
                  </a:lnTo>
                  <a:lnTo>
                    <a:pt x="3948" y="6837"/>
                  </a:lnTo>
                  <a:lnTo>
                    <a:pt x="3736" y="7401"/>
                  </a:lnTo>
                  <a:lnTo>
                    <a:pt x="3454" y="7965"/>
                  </a:lnTo>
                  <a:lnTo>
                    <a:pt x="3102" y="8388"/>
                  </a:lnTo>
                  <a:lnTo>
                    <a:pt x="2961" y="8599"/>
                  </a:lnTo>
                  <a:lnTo>
                    <a:pt x="2749" y="8740"/>
                  </a:lnTo>
                  <a:lnTo>
                    <a:pt x="2538" y="8811"/>
                  </a:lnTo>
                  <a:lnTo>
                    <a:pt x="2327" y="8811"/>
                  </a:lnTo>
                  <a:lnTo>
                    <a:pt x="1904" y="8740"/>
                  </a:lnTo>
                  <a:lnTo>
                    <a:pt x="1551" y="8599"/>
                  </a:lnTo>
                  <a:lnTo>
                    <a:pt x="1340" y="8317"/>
                  </a:lnTo>
                  <a:lnTo>
                    <a:pt x="1128" y="8035"/>
                  </a:lnTo>
                  <a:lnTo>
                    <a:pt x="1058" y="7683"/>
                  </a:lnTo>
                  <a:lnTo>
                    <a:pt x="987" y="7260"/>
                  </a:lnTo>
                  <a:lnTo>
                    <a:pt x="987" y="6907"/>
                  </a:lnTo>
                  <a:lnTo>
                    <a:pt x="1058" y="6485"/>
                  </a:lnTo>
                  <a:lnTo>
                    <a:pt x="1128" y="6203"/>
                  </a:lnTo>
                  <a:lnTo>
                    <a:pt x="1269" y="6062"/>
                  </a:lnTo>
                  <a:lnTo>
                    <a:pt x="1410" y="5850"/>
                  </a:lnTo>
                  <a:lnTo>
                    <a:pt x="1551" y="5709"/>
                  </a:lnTo>
                  <a:lnTo>
                    <a:pt x="1974" y="5498"/>
                  </a:lnTo>
                  <a:lnTo>
                    <a:pt x="2397" y="5427"/>
                  </a:lnTo>
                  <a:lnTo>
                    <a:pt x="2890" y="5357"/>
                  </a:lnTo>
                  <a:close/>
                  <a:moveTo>
                    <a:pt x="5992" y="5780"/>
                  </a:moveTo>
                  <a:lnTo>
                    <a:pt x="6203" y="5850"/>
                  </a:lnTo>
                  <a:lnTo>
                    <a:pt x="6485" y="5991"/>
                  </a:lnTo>
                  <a:lnTo>
                    <a:pt x="7331" y="6414"/>
                  </a:lnTo>
                  <a:lnTo>
                    <a:pt x="8036" y="6907"/>
                  </a:lnTo>
                  <a:lnTo>
                    <a:pt x="8318" y="7119"/>
                  </a:lnTo>
                  <a:lnTo>
                    <a:pt x="8388" y="7330"/>
                  </a:lnTo>
                  <a:lnTo>
                    <a:pt x="8388" y="7471"/>
                  </a:lnTo>
                  <a:lnTo>
                    <a:pt x="8318" y="7683"/>
                  </a:lnTo>
                  <a:lnTo>
                    <a:pt x="8106" y="7965"/>
                  </a:lnTo>
                  <a:lnTo>
                    <a:pt x="7895" y="8176"/>
                  </a:lnTo>
                  <a:lnTo>
                    <a:pt x="7260" y="8599"/>
                  </a:lnTo>
                  <a:lnTo>
                    <a:pt x="6908" y="8740"/>
                  </a:lnTo>
                  <a:lnTo>
                    <a:pt x="6556" y="8881"/>
                  </a:lnTo>
                  <a:lnTo>
                    <a:pt x="6203" y="8952"/>
                  </a:lnTo>
                  <a:lnTo>
                    <a:pt x="5498" y="8952"/>
                  </a:lnTo>
                  <a:lnTo>
                    <a:pt x="5216" y="8811"/>
                  </a:lnTo>
                  <a:lnTo>
                    <a:pt x="5005" y="8529"/>
                  </a:lnTo>
                  <a:lnTo>
                    <a:pt x="4864" y="8247"/>
                  </a:lnTo>
                  <a:lnTo>
                    <a:pt x="4793" y="7753"/>
                  </a:lnTo>
                  <a:lnTo>
                    <a:pt x="4723" y="7189"/>
                  </a:lnTo>
                  <a:lnTo>
                    <a:pt x="4864" y="6696"/>
                  </a:lnTo>
                  <a:lnTo>
                    <a:pt x="4934" y="6344"/>
                  </a:lnTo>
                  <a:lnTo>
                    <a:pt x="5005" y="5991"/>
                  </a:lnTo>
                  <a:lnTo>
                    <a:pt x="5075" y="5850"/>
                  </a:lnTo>
                  <a:lnTo>
                    <a:pt x="5287" y="5780"/>
                  </a:lnTo>
                  <a:close/>
                  <a:moveTo>
                    <a:pt x="4723" y="0"/>
                  </a:moveTo>
                  <a:lnTo>
                    <a:pt x="4089" y="70"/>
                  </a:lnTo>
                  <a:lnTo>
                    <a:pt x="3384" y="352"/>
                  </a:lnTo>
                  <a:lnTo>
                    <a:pt x="2820" y="705"/>
                  </a:lnTo>
                  <a:lnTo>
                    <a:pt x="2256" y="1198"/>
                  </a:lnTo>
                  <a:lnTo>
                    <a:pt x="1904" y="1762"/>
                  </a:lnTo>
                  <a:lnTo>
                    <a:pt x="1763" y="2044"/>
                  </a:lnTo>
                  <a:lnTo>
                    <a:pt x="1622" y="2326"/>
                  </a:lnTo>
                  <a:lnTo>
                    <a:pt x="1622" y="2678"/>
                  </a:lnTo>
                  <a:lnTo>
                    <a:pt x="1622" y="2960"/>
                  </a:lnTo>
                  <a:lnTo>
                    <a:pt x="1763" y="3242"/>
                  </a:lnTo>
                  <a:lnTo>
                    <a:pt x="1904" y="3524"/>
                  </a:lnTo>
                  <a:lnTo>
                    <a:pt x="2115" y="3806"/>
                  </a:lnTo>
                  <a:lnTo>
                    <a:pt x="2467" y="4088"/>
                  </a:lnTo>
                  <a:lnTo>
                    <a:pt x="2890" y="4300"/>
                  </a:lnTo>
                  <a:lnTo>
                    <a:pt x="3384" y="4511"/>
                  </a:lnTo>
                  <a:lnTo>
                    <a:pt x="4018" y="4722"/>
                  </a:lnTo>
                  <a:lnTo>
                    <a:pt x="4723" y="4863"/>
                  </a:lnTo>
                  <a:lnTo>
                    <a:pt x="4582" y="5004"/>
                  </a:lnTo>
                  <a:lnTo>
                    <a:pt x="4371" y="5075"/>
                  </a:lnTo>
                  <a:lnTo>
                    <a:pt x="3877" y="5075"/>
                  </a:lnTo>
                  <a:lnTo>
                    <a:pt x="2538" y="4863"/>
                  </a:lnTo>
                  <a:lnTo>
                    <a:pt x="1833" y="4793"/>
                  </a:lnTo>
                  <a:lnTo>
                    <a:pt x="1481" y="4863"/>
                  </a:lnTo>
                  <a:lnTo>
                    <a:pt x="1128" y="5004"/>
                  </a:lnTo>
                  <a:lnTo>
                    <a:pt x="846" y="5145"/>
                  </a:lnTo>
                  <a:lnTo>
                    <a:pt x="564" y="5427"/>
                  </a:lnTo>
                  <a:lnTo>
                    <a:pt x="283" y="5780"/>
                  </a:lnTo>
                  <a:lnTo>
                    <a:pt x="142" y="6273"/>
                  </a:lnTo>
                  <a:lnTo>
                    <a:pt x="71" y="6626"/>
                  </a:lnTo>
                  <a:lnTo>
                    <a:pt x="1" y="7048"/>
                  </a:lnTo>
                  <a:lnTo>
                    <a:pt x="71" y="7401"/>
                  </a:lnTo>
                  <a:lnTo>
                    <a:pt x="142" y="7753"/>
                  </a:lnTo>
                  <a:lnTo>
                    <a:pt x="212" y="8176"/>
                  </a:lnTo>
                  <a:lnTo>
                    <a:pt x="423" y="8529"/>
                  </a:lnTo>
                  <a:lnTo>
                    <a:pt x="564" y="8811"/>
                  </a:lnTo>
                  <a:lnTo>
                    <a:pt x="846" y="9163"/>
                  </a:lnTo>
                  <a:lnTo>
                    <a:pt x="1058" y="9374"/>
                  </a:lnTo>
                  <a:lnTo>
                    <a:pt x="1340" y="9586"/>
                  </a:lnTo>
                  <a:lnTo>
                    <a:pt x="1692" y="9727"/>
                  </a:lnTo>
                  <a:lnTo>
                    <a:pt x="1974" y="9868"/>
                  </a:lnTo>
                  <a:lnTo>
                    <a:pt x="2327" y="9868"/>
                  </a:lnTo>
                  <a:lnTo>
                    <a:pt x="2679" y="9797"/>
                  </a:lnTo>
                  <a:lnTo>
                    <a:pt x="3102" y="9656"/>
                  </a:lnTo>
                  <a:lnTo>
                    <a:pt x="3454" y="9374"/>
                  </a:lnTo>
                  <a:lnTo>
                    <a:pt x="4089" y="8670"/>
                  </a:lnTo>
                  <a:lnTo>
                    <a:pt x="4089" y="8952"/>
                  </a:lnTo>
                  <a:lnTo>
                    <a:pt x="4159" y="9163"/>
                  </a:lnTo>
                  <a:lnTo>
                    <a:pt x="4300" y="9304"/>
                  </a:lnTo>
                  <a:lnTo>
                    <a:pt x="4371" y="9445"/>
                  </a:lnTo>
                  <a:lnTo>
                    <a:pt x="4793" y="9656"/>
                  </a:lnTo>
                  <a:lnTo>
                    <a:pt x="5216" y="9797"/>
                  </a:lnTo>
                  <a:lnTo>
                    <a:pt x="5780" y="9797"/>
                  </a:lnTo>
                  <a:lnTo>
                    <a:pt x="6344" y="9656"/>
                  </a:lnTo>
                  <a:lnTo>
                    <a:pt x="6908" y="9515"/>
                  </a:lnTo>
                  <a:lnTo>
                    <a:pt x="7472" y="9304"/>
                  </a:lnTo>
                  <a:lnTo>
                    <a:pt x="8036" y="9022"/>
                  </a:lnTo>
                  <a:lnTo>
                    <a:pt x="8529" y="8670"/>
                  </a:lnTo>
                  <a:lnTo>
                    <a:pt x="8882" y="8317"/>
                  </a:lnTo>
                  <a:lnTo>
                    <a:pt x="9163" y="7894"/>
                  </a:lnTo>
                  <a:lnTo>
                    <a:pt x="9304" y="7542"/>
                  </a:lnTo>
                  <a:lnTo>
                    <a:pt x="9304" y="7330"/>
                  </a:lnTo>
                  <a:lnTo>
                    <a:pt x="9234" y="7119"/>
                  </a:lnTo>
                  <a:lnTo>
                    <a:pt x="9163" y="6907"/>
                  </a:lnTo>
                  <a:lnTo>
                    <a:pt x="9022" y="6696"/>
                  </a:lnTo>
                  <a:lnTo>
                    <a:pt x="8811" y="6485"/>
                  </a:lnTo>
                  <a:lnTo>
                    <a:pt x="8529" y="6344"/>
                  </a:lnTo>
                  <a:lnTo>
                    <a:pt x="9022" y="6132"/>
                  </a:lnTo>
                  <a:lnTo>
                    <a:pt x="9375" y="5780"/>
                  </a:lnTo>
                  <a:lnTo>
                    <a:pt x="9586" y="5427"/>
                  </a:lnTo>
                  <a:lnTo>
                    <a:pt x="9798" y="5004"/>
                  </a:lnTo>
                  <a:lnTo>
                    <a:pt x="9868" y="4511"/>
                  </a:lnTo>
                  <a:lnTo>
                    <a:pt x="9868" y="4018"/>
                  </a:lnTo>
                  <a:lnTo>
                    <a:pt x="9727" y="3595"/>
                  </a:lnTo>
                  <a:lnTo>
                    <a:pt x="9586" y="3101"/>
                  </a:lnTo>
                  <a:lnTo>
                    <a:pt x="9375" y="2678"/>
                  </a:lnTo>
                  <a:lnTo>
                    <a:pt x="9093" y="2396"/>
                  </a:lnTo>
                  <a:lnTo>
                    <a:pt x="8741" y="2115"/>
                  </a:lnTo>
                  <a:lnTo>
                    <a:pt x="8318" y="1974"/>
                  </a:lnTo>
                  <a:lnTo>
                    <a:pt x="7895" y="1903"/>
                  </a:lnTo>
                  <a:lnTo>
                    <a:pt x="7401" y="2044"/>
                  </a:lnTo>
                  <a:lnTo>
                    <a:pt x="6908" y="2255"/>
                  </a:lnTo>
                  <a:lnTo>
                    <a:pt x="6344" y="2749"/>
                  </a:lnTo>
                  <a:lnTo>
                    <a:pt x="6415" y="2115"/>
                  </a:lnTo>
                  <a:lnTo>
                    <a:pt x="6415" y="1621"/>
                  </a:lnTo>
                  <a:lnTo>
                    <a:pt x="6344" y="1198"/>
                  </a:lnTo>
                  <a:lnTo>
                    <a:pt x="6203" y="846"/>
                  </a:lnTo>
                  <a:lnTo>
                    <a:pt x="6062" y="564"/>
                  </a:lnTo>
                  <a:lnTo>
                    <a:pt x="5851" y="352"/>
                  </a:lnTo>
                  <a:lnTo>
                    <a:pt x="5569" y="141"/>
                  </a:lnTo>
                  <a:lnTo>
                    <a:pt x="5357" y="70"/>
                  </a:lnTo>
                  <a:lnTo>
                    <a:pt x="5005" y="0"/>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1" name="Google Shape;441;p8"/>
            <p:cNvGrpSpPr/>
            <p:nvPr/>
          </p:nvGrpSpPr>
          <p:grpSpPr>
            <a:xfrm>
              <a:off x="1863325" y="2900650"/>
              <a:ext cx="206200" cy="244975"/>
              <a:chOff x="4157100" y="2900650"/>
              <a:chExt cx="206200" cy="244975"/>
            </a:xfrm>
          </p:grpSpPr>
          <p:sp>
            <p:nvSpPr>
              <p:cNvPr id="442" name="Google Shape;442;p8"/>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8"/>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8"/>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 name="Google Shape;445;p8"/>
            <p:cNvGrpSpPr/>
            <p:nvPr/>
          </p:nvGrpSpPr>
          <p:grpSpPr>
            <a:xfrm>
              <a:off x="1923250" y="773800"/>
              <a:ext cx="290750" cy="361250"/>
              <a:chOff x="4217025" y="773800"/>
              <a:chExt cx="290750" cy="361250"/>
            </a:xfrm>
          </p:grpSpPr>
          <p:sp>
            <p:nvSpPr>
              <p:cNvPr id="446" name="Google Shape;446;p8"/>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8"/>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8"/>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9" name="Google Shape;449;p8"/>
            <p:cNvGrpSpPr/>
            <p:nvPr/>
          </p:nvGrpSpPr>
          <p:grpSpPr>
            <a:xfrm>
              <a:off x="959375" y="2320925"/>
              <a:ext cx="149800" cy="299575"/>
              <a:chOff x="3253150" y="2320925"/>
              <a:chExt cx="149800" cy="299575"/>
            </a:xfrm>
          </p:grpSpPr>
          <p:sp>
            <p:nvSpPr>
              <p:cNvPr id="450" name="Google Shape;450;p8"/>
              <p:cNvSpPr/>
              <p:nvPr/>
            </p:nvSpPr>
            <p:spPr>
              <a:xfrm>
                <a:off x="3290150" y="2476000"/>
                <a:ext cx="112800" cy="144500"/>
              </a:xfrm>
              <a:custGeom>
                <a:avLst/>
                <a:gdLst/>
                <a:ahLst/>
                <a:cxnLst/>
                <a:rect l="l" t="t" r="r" b="b"/>
                <a:pathLst>
                  <a:path w="4512" h="5780" extrusionOk="0">
                    <a:moveTo>
                      <a:pt x="2397" y="1480"/>
                    </a:moveTo>
                    <a:lnTo>
                      <a:pt x="1622" y="2467"/>
                    </a:lnTo>
                    <a:lnTo>
                      <a:pt x="1199" y="3101"/>
                    </a:lnTo>
                    <a:lnTo>
                      <a:pt x="917" y="3665"/>
                    </a:lnTo>
                    <a:lnTo>
                      <a:pt x="1270" y="2749"/>
                    </a:lnTo>
                    <a:lnTo>
                      <a:pt x="1481" y="2397"/>
                    </a:lnTo>
                    <a:lnTo>
                      <a:pt x="1763" y="2044"/>
                    </a:lnTo>
                    <a:lnTo>
                      <a:pt x="2045" y="1762"/>
                    </a:lnTo>
                    <a:lnTo>
                      <a:pt x="2397" y="1480"/>
                    </a:lnTo>
                    <a:close/>
                    <a:moveTo>
                      <a:pt x="3455" y="1762"/>
                    </a:moveTo>
                    <a:lnTo>
                      <a:pt x="3384" y="2115"/>
                    </a:lnTo>
                    <a:lnTo>
                      <a:pt x="3173" y="2608"/>
                    </a:lnTo>
                    <a:lnTo>
                      <a:pt x="2820" y="3172"/>
                    </a:lnTo>
                    <a:lnTo>
                      <a:pt x="2468" y="3806"/>
                    </a:lnTo>
                    <a:lnTo>
                      <a:pt x="2045" y="4370"/>
                    </a:lnTo>
                    <a:lnTo>
                      <a:pt x="1833" y="4511"/>
                    </a:lnTo>
                    <a:lnTo>
                      <a:pt x="1622" y="4723"/>
                    </a:lnTo>
                    <a:lnTo>
                      <a:pt x="1411" y="4793"/>
                    </a:lnTo>
                    <a:lnTo>
                      <a:pt x="1199" y="4793"/>
                    </a:lnTo>
                    <a:lnTo>
                      <a:pt x="1058" y="4652"/>
                    </a:lnTo>
                    <a:lnTo>
                      <a:pt x="917" y="4511"/>
                    </a:lnTo>
                    <a:lnTo>
                      <a:pt x="1270" y="4229"/>
                    </a:lnTo>
                    <a:lnTo>
                      <a:pt x="1622" y="3877"/>
                    </a:lnTo>
                    <a:lnTo>
                      <a:pt x="1904" y="3524"/>
                    </a:lnTo>
                    <a:lnTo>
                      <a:pt x="2186" y="3101"/>
                    </a:lnTo>
                    <a:lnTo>
                      <a:pt x="3455" y="1762"/>
                    </a:lnTo>
                    <a:close/>
                    <a:moveTo>
                      <a:pt x="2609" y="0"/>
                    </a:moveTo>
                    <a:lnTo>
                      <a:pt x="2397" y="71"/>
                    </a:lnTo>
                    <a:lnTo>
                      <a:pt x="2186" y="212"/>
                    </a:lnTo>
                    <a:lnTo>
                      <a:pt x="2045" y="423"/>
                    </a:lnTo>
                    <a:lnTo>
                      <a:pt x="1833" y="705"/>
                    </a:lnTo>
                    <a:lnTo>
                      <a:pt x="1763" y="987"/>
                    </a:lnTo>
                    <a:lnTo>
                      <a:pt x="1763" y="1057"/>
                    </a:lnTo>
                    <a:lnTo>
                      <a:pt x="1833" y="1057"/>
                    </a:lnTo>
                    <a:lnTo>
                      <a:pt x="2045" y="1128"/>
                    </a:lnTo>
                    <a:lnTo>
                      <a:pt x="2256" y="1057"/>
                    </a:lnTo>
                    <a:lnTo>
                      <a:pt x="2820" y="916"/>
                    </a:lnTo>
                    <a:lnTo>
                      <a:pt x="3032" y="846"/>
                    </a:lnTo>
                    <a:lnTo>
                      <a:pt x="2609" y="1198"/>
                    </a:lnTo>
                    <a:lnTo>
                      <a:pt x="2115" y="1410"/>
                    </a:lnTo>
                    <a:lnTo>
                      <a:pt x="1199" y="1974"/>
                    </a:lnTo>
                    <a:lnTo>
                      <a:pt x="847" y="2256"/>
                    </a:lnTo>
                    <a:lnTo>
                      <a:pt x="494" y="2608"/>
                    </a:lnTo>
                    <a:lnTo>
                      <a:pt x="212" y="3101"/>
                    </a:lnTo>
                    <a:lnTo>
                      <a:pt x="1" y="3665"/>
                    </a:lnTo>
                    <a:lnTo>
                      <a:pt x="1" y="4229"/>
                    </a:lnTo>
                    <a:lnTo>
                      <a:pt x="71" y="4723"/>
                    </a:lnTo>
                    <a:lnTo>
                      <a:pt x="212" y="5145"/>
                    </a:lnTo>
                    <a:lnTo>
                      <a:pt x="494" y="5498"/>
                    </a:lnTo>
                    <a:lnTo>
                      <a:pt x="847" y="5709"/>
                    </a:lnTo>
                    <a:lnTo>
                      <a:pt x="1340" y="5780"/>
                    </a:lnTo>
                    <a:lnTo>
                      <a:pt x="1833" y="5709"/>
                    </a:lnTo>
                    <a:lnTo>
                      <a:pt x="2397" y="5427"/>
                    </a:lnTo>
                    <a:lnTo>
                      <a:pt x="2891" y="5005"/>
                    </a:lnTo>
                    <a:lnTo>
                      <a:pt x="3455" y="4441"/>
                    </a:lnTo>
                    <a:lnTo>
                      <a:pt x="3877" y="3736"/>
                    </a:lnTo>
                    <a:lnTo>
                      <a:pt x="4230" y="2960"/>
                    </a:lnTo>
                    <a:lnTo>
                      <a:pt x="4371" y="2608"/>
                    </a:lnTo>
                    <a:lnTo>
                      <a:pt x="4441" y="2185"/>
                    </a:lnTo>
                    <a:lnTo>
                      <a:pt x="4512" y="1833"/>
                    </a:lnTo>
                    <a:lnTo>
                      <a:pt x="4441" y="1480"/>
                    </a:lnTo>
                    <a:lnTo>
                      <a:pt x="4371" y="1128"/>
                    </a:lnTo>
                    <a:lnTo>
                      <a:pt x="4230" y="775"/>
                    </a:lnTo>
                    <a:lnTo>
                      <a:pt x="4018" y="494"/>
                    </a:lnTo>
                    <a:lnTo>
                      <a:pt x="3666" y="282"/>
                    </a:lnTo>
                    <a:lnTo>
                      <a:pt x="3384" y="141"/>
                    </a:lnTo>
                    <a:lnTo>
                      <a:pt x="3102" y="0"/>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8"/>
              <p:cNvSpPr/>
              <p:nvPr/>
            </p:nvSpPr>
            <p:spPr>
              <a:xfrm>
                <a:off x="3253150" y="2320925"/>
                <a:ext cx="100475" cy="130425"/>
              </a:xfrm>
              <a:custGeom>
                <a:avLst/>
                <a:gdLst/>
                <a:ahLst/>
                <a:cxnLst/>
                <a:rect l="l" t="t" r="r" b="b"/>
                <a:pathLst>
                  <a:path w="4019" h="5217" extrusionOk="0">
                    <a:moveTo>
                      <a:pt x="2045" y="1128"/>
                    </a:moveTo>
                    <a:lnTo>
                      <a:pt x="2186" y="1199"/>
                    </a:lnTo>
                    <a:lnTo>
                      <a:pt x="2397" y="1410"/>
                    </a:lnTo>
                    <a:lnTo>
                      <a:pt x="2609" y="1763"/>
                    </a:lnTo>
                    <a:lnTo>
                      <a:pt x="2750" y="2256"/>
                    </a:lnTo>
                    <a:lnTo>
                      <a:pt x="2820" y="2749"/>
                    </a:lnTo>
                    <a:lnTo>
                      <a:pt x="2750" y="3243"/>
                    </a:lnTo>
                    <a:lnTo>
                      <a:pt x="2679" y="3525"/>
                    </a:lnTo>
                    <a:lnTo>
                      <a:pt x="2609" y="3736"/>
                    </a:lnTo>
                    <a:lnTo>
                      <a:pt x="2256" y="3243"/>
                    </a:lnTo>
                    <a:lnTo>
                      <a:pt x="1904" y="2608"/>
                    </a:lnTo>
                    <a:lnTo>
                      <a:pt x="1763" y="2327"/>
                    </a:lnTo>
                    <a:lnTo>
                      <a:pt x="1622" y="1974"/>
                    </a:lnTo>
                    <a:lnTo>
                      <a:pt x="1622" y="1692"/>
                    </a:lnTo>
                    <a:lnTo>
                      <a:pt x="1692" y="1410"/>
                    </a:lnTo>
                    <a:lnTo>
                      <a:pt x="1833" y="1269"/>
                    </a:lnTo>
                    <a:lnTo>
                      <a:pt x="1904" y="1128"/>
                    </a:lnTo>
                    <a:close/>
                    <a:moveTo>
                      <a:pt x="846" y="1481"/>
                    </a:moveTo>
                    <a:lnTo>
                      <a:pt x="987" y="1692"/>
                    </a:lnTo>
                    <a:lnTo>
                      <a:pt x="1128" y="2045"/>
                    </a:lnTo>
                    <a:lnTo>
                      <a:pt x="1199" y="2679"/>
                    </a:lnTo>
                    <a:lnTo>
                      <a:pt x="1340" y="3454"/>
                    </a:lnTo>
                    <a:lnTo>
                      <a:pt x="1481" y="3807"/>
                    </a:lnTo>
                    <a:lnTo>
                      <a:pt x="1622" y="4089"/>
                    </a:lnTo>
                    <a:lnTo>
                      <a:pt x="776" y="3454"/>
                    </a:lnTo>
                    <a:lnTo>
                      <a:pt x="706" y="3243"/>
                    </a:lnTo>
                    <a:lnTo>
                      <a:pt x="635" y="2961"/>
                    </a:lnTo>
                    <a:lnTo>
                      <a:pt x="635" y="2467"/>
                    </a:lnTo>
                    <a:lnTo>
                      <a:pt x="706" y="1974"/>
                    </a:lnTo>
                    <a:lnTo>
                      <a:pt x="846" y="1481"/>
                    </a:lnTo>
                    <a:close/>
                    <a:moveTo>
                      <a:pt x="2397" y="1"/>
                    </a:moveTo>
                    <a:lnTo>
                      <a:pt x="1974" y="71"/>
                    </a:lnTo>
                    <a:lnTo>
                      <a:pt x="1481" y="141"/>
                    </a:lnTo>
                    <a:lnTo>
                      <a:pt x="1058" y="423"/>
                    </a:lnTo>
                    <a:lnTo>
                      <a:pt x="706" y="705"/>
                    </a:lnTo>
                    <a:lnTo>
                      <a:pt x="424" y="1128"/>
                    </a:lnTo>
                    <a:lnTo>
                      <a:pt x="212" y="1551"/>
                    </a:lnTo>
                    <a:lnTo>
                      <a:pt x="71" y="2045"/>
                    </a:lnTo>
                    <a:lnTo>
                      <a:pt x="1" y="2538"/>
                    </a:lnTo>
                    <a:lnTo>
                      <a:pt x="1" y="3102"/>
                    </a:lnTo>
                    <a:lnTo>
                      <a:pt x="71" y="3595"/>
                    </a:lnTo>
                    <a:lnTo>
                      <a:pt x="212" y="4018"/>
                    </a:lnTo>
                    <a:lnTo>
                      <a:pt x="424" y="4441"/>
                    </a:lnTo>
                    <a:lnTo>
                      <a:pt x="706" y="4793"/>
                    </a:lnTo>
                    <a:lnTo>
                      <a:pt x="1058" y="5005"/>
                    </a:lnTo>
                    <a:lnTo>
                      <a:pt x="1481" y="5146"/>
                    </a:lnTo>
                    <a:lnTo>
                      <a:pt x="1974" y="5216"/>
                    </a:lnTo>
                    <a:lnTo>
                      <a:pt x="2468" y="5075"/>
                    </a:lnTo>
                    <a:lnTo>
                      <a:pt x="2891" y="4934"/>
                    </a:lnTo>
                    <a:lnTo>
                      <a:pt x="3172" y="4652"/>
                    </a:lnTo>
                    <a:lnTo>
                      <a:pt x="3454" y="4300"/>
                    </a:lnTo>
                    <a:lnTo>
                      <a:pt x="3736" y="3948"/>
                    </a:lnTo>
                    <a:lnTo>
                      <a:pt x="3877" y="3525"/>
                    </a:lnTo>
                    <a:lnTo>
                      <a:pt x="4018" y="3102"/>
                    </a:lnTo>
                    <a:lnTo>
                      <a:pt x="4018" y="2608"/>
                    </a:lnTo>
                    <a:lnTo>
                      <a:pt x="4018" y="2186"/>
                    </a:lnTo>
                    <a:lnTo>
                      <a:pt x="4018" y="1692"/>
                    </a:lnTo>
                    <a:lnTo>
                      <a:pt x="3877" y="1269"/>
                    </a:lnTo>
                    <a:lnTo>
                      <a:pt x="3666" y="917"/>
                    </a:lnTo>
                    <a:lnTo>
                      <a:pt x="3454" y="564"/>
                    </a:lnTo>
                    <a:lnTo>
                      <a:pt x="3172" y="282"/>
                    </a:lnTo>
                    <a:lnTo>
                      <a:pt x="2820" y="141"/>
                    </a:lnTo>
                    <a:lnTo>
                      <a:pt x="2397" y="1"/>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8"/>
            <p:cNvGrpSpPr/>
            <p:nvPr/>
          </p:nvGrpSpPr>
          <p:grpSpPr>
            <a:xfrm>
              <a:off x="1193750" y="3986125"/>
              <a:ext cx="766525" cy="1452000"/>
              <a:chOff x="3487525" y="3986125"/>
              <a:chExt cx="766525" cy="1452000"/>
            </a:xfrm>
          </p:grpSpPr>
          <p:sp>
            <p:nvSpPr>
              <p:cNvPr id="453" name="Google Shape;453;p8"/>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8"/>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8"/>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8"/>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7" name="Google Shape;457;p8"/>
            <p:cNvSpPr/>
            <p:nvPr/>
          </p:nvSpPr>
          <p:spPr>
            <a:xfrm>
              <a:off x="1660700" y="3957925"/>
              <a:ext cx="244950" cy="246725"/>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8"/>
            <p:cNvSpPr/>
            <p:nvPr/>
          </p:nvSpPr>
          <p:spPr>
            <a:xfrm>
              <a:off x="971725" y="3707700"/>
              <a:ext cx="220275" cy="341875"/>
            </a:xfrm>
            <a:custGeom>
              <a:avLst/>
              <a:gdLst/>
              <a:ahLst/>
              <a:cxnLst/>
              <a:rect l="l" t="t" r="r" b="b"/>
              <a:pathLst>
                <a:path w="8811" h="13675" extrusionOk="0">
                  <a:moveTo>
                    <a:pt x="5075" y="6838"/>
                  </a:moveTo>
                  <a:lnTo>
                    <a:pt x="5921" y="7261"/>
                  </a:lnTo>
                  <a:lnTo>
                    <a:pt x="6907" y="7824"/>
                  </a:lnTo>
                  <a:lnTo>
                    <a:pt x="7330" y="8177"/>
                  </a:lnTo>
                  <a:lnTo>
                    <a:pt x="7683" y="8529"/>
                  </a:lnTo>
                  <a:lnTo>
                    <a:pt x="8035" y="8952"/>
                  </a:lnTo>
                  <a:lnTo>
                    <a:pt x="8247" y="9375"/>
                  </a:lnTo>
                  <a:lnTo>
                    <a:pt x="8247" y="9375"/>
                  </a:lnTo>
                  <a:lnTo>
                    <a:pt x="7330" y="8811"/>
                  </a:lnTo>
                  <a:lnTo>
                    <a:pt x="6485" y="8318"/>
                  </a:lnTo>
                  <a:lnTo>
                    <a:pt x="6132" y="8036"/>
                  </a:lnTo>
                  <a:lnTo>
                    <a:pt x="5709" y="7684"/>
                  </a:lnTo>
                  <a:lnTo>
                    <a:pt x="5357" y="7331"/>
                  </a:lnTo>
                  <a:lnTo>
                    <a:pt x="5075" y="6838"/>
                  </a:lnTo>
                  <a:close/>
                  <a:moveTo>
                    <a:pt x="3877" y="7261"/>
                  </a:moveTo>
                  <a:lnTo>
                    <a:pt x="4370" y="10009"/>
                  </a:lnTo>
                  <a:lnTo>
                    <a:pt x="4652" y="11701"/>
                  </a:lnTo>
                  <a:lnTo>
                    <a:pt x="4722" y="12406"/>
                  </a:lnTo>
                  <a:lnTo>
                    <a:pt x="4159" y="11983"/>
                  </a:lnTo>
                  <a:lnTo>
                    <a:pt x="3947" y="9657"/>
                  </a:lnTo>
                  <a:lnTo>
                    <a:pt x="3877" y="7261"/>
                  </a:lnTo>
                  <a:close/>
                  <a:moveTo>
                    <a:pt x="3383" y="1"/>
                  </a:moveTo>
                  <a:lnTo>
                    <a:pt x="3242" y="71"/>
                  </a:lnTo>
                  <a:lnTo>
                    <a:pt x="3172" y="212"/>
                  </a:lnTo>
                  <a:lnTo>
                    <a:pt x="3101" y="494"/>
                  </a:lnTo>
                  <a:lnTo>
                    <a:pt x="2960" y="1199"/>
                  </a:lnTo>
                  <a:lnTo>
                    <a:pt x="2890" y="2115"/>
                  </a:lnTo>
                  <a:lnTo>
                    <a:pt x="2749" y="4018"/>
                  </a:lnTo>
                  <a:lnTo>
                    <a:pt x="2678" y="5358"/>
                  </a:lnTo>
                  <a:lnTo>
                    <a:pt x="2678" y="6133"/>
                  </a:lnTo>
                  <a:lnTo>
                    <a:pt x="2608" y="7120"/>
                  </a:lnTo>
                  <a:lnTo>
                    <a:pt x="2608" y="8177"/>
                  </a:lnTo>
                  <a:lnTo>
                    <a:pt x="2537" y="9305"/>
                  </a:lnTo>
                  <a:lnTo>
                    <a:pt x="2326" y="10432"/>
                  </a:lnTo>
                  <a:lnTo>
                    <a:pt x="2185" y="10926"/>
                  </a:lnTo>
                  <a:lnTo>
                    <a:pt x="2044" y="11419"/>
                  </a:lnTo>
                  <a:lnTo>
                    <a:pt x="1833" y="11842"/>
                  </a:lnTo>
                  <a:lnTo>
                    <a:pt x="1551" y="12265"/>
                  </a:lnTo>
                  <a:lnTo>
                    <a:pt x="1269" y="12547"/>
                  </a:lnTo>
                  <a:lnTo>
                    <a:pt x="916" y="12829"/>
                  </a:lnTo>
                  <a:lnTo>
                    <a:pt x="916" y="12758"/>
                  </a:lnTo>
                  <a:lnTo>
                    <a:pt x="916" y="12547"/>
                  </a:lnTo>
                  <a:lnTo>
                    <a:pt x="1057" y="11772"/>
                  </a:lnTo>
                  <a:lnTo>
                    <a:pt x="1551" y="9375"/>
                  </a:lnTo>
                  <a:lnTo>
                    <a:pt x="1903" y="8106"/>
                  </a:lnTo>
                  <a:lnTo>
                    <a:pt x="2256" y="7049"/>
                  </a:lnTo>
                  <a:lnTo>
                    <a:pt x="2537" y="6274"/>
                  </a:lnTo>
                  <a:lnTo>
                    <a:pt x="2678" y="6062"/>
                  </a:lnTo>
                  <a:lnTo>
                    <a:pt x="2537" y="6203"/>
                  </a:lnTo>
                  <a:lnTo>
                    <a:pt x="2185" y="6767"/>
                  </a:lnTo>
                  <a:lnTo>
                    <a:pt x="1762" y="7613"/>
                  </a:lnTo>
                  <a:lnTo>
                    <a:pt x="1339" y="8600"/>
                  </a:lnTo>
                  <a:lnTo>
                    <a:pt x="493" y="10573"/>
                  </a:lnTo>
                  <a:lnTo>
                    <a:pt x="71" y="11631"/>
                  </a:lnTo>
                  <a:lnTo>
                    <a:pt x="0" y="12335"/>
                  </a:lnTo>
                  <a:lnTo>
                    <a:pt x="0" y="12899"/>
                  </a:lnTo>
                  <a:lnTo>
                    <a:pt x="0" y="13252"/>
                  </a:lnTo>
                  <a:lnTo>
                    <a:pt x="141" y="13534"/>
                  </a:lnTo>
                  <a:lnTo>
                    <a:pt x="282" y="13604"/>
                  </a:lnTo>
                  <a:lnTo>
                    <a:pt x="493" y="13675"/>
                  </a:lnTo>
                  <a:lnTo>
                    <a:pt x="705" y="13604"/>
                  </a:lnTo>
                  <a:lnTo>
                    <a:pt x="987" y="13393"/>
                  </a:lnTo>
                  <a:lnTo>
                    <a:pt x="1551" y="12899"/>
                  </a:lnTo>
                  <a:lnTo>
                    <a:pt x="2115" y="12124"/>
                  </a:lnTo>
                  <a:lnTo>
                    <a:pt x="2608" y="11278"/>
                  </a:lnTo>
                  <a:lnTo>
                    <a:pt x="2960" y="10432"/>
                  </a:lnTo>
                  <a:lnTo>
                    <a:pt x="3101" y="11419"/>
                  </a:lnTo>
                  <a:lnTo>
                    <a:pt x="3242" y="12124"/>
                  </a:lnTo>
                  <a:lnTo>
                    <a:pt x="3454" y="12758"/>
                  </a:lnTo>
                  <a:lnTo>
                    <a:pt x="3736" y="13252"/>
                  </a:lnTo>
                  <a:lnTo>
                    <a:pt x="3947" y="13463"/>
                  </a:lnTo>
                  <a:lnTo>
                    <a:pt x="4159" y="13604"/>
                  </a:lnTo>
                  <a:lnTo>
                    <a:pt x="4370" y="13675"/>
                  </a:lnTo>
                  <a:lnTo>
                    <a:pt x="4582" y="13675"/>
                  </a:lnTo>
                  <a:lnTo>
                    <a:pt x="4863" y="13604"/>
                  </a:lnTo>
                  <a:lnTo>
                    <a:pt x="5145" y="13393"/>
                  </a:lnTo>
                  <a:lnTo>
                    <a:pt x="5357" y="13252"/>
                  </a:lnTo>
                  <a:lnTo>
                    <a:pt x="5498" y="12970"/>
                  </a:lnTo>
                  <a:lnTo>
                    <a:pt x="5568" y="12758"/>
                  </a:lnTo>
                  <a:lnTo>
                    <a:pt x="5639" y="12476"/>
                  </a:lnTo>
                  <a:lnTo>
                    <a:pt x="5639" y="11772"/>
                  </a:lnTo>
                  <a:lnTo>
                    <a:pt x="5639" y="11067"/>
                  </a:lnTo>
                  <a:lnTo>
                    <a:pt x="5357" y="9657"/>
                  </a:lnTo>
                  <a:lnTo>
                    <a:pt x="5145" y="8600"/>
                  </a:lnTo>
                  <a:lnTo>
                    <a:pt x="5498" y="8882"/>
                  </a:lnTo>
                  <a:lnTo>
                    <a:pt x="5921" y="9093"/>
                  </a:lnTo>
                  <a:lnTo>
                    <a:pt x="6696" y="9516"/>
                  </a:lnTo>
                  <a:lnTo>
                    <a:pt x="7471" y="9939"/>
                  </a:lnTo>
                  <a:lnTo>
                    <a:pt x="7894" y="10221"/>
                  </a:lnTo>
                  <a:lnTo>
                    <a:pt x="8176" y="10503"/>
                  </a:lnTo>
                  <a:lnTo>
                    <a:pt x="8317" y="10644"/>
                  </a:lnTo>
                  <a:lnTo>
                    <a:pt x="8458" y="10714"/>
                  </a:lnTo>
                  <a:lnTo>
                    <a:pt x="8599" y="10714"/>
                  </a:lnTo>
                  <a:lnTo>
                    <a:pt x="8670" y="10644"/>
                  </a:lnTo>
                  <a:lnTo>
                    <a:pt x="8740" y="10362"/>
                  </a:lnTo>
                  <a:lnTo>
                    <a:pt x="8811" y="10009"/>
                  </a:lnTo>
                  <a:lnTo>
                    <a:pt x="8811" y="9023"/>
                  </a:lnTo>
                  <a:lnTo>
                    <a:pt x="8670" y="8388"/>
                  </a:lnTo>
                  <a:lnTo>
                    <a:pt x="8529" y="8106"/>
                  </a:lnTo>
                  <a:lnTo>
                    <a:pt x="8317" y="7895"/>
                  </a:lnTo>
                  <a:lnTo>
                    <a:pt x="7894" y="7402"/>
                  </a:lnTo>
                  <a:lnTo>
                    <a:pt x="7330" y="7049"/>
                  </a:lnTo>
                  <a:lnTo>
                    <a:pt x="6696" y="6697"/>
                  </a:lnTo>
                  <a:lnTo>
                    <a:pt x="5498" y="6062"/>
                  </a:lnTo>
                  <a:lnTo>
                    <a:pt x="5004" y="5710"/>
                  </a:lnTo>
                  <a:lnTo>
                    <a:pt x="4582" y="5287"/>
                  </a:lnTo>
                  <a:lnTo>
                    <a:pt x="4441" y="5076"/>
                  </a:lnTo>
                  <a:lnTo>
                    <a:pt x="4300" y="4794"/>
                  </a:lnTo>
                  <a:lnTo>
                    <a:pt x="4229" y="4159"/>
                  </a:lnTo>
                  <a:lnTo>
                    <a:pt x="4229" y="3384"/>
                  </a:lnTo>
                  <a:lnTo>
                    <a:pt x="4229" y="2609"/>
                  </a:lnTo>
                  <a:lnTo>
                    <a:pt x="4229" y="1904"/>
                  </a:lnTo>
                  <a:lnTo>
                    <a:pt x="4159" y="1199"/>
                  </a:lnTo>
                  <a:lnTo>
                    <a:pt x="4088" y="847"/>
                  </a:lnTo>
                  <a:lnTo>
                    <a:pt x="3947" y="565"/>
                  </a:lnTo>
                  <a:lnTo>
                    <a:pt x="3736" y="283"/>
                  </a:lnTo>
                  <a:lnTo>
                    <a:pt x="3524" y="71"/>
                  </a:lnTo>
                  <a:lnTo>
                    <a:pt x="3383" y="1"/>
                  </a:lnTo>
                  <a:close/>
                </a:path>
              </a:pathLst>
            </a:custGeom>
            <a:solidFill>
              <a:srgbClr val="F7CA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8"/>
            <p:cNvSpPr/>
            <p:nvPr/>
          </p:nvSpPr>
          <p:spPr>
            <a:xfrm>
              <a:off x="2016625" y="4890075"/>
              <a:ext cx="119850" cy="586800"/>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0" name="Google Shape;460;p8"/>
            <p:cNvGrpSpPr/>
            <p:nvPr/>
          </p:nvGrpSpPr>
          <p:grpSpPr>
            <a:xfrm>
              <a:off x="1216650" y="5036325"/>
              <a:ext cx="169175" cy="269650"/>
              <a:chOff x="3510425" y="5036325"/>
              <a:chExt cx="169175" cy="269650"/>
            </a:xfrm>
          </p:grpSpPr>
          <p:sp>
            <p:nvSpPr>
              <p:cNvPr id="461" name="Google Shape;461;p8"/>
              <p:cNvSpPr/>
              <p:nvPr/>
            </p:nvSpPr>
            <p:spPr>
              <a:xfrm>
                <a:off x="3510425" y="5105050"/>
                <a:ext cx="86350" cy="77575"/>
              </a:xfrm>
              <a:custGeom>
                <a:avLst/>
                <a:gdLst/>
                <a:ahLst/>
                <a:cxnLst/>
                <a:rect l="l" t="t" r="r" b="b"/>
                <a:pathLst>
                  <a:path w="3454" h="3103" extrusionOk="0">
                    <a:moveTo>
                      <a:pt x="2185" y="1"/>
                    </a:moveTo>
                    <a:lnTo>
                      <a:pt x="1762" y="142"/>
                    </a:lnTo>
                    <a:lnTo>
                      <a:pt x="1269" y="424"/>
                    </a:lnTo>
                    <a:lnTo>
                      <a:pt x="846" y="706"/>
                    </a:lnTo>
                    <a:lnTo>
                      <a:pt x="494" y="1129"/>
                    </a:lnTo>
                    <a:lnTo>
                      <a:pt x="212" y="1551"/>
                    </a:lnTo>
                    <a:lnTo>
                      <a:pt x="71" y="1904"/>
                    </a:lnTo>
                    <a:lnTo>
                      <a:pt x="0" y="2327"/>
                    </a:lnTo>
                    <a:lnTo>
                      <a:pt x="71" y="2468"/>
                    </a:lnTo>
                    <a:lnTo>
                      <a:pt x="141" y="2679"/>
                    </a:lnTo>
                    <a:lnTo>
                      <a:pt x="282" y="2820"/>
                    </a:lnTo>
                    <a:lnTo>
                      <a:pt x="494" y="2891"/>
                    </a:lnTo>
                    <a:lnTo>
                      <a:pt x="705" y="3032"/>
                    </a:lnTo>
                    <a:lnTo>
                      <a:pt x="1058" y="3102"/>
                    </a:lnTo>
                    <a:lnTo>
                      <a:pt x="2256" y="3102"/>
                    </a:lnTo>
                    <a:lnTo>
                      <a:pt x="2538" y="2961"/>
                    </a:lnTo>
                    <a:lnTo>
                      <a:pt x="2820" y="2750"/>
                    </a:lnTo>
                    <a:lnTo>
                      <a:pt x="3031" y="2468"/>
                    </a:lnTo>
                    <a:lnTo>
                      <a:pt x="3313" y="1974"/>
                    </a:lnTo>
                    <a:lnTo>
                      <a:pt x="3454" y="1622"/>
                    </a:lnTo>
                    <a:lnTo>
                      <a:pt x="3384" y="917"/>
                    </a:lnTo>
                    <a:lnTo>
                      <a:pt x="3313" y="635"/>
                    </a:lnTo>
                    <a:lnTo>
                      <a:pt x="3243" y="424"/>
                    </a:lnTo>
                    <a:lnTo>
                      <a:pt x="3102" y="212"/>
                    </a:lnTo>
                    <a:lnTo>
                      <a:pt x="2961" y="142"/>
                    </a:lnTo>
                    <a:lnTo>
                      <a:pt x="2820" y="1"/>
                    </a:lnTo>
                    <a:close/>
                  </a:path>
                </a:pathLst>
              </a:custGeom>
              <a:solidFill>
                <a:srgbClr val="DDA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8"/>
              <p:cNvSpPr/>
              <p:nvPr/>
            </p:nvSpPr>
            <p:spPr>
              <a:xfrm>
                <a:off x="3602050" y="5157925"/>
                <a:ext cx="66975" cy="63450"/>
              </a:xfrm>
              <a:custGeom>
                <a:avLst/>
                <a:gdLst/>
                <a:ahLst/>
                <a:cxnLst/>
                <a:rect l="l" t="t" r="r" b="b"/>
                <a:pathLst>
                  <a:path w="2679" h="2538" extrusionOk="0">
                    <a:moveTo>
                      <a:pt x="1269" y="0"/>
                    </a:moveTo>
                    <a:lnTo>
                      <a:pt x="846" y="71"/>
                    </a:lnTo>
                    <a:lnTo>
                      <a:pt x="423" y="353"/>
                    </a:lnTo>
                    <a:lnTo>
                      <a:pt x="141" y="705"/>
                    </a:lnTo>
                    <a:lnTo>
                      <a:pt x="71" y="917"/>
                    </a:lnTo>
                    <a:lnTo>
                      <a:pt x="0" y="1128"/>
                    </a:lnTo>
                    <a:lnTo>
                      <a:pt x="0" y="1410"/>
                    </a:lnTo>
                    <a:lnTo>
                      <a:pt x="71" y="1692"/>
                    </a:lnTo>
                    <a:lnTo>
                      <a:pt x="212" y="1974"/>
                    </a:lnTo>
                    <a:lnTo>
                      <a:pt x="353" y="2185"/>
                    </a:lnTo>
                    <a:lnTo>
                      <a:pt x="564" y="2397"/>
                    </a:lnTo>
                    <a:lnTo>
                      <a:pt x="846" y="2467"/>
                    </a:lnTo>
                    <a:lnTo>
                      <a:pt x="1058" y="2538"/>
                    </a:lnTo>
                    <a:lnTo>
                      <a:pt x="1551" y="2538"/>
                    </a:lnTo>
                    <a:lnTo>
                      <a:pt x="1833" y="2467"/>
                    </a:lnTo>
                    <a:lnTo>
                      <a:pt x="2044" y="2326"/>
                    </a:lnTo>
                    <a:lnTo>
                      <a:pt x="2256" y="2185"/>
                    </a:lnTo>
                    <a:lnTo>
                      <a:pt x="2397" y="1974"/>
                    </a:lnTo>
                    <a:lnTo>
                      <a:pt x="2538" y="1762"/>
                    </a:lnTo>
                    <a:lnTo>
                      <a:pt x="2608" y="1481"/>
                    </a:lnTo>
                    <a:lnTo>
                      <a:pt x="2679" y="1199"/>
                    </a:lnTo>
                    <a:lnTo>
                      <a:pt x="2608" y="917"/>
                    </a:lnTo>
                    <a:lnTo>
                      <a:pt x="2467" y="564"/>
                    </a:lnTo>
                    <a:lnTo>
                      <a:pt x="2326" y="353"/>
                    </a:lnTo>
                    <a:lnTo>
                      <a:pt x="2115" y="212"/>
                    </a:lnTo>
                    <a:lnTo>
                      <a:pt x="1904" y="71"/>
                    </a:lnTo>
                    <a:lnTo>
                      <a:pt x="1692" y="0"/>
                    </a:lnTo>
                    <a:close/>
                  </a:path>
                </a:pathLst>
              </a:custGeom>
              <a:solidFill>
                <a:srgbClr val="DDA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8"/>
              <p:cNvSpPr/>
              <p:nvPr/>
            </p:nvSpPr>
            <p:spPr>
              <a:xfrm>
                <a:off x="3538625" y="5221350"/>
                <a:ext cx="82825" cy="84625"/>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DDA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8"/>
              <p:cNvSpPr/>
              <p:nvPr/>
            </p:nvSpPr>
            <p:spPr>
              <a:xfrm>
                <a:off x="3640825" y="5036325"/>
                <a:ext cx="38775" cy="42325"/>
              </a:xfrm>
              <a:custGeom>
                <a:avLst/>
                <a:gdLst/>
                <a:ahLst/>
                <a:cxnLst/>
                <a:rect l="l" t="t" r="r" b="b"/>
                <a:pathLst>
                  <a:path w="1551" h="1693" extrusionOk="0">
                    <a:moveTo>
                      <a:pt x="493" y="1"/>
                    </a:moveTo>
                    <a:lnTo>
                      <a:pt x="282" y="71"/>
                    </a:lnTo>
                    <a:lnTo>
                      <a:pt x="141" y="142"/>
                    </a:lnTo>
                    <a:lnTo>
                      <a:pt x="71" y="283"/>
                    </a:lnTo>
                    <a:lnTo>
                      <a:pt x="0" y="635"/>
                    </a:lnTo>
                    <a:lnTo>
                      <a:pt x="0" y="988"/>
                    </a:lnTo>
                    <a:lnTo>
                      <a:pt x="141" y="1270"/>
                    </a:lnTo>
                    <a:lnTo>
                      <a:pt x="353" y="1552"/>
                    </a:lnTo>
                    <a:lnTo>
                      <a:pt x="564" y="1693"/>
                    </a:lnTo>
                    <a:lnTo>
                      <a:pt x="705" y="1693"/>
                    </a:lnTo>
                    <a:lnTo>
                      <a:pt x="775" y="1622"/>
                    </a:lnTo>
                    <a:lnTo>
                      <a:pt x="987" y="1481"/>
                    </a:lnTo>
                    <a:lnTo>
                      <a:pt x="1269" y="1199"/>
                    </a:lnTo>
                    <a:lnTo>
                      <a:pt x="1410" y="917"/>
                    </a:lnTo>
                    <a:lnTo>
                      <a:pt x="1551" y="635"/>
                    </a:lnTo>
                    <a:lnTo>
                      <a:pt x="1551" y="353"/>
                    </a:lnTo>
                    <a:lnTo>
                      <a:pt x="1410" y="142"/>
                    </a:lnTo>
                    <a:lnTo>
                      <a:pt x="1198" y="1"/>
                    </a:lnTo>
                    <a:close/>
                  </a:path>
                </a:pathLst>
              </a:custGeom>
              <a:solidFill>
                <a:srgbClr val="DDA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5" name="Google Shape;465;p8"/>
          <p:cNvGrpSpPr/>
          <p:nvPr/>
        </p:nvGrpSpPr>
        <p:grpSpPr>
          <a:xfrm rot="-9319279">
            <a:off x="452001" y="791962"/>
            <a:ext cx="291914" cy="362696"/>
            <a:chOff x="4217025" y="773800"/>
            <a:chExt cx="290750" cy="361250"/>
          </a:xfrm>
        </p:grpSpPr>
        <p:sp>
          <p:nvSpPr>
            <p:cNvPr id="466" name="Google Shape;466;p8"/>
            <p:cNvSpPr/>
            <p:nvPr/>
          </p:nvSpPr>
          <p:spPr>
            <a:xfrm>
              <a:off x="4231125" y="773800"/>
              <a:ext cx="56400" cy="135700"/>
            </a:xfrm>
            <a:custGeom>
              <a:avLst/>
              <a:gdLst/>
              <a:ahLst/>
              <a:cxnLst/>
              <a:rect l="l" t="t" r="r" b="b"/>
              <a:pathLst>
                <a:path w="2256" h="5428" extrusionOk="0">
                  <a:moveTo>
                    <a:pt x="423" y="1128"/>
                  </a:moveTo>
                  <a:lnTo>
                    <a:pt x="846" y="1762"/>
                  </a:lnTo>
                  <a:lnTo>
                    <a:pt x="1057" y="2397"/>
                  </a:lnTo>
                  <a:lnTo>
                    <a:pt x="1198" y="3102"/>
                  </a:lnTo>
                  <a:lnTo>
                    <a:pt x="1198" y="3806"/>
                  </a:lnTo>
                  <a:lnTo>
                    <a:pt x="987" y="3524"/>
                  </a:lnTo>
                  <a:lnTo>
                    <a:pt x="775" y="3243"/>
                  </a:lnTo>
                  <a:lnTo>
                    <a:pt x="634" y="2961"/>
                  </a:lnTo>
                  <a:lnTo>
                    <a:pt x="493" y="2608"/>
                  </a:lnTo>
                  <a:lnTo>
                    <a:pt x="423" y="1903"/>
                  </a:lnTo>
                  <a:lnTo>
                    <a:pt x="423" y="1128"/>
                  </a:lnTo>
                  <a:close/>
                  <a:moveTo>
                    <a:pt x="0" y="0"/>
                  </a:moveTo>
                  <a:lnTo>
                    <a:pt x="0" y="776"/>
                  </a:lnTo>
                  <a:lnTo>
                    <a:pt x="71" y="2467"/>
                  </a:lnTo>
                  <a:lnTo>
                    <a:pt x="212" y="3454"/>
                  </a:lnTo>
                  <a:lnTo>
                    <a:pt x="353" y="4300"/>
                  </a:lnTo>
                  <a:lnTo>
                    <a:pt x="493" y="4652"/>
                  </a:lnTo>
                  <a:lnTo>
                    <a:pt x="705" y="5005"/>
                  </a:lnTo>
                  <a:lnTo>
                    <a:pt x="916" y="5216"/>
                  </a:lnTo>
                  <a:lnTo>
                    <a:pt x="1128" y="5357"/>
                  </a:lnTo>
                  <a:lnTo>
                    <a:pt x="1480" y="5428"/>
                  </a:lnTo>
                  <a:lnTo>
                    <a:pt x="1762" y="5357"/>
                  </a:lnTo>
                  <a:lnTo>
                    <a:pt x="1974" y="5216"/>
                  </a:lnTo>
                  <a:lnTo>
                    <a:pt x="2115" y="4934"/>
                  </a:lnTo>
                  <a:lnTo>
                    <a:pt x="2185" y="4582"/>
                  </a:lnTo>
                  <a:lnTo>
                    <a:pt x="2256" y="4229"/>
                  </a:lnTo>
                  <a:lnTo>
                    <a:pt x="2185" y="3736"/>
                  </a:lnTo>
                  <a:lnTo>
                    <a:pt x="2115" y="3243"/>
                  </a:lnTo>
                  <a:lnTo>
                    <a:pt x="1974" y="2749"/>
                  </a:lnTo>
                  <a:lnTo>
                    <a:pt x="1833" y="2185"/>
                  </a:lnTo>
                  <a:lnTo>
                    <a:pt x="1621" y="1692"/>
                  </a:lnTo>
                  <a:lnTo>
                    <a:pt x="1339" y="1269"/>
                  </a:lnTo>
                  <a:lnTo>
                    <a:pt x="1057" y="846"/>
                  </a:lnTo>
                  <a:lnTo>
                    <a:pt x="705" y="423"/>
                  </a:lnTo>
                  <a:lnTo>
                    <a:pt x="353" y="141"/>
                  </a:lnTo>
                  <a:lnTo>
                    <a:pt x="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4291025" y="858375"/>
              <a:ext cx="216750" cy="109275"/>
            </a:xfrm>
            <a:custGeom>
              <a:avLst/>
              <a:gdLst/>
              <a:ahLst/>
              <a:cxnLst/>
              <a:rect l="l" t="t" r="r" b="b"/>
              <a:pathLst>
                <a:path w="8670" h="4371" extrusionOk="0">
                  <a:moveTo>
                    <a:pt x="5851" y="1904"/>
                  </a:moveTo>
                  <a:lnTo>
                    <a:pt x="5075" y="2397"/>
                  </a:lnTo>
                  <a:lnTo>
                    <a:pt x="4300" y="2820"/>
                  </a:lnTo>
                  <a:lnTo>
                    <a:pt x="3525" y="3102"/>
                  </a:lnTo>
                  <a:lnTo>
                    <a:pt x="2749" y="3313"/>
                  </a:lnTo>
                  <a:lnTo>
                    <a:pt x="1199" y="3595"/>
                  </a:lnTo>
                  <a:lnTo>
                    <a:pt x="2326" y="3031"/>
                  </a:lnTo>
                  <a:lnTo>
                    <a:pt x="3454" y="2608"/>
                  </a:lnTo>
                  <a:lnTo>
                    <a:pt x="4652" y="2186"/>
                  </a:lnTo>
                  <a:lnTo>
                    <a:pt x="5851" y="1904"/>
                  </a:lnTo>
                  <a:close/>
                  <a:moveTo>
                    <a:pt x="8388" y="0"/>
                  </a:moveTo>
                  <a:lnTo>
                    <a:pt x="8177" y="141"/>
                  </a:lnTo>
                  <a:lnTo>
                    <a:pt x="7472" y="423"/>
                  </a:lnTo>
                  <a:lnTo>
                    <a:pt x="6344" y="776"/>
                  </a:lnTo>
                  <a:lnTo>
                    <a:pt x="3454" y="1833"/>
                  </a:lnTo>
                  <a:lnTo>
                    <a:pt x="2045" y="2397"/>
                  </a:lnTo>
                  <a:lnTo>
                    <a:pt x="1410" y="2679"/>
                  </a:lnTo>
                  <a:lnTo>
                    <a:pt x="846" y="2961"/>
                  </a:lnTo>
                  <a:lnTo>
                    <a:pt x="423" y="3243"/>
                  </a:lnTo>
                  <a:lnTo>
                    <a:pt x="141" y="3595"/>
                  </a:lnTo>
                  <a:lnTo>
                    <a:pt x="1" y="3877"/>
                  </a:lnTo>
                  <a:lnTo>
                    <a:pt x="1" y="4018"/>
                  </a:lnTo>
                  <a:lnTo>
                    <a:pt x="1" y="4159"/>
                  </a:lnTo>
                  <a:lnTo>
                    <a:pt x="71" y="4230"/>
                  </a:lnTo>
                  <a:lnTo>
                    <a:pt x="282" y="4300"/>
                  </a:lnTo>
                  <a:lnTo>
                    <a:pt x="776" y="4371"/>
                  </a:lnTo>
                  <a:lnTo>
                    <a:pt x="1481" y="4300"/>
                  </a:lnTo>
                  <a:lnTo>
                    <a:pt x="2256" y="4230"/>
                  </a:lnTo>
                  <a:lnTo>
                    <a:pt x="3807" y="3877"/>
                  </a:lnTo>
                  <a:lnTo>
                    <a:pt x="4793" y="3525"/>
                  </a:lnTo>
                  <a:lnTo>
                    <a:pt x="5498" y="3313"/>
                  </a:lnTo>
                  <a:lnTo>
                    <a:pt x="6203" y="2961"/>
                  </a:lnTo>
                  <a:lnTo>
                    <a:pt x="6908" y="2608"/>
                  </a:lnTo>
                  <a:lnTo>
                    <a:pt x="7542" y="2186"/>
                  </a:lnTo>
                  <a:lnTo>
                    <a:pt x="7895" y="1692"/>
                  </a:lnTo>
                  <a:lnTo>
                    <a:pt x="8459" y="776"/>
                  </a:lnTo>
                  <a:lnTo>
                    <a:pt x="8600" y="423"/>
                  </a:lnTo>
                  <a:lnTo>
                    <a:pt x="8670" y="141"/>
                  </a:lnTo>
                  <a:lnTo>
                    <a:pt x="860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a:off x="4217025" y="1004625"/>
              <a:ext cx="68750" cy="130425"/>
            </a:xfrm>
            <a:custGeom>
              <a:avLst/>
              <a:gdLst/>
              <a:ahLst/>
              <a:cxnLst/>
              <a:rect l="l" t="t" r="r" b="b"/>
              <a:pathLst>
                <a:path w="2750" h="5217" extrusionOk="0">
                  <a:moveTo>
                    <a:pt x="1974" y="1"/>
                  </a:moveTo>
                  <a:lnTo>
                    <a:pt x="2115" y="142"/>
                  </a:lnTo>
                  <a:lnTo>
                    <a:pt x="2044" y="565"/>
                  </a:lnTo>
                  <a:lnTo>
                    <a:pt x="1833" y="1551"/>
                  </a:lnTo>
                  <a:lnTo>
                    <a:pt x="1480" y="2679"/>
                  </a:lnTo>
                  <a:lnTo>
                    <a:pt x="1269" y="3172"/>
                  </a:lnTo>
                  <a:lnTo>
                    <a:pt x="1057" y="3525"/>
                  </a:lnTo>
                  <a:lnTo>
                    <a:pt x="987" y="2891"/>
                  </a:lnTo>
                  <a:lnTo>
                    <a:pt x="1057" y="1833"/>
                  </a:lnTo>
                  <a:lnTo>
                    <a:pt x="1128" y="1340"/>
                  </a:lnTo>
                  <a:lnTo>
                    <a:pt x="1269" y="847"/>
                  </a:lnTo>
                  <a:lnTo>
                    <a:pt x="1410" y="494"/>
                  </a:lnTo>
                  <a:lnTo>
                    <a:pt x="1551" y="424"/>
                  </a:lnTo>
                  <a:lnTo>
                    <a:pt x="1621" y="353"/>
                  </a:lnTo>
                  <a:lnTo>
                    <a:pt x="1621" y="353"/>
                  </a:lnTo>
                  <a:lnTo>
                    <a:pt x="1410" y="424"/>
                  </a:lnTo>
                  <a:lnTo>
                    <a:pt x="1198" y="565"/>
                  </a:lnTo>
                  <a:lnTo>
                    <a:pt x="987" y="847"/>
                  </a:lnTo>
                  <a:lnTo>
                    <a:pt x="776" y="1128"/>
                  </a:lnTo>
                  <a:lnTo>
                    <a:pt x="423" y="1763"/>
                  </a:lnTo>
                  <a:lnTo>
                    <a:pt x="141" y="2538"/>
                  </a:lnTo>
                  <a:lnTo>
                    <a:pt x="0" y="3313"/>
                  </a:lnTo>
                  <a:lnTo>
                    <a:pt x="0" y="4018"/>
                  </a:lnTo>
                  <a:lnTo>
                    <a:pt x="0" y="4371"/>
                  </a:lnTo>
                  <a:lnTo>
                    <a:pt x="71" y="4653"/>
                  </a:lnTo>
                  <a:lnTo>
                    <a:pt x="212" y="4864"/>
                  </a:lnTo>
                  <a:lnTo>
                    <a:pt x="353" y="5005"/>
                  </a:lnTo>
                  <a:lnTo>
                    <a:pt x="705" y="5146"/>
                  </a:lnTo>
                  <a:lnTo>
                    <a:pt x="987" y="5217"/>
                  </a:lnTo>
                  <a:lnTo>
                    <a:pt x="1269" y="5076"/>
                  </a:lnTo>
                  <a:lnTo>
                    <a:pt x="1551" y="4935"/>
                  </a:lnTo>
                  <a:lnTo>
                    <a:pt x="1833" y="4653"/>
                  </a:lnTo>
                  <a:lnTo>
                    <a:pt x="2044" y="4300"/>
                  </a:lnTo>
                  <a:lnTo>
                    <a:pt x="2326" y="3877"/>
                  </a:lnTo>
                  <a:lnTo>
                    <a:pt x="2467" y="3454"/>
                  </a:lnTo>
                  <a:lnTo>
                    <a:pt x="2608" y="2961"/>
                  </a:lnTo>
                  <a:lnTo>
                    <a:pt x="2749" y="2468"/>
                  </a:lnTo>
                  <a:lnTo>
                    <a:pt x="2749" y="1974"/>
                  </a:lnTo>
                  <a:lnTo>
                    <a:pt x="2749" y="1481"/>
                  </a:lnTo>
                  <a:lnTo>
                    <a:pt x="2679" y="1058"/>
                  </a:lnTo>
                  <a:lnTo>
                    <a:pt x="2538" y="635"/>
                  </a:lnTo>
                  <a:lnTo>
                    <a:pt x="2326" y="283"/>
                  </a:lnTo>
                  <a:lnTo>
                    <a:pt x="1974"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9" name="Google Shape;469;p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86"/>
        <p:cNvGrpSpPr/>
        <p:nvPr/>
      </p:nvGrpSpPr>
      <p:grpSpPr>
        <a:xfrm>
          <a:off x="0" y="0"/>
          <a:ext cx="0" cy="0"/>
          <a:chOff x="0" y="0"/>
          <a:chExt cx="0" cy="0"/>
        </a:xfrm>
      </p:grpSpPr>
      <p:grpSp>
        <p:nvGrpSpPr>
          <p:cNvPr id="587" name="Google Shape;587;p10"/>
          <p:cNvGrpSpPr/>
          <p:nvPr/>
        </p:nvGrpSpPr>
        <p:grpSpPr>
          <a:xfrm rot="131350">
            <a:off x="2426633" y="3882228"/>
            <a:ext cx="4290735" cy="1078616"/>
            <a:chOff x="2503650" y="3729893"/>
            <a:chExt cx="4290606" cy="1078583"/>
          </a:xfrm>
        </p:grpSpPr>
        <p:sp>
          <p:nvSpPr>
            <p:cNvPr id="588" name="Google Shape;588;p10"/>
            <p:cNvSpPr/>
            <p:nvPr/>
          </p:nvSpPr>
          <p:spPr>
            <a:xfrm rot="4499919">
              <a:off x="3385216" y="3559057"/>
              <a:ext cx="626202" cy="1504540"/>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0"/>
            <p:cNvSpPr/>
            <p:nvPr/>
          </p:nvSpPr>
          <p:spPr>
            <a:xfrm rot="2120693">
              <a:off x="2569733" y="4367036"/>
              <a:ext cx="228484" cy="301260"/>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0" name="Google Shape;590;p10"/>
            <p:cNvGrpSpPr/>
            <p:nvPr/>
          </p:nvGrpSpPr>
          <p:grpSpPr>
            <a:xfrm rot="-4499919">
              <a:off x="5164310" y="3568656"/>
              <a:ext cx="736195" cy="1394547"/>
              <a:chOff x="3487525" y="3986125"/>
              <a:chExt cx="766525" cy="1452000"/>
            </a:xfrm>
          </p:grpSpPr>
          <p:sp>
            <p:nvSpPr>
              <p:cNvPr id="591" name="Google Shape;591;p10"/>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0"/>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0"/>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0"/>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5" name="Google Shape;595;p10"/>
            <p:cNvSpPr/>
            <p:nvPr/>
          </p:nvSpPr>
          <p:spPr>
            <a:xfrm>
              <a:off x="4535406" y="4308991"/>
              <a:ext cx="198042" cy="199452"/>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0"/>
            <p:cNvSpPr/>
            <p:nvPr/>
          </p:nvSpPr>
          <p:spPr>
            <a:xfrm rot="-4500104">
              <a:off x="6518556" y="4207572"/>
              <a:ext cx="115131" cy="420814"/>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7" name="Google Shape;597;p10"/>
            <p:cNvGrpSpPr/>
            <p:nvPr/>
          </p:nvGrpSpPr>
          <p:grpSpPr>
            <a:xfrm rot="4061973">
              <a:off x="4591314" y="4522570"/>
              <a:ext cx="150793" cy="179149"/>
              <a:chOff x="4157100" y="2900650"/>
              <a:chExt cx="206200" cy="244975"/>
            </a:xfrm>
          </p:grpSpPr>
          <p:sp>
            <p:nvSpPr>
              <p:cNvPr id="598" name="Google Shape;598;p10"/>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0"/>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0"/>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01" name="Google Shape;601;p10"/>
          <p:cNvSpPr txBox="1">
            <a:spLocks noGrp="1"/>
          </p:cNvSpPr>
          <p:nvPr>
            <p:ph type="body" idx="1"/>
          </p:nvPr>
        </p:nvSpPr>
        <p:spPr>
          <a:xfrm>
            <a:off x="1726650" y="3485425"/>
            <a:ext cx="5690700" cy="519600"/>
          </a:xfrm>
          <a:prstGeom prst="rect">
            <a:avLst/>
          </a:prstGeom>
        </p:spPr>
        <p:txBody>
          <a:bodyPr spcFirstLastPara="1" wrap="square" lIns="91425" tIns="91425" rIns="91425" bIns="91425" anchor="t" anchorCtr="0">
            <a:noAutofit/>
          </a:bodyPr>
          <a:lstStyle>
            <a:lvl1pPr marL="457200" lvl="0" indent="-228600" algn="ctr">
              <a:spcBef>
                <a:spcPts val="360"/>
              </a:spcBef>
              <a:spcAft>
                <a:spcPts val="0"/>
              </a:spcAft>
              <a:buSzPts val="1800"/>
              <a:buNone/>
              <a:defRPr sz="1800"/>
            </a:lvl1pPr>
          </a:lstStyle>
          <a:p>
            <a:endParaRPr/>
          </a:p>
        </p:txBody>
      </p:sp>
      <p:sp>
        <p:nvSpPr>
          <p:cNvPr id="602" name="Google Shape;602;p10"/>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3"/>
        <p:cNvGrpSpPr/>
        <p:nvPr/>
      </p:nvGrpSpPr>
      <p:grpSpPr>
        <a:xfrm>
          <a:off x="0" y="0"/>
          <a:ext cx="0" cy="0"/>
          <a:chOff x="0" y="0"/>
          <a:chExt cx="0" cy="0"/>
        </a:xfrm>
      </p:grpSpPr>
      <p:grpSp>
        <p:nvGrpSpPr>
          <p:cNvPr id="604" name="Google Shape;604;p11"/>
          <p:cNvGrpSpPr/>
          <p:nvPr/>
        </p:nvGrpSpPr>
        <p:grpSpPr>
          <a:xfrm rot="131350">
            <a:off x="2426633" y="3882228"/>
            <a:ext cx="4290735" cy="1078616"/>
            <a:chOff x="2503650" y="3729893"/>
            <a:chExt cx="4290606" cy="1078583"/>
          </a:xfrm>
        </p:grpSpPr>
        <p:sp>
          <p:nvSpPr>
            <p:cNvPr id="605" name="Google Shape;605;p11"/>
            <p:cNvSpPr/>
            <p:nvPr/>
          </p:nvSpPr>
          <p:spPr>
            <a:xfrm rot="4499919">
              <a:off x="3385216" y="3559057"/>
              <a:ext cx="626202" cy="1504540"/>
            </a:xfrm>
            <a:custGeom>
              <a:avLst/>
              <a:gdLst/>
              <a:ahLst/>
              <a:cxnLst/>
              <a:rect l="l" t="t" r="r" b="b"/>
              <a:pathLst>
                <a:path w="26080" h="62661" extrusionOk="0">
                  <a:moveTo>
                    <a:pt x="19525" y="13956"/>
                  </a:moveTo>
                  <a:lnTo>
                    <a:pt x="19807" y="14027"/>
                  </a:lnTo>
                  <a:lnTo>
                    <a:pt x="20088" y="14168"/>
                  </a:lnTo>
                  <a:lnTo>
                    <a:pt x="19595" y="14168"/>
                  </a:lnTo>
                  <a:lnTo>
                    <a:pt x="19243" y="14097"/>
                  </a:lnTo>
                  <a:lnTo>
                    <a:pt x="19313" y="14027"/>
                  </a:lnTo>
                  <a:lnTo>
                    <a:pt x="19313" y="13956"/>
                  </a:lnTo>
                  <a:close/>
                  <a:moveTo>
                    <a:pt x="16353" y="15366"/>
                  </a:moveTo>
                  <a:lnTo>
                    <a:pt x="16635" y="15507"/>
                  </a:lnTo>
                  <a:lnTo>
                    <a:pt x="16776" y="15648"/>
                  </a:lnTo>
                  <a:lnTo>
                    <a:pt x="16917" y="15930"/>
                  </a:lnTo>
                  <a:lnTo>
                    <a:pt x="16917" y="16353"/>
                  </a:lnTo>
                  <a:lnTo>
                    <a:pt x="16846" y="16423"/>
                  </a:lnTo>
                  <a:lnTo>
                    <a:pt x="16776" y="16564"/>
                  </a:lnTo>
                  <a:lnTo>
                    <a:pt x="16494" y="16705"/>
                  </a:lnTo>
                  <a:lnTo>
                    <a:pt x="16141" y="16776"/>
                  </a:lnTo>
                  <a:lnTo>
                    <a:pt x="15648" y="16846"/>
                  </a:lnTo>
                  <a:lnTo>
                    <a:pt x="14802" y="16917"/>
                  </a:lnTo>
                  <a:lnTo>
                    <a:pt x="14309" y="16846"/>
                  </a:lnTo>
                  <a:lnTo>
                    <a:pt x="13956" y="16776"/>
                  </a:lnTo>
                  <a:lnTo>
                    <a:pt x="13815" y="16635"/>
                  </a:lnTo>
                  <a:lnTo>
                    <a:pt x="13745" y="16494"/>
                  </a:lnTo>
                  <a:lnTo>
                    <a:pt x="13815" y="16282"/>
                  </a:lnTo>
                  <a:lnTo>
                    <a:pt x="14027" y="16141"/>
                  </a:lnTo>
                  <a:lnTo>
                    <a:pt x="14238" y="15930"/>
                  </a:lnTo>
                  <a:lnTo>
                    <a:pt x="14943" y="15577"/>
                  </a:lnTo>
                  <a:lnTo>
                    <a:pt x="15296" y="15436"/>
                  </a:lnTo>
                  <a:lnTo>
                    <a:pt x="15648" y="15366"/>
                  </a:lnTo>
                  <a:close/>
                  <a:moveTo>
                    <a:pt x="18397" y="17269"/>
                  </a:moveTo>
                  <a:lnTo>
                    <a:pt x="18820" y="17480"/>
                  </a:lnTo>
                  <a:lnTo>
                    <a:pt x="18890" y="17692"/>
                  </a:lnTo>
                  <a:lnTo>
                    <a:pt x="18890" y="17833"/>
                  </a:lnTo>
                  <a:lnTo>
                    <a:pt x="18820" y="17974"/>
                  </a:lnTo>
                  <a:lnTo>
                    <a:pt x="18749" y="18115"/>
                  </a:lnTo>
                  <a:lnTo>
                    <a:pt x="18326" y="18890"/>
                  </a:lnTo>
                  <a:lnTo>
                    <a:pt x="18044" y="19383"/>
                  </a:lnTo>
                  <a:lnTo>
                    <a:pt x="17763" y="19665"/>
                  </a:lnTo>
                  <a:lnTo>
                    <a:pt x="17551" y="19736"/>
                  </a:lnTo>
                  <a:lnTo>
                    <a:pt x="17340" y="19736"/>
                  </a:lnTo>
                  <a:lnTo>
                    <a:pt x="17199" y="19595"/>
                  </a:lnTo>
                  <a:lnTo>
                    <a:pt x="17128" y="19313"/>
                  </a:lnTo>
                  <a:lnTo>
                    <a:pt x="17058" y="18961"/>
                  </a:lnTo>
                  <a:lnTo>
                    <a:pt x="17128" y="18608"/>
                  </a:lnTo>
                  <a:lnTo>
                    <a:pt x="17199" y="18256"/>
                  </a:lnTo>
                  <a:lnTo>
                    <a:pt x="17340" y="17903"/>
                  </a:lnTo>
                  <a:lnTo>
                    <a:pt x="17481" y="17621"/>
                  </a:lnTo>
                  <a:lnTo>
                    <a:pt x="17763" y="17410"/>
                  </a:lnTo>
                  <a:lnTo>
                    <a:pt x="18044" y="17269"/>
                  </a:lnTo>
                  <a:close/>
                  <a:moveTo>
                    <a:pt x="13886" y="20441"/>
                  </a:moveTo>
                  <a:lnTo>
                    <a:pt x="13674" y="21005"/>
                  </a:lnTo>
                  <a:lnTo>
                    <a:pt x="13604" y="21568"/>
                  </a:lnTo>
                  <a:lnTo>
                    <a:pt x="13534" y="21850"/>
                  </a:lnTo>
                  <a:lnTo>
                    <a:pt x="13252" y="22344"/>
                  </a:lnTo>
                  <a:lnTo>
                    <a:pt x="13111" y="22555"/>
                  </a:lnTo>
                  <a:lnTo>
                    <a:pt x="12970" y="22696"/>
                  </a:lnTo>
                  <a:lnTo>
                    <a:pt x="12758" y="22767"/>
                  </a:lnTo>
                  <a:lnTo>
                    <a:pt x="12617" y="22696"/>
                  </a:lnTo>
                  <a:lnTo>
                    <a:pt x="12406" y="22485"/>
                  </a:lnTo>
                  <a:lnTo>
                    <a:pt x="12335" y="22344"/>
                  </a:lnTo>
                  <a:lnTo>
                    <a:pt x="12265" y="22132"/>
                  </a:lnTo>
                  <a:lnTo>
                    <a:pt x="12265" y="21921"/>
                  </a:lnTo>
                  <a:lnTo>
                    <a:pt x="12406" y="21639"/>
                  </a:lnTo>
                  <a:lnTo>
                    <a:pt x="12617" y="21287"/>
                  </a:lnTo>
                  <a:lnTo>
                    <a:pt x="12970" y="21005"/>
                  </a:lnTo>
                  <a:lnTo>
                    <a:pt x="13322" y="20723"/>
                  </a:lnTo>
                  <a:lnTo>
                    <a:pt x="13886" y="20441"/>
                  </a:lnTo>
                  <a:close/>
                  <a:moveTo>
                    <a:pt x="6979" y="22767"/>
                  </a:moveTo>
                  <a:lnTo>
                    <a:pt x="7401" y="22837"/>
                  </a:lnTo>
                  <a:lnTo>
                    <a:pt x="7824" y="23049"/>
                  </a:lnTo>
                  <a:lnTo>
                    <a:pt x="8247" y="23190"/>
                  </a:lnTo>
                  <a:lnTo>
                    <a:pt x="8811" y="23472"/>
                  </a:lnTo>
                  <a:lnTo>
                    <a:pt x="8600" y="23683"/>
                  </a:lnTo>
                  <a:lnTo>
                    <a:pt x="8247" y="23894"/>
                  </a:lnTo>
                  <a:lnTo>
                    <a:pt x="7754" y="24035"/>
                  </a:lnTo>
                  <a:lnTo>
                    <a:pt x="7260" y="24176"/>
                  </a:lnTo>
                  <a:lnTo>
                    <a:pt x="6767" y="24176"/>
                  </a:lnTo>
                  <a:lnTo>
                    <a:pt x="6415" y="24106"/>
                  </a:lnTo>
                  <a:lnTo>
                    <a:pt x="6274" y="23965"/>
                  </a:lnTo>
                  <a:lnTo>
                    <a:pt x="6203" y="23824"/>
                  </a:lnTo>
                  <a:lnTo>
                    <a:pt x="6133" y="23683"/>
                  </a:lnTo>
                  <a:lnTo>
                    <a:pt x="6133" y="23472"/>
                  </a:lnTo>
                  <a:lnTo>
                    <a:pt x="6203" y="23190"/>
                  </a:lnTo>
                  <a:lnTo>
                    <a:pt x="6274" y="23049"/>
                  </a:lnTo>
                  <a:lnTo>
                    <a:pt x="6415" y="22908"/>
                  </a:lnTo>
                  <a:lnTo>
                    <a:pt x="6556" y="22837"/>
                  </a:lnTo>
                  <a:lnTo>
                    <a:pt x="6979" y="22767"/>
                  </a:lnTo>
                  <a:close/>
                  <a:moveTo>
                    <a:pt x="9868" y="23965"/>
                  </a:moveTo>
                  <a:lnTo>
                    <a:pt x="9868" y="24247"/>
                  </a:lnTo>
                  <a:lnTo>
                    <a:pt x="9868" y="24458"/>
                  </a:lnTo>
                  <a:lnTo>
                    <a:pt x="9727" y="24317"/>
                  </a:lnTo>
                  <a:lnTo>
                    <a:pt x="9727" y="24247"/>
                  </a:lnTo>
                  <a:lnTo>
                    <a:pt x="9727" y="24106"/>
                  </a:lnTo>
                  <a:lnTo>
                    <a:pt x="9868" y="23965"/>
                  </a:lnTo>
                  <a:close/>
                  <a:moveTo>
                    <a:pt x="9868" y="24599"/>
                  </a:moveTo>
                  <a:lnTo>
                    <a:pt x="9939" y="26079"/>
                  </a:lnTo>
                  <a:lnTo>
                    <a:pt x="9868" y="26502"/>
                  </a:lnTo>
                  <a:lnTo>
                    <a:pt x="9798" y="26925"/>
                  </a:lnTo>
                  <a:lnTo>
                    <a:pt x="9657" y="27348"/>
                  </a:lnTo>
                  <a:lnTo>
                    <a:pt x="9445" y="27701"/>
                  </a:lnTo>
                  <a:lnTo>
                    <a:pt x="9234" y="27912"/>
                  </a:lnTo>
                  <a:lnTo>
                    <a:pt x="9023" y="27912"/>
                  </a:lnTo>
                  <a:lnTo>
                    <a:pt x="8952" y="27771"/>
                  </a:lnTo>
                  <a:lnTo>
                    <a:pt x="8882" y="27630"/>
                  </a:lnTo>
                  <a:lnTo>
                    <a:pt x="8670" y="27066"/>
                  </a:lnTo>
                  <a:lnTo>
                    <a:pt x="8670" y="26502"/>
                  </a:lnTo>
                  <a:lnTo>
                    <a:pt x="8741" y="26150"/>
                  </a:lnTo>
                  <a:lnTo>
                    <a:pt x="8952" y="25798"/>
                  </a:lnTo>
                  <a:lnTo>
                    <a:pt x="9164" y="25586"/>
                  </a:lnTo>
                  <a:lnTo>
                    <a:pt x="9657" y="25163"/>
                  </a:lnTo>
                  <a:lnTo>
                    <a:pt x="9798" y="24952"/>
                  </a:lnTo>
                  <a:lnTo>
                    <a:pt x="9868" y="24599"/>
                  </a:lnTo>
                  <a:close/>
                  <a:moveTo>
                    <a:pt x="19313" y="28335"/>
                  </a:moveTo>
                  <a:lnTo>
                    <a:pt x="19243" y="28687"/>
                  </a:lnTo>
                  <a:lnTo>
                    <a:pt x="19243" y="29040"/>
                  </a:lnTo>
                  <a:lnTo>
                    <a:pt x="19313" y="29181"/>
                  </a:lnTo>
                  <a:lnTo>
                    <a:pt x="19454" y="29322"/>
                  </a:lnTo>
                  <a:lnTo>
                    <a:pt x="19595" y="29392"/>
                  </a:lnTo>
                  <a:lnTo>
                    <a:pt x="19807" y="29392"/>
                  </a:lnTo>
                  <a:lnTo>
                    <a:pt x="19313" y="30238"/>
                  </a:lnTo>
                  <a:lnTo>
                    <a:pt x="19031" y="30661"/>
                  </a:lnTo>
                  <a:lnTo>
                    <a:pt x="18679" y="31084"/>
                  </a:lnTo>
                  <a:lnTo>
                    <a:pt x="18538" y="31013"/>
                  </a:lnTo>
                  <a:lnTo>
                    <a:pt x="18397" y="30872"/>
                  </a:lnTo>
                  <a:lnTo>
                    <a:pt x="18326" y="30731"/>
                  </a:lnTo>
                  <a:lnTo>
                    <a:pt x="18256" y="30590"/>
                  </a:lnTo>
                  <a:lnTo>
                    <a:pt x="18326" y="30168"/>
                  </a:lnTo>
                  <a:lnTo>
                    <a:pt x="18467" y="29745"/>
                  </a:lnTo>
                  <a:lnTo>
                    <a:pt x="18679" y="29251"/>
                  </a:lnTo>
                  <a:lnTo>
                    <a:pt x="18961" y="28899"/>
                  </a:lnTo>
                  <a:lnTo>
                    <a:pt x="19313" y="28335"/>
                  </a:lnTo>
                  <a:close/>
                  <a:moveTo>
                    <a:pt x="21569" y="28758"/>
                  </a:moveTo>
                  <a:lnTo>
                    <a:pt x="22062" y="28969"/>
                  </a:lnTo>
                  <a:lnTo>
                    <a:pt x="22555" y="29181"/>
                  </a:lnTo>
                  <a:lnTo>
                    <a:pt x="23049" y="29533"/>
                  </a:lnTo>
                  <a:lnTo>
                    <a:pt x="23472" y="29886"/>
                  </a:lnTo>
                  <a:lnTo>
                    <a:pt x="23754" y="30238"/>
                  </a:lnTo>
                  <a:lnTo>
                    <a:pt x="23824" y="30450"/>
                  </a:lnTo>
                  <a:lnTo>
                    <a:pt x="23824" y="30661"/>
                  </a:lnTo>
                  <a:lnTo>
                    <a:pt x="23754" y="30872"/>
                  </a:lnTo>
                  <a:lnTo>
                    <a:pt x="23613" y="31013"/>
                  </a:lnTo>
                  <a:lnTo>
                    <a:pt x="23401" y="31225"/>
                  </a:lnTo>
                  <a:lnTo>
                    <a:pt x="23190" y="31366"/>
                  </a:lnTo>
                  <a:lnTo>
                    <a:pt x="22908" y="31436"/>
                  </a:lnTo>
                  <a:lnTo>
                    <a:pt x="22696" y="31366"/>
                  </a:lnTo>
                  <a:lnTo>
                    <a:pt x="22485" y="31295"/>
                  </a:lnTo>
                  <a:lnTo>
                    <a:pt x="22203" y="31154"/>
                  </a:lnTo>
                  <a:lnTo>
                    <a:pt x="21780" y="30802"/>
                  </a:lnTo>
                  <a:lnTo>
                    <a:pt x="21428" y="30309"/>
                  </a:lnTo>
                  <a:lnTo>
                    <a:pt x="21216" y="29745"/>
                  </a:lnTo>
                  <a:lnTo>
                    <a:pt x="21146" y="29251"/>
                  </a:lnTo>
                  <a:lnTo>
                    <a:pt x="21146" y="28969"/>
                  </a:lnTo>
                  <a:lnTo>
                    <a:pt x="21216" y="28758"/>
                  </a:lnTo>
                  <a:close/>
                  <a:moveTo>
                    <a:pt x="20934" y="33410"/>
                  </a:moveTo>
                  <a:lnTo>
                    <a:pt x="21075" y="33692"/>
                  </a:lnTo>
                  <a:lnTo>
                    <a:pt x="21133" y="33749"/>
                  </a:lnTo>
                  <a:lnTo>
                    <a:pt x="21005" y="34326"/>
                  </a:lnTo>
                  <a:lnTo>
                    <a:pt x="20511" y="34467"/>
                  </a:lnTo>
                  <a:lnTo>
                    <a:pt x="20018" y="34538"/>
                  </a:lnTo>
                  <a:lnTo>
                    <a:pt x="20018" y="34538"/>
                  </a:lnTo>
                  <a:lnTo>
                    <a:pt x="20159" y="34185"/>
                  </a:lnTo>
                  <a:lnTo>
                    <a:pt x="20441" y="33903"/>
                  </a:lnTo>
                  <a:lnTo>
                    <a:pt x="20934" y="33410"/>
                  </a:lnTo>
                  <a:close/>
                  <a:moveTo>
                    <a:pt x="22767" y="34115"/>
                  </a:moveTo>
                  <a:lnTo>
                    <a:pt x="23260" y="34185"/>
                  </a:lnTo>
                  <a:lnTo>
                    <a:pt x="23754" y="34256"/>
                  </a:lnTo>
                  <a:lnTo>
                    <a:pt x="24247" y="34467"/>
                  </a:lnTo>
                  <a:lnTo>
                    <a:pt x="24670" y="34749"/>
                  </a:lnTo>
                  <a:lnTo>
                    <a:pt x="24811" y="34890"/>
                  </a:lnTo>
                  <a:lnTo>
                    <a:pt x="24881" y="35031"/>
                  </a:lnTo>
                  <a:lnTo>
                    <a:pt x="24881" y="35172"/>
                  </a:lnTo>
                  <a:lnTo>
                    <a:pt x="24811" y="35313"/>
                  </a:lnTo>
                  <a:lnTo>
                    <a:pt x="24599" y="35454"/>
                  </a:lnTo>
                  <a:lnTo>
                    <a:pt x="24247" y="35524"/>
                  </a:lnTo>
                  <a:lnTo>
                    <a:pt x="23824" y="35454"/>
                  </a:lnTo>
                  <a:lnTo>
                    <a:pt x="23613" y="35383"/>
                  </a:lnTo>
                  <a:lnTo>
                    <a:pt x="23401" y="35242"/>
                  </a:lnTo>
                  <a:lnTo>
                    <a:pt x="23190" y="35031"/>
                  </a:lnTo>
                  <a:lnTo>
                    <a:pt x="23049" y="34820"/>
                  </a:lnTo>
                  <a:lnTo>
                    <a:pt x="22837" y="34467"/>
                  </a:lnTo>
                  <a:lnTo>
                    <a:pt x="22767" y="34115"/>
                  </a:lnTo>
                  <a:close/>
                  <a:moveTo>
                    <a:pt x="7260" y="35877"/>
                  </a:moveTo>
                  <a:lnTo>
                    <a:pt x="6626" y="36723"/>
                  </a:lnTo>
                  <a:lnTo>
                    <a:pt x="5851" y="37498"/>
                  </a:lnTo>
                  <a:lnTo>
                    <a:pt x="5146" y="37991"/>
                  </a:lnTo>
                  <a:lnTo>
                    <a:pt x="4441" y="38485"/>
                  </a:lnTo>
                  <a:lnTo>
                    <a:pt x="4723" y="38273"/>
                  </a:lnTo>
                  <a:lnTo>
                    <a:pt x="4935" y="37991"/>
                  </a:lnTo>
                  <a:lnTo>
                    <a:pt x="5569" y="37216"/>
                  </a:lnTo>
                  <a:lnTo>
                    <a:pt x="5921" y="36793"/>
                  </a:lnTo>
                  <a:lnTo>
                    <a:pt x="6344" y="36370"/>
                  </a:lnTo>
                  <a:lnTo>
                    <a:pt x="6767" y="36088"/>
                  </a:lnTo>
                  <a:lnTo>
                    <a:pt x="7260" y="35877"/>
                  </a:lnTo>
                  <a:close/>
                  <a:moveTo>
                    <a:pt x="21639" y="37568"/>
                  </a:moveTo>
                  <a:lnTo>
                    <a:pt x="21569" y="37921"/>
                  </a:lnTo>
                  <a:lnTo>
                    <a:pt x="21357" y="38344"/>
                  </a:lnTo>
                  <a:lnTo>
                    <a:pt x="20934" y="38978"/>
                  </a:lnTo>
                  <a:lnTo>
                    <a:pt x="20723" y="39331"/>
                  </a:lnTo>
                  <a:lnTo>
                    <a:pt x="20511" y="39612"/>
                  </a:lnTo>
                  <a:lnTo>
                    <a:pt x="20229" y="39824"/>
                  </a:lnTo>
                  <a:lnTo>
                    <a:pt x="19948" y="40035"/>
                  </a:lnTo>
                  <a:lnTo>
                    <a:pt x="19807" y="40035"/>
                  </a:lnTo>
                  <a:lnTo>
                    <a:pt x="19736" y="39894"/>
                  </a:lnTo>
                  <a:lnTo>
                    <a:pt x="19736" y="39824"/>
                  </a:lnTo>
                  <a:lnTo>
                    <a:pt x="19807" y="39612"/>
                  </a:lnTo>
                  <a:lnTo>
                    <a:pt x="20088" y="39260"/>
                  </a:lnTo>
                  <a:lnTo>
                    <a:pt x="20441" y="38767"/>
                  </a:lnTo>
                  <a:lnTo>
                    <a:pt x="21287" y="37921"/>
                  </a:lnTo>
                  <a:lnTo>
                    <a:pt x="21639" y="37568"/>
                  </a:lnTo>
                  <a:close/>
                  <a:moveTo>
                    <a:pt x="7754" y="38203"/>
                  </a:moveTo>
                  <a:lnTo>
                    <a:pt x="7824" y="38767"/>
                  </a:lnTo>
                  <a:lnTo>
                    <a:pt x="7824" y="39331"/>
                  </a:lnTo>
                  <a:lnTo>
                    <a:pt x="7824" y="39894"/>
                  </a:lnTo>
                  <a:lnTo>
                    <a:pt x="7683" y="40388"/>
                  </a:lnTo>
                  <a:lnTo>
                    <a:pt x="7613" y="40811"/>
                  </a:lnTo>
                  <a:lnTo>
                    <a:pt x="7331" y="41163"/>
                  </a:lnTo>
                  <a:lnTo>
                    <a:pt x="7260" y="41234"/>
                  </a:lnTo>
                  <a:lnTo>
                    <a:pt x="7190" y="41163"/>
                  </a:lnTo>
                  <a:lnTo>
                    <a:pt x="7120" y="40952"/>
                  </a:lnTo>
                  <a:lnTo>
                    <a:pt x="7120" y="40529"/>
                  </a:lnTo>
                  <a:lnTo>
                    <a:pt x="7260" y="39965"/>
                  </a:lnTo>
                  <a:lnTo>
                    <a:pt x="7542" y="38837"/>
                  </a:lnTo>
                  <a:lnTo>
                    <a:pt x="7754" y="38203"/>
                  </a:lnTo>
                  <a:close/>
                  <a:moveTo>
                    <a:pt x="22908" y="38203"/>
                  </a:moveTo>
                  <a:lnTo>
                    <a:pt x="23472" y="38555"/>
                  </a:lnTo>
                  <a:lnTo>
                    <a:pt x="23824" y="38908"/>
                  </a:lnTo>
                  <a:lnTo>
                    <a:pt x="24036" y="39260"/>
                  </a:lnTo>
                  <a:lnTo>
                    <a:pt x="24106" y="39612"/>
                  </a:lnTo>
                  <a:lnTo>
                    <a:pt x="24106" y="40035"/>
                  </a:lnTo>
                  <a:lnTo>
                    <a:pt x="23965" y="40317"/>
                  </a:lnTo>
                  <a:lnTo>
                    <a:pt x="23754" y="40670"/>
                  </a:lnTo>
                  <a:lnTo>
                    <a:pt x="23542" y="40952"/>
                  </a:lnTo>
                  <a:lnTo>
                    <a:pt x="23331" y="41163"/>
                  </a:lnTo>
                  <a:lnTo>
                    <a:pt x="23049" y="41304"/>
                  </a:lnTo>
                  <a:lnTo>
                    <a:pt x="22767" y="41375"/>
                  </a:lnTo>
                  <a:lnTo>
                    <a:pt x="22555" y="41375"/>
                  </a:lnTo>
                  <a:lnTo>
                    <a:pt x="22414" y="41234"/>
                  </a:lnTo>
                  <a:lnTo>
                    <a:pt x="22344" y="41022"/>
                  </a:lnTo>
                  <a:lnTo>
                    <a:pt x="22344" y="40670"/>
                  </a:lnTo>
                  <a:lnTo>
                    <a:pt x="22414" y="40247"/>
                  </a:lnTo>
                  <a:lnTo>
                    <a:pt x="22696" y="39190"/>
                  </a:lnTo>
                  <a:lnTo>
                    <a:pt x="22908" y="38203"/>
                  </a:lnTo>
                  <a:close/>
                  <a:moveTo>
                    <a:pt x="3102" y="42784"/>
                  </a:moveTo>
                  <a:lnTo>
                    <a:pt x="3172" y="42925"/>
                  </a:lnTo>
                  <a:lnTo>
                    <a:pt x="3172" y="43137"/>
                  </a:lnTo>
                  <a:lnTo>
                    <a:pt x="2961" y="43630"/>
                  </a:lnTo>
                  <a:lnTo>
                    <a:pt x="2538" y="44405"/>
                  </a:lnTo>
                  <a:lnTo>
                    <a:pt x="1904" y="44828"/>
                  </a:lnTo>
                  <a:lnTo>
                    <a:pt x="1481" y="44828"/>
                  </a:lnTo>
                  <a:lnTo>
                    <a:pt x="1481" y="44687"/>
                  </a:lnTo>
                  <a:lnTo>
                    <a:pt x="1622" y="44405"/>
                  </a:lnTo>
                  <a:lnTo>
                    <a:pt x="1904" y="43983"/>
                  </a:lnTo>
                  <a:lnTo>
                    <a:pt x="2256" y="43489"/>
                  </a:lnTo>
                  <a:lnTo>
                    <a:pt x="2679" y="43066"/>
                  </a:lnTo>
                  <a:lnTo>
                    <a:pt x="3102" y="42784"/>
                  </a:lnTo>
                  <a:close/>
                  <a:moveTo>
                    <a:pt x="4441" y="43419"/>
                  </a:moveTo>
                  <a:lnTo>
                    <a:pt x="4935" y="43771"/>
                  </a:lnTo>
                  <a:lnTo>
                    <a:pt x="5075" y="43912"/>
                  </a:lnTo>
                  <a:lnTo>
                    <a:pt x="5146" y="44194"/>
                  </a:lnTo>
                  <a:lnTo>
                    <a:pt x="5146" y="44405"/>
                  </a:lnTo>
                  <a:lnTo>
                    <a:pt x="5146" y="44617"/>
                  </a:lnTo>
                  <a:lnTo>
                    <a:pt x="5005" y="45110"/>
                  </a:lnTo>
                  <a:lnTo>
                    <a:pt x="4794" y="45392"/>
                  </a:lnTo>
                  <a:lnTo>
                    <a:pt x="4653" y="45463"/>
                  </a:lnTo>
                  <a:lnTo>
                    <a:pt x="4512" y="45463"/>
                  </a:lnTo>
                  <a:lnTo>
                    <a:pt x="4441" y="45392"/>
                  </a:lnTo>
                  <a:lnTo>
                    <a:pt x="4300" y="45251"/>
                  </a:lnTo>
                  <a:lnTo>
                    <a:pt x="4300" y="44969"/>
                  </a:lnTo>
                  <a:lnTo>
                    <a:pt x="4300" y="44617"/>
                  </a:lnTo>
                  <a:lnTo>
                    <a:pt x="4300" y="44053"/>
                  </a:lnTo>
                  <a:lnTo>
                    <a:pt x="4441" y="43419"/>
                  </a:lnTo>
                  <a:close/>
                  <a:moveTo>
                    <a:pt x="12688" y="43912"/>
                  </a:moveTo>
                  <a:lnTo>
                    <a:pt x="13322" y="44053"/>
                  </a:lnTo>
                  <a:lnTo>
                    <a:pt x="13956" y="44335"/>
                  </a:lnTo>
                  <a:lnTo>
                    <a:pt x="14450" y="44687"/>
                  </a:lnTo>
                  <a:lnTo>
                    <a:pt x="14661" y="44899"/>
                  </a:lnTo>
                  <a:lnTo>
                    <a:pt x="14873" y="45181"/>
                  </a:lnTo>
                  <a:lnTo>
                    <a:pt x="14943" y="45322"/>
                  </a:lnTo>
                  <a:lnTo>
                    <a:pt x="15014" y="45392"/>
                  </a:lnTo>
                  <a:lnTo>
                    <a:pt x="15014" y="45533"/>
                  </a:lnTo>
                  <a:lnTo>
                    <a:pt x="14873" y="45674"/>
                  </a:lnTo>
                  <a:lnTo>
                    <a:pt x="14661" y="45674"/>
                  </a:lnTo>
                  <a:lnTo>
                    <a:pt x="14379" y="45533"/>
                  </a:lnTo>
                  <a:lnTo>
                    <a:pt x="14027" y="45322"/>
                  </a:lnTo>
                  <a:lnTo>
                    <a:pt x="13674" y="45040"/>
                  </a:lnTo>
                  <a:lnTo>
                    <a:pt x="13040" y="44405"/>
                  </a:lnTo>
                  <a:lnTo>
                    <a:pt x="12688" y="43912"/>
                  </a:lnTo>
                  <a:close/>
                  <a:moveTo>
                    <a:pt x="12617" y="46168"/>
                  </a:moveTo>
                  <a:lnTo>
                    <a:pt x="12688" y="46238"/>
                  </a:lnTo>
                  <a:lnTo>
                    <a:pt x="12688" y="46520"/>
                  </a:lnTo>
                  <a:lnTo>
                    <a:pt x="12688" y="46872"/>
                  </a:lnTo>
                  <a:lnTo>
                    <a:pt x="12547" y="47859"/>
                  </a:lnTo>
                  <a:lnTo>
                    <a:pt x="12406" y="48353"/>
                  </a:lnTo>
                  <a:lnTo>
                    <a:pt x="12265" y="48705"/>
                  </a:lnTo>
                  <a:lnTo>
                    <a:pt x="12053" y="48987"/>
                  </a:lnTo>
                  <a:lnTo>
                    <a:pt x="11912" y="49057"/>
                  </a:lnTo>
                  <a:lnTo>
                    <a:pt x="11771" y="49057"/>
                  </a:lnTo>
                  <a:lnTo>
                    <a:pt x="11701" y="48987"/>
                  </a:lnTo>
                  <a:lnTo>
                    <a:pt x="11701" y="48916"/>
                  </a:lnTo>
                  <a:lnTo>
                    <a:pt x="11701" y="48494"/>
                  </a:lnTo>
                  <a:lnTo>
                    <a:pt x="11771" y="48000"/>
                  </a:lnTo>
                  <a:lnTo>
                    <a:pt x="11983" y="47436"/>
                  </a:lnTo>
                  <a:lnTo>
                    <a:pt x="12194" y="46872"/>
                  </a:lnTo>
                  <a:lnTo>
                    <a:pt x="12406" y="46449"/>
                  </a:lnTo>
                  <a:lnTo>
                    <a:pt x="12547" y="46238"/>
                  </a:lnTo>
                  <a:lnTo>
                    <a:pt x="12617" y="46168"/>
                  </a:lnTo>
                  <a:close/>
                  <a:moveTo>
                    <a:pt x="2186" y="49128"/>
                  </a:moveTo>
                  <a:lnTo>
                    <a:pt x="2256" y="49692"/>
                  </a:lnTo>
                  <a:lnTo>
                    <a:pt x="2186" y="49833"/>
                  </a:lnTo>
                  <a:lnTo>
                    <a:pt x="2115" y="49974"/>
                  </a:lnTo>
                  <a:lnTo>
                    <a:pt x="1904" y="50185"/>
                  </a:lnTo>
                  <a:lnTo>
                    <a:pt x="1622" y="50256"/>
                  </a:lnTo>
                  <a:lnTo>
                    <a:pt x="1340" y="50185"/>
                  </a:lnTo>
                  <a:lnTo>
                    <a:pt x="1128" y="49974"/>
                  </a:lnTo>
                  <a:lnTo>
                    <a:pt x="987" y="49762"/>
                  </a:lnTo>
                  <a:lnTo>
                    <a:pt x="987" y="49621"/>
                  </a:lnTo>
                  <a:lnTo>
                    <a:pt x="1058" y="49480"/>
                  </a:lnTo>
                  <a:lnTo>
                    <a:pt x="1269" y="49128"/>
                  </a:lnTo>
                  <a:lnTo>
                    <a:pt x="1481" y="49269"/>
                  </a:lnTo>
                  <a:lnTo>
                    <a:pt x="1692" y="49410"/>
                  </a:lnTo>
                  <a:lnTo>
                    <a:pt x="1904" y="49339"/>
                  </a:lnTo>
                  <a:lnTo>
                    <a:pt x="2186" y="49128"/>
                  </a:lnTo>
                  <a:close/>
                  <a:moveTo>
                    <a:pt x="14732" y="49551"/>
                  </a:moveTo>
                  <a:lnTo>
                    <a:pt x="16423" y="50185"/>
                  </a:lnTo>
                  <a:lnTo>
                    <a:pt x="16635" y="50185"/>
                  </a:lnTo>
                  <a:lnTo>
                    <a:pt x="16705" y="50256"/>
                  </a:lnTo>
                  <a:lnTo>
                    <a:pt x="16705" y="50397"/>
                  </a:lnTo>
                  <a:lnTo>
                    <a:pt x="16635" y="50538"/>
                  </a:lnTo>
                  <a:lnTo>
                    <a:pt x="16141" y="50538"/>
                  </a:lnTo>
                  <a:lnTo>
                    <a:pt x="15859" y="50467"/>
                  </a:lnTo>
                  <a:lnTo>
                    <a:pt x="15578" y="50256"/>
                  </a:lnTo>
                  <a:lnTo>
                    <a:pt x="15155" y="49903"/>
                  </a:lnTo>
                  <a:lnTo>
                    <a:pt x="14732" y="49551"/>
                  </a:lnTo>
                  <a:close/>
                  <a:moveTo>
                    <a:pt x="11208" y="42925"/>
                  </a:moveTo>
                  <a:lnTo>
                    <a:pt x="12194" y="45040"/>
                  </a:lnTo>
                  <a:lnTo>
                    <a:pt x="12194" y="45392"/>
                  </a:lnTo>
                  <a:lnTo>
                    <a:pt x="12194" y="45674"/>
                  </a:lnTo>
                  <a:lnTo>
                    <a:pt x="12265" y="46027"/>
                  </a:lnTo>
                  <a:lnTo>
                    <a:pt x="12194" y="46379"/>
                  </a:lnTo>
                  <a:lnTo>
                    <a:pt x="12124" y="46661"/>
                  </a:lnTo>
                  <a:lnTo>
                    <a:pt x="11912" y="46943"/>
                  </a:lnTo>
                  <a:lnTo>
                    <a:pt x="11419" y="47507"/>
                  </a:lnTo>
                  <a:lnTo>
                    <a:pt x="11208" y="47789"/>
                  </a:lnTo>
                  <a:lnTo>
                    <a:pt x="10996" y="48071"/>
                  </a:lnTo>
                  <a:lnTo>
                    <a:pt x="10855" y="48423"/>
                  </a:lnTo>
                  <a:lnTo>
                    <a:pt x="10785" y="48775"/>
                  </a:lnTo>
                  <a:lnTo>
                    <a:pt x="10855" y="49128"/>
                  </a:lnTo>
                  <a:lnTo>
                    <a:pt x="10926" y="49410"/>
                  </a:lnTo>
                  <a:lnTo>
                    <a:pt x="10996" y="49621"/>
                  </a:lnTo>
                  <a:lnTo>
                    <a:pt x="11137" y="49833"/>
                  </a:lnTo>
                  <a:lnTo>
                    <a:pt x="11278" y="49974"/>
                  </a:lnTo>
                  <a:lnTo>
                    <a:pt x="11419" y="50115"/>
                  </a:lnTo>
                  <a:lnTo>
                    <a:pt x="11560" y="50185"/>
                  </a:lnTo>
                  <a:lnTo>
                    <a:pt x="11771" y="50256"/>
                  </a:lnTo>
                  <a:lnTo>
                    <a:pt x="12194" y="50185"/>
                  </a:lnTo>
                  <a:lnTo>
                    <a:pt x="12617" y="49974"/>
                  </a:lnTo>
                  <a:lnTo>
                    <a:pt x="13040" y="49621"/>
                  </a:lnTo>
                  <a:lnTo>
                    <a:pt x="13322" y="49057"/>
                  </a:lnTo>
                  <a:lnTo>
                    <a:pt x="13674" y="50326"/>
                  </a:lnTo>
                  <a:lnTo>
                    <a:pt x="13815" y="51031"/>
                  </a:lnTo>
                  <a:lnTo>
                    <a:pt x="13886" y="51524"/>
                  </a:lnTo>
                  <a:lnTo>
                    <a:pt x="13745" y="51947"/>
                  </a:lnTo>
                  <a:lnTo>
                    <a:pt x="13393" y="52864"/>
                  </a:lnTo>
                  <a:lnTo>
                    <a:pt x="13252" y="53286"/>
                  </a:lnTo>
                  <a:lnTo>
                    <a:pt x="13040" y="53568"/>
                  </a:lnTo>
                  <a:lnTo>
                    <a:pt x="12899" y="53639"/>
                  </a:lnTo>
                  <a:lnTo>
                    <a:pt x="12829" y="53709"/>
                  </a:lnTo>
                  <a:lnTo>
                    <a:pt x="12758" y="53639"/>
                  </a:lnTo>
                  <a:lnTo>
                    <a:pt x="12688" y="53498"/>
                  </a:lnTo>
                  <a:lnTo>
                    <a:pt x="12617" y="53286"/>
                  </a:lnTo>
                  <a:lnTo>
                    <a:pt x="12688" y="52934"/>
                  </a:lnTo>
                  <a:lnTo>
                    <a:pt x="12899" y="52159"/>
                  </a:lnTo>
                  <a:lnTo>
                    <a:pt x="13181" y="51454"/>
                  </a:lnTo>
                  <a:lnTo>
                    <a:pt x="13393" y="51101"/>
                  </a:lnTo>
                  <a:lnTo>
                    <a:pt x="13040" y="51383"/>
                  </a:lnTo>
                  <a:lnTo>
                    <a:pt x="12688" y="51665"/>
                  </a:lnTo>
                  <a:lnTo>
                    <a:pt x="12335" y="52018"/>
                  </a:lnTo>
                  <a:lnTo>
                    <a:pt x="12053" y="52441"/>
                  </a:lnTo>
                  <a:lnTo>
                    <a:pt x="11912" y="52229"/>
                  </a:lnTo>
                  <a:lnTo>
                    <a:pt x="11701" y="52088"/>
                  </a:lnTo>
                  <a:lnTo>
                    <a:pt x="11278" y="51736"/>
                  </a:lnTo>
                  <a:lnTo>
                    <a:pt x="10855" y="51454"/>
                  </a:lnTo>
                  <a:lnTo>
                    <a:pt x="10714" y="51242"/>
                  </a:lnTo>
                  <a:lnTo>
                    <a:pt x="10573" y="51101"/>
                  </a:lnTo>
                  <a:lnTo>
                    <a:pt x="10503" y="50820"/>
                  </a:lnTo>
                  <a:lnTo>
                    <a:pt x="10432" y="50397"/>
                  </a:lnTo>
                  <a:lnTo>
                    <a:pt x="10432" y="49480"/>
                  </a:lnTo>
                  <a:lnTo>
                    <a:pt x="10644" y="47859"/>
                  </a:lnTo>
                  <a:lnTo>
                    <a:pt x="10855" y="45392"/>
                  </a:lnTo>
                  <a:lnTo>
                    <a:pt x="10996" y="44194"/>
                  </a:lnTo>
                  <a:lnTo>
                    <a:pt x="11208" y="42925"/>
                  </a:lnTo>
                  <a:close/>
                  <a:moveTo>
                    <a:pt x="10573" y="52441"/>
                  </a:moveTo>
                  <a:lnTo>
                    <a:pt x="11067" y="52934"/>
                  </a:lnTo>
                  <a:lnTo>
                    <a:pt x="11349" y="53498"/>
                  </a:lnTo>
                  <a:lnTo>
                    <a:pt x="11630" y="54062"/>
                  </a:lnTo>
                  <a:lnTo>
                    <a:pt x="11701" y="54696"/>
                  </a:lnTo>
                  <a:lnTo>
                    <a:pt x="10644" y="54273"/>
                  </a:lnTo>
                  <a:lnTo>
                    <a:pt x="10573" y="52441"/>
                  </a:lnTo>
                  <a:close/>
                  <a:moveTo>
                    <a:pt x="8655" y="54760"/>
                  </a:moveTo>
                  <a:lnTo>
                    <a:pt x="8600" y="55260"/>
                  </a:lnTo>
                  <a:lnTo>
                    <a:pt x="8388" y="56106"/>
                  </a:lnTo>
                  <a:lnTo>
                    <a:pt x="8177" y="56811"/>
                  </a:lnTo>
                  <a:lnTo>
                    <a:pt x="7965" y="57375"/>
                  </a:lnTo>
                  <a:lnTo>
                    <a:pt x="7824" y="57586"/>
                  </a:lnTo>
                  <a:lnTo>
                    <a:pt x="7683" y="57727"/>
                  </a:lnTo>
                  <a:lnTo>
                    <a:pt x="7472" y="57797"/>
                  </a:lnTo>
                  <a:lnTo>
                    <a:pt x="7331" y="57868"/>
                  </a:lnTo>
                  <a:lnTo>
                    <a:pt x="7120" y="57868"/>
                  </a:lnTo>
                  <a:lnTo>
                    <a:pt x="6908" y="57727"/>
                  </a:lnTo>
                  <a:lnTo>
                    <a:pt x="6838" y="57656"/>
                  </a:lnTo>
                  <a:lnTo>
                    <a:pt x="6908" y="57516"/>
                  </a:lnTo>
                  <a:lnTo>
                    <a:pt x="7049" y="57163"/>
                  </a:lnTo>
                  <a:lnTo>
                    <a:pt x="7683" y="56035"/>
                  </a:lnTo>
                  <a:lnTo>
                    <a:pt x="8655" y="54760"/>
                  </a:lnTo>
                  <a:close/>
                  <a:moveTo>
                    <a:pt x="10714" y="58361"/>
                  </a:moveTo>
                  <a:lnTo>
                    <a:pt x="10926" y="59066"/>
                  </a:lnTo>
                  <a:lnTo>
                    <a:pt x="10926" y="59771"/>
                  </a:lnTo>
                  <a:lnTo>
                    <a:pt x="10785" y="60476"/>
                  </a:lnTo>
                  <a:lnTo>
                    <a:pt x="10714" y="60828"/>
                  </a:lnTo>
                  <a:lnTo>
                    <a:pt x="10503" y="61181"/>
                  </a:lnTo>
                  <a:lnTo>
                    <a:pt x="10221" y="61533"/>
                  </a:lnTo>
                  <a:lnTo>
                    <a:pt x="10080" y="61604"/>
                  </a:lnTo>
                  <a:lnTo>
                    <a:pt x="10009" y="61674"/>
                  </a:lnTo>
                  <a:lnTo>
                    <a:pt x="9868" y="61674"/>
                  </a:lnTo>
                  <a:lnTo>
                    <a:pt x="9798" y="61604"/>
                  </a:lnTo>
                  <a:lnTo>
                    <a:pt x="9586" y="61392"/>
                  </a:lnTo>
                  <a:lnTo>
                    <a:pt x="9445" y="61040"/>
                  </a:lnTo>
                  <a:lnTo>
                    <a:pt x="9304" y="60687"/>
                  </a:lnTo>
                  <a:lnTo>
                    <a:pt x="9234" y="60053"/>
                  </a:lnTo>
                  <a:lnTo>
                    <a:pt x="9304" y="59419"/>
                  </a:lnTo>
                  <a:lnTo>
                    <a:pt x="9375" y="59066"/>
                  </a:lnTo>
                  <a:lnTo>
                    <a:pt x="9516" y="58855"/>
                  </a:lnTo>
                  <a:lnTo>
                    <a:pt x="9727" y="58784"/>
                  </a:lnTo>
                  <a:lnTo>
                    <a:pt x="10221" y="58714"/>
                  </a:lnTo>
                  <a:lnTo>
                    <a:pt x="10432" y="58643"/>
                  </a:lnTo>
                  <a:lnTo>
                    <a:pt x="10714" y="58361"/>
                  </a:lnTo>
                  <a:close/>
                  <a:moveTo>
                    <a:pt x="24458" y="0"/>
                  </a:moveTo>
                  <a:lnTo>
                    <a:pt x="24599" y="3736"/>
                  </a:lnTo>
                  <a:lnTo>
                    <a:pt x="24670" y="6485"/>
                  </a:lnTo>
                  <a:lnTo>
                    <a:pt x="24599" y="7965"/>
                  </a:lnTo>
                  <a:lnTo>
                    <a:pt x="24247" y="9727"/>
                  </a:lnTo>
                  <a:lnTo>
                    <a:pt x="24036" y="10573"/>
                  </a:lnTo>
                  <a:lnTo>
                    <a:pt x="23754" y="11278"/>
                  </a:lnTo>
                  <a:lnTo>
                    <a:pt x="23401" y="11983"/>
                  </a:lnTo>
                  <a:lnTo>
                    <a:pt x="22978" y="12617"/>
                  </a:lnTo>
                  <a:lnTo>
                    <a:pt x="22414" y="13251"/>
                  </a:lnTo>
                  <a:lnTo>
                    <a:pt x="21780" y="13886"/>
                  </a:lnTo>
                  <a:lnTo>
                    <a:pt x="21639" y="13674"/>
                  </a:lnTo>
                  <a:lnTo>
                    <a:pt x="21498" y="13463"/>
                  </a:lnTo>
                  <a:lnTo>
                    <a:pt x="21005" y="13110"/>
                  </a:lnTo>
                  <a:lnTo>
                    <a:pt x="20441" y="12899"/>
                  </a:lnTo>
                  <a:lnTo>
                    <a:pt x="19807" y="12758"/>
                  </a:lnTo>
                  <a:lnTo>
                    <a:pt x="19243" y="12758"/>
                  </a:lnTo>
                  <a:lnTo>
                    <a:pt x="18961" y="12828"/>
                  </a:lnTo>
                  <a:lnTo>
                    <a:pt x="18749" y="12969"/>
                  </a:lnTo>
                  <a:lnTo>
                    <a:pt x="18538" y="13110"/>
                  </a:lnTo>
                  <a:lnTo>
                    <a:pt x="18397" y="13322"/>
                  </a:lnTo>
                  <a:lnTo>
                    <a:pt x="18326" y="13533"/>
                  </a:lnTo>
                  <a:lnTo>
                    <a:pt x="18256" y="13886"/>
                  </a:lnTo>
                  <a:lnTo>
                    <a:pt x="18256" y="14027"/>
                  </a:lnTo>
                  <a:lnTo>
                    <a:pt x="18326" y="14238"/>
                  </a:lnTo>
                  <a:lnTo>
                    <a:pt x="18608" y="14450"/>
                  </a:lnTo>
                  <a:lnTo>
                    <a:pt x="18890" y="14661"/>
                  </a:lnTo>
                  <a:lnTo>
                    <a:pt x="19313" y="14802"/>
                  </a:lnTo>
                  <a:lnTo>
                    <a:pt x="20088" y="14802"/>
                  </a:lnTo>
                  <a:lnTo>
                    <a:pt x="20441" y="14732"/>
                  </a:lnTo>
                  <a:lnTo>
                    <a:pt x="20723" y="14520"/>
                  </a:lnTo>
                  <a:lnTo>
                    <a:pt x="20652" y="14661"/>
                  </a:lnTo>
                  <a:lnTo>
                    <a:pt x="20441" y="14872"/>
                  </a:lnTo>
                  <a:lnTo>
                    <a:pt x="19595" y="15436"/>
                  </a:lnTo>
                  <a:lnTo>
                    <a:pt x="18115" y="16141"/>
                  </a:lnTo>
                  <a:lnTo>
                    <a:pt x="18044" y="15718"/>
                  </a:lnTo>
                  <a:lnTo>
                    <a:pt x="17903" y="15436"/>
                  </a:lnTo>
                  <a:lnTo>
                    <a:pt x="17692" y="15084"/>
                  </a:lnTo>
                  <a:lnTo>
                    <a:pt x="17481" y="14872"/>
                  </a:lnTo>
                  <a:lnTo>
                    <a:pt x="17269" y="14732"/>
                  </a:lnTo>
                  <a:lnTo>
                    <a:pt x="16987" y="14591"/>
                  </a:lnTo>
                  <a:lnTo>
                    <a:pt x="16705" y="14450"/>
                  </a:lnTo>
                  <a:lnTo>
                    <a:pt x="15789" y="14450"/>
                  </a:lnTo>
                  <a:lnTo>
                    <a:pt x="15155" y="14591"/>
                  </a:lnTo>
                  <a:lnTo>
                    <a:pt x="14520" y="14872"/>
                  </a:lnTo>
                  <a:lnTo>
                    <a:pt x="13886" y="15225"/>
                  </a:lnTo>
                  <a:lnTo>
                    <a:pt x="13393" y="15648"/>
                  </a:lnTo>
                  <a:lnTo>
                    <a:pt x="12970" y="16071"/>
                  </a:lnTo>
                  <a:lnTo>
                    <a:pt x="12758" y="16494"/>
                  </a:lnTo>
                  <a:lnTo>
                    <a:pt x="12688" y="16776"/>
                  </a:lnTo>
                  <a:lnTo>
                    <a:pt x="12617" y="16987"/>
                  </a:lnTo>
                  <a:lnTo>
                    <a:pt x="12688" y="17198"/>
                  </a:lnTo>
                  <a:lnTo>
                    <a:pt x="12758" y="17339"/>
                  </a:lnTo>
                  <a:lnTo>
                    <a:pt x="12899" y="17551"/>
                  </a:lnTo>
                  <a:lnTo>
                    <a:pt x="13111" y="17692"/>
                  </a:lnTo>
                  <a:lnTo>
                    <a:pt x="13393" y="17833"/>
                  </a:lnTo>
                  <a:lnTo>
                    <a:pt x="13745" y="17974"/>
                  </a:lnTo>
                  <a:lnTo>
                    <a:pt x="14168" y="18044"/>
                  </a:lnTo>
                  <a:lnTo>
                    <a:pt x="14661" y="18115"/>
                  </a:lnTo>
                  <a:lnTo>
                    <a:pt x="14027" y="18467"/>
                  </a:lnTo>
                  <a:lnTo>
                    <a:pt x="13393" y="18820"/>
                  </a:lnTo>
                  <a:lnTo>
                    <a:pt x="12617" y="19172"/>
                  </a:lnTo>
                  <a:lnTo>
                    <a:pt x="11842" y="19454"/>
                  </a:lnTo>
                  <a:lnTo>
                    <a:pt x="11067" y="19665"/>
                  </a:lnTo>
                  <a:lnTo>
                    <a:pt x="10291" y="19806"/>
                  </a:lnTo>
                  <a:lnTo>
                    <a:pt x="9516" y="19877"/>
                  </a:lnTo>
                  <a:lnTo>
                    <a:pt x="8811" y="19736"/>
                  </a:lnTo>
                  <a:lnTo>
                    <a:pt x="9023" y="19383"/>
                  </a:lnTo>
                  <a:lnTo>
                    <a:pt x="9445" y="19031"/>
                  </a:lnTo>
                  <a:lnTo>
                    <a:pt x="9939" y="18679"/>
                  </a:lnTo>
                  <a:lnTo>
                    <a:pt x="10503" y="18397"/>
                  </a:lnTo>
                  <a:lnTo>
                    <a:pt x="11067" y="18256"/>
                  </a:lnTo>
                  <a:lnTo>
                    <a:pt x="11630" y="18115"/>
                  </a:lnTo>
                  <a:lnTo>
                    <a:pt x="11912" y="18185"/>
                  </a:lnTo>
                  <a:lnTo>
                    <a:pt x="12124" y="18185"/>
                  </a:lnTo>
                  <a:lnTo>
                    <a:pt x="12335" y="18326"/>
                  </a:lnTo>
                  <a:lnTo>
                    <a:pt x="12547" y="18467"/>
                  </a:lnTo>
                  <a:lnTo>
                    <a:pt x="12265" y="18185"/>
                  </a:lnTo>
                  <a:lnTo>
                    <a:pt x="11912" y="17974"/>
                  </a:lnTo>
                  <a:lnTo>
                    <a:pt x="11560" y="17833"/>
                  </a:lnTo>
                  <a:lnTo>
                    <a:pt x="11278" y="17692"/>
                  </a:lnTo>
                  <a:lnTo>
                    <a:pt x="10644" y="17621"/>
                  </a:lnTo>
                  <a:lnTo>
                    <a:pt x="10009" y="17692"/>
                  </a:lnTo>
                  <a:lnTo>
                    <a:pt x="9445" y="17903"/>
                  </a:lnTo>
                  <a:lnTo>
                    <a:pt x="8952" y="18185"/>
                  </a:lnTo>
                  <a:lnTo>
                    <a:pt x="8529" y="18538"/>
                  </a:lnTo>
                  <a:lnTo>
                    <a:pt x="8177" y="18961"/>
                  </a:lnTo>
                  <a:lnTo>
                    <a:pt x="7965" y="19383"/>
                  </a:lnTo>
                  <a:lnTo>
                    <a:pt x="7895" y="19877"/>
                  </a:lnTo>
                  <a:lnTo>
                    <a:pt x="7895" y="20229"/>
                  </a:lnTo>
                  <a:lnTo>
                    <a:pt x="8036" y="20441"/>
                  </a:lnTo>
                  <a:lnTo>
                    <a:pt x="8177" y="20582"/>
                  </a:lnTo>
                  <a:lnTo>
                    <a:pt x="8318" y="20793"/>
                  </a:lnTo>
                  <a:lnTo>
                    <a:pt x="8529" y="20864"/>
                  </a:lnTo>
                  <a:lnTo>
                    <a:pt x="8811" y="21005"/>
                  </a:lnTo>
                  <a:lnTo>
                    <a:pt x="9164" y="21075"/>
                  </a:lnTo>
                  <a:lnTo>
                    <a:pt x="10009" y="21075"/>
                  </a:lnTo>
                  <a:lnTo>
                    <a:pt x="11067" y="21005"/>
                  </a:lnTo>
                  <a:lnTo>
                    <a:pt x="10009" y="22062"/>
                  </a:lnTo>
                  <a:lnTo>
                    <a:pt x="9023" y="23260"/>
                  </a:lnTo>
                  <a:lnTo>
                    <a:pt x="8882" y="22908"/>
                  </a:lnTo>
                  <a:lnTo>
                    <a:pt x="8670" y="22626"/>
                  </a:lnTo>
                  <a:lnTo>
                    <a:pt x="8529" y="22414"/>
                  </a:lnTo>
                  <a:lnTo>
                    <a:pt x="8318" y="22203"/>
                  </a:lnTo>
                  <a:lnTo>
                    <a:pt x="8106" y="22062"/>
                  </a:lnTo>
                  <a:lnTo>
                    <a:pt x="7824" y="21991"/>
                  </a:lnTo>
                  <a:lnTo>
                    <a:pt x="7401" y="21921"/>
                  </a:lnTo>
                  <a:lnTo>
                    <a:pt x="6908" y="21991"/>
                  </a:lnTo>
                  <a:lnTo>
                    <a:pt x="6415" y="22132"/>
                  </a:lnTo>
                  <a:lnTo>
                    <a:pt x="5992" y="22414"/>
                  </a:lnTo>
                  <a:lnTo>
                    <a:pt x="5639" y="22767"/>
                  </a:lnTo>
                  <a:lnTo>
                    <a:pt x="5357" y="23119"/>
                  </a:lnTo>
                  <a:lnTo>
                    <a:pt x="5146" y="23542"/>
                  </a:lnTo>
                  <a:lnTo>
                    <a:pt x="5075" y="23965"/>
                  </a:lnTo>
                  <a:lnTo>
                    <a:pt x="5146" y="24388"/>
                  </a:lnTo>
                  <a:lnTo>
                    <a:pt x="5287" y="24599"/>
                  </a:lnTo>
                  <a:lnTo>
                    <a:pt x="5428" y="24811"/>
                  </a:lnTo>
                  <a:lnTo>
                    <a:pt x="5639" y="24952"/>
                  </a:lnTo>
                  <a:lnTo>
                    <a:pt x="5851" y="25093"/>
                  </a:lnTo>
                  <a:lnTo>
                    <a:pt x="6556" y="25375"/>
                  </a:lnTo>
                  <a:lnTo>
                    <a:pt x="7472" y="25516"/>
                  </a:lnTo>
                  <a:lnTo>
                    <a:pt x="7260" y="25868"/>
                  </a:lnTo>
                  <a:lnTo>
                    <a:pt x="7190" y="26291"/>
                  </a:lnTo>
                  <a:lnTo>
                    <a:pt x="7120" y="26643"/>
                  </a:lnTo>
                  <a:lnTo>
                    <a:pt x="7120" y="27066"/>
                  </a:lnTo>
                  <a:lnTo>
                    <a:pt x="7190" y="27278"/>
                  </a:lnTo>
                  <a:lnTo>
                    <a:pt x="7260" y="27348"/>
                  </a:lnTo>
                  <a:lnTo>
                    <a:pt x="7331" y="27419"/>
                  </a:lnTo>
                  <a:lnTo>
                    <a:pt x="7472" y="27419"/>
                  </a:lnTo>
                  <a:lnTo>
                    <a:pt x="7542" y="27278"/>
                  </a:lnTo>
                  <a:lnTo>
                    <a:pt x="7824" y="26996"/>
                  </a:lnTo>
                  <a:lnTo>
                    <a:pt x="7824" y="27419"/>
                  </a:lnTo>
                  <a:lnTo>
                    <a:pt x="7895" y="27771"/>
                  </a:lnTo>
                  <a:lnTo>
                    <a:pt x="7965" y="28124"/>
                  </a:lnTo>
                  <a:lnTo>
                    <a:pt x="8106" y="28405"/>
                  </a:lnTo>
                  <a:lnTo>
                    <a:pt x="8247" y="28617"/>
                  </a:lnTo>
                  <a:lnTo>
                    <a:pt x="8459" y="28828"/>
                  </a:lnTo>
                  <a:lnTo>
                    <a:pt x="8670" y="28899"/>
                  </a:lnTo>
                  <a:lnTo>
                    <a:pt x="8952" y="29040"/>
                  </a:lnTo>
                  <a:lnTo>
                    <a:pt x="9445" y="29040"/>
                  </a:lnTo>
                  <a:lnTo>
                    <a:pt x="9657" y="28969"/>
                  </a:lnTo>
                  <a:lnTo>
                    <a:pt x="9939" y="28828"/>
                  </a:lnTo>
                  <a:lnTo>
                    <a:pt x="10221" y="28687"/>
                  </a:lnTo>
                  <a:lnTo>
                    <a:pt x="10432" y="28476"/>
                  </a:lnTo>
                  <a:lnTo>
                    <a:pt x="10644" y="28194"/>
                  </a:lnTo>
                  <a:lnTo>
                    <a:pt x="10855" y="27842"/>
                  </a:lnTo>
                  <a:lnTo>
                    <a:pt x="10926" y="27489"/>
                  </a:lnTo>
                  <a:lnTo>
                    <a:pt x="10996" y="26855"/>
                  </a:lnTo>
                  <a:lnTo>
                    <a:pt x="10996" y="26079"/>
                  </a:lnTo>
                  <a:lnTo>
                    <a:pt x="10926" y="25304"/>
                  </a:lnTo>
                  <a:lnTo>
                    <a:pt x="10855" y="24599"/>
                  </a:lnTo>
                  <a:lnTo>
                    <a:pt x="10644" y="24035"/>
                  </a:lnTo>
                  <a:lnTo>
                    <a:pt x="10503" y="23824"/>
                  </a:lnTo>
                  <a:lnTo>
                    <a:pt x="10362" y="23754"/>
                  </a:lnTo>
                  <a:lnTo>
                    <a:pt x="10221" y="23754"/>
                  </a:lnTo>
                  <a:lnTo>
                    <a:pt x="10009" y="23824"/>
                  </a:lnTo>
                  <a:lnTo>
                    <a:pt x="10785" y="22978"/>
                  </a:lnTo>
                  <a:lnTo>
                    <a:pt x="11560" y="22132"/>
                  </a:lnTo>
                  <a:lnTo>
                    <a:pt x="11489" y="22555"/>
                  </a:lnTo>
                  <a:lnTo>
                    <a:pt x="11560" y="22908"/>
                  </a:lnTo>
                  <a:lnTo>
                    <a:pt x="11630" y="23190"/>
                  </a:lnTo>
                  <a:lnTo>
                    <a:pt x="11701" y="23472"/>
                  </a:lnTo>
                  <a:lnTo>
                    <a:pt x="11912" y="23613"/>
                  </a:lnTo>
                  <a:lnTo>
                    <a:pt x="12053" y="23754"/>
                  </a:lnTo>
                  <a:lnTo>
                    <a:pt x="12335" y="23894"/>
                  </a:lnTo>
                  <a:lnTo>
                    <a:pt x="12829" y="23894"/>
                  </a:lnTo>
                  <a:lnTo>
                    <a:pt x="13111" y="23824"/>
                  </a:lnTo>
                  <a:lnTo>
                    <a:pt x="13674" y="23613"/>
                  </a:lnTo>
                  <a:lnTo>
                    <a:pt x="14238" y="23260"/>
                  </a:lnTo>
                  <a:lnTo>
                    <a:pt x="14661" y="22767"/>
                  </a:lnTo>
                  <a:lnTo>
                    <a:pt x="14873" y="22344"/>
                  </a:lnTo>
                  <a:lnTo>
                    <a:pt x="15014" y="21991"/>
                  </a:lnTo>
                  <a:lnTo>
                    <a:pt x="15155" y="21639"/>
                  </a:lnTo>
                  <a:lnTo>
                    <a:pt x="15155" y="21357"/>
                  </a:lnTo>
                  <a:lnTo>
                    <a:pt x="15155" y="20793"/>
                  </a:lnTo>
                  <a:lnTo>
                    <a:pt x="15084" y="20300"/>
                  </a:lnTo>
                  <a:lnTo>
                    <a:pt x="15084" y="19806"/>
                  </a:lnTo>
                  <a:lnTo>
                    <a:pt x="15084" y="19595"/>
                  </a:lnTo>
                  <a:lnTo>
                    <a:pt x="15155" y="19383"/>
                  </a:lnTo>
                  <a:lnTo>
                    <a:pt x="15296" y="19172"/>
                  </a:lnTo>
                  <a:lnTo>
                    <a:pt x="15578" y="18890"/>
                  </a:lnTo>
                  <a:lnTo>
                    <a:pt x="15859" y="18608"/>
                  </a:lnTo>
                  <a:lnTo>
                    <a:pt x="16282" y="18397"/>
                  </a:lnTo>
                  <a:lnTo>
                    <a:pt x="16000" y="19243"/>
                  </a:lnTo>
                  <a:lnTo>
                    <a:pt x="15930" y="19524"/>
                  </a:lnTo>
                  <a:lnTo>
                    <a:pt x="15930" y="19877"/>
                  </a:lnTo>
                  <a:lnTo>
                    <a:pt x="15930" y="20088"/>
                  </a:lnTo>
                  <a:lnTo>
                    <a:pt x="16000" y="20300"/>
                  </a:lnTo>
                  <a:lnTo>
                    <a:pt x="16141" y="20441"/>
                  </a:lnTo>
                  <a:lnTo>
                    <a:pt x="16282" y="20511"/>
                  </a:lnTo>
                  <a:lnTo>
                    <a:pt x="16494" y="20582"/>
                  </a:lnTo>
                  <a:lnTo>
                    <a:pt x="17199" y="20582"/>
                  </a:lnTo>
                  <a:lnTo>
                    <a:pt x="17763" y="20370"/>
                  </a:lnTo>
                  <a:lnTo>
                    <a:pt x="18326" y="20088"/>
                  </a:lnTo>
                  <a:lnTo>
                    <a:pt x="18890" y="19736"/>
                  </a:lnTo>
                  <a:lnTo>
                    <a:pt x="19384" y="19313"/>
                  </a:lnTo>
                  <a:lnTo>
                    <a:pt x="19807" y="18820"/>
                  </a:lnTo>
                  <a:lnTo>
                    <a:pt x="20159" y="18326"/>
                  </a:lnTo>
                  <a:lnTo>
                    <a:pt x="20300" y="17833"/>
                  </a:lnTo>
                  <a:lnTo>
                    <a:pt x="20300" y="17621"/>
                  </a:lnTo>
                  <a:lnTo>
                    <a:pt x="20229" y="17410"/>
                  </a:lnTo>
                  <a:lnTo>
                    <a:pt x="20159" y="17128"/>
                  </a:lnTo>
                  <a:lnTo>
                    <a:pt x="20018" y="16917"/>
                  </a:lnTo>
                  <a:lnTo>
                    <a:pt x="19736" y="16705"/>
                  </a:lnTo>
                  <a:lnTo>
                    <a:pt x="19454" y="16564"/>
                  </a:lnTo>
                  <a:lnTo>
                    <a:pt x="20582" y="15930"/>
                  </a:lnTo>
                  <a:lnTo>
                    <a:pt x="21357" y="15436"/>
                  </a:lnTo>
                  <a:lnTo>
                    <a:pt x="21639" y="15154"/>
                  </a:lnTo>
                  <a:lnTo>
                    <a:pt x="21992" y="14802"/>
                  </a:lnTo>
                  <a:lnTo>
                    <a:pt x="22837" y="13745"/>
                  </a:lnTo>
                  <a:lnTo>
                    <a:pt x="22133" y="15366"/>
                  </a:lnTo>
                  <a:lnTo>
                    <a:pt x="21357" y="16987"/>
                  </a:lnTo>
                  <a:lnTo>
                    <a:pt x="19666" y="20088"/>
                  </a:lnTo>
                  <a:lnTo>
                    <a:pt x="16212" y="26220"/>
                  </a:lnTo>
                  <a:lnTo>
                    <a:pt x="15507" y="27630"/>
                  </a:lnTo>
                  <a:lnTo>
                    <a:pt x="14873" y="29040"/>
                  </a:lnTo>
                  <a:lnTo>
                    <a:pt x="14168" y="30450"/>
                  </a:lnTo>
                  <a:lnTo>
                    <a:pt x="13745" y="31154"/>
                  </a:lnTo>
                  <a:lnTo>
                    <a:pt x="13322" y="31789"/>
                  </a:lnTo>
                  <a:lnTo>
                    <a:pt x="12758" y="32494"/>
                  </a:lnTo>
                  <a:lnTo>
                    <a:pt x="12053" y="33128"/>
                  </a:lnTo>
                  <a:lnTo>
                    <a:pt x="11278" y="33833"/>
                  </a:lnTo>
                  <a:lnTo>
                    <a:pt x="10432" y="34467"/>
                  </a:lnTo>
                  <a:lnTo>
                    <a:pt x="9657" y="34961"/>
                  </a:lnTo>
                  <a:lnTo>
                    <a:pt x="9023" y="35313"/>
                  </a:lnTo>
                  <a:lnTo>
                    <a:pt x="8600" y="35524"/>
                  </a:lnTo>
                  <a:lnTo>
                    <a:pt x="8388" y="35524"/>
                  </a:lnTo>
                  <a:lnTo>
                    <a:pt x="8388" y="35383"/>
                  </a:lnTo>
                  <a:lnTo>
                    <a:pt x="8247" y="35313"/>
                  </a:lnTo>
                  <a:lnTo>
                    <a:pt x="7754" y="35383"/>
                  </a:lnTo>
                  <a:lnTo>
                    <a:pt x="6979" y="35524"/>
                  </a:lnTo>
                  <a:lnTo>
                    <a:pt x="6062" y="35877"/>
                  </a:lnTo>
                  <a:lnTo>
                    <a:pt x="5146" y="36300"/>
                  </a:lnTo>
                  <a:lnTo>
                    <a:pt x="4300" y="36793"/>
                  </a:lnTo>
                  <a:lnTo>
                    <a:pt x="3948" y="37005"/>
                  </a:lnTo>
                  <a:lnTo>
                    <a:pt x="3666" y="37287"/>
                  </a:lnTo>
                  <a:lnTo>
                    <a:pt x="3454" y="37568"/>
                  </a:lnTo>
                  <a:lnTo>
                    <a:pt x="3313" y="37780"/>
                  </a:lnTo>
                  <a:lnTo>
                    <a:pt x="3243" y="38203"/>
                  </a:lnTo>
                  <a:lnTo>
                    <a:pt x="3172" y="38555"/>
                  </a:lnTo>
                  <a:lnTo>
                    <a:pt x="3172" y="38837"/>
                  </a:lnTo>
                  <a:lnTo>
                    <a:pt x="3243" y="39049"/>
                  </a:lnTo>
                  <a:lnTo>
                    <a:pt x="3313" y="39260"/>
                  </a:lnTo>
                  <a:lnTo>
                    <a:pt x="3454" y="39401"/>
                  </a:lnTo>
                  <a:lnTo>
                    <a:pt x="3666" y="39472"/>
                  </a:lnTo>
                  <a:lnTo>
                    <a:pt x="3877" y="39542"/>
                  </a:lnTo>
                  <a:lnTo>
                    <a:pt x="4300" y="39612"/>
                  </a:lnTo>
                  <a:lnTo>
                    <a:pt x="4864" y="39472"/>
                  </a:lnTo>
                  <a:lnTo>
                    <a:pt x="5428" y="39260"/>
                  </a:lnTo>
                  <a:lnTo>
                    <a:pt x="5992" y="38978"/>
                  </a:lnTo>
                  <a:lnTo>
                    <a:pt x="4935" y="40176"/>
                  </a:lnTo>
                  <a:lnTo>
                    <a:pt x="4089" y="41093"/>
                  </a:lnTo>
                  <a:lnTo>
                    <a:pt x="3172" y="41868"/>
                  </a:lnTo>
                  <a:lnTo>
                    <a:pt x="1974" y="42714"/>
                  </a:lnTo>
                  <a:lnTo>
                    <a:pt x="1551" y="43066"/>
                  </a:lnTo>
                  <a:lnTo>
                    <a:pt x="1058" y="43630"/>
                  </a:lnTo>
                  <a:lnTo>
                    <a:pt x="705" y="44194"/>
                  </a:lnTo>
                  <a:lnTo>
                    <a:pt x="424" y="44758"/>
                  </a:lnTo>
                  <a:lnTo>
                    <a:pt x="353" y="45040"/>
                  </a:lnTo>
                  <a:lnTo>
                    <a:pt x="353" y="45322"/>
                  </a:lnTo>
                  <a:lnTo>
                    <a:pt x="424" y="45533"/>
                  </a:lnTo>
                  <a:lnTo>
                    <a:pt x="494" y="45745"/>
                  </a:lnTo>
                  <a:lnTo>
                    <a:pt x="705" y="45886"/>
                  </a:lnTo>
                  <a:lnTo>
                    <a:pt x="1058" y="45956"/>
                  </a:lnTo>
                  <a:lnTo>
                    <a:pt x="1410" y="45956"/>
                  </a:lnTo>
                  <a:lnTo>
                    <a:pt x="1974" y="45886"/>
                  </a:lnTo>
                  <a:lnTo>
                    <a:pt x="1622" y="47013"/>
                  </a:lnTo>
                  <a:lnTo>
                    <a:pt x="1340" y="48141"/>
                  </a:lnTo>
                  <a:lnTo>
                    <a:pt x="987" y="48282"/>
                  </a:lnTo>
                  <a:lnTo>
                    <a:pt x="705" y="48494"/>
                  </a:lnTo>
                  <a:lnTo>
                    <a:pt x="424" y="48705"/>
                  </a:lnTo>
                  <a:lnTo>
                    <a:pt x="212" y="48987"/>
                  </a:lnTo>
                  <a:lnTo>
                    <a:pt x="1" y="49833"/>
                  </a:lnTo>
                  <a:lnTo>
                    <a:pt x="1" y="50256"/>
                  </a:lnTo>
                  <a:lnTo>
                    <a:pt x="71" y="50679"/>
                  </a:lnTo>
                  <a:lnTo>
                    <a:pt x="212" y="51031"/>
                  </a:lnTo>
                  <a:lnTo>
                    <a:pt x="494" y="51313"/>
                  </a:lnTo>
                  <a:lnTo>
                    <a:pt x="917" y="51524"/>
                  </a:lnTo>
                  <a:lnTo>
                    <a:pt x="1481" y="51595"/>
                  </a:lnTo>
                  <a:lnTo>
                    <a:pt x="2045" y="51524"/>
                  </a:lnTo>
                  <a:lnTo>
                    <a:pt x="2468" y="51383"/>
                  </a:lnTo>
                  <a:lnTo>
                    <a:pt x="2820" y="51172"/>
                  </a:lnTo>
                  <a:lnTo>
                    <a:pt x="3031" y="50820"/>
                  </a:lnTo>
                  <a:lnTo>
                    <a:pt x="3243" y="50397"/>
                  </a:lnTo>
                  <a:lnTo>
                    <a:pt x="3384" y="49974"/>
                  </a:lnTo>
                  <a:lnTo>
                    <a:pt x="3454" y="49057"/>
                  </a:lnTo>
                  <a:lnTo>
                    <a:pt x="3313" y="48634"/>
                  </a:lnTo>
                  <a:lnTo>
                    <a:pt x="3102" y="48282"/>
                  </a:lnTo>
                  <a:lnTo>
                    <a:pt x="2820" y="48000"/>
                  </a:lnTo>
                  <a:lnTo>
                    <a:pt x="2468" y="47789"/>
                  </a:lnTo>
                  <a:lnTo>
                    <a:pt x="2750" y="46731"/>
                  </a:lnTo>
                  <a:lnTo>
                    <a:pt x="3102" y="45745"/>
                  </a:lnTo>
                  <a:lnTo>
                    <a:pt x="3243" y="46027"/>
                  </a:lnTo>
                  <a:lnTo>
                    <a:pt x="3454" y="46309"/>
                  </a:lnTo>
                  <a:lnTo>
                    <a:pt x="3666" y="46520"/>
                  </a:lnTo>
                  <a:lnTo>
                    <a:pt x="3877" y="46661"/>
                  </a:lnTo>
                  <a:lnTo>
                    <a:pt x="4159" y="46802"/>
                  </a:lnTo>
                  <a:lnTo>
                    <a:pt x="5005" y="46802"/>
                  </a:lnTo>
                  <a:lnTo>
                    <a:pt x="5569" y="46590"/>
                  </a:lnTo>
                  <a:lnTo>
                    <a:pt x="6062" y="46168"/>
                  </a:lnTo>
                  <a:lnTo>
                    <a:pt x="6274" y="45956"/>
                  </a:lnTo>
                  <a:lnTo>
                    <a:pt x="6485" y="45674"/>
                  </a:lnTo>
                  <a:lnTo>
                    <a:pt x="6556" y="45392"/>
                  </a:lnTo>
                  <a:lnTo>
                    <a:pt x="6626" y="45110"/>
                  </a:lnTo>
                  <a:lnTo>
                    <a:pt x="6697" y="44758"/>
                  </a:lnTo>
                  <a:lnTo>
                    <a:pt x="6626" y="44405"/>
                  </a:lnTo>
                  <a:lnTo>
                    <a:pt x="6485" y="44123"/>
                  </a:lnTo>
                  <a:lnTo>
                    <a:pt x="6274" y="43842"/>
                  </a:lnTo>
                  <a:lnTo>
                    <a:pt x="5851" y="43278"/>
                  </a:lnTo>
                  <a:lnTo>
                    <a:pt x="5710" y="43066"/>
                  </a:lnTo>
                  <a:lnTo>
                    <a:pt x="5569" y="42714"/>
                  </a:lnTo>
                  <a:lnTo>
                    <a:pt x="4864" y="42220"/>
                  </a:lnTo>
                  <a:lnTo>
                    <a:pt x="5569" y="41093"/>
                  </a:lnTo>
                  <a:lnTo>
                    <a:pt x="6344" y="40035"/>
                  </a:lnTo>
                  <a:lnTo>
                    <a:pt x="6203" y="40458"/>
                  </a:lnTo>
                  <a:lnTo>
                    <a:pt x="6133" y="40881"/>
                  </a:lnTo>
                  <a:lnTo>
                    <a:pt x="6133" y="41304"/>
                  </a:lnTo>
                  <a:lnTo>
                    <a:pt x="6133" y="41586"/>
                  </a:lnTo>
                  <a:lnTo>
                    <a:pt x="6274" y="41868"/>
                  </a:lnTo>
                  <a:lnTo>
                    <a:pt x="6415" y="42150"/>
                  </a:lnTo>
                  <a:lnTo>
                    <a:pt x="6556" y="42291"/>
                  </a:lnTo>
                  <a:lnTo>
                    <a:pt x="6767" y="42432"/>
                  </a:lnTo>
                  <a:lnTo>
                    <a:pt x="6979" y="42502"/>
                  </a:lnTo>
                  <a:lnTo>
                    <a:pt x="7190" y="42502"/>
                  </a:lnTo>
                  <a:lnTo>
                    <a:pt x="7472" y="42432"/>
                  </a:lnTo>
                  <a:lnTo>
                    <a:pt x="7683" y="42291"/>
                  </a:lnTo>
                  <a:lnTo>
                    <a:pt x="7965" y="42150"/>
                  </a:lnTo>
                  <a:lnTo>
                    <a:pt x="8177" y="41868"/>
                  </a:lnTo>
                  <a:lnTo>
                    <a:pt x="8459" y="41445"/>
                  </a:lnTo>
                  <a:lnTo>
                    <a:pt x="8670" y="41022"/>
                  </a:lnTo>
                  <a:lnTo>
                    <a:pt x="8811" y="40529"/>
                  </a:lnTo>
                  <a:lnTo>
                    <a:pt x="8811" y="40035"/>
                  </a:lnTo>
                  <a:lnTo>
                    <a:pt x="8811" y="39542"/>
                  </a:lnTo>
                  <a:lnTo>
                    <a:pt x="8741" y="39049"/>
                  </a:lnTo>
                  <a:lnTo>
                    <a:pt x="8600" y="38062"/>
                  </a:lnTo>
                  <a:lnTo>
                    <a:pt x="8600" y="37568"/>
                  </a:lnTo>
                  <a:lnTo>
                    <a:pt x="8670" y="37146"/>
                  </a:lnTo>
                  <a:lnTo>
                    <a:pt x="8952" y="36582"/>
                  </a:lnTo>
                  <a:lnTo>
                    <a:pt x="9375" y="36018"/>
                  </a:lnTo>
                  <a:lnTo>
                    <a:pt x="9939" y="35454"/>
                  </a:lnTo>
                  <a:lnTo>
                    <a:pt x="10573" y="34890"/>
                  </a:lnTo>
                  <a:lnTo>
                    <a:pt x="11842" y="33762"/>
                  </a:lnTo>
                  <a:lnTo>
                    <a:pt x="12829" y="32776"/>
                  </a:lnTo>
                  <a:lnTo>
                    <a:pt x="12124" y="34608"/>
                  </a:lnTo>
                  <a:lnTo>
                    <a:pt x="11419" y="36370"/>
                  </a:lnTo>
                  <a:lnTo>
                    <a:pt x="10785" y="38203"/>
                  </a:lnTo>
                  <a:lnTo>
                    <a:pt x="10221" y="40035"/>
                  </a:lnTo>
                  <a:lnTo>
                    <a:pt x="9798" y="41868"/>
                  </a:lnTo>
                  <a:lnTo>
                    <a:pt x="9445" y="43771"/>
                  </a:lnTo>
                  <a:lnTo>
                    <a:pt x="9164" y="45674"/>
                  </a:lnTo>
                  <a:lnTo>
                    <a:pt x="9023" y="47577"/>
                  </a:lnTo>
                  <a:lnTo>
                    <a:pt x="9023" y="49551"/>
                  </a:lnTo>
                  <a:lnTo>
                    <a:pt x="8952" y="51383"/>
                  </a:lnTo>
                  <a:lnTo>
                    <a:pt x="8811" y="53357"/>
                  </a:lnTo>
                  <a:lnTo>
                    <a:pt x="8685" y="54492"/>
                  </a:lnTo>
                  <a:lnTo>
                    <a:pt x="8670" y="54485"/>
                  </a:lnTo>
                  <a:lnTo>
                    <a:pt x="8529" y="54485"/>
                  </a:lnTo>
                  <a:lnTo>
                    <a:pt x="8318" y="54555"/>
                  </a:lnTo>
                  <a:lnTo>
                    <a:pt x="8106" y="54696"/>
                  </a:lnTo>
                  <a:lnTo>
                    <a:pt x="7683" y="55119"/>
                  </a:lnTo>
                  <a:lnTo>
                    <a:pt x="7190" y="55683"/>
                  </a:lnTo>
                  <a:lnTo>
                    <a:pt x="6697" y="56317"/>
                  </a:lnTo>
                  <a:lnTo>
                    <a:pt x="6344" y="56952"/>
                  </a:lnTo>
                  <a:lnTo>
                    <a:pt x="6133" y="57445"/>
                  </a:lnTo>
                  <a:lnTo>
                    <a:pt x="6062" y="57656"/>
                  </a:lnTo>
                  <a:lnTo>
                    <a:pt x="6062" y="57797"/>
                  </a:lnTo>
                  <a:lnTo>
                    <a:pt x="6133" y="58150"/>
                  </a:lnTo>
                  <a:lnTo>
                    <a:pt x="6274" y="58432"/>
                  </a:lnTo>
                  <a:lnTo>
                    <a:pt x="6415" y="58573"/>
                  </a:lnTo>
                  <a:lnTo>
                    <a:pt x="6556" y="58714"/>
                  </a:lnTo>
                  <a:lnTo>
                    <a:pt x="6767" y="58784"/>
                  </a:lnTo>
                  <a:lnTo>
                    <a:pt x="6979" y="58855"/>
                  </a:lnTo>
                  <a:lnTo>
                    <a:pt x="7472" y="58714"/>
                  </a:lnTo>
                  <a:lnTo>
                    <a:pt x="7965" y="58502"/>
                  </a:lnTo>
                  <a:lnTo>
                    <a:pt x="8459" y="58150"/>
                  </a:lnTo>
                  <a:lnTo>
                    <a:pt x="8882" y="57727"/>
                  </a:lnTo>
                  <a:lnTo>
                    <a:pt x="9234" y="57304"/>
                  </a:lnTo>
                  <a:lnTo>
                    <a:pt x="9164" y="57938"/>
                  </a:lnTo>
                  <a:lnTo>
                    <a:pt x="9023" y="58784"/>
                  </a:lnTo>
                  <a:lnTo>
                    <a:pt x="8811" y="59771"/>
                  </a:lnTo>
                  <a:lnTo>
                    <a:pt x="8670" y="60758"/>
                  </a:lnTo>
                  <a:lnTo>
                    <a:pt x="8670" y="61251"/>
                  </a:lnTo>
                  <a:lnTo>
                    <a:pt x="8741" y="61674"/>
                  </a:lnTo>
                  <a:lnTo>
                    <a:pt x="8811" y="62027"/>
                  </a:lnTo>
                  <a:lnTo>
                    <a:pt x="8952" y="62379"/>
                  </a:lnTo>
                  <a:lnTo>
                    <a:pt x="9234" y="62590"/>
                  </a:lnTo>
                  <a:lnTo>
                    <a:pt x="9586" y="62661"/>
                  </a:lnTo>
                  <a:lnTo>
                    <a:pt x="10009" y="62661"/>
                  </a:lnTo>
                  <a:lnTo>
                    <a:pt x="10573" y="62520"/>
                  </a:lnTo>
                  <a:lnTo>
                    <a:pt x="11067" y="62308"/>
                  </a:lnTo>
                  <a:lnTo>
                    <a:pt x="11489" y="61956"/>
                  </a:lnTo>
                  <a:lnTo>
                    <a:pt x="11771" y="61604"/>
                  </a:lnTo>
                  <a:lnTo>
                    <a:pt x="11912" y="61181"/>
                  </a:lnTo>
                  <a:lnTo>
                    <a:pt x="12053" y="60687"/>
                  </a:lnTo>
                  <a:lnTo>
                    <a:pt x="12053" y="60194"/>
                  </a:lnTo>
                  <a:lnTo>
                    <a:pt x="11983" y="59630"/>
                  </a:lnTo>
                  <a:lnTo>
                    <a:pt x="11842" y="59066"/>
                  </a:lnTo>
                  <a:lnTo>
                    <a:pt x="11560" y="57938"/>
                  </a:lnTo>
                  <a:lnTo>
                    <a:pt x="11208" y="56881"/>
                  </a:lnTo>
                  <a:lnTo>
                    <a:pt x="10855" y="55965"/>
                  </a:lnTo>
                  <a:lnTo>
                    <a:pt x="10785" y="55542"/>
                  </a:lnTo>
                  <a:lnTo>
                    <a:pt x="10714" y="55190"/>
                  </a:lnTo>
                  <a:lnTo>
                    <a:pt x="10714" y="55190"/>
                  </a:lnTo>
                  <a:lnTo>
                    <a:pt x="10996" y="55331"/>
                  </a:lnTo>
                  <a:lnTo>
                    <a:pt x="11349" y="55471"/>
                  </a:lnTo>
                  <a:lnTo>
                    <a:pt x="12335" y="55471"/>
                  </a:lnTo>
                  <a:lnTo>
                    <a:pt x="12617" y="55401"/>
                  </a:lnTo>
                  <a:lnTo>
                    <a:pt x="13252" y="55119"/>
                  </a:lnTo>
                  <a:lnTo>
                    <a:pt x="13815" y="54696"/>
                  </a:lnTo>
                  <a:lnTo>
                    <a:pt x="14309" y="54203"/>
                  </a:lnTo>
                  <a:lnTo>
                    <a:pt x="14732" y="53639"/>
                  </a:lnTo>
                  <a:lnTo>
                    <a:pt x="15084" y="53005"/>
                  </a:lnTo>
                  <a:lnTo>
                    <a:pt x="15296" y="53357"/>
                  </a:lnTo>
                  <a:lnTo>
                    <a:pt x="15437" y="53568"/>
                  </a:lnTo>
                  <a:lnTo>
                    <a:pt x="15648" y="53709"/>
                  </a:lnTo>
                  <a:lnTo>
                    <a:pt x="15789" y="53709"/>
                  </a:lnTo>
                  <a:lnTo>
                    <a:pt x="15930" y="53639"/>
                  </a:lnTo>
                  <a:lnTo>
                    <a:pt x="16000" y="53498"/>
                  </a:lnTo>
                  <a:lnTo>
                    <a:pt x="16071" y="53145"/>
                  </a:lnTo>
                  <a:lnTo>
                    <a:pt x="16141" y="52652"/>
                  </a:lnTo>
                  <a:lnTo>
                    <a:pt x="16071" y="52229"/>
                  </a:lnTo>
                  <a:lnTo>
                    <a:pt x="16000" y="52159"/>
                  </a:lnTo>
                  <a:lnTo>
                    <a:pt x="15859" y="52088"/>
                  </a:lnTo>
                  <a:lnTo>
                    <a:pt x="15718" y="52159"/>
                  </a:lnTo>
                  <a:lnTo>
                    <a:pt x="15578" y="52300"/>
                  </a:lnTo>
                  <a:lnTo>
                    <a:pt x="15507" y="52018"/>
                  </a:lnTo>
                  <a:lnTo>
                    <a:pt x="15366" y="51665"/>
                  </a:lnTo>
                  <a:lnTo>
                    <a:pt x="15789" y="51806"/>
                  </a:lnTo>
                  <a:lnTo>
                    <a:pt x="16635" y="51806"/>
                  </a:lnTo>
                  <a:lnTo>
                    <a:pt x="17058" y="51665"/>
                  </a:lnTo>
                  <a:lnTo>
                    <a:pt x="17481" y="51454"/>
                  </a:lnTo>
                  <a:lnTo>
                    <a:pt x="17763" y="51172"/>
                  </a:lnTo>
                  <a:lnTo>
                    <a:pt x="17833" y="51031"/>
                  </a:lnTo>
                  <a:lnTo>
                    <a:pt x="17903" y="50820"/>
                  </a:lnTo>
                  <a:lnTo>
                    <a:pt x="17903" y="50538"/>
                  </a:lnTo>
                  <a:lnTo>
                    <a:pt x="17903" y="50326"/>
                  </a:lnTo>
                  <a:lnTo>
                    <a:pt x="17833" y="50115"/>
                  </a:lnTo>
                  <a:lnTo>
                    <a:pt x="17692" y="49903"/>
                  </a:lnTo>
                  <a:lnTo>
                    <a:pt x="17551" y="49762"/>
                  </a:lnTo>
                  <a:lnTo>
                    <a:pt x="17340" y="49621"/>
                  </a:lnTo>
                  <a:lnTo>
                    <a:pt x="16776" y="49480"/>
                  </a:lnTo>
                  <a:lnTo>
                    <a:pt x="16212" y="49410"/>
                  </a:lnTo>
                  <a:lnTo>
                    <a:pt x="15155" y="49480"/>
                  </a:lnTo>
                  <a:lnTo>
                    <a:pt x="14661" y="49551"/>
                  </a:lnTo>
                  <a:lnTo>
                    <a:pt x="14520" y="49410"/>
                  </a:lnTo>
                  <a:lnTo>
                    <a:pt x="14450" y="49057"/>
                  </a:lnTo>
                  <a:lnTo>
                    <a:pt x="14238" y="48212"/>
                  </a:lnTo>
                  <a:lnTo>
                    <a:pt x="13956" y="46943"/>
                  </a:lnTo>
                  <a:lnTo>
                    <a:pt x="14450" y="47084"/>
                  </a:lnTo>
                  <a:lnTo>
                    <a:pt x="14873" y="47154"/>
                  </a:lnTo>
                  <a:lnTo>
                    <a:pt x="15225" y="47154"/>
                  </a:lnTo>
                  <a:lnTo>
                    <a:pt x="15578" y="47013"/>
                  </a:lnTo>
                  <a:lnTo>
                    <a:pt x="15789" y="46872"/>
                  </a:lnTo>
                  <a:lnTo>
                    <a:pt x="16000" y="46590"/>
                  </a:lnTo>
                  <a:lnTo>
                    <a:pt x="16141" y="46309"/>
                  </a:lnTo>
                  <a:lnTo>
                    <a:pt x="16212" y="46027"/>
                  </a:lnTo>
                  <a:lnTo>
                    <a:pt x="16212" y="45674"/>
                  </a:lnTo>
                  <a:lnTo>
                    <a:pt x="16141" y="45322"/>
                  </a:lnTo>
                  <a:lnTo>
                    <a:pt x="16071" y="44969"/>
                  </a:lnTo>
                  <a:lnTo>
                    <a:pt x="15859" y="44617"/>
                  </a:lnTo>
                  <a:lnTo>
                    <a:pt x="15648" y="44264"/>
                  </a:lnTo>
                  <a:lnTo>
                    <a:pt x="15366" y="43912"/>
                  </a:lnTo>
                  <a:lnTo>
                    <a:pt x="15084" y="43630"/>
                  </a:lnTo>
                  <a:lnTo>
                    <a:pt x="14661" y="43419"/>
                  </a:lnTo>
                  <a:lnTo>
                    <a:pt x="14238" y="43278"/>
                  </a:lnTo>
                  <a:lnTo>
                    <a:pt x="13886" y="43207"/>
                  </a:lnTo>
                  <a:lnTo>
                    <a:pt x="13111" y="43207"/>
                  </a:lnTo>
                  <a:lnTo>
                    <a:pt x="12829" y="43137"/>
                  </a:lnTo>
                  <a:lnTo>
                    <a:pt x="12476" y="43066"/>
                  </a:lnTo>
                  <a:lnTo>
                    <a:pt x="12194" y="42855"/>
                  </a:lnTo>
                  <a:lnTo>
                    <a:pt x="11912" y="42502"/>
                  </a:lnTo>
                  <a:lnTo>
                    <a:pt x="11701" y="42150"/>
                  </a:lnTo>
                  <a:lnTo>
                    <a:pt x="11630" y="41727"/>
                  </a:lnTo>
                  <a:lnTo>
                    <a:pt x="11560" y="41375"/>
                  </a:lnTo>
                  <a:lnTo>
                    <a:pt x="11630" y="40952"/>
                  </a:lnTo>
                  <a:lnTo>
                    <a:pt x="11842" y="40176"/>
                  </a:lnTo>
                  <a:lnTo>
                    <a:pt x="12124" y="39331"/>
                  </a:lnTo>
                  <a:lnTo>
                    <a:pt x="12829" y="37146"/>
                  </a:lnTo>
                  <a:lnTo>
                    <a:pt x="13674" y="35031"/>
                  </a:lnTo>
                  <a:lnTo>
                    <a:pt x="14591" y="32987"/>
                  </a:lnTo>
                  <a:lnTo>
                    <a:pt x="15648" y="30943"/>
                  </a:lnTo>
                  <a:lnTo>
                    <a:pt x="16705" y="28899"/>
                  </a:lnTo>
                  <a:lnTo>
                    <a:pt x="17763" y="26925"/>
                  </a:lnTo>
                  <a:lnTo>
                    <a:pt x="20018" y="22908"/>
                  </a:lnTo>
                  <a:lnTo>
                    <a:pt x="19877" y="23542"/>
                  </a:lnTo>
                  <a:lnTo>
                    <a:pt x="19807" y="24247"/>
                  </a:lnTo>
                  <a:lnTo>
                    <a:pt x="19736" y="25657"/>
                  </a:lnTo>
                  <a:lnTo>
                    <a:pt x="19736" y="26361"/>
                  </a:lnTo>
                  <a:lnTo>
                    <a:pt x="19595" y="26996"/>
                  </a:lnTo>
                  <a:lnTo>
                    <a:pt x="19525" y="27560"/>
                  </a:lnTo>
                  <a:lnTo>
                    <a:pt x="19313" y="28053"/>
                  </a:lnTo>
                  <a:lnTo>
                    <a:pt x="19031" y="28405"/>
                  </a:lnTo>
                  <a:lnTo>
                    <a:pt x="18608" y="28828"/>
                  </a:lnTo>
                  <a:lnTo>
                    <a:pt x="18256" y="29181"/>
                  </a:lnTo>
                  <a:lnTo>
                    <a:pt x="17833" y="29533"/>
                  </a:lnTo>
                  <a:lnTo>
                    <a:pt x="17481" y="29956"/>
                  </a:lnTo>
                  <a:lnTo>
                    <a:pt x="17410" y="30238"/>
                  </a:lnTo>
                  <a:lnTo>
                    <a:pt x="17340" y="30450"/>
                  </a:lnTo>
                  <a:lnTo>
                    <a:pt x="17340" y="30731"/>
                  </a:lnTo>
                  <a:lnTo>
                    <a:pt x="17340" y="31013"/>
                  </a:lnTo>
                  <a:lnTo>
                    <a:pt x="17481" y="31295"/>
                  </a:lnTo>
                  <a:lnTo>
                    <a:pt x="17622" y="31577"/>
                  </a:lnTo>
                  <a:lnTo>
                    <a:pt x="17833" y="31789"/>
                  </a:lnTo>
                  <a:lnTo>
                    <a:pt x="17974" y="32000"/>
                  </a:lnTo>
                  <a:lnTo>
                    <a:pt x="18185" y="32071"/>
                  </a:lnTo>
                  <a:lnTo>
                    <a:pt x="18397" y="32141"/>
                  </a:lnTo>
                  <a:lnTo>
                    <a:pt x="18608" y="32141"/>
                  </a:lnTo>
                  <a:lnTo>
                    <a:pt x="18749" y="32071"/>
                  </a:lnTo>
                  <a:lnTo>
                    <a:pt x="19172" y="31859"/>
                  </a:lnTo>
                  <a:lnTo>
                    <a:pt x="19525" y="31577"/>
                  </a:lnTo>
                  <a:lnTo>
                    <a:pt x="19807" y="31225"/>
                  </a:lnTo>
                  <a:lnTo>
                    <a:pt x="20370" y="30450"/>
                  </a:lnTo>
                  <a:lnTo>
                    <a:pt x="21146" y="32564"/>
                  </a:lnTo>
                  <a:lnTo>
                    <a:pt x="20511" y="32705"/>
                  </a:lnTo>
                  <a:lnTo>
                    <a:pt x="20088" y="32916"/>
                  </a:lnTo>
                  <a:lnTo>
                    <a:pt x="19666" y="33198"/>
                  </a:lnTo>
                  <a:lnTo>
                    <a:pt x="19384" y="33551"/>
                  </a:lnTo>
                  <a:lnTo>
                    <a:pt x="19172" y="33903"/>
                  </a:lnTo>
                  <a:lnTo>
                    <a:pt x="19031" y="34256"/>
                  </a:lnTo>
                  <a:lnTo>
                    <a:pt x="19031" y="34608"/>
                  </a:lnTo>
                  <a:lnTo>
                    <a:pt x="19102" y="34961"/>
                  </a:lnTo>
                  <a:lnTo>
                    <a:pt x="19172" y="35242"/>
                  </a:lnTo>
                  <a:lnTo>
                    <a:pt x="19384" y="35454"/>
                  </a:lnTo>
                  <a:lnTo>
                    <a:pt x="19595" y="35665"/>
                  </a:lnTo>
                  <a:lnTo>
                    <a:pt x="19948" y="35806"/>
                  </a:lnTo>
                  <a:lnTo>
                    <a:pt x="20300" y="35806"/>
                  </a:lnTo>
                  <a:lnTo>
                    <a:pt x="20723" y="35736"/>
                  </a:lnTo>
                  <a:lnTo>
                    <a:pt x="21216" y="35595"/>
                  </a:lnTo>
                  <a:lnTo>
                    <a:pt x="21780" y="35242"/>
                  </a:lnTo>
                  <a:lnTo>
                    <a:pt x="21780" y="35736"/>
                  </a:lnTo>
                  <a:lnTo>
                    <a:pt x="21780" y="36159"/>
                  </a:lnTo>
                  <a:lnTo>
                    <a:pt x="21639" y="36441"/>
                  </a:lnTo>
                  <a:lnTo>
                    <a:pt x="21498" y="36723"/>
                  </a:lnTo>
                  <a:lnTo>
                    <a:pt x="21287" y="36934"/>
                  </a:lnTo>
                  <a:lnTo>
                    <a:pt x="21075" y="37075"/>
                  </a:lnTo>
                  <a:lnTo>
                    <a:pt x="20511" y="37427"/>
                  </a:lnTo>
                  <a:lnTo>
                    <a:pt x="19877" y="37709"/>
                  </a:lnTo>
                  <a:lnTo>
                    <a:pt x="19595" y="37850"/>
                  </a:lnTo>
                  <a:lnTo>
                    <a:pt x="19384" y="38062"/>
                  </a:lnTo>
                  <a:lnTo>
                    <a:pt x="19172" y="38344"/>
                  </a:lnTo>
                  <a:lnTo>
                    <a:pt x="18961" y="38626"/>
                  </a:lnTo>
                  <a:lnTo>
                    <a:pt x="18890" y="39049"/>
                  </a:lnTo>
                  <a:lnTo>
                    <a:pt x="18820" y="39542"/>
                  </a:lnTo>
                  <a:lnTo>
                    <a:pt x="18820" y="40106"/>
                  </a:lnTo>
                  <a:lnTo>
                    <a:pt x="18890" y="40388"/>
                  </a:lnTo>
                  <a:lnTo>
                    <a:pt x="19031" y="40599"/>
                  </a:lnTo>
                  <a:lnTo>
                    <a:pt x="19172" y="40740"/>
                  </a:lnTo>
                  <a:lnTo>
                    <a:pt x="19313" y="40881"/>
                  </a:lnTo>
                  <a:lnTo>
                    <a:pt x="19666" y="41022"/>
                  </a:lnTo>
                  <a:lnTo>
                    <a:pt x="20088" y="41022"/>
                  </a:lnTo>
                  <a:lnTo>
                    <a:pt x="20511" y="40881"/>
                  </a:lnTo>
                  <a:lnTo>
                    <a:pt x="20934" y="40599"/>
                  </a:lnTo>
                  <a:lnTo>
                    <a:pt x="21357" y="40176"/>
                  </a:lnTo>
                  <a:lnTo>
                    <a:pt x="21428" y="40599"/>
                  </a:lnTo>
                  <a:lnTo>
                    <a:pt x="21569" y="41022"/>
                  </a:lnTo>
                  <a:lnTo>
                    <a:pt x="21710" y="41375"/>
                  </a:lnTo>
                  <a:lnTo>
                    <a:pt x="21851" y="41657"/>
                  </a:lnTo>
                  <a:lnTo>
                    <a:pt x="22062" y="41938"/>
                  </a:lnTo>
                  <a:lnTo>
                    <a:pt x="22344" y="42220"/>
                  </a:lnTo>
                  <a:lnTo>
                    <a:pt x="22626" y="42361"/>
                  </a:lnTo>
                  <a:lnTo>
                    <a:pt x="22908" y="42502"/>
                  </a:lnTo>
                  <a:lnTo>
                    <a:pt x="23190" y="42573"/>
                  </a:lnTo>
                  <a:lnTo>
                    <a:pt x="23472" y="42643"/>
                  </a:lnTo>
                  <a:lnTo>
                    <a:pt x="23754" y="42573"/>
                  </a:lnTo>
                  <a:lnTo>
                    <a:pt x="24036" y="42432"/>
                  </a:lnTo>
                  <a:lnTo>
                    <a:pt x="24317" y="42220"/>
                  </a:lnTo>
                  <a:lnTo>
                    <a:pt x="24529" y="41938"/>
                  </a:lnTo>
                  <a:lnTo>
                    <a:pt x="24811" y="41586"/>
                  </a:lnTo>
                  <a:lnTo>
                    <a:pt x="25022" y="41163"/>
                  </a:lnTo>
                  <a:lnTo>
                    <a:pt x="25163" y="40670"/>
                  </a:lnTo>
                  <a:lnTo>
                    <a:pt x="25234" y="40317"/>
                  </a:lnTo>
                  <a:lnTo>
                    <a:pt x="25163" y="39894"/>
                  </a:lnTo>
                  <a:lnTo>
                    <a:pt x="25093" y="39542"/>
                  </a:lnTo>
                  <a:lnTo>
                    <a:pt x="25022" y="39190"/>
                  </a:lnTo>
                  <a:lnTo>
                    <a:pt x="24811" y="38837"/>
                  </a:lnTo>
                  <a:lnTo>
                    <a:pt x="24388" y="38203"/>
                  </a:lnTo>
                  <a:lnTo>
                    <a:pt x="23542" y="37005"/>
                  </a:lnTo>
                  <a:lnTo>
                    <a:pt x="23190" y="36370"/>
                  </a:lnTo>
                  <a:lnTo>
                    <a:pt x="23049" y="36088"/>
                  </a:lnTo>
                  <a:lnTo>
                    <a:pt x="22978" y="35736"/>
                  </a:lnTo>
                  <a:lnTo>
                    <a:pt x="23260" y="35947"/>
                  </a:lnTo>
                  <a:lnTo>
                    <a:pt x="23542" y="36159"/>
                  </a:lnTo>
                  <a:lnTo>
                    <a:pt x="23824" y="36300"/>
                  </a:lnTo>
                  <a:lnTo>
                    <a:pt x="24177" y="36370"/>
                  </a:lnTo>
                  <a:lnTo>
                    <a:pt x="24811" y="36441"/>
                  </a:lnTo>
                  <a:lnTo>
                    <a:pt x="25093" y="36370"/>
                  </a:lnTo>
                  <a:lnTo>
                    <a:pt x="25375" y="36300"/>
                  </a:lnTo>
                  <a:lnTo>
                    <a:pt x="25586" y="36229"/>
                  </a:lnTo>
                  <a:lnTo>
                    <a:pt x="25798" y="36088"/>
                  </a:lnTo>
                  <a:lnTo>
                    <a:pt x="25939" y="35877"/>
                  </a:lnTo>
                  <a:lnTo>
                    <a:pt x="26080" y="35665"/>
                  </a:lnTo>
                  <a:lnTo>
                    <a:pt x="26080" y="35383"/>
                  </a:lnTo>
                  <a:lnTo>
                    <a:pt x="26080" y="35101"/>
                  </a:lnTo>
                  <a:lnTo>
                    <a:pt x="26009" y="34749"/>
                  </a:lnTo>
                  <a:lnTo>
                    <a:pt x="25798" y="34326"/>
                  </a:lnTo>
                  <a:lnTo>
                    <a:pt x="25586" y="34044"/>
                  </a:lnTo>
                  <a:lnTo>
                    <a:pt x="25375" y="33762"/>
                  </a:lnTo>
                  <a:lnTo>
                    <a:pt x="25163" y="33551"/>
                  </a:lnTo>
                  <a:lnTo>
                    <a:pt x="24881" y="33410"/>
                  </a:lnTo>
                  <a:lnTo>
                    <a:pt x="24388" y="33198"/>
                  </a:lnTo>
                  <a:lnTo>
                    <a:pt x="23824" y="33057"/>
                  </a:lnTo>
                  <a:lnTo>
                    <a:pt x="23260" y="32916"/>
                  </a:lnTo>
                  <a:lnTo>
                    <a:pt x="22767" y="32705"/>
                  </a:lnTo>
                  <a:lnTo>
                    <a:pt x="22555" y="32564"/>
                  </a:lnTo>
                  <a:lnTo>
                    <a:pt x="22344" y="32353"/>
                  </a:lnTo>
                  <a:lnTo>
                    <a:pt x="22133" y="32141"/>
                  </a:lnTo>
                  <a:lnTo>
                    <a:pt x="21992" y="31789"/>
                  </a:lnTo>
                  <a:lnTo>
                    <a:pt x="22273" y="32000"/>
                  </a:lnTo>
                  <a:lnTo>
                    <a:pt x="22626" y="32141"/>
                  </a:lnTo>
                  <a:lnTo>
                    <a:pt x="22908" y="32212"/>
                  </a:lnTo>
                  <a:lnTo>
                    <a:pt x="23190" y="32282"/>
                  </a:lnTo>
                  <a:lnTo>
                    <a:pt x="23472" y="32212"/>
                  </a:lnTo>
                  <a:lnTo>
                    <a:pt x="23754" y="32141"/>
                  </a:lnTo>
                  <a:lnTo>
                    <a:pt x="24036" y="32071"/>
                  </a:lnTo>
                  <a:lnTo>
                    <a:pt x="24247" y="31859"/>
                  </a:lnTo>
                  <a:lnTo>
                    <a:pt x="24458" y="31718"/>
                  </a:lnTo>
                  <a:lnTo>
                    <a:pt x="24599" y="31507"/>
                  </a:lnTo>
                  <a:lnTo>
                    <a:pt x="24740" y="31225"/>
                  </a:lnTo>
                  <a:lnTo>
                    <a:pt x="24881" y="30943"/>
                  </a:lnTo>
                  <a:lnTo>
                    <a:pt x="24881" y="30661"/>
                  </a:lnTo>
                  <a:lnTo>
                    <a:pt x="24881" y="30309"/>
                  </a:lnTo>
                  <a:lnTo>
                    <a:pt x="24881" y="30027"/>
                  </a:lnTo>
                  <a:lnTo>
                    <a:pt x="24811" y="29674"/>
                  </a:lnTo>
                  <a:lnTo>
                    <a:pt x="24529" y="29110"/>
                  </a:lnTo>
                  <a:lnTo>
                    <a:pt x="24106" y="28687"/>
                  </a:lnTo>
                  <a:lnTo>
                    <a:pt x="23542" y="28265"/>
                  </a:lnTo>
                  <a:lnTo>
                    <a:pt x="22978" y="27912"/>
                  </a:lnTo>
                  <a:lnTo>
                    <a:pt x="22344" y="27630"/>
                  </a:lnTo>
                  <a:lnTo>
                    <a:pt x="21710" y="27489"/>
                  </a:lnTo>
                  <a:lnTo>
                    <a:pt x="21075" y="27419"/>
                  </a:lnTo>
                  <a:lnTo>
                    <a:pt x="20511" y="27489"/>
                  </a:lnTo>
                  <a:lnTo>
                    <a:pt x="20229" y="25727"/>
                  </a:lnTo>
                  <a:lnTo>
                    <a:pt x="20229" y="24881"/>
                  </a:lnTo>
                  <a:lnTo>
                    <a:pt x="20229" y="24035"/>
                  </a:lnTo>
                  <a:lnTo>
                    <a:pt x="20300" y="23260"/>
                  </a:lnTo>
                  <a:lnTo>
                    <a:pt x="20441" y="22485"/>
                  </a:lnTo>
                  <a:lnTo>
                    <a:pt x="20723" y="21709"/>
                  </a:lnTo>
                  <a:lnTo>
                    <a:pt x="21075" y="20934"/>
                  </a:lnTo>
                  <a:lnTo>
                    <a:pt x="21992" y="19172"/>
                  </a:lnTo>
                  <a:lnTo>
                    <a:pt x="22908" y="17410"/>
                  </a:lnTo>
                  <a:lnTo>
                    <a:pt x="23683" y="15648"/>
                  </a:lnTo>
                  <a:lnTo>
                    <a:pt x="24458" y="13815"/>
                  </a:lnTo>
                  <a:lnTo>
                    <a:pt x="25022" y="12124"/>
                  </a:lnTo>
                  <a:lnTo>
                    <a:pt x="25516" y="10432"/>
                  </a:lnTo>
                  <a:lnTo>
                    <a:pt x="25868" y="8670"/>
                  </a:lnTo>
                  <a:lnTo>
                    <a:pt x="26009" y="7824"/>
                  </a:lnTo>
                  <a:lnTo>
                    <a:pt x="26080" y="6908"/>
                  </a:lnTo>
                  <a:lnTo>
                    <a:pt x="26009" y="5498"/>
                  </a:lnTo>
                  <a:lnTo>
                    <a:pt x="25868" y="4300"/>
                  </a:lnTo>
                  <a:lnTo>
                    <a:pt x="25727" y="3031"/>
                  </a:lnTo>
                  <a:lnTo>
                    <a:pt x="25516" y="1762"/>
                  </a:lnTo>
                  <a:lnTo>
                    <a:pt x="25234" y="776"/>
                  </a:lnTo>
                  <a:lnTo>
                    <a:pt x="25022" y="423"/>
                  </a:lnTo>
                  <a:lnTo>
                    <a:pt x="24881" y="141"/>
                  </a:lnTo>
                  <a:lnTo>
                    <a:pt x="24670" y="0"/>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1"/>
            <p:cNvSpPr/>
            <p:nvPr/>
          </p:nvSpPr>
          <p:spPr>
            <a:xfrm rot="2120693">
              <a:off x="2569733" y="4367036"/>
              <a:ext cx="228484" cy="301260"/>
            </a:xfrm>
            <a:custGeom>
              <a:avLst/>
              <a:gdLst/>
              <a:ahLst/>
              <a:cxnLst/>
              <a:rect l="l" t="t" r="r" b="b"/>
              <a:pathLst>
                <a:path w="9516" h="12547" extrusionOk="0">
                  <a:moveTo>
                    <a:pt x="9516" y="0"/>
                  </a:moveTo>
                  <a:lnTo>
                    <a:pt x="9420" y="385"/>
                  </a:lnTo>
                  <a:lnTo>
                    <a:pt x="9445" y="353"/>
                  </a:lnTo>
                  <a:lnTo>
                    <a:pt x="9516" y="0"/>
                  </a:lnTo>
                  <a:close/>
                  <a:moveTo>
                    <a:pt x="5357" y="3947"/>
                  </a:moveTo>
                  <a:lnTo>
                    <a:pt x="4793" y="4582"/>
                  </a:lnTo>
                  <a:lnTo>
                    <a:pt x="3595" y="5921"/>
                  </a:lnTo>
                  <a:lnTo>
                    <a:pt x="2256" y="7471"/>
                  </a:lnTo>
                  <a:lnTo>
                    <a:pt x="1763" y="8106"/>
                  </a:lnTo>
                  <a:lnTo>
                    <a:pt x="1410" y="8599"/>
                  </a:lnTo>
                  <a:lnTo>
                    <a:pt x="1692" y="7894"/>
                  </a:lnTo>
                  <a:lnTo>
                    <a:pt x="2045" y="7190"/>
                  </a:lnTo>
                  <a:lnTo>
                    <a:pt x="2467" y="6485"/>
                  </a:lnTo>
                  <a:lnTo>
                    <a:pt x="2961" y="5921"/>
                  </a:lnTo>
                  <a:lnTo>
                    <a:pt x="3525" y="5357"/>
                  </a:lnTo>
                  <a:lnTo>
                    <a:pt x="4089" y="4864"/>
                  </a:lnTo>
                  <a:lnTo>
                    <a:pt x="4723" y="4370"/>
                  </a:lnTo>
                  <a:lnTo>
                    <a:pt x="5357" y="3947"/>
                  </a:lnTo>
                  <a:close/>
                  <a:moveTo>
                    <a:pt x="6696" y="3242"/>
                  </a:moveTo>
                  <a:lnTo>
                    <a:pt x="6626" y="3806"/>
                  </a:lnTo>
                  <a:lnTo>
                    <a:pt x="6626" y="4300"/>
                  </a:lnTo>
                  <a:lnTo>
                    <a:pt x="6555" y="5357"/>
                  </a:lnTo>
                  <a:lnTo>
                    <a:pt x="6485" y="5850"/>
                  </a:lnTo>
                  <a:lnTo>
                    <a:pt x="6415" y="6344"/>
                  </a:lnTo>
                  <a:lnTo>
                    <a:pt x="6203" y="6837"/>
                  </a:lnTo>
                  <a:lnTo>
                    <a:pt x="5921" y="7331"/>
                  </a:lnTo>
                  <a:lnTo>
                    <a:pt x="5569" y="7753"/>
                  </a:lnTo>
                  <a:lnTo>
                    <a:pt x="5075" y="8176"/>
                  </a:lnTo>
                  <a:lnTo>
                    <a:pt x="4652" y="8529"/>
                  </a:lnTo>
                  <a:lnTo>
                    <a:pt x="4089" y="8811"/>
                  </a:lnTo>
                  <a:lnTo>
                    <a:pt x="3031" y="9375"/>
                  </a:lnTo>
                  <a:lnTo>
                    <a:pt x="2045" y="10009"/>
                  </a:lnTo>
                  <a:lnTo>
                    <a:pt x="2256" y="9445"/>
                  </a:lnTo>
                  <a:lnTo>
                    <a:pt x="2538" y="9022"/>
                  </a:lnTo>
                  <a:lnTo>
                    <a:pt x="3243" y="8106"/>
                  </a:lnTo>
                  <a:lnTo>
                    <a:pt x="3948" y="7260"/>
                  </a:lnTo>
                  <a:lnTo>
                    <a:pt x="4723" y="6414"/>
                  </a:lnTo>
                  <a:lnTo>
                    <a:pt x="4934" y="6062"/>
                  </a:lnTo>
                  <a:lnTo>
                    <a:pt x="5216" y="5639"/>
                  </a:lnTo>
                  <a:lnTo>
                    <a:pt x="5639" y="4652"/>
                  </a:lnTo>
                  <a:lnTo>
                    <a:pt x="6203" y="3806"/>
                  </a:lnTo>
                  <a:lnTo>
                    <a:pt x="6415" y="3454"/>
                  </a:lnTo>
                  <a:lnTo>
                    <a:pt x="6696" y="3242"/>
                  </a:lnTo>
                  <a:close/>
                  <a:moveTo>
                    <a:pt x="9420" y="385"/>
                  </a:moveTo>
                  <a:lnTo>
                    <a:pt x="9163" y="705"/>
                  </a:lnTo>
                  <a:lnTo>
                    <a:pt x="8811" y="1057"/>
                  </a:lnTo>
                  <a:lnTo>
                    <a:pt x="8388" y="1410"/>
                  </a:lnTo>
                  <a:lnTo>
                    <a:pt x="7260" y="2115"/>
                  </a:lnTo>
                  <a:lnTo>
                    <a:pt x="5992" y="2820"/>
                  </a:lnTo>
                  <a:lnTo>
                    <a:pt x="4652" y="3595"/>
                  </a:lnTo>
                  <a:lnTo>
                    <a:pt x="3384" y="4300"/>
                  </a:lnTo>
                  <a:lnTo>
                    <a:pt x="2326" y="5005"/>
                  </a:lnTo>
                  <a:lnTo>
                    <a:pt x="1904" y="5357"/>
                  </a:lnTo>
                  <a:lnTo>
                    <a:pt x="1622" y="5709"/>
                  </a:lnTo>
                  <a:lnTo>
                    <a:pt x="1269" y="6203"/>
                  </a:lnTo>
                  <a:lnTo>
                    <a:pt x="917" y="6696"/>
                  </a:lnTo>
                  <a:lnTo>
                    <a:pt x="705" y="7190"/>
                  </a:lnTo>
                  <a:lnTo>
                    <a:pt x="494" y="7683"/>
                  </a:lnTo>
                  <a:lnTo>
                    <a:pt x="212" y="8811"/>
                  </a:lnTo>
                  <a:lnTo>
                    <a:pt x="1" y="9938"/>
                  </a:lnTo>
                  <a:lnTo>
                    <a:pt x="1" y="10502"/>
                  </a:lnTo>
                  <a:lnTo>
                    <a:pt x="71" y="11560"/>
                  </a:lnTo>
                  <a:lnTo>
                    <a:pt x="141" y="12053"/>
                  </a:lnTo>
                  <a:lnTo>
                    <a:pt x="282" y="12405"/>
                  </a:lnTo>
                  <a:lnTo>
                    <a:pt x="353" y="12476"/>
                  </a:lnTo>
                  <a:lnTo>
                    <a:pt x="423" y="12546"/>
                  </a:lnTo>
                  <a:lnTo>
                    <a:pt x="564" y="12476"/>
                  </a:lnTo>
                  <a:lnTo>
                    <a:pt x="705" y="12405"/>
                  </a:lnTo>
                  <a:lnTo>
                    <a:pt x="987" y="11982"/>
                  </a:lnTo>
                  <a:lnTo>
                    <a:pt x="1410" y="11630"/>
                  </a:lnTo>
                  <a:lnTo>
                    <a:pt x="2256" y="10996"/>
                  </a:lnTo>
                  <a:lnTo>
                    <a:pt x="3172" y="10432"/>
                  </a:lnTo>
                  <a:lnTo>
                    <a:pt x="4159" y="9938"/>
                  </a:lnTo>
                  <a:lnTo>
                    <a:pt x="5075" y="9445"/>
                  </a:lnTo>
                  <a:lnTo>
                    <a:pt x="5921" y="8811"/>
                  </a:lnTo>
                  <a:lnTo>
                    <a:pt x="6344" y="8458"/>
                  </a:lnTo>
                  <a:lnTo>
                    <a:pt x="6696" y="8106"/>
                  </a:lnTo>
                  <a:lnTo>
                    <a:pt x="6978" y="7683"/>
                  </a:lnTo>
                  <a:lnTo>
                    <a:pt x="7260" y="7190"/>
                  </a:lnTo>
                  <a:lnTo>
                    <a:pt x="7401" y="6696"/>
                  </a:lnTo>
                  <a:lnTo>
                    <a:pt x="7472" y="6203"/>
                  </a:lnTo>
                  <a:lnTo>
                    <a:pt x="7472" y="5709"/>
                  </a:lnTo>
                  <a:lnTo>
                    <a:pt x="7401" y="5216"/>
                  </a:lnTo>
                  <a:lnTo>
                    <a:pt x="7331" y="4300"/>
                  </a:lnTo>
                  <a:lnTo>
                    <a:pt x="7331" y="3806"/>
                  </a:lnTo>
                  <a:lnTo>
                    <a:pt x="7401" y="3313"/>
                  </a:lnTo>
                  <a:lnTo>
                    <a:pt x="7542" y="2890"/>
                  </a:lnTo>
                  <a:lnTo>
                    <a:pt x="7824" y="2538"/>
                  </a:lnTo>
                  <a:lnTo>
                    <a:pt x="8459" y="1762"/>
                  </a:lnTo>
                  <a:lnTo>
                    <a:pt x="8811" y="1410"/>
                  </a:lnTo>
                  <a:lnTo>
                    <a:pt x="9163" y="987"/>
                  </a:lnTo>
                  <a:lnTo>
                    <a:pt x="9375" y="564"/>
                  </a:lnTo>
                  <a:lnTo>
                    <a:pt x="9420" y="385"/>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7" name="Google Shape;607;p11"/>
            <p:cNvGrpSpPr/>
            <p:nvPr/>
          </p:nvGrpSpPr>
          <p:grpSpPr>
            <a:xfrm rot="-4499919">
              <a:off x="5164310" y="3568656"/>
              <a:ext cx="736195" cy="1394547"/>
              <a:chOff x="3487525" y="3986125"/>
              <a:chExt cx="766525" cy="1452000"/>
            </a:xfrm>
          </p:grpSpPr>
          <p:sp>
            <p:nvSpPr>
              <p:cNvPr id="608" name="Google Shape;608;p11"/>
              <p:cNvSpPr/>
              <p:nvPr/>
            </p:nvSpPr>
            <p:spPr>
              <a:xfrm>
                <a:off x="3506900" y="3986125"/>
                <a:ext cx="747150" cy="1452000"/>
              </a:xfrm>
              <a:custGeom>
                <a:avLst/>
                <a:gdLst/>
                <a:ahLst/>
                <a:cxnLst/>
                <a:rect l="l" t="t" r="r" b="b"/>
                <a:pathLst>
                  <a:path w="29886" h="58080" extrusionOk="0">
                    <a:moveTo>
                      <a:pt x="20441" y="33974"/>
                    </a:moveTo>
                    <a:lnTo>
                      <a:pt x="21568" y="34608"/>
                    </a:lnTo>
                    <a:lnTo>
                      <a:pt x="23189" y="35665"/>
                    </a:lnTo>
                    <a:lnTo>
                      <a:pt x="24035" y="36229"/>
                    </a:lnTo>
                    <a:lnTo>
                      <a:pt x="24670" y="36793"/>
                    </a:lnTo>
                    <a:lnTo>
                      <a:pt x="25092" y="37216"/>
                    </a:lnTo>
                    <a:lnTo>
                      <a:pt x="25233" y="37427"/>
                    </a:lnTo>
                    <a:lnTo>
                      <a:pt x="25233" y="37568"/>
                    </a:lnTo>
                    <a:lnTo>
                      <a:pt x="23048" y="35947"/>
                    </a:lnTo>
                    <a:lnTo>
                      <a:pt x="20441" y="33974"/>
                    </a:lnTo>
                    <a:close/>
                    <a:moveTo>
                      <a:pt x="917" y="0"/>
                    </a:moveTo>
                    <a:lnTo>
                      <a:pt x="776" y="141"/>
                    </a:lnTo>
                    <a:lnTo>
                      <a:pt x="635" y="282"/>
                    </a:lnTo>
                    <a:lnTo>
                      <a:pt x="564" y="564"/>
                    </a:lnTo>
                    <a:lnTo>
                      <a:pt x="353" y="1198"/>
                    </a:lnTo>
                    <a:lnTo>
                      <a:pt x="212" y="2044"/>
                    </a:lnTo>
                    <a:lnTo>
                      <a:pt x="0" y="3595"/>
                    </a:lnTo>
                    <a:lnTo>
                      <a:pt x="0" y="4511"/>
                    </a:lnTo>
                    <a:lnTo>
                      <a:pt x="71" y="5216"/>
                    </a:lnTo>
                    <a:lnTo>
                      <a:pt x="141" y="5921"/>
                    </a:lnTo>
                    <a:lnTo>
                      <a:pt x="494" y="7331"/>
                    </a:lnTo>
                    <a:lnTo>
                      <a:pt x="987" y="8740"/>
                    </a:lnTo>
                    <a:lnTo>
                      <a:pt x="1551" y="10009"/>
                    </a:lnTo>
                    <a:lnTo>
                      <a:pt x="2326" y="11419"/>
                    </a:lnTo>
                    <a:lnTo>
                      <a:pt x="3243" y="12758"/>
                    </a:lnTo>
                    <a:lnTo>
                      <a:pt x="4159" y="14097"/>
                    </a:lnTo>
                    <a:lnTo>
                      <a:pt x="5216" y="15366"/>
                    </a:lnTo>
                    <a:lnTo>
                      <a:pt x="5710" y="15930"/>
                    </a:lnTo>
                    <a:lnTo>
                      <a:pt x="6344" y="16635"/>
                    </a:lnTo>
                    <a:lnTo>
                      <a:pt x="7683" y="18115"/>
                    </a:lnTo>
                    <a:lnTo>
                      <a:pt x="8388" y="18890"/>
                    </a:lnTo>
                    <a:lnTo>
                      <a:pt x="8952" y="19665"/>
                    </a:lnTo>
                    <a:lnTo>
                      <a:pt x="9375" y="20370"/>
                    </a:lnTo>
                    <a:lnTo>
                      <a:pt x="9586" y="20723"/>
                    </a:lnTo>
                    <a:lnTo>
                      <a:pt x="9657" y="21146"/>
                    </a:lnTo>
                    <a:lnTo>
                      <a:pt x="9727" y="21568"/>
                    </a:lnTo>
                    <a:lnTo>
                      <a:pt x="9657" y="21991"/>
                    </a:lnTo>
                    <a:lnTo>
                      <a:pt x="9586" y="22485"/>
                    </a:lnTo>
                    <a:lnTo>
                      <a:pt x="9375" y="22978"/>
                    </a:lnTo>
                    <a:lnTo>
                      <a:pt x="9022" y="24035"/>
                    </a:lnTo>
                    <a:lnTo>
                      <a:pt x="8811" y="24599"/>
                    </a:lnTo>
                    <a:lnTo>
                      <a:pt x="8670" y="25163"/>
                    </a:lnTo>
                    <a:lnTo>
                      <a:pt x="8599" y="25798"/>
                    </a:lnTo>
                    <a:lnTo>
                      <a:pt x="8599" y="26432"/>
                    </a:lnTo>
                    <a:lnTo>
                      <a:pt x="8599" y="27912"/>
                    </a:lnTo>
                    <a:lnTo>
                      <a:pt x="8599" y="29251"/>
                    </a:lnTo>
                    <a:lnTo>
                      <a:pt x="8529" y="29886"/>
                    </a:lnTo>
                    <a:lnTo>
                      <a:pt x="8317" y="30449"/>
                    </a:lnTo>
                    <a:lnTo>
                      <a:pt x="8247" y="30590"/>
                    </a:lnTo>
                    <a:lnTo>
                      <a:pt x="8106" y="30802"/>
                    </a:lnTo>
                    <a:lnTo>
                      <a:pt x="7683" y="31084"/>
                    </a:lnTo>
                    <a:lnTo>
                      <a:pt x="6626" y="31859"/>
                    </a:lnTo>
                    <a:lnTo>
                      <a:pt x="6132" y="32212"/>
                    </a:lnTo>
                    <a:lnTo>
                      <a:pt x="5780" y="32634"/>
                    </a:lnTo>
                    <a:lnTo>
                      <a:pt x="5639" y="32846"/>
                    </a:lnTo>
                    <a:lnTo>
                      <a:pt x="5639" y="33128"/>
                    </a:lnTo>
                    <a:lnTo>
                      <a:pt x="5639" y="33339"/>
                    </a:lnTo>
                    <a:lnTo>
                      <a:pt x="5710" y="33621"/>
                    </a:lnTo>
                    <a:lnTo>
                      <a:pt x="5850" y="33762"/>
                    </a:lnTo>
                    <a:lnTo>
                      <a:pt x="6132" y="33762"/>
                    </a:lnTo>
                    <a:lnTo>
                      <a:pt x="6344" y="33692"/>
                    </a:lnTo>
                    <a:lnTo>
                      <a:pt x="6696" y="33480"/>
                    </a:lnTo>
                    <a:lnTo>
                      <a:pt x="7119" y="33057"/>
                    </a:lnTo>
                    <a:lnTo>
                      <a:pt x="7894" y="32141"/>
                    </a:lnTo>
                    <a:lnTo>
                      <a:pt x="8388" y="31507"/>
                    </a:lnTo>
                    <a:lnTo>
                      <a:pt x="8388" y="31859"/>
                    </a:lnTo>
                    <a:lnTo>
                      <a:pt x="8176" y="32353"/>
                    </a:lnTo>
                    <a:lnTo>
                      <a:pt x="7754" y="33480"/>
                    </a:lnTo>
                    <a:lnTo>
                      <a:pt x="7542" y="34115"/>
                    </a:lnTo>
                    <a:lnTo>
                      <a:pt x="7401" y="34608"/>
                    </a:lnTo>
                    <a:lnTo>
                      <a:pt x="7401" y="34820"/>
                    </a:lnTo>
                    <a:lnTo>
                      <a:pt x="7401" y="35031"/>
                    </a:lnTo>
                    <a:lnTo>
                      <a:pt x="7472" y="35172"/>
                    </a:lnTo>
                    <a:lnTo>
                      <a:pt x="7613" y="35242"/>
                    </a:lnTo>
                    <a:lnTo>
                      <a:pt x="7965" y="35242"/>
                    </a:lnTo>
                    <a:lnTo>
                      <a:pt x="8106" y="35172"/>
                    </a:lnTo>
                    <a:lnTo>
                      <a:pt x="8176" y="35031"/>
                    </a:lnTo>
                    <a:lnTo>
                      <a:pt x="8388" y="34749"/>
                    </a:lnTo>
                    <a:lnTo>
                      <a:pt x="8458" y="34326"/>
                    </a:lnTo>
                    <a:lnTo>
                      <a:pt x="8529" y="33410"/>
                    </a:lnTo>
                    <a:lnTo>
                      <a:pt x="8599" y="32705"/>
                    </a:lnTo>
                    <a:lnTo>
                      <a:pt x="8740" y="33410"/>
                    </a:lnTo>
                    <a:lnTo>
                      <a:pt x="8952" y="33903"/>
                    </a:lnTo>
                    <a:lnTo>
                      <a:pt x="9163" y="34256"/>
                    </a:lnTo>
                    <a:lnTo>
                      <a:pt x="9375" y="34397"/>
                    </a:lnTo>
                    <a:lnTo>
                      <a:pt x="9516" y="34397"/>
                    </a:lnTo>
                    <a:lnTo>
                      <a:pt x="9586" y="34326"/>
                    </a:lnTo>
                    <a:lnTo>
                      <a:pt x="9657" y="34256"/>
                    </a:lnTo>
                    <a:lnTo>
                      <a:pt x="9727" y="34044"/>
                    </a:lnTo>
                    <a:lnTo>
                      <a:pt x="9798" y="33551"/>
                    </a:lnTo>
                    <a:lnTo>
                      <a:pt x="9657" y="32775"/>
                    </a:lnTo>
                    <a:lnTo>
                      <a:pt x="10079" y="33410"/>
                    </a:lnTo>
                    <a:lnTo>
                      <a:pt x="10643" y="34256"/>
                    </a:lnTo>
                    <a:lnTo>
                      <a:pt x="10925" y="34608"/>
                    </a:lnTo>
                    <a:lnTo>
                      <a:pt x="11207" y="34890"/>
                    </a:lnTo>
                    <a:lnTo>
                      <a:pt x="11419" y="34960"/>
                    </a:lnTo>
                    <a:lnTo>
                      <a:pt x="11701" y="34960"/>
                    </a:lnTo>
                    <a:lnTo>
                      <a:pt x="11842" y="34890"/>
                    </a:lnTo>
                    <a:lnTo>
                      <a:pt x="11912" y="34749"/>
                    </a:lnTo>
                    <a:lnTo>
                      <a:pt x="11983" y="34538"/>
                    </a:lnTo>
                    <a:lnTo>
                      <a:pt x="11983" y="34397"/>
                    </a:lnTo>
                    <a:lnTo>
                      <a:pt x="11842" y="34185"/>
                    </a:lnTo>
                    <a:lnTo>
                      <a:pt x="11560" y="33762"/>
                    </a:lnTo>
                    <a:lnTo>
                      <a:pt x="11207" y="33269"/>
                    </a:lnTo>
                    <a:lnTo>
                      <a:pt x="10291" y="32494"/>
                    </a:lnTo>
                    <a:lnTo>
                      <a:pt x="9657" y="31930"/>
                    </a:lnTo>
                    <a:lnTo>
                      <a:pt x="10643" y="32494"/>
                    </a:lnTo>
                    <a:lnTo>
                      <a:pt x="11771" y="33198"/>
                    </a:lnTo>
                    <a:lnTo>
                      <a:pt x="12194" y="33339"/>
                    </a:lnTo>
                    <a:lnTo>
                      <a:pt x="12335" y="33339"/>
                    </a:lnTo>
                    <a:lnTo>
                      <a:pt x="12335" y="33269"/>
                    </a:lnTo>
                    <a:lnTo>
                      <a:pt x="12335" y="33128"/>
                    </a:lnTo>
                    <a:lnTo>
                      <a:pt x="12124" y="32916"/>
                    </a:lnTo>
                    <a:lnTo>
                      <a:pt x="11489" y="32141"/>
                    </a:lnTo>
                    <a:lnTo>
                      <a:pt x="11137" y="31789"/>
                    </a:lnTo>
                    <a:lnTo>
                      <a:pt x="10784" y="31577"/>
                    </a:lnTo>
                    <a:lnTo>
                      <a:pt x="10220" y="31295"/>
                    </a:lnTo>
                    <a:lnTo>
                      <a:pt x="10009" y="31154"/>
                    </a:lnTo>
                    <a:lnTo>
                      <a:pt x="9727" y="30943"/>
                    </a:lnTo>
                    <a:lnTo>
                      <a:pt x="9516" y="30590"/>
                    </a:lnTo>
                    <a:lnTo>
                      <a:pt x="9304" y="30027"/>
                    </a:lnTo>
                    <a:lnTo>
                      <a:pt x="9234" y="29604"/>
                    </a:lnTo>
                    <a:lnTo>
                      <a:pt x="9163" y="29181"/>
                    </a:lnTo>
                    <a:lnTo>
                      <a:pt x="9234" y="28123"/>
                    </a:lnTo>
                    <a:lnTo>
                      <a:pt x="9445" y="26291"/>
                    </a:lnTo>
                    <a:lnTo>
                      <a:pt x="10079" y="27348"/>
                    </a:lnTo>
                    <a:lnTo>
                      <a:pt x="10573" y="28123"/>
                    </a:lnTo>
                    <a:lnTo>
                      <a:pt x="11066" y="28899"/>
                    </a:lnTo>
                    <a:lnTo>
                      <a:pt x="11560" y="29392"/>
                    </a:lnTo>
                    <a:lnTo>
                      <a:pt x="11771" y="29533"/>
                    </a:lnTo>
                    <a:lnTo>
                      <a:pt x="11983" y="29604"/>
                    </a:lnTo>
                    <a:lnTo>
                      <a:pt x="12194" y="29533"/>
                    </a:lnTo>
                    <a:lnTo>
                      <a:pt x="12335" y="29322"/>
                    </a:lnTo>
                    <a:lnTo>
                      <a:pt x="12405" y="28969"/>
                    </a:lnTo>
                    <a:lnTo>
                      <a:pt x="12405" y="28476"/>
                    </a:lnTo>
                    <a:lnTo>
                      <a:pt x="12335" y="28194"/>
                    </a:lnTo>
                    <a:lnTo>
                      <a:pt x="12194" y="27842"/>
                    </a:lnTo>
                    <a:lnTo>
                      <a:pt x="11560" y="27066"/>
                    </a:lnTo>
                    <a:lnTo>
                      <a:pt x="10855" y="26361"/>
                    </a:lnTo>
                    <a:lnTo>
                      <a:pt x="10573" y="26009"/>
                    </a:lnTo>
                    <a:lnTo>
                      <a:pt x="10361" y="25798"/>
                    </a:lnTo>
                    <a:lnTo>
                      <a:pt x="9939" y="25586"/>
                    </a:lnTo>
                    <a:lnTo>
                      <a:pt x="9727" y="25516"/>
                    </a:lnTo>
                    <a:lnTo>
                      <a:pt x="9657" y="25375"/>
                    </a:lnTo>
                    <a:lnTo>
                      <a:pt x="9586" y="25234"/>
                    </a:lnTo>
                    <a:lnTo>
                      <a:pt x="9516" y="25022"/>
                    </a:lnTo>
                    <a:lnTo>
                      <a:pt x="9657" y="24670"/>
                    </a:lnTo>
                    <a:lnTo>
                      <a:pt x="9939" y="23260"/>
                    </a:lnTo>
                    <a:lnTo>
                      <a:pt x="10150" y="21850"/>
                    </a:lnTo>
                    <a:lnTo>
                      <a:pt x="11842" y="24388"/>
                    </a:lnTo>
                    <a:lnTo>
                      <a:pt x="12899" y="25938"/>
                    </a:lnTo>
                    <a:lnTo>
                      <a:pt x="13886" y="27630"/>
                    </a:lnTo>
                    <a:lnTo>
                      <a:pt x="14731" y="29322"/>
                    </a:lnTo>
                    <a:lnTo>
                      <a:pt x="15154" y="30168"/>
                    </a:lnTo>
                    <a:lnTo>
                      <a:pt x="15436" y="30943"/>
                    </a:lnTo>
                    <a:lnTo>
                      <a:pt x="15648" y="31718"/>
                    </a:lnTo>
                    <a:lnTo>
                      <a:pt x="15718" y="32353"/>
                    </a:lnTo>
                    <a:lnTo>
                      <a:pt x="15718" y="32987"/>
                    </a:lnTo>
                    <a:lnTo>
                      <a:pt x="15577" y="33551"/>
                    </a:lnTo>
                    <a:lnTo>
                      <a:pt x="15507" y="33762"/>
                    </a:lnTo>
                    <a:lnTo>
                      <a:pt x="15225" y="33974"/>
                    </a:lnTo>
                    <a:lnTo>
                      <a:pt x="14520" y="34679"/>
                    </a:lnTo>
                    <a:lnTo>
                      <a:pt x="12405" y="36229"/>
                    </a:lnTo>
                    <a:lnTo>
                      <a:pt x="11348" y="37075"/>
                    </a:lnTo>
                    <a:lnTo>
                      <a:pt x="10502" y="37780"/>
                    </a:lnTo>
                    <a:lnTo>
                      <a:pt x="10220" y="38132"/>
                    </a:lnTo>
                    <a:lnTo>
                      <a:pt x="9939" y="38414"/>
                    </a:lnTo>
                    <a:lnTo>
                      <a:pt x="9868" y="38626"/>
                    </a:lnTo>
                    <a:lnTo>
                      <a:pt x="9868" y="38767"/>
                    </a:lnTo>
                    <a:lnTo>
                      <a:pt x="9939" y="38837"/>
                    </a:lnTo>
                    <a:lnTo>
                      <a:pt x="10079" y="38908"/>
                    </a:lnTo>
                    <a:lnTo>
                      <a:pt x="10432" y="38837"/>
                    </a:lnTo>
                    <a:lnTo>
                      <a:pt x="10855" y="38696"/>
                    </a:lnTo>
                    <a:lnTo>
                      <a:pt x="11278" y="38485"/>
                    </a:lnTo>
                    <a:lnTo>
                      <a:pt x="12687" y="37709"/>
                    </a:lnTo>
                    <a:lnTo>
                      <a:pt x="12687" y="37709"/>
                    </a:lnTo>
                    <a:lnTo>
                      <a:pt x="12264" y="38767"/>
                    </a:lnTo>
                    <a:lnTo>
                      <a:pt x="11912" y="39542"/>
                    </a:lnTo>
                    <a:lnTo>
                      <a:pt x="11560" y="40247"/>
                    </a:lnTo>
                    <a:lnTo>
                      <a:pt x="10996" y="41163"/>
                    </a:lnTo>
                    <a:lnTo>
                      <a:pt x="10643" y="41586"/>
                    </a:lnTo>
                    <a:lnTo>
                      <a:pt x="10291" y="41938"/>
                    </a:lnTo>
                    <a:lnTo>
                      <a:pt x="10150" y="42150"/>
                    </a:lnTo>
                    <a:lnTo>
                      <a:pt x="10009" y="42361"/>
                    </a:lnTo>
                    <a:lnTo>
                      <a:pt x="10009" y="42573"/>
                    </a:lnTo>
                    <a:lnTo>
                      <a:pt x="10150" y="42855"/>
                    </a:lnTo>
                    <a:lnTo>
                      <a:pt x="10291" y="43066"/>
                    </a:lnTo>
                    <a:lnTo>
                      <a:pt x="10502" y="43137"/>
                    </a:lnTo>
                    <a:lnTo>
                      <a:pt x="10643" y="43207"/>
                    </a:lnTo>
                    <a:lnTo>
                      <a:pt x="10784" y="43137"/>
                    </a:lnTo>
                    <a:lnTo>
                      <a:pt x="11066" y="42925"/>
                    </a:lnTo>
                    <a:lnTo>
                      <a:pt x="11348" y="42502"/>
                    </a:lnTo>
                    <a:lnTo>
                      <a:pt x="11912" y="41656"/>
                    </a:lnTo>
                    <a:lnTo>
                      <a:pt x="12124" y="41445"/>
                    </a:lnTo>
                    <a:lnTo>
                      <a:pt x="12194" y="41375"/>
                    </a:lnTo>
                    <a:lnTo>
                      <a:pt x="12264" y="41375"/>
                    </a:lnTo>
                    <a:lnTo>
                      <a:pt x="12124" y="41656"/>
                    </a:lnTo>
                    <a:lnTo>
                      <a:pt x="12053" y="42079"/>
                    </a:lnTo>
                    <a:lnTo>
                      <a:pt x="12053" y="42432"/>
                    </a:lnTo>
                    <a:lnTo>
                      <a:pt x="12124" y="42855"/>
                    </a:lnTo>
                    <a:lnTo>
                      <a:pt x="12194" y="43137"/>
                    </a:lnTo>
                    <a:lnTo>
                      <a:pt x="12335" y="43348"/>
                    </a:lnTo>
                    <a:lnTo>
                      <a:pt x="12476" y="43419"/>
                    </a:lnTo>
                    <a:lnTo>
                      <a:pt x="12546" y="43348"/>
                    </a:lnTo>
                    <a:lnTo>
                      <a:pt x="12617" y="43137"/>
                    </a:lnTo>
                    <a:lnTo>
                      <a:pt x="12617" y="42855"/>
                    </a:lnTo>
                    <a:lnTo>
                      <a:pt x="12617" y="42220"/>
                    </a:lnTo>
                    <a:lnTo>
                      <a:pt x="12617" y="41656"/>
                    </a:lnTo>
                    <a:lnTo>
                      <a:pt x="12687" y="41445"/>
                    </a:lnTo>
                    <a:lnTo>
                      <a:pt x="12758" y="41375"/>
                    </a:lnTo>
                    <a:lnTo>
                      <a:pt x="12969" y="41938"/>
                    </a:lnTo>
                    <a:lnTo>
                      <a:pt x="13322" y="42573"/>
                    </a:lnTo>
                    <a:lnTo>
                      <a:pt x="13463" y="42855"/>
                    </a:lnTo>
                    <a:lnTo>
                      <a:pt x="13745" y="43066"/>
                    </a:lnTo>
                    <a:lnTo>
                      <a:pt x="14027" y="43137"/>
                    </a:lnTo>
                    <a:lnTo>
                      <a:pt x="14379" y="43066"/>
                    </a:lnTo>
                    <a:lnTo>
                      <a:pt x="14661" y="42855"/>
                    </a:lnTo>
                    <a:lnTo>
                      <a:pt x="14802" y="42714"/>
                    </a:lnTo>
                    <a:lnTo>
                      <a:pt x="14802" y="42502"/>
                    </a:lnTo>
                    <a:lnTo>
                      <a:pt x="14731" y="42361"/>
                    </a:lnTo>
                    <a:lnTo>
                      <a:pt x="14308" y="41938"/>
                    </a:lnTo>
                    <a:lnTo>
                      <a:pt x="14168" y="41797"/>
                    </a:lnTo>
                    <a:lnTo>
                      <a:pt x="14097" y="41656"/>
                    </a:lnTo>
                    <a:lnTo>
                      <a:pt x="13674" y="40529"/>
                    </a:lnTo>
                    <a:lnTo>
                      <a:pt x="13392" y="39824"/>
                    </a:lnTo>
                    <a:lnTo>
                      <a:pt x="13251" y="39119"/>
                    </a:lnTo>
                    <a:lnTo>
                      <a:pt x="13181" y="38837"/>
                    </a:lnTo>
                    <a:lnTo>
                      <a:pt x="13181" y="38485"/>
                    </a:lnTo>
                    <a:lnTo>
                      <a:pt x="13251" y="38203"/>
                    </a:lnTo>
                    <a:lnTo>
                      <a:pt x="13322" y="37921"/>
                    </a:lnTo>
                    <a:lnTo>
                      <a:pt x="13533" y="37639"/>
                    </a:lnTo>
                    <a:lnTo>
                      <a:pt x="13745" y="37427"/>
                    </a:lnTo>
                    <a:lnTo>
                      <a:pt x="14097" y="37216"/>
                    </a:lnTo>
                    <a:lnTo>
                      <a:pt x="14520" y="37075"/>
                    </a:lnTo>
                    <a:lnTo>
                      <a:pt x="14872" y="38273"/>
                    </a:lnTo>
                    <a:lnTo>
                      <a:pt x="15154" y="39049"/>
                    </a:lnTo>
                    <a:lnTo>
                      <a:pt x="15436" y="39824"/>
                    </a:lnTo>
                    <a:lnTo>
                      <a:pt x="15789" y="40458"/>
                    </a:lnTo>
                    <a:lnTo>
                      <a:pt x="16000" y="40599"/>
                    </a:lnTo>
                    <a:lnTo>
                      <a:pt x="16141" y="40670"/>
                    </a:lnTo>
                    <a:lnTo>
                      <a:pt x="16353" y="40599"/>
                    </a:lnTo>
                    <a:lnTo>
                      <a:pt x="16493" y="40458"/>
                    </a:lnTo>
                    <a:lnTo>
                      <a:pt x="16705" y="40106"/>
                    </a:lnTo>
                    <a:lnTo>
                      <a:pt x="16846" y="39612"/>
                    </a:lnTo>
                    <a:lnTo>
                      <a:pt x="16846" y="39260"/>
                    </a:lnTo>
                    <a:lnTo>
                      <a:pt x="16705" y="38908"/>
                    </a:lnTo>
                    <a:lnTo>
                      <a:pt x="16493" y="38414"/>
                    </a:lnTo>
                    <a:lnTo>
                      <a:pt x="16282" y="37991"/>
                    </a:lnTo>
                    <a:lnTo>
                      <a:pt x="15718" y="37075"/>
                    </a:lnTo>
                    <a:lnTo>
                      <a:pt x="15507" y="36723"/>
                    </a:lnTo>
                    <a:lnTo>
                      <a:pt x="15366" y="36370"/>
                    </a:lnTo>
                    <a:lnTo>
                      <a:pt x="15154" y="35454"/>
                    </a:lnTo>
                    <a:lnTo>
                      <a:pt x="15154" y="35172"/>
                    </a:lnTo>
                    <a:lnTo>
                      <a:pt x="15154" y="34890"/>
                    </a:lnTo>
                    <a:lnTo>
                      <a:pt x="15295" y="34608"/>
                    </a:lnTo>
                    <a:lnTo>
                      <a:pt x="15436" y="34256"/>
                    </a:lnTo>
                    <a:lnTo>
                      <a:pt x="16071" y="33269"/>
                    </a:lnTo>
                    <a:lnTo>
                      <a:pt x="16775" y="35031"/>
                    </a:lnTo>
                    <a:lnTo>
                      <a:pt x="17410" y="36793"/>
                    </a:lnTo>
                    <a:lnTo>
                      <a:pt x="17903" y="38626"/>
                    </a:lnTo>
                    <a:lnTo>
                      <a:pt x="18115" y="39542"/>
                    </a:lnTo>
                    <a:lnTo>
                      <a:pt x="18256" y="40458"/>
                    </a:lnTo>
                    <a:lnTo>
                      <a:pt x="18326" y="41445"/>
                    </a:lnTo>
                    <a:lnTo>
                      <a:pt x="18326" y="41656"/>
                    </a:lnTo>
                    <a:lnTo>
                      <a:pt x="18326" y="41868"/>
                    </a:lnTo>
                    <a:lnTo>
                      <a:pt x="18185" y="41938"/>
                    </a:lnTo>
                    <a:lnTo>
                      <a:pt x="18044" y="42079"/>
                    </a:lnTo>
                    <a:lnTo>
                      <a:pt x="17551" y="42643"/>
                    </a:lnTo>
                    <a:lnTo>
                      <a:pt x="17198" y="42996"/>
                    </a:lnTo>
                    <a:lnTo>
                      <a:pt x="16634" y="43419"/>
                    </a:lnTo>
                    <a:lnTo>
                      <a:pt x="16071" y="43842"/>
                    </a:lnTo>
                    <a:lnTo>
                      <a:pt x="15648" y="44123"/>
                    </a:lnTo>
                    <a:lnTo>
                      <a:pt x="15225" y="44194"/>
                    </a:lnTo>
                    <a:lnTo>
                      <a:pt x="14661" y="44335"/>
                    </a:lnTo>
                    <a:lnTo>
                      <a:pt x="13322" y="44687"/>
                    </a:lnTo>
                    <a:lnTo>
                      <a:pt x="12687" y="44899"/>
                    </a:lnTo>
                    <a:lnTo>
                      <a:pt x="12124" y="45181"/>
                    </a:lnTo>
                    <a:lnTo>
                      <a:pt x="11912" y="45392"/>
                    </a:lnTo>
                    <a:lnTo>
                      <a:pt x="11771" y="45604"/>
                    </a:lnTo>
                    <a:lnTo>
                      <a:pt x="11630" y="45815"/>
                    </a:lnTo>
                    <a:lnTo>
                      <a:pt x="11630" y="46097"/>
                    </a:lnTo>
                    <a:lnTo>
                      <a:pt x="11630" y="46238"/>
                    </a:lnTo>
                    <a:lnTo>
                      <a:pt x="11701" y="46308"/>
                    </a:lnTo>
                    <a:lnTo>
                      <a:pt x="12053" y="46308"/>
                    </a:lnTo>
                    <a:lnTo>
                      <a:pt x="12476" y="46238"/>
                    </a:lnTo>
                    <a:lnTo>
                      <a:pt x="12969" y="46097"/>
                    </a:lnTo>
                    <a:lnTo>
                      <a:pt x="14027" y="45745"/>
                    </a:lnTo>
                    <a:lnTo>
                      <a:pt x="14661" y="45533"/>
                    </a:lnTo>
                    <a:lnTo>
                      <a:pt x="14379" y="46097"/>
                    </a:lnTo>
                    <a:lnTo>
                      <a:pt x="14027" y="46802"/>
                    </a:lnTo>
                    <a:lnTo>
                      <a:pt x="13674" y="47436"/>
                    </a:lnTo>
                    <a:lnTo>
                      <a:pt x="13463" y="47718"/>
                    </a:lnTo>
                    <a:lnTo>
                      <a:pt x="13251" y="47930"/>
                    </a:lnTo>
                    <a:lnTo>
                      <a:pt x="13040" y="48141"/>
                    </a:lnTo>
                    <a:lnTo>
                      <a:pt x="12758" y="48212"/>
                    </a:lnTo>
                    <a:lnTo>
                      <a:pt x="12194" y="48353"/>
                    </a:lnTo>
                    <a:lnTo>
                      <a:pt x="11912" y="48493"/>
                    </a:lnTo>
                    <a:lnTo>
                      <a:pt x="11701" y="48634"/>
                    </a:lnTo>
                    <a:lnTo>
                      <a:pt x="11489" y="48846"/>
                    </a:lnTo>
                    <a:lnTo>
                      <a:pt x="11348" y="49128"/>
                    </a:lnTo>
                    <a:lnTo>
                      <a:pt x="11278" y="49692"/>
                    </a:lnTo>
                    <a:lnTo>
                      <a:pt x="11278" y="49903"/>
                    </a:lnTo>
                    <a:lnTo>
                      <a:pt x="11348" y="49974"/>
                    </a:lnTo>
                    <a:lnTo>
                      <a:pt x="11419" y="50044"/>
                    </a:lnTo>
                    <a:lnTo>
                      <a:pt x="11560" y="50044"/>
                    </a:lnTo>
                    <a:lnTo>
                      <a:pt x="11842" y="49974"/>
                    </a:lnTo>
                    <a:lnTo>
                      <a:pt x="12124" y="49762"/>
                    </a:lnTo>
                    <a:lnTo>
                      <a:pt x="12476" y="49480"/>
                    </a:lnTo>
                    <a:lnTo>
                      <a:pt x="12969" y="48916"/>
                    </a:lnTo>
                    <a:lnTo>
                      <a:pt x="12969" y="49551"/>
                    </a:lnTo>
                    <a:lnTo>
                      <a:pt x="13040" y="49903"/>
                    </a:lnTo>
                    <a:lnTo>
                      <a:pt x="13181" y="50185"/>
                    </a:lnTo>
                    <a:lnTo>
                      <a:pt x="13322" y="50467"/>
                    </a:lnTo>
                    <a:lnTo>
                      <a:pt x="13533" y="50608"/>
                    </a:lnTo>
                    <a:lnTo>
                      <a:pt x="13815" y="50608"/>
                    </a:lnTo>
                    <a:lnTo>
                      <a:pt x="14097" y="50397"/>
                    </a:lnTo>
                    <a:lnTo>
                      <a:pt x="14238" y="50256"/>
                    </a:lnTo>
                    <a:lnTo>
                      <a:pt x="14308" y="50044"/>
                    </a:lnTo>
                    <a:lnTo>
                      <a:pt x="14308" y="49480"/>
                    </a:lnTo>
                    <a:lnTo>
                      <a:pt x="14238" y="48916"/>
                    </a:lnTo>
                    <a:lnTo>
                      <a:pt x="14238" y="48634"/>
                    </a:lnTo>
                    <a:lnTo>
                      <a:pt x="14308" y="48423"/>
                    </a:lnTo>
                    <a:lnTo>
                      <a:pt x="14520" y="48987"/>
                    </a:lnTo>
                    <a:lnTo>
                      <a:pt x="14872" y="49833"/>
                    </a:lnTo>
                    <a:lnTo>
                      <a:pt x="15084" y="50256"/>
                    </a:lnTo>
                    <a:lnTo>
                      <a:pt x="15366" y="50608"/>
                    </a:lnTo>
                    <a:lnTo>
                      <a:pt x="15648" y="50890"/>
                    </a:lnTo>
                    <a:lnTo>
                      <a:pt x="15930" y="50890"/>
                    </a:lnTo>
                    <a:lnTo>
                      <a:pt x="16141" y="50819"/>
                    </a:lnTo>
                    <a:lnTo>
                      <a:pt x="16282" y="50749"/>
                    </a:lnTo>
                    <a:lnTo>
                      <a:pt x="16423" y="50608"/>
                    </a:lnTo>
                    <a:lnTo>
                      <a:pt x="16423" y="50467"/>
                    </a:lnTo>
                    <a:lnTo>
                      <a:pt x="16423" y="50115"/>
                    </a:lnTo>
                    <a:lnTo>
                      <a:pt x="16212" y="49762"/>
                    </a:lnTo>
                    <a:lnTo>
                      <a:pt x="15718" y="49128"/>
                    </a:lnTo>
                    <a:lnTo>
                      <a:pt x="15436" y="48705"/>
                    </a:lnTo>
                    <a:lnTo>
                      <a:pt x="15084" y="47789"/>
                    </a:lnTo>
                    <a:lnTo>
                      <a:pt x="15013" y="47436"/>
                    </a:lnTo>
                    <a:lnTo>
                      <a:pt x="14943" y="47084"/>
                    </a:lnTo>
                    <a:lnTo>
                      <a:pt x="14943" y="46731"/>
                    </a:lnTo>
                    <a:lnTo>
                      <a:pt x="15084" y="46379"/>
                    </a:lnTo>
                    <a:lnTo>
                      <a:pt x="15295" y="45956"/>
                    </a:lnTo>
                    <a:lnTo>
                      <a:pt x="15648" y="45392"/>
                    </a:lnTo>
                    <a:lnTo>
                      <a:pt x="16071" y="44758"/>
                    </a:lnTo>
                    <a:lnTo>
                      <a:pt x="16634" y="44123"/>
                    </a:lnTo>
                    <a:lnTo>
                      <a:pt x="16634" y="44123"/>
                    </a:lnTo>
                    <a:lnTo>
                      <a:pt x="16282" y="45745"/>
                    </a:lnTo>
                    <a:lnTo>
                      <a:pt x="16212" y="46520"/>
                    </a:lnTo>
                    <a:lnTo>
                      <a:pt x="16141" y="47366"/>
                    </a:lnTo>
                    <a:lnTo>
                      <a:pt x="16212" y="46943"/>
                    </a:lnTo>
                    <a:lnTo>
                      <a:pt x="16423" y="46379"/>
                    </a:lnTo>
                    <a:lnTo>
                      <a:pt x="17128" y="44899"/>
                    </a:lnTo>
                    <a:lnTo>
                      <a:pt x="17551" y="44123"/>
                    </a:lnTo>
                    <a:lnTo>
                      <a:pt x="17974" y="43419"/>
                    </a:lnTo>
                    <a:lnTo>
                      <a:pt x="18326" y="42925"/>
                    </a:lnTo>
                    <a:lnTo>
                      <a:pt x="18678" y="42643"/>
                    </a:lnTo>
                    <a:lnTo>
                      <a:pt x="18960" y="44123"/>
                    </a:lnTo>
                    <a:lnTo>
                      <a:pt x="19172" y="45745"/>
                    </a:lnTo>
                    <a:lnTo>
                      <a:pt x="19313" y="46520"/>
                    </a:lnTo>
                    <a:lnTo>
                      <a:pt x="19313" y="47295"/>
                    </a:lnTo>
                    <a:lnTo>
                      <a:pt x="19242" y="48000"/>
                    </a:lnTo>
                    <a:lnTo>
                      <a:pt x="19031" y="48634"/>
                    </a:lnTo>
                    <a:lnTo>
                      <a:pt x="18256" y="50185"/>
                    </a:lnTo>
                    <a:lnTo>
                      <a:pt x="17762" y="51101"/>
                    </a:lnTo>
                    <a:lnTo>
                      <a:pt x="17621" y="51383"/>
                    </a:lnTo>
                    <a:lnTo>
                      <a:pt x="17621" y="51454"/>
                    </a:lnTo>
                    <a:lnTo>
                      <a:pt x="18044" y="51031"/>
                    </a:lnTo>
                    <a:lnTo>
                      <a:pt x="18538" y="50538"/>
                    </a:lnTo>
                    <a:lnTo>
                      <a:pt x="18960" y="50115"/>
                    </a:lnTo>
                    <a:lnTo>
                      <a:pt x="19383" y="49621"/>
                    </a:lnTo>
                    <a:lnTo>
                      <a:pt x="19383" y="50890"/>
                    </a:lnTo>
                    <a:lnTo>
                      <a:pt x="19313" y="51313"/>
                    </a:lnTo>
                    <a:lnTo>
                      <a:pt x="19172" y="51524"/>
                    </a:lnTo>
                    <a:lnTo>
                      <a:pt x="19031" y="51736"/>
                    </a:lnTo>
                    <a:lnTo>
                      <a:pt x="18749" y="52018"/>
                    </a:lnTo>
                    <a:lnTo>
                      <a:pt x="18397" y="52300"/>
                    </a:lnTo>
                    <a:lnTo>
                      <a:pt x="17974" y="52793"/>
                    </a:lnTo>
                    <a:lnTo>
                      <a:pt x="17480" y="53286"/>
                    </a:lnTo>
                    <a:lnTo>
                      <a:pt x="16846" y="53780"/>
                    </a:lnTo>
                    <a:lnTo>
                      <a:pt x="16564" y="54062"/>
                    </a:lnTo>
                    <a:lnTo>
                      <a:pt x="16423" y="54344"/>
                    </a:lnTo>
                    <a:lnTo>
                      <a:pt x="16282" y="54696"/>
                    </a:lnTo>
                    <a:lnTo>
                      <a:pt x="16282" y="55119"/>
                    </a:lnTo>
                    <a:lnTo>
                      <a:pt x="16705" y="54837"/>
                    </a:lnTo>
                    <a:lnTo>
                      <a:pt x="17692" y="54273"/>
                    </a:lnTo>
                    <a:lnTo>
                      <a:pt x="19172" y="53498"/>
                    </a:lnTo>
                    <a:lnTo>
                      <a:pt x="18678" y="54203"/>
                    </a:lnTo>
                    <a:lnTo>
                      <a:pt x="18044" y="55260"/>
                    </a:lnTo>
                    <a:lnTo>
                      <a:pt x="17762" y="55824"/>
                    </a:lnTo>
                    <a:lnTo>
                      <a:pt x="17692" y="56317"/>
                    </a:lnTo>
                    <a:lnTo>
                      <a:pt x="17621" y="56529"/>
                    </a:lnTo>
                    <a:lnTo>
                      <a:pt x="17692" y="56670"/>
                    </a:lnTo>
                    <a:lnTo>
                      <a:pt x="17762" y="56881"/>
                    </a:lnTo>
                    <a:lnTo>
                      <a:pt x="17903" y="56952"/>
                    </a:lnTo>
                    <a:lnTo>
                      <a:pt x="18044" y="57022"/>
                    </a:lnTo>
                    <a:lnTo>
                      <a:pt x="18185" y="56952"/>
                    </a:lnTo>
                    <a:lnTo>
                      <a:pt x="18397" y="56670"/>
                    </a:lnTo>
                    <a:lnTo>
                      <a:pt x="18608" y="56247"/>
                    </a:lnTo>
                    <a:lnTo>
                      <a:pt x="18819" y="55683"/>
                    </a:lnTo>
                    <a:lnTo>
                      <a:pt x="19172" y="54485"/>
                    </a:lnTo>
                    <a:lnTo>
                      <a:pt x="19313" y="53991"/>
                    </a:lnTo>
                    <a:lnTo>
                      <a:pt x="19454" y="53709"/>
                    </a:lnTo>
                    <a:lnTo>
                      <a:pt x="19383" y="54696"/>
                    </a:lnTo>
                    <a:lnTo>
                      <a:pt x="19313" y="55965"/>
                    </a:lnTo>
                    <a:lnTo>
                      <a:pt x="19383" y="56529"/>
                    </a:lnTo>
                    <a:lnTo>
                      <a:pt x="19524" y="57022"/>
                    </a:lnTo>
                    <a:lnTo>
                      <a:pt x="19665" y="57234"/>
                    </a:lnTo>
                    <a:lnTo>
                      <a:pt x="19806" y="57375"/>
                    </a:lnTo>
                    <a:lnTo>
                      <a:pt x="20018" y="57445"/>
                    </a:lnTo>
                    <a:lnTo>
                      <a:pt x="20229" y="57515"/>
                    </a:lnTo>
                    <a:lnTo>
                      <a:pt x="20441" y="57515"/>
                    </a:lnTo>
                    <a:lnTo>
                      <a:pt x="20582" y="57445"/>
                    </a:lnTo>
                    <a:lnTo>
                      <a:pt x="20723" y="57304"/>
                    </a:lnTo>
                    <a:lnTo>
                      <a:pt x="20793" y="57093"/>
                    </a:lnTo>
                    <a:lnTo>
                      <a:pt x="20863" y="56670"/>
                    </a:lnTo>
                    <a:lnTo>
                      <a:pt x="20793" y="56106"/>
                    </a:lnTo>
                    <a:lnTo>
                      <a:pt x="20652" y="55542"/>
                    </a:lnTo>
                    <a:lnTo>
                      <a:pt x="20793" y="55965"/>
                    </a:lnTo>
                    <a:lnTo>
                      <a:pt x="21075" y="56670"/>
                    </a:lnTo>
                    <a:lnTo>
                      <a:pt x="21427" y="57304"/>
                    </a:lnTo>
                    <a:lnTo>
                      <a:pt x="21780" y="57797"/>
                    </a:lnTo>
                    <a:lnTo>
                      <a:pt x="21921" y="57938"/>
                    </a:lnTo>
                    <a:lnTo>
                      <a:pt x="22132" y="58009"/>
                    </a:lnTo>
                    <a:lnTo>
                      <a:pt x="22344" y="58079"/>
                    </a:lnTo>
                    <a:lnTo>
                      <a:pt x="22626" y="58009"/>
                    </a:lnTo>
                    <a:lnTo>
                      <a:pt x="22767" y="57868"/>
                    </a:lnTo>
                    <a:lnTo>
                      <a:pt x="22907" y="57727"/>
                    </a:lnTo>
                    <a:lnTo>
                      <a:pt x="22978" y="57515"/>
                    </a:lnTo>
                    <a:lnTo>
                      <a:pt x="22978" y="57304"/>
                    </a:lnTo>
                    <a:lnTo>
                      <a:pt x="22907" y="56811"/>
                    </a:lnTo>
                    <a:lnTo>
                      <a:pt x="22696" y="56247"/>
                    </a:lnTo>
                    <a:lnTo>
                      <a:pt x="22414" y="55683"/>
                    </a:lnTo>
                    <a:lnTo>
                      <a:pt x="22062" y="55189"/>
                    </a:lnTo>
                    <a:lnTo>
                      <a:pt x="21568" y="54344"/>
                    </a:lnTo>
                    <a:lnTo>
                      <a:pt x="22626" y="54837"/>
                    </a:lnTo>
                    <a:lnTo>
                      <a:pt x="23330" y="55049"/>
                    </a:lnTo>
                    <a:lnTo>
                      <a:pt x="23894" y="55049"/>
                    </a:lnTo>
                    <a:lnTo>
                      <a:pt x="23894" y="54908"/>
                    </a:lnTo>
                    <a:lnTo>
                      <a:pt x="23894" y="54767"/>
                    </a:lnTo>
                    <a:lnTo>
                      <a:pt x="23824" y="54626"/>
                    </a:lnTo>
                    <a:lnTo>
                      <a:pt x="23471" y="54132"/>
                    </a:lnTo>
                    <a:lnTo>
                      <a:pt x="22907" y="53568"/>
                    </a:lnTo>
                    <a:lnTo>
                      <a:pt x="22132" y="52864"/>
                    </a:lnTo>
                    <a:lnTo>
                      <a:pt x="21639" y="52370"/>
                    </a:lnTo>
                    <a:lnTo>
                      <a:pt x="21286" y="51947"/>
                    </a:lnTo>
                    <a:lnTo>
                      <a:pt x="21075" y="51454"/>
                    </a:lnTo>
                    <a:lnTo>
                      <a:pt x="20934" y="51031"/>
                    </a:lnTo>
                    <a:lnTo>
                      <a:pt x="20934" y="50538"/>
                    </a:lnTo>
                    <a:lnTo>
                      <a:pt x="20863" y="49974"/>
                    </a:lnTo>
                    <a:lnTo>
                      <a:pt x="20863" y="48564"/>
                    </a:lnTo>
                    <a:lnTo>
                      <a:pt x="20793" y="47013"/>
                    </a:lnTo>
                    <a:lnTo>
                      <a:pt x="20652" y="45463"/>
                    </a:lnTo>
                    <a:lnTo>
                      <a:pt x="20441" y="43912"/>
                    </a:lnTo>
                    <a:lnTo>
                      <a:pt x="20159" y="42361"/>
                    </a:lnTo>
                    <a:lnTo>
                      <a:pt x="20159" y="42361"/>
                    </a:lnTo>
                    <a:lnTo>
                      <a:pt x="20652" y="42502"/>
                    </a:lnTo>
                    <a:lnTo>
                      <a:pt x="21004" y="42714"/>
                    </a:lnTo>
                    <a:lnTo>
                      <a:pt x="21216" y="42925"/>
                    </a:lnTo>
                    <a:lnTo>
                      <a:pt x="21357" y="43137"/>
                    </a:lnTo>
                    <a:lnTo>
                      <a:pt x="21568" y="43348"/>
                    </a:lnTo>
                    <a:lnTo>
                      <a:pt x="21780" y="43489"/>
                    </a:lnTo>
                    <a:lnTo>
                      <a:pt x="22132" y="43630"/>
                    </a:lnTo>
                    <a:lnTo>
                      <a:pt x="22626" y="43701"/>
                    </a:lnTo>
                    <a:lnTo>
                      <a:pt x="22414" y="45181"/>
                    </a:lnTo>
                    <a:lnTo>
                      <a:pt x="22344" y="45886"/>
                    </a:lnTo>
                    <a:lnTo>
                      <a:pt x="22344" y="46308"/>
                    </a:lnTo>
                    <a:lnTo>
                      <a:pt x="22414" y="46661"/>
                    </a:lnTo>
                    <a:lnTo>
                      <a:pt x="23048" y="45604"/>
                    </a:lnTo>
                    <a:lnTo>
                      <a:pt x="23683" y="44335"/>
                    </a:lnTo>
                    <a:lnTo>
                      <a:pt x="24176" y="44828"/>
                    </a:lnTo>
                    <a:lnTo>
                      <a:pt x="24599" y="45392"/>
                    </a:lnTo>
                    <a:lnTo>
                      <a:pt x="25022" y="45956"/>
                    </a:lnTo>
                    <a:lnTo>
                      <a:pt x="25445" y="46520"/>
                    </a:lnTo>
                    <a:lnTo>
                      <a:pt x="25092" y="46520"/>
                    </a:lnTo>
                    <a:lnTo>
                      <a:pt x="24881" y="46590"/>
                    </a:lnTo>
                    <a:lnTo>
                      <a:pt x="24740" y="46731"/>
                    </a:lnTo>
                    <a:lnTo>
                      <a:pt x="24458" y="47084"/>
                    </a:lnTo>
                    <a:lnTo>
                      <a:pt x="24176" y="47577"/>
                    </a:lnTo>
                    <a:lnTo>
                      <a:pt x="23965" y="48071"/>
                    </a:lnTo>
                    <a:lnTo>
                      <a:pt x="23965" y="48493"/>
                    </a:lnTo>
                    <a:lnTo>
                      <a:pt x="23965" y="48634"/>
                    </a:lnTo>
                    <a:lnTo>
                      <a:pt x="24035" y="48705"/>
                    </a:lnTo>
                    <a:lnTo>
                      <a:pt x="24106" y="48775"/>
                    </a:lnTo>
                    <a:lnTo>
                      <a:pt x="24247" y="48775"/>
                    </a:lnTo>
                    <a:lnTo>
                      <a:pt x="24458" y="48705"/>
                    </a:lnTo>
                    <a:lnTo>
                      <a:pt x="24599" y="48493"/>
                    </a:lnTo>
                    <a:lnTo>
                      <a:pt x="25022" y="47930"/>
                    </a:lnTo>
                    <a:lnTo>
                      <a:pt x="25374" y="47295"/>
                    </a:lnTo>
                    <a:lnTo>
                      <a:pt x="25515" y="46802"/>
                    </a:lnTo>
                    <a:lnTo>
                      <a:pt x="25656" y="47013"/>
                    </a:lnTo>
                    <a:lnTo>
                      <a:pt x="25656" y="47225"/>
                    </a:lnTo>
                    <a:lnTo>
                      <a:pt x="25656" y="47648"/>
                    </a:lnTo>
                    <a:lnTo>
                      <a:pt x="25586" y="48071"/>
                    </a:lnTo>
                    <a:lnTo>
                      <a:pt x="25374" y="48493"/>
                    </a:lnTo>
                    <a:lnTo>
                      <a:pt x="25304" y="48916"/>
                    </a:lnTo>
                    <a:lnTo>
                      <a:pt x="25233" y="49269"/>
                    </a:lnTo>
                    <a:lnTo>
                      <a:pt x="25233" y="49621"/>
                    </a:lnTo>
                    <a:lnTo>
                      <a:pt x="25374" y="49833"/>
                    </a:lnTo>
                    <a:lnTo>
                      <a:pt x="25515" y="49974"/>
                    </a:lnTo>
                    <a:lnTo>
                      <a:pt x="25656" y="50044"/>
                    </a:lnTo>
                    <a:lnTo>
                      <a:pt x="25868" y="50115"/>
                    </a:lnTo>
                    <a:lnTo>
                      <a:pt x="25938" y="50115"/>
                    </a:lnTo>
                    <a:lnTo>
                      <a:pt x="26079" y="50044"/>
                    </a:lnTo>
                    <a:lnTo>
                      <a:pt x="26291" y="49833"/>
                    </a:lnTo>
                    <a:lnTo>
                      <a:pt x="26432" y="49410"/>
                    </a:lnTo>
                    <a:lnTo>
                      <a:pt x="26643" y="48564"/>
                    </a:lnTo>
                    <a:lnTo>
                      <a:pt x="26784" y="48212"/>
                    </a:lnTo>
                    <a:lnTo>
                      <a:pt x="26925" y="48071"/>
                    </a:lnTo>
                    <a:lnTo>
                      <a:pt x="27137" y="48775"/>
                    </a:lnTo>
                    <a:lnTo>
                      <a:pt x="27559" y="49903"/>
                    </a:lnTo>
                    <a:lnTo>
                      <a:pt x="27771" y="50326"/>
                    </a:lnTo>
                    <a:lnTo>
                      <a:pt x="27912" y="50467"/>
                    </a:lnTo>
                    <a:lnTo>
                      <a:pt x="28053" y="50608"/>
                    </a:lnTo>
                    <a:lnTo>
                      <a:pt x="28123" y="50608"/>
                    </a:lnTo>
                    <a:lnTo>
                      <a:pt x="28264" y="50538"/>
                    </a:lnTo>
                    <a:lnTo>
                      <a:pt x="28335" y="50326"/>
                    </a:lnTo>
                    <a:lnTo>
                      <a:pt x="28476" y="50044"/>
                    </a:lnTo>
                    <a:lnTo>
                      <a:pt x="28476" y="49692"/>
                    </a:lnTo>
                    <a:lnTo>
                      <a:pt x="28335" y="49410"/>
                    </a:lnTo>
                    <a:lnTo>
                      <a:pt x="28123" y="48987"/>
                    </a:lnTo>
                    <a:lnTo>
                      <a:pt x="27912" y="48634"/>
                    </a:lnTo>
                    <a:lnTo>
                      <a:pt x="27348" y="47930"/>
                    </a:lnTo>
                    <a:lnTo>
                      <a:pt x="27137" y="47577"/>
                    </a:lnTo>
                    <a:lnTo>
                      <a:pt x="26996" y="47295"/>
                    </a:lnTo>
                    <a:lnTo>
                      <a:pt x="26996" y="47295"/>
                    </a:lnTo>
                    <a:lnTo>
                      <a:pt x="27841" y="48071"/>
                    </a:lnTo>
                    <a:lnTo>
                      <a:pt x="28335" y="48493"/>
                    </a:lnTo>
                    <a:lnTo>
                      <a:pt x="28828" y="48916"/>
                    </a:lnTo>
                    <a:lnTo>
                      <a:pt x="29251" y="49198"/>
                    </a:lnTo>
                    <a:lnTo>
                      <a:pt x="29533" y="49198"/>
                    </a:lnTo>
                    <a:lnTo>
                      <a:pt x="29533" y="48987"/>
                    </a:lnTo>
                    <a:lnTo>
                      <a:pt x="29533" y="48775"/>
                    </a:lnTo>
                    <a:lnTo>
                      <a:pt x="29251" y="47859"/>
                    </a:lnTo>
                    <a:lnTo>
                      <a:pt x="29040" y="47507"/>
                    </a:lnTo>
                    <a:lnTo>
                      <a:pt x="28828" y="47295"/>
                    </a:lnTo>
                    <a:lnTo>
                      <a:pt x="28546" y="47084"/>
                    </a:lnTo>
                    <a:lnTo>
                      <a:pt x="28194" y="46872"/>
                    </a:lnTo>
                    <a:lnTo>
                      <a:pt x="27559" y="46590"/>
                    </a:lnTo>
                    <a:lnTo>
                      <a:pt x="27207" y="46449"/>
                    </a:lnTo>
                    <a:lnTo>
                      <a:pt x="26925" y="46308"/>
                    </a:lnTo>
                    <a:lnTo>
                      <a:pt x="26361" y="45745"/>
                    </a:lnTo>
                    <a:lnTo>
                      <a:pt x="25797" y="45040"/>
                    </a:lnTo>
                    <a:lnTo>
                      <a:pt x="25233" y="44335"/>
                    </a:lnTo>
                    <a:lnTo>
                      <a:pt x="24599" y="43701"/>
                    </a:lnTo>
                    <a:lnTo>
                      <a:pt x="25586" y="43842"/>
                    </a:lnTo>
                    <a:lnTo>
                      <a:pt x="26996" y="44053"/>
                    </a:lnTo>
                    <a:lnTo>
                      <a:pt x="28264" y="44053"/>
                    </a:lnTo>
                    <a:lnTo>
                      <a:pt x="28687" y="43982"/>
                    </a:lnTo>
                    <a:lnTo>
                      <a:pt x="28828" y="43912"/>
                    </a:lnTo>
                    <a:lnTo>
                      <a:pt x="28899" y="43771"/>
                    </a:lnTo>
                    <a:lnTo>
                      <a:pt x="28899" y="43630"/>
                    </a:lnTo>
                    <a:lnTo>
                      <a:pt x="28828" y="43489"/>
                    </a:lnTo>
                    <a:lnTo>
                      <a:pt x="28617" y="43278"/>
                    </a:lnTo>
                    <a:lnTo>
                      <a:pt x="28405" y="43137"/>
                    </a:lnTo>
                    <a:lnTo>
                      <a:pt x="27700" y="42925"/>
                    </a:lnTo>
                    <a:lnTo>
                      <a:pt x="26996" y="42714"/>
                    </a:lnTo>
                    <a:lnTo>
                      <a:pt x="25374" y="42432"/>
                    </a:lnTo>
                    <a:lnTo>
                      <a:pt x="24388" y="42361"/>
                    </a:lnTo>
                    <a:lnTo>
                      <a:pt x="23048" y="42220"/>
                    </a:lnTo>
                    <a:lnTo>
                      <a:pt x="22414" y="42150"/>
                    </a:lnTo>
                    <a:lnTo>
                      <a:pt x="21850" y="42079"/>
                    </a:lnTo>
                    <a:lnTo>
                      <a:pt x="21216" y="41938"/>
                    </a:lnTo>
                    <a:lnTo>
                      <a:pt x="20723" y="41727"/>
                    </a:lnTo>
                    <a:lnTo>
                      <a:pt x="20300" y="41375"/>
                    </a:lnTo>
                    <a:lnTo>
                      <a:pt x="19877" y="40952"/>
                    </a:lnTo>
                    <a:lnTo>
                      <a:pt x="19524" y="40176"/>
                    </a:lnTo>
                    <a:lnTo>
                      <a:pt x="19172" y="39260"/>
                    </a:lnTo>
                    <a:lnTo>
                      <a:pt x="18890" y="38273"/>
                    </a:lnTo>
                    <a:lnTo>
                      <a:pt x="18678" y="37216"/>
                    </a:lnTo>
                    <a:lnTo>
                      <a:pt x="18185" y="35172"/>
                    </a:lnTo>
                    <a:lnTo>
                      <a:pt x="17974" y="34185"/>
                    </a:lnTo>
                    <a:lnTo>
                      <a:pt x="17692" y="33339"/>
                    </a:lnTo>
                    <a:lnTo>
                      <a:pt x="18185" y="33410"/>
                    </a:lnTo>
                    <a:lnTo>
                      <a:pt x="18678" y="33621"/>
                    </a:lnTo>
                    <a:lnTo>
                      <a:pt x="19101" y="33903"/>
                    </a:lnTo>
                    <a:lnTo>
                      <a:pt x="19454" y="34256"/>
                    </a:lnTo>
                    <a:lnTo>
                      <a:pt x="20229" y="35101"/>
                    </a:lnTo>
                    <a:lnTo>
                      <a:pt x="20582" y="35524"/>
                    </a:lnTo>
                    <a:lnTo>
                      <a:pt x="21004" y="35947"/>
                    </a:lnTo>
                    <a:lnTo>
                      <a:pt x="21780" y="36723"/>
                    </a:lnTo>
                    <a:lnTo>
                      <a:pt x="22344" y="37286"/>
                    </a:lnTo>
                    <a:lnTo>
                      <a:pt x="22978" y="37780"/>
                    </a:lnTo>
                    <a:lnTo>
                      <a:pt x="23542" y="38203"/>
                    </a:lnTo>
                    <a:lnTo>
                      <a:pt x="24176" y="38485"/>
                    </a:lnTo>
                    <a:lnTo>
                      <a:pt x="24388" y="38555"/>
                    </a:lnTo>
                    <a:lnTo>
                      <a:pt x="24670" y="38555"/>
                    </a:lnTo>
                    <a:lnTo>
                      <a:pt x="24881" y="38485"/>
                    </a:lnTo>
                    <a:lnTo>
                      <a:pt x="25092" y="38344"/>
                    </a:lnTo>
                    <a:lnTo>
                      <a:pt x="25022" y="38767"/>
                    </a:lnTo>
                    <a:lnTo>
                      <a:pt x="25092" y="39119"/>
                    </a:lnTo>
                    <a:lnTo>
                      <a:pt x="25304" y="39260"/>
                    </a:lnTo>
                    <a:lnTo>
                      <a:pt x="25515" y="39331"/>
                    </a:lnTo>
                    <a:lnTo>
                      <a:pt x="25727" y="39260"/>
                    </a:lnTo>
                    <a:lnTo>
                      <a:pt x="25868" y="38978"/>
                    </a:lnTo>
                    <a:lnTo>
                      <a:pt x="26009" y="38555"/>
                    </a:lnTo>
                    <a:lnTo>
                      <a:pt x="26009" y="37921"/>
                    </a:lnTo>
                    <a:lnTo>
                      <a:pt x="26291" y="38344"/>
                    </a:lnTo>
                    <a:lnTo>
                      <a:pt x="26855" y="38978"/>
                    </a:lnTo>
                    <a:lnTo>
                      <a:pt x="27137" y="39260"/>
                    </a:lnTo>
                    <a:lnTo>
                      <a:pt x="27418" y="39401"/>
                    </a:lnTo>
                    <a:lnTo>
                      <a:pt x="27559" y="39401"/>
                    </a:lnTo>
                    <a:lnTo>
                      <a:pt x="27630" y="39331"/>
                    </a:lnTo>
                    <a:lnTo>
                      <a:pt x="27700" y="39260"/>
                    </a:lnTo>
                    <a:lnTo>
                      <a:pt x="27771" y="39049"/>
                    </a:lnTo>
                    <a:lnTo>
                      <a:pt x="27771" y="38837"/>
                    </a:lnTo>
                    <a:lnTo>
                      <a:pt x="27771" y="38696"/>
                    </a:lnTo>
                    <a:lnTo>
                      <a:pt x="27630" y="38414"/>
                    </a:lnTo>
                    <a:lnTo>
                      <a:pt x="27348" y="38132"/>
                    </a:lnTo>
                    <a:lnTo>
                      <a:pt x="27066" y="37921"/>
                    </a:lnTo>
                    <a:lnTo>
                      <a:pt x="26784" y="37709"/>
                    </a:lnTo>
                    <a:lnTo>
                      <a:pt x="26502" y="37498"/>
                    </a:lnTo>
                    <a:lnTo>
                      <a:pt x="26432" y="37216"/>
                    </a:lnTo>
                    <a:lnTo>
                      <a:pt x="26361" y="37075"/>
                    </a:lnTo>
                    <a:lnTo>
                      <a:pt x="26432" y="36864"/>
                    </a:lnTo>
                    <a:lnTo>
                      <a:pt x="26996" y="37286"/>
                    </a:lnTo>
                    <a:lnTo>
                      <a:pt x="27489" y="37568"/>
                    </a:lnTo>
                    <a:lnTo>
                      <a:pt x="27982" y="37780"/>
                    </a:lnTo>
                    <a:lnTo>
                      <a:pt x="28476" y="37921"/>
                    </a:lnTo>
                    <a:lnTo>
                      <a:pt x="28899" y="37991"/>
                    </a:lnTo>
                    <a:lnTo>
                      <a:pt x="29110" y="37991"/>
                    </a:lnTo>
                    <a:lnTo>
                      <a:pt x="29322" y="37921"/>
                    </a:lnTo>
                    <a:lnTo>
                      <a:pt x="29462" y="37850"/>
                    </a:lnTo>
                    <a:lnTo>
                      <a:pt x="29603" y="37709"/>
                    </a:lnTo>
                    <a:lnTo>
                      <a:pt x="29674" y="37498"/>
                    </a:lnTo>
                    <a:lnTo>
                      <a:pt x="29674" y="37357"/>
                    </a:lnTo>
                    <a:lnTo>
                      <a:pt x="29603" y="37216"/>
                    </a:lnTo>
                    <a:lnTo>
                      <a:pt x="29462" y="37075"/>
                    </a:lnTo>
                    <a:lnTo>
                      <a:pt x="29110" y="36793"/>
                    </a:lnTo>
                    <a:lnTo>
                      <a:pt x="28617" y="36652"/>
                    </a:lnTo>
                    <a:lnTo>
                      <a:pt x="27489" y="36441"/>
                    </a:lnTo>
                    <a:lnTo>
                      <a:pt x="26714" y="36229"/>
                    </a:lnTo>
                    <a:lnTo>
                      <a:pt x="27277" y="36229"/>
                    </a:lnTo>
                    <a:lnTo>
                      <a:pt x="28194" y="36159"/>
                    </a:lnTo>
                    <a:lnTo>
                      <a:pt x="29040" y="36018"/>
                    </a:lnTo>
                    <a:lnTo>
                      <a:pt x="29322" y="35877"/>
                    </a:lnTo>
                    <a:lnTo>
                      <a:pt x="29533" y="35736"/>
                    </a:lnTo>
                    <a:lnTo>
                      <a:pt x="29744" y="35313"/>
                    </a:lnTo>
                    <a:lnTo>
                      <a:pt x="29815" y="35031"/>
                    </a:lnTo>
                    <a:lnTo>
                      <a:pt x="29885" y="34820"/>
                    </a:lnTo>
                    <a:lnTo>
                      <a:pt x="29815" y="34608"/>
                    </a:lnTo>
                    <a:lnTo>
                      <a:pt x="29744" y="34467"/>
                    </a:lnTo>
                    <a:lnTo>
                      <a:pt x="29462" y="34397"/>
                    </a:lnTo>
                    <a:lnTo>
                      <a:pt x="29110" y="34397"/>
                    </a:lnTo>
                    <a:lnTo>
                      <a:pt x="28335" y="34679"/>
                    </a:lnTo>
                    <a:lnTo>
                      <a:pt x="27066" y="35101"/>
                    </a:lnTo>
                    <a:lnTo>
                      <a:pt x="26432" y="35383"/>
                    </a:lnTo>
                    <a:lnTo>
                      <a:pt x="26009" y="35665"/>
                    </a:lnTo>
                    <a:lnTo>
                      <a:pt x="25868" y="35806"/>
                    </a:lnTo>
                    <a:lnTo>
                      <a:pt x="25797" y="35877"/>
                    </a:lnTo>
                    <a:lnTo>
                      <a:pt x="25797" y="36008"/>
                    </a:lnTo>
                    <a:lnTo>
                      <a:pt x="25797" y="36008"/>
                    </a:lnTo>
                    <a:lnTo>
                      <a:pt x="24952" y="35524"/>
                    </a:lnTo>
                    <a:lnTo>
                      <a:pt x="23965" y="34890"/>
                    </a:lnTo>
                    <a:lnTo>
                      <a:pt x="22978" y="34185"/>
                    </a:lnTo>
                    <a:lnTo>
                      <a:pt x="21991" y="33621"/>
                    </a:lnTo>
                    <a:lnTo>
                      <a:pt x="23260" y="33621"/>
                    </a:lnTo>
                    <a:lnTo>
                      <a:pt x="24106" y="33692"/>
                    </a:lnTo>
                    <a:lnTo>
                      <a:pt x="24952" y="33692"/>
                    </a:lnTo>
                    <a:lnTo>
                      <a:pt x="25727" y="33621"/>
                    </a:lnTo>
                    <a:lnTo>
                      <a:pt x="26079" y="33551"/>
                    </a:lnTo>
                    <a:lnTo>
                      <a:pt x="26432" y="33480"/>
                    </a:lnTo>
                    <a:lnTo>
                      <a:pt x="26643" y="33339"/>
                    </a:lnTo>
                    <a:lnTo>
                      <a:pt x="26855" y="33198"/>
                    </a:lnTo>
                    <a:lnTo>
                      <a:pt x="26996" y="32916"/>
                    </a:lnTo>
                    <a:lnTo>
                      <a:pt x="26996" y="32705"/>
                    </a:lnTo>
                    <a:lnTo>
                      <a:pt x="26925" y="32423"/>
                    </a:lnTo>
                    <a:lnTo>
                      <a:pt x="26784" y="32282"/>
                    </a:lnTo>
                    <a:lnTo>
                      <a:pt x="26502" y="32141"/>
                    </a:lnTo>
                    <a:lnTo>
                      <a:pt x="25233" y="32141"/>
                    </a:lnTo>
                    <a:lnTo>
                      <a:pt x="24247" y="32353"/>
                    </a:lnTo>
                    <a:lnTo>
                      <a:pt x="22203" y="32775"/>
                    </a:lnTo>
                    <a:lnTo>
                      <a:pt x="21427" y="32987"/>
                    </a:lnTo>
                    <a:lnTo>
                      <a:pt x="20934" y="33057"/>
                    </a:lnTo>
                    <a:lnTo>
                      <a:pt x="19172" y="32775"/>
                    </a:lnTo>
                    <a:lnTo>
                      <a:pt x="17903" y="32634"/>
                    </a:lnTo>
                    <a:lnTo>
                      <a:pt x="17480" y="32564"/>
                    </a:lnTo>
                    <a:lnTo>
                      <a:pt x="17410" y="32564"/>
                    </a:lnTo>
                    <a:lnTo>
                      <a:pt x="17410" y="32634"/>
                    </a:lnTo>
                    <a:lnTo>
                      <a:pt x="17269" y="32423"/>
                    </a:lnTo>
                    <a:lnTo>
                      <a:pt x="17057" y="32141"/>
                    </a:lnTo>
                    <a:lnTo>
                      <a:pt x="16775" y="31295"/>
                    </a:lnTo>
                    <a:lnTo>
                      <a:pt x="16493" y="30449"/>
                    </a:lnTo>
                    <a:lnTo>
                      <a:pt x="16212" y="29745"/>
                    </a:lnTo>
                    <a:lnTo>
                      <a:pt x="15225" y="27630"/>
                    </a:lnTo>
                    <a:lnTo>
                      <a:pt x="14097" y="25586"/>
                    </a:lnTo>
                    <a:lnTo>
                      <a:pt x="12899" y="23542"/>
                    </a:lnTo>
                    <a:lnTo>
                      <a:pt x="11630" y="21568"/>
                    </a:lnTo>
                    <a:lnTo>
                      <a:pt x="14379" y="21568"/>
                    </a:lnTo>
                    <a:lnTo>
                      <a:pt x="14802" y="21639"/>
                    </a:lnTo>
                    <a:lnTo>
                      <a:pt x="15154" y="21850"/>
                    </a:lnTo>
                    <a:lnTo>
                      <a:pt x="15366" y="21991"/>
                    </a:lnTo>
                    <a:lnTo>
                      <a:pt x="15577" y="22203"/>
                    </a:lnTo>
                    <a:lnTo>
                      <a:pt x="15930" y="22767"/>
                    </a:lnTo>
                    <a:lnTo>
                      <a:pt x="16282" y="23472"/>
                    </a:lnTo>
                    <a:lnTo>
                      <a:pt x="16564" y="24176"/>
                    </a:lnTo>
                    <a:lnTo>
                      <a:pt x="16846" y="24952"/>
                    </a:lnTo>
                    <a:lnTo>
                      <a:pt x="17198" y="25586"/>
                    </a:lnTo>
                    <a:lnTo>
                      <a:pt x="17551" y="26079"/>
                    </a:lnTo>
                    <a:lnTo>
                      <a:pt x="17762" y="26291"/>
                    </a:lnTo>
                    <a:lnTo>
                      <a:pt x="17974" y="26432"/>
                    </a:lnTo>
                    <a:lnTo>
                      <a:pt x="18397" y="26502"/>
                    </a:lnTo>
                    <a:lnTo>
                      <a:pt x="18608" y="26502"/>
                    </a:lnTo>
                    <a:lnTo>
                      <a:pt x="18749" y="26432"/>
                    </a:lnTo>
                    <a:lnTo>
                      <a:pt x="18819" y="26220"/>
                    </a:lnTo>
                    <a:lnTo>
                      <a:pt x="18749" y="25938"/>
                    </a:lnTo>
                    <a:lnTo>
                      <a:pt x="18608" y="25586"/>
                    </a:lnTo>
                    <a:lnTo>
                      <a:pt x="18115" y="24740"/>
                    </a:lnTo>
                    <a:lnTo>
                      <a:pt x="17480" y="23894"/>
                    </a:lnTo>
                    <a:lnTo>
                      <a:pt x="16775" y="23049"/>
                    </a:lnTo>
                    <a:lnTo>
                      <a:pt x="16141" y="22344"/>
                    </a:lnTo>
                    <a:lnTo>
                      <a:pt x="15789" y="21991"/>
                    </a:lnTo>
                    <a:lnTo>
                      <a:pt x="16634" y="22203"/>
                    </a:lnTo>
                    <a:lnTo>
                      <a:pt x="17551" y="22485"/>
                    </a:lnTo>
                    <a:lnTo>
                      <a:pt x="18467" y="22908"/>
                    </a:lnTo>
                    <a:lnTo>
                      <a:pt x="18819" y="23190"/>
                    </a:lnTo>
                    <a:lnTo>
                      <a:pt x="19172" y="23401"/>
                    </a:lnTo>
                    <a:lnTo>
                      <a:pt x="19665" y="23965"/>
                    </a:lnTo>
                    <a:lnTo>
                      <a:pt x="19806" y="24176"/>
                    </a:lnTo>
                    <a:lnTo>
                      <a:pt x="19806" y="24388"/>
                    </a:lnTo>
                    <a:lnTo>
                      <a:pt x="19877" y="24599"/>
                    </a:lnTo>
                    <a:lnTo>
                      <a:pt x="20018" y="24881"/>
                    </a:lnTo>
                    <a:lnTo>
                      <a:pt x="20088" y="25375"/>
                    </a:lnTo>
                    <a:lnTo>
                      <a:pt x="20229" y="25938"/>
                    </a:lnTo>
                    <a:lnTo>
                      <a:pt x="20300" y="26220"/>
                    </a:lnTo>
                    <a:lnTo>
                      <a:pt x="20370" y="26502"/>
                    </a:lnTo>
                    <a:lnTo>
                      <a:pt x="20582" y="26643"/>
                    </a:lnTo>
                    <a:lnTo>
                      <a:pt x="20863" y="26784"/>
                    </a:lnTo>
                    <a:lnTo>
                      <a:pt x="21004" y="26714"/>
                    </a:lnTo>
                    <a:lnTo>
                      <a:pt x="21145" y="26714"/>
                    </a:lnTo>
                    <a:lnTo>
                      <a:pt x="21286" y="26573"/>
                    </a:lnTo>
                    <a:lnTo>
                      <a:pt x="21357" y="26502"/>
                    </a:lnTo>
                    <a:lnTo>
                      <a:pt x="21357" y="26220"/>
                    </a:lnTo>
                    <a:lnTo>
                      <a:pt x="21357" y="25868"/>
                    </a:lnTo>
                    <a:lnTo>
                      <a:pt x="21075" y="25163"/>
                    </a:lnTo>
                    <a:lnTo>
                      <a:pt x="20863" y="24670"/>
                    </a:lnTo>
                    <a:lnTo>
                      <a:pt x="21004" y="24811"/>
                    </a:lnTo>
                    <a:lnTo>
                      <a:pt x="21216" y="25022"/>
                    </a:lnTo>
                    <a:lnTo>
                      <a:pt x="21568" y="25657"/>
                    </a:lnTo>
                    <a:lnTo>
                      <a:pt x="21850" y="25938"/>
                    </a:lnTo>
                    <a:lnTo>
                      <a:pt x="22062" y="26079"/>
                    </a:lnTo>
                    <a:lnTo>
                      <a:pt x="22344" y="26220"/>
                    </a:lnTo>
                    <a:lnTo>
                      <a:pt x="22485" y="26150"/>
                    </a:lnTo>
                    <a:lnTo>
                      <a:pt x="22555" y="26079"/>
                    </a:lnTo>
                    <a:lnTo>
                      <a:pt x="22696" y="25938"/>
                    </a:lnTo>
                    <a:lnTo>
                      <a:pt x="22767" y="25868"/>
                    </a:lnTo>
                    <a:lnTo>
                      <a:pt x="22767" y="25727"/>
                    </a:lnTo>
                    <a:lnTo>
                      <a:pt x="22696" y="25657"/>
                    </a:lnTo>
                    <a:lnTo>
                      <a:pt x="22555" y="25445"/>
                    </a:lnTo>
                    <a:lnTo>
                      <a:pt x="22273" y="25234"/>
                    </a:lnTo>
                    <a:lnTo>
                      <a:pt x="21709" y="24811"/>
                    </a:lnTo>
                    <a:lnTo>
                      <a:pt x="21568" y="24599"/>
                    </a:lnTo>
                    <a:lnTo>
                      <a:pt x="21568" y="24529"/>
                    </a:lnTo>
                    <a:lnTo>
                      <a:pt x="21568" y="24388"/>
                    </a:lnTo>
                    <a:lnTo>
                      <a:pt x="21991" y="24670"/>
                    </a:lnTo>
                    <a:lnTo>
                      <a:pt x="22837" y="25093"/>
                    </a:lnTo>
                    <a:lnTo>
                      <a:pt x="23189" y="25234"/>
                    </a:lnTo>
                    <a:lnTo>
                      <a:pt x="23542" y="25234"/>
                    </a:lnTo>
                    <a:lnTo>
                      <a:pt x="23612" y="25163"/>
                    </a:lnTo>
                    <a:lnTo>
                      <a:pt x="23683" y="25093"/>
                    </a:lnTo>
                    <a:lnTo>
                      <a:pt x="23683" y="24881"/>
                    </a:lnTo>
                    <a:lnTo>
                      <a:pt x="23683" y="24670"/>
                    </a:lnTo>
                    <a:lnTo>
                      <a:pt x="23471" y="24317"/>
                    </a:lnTo>
                    <a:lnTo>
                      <a:pt x="23260" y="24106"/>
                    </a:lnTo>
                    <a:lnTo>
                      <a:pt x="22907" y="24035"/>
                    </a:lnTo>
                    <a:lnTo>
                      <a:pt x="22555" y="23965"/>
                    </a:lnTo>
                    <a:lnTo>
                      <a:pt x="21780" y="23965"/>
                    </a:lnTo>
                    <a:lnTo>
                      <a:pt x="21498" y="23894"/>
                    </a:lnTo>
                    <a:lnTo>
                      <a:pt x="21216" y="23753"/>
                    </a:lnTo>
                    <a:lnTo>
                      <a:pt x="22203" y="23472"/>
                    </a:lnTo>
                    <a:lnTo>
                      <a:pt x="22907" y="23260"/>
                    </a:lnTo>
                    <a:lnTo>
                      <a:pt x="23542" y="23049"/>
                    </a:lnTo>
                    <a:lnTo>
                      <a:pt x="24035" y="22767"/>
                    </a:lnTo>
                    <a:lnTo>
                      <a:pt x="24176" y="22626"/>
                    </a:lnTo>
                    <a:lnTo>
                      <a:pt x="24247" y="22555"/>
                    </a:lnTo>
                    <a:lnTo>
                      <a:pt x="24176" y="22414"/>
                    </a:lnTo>
                    <a:lnTo>
                      <a:pt x="23965" y="22344"/>
                    </a:lnTo>
                    <a:lnTo>
                      <a:pt x="23612" y="22273"/>
                    </a:lnTo>
                    <a:lnTo>
                      <a:pt x="23119" y="22203"/>
                    </a:lnTo>
                    <a:lnTo>
                      <a:pt x="22837" y="22203"/>
                    </a:lnTo>
                    <a:lnTo>
                      <a:pt x="22485" y="22344"/>
                    </a:lnTo>
                    <a:lnTo>
                      <a:pt x="22132" y="22555"/>
                    </a:lnTo>
                    <a:lnTo>
                      <a:pt x="21850" y="22767"/>
                    </a:lnTo>
                    <a:lnTo>
                      <a:pt x="21286" y="23190"/>
                    </a:lnTo>
                    <a:lnTo>
                      <a:pt x="21004" y="23331"/>
                    </a:lnTo>
                    <a:lnTo>
                      <a:pt x="20723" y="23331"/>
                    </a:lnTo>
                    <a:lnTo>
                      <a:pt x="20300" y="23260"/>
                    </a:lnTo>
                    <a:lnTo>
                      <a:pt x="19806" y="23049"/>
                    </a:lnTo>
                    <a:lnTo>
                      <a:pt x="18749" y="22485"/>
                    </a:lnTo>
                    <a:lnTo>
                      <a:pt x="17692" y="21921"/>
                    </a:lnTo>
                    <a:lnTo>
                      <a:pt x="17198" y="21639"/>
                    </a:lnTo>
                    <a:lnTo>
                      <a:pt x="16775" y="21498"/>
                    </a:lnTo>
                    <a:lnTo>
                      <a:pt x="17833" y="21568"/>
                    </a:lnTo>
                    <a:lnTo>
                      <a:pt x="19313" y="21639"/>
                    </a:lnTo>
                    <a:lnTo>
                      <a:pt x="20088" y="21568"/>
                    </a:lnTo>
                    <a:lnTo>
                      <a:pt x="20723" y="21498"/>
                    </a:lnTo>
                    <a:lnTo>
                      <a:pt x="20934" y="21357"/>
                    </a:lnTo>
                    <a:lnTo>
                      <a:pt x="21145" y="21216"/>
                    </a:lnTo>
                    <a:lnTo>
                      <a:pt x="21216" y="21075"/>
                    </a:lnTo>
                    <a:lnTo>
                      <a:pt x="21286" y="20864"/>
                    </a:lnTo>
                    <a:lnTo>
                      <a:pt x="21216" y="20582"/>
                    </a:lnTo>
                    <a:lnTo>
                      <a:pt x="21075" y="20441"/>
                    </a:lnTo>
                    <a:lnTo>
                      <a:pt x="20863" y="20300"/>
                    </a:lnTo>
                    <a:lnTo>
                      <a:pt x="20582" y="20159"/>
                    </a:lnTo>
                    <a:lnTo>
                      <a:pt x="19806" y="20088"/>
                    </a:lnTo>
                    <a:lnTo>
                      <a:pt x="18890" y="20159"/>
                    </a:lnTo>
                    <a:lnTo>
                      <a:pt x="17974" y="20229"/>
                    </a:lnTo>
                    <a:lnTo>
                      <a:pt x="17128" y="20370"/>
                    </a:lnTo>
                    <a:lnTo>
                      <a:pt x="16000" y="20582"/>
                    </a:lnTo>
                    <a:lnTo>
                      <a:pt x="14731" y="20864"/>
                    </a:lnTo>
                    <a:lnTo>
                      <a:pt x="13463" y="21075"/>
                    </a:lnTo>
                    <a:lnTo>
                      <a:pt x="12758" y="21146"/>
                    </a:lnTo>
                    <a:lnTo>
                      <a:pt x="12194" y="21146"/>
                    </a:lnTo>
                    <a:lnTo>
                      <a:pt x="11630" y="21005"/>
                    </a:lnTo>
                    <a:lnTo>
                      <a:pt x="11066" y="20723"/>
                    </a:lnTo>
                    <a:lnTo>
                      <a:pt x="10361" y="20159"/>
                    </a:lnTo>
                    <a:lnTo>
                      <a:pt x="9657" y="19383"/>
                    </a:lnTo>
                    <a:lnTo>
                      <a:pt x="8952" y="18538"/>
                    </a:lnTo>
                    <a:lnTo>
                      <a:pt x="8317" y="17621"/>
                    </a:lnTo>
                    <a:lnTo>
                      <a:pt x="6978" y="15718"/>
                    </a:lnTo>
                    <a:lnTo>
                      <a:pt x="6344" y="14872"/>
                    </a:lnTo>
                    <a:lnTo>
                      <a:pt x="5780" y="14097"/>
                    </a:lnTo>
                    <a:lnTo>
                      <a:pt x="5780" y="14097"/>
                    </a:lnTo>
                    <a:lnTo>
                      <a:pt x="6203" y="14168"/>
                    </a:lnTo>
                    <a:lnTo>
                      <a:pt x="6696" y="14238"/>
                    </a:lnTo>
                    <a:lnTo>
                      <a:pt x="7613" y="14238"/>
                    </a:lnTo>
                    <a:lnTo>
                      <a:pt x="8529" y="14309"/>
                    </a:lnTo>
                    <a:lnTo>
                      <a:pt x="8952" y="14379"/>
                    </a:lnTo>
                    <a:lnTo>
                      <a:pt x="9375" y="14450"/>
                    </a:lnTo>
                    <a:lnTo>
                      <a:pt x="9798" y="14731"/>
                    </a:lnTo>
                    <a:lnTo>
                      <a:pt x="10291" y="14943"/>
                    </a:lnTo>
                    <a:lnTo>
                      <a:pt x="11207" y="15648"/>
                    </a:lnTo>
                    <a:lnTo>
                      <a:pt x="12053" y="16282"/>
                    </a:lnTo>
                    <a:lnTo>
                      <a:pt x="12546" y="16564"/>
                    </a:lnTo>
                    <a:lnTo>
                      <a:pt x="13040" y="16846"/>
                    </a:lnTo>
                    <a:lnTo>
                      <a:pt x="13745" y="17128"/>
                    </a:lnTo>
                    <a:lnTo>
                      <a:pt x="14238" y="17339"/>
                    </a:lnTo>
                    <a:lnTo>
                      <a:pt x="14731" y="17410"/>
                    </a:lnTo>
                    <a:lnTo>
                      <a:pt x="15154" y="17480"/>
                    </a:lnTo>
                    <a:lnTo>
                      <a:pt x="15295" y="17410"/>
                    </a:lnTo>
                    <a:lnTo>
                      <a:pt x="15436" y="17339"/>
                    </a:lnTo>
                    <a:lnTo>
                      <a:pt x="15507" y="17198"/>
                    </a:lnTo>
                    <a:lnTo>
                      <a:pt x="15507" y="17057"/>
                    </a:lnTo>
                    <a:lnTo>
                      <a:pt x="15507" y="16846"/>
                    </a:lnTo>
                    <a:lnTo>
                      <a:pt x="15436" y="16564"/>
                    </a:lnTo>
                    <a:lnTo>
                      <a:pt x="15295" y="16353"/>
                    </a:lnTo>
                    <a:lnTo>
                      <a:pt x="15154" y="16212"/>
                    </a:lnTo>
                    <a:lnTo>
                      <a:pt x="14731" y="15930"/>
                    </a:lnTo>
                    <a:lnTo>
                      <a:pt x="14238" y="15648"/>
                    </a:lnTo>
                    <a:lnTo>
                      <a:pt x="13604" y="15436"/>
                    </a:lnTo>
                    <a:lnTo>
                      <a:pt x="12335" y="14943"/>
                    </a:lnTo>
                    <a:lnTo>
                      <a:pt x="11419" y="14591"/>
                    </a:lnTo>
                    <a:lnTo>
                      <a:pt x="14238" y="14802"/>
                    </a:lnTo>
                    <a:lnTo>
                      <a:pt x="14661" y="15577"/>
                    </a:lnTo>
                    <a:lnTo>
                      <a:pt x="15295" y="15930"/>
                    </a:lnTo>
                    <a:lnTo>
                      <a:pt x="16000" y="16353"/>
                    </a:lnTo>
                    <a:lnTo>
                      <a:pt x="16423" y="16494"/>
                    </a:lnTo>
                    <a:lnTo>
                      <a:pt x="16775" y="16635"/>
                    </a:lnTo>
                    <a:lnTo>
                      <a:pt x="17198" y="16635"/>
                    </a:lnTo>
                    <a:lnTo>
                      <a:pt x="17551" y="16564"/>
                    </a:lnTo>
                    <a:lnTo>
                      <a:pt x="18044" y="16423"/>
                    </a:lnTo>
                    <a:lnTo>
                      <a:pt x="18326" y="16212"/>
                    </a:lnTo>
                    <a:lnTo>
                      <a:pt x="18538" y="16071"/>
                    </a:lnTo>
                    <a:lnTo>
                      <a:pt x="18538" y="15930"/>
                    </a:lnTo>
                    <a:lnTo>
                      <a:pt x="18467" y="15859"/>
                    </a:lnTo>
                    <a:lnTo>
                      <a:pt x="18326" y="15718"/>
                    </a:lnTo>
                    <a:lnTo>
                      <a:pt x="17833" y="15577"/>
                    </a:lnTo>
                    <a:lnTo>
                      <a:pt x="16423" y="15225"/>
                    </a:lnTo>
                    <a:lnTo>
                      <a:pt x="15859" y="15013"/>
                    </a:lnTo>
                    <a:lnTo>
                      <a:pt x="15648" y="14943"/>
                    </a:lnTo>
                    <a:lnTo>
                      <a:pt x="15507" y="14802"/>
                    </a:lnTo>
                    <a:lnTo>
                      <a:pt x="16212" y="14802"/>
                    </a:lnTo>
                    <a:lnTo>
                      <a:pt x="16775" y="14731"/>
                    </a:lnTo>
                    <a:lnTo>
                      <a:pt x="17057" y="14591"/>
                    </a:lnTo>
                    <a:lnTo>
                      <a:pt x="17128" y="14520"/>
                    </a:lnTo>
                    <a:lnTo>
                      <a:pt x="17198" y="14379"/>
                    </a:lnTo>
                    <a:lnTo>
                      <a:pt x="17128" y="14309"/>
                    </a:lnTo>
                    <a:lnTo>
                      <a:pt x="17057" y="14168"/>
                    </a:lnTo>
                    <a:lnTo>
                      <a:pt x="16705" y="14027"/>
                    </a:lnTo>
                    <a:lnTo>
                      <a:pt x="16141" y="13886"/>
                    </a:lnTo>
                    <a:lnTo>
                      <a:pt x="15366" y="13815"/>
                    </a:lnTo>
                    <a:lnTo>
                      <a:pt x="15507" y="13674"/>
                    </a:lnTo>
                    <a:lnTo>
                      <a:pt x="15718" y="13533"/>
                    </a:lnTo>
                    <a:lnTo>
                      <a:pt x="16282" y="13181"/>
                    </a:lnTo>
                    <a:lnTo>
                      <a:pt x="16846" y="12969"/>
                    </a:lnTo>
                    <a:lnTo>
                      <a:pt x="17057" y="12899"/>
                    </a:lnTo>
                    <a:lnTo>
                      <a:pt x="17198" y="12899"/>
                    </a:lnTo>
                    <a:lnTo>
                      <a:pt x="16634" y="12617"/>
                    </a:lnTo>
                    <a:lnTo>
                      <a:pt x="16212" y="12546"/>
                    </a:lnTo>
                    <a:lnTo>
                      <a:pt x="15789" y="12687"/>
                    </a:lnTo>
                    <a:lnTo>
                      <a:pt x="15507" y="12828"/>
                    </a:lnTo>
                    <a:lnTo>
                      <a:pt x="14943" y="13392"/>
                    </a:lnTo>
                    <a:lnTo>
                      <a:pt x="14661" y="13604"/>
                    </a:lnTo>
                    <a:lnTo>
                      <a:pt x="14308" y="13745"/>
                    </a:lnTo>
                    <a:lnTo>
                      <a:pt x="13886" y="13815"/>
                    </a:lnTo>
                    <a:lnTo>
                      <a:pt x="13463" y="13886"/>
                    </a:lnTo>
                    <a:lnTo>
                      <a:pt x="12476" y="13815"/>
                    </a:lnTo>
                    <a:lnTo>
                      <a:pt x="11560" y="13745"/>
                    </a:lnTo>
                    <a:lnTo>
                      <a:pt x="10643" y="13674"/>
                    </a:lnTo>
                    <a:lnTo>
                      <a:pt x="11701" y="13251"/>
                    </a:lnTo>
                    <a:lnTo>
                      <a:pt x="12405" y="12969"/>
                    </a:lnTo>
                    <a:lnTo>
                      <a:pt x="13040" y="12687"/>
                    </a:lnTo>
                    <a:lnTo>
                      <a:pt x="13533" y="12335"/>
                    </a:lnTo>
                    <a:lnTo>
                      <a:pt x="13674" y="12124"/>
                    </a:lnTo>
                    <a:lnTo>
                      <a:pt x="13745" y="11983"/>
                    </a:lnTo>
                    <a:lnTo>
                      <a:pt x="13745" y="11771"/>
                    </a:lnTo>
                    <a:lnTo>
                      <a:pt x="13674" y="11560"/>
                    </a:lnTo>
                    <a:lnTo>
                      <a:pt x="13392" y="11348"/>
                    </a:lnTo>
                    <a:lnTo>
                      <a:pt x="13040" y="11207"/>
                    </a:lnTo>
                    <a:lnTo>
                      <a:pt x="12899" y="11137"/>
                    </a:lnTo>
                    <a:lnTo>
                      <a:pt x="12687" y="11137"/>
                    </a:lnTo>
                    <a:lnTo>
                      <a:pt x="12264" y="11348"/>
                    </a:lnTo>
                    <a:lnTo>
                      <a:pt x="11771" y="11701"/>
                    </a:lnTo>
                    <a:lnTo>
                      <a:pt x="11207" y="12194"/>
                    </a:lnTo>
                    <a:lnTo>
                      <a:pt x="10220" y="13110"/>
                    </a:lnTo>
                    <a:lnTo>
                      <a:pt x="9798" y="13463"/>
                    </a:lnTo>
                    <a:lnTo>
                      <a:pt x="9445" y="13604"/>
                    </a:lnTo>
                    <a:lnTo>
                      <a:pt x="8881" y="13745"/>
                    </a:lnTo>
                    <a:lnTo>
                      <a:pt x="7190" y="13745"/>
                    </a:lnTo>
                    <a:lnTo>
                      <a:pt x="6626" y="13674"/>
                    </a:lnTo>
                    <a:lnTo>
                      <a:pt x="6203" y="13533"/>
                    </a:lnTo>
                    <a:lnTo>
                      <a:pt x="5780" y="13392"/>
                    </a:lnTo>
                    <a:lnTo>
                      <a:pt x="5357" y="13181"/>
                    </a:lnTo>
                    <a:lnTo>
                      <a:pt x="5005" y="12969"/>
                    </a:lnTo>
                    <a:lnTo>
                      <a:pt x="4300" y="12335"/>
                    </a:lnTo>
                    <a:lnTo>
                      <a:pt x="3665" y="11630"/>
                    </a:lnTo>
                    <a:lnTo>
                      <a:pt x="3102" y="10784"/>
                    </a:lnTo>
                    <a:lnTo>
                      <a:pt x="2608" y="9868"/>
                    </a:lnTo>
                    <a:lnTo>
                      <a:pt x="2115" y="8952"/>
                    </a:lnTo>
                    <a:lnTo>
                      <a:pt x="1762" y="8035"/>
                    </a:lnTo>
                    <a:lnTo>
                      <a:pt x="1621" y="7542"/>
                    </a:lnTo>
                    <a:lnTo>
                      <a:pt x="1410" y="6485"/>
                    </a:lnTo>
                    <a:lnTo>
                      <a:pt x="987" y="3665"/>
                    </a:lnTo>
                    <a:lnTo>
                      <a:pt x="846" y="2256"/>
                    </a:lnTo>
                    <a:lnTo>
                      <a:pt x="776" y="1058"/>
                    </a:lnTo>
                    <a:lnTo>
                      <a:pt x="776" y="564"/>
                    </a:lnTo>
                    <a:lnTo>
                      <a:pt x="846" y="282"/>
                    </a:lnTo>
                    <a:lnTo>
                      <a:pt x="917" y="71"/>
                    </a:lnTo>
                    <a:lnTo>
                      <a:pt x="987" y="0"/>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p:nvPr/>
            </p:nvSpPr>
            <p:spPr>
              <a:xfrm>
                <a:off x="3501600" y="4357925"/>
                <a:ext cx="151575" cy="297825"/>
              </a:xfrm>
              <a:custGeom>
                <a:avLst/>
                <a:gdLst/>
                <a:ahLst/>
                <a:cxnLst/>
                <a:rect l="l" t="t" r="r" b="b"/>
                <a:pathLst>
                  <a:path w="6063" h="11913" extrusionOk="0">
                    <a:moveTo>
                      <a:pt x="4935" y="0"/>
                    </a:moveTo>
                    <a:lnTo>
                      <a:pt x="3737" y="1410"/>
                    </a:lnTo>
                    <a:lnTo>
                      <a:pt x="3314" y="2326"/>
                    </a:lnTo>
                    <a:lnTo>
                      <a:pt x="2891" y="3243"/>
                    </a:lnTo>
                    <a:lnTo>
                      <a:pt x="2609" y="4230"/>
                    </a:lnTo>
                    <a:lnTo>
                      <a:pt x="2397" y="5216"/>
                    </a:lnTo>
                    <a:lnTo>
                      <a:pt x="1833" y="6908"/>
                    </a:lnTo>
                    <a:lnTo>
                      <a:pt x="1270" y="8459"/>
                    </a:lnTo>
                    <a:lnTo>
                      <a:pt x="494" y="9939"/>
                    </a:lnTo>
                    <a:lnTo>
                      <a:pt x="142" y="10855"/>
                    </a:lnTo>
                    <a:lnTo>
                      <a:pt x="1" y="11137"/>
                    </a:lnTo>
                    <a:lnTo>
                      <a:pt x="71" y="11348"/>
                    </a:lnTo>
                    <a:lnTo>
                      <a:pt x="353" y="11419"/>
                    </a:lnTo>
                    <a:lnTo>
                      <a:pt x="635" y="11348"/>
                    </a:lnTo>
                    <a:lnTo>
                      <a:pt x="847" y="11137"/>
                    </a:lnTo>
                    <a:lnTo>
                      <a:pt x="988" y="10785"/>
                    </a:lnTo>
                    <a:lnTo>
                      <a:pt x="917" y="11207"/>
                    </a:lnTo>
                    <a:lnTo>
                      <a:pt x="917" y="11348"/>
                    </a:lnTo>
                    <a:lnTo>
                      <a:pt x="988" y="11419"/>
                    </a:lnTo>
                    <a:lnTo>
                      <a:pt x="1058" y="11489"/>
                    </a:lnTo>
                    <a:lnTo>
                      <a:pt x="1129" y="11489"/>
                    </a:lnTo>
                    <a:lnTo>
                      <a:pt x="1411" y="11348"/>
                    </a:lnTo>
                    <a:lnTo>
                      <a:pt x="1904" y="10996"/>
                    </a:lnTo>
                    <a:lnTo>
                      <a:pt x="2045" y="10855"/>
                    </a:lnTo>
                    <a:lnTo>
                      <a:pt x="2045" y="10714"/>
                    </a:lnTo>
                    <a:lnTo>
                      <a:pt x="2468" y="10503"/>
                    </a:lnTo>
                    <a:lnTo>
                      <a:pt x="2609" y="10503"/>
                    </a:lnTo>
                    <a:lnTo>
                      <a:pt x="2750" y="10573"/>
                    </a:lnTo>
                    <a:lnTo>
                      <a:pt x="2891" y="10644"/>
                    </a:lnTo>
                    <a:lnTo>
                      <a:pt x="2961" y="10785"/>
                    </a:lnTo>
                    <a:lnTo>
                      <a:pt x="3102" y="11278"/>
                    </a:lnTo>
                    <a:lnTo>
                      <a:pt x="3314" y="11630"/>
                    </a:lnTo>
                    <a:lnTo>
                      <a:pt x="3596" y="11842"/>
                    </a:lnTo>
                    <a:lnTo>
                      <a:pt x="3807" y="11912"/>
                    </a:lnTo>
                    <a:lnTo>
                      <a:pt x="4159" y="11771"/>
                    </a:lnTo>
                    <a:lnTo>
                      <a:pt x="4159" y="11630"/>
                    </a:lnTo>
                    <a:lnTo>
                      <a:pt x="4018" y="11278"/>
                    </a:lnTo>
                    <a:lnTo>
                      <a:pt x="3525" y="10503"/>
                    </a:lnTo>
                    <a:lnTo>
                      <a:pt x="3032" y="9586"/>
                    </a:lnTo>
                    <a:lnTo>
                      <a:pt x="2891" y="9234"/>
                    </a:lnTo>
                    <a:lnTo>
                      <a:pt x="2820" y="8881"/>
                    </a:lnTo>
                    <a:lnTo>
                      <a:pt x="3032" y="8952"/>
                    </a:lnTo>
                    <a:lnTo>
                      <a:pt x="3173" y="9022"/>
                    </a:lnTo>
                    <a:lnTo>
                      <a:pt x="3525" y="9304"/>
                    </a:lnTo>
                    <a:lnTo>
                      <a:pt x="3807" y="9727"/>
                    </a:lnTo>
                    <a:lnTo>
                      <a:pt x="4018" y="10150"/>
                    </a:lnTo>
                    <a:lnTo>
                      <a:pt x="4300" y="10644"/>
                    </a:lnTo>
                    <a:lnTo>
                      <a:pt x="4512" y="10996"/>
                    </a:lnTo>
                    <a:lnTo>
                      <a:pt x="4794" y="11207"/>
                    </a:lnTo>
                    <a:lnTo>
                      <a:pt x="4935" y="11278"/>
                    </a:lnTo>
                    <a:lnTo>
                      <a:pt x="5146" y="11278"/>
                    </a:lnTo>
                    <a:lnTo>
                      <a:pt x="5499" y="11137"/>
                    </a:lnTo>
                    <a:lnTo>
                      <a:pt x="5781" y="10926"/>
                    </a:lnTo>
                    <a:lnTo>
                      <a:pt x="5851" y="10714"/>
                    </a:lnTo>
                    <a:lnTo>
                      <a:pt x="5851" y="10362"/>
                    </a:lnTo>
                    <a:lnTo>
                      <a:pt x="5781" y="10080"/>
                    </a:lnTo>
                    <a:lnTo>
                      <a:pt x="5640" y="9727"/>
                    </a:lnTo>
                    <a:lnTo>
                      <a:pt x="5358" y="9163"/>
                    </a:lnTo>
                    <a:lnTo>
                      <a:pt x="5146" y="8881"/>
                    </a:lnTo>
                    <a:lnTo>
                      <a:pt x="4794" y="8600"/>
                    </a:lnTo>
                    <a:lnTo>
                      <a:pt x="4018" y="8106"/>
                    </a:lnTo>
                    <a:lnTo>
                      <a:pt x="3314" y="7754"/>
                    </a:lnTo>
                    <a:lnTo>
                      <a:pt x="3032" y="7613"/>
                    </a:lnTo>
                    <a:lnTo>
                      <a:pt x="2961" y="7472"/>
                    </a:lnTo>
                    <a:lnTo>
                      <a:pt x="2820" y="7049"/>
                    </a:lnTo>
                    <a:lnTo>
                      <a:pt x="2891" y="6485"/>
                    </a:lnTo>
                    <a:lnTo>
                      <a:pt x="3032" y="5851"/>
                    </a:lnTo>
                    <a:lnTo>
                      <a:pt x="3173" y="5146"/>
                    </a:lnTo>
                    <a:lnTo>
                      <a:pt x="3666" y="3807"/>
                    </a:lnTo>
                    <a:lnTo>
                      <a:pt x="4018" y="2820"/>
                    </a:lnTo>
                    <a:lnTo>
                      <a:pt x="4300" y="4018"/>
                    </a:lnTo>
                    <a:lnTo>
                      <a:pt x="4512" y="4793"/>
                    </a:lnTo>
                    <a:lnTo>
                      <a:pt x="4794" y="5569"/>
                    </a:lnTo>
                    <a:lnTo>
                      <a:pt x="5146" y="6203"/>
                    </a:lnTo>
                    <a:lnTo>
                      <a:pt x="5287" y="6344"/>
                    </a:lnTo>
                    <a:lnTo>
                      <a:pt x="5428" y="6485"/>
                    </a:lnTo>
                    <a:lnTo>
                      <a:pt x="5569" y="6485"/>
                    </a:lnTo>
                    <a:lnTo>
                      <a:pt x="5781" y="6344"/>
                    </a:lnTo>
                    <a:lnTo>
                      <a:pt x="5922" y="6062"/>
                    </a:lnTo>
                    <a:lnTo>
                      <a:pt x="6062" y="5639"/>
                    </a:lnTo>
                    <a:lnTo>
                      <a:pt x="6062" y="5428"/>
                    </a:lnTo>
                    <a:lnTo>
                      <a:pt x="5922" y="5075"/>
                    </a:lnTo>
                    <a:lnTo>
                      <a:pt x="5569" y="4159"/>
                    </a:lnTo>
                    <a:lnTo>
                      <a:pt x="5146" y="3313"/>
                    </a:lnTo>
                    <a:lnTo>
                      <a:pt x="4935" y="2679"/>
                    </a:lnTo>
                    <a:lnTo>
                      <a:pt x="4794" y="1974"/>
                    </a:lnTo>
                    <a:lnTo>
                      <a:pt x="4723" y="1340"/>
                    </a:lnTo>
                    <a:lnTo>
                      <a:pt x="4794" y="776"/>
                    </a:lnTo>
                    <a:lnTo>
                      <a:pt x="4935" y="0"/>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1"/>
              <p:cNvSpPr/>
              <p:nvPr/>
            </p:nvSpPr>
            <p:spPr>
              <a:xfrm>
                <a:off x="3487525" y="4421350"/>
                <a:ext cx="82825" cy="112800"/>
              </a:xfrm>
              <a:custGeom>
                <a:avLst/>
                <a:gdLst/>
                <a:ahLst/>
                <a:cxnLst/>
                <a:rect l="l" t="t" r="r" b="b"/>
                <a:pathLst>
                  <a:path w="3313" h="4512" extrusionOk="0">
                    <a:moveTo>
                      <a:pt x="3031" y="1"/>
                    </a:moveTo>
                    <a:lnTo>
                      <a:pt x="2749" y="71"/>
                    </a:lnTo>
                    <a:lnTo>
                      <a:pt x="2326" y="353"/>
                    </a:lnTo>
                    <a:lnTo>
                      <a:pt x="1762" y="776"/>
                    </a:lnTo>
                    <a:lnTo>
                      <a:pt x="1269" y="1199"/>
                    </a:lnTo>
                    <a:lnTo>
                      <a:pt x="705" y="1833"/>
                    </a:lnTo>
                    <a:lnTo>
                      <a:pt x="282" y="2468"/>
                    </a:lnTo>
                    <a:lnTo>
                      <a:pt x="70" y="2750"/>
                    </a:lnTo>
                    <a:lnTo>
                      <a:pt x="0" y="3032"/>
                    </a:lnTo>
                    <a:lnTo>
                      <a:pt x="0" y="3596"/>
                    </a:lnTo>
                    <a:lnTo>
                      <a:pt x="70" y="3878"/>
                    </a:lnTo>
                    <a:lnTo>
                      <a:pt x="211" y="4230"/>
                    </a:lnTo>
                    <a:lnTo>
                      <a:pt x="352" y="4441"/>
                    </a:lnTo>
                    <a:lnTo>
                      <a:pt x="423" y="4512"/>
                    </a:lnTo>
                    <a:lnTo>
                      <a:pt x="634" y="4512"/>
                    </a:lnTo>
                    <a:lnTo>
                      <a:pt x="775" y="4371"/>
                    </a:lnTo>
                    <a:lnTo>
                      <a:pt x="987" y="4018"/>
                    </a:lnTo>
                    <a:lnTo>
                      <a:pt x="1903" y="2609"/>
                    </a:lnTo>
                    <a:lnTo>
                      <a:pt x="2467" y="1693"/>
                    </a:lnTo>
                    <a:lnTo>
                      <a:pt x="2960" y="917"/>
                    </a:lnTo>
                    <a:lnTo>
                      <a:pt x="3242" y="283"/>
                    </a:lnTo>
                    <a:lnTo>
                      <a:pt x="3313" y="71"/>
                    </a:lnTo>
                    <a:lnTo>
                      <a:pt x="3242" y="1"/>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1"/>
              <p:cNvSpPr/>
              <p:nvPr/>
            </p:nvSpPr>
            <p:spPr>
              <a:xfrm>
                <a:off x="3621425" y="4657475"/>
                <a:ext cx="89900" cy="84625"/>
              </a:xfrm>
              <a:custGeom>
                <a:avLst/>
                <a:gdLst/>
                <a:ahLst/>
                <a:cxnLst/>
                <a:rect l="l" t="t" r="r" b="b"/>
                <a:pathLst>
                  <a:path w="3596" h="3385" extrusionOk="0">
                    <a:moveTo>
                      <a:pt x="3595" y="1"/>
                    </a:moveTo>
                    <a:lnTo>
                      <a:pt x="3102" y="71"/>
                    </a:lnTo>
                    <a:lnTo>
                      <a:pt x="2538" y="283"/>
                    </a:lnTo>
                    <a:lnTo>
                      <a:pt x="2045" y="565"/>
                    </a:lnTo>
                    <a:lnTo>
                      <a:pt x="1551" y="917"/>
                    </a:lnTo>
                    <a:lnTo>
                      <a:pt x="1058" y="1340"/>
                    </a:lnTo>
                    <a:lnTo>
                      <a:pt x="635" y="1763"/>
                    </a:lnTo>
                    <a:lnTo>
                      <a:pt x="353" y="2256"/>
                    </a:lnTo>
                    <a:lnTo>
                      <a:pt x="142" y="2679"/>
                    </a:lnTo>
                    <a:lnTo>
                      <a:pt x="1" y="2961"/>
                    </a:lnTo>
                    <a:lnTo>
                      <a:pt x="1" y="3173"/>
                    </a:lnTo>
                    <a:lnTo>
                      <a:pt x="1" y="3314"/>
                    </a:lnTo>
                    <a:lnTo>
                      <a:pt x="71" y="3384"/>
                    </a:lnTo>
                    <a:lnTo>
                      <a:pt x="353" y="3384"/>
                    </a:lnTo>
                    <a:lnTo>
                      <a:pt x="706" y="3173"/>
                    </a:lnTo>
                    <a:lnTo>
                      <a:pt x="1410" y="2609"/>
                    </a:lnTo>
                    <a:lnTo>
                      <a:pt x="1692" y="2397"/>
                    </a:lnTo>
                    <a:lnTo>
                      <a:pt x="2115" y="1904"/>
                    </a:lnTo>
                    <a:lnTo>
                      <a:pt x="2609" y="1058"/>
                    </a:lnTo>
                    <a:lnTo>
                      <a:pt x="3173" y="353"/>
                    </a:lnTo>
                    <a:lnTo>
                      <a:pt x="3384" y="142"/>
                    </a:lnTo>
                    <a:lnTo>
                      <a:pt x="3595" y="1"/>
                    </a:lnTo>
                    <a:close/>
                  </a:path>
                </a:pathLst>
              </a:custGeom>
              <a:solidFill>
                <a:srgbClr val="8E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2" name="Google Shape;612;p11"/>
            <p:cNvSpPr/>
            <p:nvPr/>
          </p:nvSpPr>
          <p:spPr>
            <a:xfrm>
              <a:off x="4535406" y="4308991"/>
              <a:ext cx="198042" cy="199452"/>
            </a:xfrm>
            <a:custGeom>
              <a:avLst/>
              <a:gdLst/>
              <a:ahLst/>
              <a:cxnLst/>
              <a:rect l="l" t="t" r="r" b="b"/>
              <a:pathLst>
                <a:path w="9798" h="9869" extrusionOk="0">
                  <a:moveTo>
                    <a:pt x="4582" y="635"/>
                  </a:moveTo>
                  <a:lnTo>
                    <a:pt x="4864" y="705"/>
                  </a:lnTo>
                  <a:lnTo>
                    <a:pt x="5145" y="846"/>
                  </a:lnTo>
                  <a:lnTo>
                    <a:pt x="5357" y="1058"/>
                  </a:lnTo>
                  <a:lnTo>
                    <a:pt x="5498" y="1269"/>
                  </a:lnTo>
                  <a:lnTo>
                    <a:pt x="5568" y="1481"/>
                  </a:lnTo>
                  <a:lnTo>
                    <a:pt x="5568" y="1763"/>
                  </a:lnTo>
                  <a:lnTo>
                    <a:pt x="5568" y="2045"/>
                  </a:lnTo>
                  <a:lnTo>
                    <a:pt x="5357" y="2679"/>
                  </a:lnTo>
                  <a:lnTo>
                    <a:pt x="4864" y="3807"/>
                  </a:lnTo>
                  <a:lnTo>
                    <a:pt x="4723" y="4230"/>
                  </a:lnTo>
                  <a:lnTo>
                    <a:pt x="4652" y="4441"/>
                  </a:lnTo>
                  <a:lnTo>
                    <a:pt x="4723" y="4582"/>
                  </a:lnTo>
                  <a:lnTo>
                    <a:pt x="3736" y="3948"/>
                  </a:lnTo>
                  <a:lnTo>
                    <a:pt x="2890" y="3243"/>
                  </a:lnTo>
                  <a:lnTo>
                    <a:pt x="2679" y="3031"/>
                  </a:lnTo>
                  <a:lnTo>
                    <a:pt x="2538" y="2820"/>
                  </a:lnTo>
                  <a:lnTo>
                    <a:pt x="2467" y="2538"/>
                  </a:lnTo>
                  <a:lnTo>
                    <a:pt x="2467" y="2326"/>
                  </a:lnTo>
                  <a:lnTo>
                    <a:pt x="2538" y="2045"/>
                  </a:lnTo>
                  <a:lnTo>
                    <a:pt x="2608" y="1833"/>
                  </a:lnTo>
                  <a:lnTo>
                    <a:pt x="2890" y="1340"/>
                  </a:lnTo>
                  <a:lnTo>
                    <a:pt x="3313" y="987"/>
                  </a:lnTo>
                  <a:lnTo>
                    <a:pt x="3806" y="705"/>
                  </a:lnTo>
                  <a:lnTo>
                    <a:pt x="4370" y="635"/>
                  </a:lnTo>
                  <a:close/>
                  <a:moveTo>
                    <a:pt x="7753" y="2820"/>
                  </a:moveTo>
                  <a:lnTo>
                    <a:pt x="8106" y="2890"/>
                  </a:lnTo>
                  <a:lnTo>
                    <a:pt x="8388" y="2961"/>
                  </a:lnTo>
                  <a:lnTo>
                    <a:pt x="8599" y="3102"/>
                  </a:lnTo>
                  <a:lnTo>
                    <a:pt x="8740" y="3313"/>
                  </a:lnTo>
                  <a:lnTo>
                    <a:pt x="8881" y="3525"/>
                  </a:lnTo>
                  <a:lnTo>
                    <a:pt x="8952" y="3807"/>
                  </a:lnTo>
                  <a:lnTo>
                    <a:pt x="8952" y="4089"/>
                  </a:lnTo>
                  <a:lnTo>
                    <a:pt x="8952" y="4371"/>
                  </a:lnTo>
                  <a:lnTo>
                    <a:pt x="8952" y="4652"/>
                  </a:lnTo>
                  <a:lnTo>
                    <a:pt x="8811" y="4864"/>
                  </a:lnTo>
                  <a:lnTo>
                    <a:pt x="8740" y="5146"/>
                  </a:lnTo>
                  <a:lnTo>
                    <a:pt x="8529" y="5357"/>
                  </a:lnTo>
                  <a:lnTo>
                    <a:pt x="8317" y="5498"/>
                  </a:lnTo>
                  <a:lnTo>
                    <a:pt x="8106" y="5639"/>
                  </a:lnTo>
                  <a:lnTo>
                    <a:pt x="7824" y="5710"/>
                  </a:lnTo>
                  <a:lnTo>
                    <a:pt x="7471" y="5639"/>
                  </a:lnTo>
                  <a:lnTo>
                    <a:pt x="7049" y="5569"/>
                  </a:lnTo>
                  <a:lnTo>
                    <a:pt x="6696" y="5428"/>
                  </a:lnTo>
                  <a:lnTo>
                    <a:pt x="6414" y="5287"/>
                  </a:lnTo>
                  <a:lnTo>
                    <a:pt x="6203" y="5075"/>
                  </a:lnTo>
                  <a:lnTo>
                    <a:pt x="6132" y="4864"/>
                  </a:lnTo>
                  <a:lnTo>
                    <a:pt x="5991" y="4582"/>
                  </a:lnTo>
                  <a:lnTo>
                    <a:pt x="5991" y="4371"/>
                  </a:lnTo>
                  <a:lnTo>
                    <a:pt x="6062" y="4089"/>
                  </a:lnTo>
                  <a:lnTo>
                    <a:pt x="6132" y="3807"/>
                  </a:lnTo>
                  <a:lnTo>
                    <a:pt x="6273" y="3595"/>
                  </a:lnTo>
                  <a:lnTo>
                    <a:pt x="6414" y="3384"/>
                  </a:lnTo>
                  <a:lnTo>
                    <a:pt x="6626" y="3172"/>
                  </a:lnTo>
                  <a:lnTo>
                    <a:pt x="6908" y="3031"/>
                  </a:lnTo>
                  <a:lnTo>
                    <a:pt x="7189" y="2890"/>
                  </a:lnTo>
                  <a:lnTo>
                    <a:pt x="7471" y="2820"/>
                  </a:lnTo>
                  <a:close/>
                  <a:moveTo>
                    <a:pt x="5921" y="5992"/>
                  </a:moveTo>
                  <a:lnTo>
                    <a:pt x="6555" y="6133"/>
                  </a:lnTo>
                  <a:lnTo>
                    <a:pt x="7260" y="6415"/>
                  </a:lnTo>
                  <a:lnTo>
                    <a:pt x="7824" y="6767"/>
                  </a:lnTo>
                  <a:lnTo>
                    <a:pt x="8035" y="6978"/>
                  </a:lnTo>
                  <a:lnTo>
                    <a:pt x="8176" y="7190"/>
                  </a:lnTo>
                  <a:lnTo>
                    <a:pt x="8317" y="7401"/>
                  </a:lnTo>
                  <a:lnTo>
                    <a:pt x="8317" y="7613"/>
                  </a:lnTo>
                  <a:lnTo>
                    <a:pt x="8247" y="7824"/>
                  </a:lnTo>
                  <a:lnTo>
                    <a:pt x="8035" y="8036"/>
                  </a:lnTo>
                  <a:lnTo>
                    <a:pt x="7683" y="8318"/>
                  </a:lnTo>
                  <a:lnTo>
                    <a:pt x="7260" y="8529"/>
                  </a:lnTo>
                  <a:lnTo>
                    <a:pt x="6837" y="8670"/>
                  </a:lnTo>
                  <a:lnTo>
                    <a:pt x="6414" y="8741"/>
                  </a:lnTo>
                  <a:lnTo>
                    <a:pt x="5991" y="8741"/>
                  </a:lnTo>
                  <a:lnTo>
                    <a:pt x="5639" y="8670"/>
                  </a:lnTo>
                  <a:lnTo>
                    <a:pt x="5286" y="8529"/>
                  </a:lnTo>
                  <a:lnTo>
                    <a:pt x="4934" y="8388"/>
                  </a:lnTo>
                  <a:lnTo>
                    <a:pt x="4652" y="8177"/>
                  </a:lnTo>
                  <a:lnTo>
                    <a:pt x="4441" y="7965"/>
                  </a:lnTo>
                  <a:lnTo>
                    <a:pt x="4300" y="7683"/>
                  </a:lnTo>
                  <a:lnTo>
                    <a:pt x="4229" y="7401"/>
                  </a:lnTo>
                  <a:lnTo>
                    <a:pt x="4300" y="7119"/>
                  </a:lnTo>
                  <a:lnTo>
                    <a:pt x="4370" y="6767"/>
                  </a:lnTo>
                  <a:lnTo>
                    <a:pt x="4652" y="6415"/>
                  </a:lnTo>
                  <a:lnTo>
                    <a:pt x="5004" y="6062"/>
                  </a:lnTo>
                  <a:lnTo>
                    <a:pt x="5145" y="5992"/>
                  </a:lnTo>
                  <a:close/>
                  <a:moveTo>
                    <a:pt x="4229" y="5498"/>
                  </a:moveTo>
                  <a:lnTo>
                    <a:pt x="3877" y="6767"/>
                  </a:lnTo>
                  <a:lnTo>
                    <a:pt x="3313" y="7965"/>
                  </a:lnTo>
                  <a:lnTo>
                    <a:pt x="3031" y="8459"/>
                  </a:lnTo>
                  <a:lnTo>
                    <a:pt x="2608" y="8670"/>
                  </a:lnTo>
                  <a:lnTo>
                    <a:pt x="2256" y="8811"/>
                  </a:lnTo>
                  <a:lnTo>
                    <a:pt x="1903" y="8811"/>
                  </a:lnTo>
                  <a:lnTo>
                    <a:pt x="1551" y="8600"/>
                  </a:lnTo>
                  <a:lnTo>
                    <a:pt x="1269" y="8318"/>
                  </a:lnTo>
                  <a:lnTo>
                    <a:pt x="1057" y="7895"/>
                  </a:lnTo>
                  <a:lnTo>
                    <a:pt x="916" y="7401"/>
                  </a:lnTo>
                  <a:lnTo>
                    <a:pt x="916" y="6978"/>
                  </a:lnTo>
                  <a:lnTo>
                    <a:pt x="987" y="6697"/>
                  </a:lnTo>
                  <a:lnTo>
                    <a:pt x="1057" y="6415"/>
                  </a:lnTo>
                  <a:lnTo>
                    <a:pt x="1128" y="6203"/>
                  </a:lnTo>
                  <a:lnTo>
                    <a:pt x="1339" y="5992"/>
                  </a:lnTo>
                  <a:lnTo>
                    <a:pt x="1480" y="5851"/>
                  </a:lnTo>
                  <a:lnTo>
                    <a:pt x="1974" y="5639"/>
                  </a:lnTo>
                  <a:lnTo>
                    <a:pt x="2538" y="5498"/>
                  </a:lnTo>
                  <a:close/>
                  <a:moveTo>
                    <a:pt x="4652" y="0"/>
                  </a:moveTo>
                  <a:lnTo>
                    <a:pt x="4018" y="141"/>
                  </a:lnTo>
                  <a:lnTo>
                    <a:pt x="3383" y="423"/>
                  </a:lnTo>
                  <a:lnTo>
                    <a:pt x="2749" y="776"/>
                  </a:lnTo>
                  <a:lnTo>
                    <a:pt x="2185" y="1269"/>
                  </a:lnTo>
                  <a:lnTo>
                    <a:pt x="1833" y="1833"/>
                  </a:lnTo>
                  <a:lnTo>
                    <a:pt x="1692" y="2115"/>
                  </a:lnTo>
                  <a:lnTo>
                    <a:pt x="1551" y="2397"/>
                  </a:lnTo>
                  <a:lnTo>
                    <a:pt x="1551" y="2679"/>
                  </a:lnTo>
                  <a:lnTo>
                    <a:pt x="1551" y="3031"/>
                  </a:lnTo>
                  <a:lnTo>
                    <a:pt x="1692" y="3313"/>
                  </a:lnTo>
                  <a:lnTo>
                    <a:pt x="1833" y="3595"/>
                  </a:lnTo>
                  <a:lnTo>
                    <a:pt x="2044" y="3877"/>
                  </a:lnTo>
                  <a:lnTo>
                    <a:pt x="2397" y="4089"/>
                  </a:lnTo>
                  <a:lnTo>
                    <a:pt x="2820" y="4371"/>
                  </a:lnTo>
                  <a:lnTo>
                    <a:pt x="3313" y="4582"/>
                  </a:lnTo>
                  <a:lnTo>
                    <a:pt x="3947" y="4793"/>
                  </a:lnTo>
                  <a:lnTo>
                    <a:pt x="4652" y="4934"/>
                  </a:lnTo>
                  <a:lnTo>
                    <a:pt x="4511" y="5075"/>
                  </a:lnTo>
                  <a:lnTo>
                    <a:pt x="4300" y="5146"/>
                  </a:lnTo>
                  <a:lnTo>
                    <a:pt x="3736" y="5146"/>
                  </a:lnTo>
                  <a:lnTo>
                    <a:pt x="3031" y="5005"/>
                  </a:lnTo>
                  <a:lnTo>
                    <a:pt x="2256" y="4864"/>
                  </a:lnTo>
                  <a:lnTo>
                    <a:pt x="1480" y="4864"/>
                  </a:lnTo>
                  <a:lnTo>
                    <a:pt x="1128" y="5005"/>
                  </a:lnTo>
                  <a:lnTo>
                    <a:pt x="846" y="5146"/>
                  </a:lnTo>
                  <a:lnTo>
                    <a:pt x="564" y="5357"/>
                  </a:lnTo>
                  <a:lnTo>
                    <a:pt x="282" y="5710"/>
                  </a:lnTo>
                  <a:lnTo>
                    <a:pt x="141" y="6203"/>
                  </a:lnTo>
                  <a:lnTo>
                    <a:pt x="0" y="6767"/>
                  </a:lnTo>
                  <a:lnTo>
                    <a:pt x="0" y="7260"/>
                  </a:lnTo>
                  <a:lnTo>
                    <a:pt x="71" y="7683"/>
                  </a:lnTo>
                  <a:lnTo>
                    <a:pt x="141" y="8106"/>
                  </a:lnTo>
                  <a:lnTo>
                    <a:pt x="282" y="8459"/>
                  </a:lnTo>
                  <a:lnTo>
                    <a:pt x="494" y="8811"/>
                  </a:lnTo>
                  <a:lnTo>
                    <a:pt x="705" y="9093"/>
                  </a:lnTo>
                  <a:lnTo>
                    <a:pt x="987" y="9375"/>
                  </a:lnTo>
                  <a:lnTo>
                    <a:pt x="1269" y="9586"/>
                  </a:lnTo>
                  <a:lnTo>
                    <a:pt x="1621" y="9727"/>
                  </a:lnTo>
                  <a:lnTo>
                    <a:pt x="1974" y="9798"/>
                  </a:lnTo>
                  <a:lnTo>
                    <a:pt x="2326" y="9868"/>
                  </a:lnTo>
                  <a:lnTo>
                    <a:pt x="2679" y="9798"/>
                  </a:lnTo>
                  <a:lnTo>
                    <a:pt x="3031" y="9657"/>
                  </a:lnTo>
                  <a:lnTo>
                    <a:pt x="3383" y="9445"/>
                  </a:lnTo>
                  <a:lnTo>
                    <a:pt x="3736" y="9163"/>
                  </a:lnTo>
                  <a:lnTo>
                    <a:pt x="4018" y="8741"/>
                  </a:lnTo>
                  <a:lnTo>
                    <a:pt x="4018" y="8952"/>
                  </a:lnTo>
                  <a:lnTo>
                    <a:pt x="4088" y="9163"/>
                  </a:lnTo>
                  <a:lnTo>
                    <a:pt x="4229" y="9375"/>
                  </a:lnTo>
                  <a:lnTo>
                    <a:pt x="4300" y="9516"/>
                  </a:lnTo>
                  <a:lnTo>
                    <a:pt x="4723" y="9727"/>
                  </a:lnTo>
                  <a:lnTo>
                    <a:pt x="5145" y="9798"/>
                  </a:lnTo>
                  <a:lnTo>
                    <a:pt x="5709" y="9798"/>
                  </a:lnTo>
                  <a:lnTo>
                    <a:pt x="6273" y="9727"/>
                  </a:lnTo>
                  <a:lnTo>
                    <a:pt x="6837" y="9586"/>
                  </a:lnTo>
                  <a:lnTo>
                    <a:pt x="7401" y="9375"/>
                  </a:lnTo>
                  <a:lnTo>
                    <a:pt x="7965" y="9093"/>
                  </a:lnTo>
                  <a:lnTo>
                    <a:pt x="8458" y="8741"/>
                  </a:lnTo>
                  <a:lnTo>
                    <a:pt x="8811" y="8388"/>
                  </a:lnTo>
                  <a:lnTo>
                    <a:pt x="9093" y="7965"/>
                  </a:lnTo>
                  <a:lnTo>
                    <a:pt x="9234" y="7542"/>
                  </a:lnTo>
                  <a:lnTo>
                    <a:pt x="9234" y="7331"/>
                  </a:lnTo>
                  <a:lnTo>
                    <a:pt x="9163" y="7190"/>
                  </a:lnTo>
                  <a:lnTo>
                    <a:pt x="9093" y="6978"/>
                  </a:lnTo>
                  <a:lnTo>
                    <a:pt x="8952" y="6767"/>
                  </a:lnTo>
                  <a:lnTo>
                    <a:pt x="8740" y="6556"/>
                  </a:lnTo>
                  <a:lnTo>
                    <a:pt x="8458" y="6344"/>
                  </a:lnTo>
                  <a:lnTo>
                    <a:pt x="8811" y="6203"/>
                  </a:lnTo>
                  <a:lnTo>
                    <a:pt x="9093" y="5992"/>
                  </a:lnTo>
                  <a:lnTo>
                    <a:pt x="9374" y="5710"/>
                  </a:lnTo>
                  <a:lnTo>
                    <a:pt x="9515" y="5357"/>
                  </a:lnTo>
                  <a:lnTo>
                    <a:pt x="9656" y="5005"/>
                  </a:lnTo>
                  <a:lnTo>
                    <a:pt x="9727" y="4652"/>
                  </a:lnTo>
                  <a:lnTo>
                    <a:pt x="9797" y="4230"/>
                  </a:lnTo>
                  <a:lnTo>
                    <a:pt x="9797" y="3877"/>
                  </a:lnTo>
                  <a:lnTo>
                    <a:pt x="9727" y="3525"/>
                  </a:lnTo>
                  <a:lnTo>
                    <a:pt x="9656" y="3172"/>
                  </a:lnTo>
                  <a:lnTo>
                    <a:pt x="9515" y="2890"/>
                  </a:lnTo>
                  <a:lnTo>
                    <a:pt x="9374" y="2679"/>
                  </a:lnTo>
                  <a:lnTo>
                    <a:pt x="9163" y="2467"/>
                  </a:lnTo>
                  <a:lnTo>
                    <a:pt x="8952" y="2256"/>
                  </a:lnTo>
                  <a:lnTo>
                    <a:pt x="8740" y="2186"/>
                  </a:lnTo>
                  <a:lnTo>
                    <a:pt x="8458" y="2045"/>
                  </a:lnTo>
                  <a:lnTo>
                    <a:pt x="7965" y="1974"/>
                  </a:lnTo>
                  <a:lnTo>
                    <a:pt x="7401" y="2115"/>
                  </a:lnTo>
                  <a:lnTo>
                    <a:pt x="6837" y="2397"/>
                  </a:lnTo>
                  <a:lnTo>
                    <a:pt x="6273" y="2749"/>
                  </a:lnTo>
                  <a:lnTo>
                    <a:pt x="6344" y="2186"/>
                  </a:lnTo>
                  <a:lnTo>
                    <a:pt x="6344" y="1692"/>
                  </a:lnTo>
                  <a:lnTo>
                    <a:pt x="6273" y="1269"/>
                  </a:lnTo>
                  <a:lnTo>
                    <a:pt x="6132" y="917"/>
                  </a:lnTo>
                  <a:lnTo>
                    <a:pt x="5991" y="635"/>
                  </a:lnTo>
                  <a:lnTo>
                    <a:pt x="5780" y="353"/>
                  </a:lnTo>
                  <a:lnTo>
                    <a:pt x="5498" y="212"/>
                  </a:lnTo>
                  <a:lnTo>
                    <a:pt x="5286" y="71"/>
                  </a:lnTo>
                  <a:lnTo>
                    <a:pt x="4934" y="71"/>
                  </a:lnTo>
                  <a:lnTo>
                    <a:pt x="4652" y="0"/>
                  </a:lnTo>
                  <a:close/>
                </a:path>
              </a:pathLst>
            </a:custGeom>
            <a:solidFill>
              <a:srgbClr val="EDDC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1"/>
            <p:cNvSpPr/>
            <p:nvPr/>
          </p:nvSpPr>
          <p:spPr>
            <a:xfrm rot="-4500104">
              <a:off x="6518556" y="4207572"/>
              <a:ext cx="115131" cy="420814"/>
            </a:xfrm>
            <a:custGeom>
              <a:avLst/>
              <a:gdLst/>
              <a:ahLst/>
              <a:cxnLst/>
              <a:rect l="l" t="t" r="r" b="b"/>
              <a:pathLst>
                <a:path w="4794" h="23472" extrusionOk="0">
                  <a:moveTo>
                    <a:pt x="2750" y="6626"/>
                  </a:moveTo>
                  <a:lnTo>
                    <a:pt x="3173" y="8177"/>
                  </a:lnTo>
                  <a:lnTo>
                    <a:pt x="3455" y="9728"/>
                  </a:lnTo>
                  <a:lnTo>
                    <a:pt x="3666" y="11208"/>
                  </a:lnTo>
                  <a:lnTo>
                    <a:pt x="3736" y="12758"/>
                  </a:lnTo>
                  <a:lnTo>
                    <a:pt x="3666" y="14239"/>
                  </a:lnTo>
                  <a:lnTo>
                    <a:pt x="3455" y="15789"/>
                  </a:lnTo>
                  <a:lnTo>
                    <a:pt x="3102" y="17340"/>
                  </a:lnTo>
                  <a:lnTo>
                    <a:pt x="2609" y="18891"/>
                  </a:lnTo>
                  <a:lnTo>
                    <a:pt x="2115" y="17481"/>
                  </a:lnTo>
                  <a:lnTo>
                    <a:pt x="1692" y="16142"/>
                  </a:lnTo>
                  <a:lnTo>
                    <a:pt x="1411" y="14802"/>
                  </a:lnTo>
                  <a:lnTo>
                    <a:pt x="1199" y="13534"/>
                  </a:lnTo>
                  <a:lnTo>
                    <a:pt x="1199" y="12195"/>
                  </a:lnTo>
                  <a:lnTo>
                    <a:pt x="1340" y="10855"/>
                  </a:lnTo>
                  <a:lnTo>
                    <a:pt x="1622" y="9516"/>
                  </a:lnTo>
                  <a:lnTo>
                    <a:pt x="2115" y="8036"/>
                  </a:lnTo>
                  <a:lnTo>
                    <a:pt x="1974" y="9939"/>
                  </a:lnTo>
                  <a:lnTo>
                    <a:pt x="1904" y="12970"/>
                  </a:lnTo>
                  <a:lnTo>
                    <a:pt x="1904" y="14450"/>
                  </a:lnTo>
                  <a:lnTo>
                    <a:pt x="1974" y="15719"/>
                  </a:lnTo>
                  <a:lnTo>
                    <a:pt x="2045" y="16142"/>
                  </a:lnTo>
                  <a:lnTo>
                    <a:pt x="2186" y="16494"/>
                  </a:lnTo>
                  <a:lnTo>
                    <a:pt x="2327" y="16635"/>
                  </a:lnTo>
                  <a:lnTo>
                    <a:pt x="2468" y="16635"/>
                  </a:lnTo>
                  <a:lnTo>
                    <a:pt x="2679" y="16424"/>
                  </a:lnTo>
                  <a:lnTo>
                    <a:pt x="2820" y="16001"/>
                  </a:lnTo>
                  <a:lnTo>
                    <a:pt x="2961" y="15507"/>
                  </a:lnTo>
                  <a:lnTo>
                    <a:pt x="3102" y="14943"/>
                  </a:lnTo>
                  <a:lnTo>
                    <a:pt x="3173" y="13463"/>
                  </a:lnTo>
                  <a:lnTo>
                    <a:pt x="3173" y="11842"/>
                  </a:lnTo>
                  <a:lnTo>
                    <a:pt x="3102" y="10221"/>
                  </a:lnTo>
                  <a:lnTo>
                    <a:pt x="2961" y="8670"/>
                  </a:lnTo>
                  <a:lnTo>
                    <a:pt x="2750" y="6626"/>
                  </a:lnTo>
                  <a:close/>
                  <a:moveTo>
                    <a:pt x="2256" y="1"/>
                  </a:moveTo>
                  <a:lnTo>
                    <a:pt x="2115" y="776"/>
                  </a:lnTo>
                  <a:lnTo>
                    <a:pt x="2045" y="1481"/>
                  </a:lnTo>
                  <a:lnTo>
                    <a:pt x="2045" y="2961"/>
                  </a:lnTo>
                  <a:lnTo>
                    <a:pt x="2045" y="4371"/>
                  </a:lnTo>
                  <a:lnTo>
                    <a:pt x="1974" y="5076"/>
                  </a:lnTo>
                  <a:lnTo>
                    <a:pt x="1904" y="5851"/>
                  </a:lnTo>
                  <a:lnTo>
                    <a:pt x="1692" y="6697"/>
                  </a:lnTo>
                  <a:lnTo>
                    <a:pt x="1411" y="7472"/>
                  </a:lnTo>
                  <a:lnTo>
                    <a:pt x="776" y="9093"/>
                  </a:lnTo>
                  <a:lnTo>
                    <a:pt x="494" y="9869"/>
                  </a:lnTo>
                  <a:lnTo>
                    <a:pt x="283" y="10644"/>
                  </a:lnTo>
                  <a:lnTo>
                    <a:pt x="71" y="11490"/>
                  </a:lnTo>
                  <a:lnTo>
                    <a:pt x="1" y="12406"/>
                  </a:lnTo>
                  <a:lnTo>
                    <a:pt x="1" y="13181"/>
                  </a:lnTo>
                  <a:lnTo>
                    <a:pt x="71" y="13886"/>
                  </a:lnTo>
                  <a:lnTo>
                    <a:pt x="142" y="14661"/>
                  </a:lnTo>
                  <a:lnTo>
                    <a:pt x="353" y="15366"/>
                  </a:lnTo>
                  <a:lnTo>
                    <a:pt x="776" y="16846"/>
                  </a:lnTo>
                  <a:lnTo>
                    <a:pt x="1270" y="18256"/>
                  </a:lnTo>
                  <a:lnTo>
                    <a:pt x="1622" y="19102"/>
                  </a:lnTo>
                  <a:lnTo>
                    <a:pt x="1833" y="19736"/>
                  </a:lnTo>
                  <a:lnTo>
                    <a:pt x="1833" y="20018"/>
                  </a:lnTo>
                  <a:lnTo>
                    <a:pt x="1833" y="20371"/>
                  </a:lnTo>
                  <a:lnTo>
                    <a:pt x="1622" y="21146"/>
                  </a:lnTo>
                  <a:lnTo>
                    <a:pt x="1551" y="21357"/>
                  </a:lnTo>
                  <a:lnTo>
                    <a:pt x="1411" y="21639"/>
                  </a:lnTo>
                  <a:lnTo>
                    <a:pt x="988" y="22274"/>
                  </a:lnTo>
                  <a:lnTo>
                    <a:pt x="565" y="22838"/>
                  </a:lnTo>
                  <a:lnTo>
                    <a:pt x="494" y="23049"/>
                  </a:lnTo>
                  <a:lnTo>
                    <a:pt x="494" y="23261"/>
                  </a:lnTo>
                  <a:lnTo>
                    <a:pt x="635" y="23402"/>
                  </a:lnTo>
                  <a:lnTo>
                    <a:pt x="706" y="23402"/>
                  </a:lnTo>
                  <a:lnTo>
                    <a:pt x="776" y="23472"/>
                  </a:lnTo>
                  <a:lnTo>
                    <a:pt x="917" y="23402"/>
                  </a:lnTo>
                  <a:lnTo>
                    <a:pt x="1129" y="23261"/>
                  </a:lnTo>
                  <a:lnTo>
                    <a:pt x="1411" y="22979"/>
                  </a:lnTo>
                  <a:lnTo>
                    <a:pt x="2045" y="21992"/>
                  </a:lnTo>
                  <a:lnTo>
                    <a:pt x="2679" y="20794"/>
                  </a:lnTo>
                  <a:lnTo>
                    <a:pt x="3243" y="19454"/>
                  </a:lnTo>
                  <a:lnTo>
                    <a:pt x="3736" y="18256"/>
                  </a:lnTo>
                  <a:lnTo>
                    <a:pt x="4371" y="16635"/>
                  </a:lnTo>
                  <a:lnTo>
                    <a:pt x="4653" y="15014"/>
                  </a:lnTo>
                  <a:lnTo>
                    <a:pt x="4794" y="13463"/>
                  </a:lnTo>
                  <a:lnTo>
                    <a:pt x="4794" y="11913"/>
                  </a:lnTo>
                  <a:lnTo>
                    <a:pt x="4653" y="10362"/>
                  </a:lnTo>
                  <a:lnTo>
                    <a:pt x="4441" y="8882"/>
                  </a:lnTo>
                  <a:lnTo>
                    <a:pt x="4089" y="7331"/>
                  </a:lnTo>
                  <a:lnTo>
                    <a:pt x="3666" y="5851"/>
                  </a:lnTo>
                  <a:lnTo>
                    <a:pt x="3243" y="4300"/>
                  </a:lnTo>
                  <a:lnTo>
                    <a:pt x="3243" y="3807"/>
                  </a:lnTo>
                  <a:lnTo>
                    <a:pt x="3173" y="3173"/>
                  </a:lnTo>
                  <a:lnTo>
                    <a:pt x="2820" y="1692"/>
                  </a:lnTo>
                  <a:lnTo>
                    <a:pt x="2468" y="424"/>
                  </a:lnTo>
                  <a:lnTo>
                    <a:pt x="2327" y="71"/>
                  </a:lnTo>
                  <a:lnTo>
                    <a:pt x="2256" y="1"/>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4" name="Google Shape;614;p11"/>
            <p:cNvGrpSpPr/>
            <p:nvPr/>
          </p:nvGrpSpPr>
          <p:grpSpPr>
            <a:xfrm rot="4061973">
              <a:off x="4591314" y="4522570"/>
              <a:ext cx="150793" cy="179149"/>
              <a:chOff x="4157100" y="2900650"/>
              <a:chExt cx="206200" cy="244975"/>
            </a:xfrm>
          </p:grpSpPr>
          <p:sp>
            <p:nvSpPr>
              <p:cNvPr id="615" name="Google Shape;615;p11"/>
              <p:cNvSpPr/>
              <p:nvPr/>
            </p:nvSpPr>
            <p:spPr>
              <a:xfrm>
                <a:off x="4157100" y="3031050"/>
                <a:ext cx="51125" cy="114575"/>
              </a:xfrm>
              <a:custGeom>
                <a:avLst/>
                <a:gdLst/>
                <a:ahLst/>
                <a:cxnLst/>
                <a:rect l="l" t="t" r="r" b="b"/>
                <a:pathLst>
                  <a:path w="2045" h="4583" extrusionOk="0">
                    <a:moveTo>
                      <a:pt x="776" y="1622"/>
                    </a:moveTo>
                    <a:lnTo>
                      <a:pt x="917" y="2045"/>
                    </a:lnTo>
                    <a:lnTo>
                      <a:pt x="988" y="2538"/>
                    </a:lnTo>
                    <a:lnTo>
                      <a:pt x="988" y="2961"/>
                    </a:lnTo>
                    <a:lnTo>
                      <a:pt x="988" y="3454"/>
                    </a:lnTo>
                    <a:lnTo>
                      <a:pt x="776" y="3032"/>
                    </a:lnTo>
                    <a:lnTo>
                      <a:pt x="706" y="2609"/>
                    </a:lnTo>
                    <a:lnTo>
                      <a:pt x="706" y="2115"/>
                    </a:lnTo>
                    <a:lnTo>
                      <a:pt x="776" y="1622"/>
                    </a:lnTo>
                    <a:close/>
                    <a:moveTo>
                      <a:pt x="706" y="1"/>
                    </a:moveTo>
                    <a:lnTo>
                      <a:pt x="565" y="71"/>
                    </a:lnTo>
                    <a:lnTo>
                      <a:pt x="353" y="424"/>
                    </a:lnTo>
                    <a:lnTo>
                      <a:pt x="212" y="917"/>
                    </a:lnTo>
                    <a:lnTo>
                      <a:pt x="71" y="1481"/>
                    </a:lnTo>
                    <a:lnTo>
                      <a:pt x="1" y="2679"/>
                    </a:lnTo>
                    <a:lnTo>
                      <a:pt x="1" y="3102"/>
                    </a:lnTo>
                    <a:lnTo>
                      <a:pt x="71" y="3384"/>
                    </a:lnTo>
                    <a:lnTo>
                      <a:pt x="142" y="3595"/>
                    </a:lnTo>
                    <a:lnTo>
                      <a:pt x="424" y="3877"/>
                    </a:lnTo>
                    <a:lnTo>
                      <a:pt x="706" y="4159"/>
                    </a:lnTo>
                    <a:lnTo>
                      <a:pt x="988" y="4371"/>
                    </a:lnTo>
                    <a:lnTo>
                      <a:pt x="1340" y="4512"/>
                    </a:lnTo>
                    <a:lnTo>
                      <a:pt x="1622" y="4582"/>
                    </a:lnTo>
                    <a:lnTo>
                      <a:pt x="1763" y="4512"/>
                    </a:lnTo>
                    <a:lnTo>
                      <a:pt x="1833" y="4441"/>
                    </a:lnTo>
                    <a:lnTo>
                      <a:pt x="1974" y="4300"/>
                    </a:lnTo>
                    <a:lnTo>
                      <a:pt x="1974" y="4159"/>
                    </a:lnTo>
                    <a:lnTo>
                      <a:pt x="2045" y="3736"/>
                    </a:lnTo>
                    <a:lnTo>
                      <a:pt x="2045" y="3173"/>
                    </a:lnTo>
                    <a:lnTo>
                      <a:pt x="1974" y="2538"/>
                    </a:lnTo>
                    <a:lnTo>
                      <a:pt x="1833" y="1833"/>
                    </a:lnTo>
                    <a:lnTo>
                      <a:pt x="1622" y="1199"/>
                    </a:lnTo>
                    <a:lnTo>
                      <a:pt x="1410" y="635"/>
                    </a:lnTo>
                    <a:lnTo>
                      <a:pt x="1129" y="212"/>
                    </a:lnTo>
                    <a:lnTo>
                      <a:pt x="988" y="71"/>
                    </a:lnTo>
                    <a:lnTo>
                      <a:pt x="847"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1"/>
              <p:cNvSpPr/>
              <p:nvPr/>
            </p:nvSpPr>
            <p:spPr>
              <a:xfrm>
                <a:off x="4169450" y="2900650"/>
                <a:ext cx="88125" cy="104000"/>
              </a:xfrm>
              <a:custGeom>
                <a:avLst/>
                <a:gdLst/>
                <a:ahLst/>
                <a:cxnLst/>
                <a:rect l="l" t="t" r="r" b="b"/>
                <a:pathLst>
                  <a:path w="3525" h="4160" extrusionOk="0">
                    <a:moveTo>
                      <a:pt x="3031" y="1"/>
                    </a:moveTo>
                    <a:lnTo>
                      <a:pt x="2960" y="142"/>
                    </a:lnTo>
                    <a:lnTo>
                      <a:pt x="2749" y="494"/>
                    </a:lnTo>
                    <a:lnTo>
                      <a:pt x="2326" y="1692"/>
                    </a:lnTo>
                    <a:lnTo>
                      <a:pt x="2044" y="2327"/>
                    </a:lnTo>
                    <a:lnTo>
                      <a:pt x="1692" y="2891"/>
                    </a:lnTo>
                    <a:lnTo>
                      <a:pt x="1339" y="3314"/>
                    </a:lnTo>
                    <a:lnTo>
                      <a:pt x="1128" y="3455"/>
                    </a:lnTo>
                    <a:lnTo>
                      <a:pt x="846" y="3596"/>
                    </a:lnTo>
                    <a:lnTo>
                      <a:pt x="1128" y="2679"/>
                    </a:lnTo>
                    <a:lnTo>
                      <a:pt x="1410" y="1974"/>
                    </a:lnTo>
                    <a:lnTo>
                      <a:pt x="1903" y="1270"/>
                    </a:lnTo>
                    <a:lnTo>
                      <a:pt x="2538" y="565"/>
                    </a:lnTo>
                    <a:lnTo>
                      <a:pt x="2538" y="494"/>
                    </a:lnTo>
                    <a:lnTo>
                      <a:pt x="2467" y="565"/>
                    </a:lnTo>
                    <a:lnTo>
                      <a:pt x="1833" y="847"/>
                    </a:lnTo>
                    <a:lnTo>
                      <a:pt x="1128" y="1270"/>
                    </a:lnTo>
                    <a:lnTo>
                      <a:pt x="846" y="1481"/>
                    </a:lnTo>
                    <a:lnTo>
                      <a:pt x="705" y="1692"/>
                    </a:lnTo>
                    <a:lnTo>
                      <a:pt x="353" y="2256"/>
                    </a:lnTo>
                    <a:lnTo>
                      <a:pt x="71" y="2891"/>
                    </a:lnTo>
                    <a:lnTo>
                      <a:pt x="0" y="3243"/>
                    </a:lnTo>
                    <a:lnTo>
                      <a:pt x="0" y="3596"/>
                    </a:lnTo>
                    <a:lnTo>
                      <a:pt x="141" y="3878"/>
                    </a:lnTo>
                    <a:lnTo>
                      <a:pt x="353" y="4089"/>
                    </a:lnTo>
                    <a:lnTo>
                      <a:pt x="635" y="4159"/>
                    </a:lnTo>
                    <a:lnTo>
                      <a:pt x="916" y="4159"/>
                    </a:lnTo>
                    <a:lnTo>
                      <a:pt x="1269" y="4018"/>
                    </a:lnTo>
                    <a:lnTo>
                      <a:pt x="1551" y="3878"/>
                    </a:lnTo>
                    <a:lnTo>
                      <a:pt x="1903" y="3596"/>
                    </a:lnTo>
                    <a:lnTo>
                      <a:pt x="2185" y="3243"/>
                    </a:lnTo>
                    <a:lnTo>
                      <a:pt x="2820" y="2468"/>
                    </a:lnTo>
                    <a:lnTo>
                      <a:pt x="3242" y="1622"/>
                    </a:lnTo>
                    <a:lnTo>
                      <a:pt x="3383" y="1199"/>
                    </a:lnTo>
                    <a:lnTo>
                      <a:pt x="3454" y="847"/>
                    </a:lnTo>
                    <a:lnTo>
                      <a:pt x="3524" y="494"/>
                    </a:lnTo>
                    <a:lnTo>
                      <a:pt x="3454" y="283"/>
                    </a:lnTo>
                    <a:lnTo>
                      <a:pt x="3313" y="71"/>
                    </a:lnTo>
                    <a:lnTo>
                      <a:pt x="3101"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1"/>
              <p:cNvSpPr/>
              <p:nvPr/>
            </p:nvSpPr>
            <p:spPr>
              <a:xfrm>
                <a:off x="4217025" y="3024000"/>
                <a:ext cx="146275" cy="104000"/>
              </a:xfrm>
              <a:custGeom>
                <a:avLst/>
                <a:gdLst/>
                <a:ahLst/>
                <a:cxnLst/>
                <a:rect l="l" t="t" r="r" b="b"/>
                <a:pathLst>
                  <a:path w="5851" h="4160" extrusionOk="0">
                    <a:moveTo>
                      <a:pt x="987" y="1"/>
                    </a:moveTo>
                    <a:lnTo>
                      <a:pt x="635" y="71"/>
                    </a:lnTo>
                    <a:lnTo>
                      <a:pt x="494" y="142"/>
                    </a:lnTo>
                    <a:lnTo>
                      <a:pt x="705" y="142"/>
                    </a:lnTo>
                    <a:lnTo>
                      <a:pt x="917" y="212"/>
                    </a:lnTo>
                    <a:lnTo>
                      <a:pt x="1198" y="283"/>
                    </a:lnTo>
                    <a:lnTo>
                      <a:pt x="1833" y="635"/>
                    </a:lnTo>
                    <a:lnTo>
                      <a:pt x="2467" y="1129"/>
                    </a:lnTo>
                    <a:lnTo>
                      <a:pt x="3665" y="2186"/>
                    </a:lnTo>
                    <a:lnTo>
                      <a:pt x="4441" y="2961"/>
                    </a:lnTo>
                    <a:lnTo>
                      <a:pt x="3947" y="2961"/>
                    </a:lnTo>
                    <a:lnTo>
                      <a:pt x="3242" y="2820"/>
                    </a:lnTo>
                    <a:lnTo>
                      <a:pt x="2467" y="2609"/>
                    </a:lnTo>
                    <a:lnTo>
                      <a:pt x="1692" y="2327"/>
                    </a:lnTo>
                    <a:lnTo>
                      <a:pt x="987" y="1904"/>
                    </a:lnTo>
                    <a:lnTo>
                      <a:pt x="423" y="1481"/>
                    </a:lnTo>
                    <a:lnTo>
                      <a:pt x="212" y="1269"/>
                    </a:lnTo>
                    <a:lnTo>
                      <a:pt x="71" y="988"/>
                    </a:lnTo>
                    <a:lnTo>
                      <a:pt x="0" y="706"/>
                    </a:lnTo>
                    <a:lnTo>
                      <a:pt x="0" y="988"/>
                    </a:lnTo>
                    <a:lnTo>
                      <a:pt x="71" y="1481"/>
                    </a:lnTo>
                    <a:lnTo>
                      <a:pt x="282" y="1974"/>
                    </a:lnTo>
                    <a:lnTo>
                      <a:pt x="635" y="2468"/>
                    </a:lnTo>
                    <a:lnTo>
                      <a:pt x="1057" y="2891"/>
                    </a:lnTo>
                    <a:lnTo>
                      <a:pt x="1480" y="3243"/>
                    </a:lnTo>
                    <a:lnTo>
                      <a:pt x="2044" y="3525"/>
                    </a:lnTo>
                    <a:lnTo>
                      <a:pt x="2538" y="3807"/>
                    </a:lnTo>
                    <a:lnTo>
                      <a:pt x="3101" y="4018"/>
                    </a:lnTo>
                    <a:lnTo>
                      <a:pt x="3665" y="4089"/>
                    </a:lnTo>
                    <a:lnTo>
                      <a:pt x="4229" y="4159"/>
                    </a:lnTo>
                    <a:lnTo>
                      <a:pt x="4723" y="4159"/>
                    </a:lnTo>
                    <a:lnTo>
                      <a:pt x="5146" y="4018"/>
                    </a:lnTo>
                    <a:lnTo>
                      <a:pt x="5498" y="3807"/>
                    </a:lnTo>
                    <a:lnTo>
                      <a:pt x="5709" y="3455"/>
                    </a:lnTo>
                    <a:lnTo>
                      <a:pt x="5850" y="3032"/>
                    </a:lnTo>
                    <a:lnTo>
                      <a:pt x="5850" y="2750"/>
                    </a:lnTo>
                    <a:lnTo>
                      <a:pt x="5780" y="2397"/>
                    </a:lnTo>
                    <a:lnTo>
                      <a:pt x="5568" y="2115"/>
                    </a:lnTo>
                    <a:lnTo>
                      <a:pt x="5286" y="1763"/>
                    </a:lnTo>
                    <a:lnTo>
                      <a:pt x="5005" y="1481"/>
                    </a:lnTo>
                    <a:lnTo>
                      <a:pt x="4582" y="1199"/>
                    </a:lnTo>
                    <a:lnTo>
                      <a:pt x="3736" y="635"/>
                    </a:lnTo>
                    <a:lnTo>
                      <a:pt x="2749" y="283"/>
                    </a:lnTo>
                    <a:lnTo>
                      <a:pt x="1762" y="1"/>
                    </a:lnTo>
                    <a:close/>
                  </a:path>
                </a:pathLst>
              </a:custGeom>
              <a:solidFill>
                <a:srgbClr val="97BF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18" name="Google Shape;618;p11"/>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975" y="586975"/>
            <a:ext cx="6009600" cy="8574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2"/>
              </a:buClr>
              <a:buSzPts val="3000"/>
              <a:buFont typeface="Yellowtail"/>
              <a:buNone/>
              <a:defRPr sz="3000">
                <a:solidFill>
                  <a:schemeClr val="dk2"/>
                </a:solidFill>
                <a:latin typeface="Yellowtail"/>
                <a:ea typeface="Yellowtail"/>
                <a:cs typeface="Yellowtail"/>
                <a:sym typeface="Yellowtail"/>
              </a:defRPr>
            </a:lvl1pPr>
            <a:lvl2pPr lvl="1">
              <a:spcBef>
                <a:spcPts val="0"/>
              </a:spcBef>
              <a:spcAft>
                <a:spcPts val="0"/>
              </a:spcAft>
              <a:buClr>
                <a:schemeClr val="dk2"/>
              </a:buClr>
              <a:buSzPts val="3000"/>
              <a:buFont typeface="Yellowtail"/>
              <a:buNone/>
              <a:defRPr sz="3000">
                <a:solidFill>
                  <a:schemeClr val="dk2"/>
                </a:solidFill>
                <a:latin typeface="Yellowtail"/>
                <a:ea typeface="Yellowtail"/>
                <a:cs typeface="Yellowtail"/>
                <a:sym typeface="Yellowtail"/>
              </a:defRPr>
            </a:lvl2pPr>
            <a:lvl3pPr lvl="2">
              <a:spcBef>
                <a:spcPts val="0"/>
              </a:spcBef>
              <a:spcAft>
                <a:spcPts val="0"/>
              </a:spcAft>
              <a:buClr>
                <a:schemeClr val="dk2"/>
              </a:buClr>
              <a:buSzPts val="3000"/>
              <a:buFont typeface="Yellowtail"/>
              <a:buNone/>
              <a:defRPr sz="3000">
                <a:solidFill>
                  <a:schemeClr val="dk2"/>
                </a:solidFill>
                <a:latin typeface="Yellowtail"/>
                <a:ea typeface="Yellowtail"/>
                <a:cs typeface="Yellowtail"/>
                <a:sym typeface="Yellowtail"/>
              </a:defRPr>
            </a:lvl3pPr>
            <a:lvl4pPr lvl="3">
              <a:spcBef>
                <a:spcPts val="0"/>
              </a:spcBef>
              <a:spcAft>
                <a:spcPts val="0"/>
              </a:spcAft>
              <a:buClr>
                <a:schemeClr val="dk2"/>
              </a:buClr>
              <a:buSzPts val="3000"/>
              <a:buFont typeface="Yellowtail"/>
              <a:buNone/>
              <a:defRPr sz="3000">
                <a:solidFill>
                  <a:schemeClr val="dk2"/>
                </a:solidFill>
                <a:latin typeface="Yellowtail"/>
                <a:ea typeface="Yellowtail"/>
                <a:cs typeface="Yellowtail"/>
                <a:sym typeface="Yellowtail"/>
              </a:defRPr>
            </a:lvl4pPr>
            <a:lvl5pPr lvl="4">
              <a:spcBef>
                <a:spcPts val="0"/>
              </a:spcBef>
              <a:spcAft>
                <a:spcPts val="0"/>
              </a:spcAft>
              <a:buClr>
                <a:schemeClr val="dk2"/>
              </a:buClr>
              <a:buSzPts val="3000"/>
              <a:buFont typeface="Yellowtail"/>
              <a:buNone/>
              <a:defRPr sz="3000">
                <a:solidFill>
                  <a:schemeClr val="dk2"/>
                </a:solidFill>
                <a:latin typeface="Yellowtail"/>
                <a:ea typeface="Yellowtail"/>
                <a:cs typeface="Yellowtail"/>
                <a:sym typeface="Yellowtail"/>
              </a:defRPr>
            </a:lvl5pPr>
            <a:lvl6pPr lvl="5">
              <a:spcBef>
                <a:spcPts val="0"/>
              </a:spcBef>
              <a:spcAft>
                <a:spcPts val="0"/>
              </a:spcAft>
              <a:buClr>
                <a:schemeClr val="dk2"/>
              </a:buClr>
              <a:buSzPts val="3000"/>
              <a:buFont typeface="Yellowtail"/>
              <a:buNone/>
              <a:defRPr sz="3000">
                <a:solidFill>
                  <a:schemeClr val="dk2"/>
                </a:solidFill>
                <a:latin typeface="Yellowtail"/>
                <a:ea typeface="Yellowtail"/>
                <a:cs typeface="Yellowtail"/>
                <a:sym typeface="Yellowtail"/>
              </a:defRPr>
            </a:lvl6pPr>
            <a:lvl7pPr lvl="6">
              <a:spcBef>
                <a:spcPts val="0"/>
              </a:spcBef>
              <a:spcAft>
                <a:spcPts val="0"/>
              </a:spcAft>
              <a:buClr>
                <a:schemeClr val="dk2"/>
              </a:buClr>
              <a:buSzPts val="3000"/>
              <a:buFont typeface="Yellowtail"/>
              <a:buNone/>
              <a:defRPr sz="3000">
                <a:solidFill>
                  <a:schemeClr val="dk2"/>
                </a:solidFill>
                <a:latin typeface="Yellowtail"/>
                <a:ea typeface="Yellowtail"/>
                <a:cs typeface="Yellowtail"/>
                <a:sym typeface="Yellowtail"/>
              </a:defRPr>
            </a:lvl7pPr>
            <a:lvl8pPr lvl="7">
              <a:spcBef>
                <a:spcPts val="0"/>
              </a:spcBef>
              <a:spcAft>
                <a:spcPts val="0"/>
              </a:spcAft>
              <a:buClr>
                <a:schemeClr val="dk2"/>
              </a:buClr>
              <a:buSzPts val="3000"/>
              <a:buFont typeface="Yellowtail"/>
              <a:buNone/>
              <a:defRPr sz="3000">
                <a:solidFill>
                  <a:schemeClr val="dk2"/>
                </a:solidFill>
                <a:latin typeface="Yellowtail"/>
                <a:ea typeface="Yellowtail"/>
                <a:cs typeface="Yellowtail"/>
                <a:sym typeface="Yellowtail"/>
              </a:defRPr>
            </a:lvl8pPr>
            <a:lvl9pPr lvl="8">
              <a:spcBef>
                <a:spcPts val="0"/>
              </a:spcBef>
              <a:spcAft>
                <a:spcPts val="0"/>
              </a:spcAft>
              <a:buClr>
                <a:schemeClr val="dk2"/>
              </a:buClr>
              <a:buSzPts val="3000"/>
              <a:buFont typeface="Yellowtail"/>
              <a:buNone/>
              <a:defRPr sz="3000">
                <a:solidFill>
                  <a:schemeClr val="dk2"/>
                </a:solidFill>
                <a:latin typeface="Yellowtail"/>
                <a:ea typeface="Yellowtail"/>
                <a:cs typeface="Yellowtail"/>
                <a:sym typeface="Yellowtail"/>
              </a:defRPr>
            </a:lvl9pPr>
          </a:lstStyle>
          <a:p>
            <a:endParaRPr/>
          </a:p>
        </p:txBody>
      </p:sp>
      <p:sp>
        <p:nvSpPr>
          <p:cNvPr id="7" name="Google Shape;7;p1"/>
          <p:cNvSpPr txBox="1">
            <a:spLocks noGrp="1"/>
          </p:cNvSpPr>
          <p:nvPr>
            <p:ph type="body" idx="1"/>
          </p:nvPr>
        </p:nvSpPr>
        <p:spPr>
          <a:xfrm>
            <a:off x="628975" y="1504950"/>
            <a:ext cx="6009600" cy="3080700"/>
          </a:xfrm>
          <a:prstGeom prst="rect">
            <a:avLst/>
          </a:prstGeom>
          <a:noFill/>
          <a:ln>
            <a:noFill/>
          </a:ln>
        </p:spPr>
        <p:txBody>
          <a:bodyPr spcFirstLastPara="1" wrap="square" lIns="91425" tIns="91425" rIns="91425" bIns="91425" anchor="t" anchorCtr="0">
            <a:noAutofit/>
          </a:bodyPr>
          <a:lstStyle>
            <a:lvl1pPr marL="457200" lvl="0" indent="-317500">
              <a:spcBef>
                <a:spcPts val="600"/>
              </a:spcBef>
              <a:spcAft>
                <a:spcPts val="0"/>
              </a:spcAft>
              <a:buClr>
                <a:schemeClr val="accent2"/>
              </a:buClr>
              <a:buSzPts val="1400"/>
              <a:buFont typeface="Neuton"/>
              <a:buChar char="✢"/>
              <a:defRPr sz="2400">
                <a:solidFill>
                  <a:schemeClr val="dk1"/>
                </a:solidFill>
                <a:latin typeface="Neuton"/>
                <a:ea typeface="Neuton"/>
                <a:cs typeface="Neuton"/>
                <a:sym typeface="Neuton"/>
              </a:defRPr>
            </a:lvl1pPr>
            <a:lvl2pPr marL="914400" lvl="1" indent="-381000">
              <a:spcBef>
                <a:spcPts val="0"/>
              </a:spcBef>
              <a:spcAft>
                <a:spcPts val="0"/>
              </a:spcAft>
              <a:buClr>
                <a:schemeClr val="accent2"/>
              </a:buClr>
              <a:buSzPts val="2400"/>
              <a:buFont typeface="Neuton"/>
              <a:buChar char="○"/>
              <a:defRPr sz="2400">
                <a:solidFill>
                  <a:schemeClr val="dk1"/>
                </a:solidFill>
                <a:latin typeface="Neuton"/>
                <a:ea typeface="Neuton"/>
                <a:cs typeface="Neuton"/>
                <a:sym typeface="Neuton"/>
              </a:defRPr>
            </a:lvl2pPr>
            <a:lvl3pPr marL="1371600" lvl="2" indent="-381000">
              <a:spcBef>
                <a:spcPts val="0"/>
              </a:spcBef>
              <a:spcAft>
                <a:spcPts val="0"/>
              </a:spcAft>
              <a:buClr>
                <a:schemeClr val="accent2"/>
              </a:buClr>
              <a:buSzPts val="2400"/>
              <a:buFont typeface="Neuton"/>
              <a:buChar char="○"/>
              <a:defRPr sz="2400">
                <a:solidFill>
                  <a:schemeClr val="dk1"/>
                </a:solidFill>
                <a:latin typeface="Neuton"/>
                <a:ea typeface="Neuton"/>
                <a:cs typeface="Neuton"/>
                <a:sym typeface="Neuton"/>
              </a:defRPr>
            </a:lvl3pPr>
            <a:lvl4pPr marL="1828800" lvl="3" indent="-381000">
              <a:spcBef>
                <a:spcPts val="0"/>
              </a:spcBef>
              <a:spcAft>
                <a:spcPts val="0"/>
              </a:spcAft>
              <a:buClr>
                <a:schemeClr val="dk1"/>
              </a:buClr>
              <a:buSzPts val="2400"/>
              <a:buFont typeface="Neuton"/>
              <a:buChar char="○"/>
              <a:defRPr sz="2400">
                <a:solidFill>
                  <a:schemeClr val="dk1"/>
                </a:solidFill>
                <a:latin typeface="Neuton"/>
                <a:ea typeface="Neuton"/>
                <a:cs typeface="Neuton"/>
                <a:sym typeface="Neuton"/>
              </a:defRPr>
            </a:lvl4pPr>
            <a:lvl5pPr marL="2286000" lvl="4" indent="-381000">
              <a:spcBef>
                <a:spcPts val="0"/>
              </a:spcBef>
              <a:spcAft>
                <a:spcPts val="0"/>
              </a:spcAft>
              <a:buClr>
                <a:schemeClr val="dk1"/>
              </a:buClr>
              <a:buSzPts val="2400"/>
              <a:buFont typeface="Neuton"/>
              <a:buChar char="○"/>
              <a:defRPr sz="2400">
                <a:solidFill>
                  <a:schemeClr val="dk1"/>
                </a:solidFill>
                <a:latin typeface="Neuton"/>
                <a:ea typeface="Neuton"/>
                <a:cs typeface="Neuton"/>
                <a:sym typeface="Neuton"/>
              </a:defRPr>
            </a:lvl5pPr>
            <a:lvl6pPr marL="2743200" lvl="5" indent="-381000">
              <a:spcBef>
                <a:spcPts val="0"/>
              </a:spcBef>
              <a:spcAft>
                <a:spcPts val="0"/>
              </a:spcAft>
              <a:buClr>
                <a:schemeClr val="dk1"/>
              </a:buClr>
              <a:buSzPts val="2400"/>
              <a:buFont typeface="Neuton"/>
              <a:buChar char="○"/>
              <a:defRPr sz="2400">
                <a:solidFill>
                  <a:schemeClr val="dk1"/>
                </a:solidFill>
                <a:latin typeface="Neuton"/>
                <a:ea typeface="Neuton"/>
                <a:cs typeface="Neuton"/>
                <a:sym typeface="Neuton"/>
              </a:defRPr>
            </a:lvl6pPr>
            <a:lvl7pPr marL="3200400" lvl="6" indent="-381000">
              <a:spcBef>
                <a:spcPts val="0"/>
              </a:spcBef>
              <a:spcAft>
                <a:spcPts val="0"/>
              </a:spcAft>
              <a:buClr>
                <a:schemeClr val="dk1"/>
              </a:buClr>
              <a:buSzPts val="2400"/>
              <a:buFont typeface="Neuton"/>
              <a:buChar char="○"/>
              <a:defRPr sz="2400">
                <a:solidFill>
                  <a:schemeClr val="dk1"/>
                </a:solidFill>
                <a:latin typeface="Neuton"/>
                <a:ea typeface="Neuton"/>
                <a:cs typeface="Neuton"/>
                <a:sym typeface="Neuton"/>
              </a:defRPr>
            </a:lvl7pPr>
            <a:lvl8pPr marL="3657600" lvl="7" indent="-381000">
              <a:spcBef>
                <a:spcPts val="0"/>
              </a:spcBef>
              <a:spcAft>
                <a:spcPts val="0"/>
              </a:spcAft>
              <a:buClr>
                <a:schemeClr val="dk1"/>
              </a:buClr>
              <a:buSzPts val="2400"/>
              <a:buFont typeface="Neuton"/>
              <a:buChar char="○"/>
              <a:defRPr sz="2400">
                <a:solidFill>
                  <a:schemeClr val="dk1"/>
                </a:solidFill>
                <a:latin typeface="Neuton"/>
                <a:ea typeface="Neuton"/>
                <a:cs typeface="Neuton"/>
                <a:sym typeface="Neuton"/>
              </a:defRPr>
            </a:lvl8pPr>
            <a:lvl9pPr marL="4114800" lvl="8" indent="-381000">
              <a:spcBef>
                <a:spcPts val="0"/>
              </a:spcBef>
              <a:spcAft>
                <a:spcPts val="0"/>
              </a:spcAft>
              <a:buClr>
                <a:schemeClr val="dk1"/>
              </a:buClr>
              <a:buSzPts val="2400"/>
              <a:buFont typeface="Neuton"/>
              <a:buChar char="○"/>
              <a:defRPr sz="2400">
                <a:solidFill>
                  <a:schemeClr val="dk1"/>
                </a:solidFill>
                <a:latin typeface="Neuton"/>
                <a:ea typeface="Neuton"/>
                <a:cs typeface="Neuton"/>
                <a:sym typeface="Neuton"/>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200">
                <a:solidFill>
                  <a:schemeClr val="dk2"/>
                </a:solidFill>
                <a:latin typeface="Neuton"/>
                <a:ea typeface="Neuton"/>
                <a:cs typeface="Neuton"/>
                <a:sym typeface="Neuton"/>
              </a:defRPr>
            </a:lvl1pPr>
            <a:lvl2pPr lvl="1" algn="r">
              <a:buNone/>
              <a:defRPr sz="1200">
                <a:solidFill>
                  <a:schemeClr val="dk2"/>
                </a:solidFill>
                <a:latin typeface="Neuton"/>
                <a:ea typeface="Neuton"/>
                <a:cs typeface="Neuton"/>
                <a:sym typeface="Neuton"/>
              </a:defRPr>
            </a:lvl2pPr>
            <a:lvl3pPr lvl="2" algn="r">
              <a:buNone/>
              <a:defRPr sz="1200">
                <a:solidFill>
                  <a:schemeClr val="dk2"/>
                </a:solidFill>
                <a:latin typeface="Neuton"/>
                <a:ea typeface="Neuton"/>
                <a:cs typeface="Neuton"/>
                <a:sym typeface="Neuton"/>
              </a:defRPr>
            </a:lvl3pPr>
            <a:lvl4pPr lvl="3" algn="r">
              <a:buNone/>
              <a:defRPr sz="1200">
                <a:solidFill>
                  <a:schemeClr val="dk2"/>
                </a:solidFill>
                <a:latin typeface="Neuton"/>
                <a:ea typeface="Neuton"/>
                <a:cs typeface="Neuton"/>
                <a:sym typeface="Neuton"/>
              </a:defRPr>
            </a:lvl4pPr>
            <a:lvl5pPr lvl="4" algn="r">
              <a:buNone/>
              <a:defRPr sz="1200">
                <a:solidFill>
                  <a:schemeClr val="dk2"/>
                </a:solidFill>
                <a:latin typeface="Neuton"/>
                <a:ea typeface="Neuton"/>
                <a:cs typeface="Neuton"/>
                <a:sym typeface="Neuton"/>
              </a:defRPr>
            </a:lvl5pPr>
            <a:lvl6pPr lvl="5" algn="r">
              <a:buNone/>
              <a:defRPr sz="1200">
                <a:solidFill>
                  <a:schemeClr val="dk2"/>
                </a:solidFill>
                <a:latin typeface="Neuton"/>
                <a:ea typeface="Neuton"/>
                <a:cs typeface="Neuton"/>
                <a:sym typeface="Neuton"/>
              </a:defRPr>
            </a:lvl6pPr>
            <a:lvl7pPr lvl="6" algn="r">
              <a:buNone/>
              <a:defRPr sz="1200">
                <a:solidFill>
                  <a:schemeClr val="dk2"/>
                </a:solidFill>
                <a:latin typeface="Neuton"/>
                <a:ea typeface="Neuton"/>
                <a:cs typeface="Neuton"/>
                <a:sym typeface="Neuton"/>
              </a:defRPr>
            </a:lvl7pPr>
            <a:lvl8pPr lvl="7" algn="r">
              <a:buNone/>
              <a:defRPr sz="1200">
                <a:solidFill>
                  <a:schemeClr val="dk2"/>
                </a:solidFill>
                <a:latin typeface="Neuton"/>
                <a:ea typeface="Neuton"/>
                <a:cs typeface="Neuton"/>
                <a:sym typeface="Neuton"/>
              </a:defRPr>
            </a:lvl8pPr>
            <a:lvl9pPr lvl="8" algn="r">
              <a:buNone/>
              <a:defRPr sz="1200">
                <a:solidFill>
                  <a:schemeClr val="dk2"/>
                </a:solidFill>
                <a:latin typeface="Neuton"/>
                <a:ea typeface="Neuton"/>
                <a:cs typeface="Neuton"/>
                <a:sym typeface="Neuton"/>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13"/>
          <p:cNvSpPr txBox="1">
            <a:spLocks noGrp="1"/>
          </p:cNvSpPr>
          <p:nvPr>
            <p:ph type="ctrTitle"/>
          </p:nvPr>
        </p:nvSpPr>
        <p:spPr>
          <a:xfrm>
            <a:off x="-138989" y="1991825"/>
            <a:ext cx="8909914" cy="1159800"/>
          </a:xfrm>
          <a:prstGeom prst="rect">
            <a:avLst/>
          </a:prstGeom>
        </p:spPr>
        <p:txBody>
          <a:bodyPr spcFirstLastPara="1" wrap="square" lIns="91425" tIns="91425" rIns="91425" bIns="91425" anchor="ctr" anchorCtr="0">
            <a:noAutofit/>
          </a:bodyPr>
          <a:lstStyle/>
          <a:p>
            <a:pPr marL="0" lvl="0" indent="0" algn="ctr" rtl="0">
              <a:lnSpc>
                <a:spcPts val="4200"/>
              </a:lnSpc>
              <a:spcBef>
                <a:spcPts val="300"/>
              </a:spcBef>
              <a:spcAft>
                <a:spcPts val="300"/>
              </a:spcAft>
              <a:buNone/>
            </a:pPr>
            <a:r>
              <a:rPr lang="en" sz="3400" b="1" dirty="0" smtClean="0">
                <a:latin typeface="+mj-lt"/>
              </a:rPr>
              <a:t>BÀI 2: DỰA VÀO ĐÂU ĐỂ BIẾT </a:t>
            </a:r>
            <a:br>
              <a:rPr lang="en" sz="3400" b="1" dirty="0" smtClean="0">
                <a:latin typeface="+mj-lt"/>
              </a:rPr>
            </a:br>
            <a:r>
              <a:rPr lang="en" sz="3400" b="1" dirty="0" smtClean="0">
                <a:latin typeface="+mj-lt"/>
              </a:rPr>
              <a:t>VÀ PHỤC DỰNG LẠI LỊCH SỬ</a:t>
            </a:r>
            <a:endParaRPr sz="3400" b="1"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39"/>
                                        </p:tgtEl>
                                        <p:attrNameLst>
                                          <p:attrName>style.visibility</p:attrName>
                                        </p:attrNameLst>
                                      </p:cBhvr>
                                      <p:to>
                                        <p:strVal val="visible"/>
                                      </p:to>
                                    </p:set>
                                    <p:animEffect transition="in" filter="barn(inVertical)">
                                      <p:cBhvr>
                                        <p:cTn id="7" dur="500"/>
                                        <p:tgtEl>
                                          <p:spTgt spid="6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36762" y="515453"/>
            <a:ext cx="5690700" cy="519600"/>
          </a:xfrm>
        </p:spPr>
        <p:txBody>
          <a:bodyPr/>
          <a:lstStyle/>
          <a:p>
            <a:r>
              <a:rPr lang="en-US" sz="2200" b="1" dirty="0" smtClean="0">
                <a:latin typeface="+mj-lt"/>
              </a:rPr>
              <a:t>Thảo luận và trả lời câu hỏi</a:t>
            </a:r>
            <a:endParaRPr lang="en-US" sz="2200" b="1" dirty="0">
              <a:latin typeface="+mj-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10</a:t>
            </a:fld>
            <a:endParaRPr lang="en"/>
          </a:p>
        </p:txBody>
      </p:sp>
      <p:sp>
        <p:nvSpPr>
          <p:cNvPr id="4" name="Rectangle 3"/>
          <p:cNvSpPr/>
          <p:nvPr/>
        </p:nvSpPr>
        <p:spPr>
          <a:xfrm>
            <a:off x="640080" y="1135247"/>
            <a:ext cx="6550762" cy="707886"/>
          </a:xfrm>
          <a:prstGeom prst="rect">
            <a:avLst/>
          </a:prstGeom>
        </p:spPr>
        <p:txBody>
          <a:bodyPr wrap="square">
            <a:spAutoFit/>
          </a:bodyPr>
          <a:lstStyle/>
          <a:p>
            <a:pPr algn="just">
              <a:lnSpc>
                <a:spcPts val="2300"/>
              </a:lnSpc>
              <a:spcBef>
                <a:spcPts val="100"/>
              </a:spcBef>
              <a:spcAft>
                <a:spcPts val="100"/>
              </a:spcAft>
            </a:pPr>
            <a:r>
              <a:rPr lang="nl-NL" sz="2000" i="1" dirty="0">
                <a:solidFill>
                  <a:schemeClr val="accent6">
                    <a:lumMod val="50000"/>
                  </a:schemeClr>
                </a:solidFill>
                <a:latin typeface="+mj-lt"/>
                <a:ea typeface="Calibri" panose="020F0502020204030204" pitchFamily="34" charset="0"/>
                <a:cs typeface="Times New Roman" panose="02020603050405020304" pitchFamily="18" charset="0"/>
              </a:rPr>
              <a:t>Tìm những đồ vật trong gia đình, trao đổi với bạn </a:t>
            </a:r>
            <a:r>
              <a:rPr lang="nl-NL" sz="2000" i="1" dirty="0" smtClean="0">
                <a:solidFill>
                  <a:schemeClr val="accent6">
                    <a:lumMod val="50000"/>
                  </a:schemeClr>
                </a:solidFill>
                <a:latin typeface="+mj-lt"/>
                <a:ea typeface="Calibri" panose="020F0502020204030204" pitchFamily="34" charset="0"/>
                <a:cs typeface="Times New Roman" panose="02020603050405020304" pitchFamily="18" charset="0"/>
              </a:rPr>
              <a:t>để</a:t>
            </a:r>
          </a:p>
          <a:p>
            <a:pPr algn="just">
              <a:lnSpc>
                <a:spcPts val="2300"/>
              </a:lnSpc>
              <a:spcBef>
                <a:spcPts val="100"/>
              </a:spcBef>
              <a:spcAft>
                <a:spcPts val="100"/>
              </a:spcAft>
            </a:pPr>
            <a:r>
              <a:rPr lang="nl-NL" sz="2000" i="1" dirty="0" smtClean="0">
                <a:solidFill>
                  <a:schemeClr val="accent6">
                    <a:lumMod val="50000"/>
                  </a:schemeClr>
                </a:solidFill>
                <a:latin typeface="+mj-lt"/>
                <a:ea typeface="Calibri" panose="020F0502020204030204" pitchFamily="34" charset="0"/>
                <a:cs typeface="Times New Roman" panose="02020603050405020304" pitchFamily="18" charset="0"/>
              </a:rPr>
              <a:t>rút </a:t>
            </a:r>
            <a:r>
              <a:rPr lang="nl-NL" sz="2000" i="1" dirty="0">
                <a:solidFill>
                  <a:schemeClr val="accent6">
                    <a:lumMod val="50000"/>
                  </a:schemeClr>
                </a:solidFill>
                <a:latin typeface="+mj-lt"/>
                <a:ea typeface="Calibri" panose="020F0502020204030204" pitchFamily="34" charset="0"/>
                <a:cs typeface="Times New Roman" panose="02020603050405020304" pitchFamily="18" charset="0"/>
              </a:rPr>
              <a:t>ra câu trả lời đồ vật nào là tư liệu hiện vật. </a:t>
            </a:r>
            <a:endParaRPr lang="en-US" sz="2000" i="1" dirty="0">
              <a:solidFill>
                <a:schemeClr val="accent6">
                  <a:lumMod val="50000"/>
                </a:schemeClr>
              </a:solidFill>
              <a:effectLst/>
              <a:latin typeface="+mj-lt"/>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526694" y="1887857"/>
            <a:ext cx="2457908" cy="2295886"/>
          </a:xfrm>
          <a:prstGeom prst="rect">
            <a:avLst/>
          </a:prstGeom>
        </p:spPr>
      </p:pic>
      <p:pic>
        <p:nvPicPr>
          <p:cNvPr id="10" name="Picture 9"/>
          <p:cNvPicPr>
            <a:picLocks noChangeAspect="1"/>
          </p:cNvPicPr>
          <p:nvPr/>
        </p:nvPicPr>
        <p:blipFill>
          <a:blip r:embed="rId3"/>
          <a:stretch>
            <a:fillRect/>
          </a:stretch>
        </p:blipFill>
        <p:spPr>
          <a:xfrm>
            <a:off x="3398190" y="1843133"/>
            <a:ext cx="2395448" cy="2340610"/>
          </a:xfrm>
          <a:prstGeom prst="rect">
            <a:avLst/>
          </a:prstGeom>
        </p:spPr>
      </p:pic>
      <p:pic>
        <p:nvPicPr>
          <p:cNvPr id="11" name="Picture 10"/>
          <p:cNvPicPr>
            <a:picLocks noChangeAspect="1"/>
          </p:cNvPicPr>
          <p:nvPr/>
        </p:nvPicPr>
        <p:blipFill>
          <a:blip r:embed="rId4"/>
          <a:stretch>
            <a:fillRect/>
          </a:stretch>
        </p:blipFill>
        <p:spPr>
          <a:xfrm>
            <a:off x="6320333" y="1843134"/>
            <a:ext cx="2231415" cy="2340610"/>
          </a:xfrm>
          <a:prstGeom prst="rect">
            <a:avLst/>
          </a:prstGeom>
        </p:spPr>
      </p:pic>
    </p:spTree>
    <p:extLst>
      <p:ext uri="{BB962C8B-B14F-4D97-AF65-F5344CB8AC3E}">
        <p14:creationId xmlns:p14="http://schemas.microsoft.com/office/powerpoint/2010/main" val="20934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barn(inVertical)">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
        <p:nvSpPr>
          <p:cNvPr id="4" name="Title 1"/>
          <p:cNvSpPr txBox="1">
            <a:spLocks/>
          </p:cNvSpPr>
          <p:nvPr/>
        </p:nvSpPr>
        <p:spPr>
          <a:xfrm>
            <a:off x="446227" y="389796"/>
            <a:ext cx="3891686" cy="51728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Yellowtail"/>
              <a:buNone/>
              <a:defRPr sz="3000" b="0" i="0" u="none" strike="noStrike" cap="none">
                <a:solidFill>
                  <a:schemeClr val="dk2"/>
                </a:solidFill>
                <a:latin typeface="Yellowtail"/>
                <a:ea typeface="Yellowtail"/>
                <a:cs typeface="Yellowtail"/>
                <a:sym typeface="Yellowtail"/>
              </a:defRPr>
            </a:lvl1pPr>
            <a:lvl2pPr marR="0" lvl="1" algn="l" rtl="0">
              <a:lnSpc>
                <a:spcPct val="100000"/>
              </a:lnSpc>
              <a:spcBef>
                <a:spcPts val="0"/>
              </a:spcBef>
              <a:spcAft>
                <a:spcPts val="0"/>
              </a:spcAft>
              <a:buClr>
                <a:schemeClr val="dk2"/>
              </a:buClr>
              <a:buSzPts val="3000"/>
              <a:buFont typeface="Yellowtail"/>
              <a:buNone/>
              <a:defRPr sz="3000" b="0" i="0" u="none" strike="noStrike" cap="none">
                <a:solidFill>
                  <a:schemeClr val="dk2"/>
                </a:solidFill>
                <a:latin typeface="Yellowtail"/>
                <a:ea typeface="Yellowtail"/>
                <a:cs typeface="Yellowtail"/>
                <a:sym typeface="Yellowtail"/>
              </a:defRPr>
            </a:lvl2pPr>
            <a:lvl3pPr marR="0" lvl="2" algn="l" rtl="0">
              <a:lnSpc>
                <a:spcPct val="100000"/>
              </a:lnSpc>
              <a:spcBef>
                <a:spcPts val="0"/>
              </a:spcBef>
              <a:spcAft>
                <a:spcPts val="0"/>
              </a:spcAft>
              <a:buClr>
                <a:schemeClr val="dk2"/>
              </a:buClr>
              <a:buSzPts val="3000"/>
              <a:buFont typeface="Yellowtail"/>
              <a:buNone/>
              <a:defRPr sz="3000" b="0" i="0" u="none" strike="noStrike" cap="none">
                <a:solidFill>
                  <a:schemeClr val="dk2"/>
                </a:solidFill>
                <a:latin typeface="Yellowtail"/>
                <a:ea typeface="Yellowtail"/>
                <a:cs typeface="Yellowtail"/>
                <a:sym typeface="Yellowtail"/>
              </a:defRPr>
            </a:lvl3pPr>
            <a:lvl4pPr marR="0" lvl="3" algn="l" rtl="0">
              <a:lnSpc>
                <a:spcPct val="100000"/>
              </a:lnSpc>
              <a:spcBef>
                <a:spcPts val="0"/>
              </a:spcBef>
              <a:spcAft>
                <a:spcPts val="0"/>
              </a:spcAft>
              <a:buClr>
                <a:schemeClr val="dk2"/>
              </a:buClr>
              <a:buSzPts val="3000"/>
              <a:buFont typeface="Yellowtail"/>
              <a:buNone/>
              <a:defRPr sz="3000" b="0" i="0" u="none" strike="noStrike" cap="none">
                <a:solidFill>
                  <a:schemeClr val="dk2"/>
                </a:solidFill>
                <a:latin typeface="Yellowtail"/>
                <a:ea typeface="Yellowtail"/>
                <a:cs typeface="Yellowtail"/>
                <a:sym typeface="Yellowtail"/>
              </a:defRPr>
            </a:lvl4pPr>
            <a:lvl5pPr marR="0" lvl="4" algn="l" rtl="0">
              <a:lnSpc>
                <a:spcPct val="100000"/>
              </a:lnSpc>
              <a:spcBef>
                <a:spcPts val="0"/>
              </a:spcBef>
              <a:spcAft>
                <a:spcPts val="0"/>
              </a:spcAft>
              <a:buClr>
                <a:schemeClr val="dk2"/>
              </a:buClr>
              <a:buSzPts val="3000"/>
              <a:buFont typeface="Yellowtail"/>
              <a:buNone/>
              <a:defRPr sz="3000" b="0" i="0" u="none" strike="noStrike" cap="none">
                <a:solidFill>
                  <a:schemeClr val="dk2"/>
                </a:solidFill>
                <a:latin typeface="Yellowtail"/>
                <a:ea typeface="Yellowtail"/>
                <a:cs typeface="Yellowtail"/>
                <a:sym typeface="Yellowtail"/>
              </a:defRPr>
            </a:lvl5pPr>
            <a:lvl6pPr marR="0" lvl="5" algn="l" rtl="0">
              <a:lnSpc>
                <a:spcPct val="100000"/>
              </a:lnSpc>
              <a:spcBef>
                <a:spcPts val="0"/>
              </a:spcBef>
              <a:spcAft>
                <a:spcPts val="0"/>
              </a:spcAft>
              <a:buClr>
                <a:schemeClr val="dk2"/>
              </a:buClr>
              <a:buSzPts val="3000"/>
              <a:buFont typeface="Yellowtail"/>
              <a:buNone/>
              <a:defRPr sz="3000" b="0" i="0" u="none" strike="noStrike" cap="none">
                <a:solidFill>
                  <a:schemeClr val="dk2"/>
                </a:solidFill>
                <a:latin typeface="Yellowtail"/>
                <a:ea typeface="Yellowtail"/>
                <a:cs typeface="Yellowtail"/>
                <a:sym typeface="Yellowtail"/>
              </a:defRPr>
            </a:lvl6pPr>
            <a:lvl7pPr marR="0" lvl="6" algn="l" rtl="0">
              <a:lnSpc>
                <a:spcPct val="100000"/>
              </a:lnSpc>
              <a:spcBef>
                <a:spcPts val="0"/>
              </a:spcBef>
              <a:spcAft>
                <a:spcPts val="0"/>
              </a:spcAft>
              <a:buClr>
                <a:schemeClr val="dk2"/>
              </a:buClr>
              <a:buSzPts val="3000"/>
              <a:buFont typeface="Yellowtail"/>
              <a:buNone/>
              <a:defRPr sz="3000" b="0" i="0" u="none" strike="noStrike" cap="none">
                <a:solidFill>
                  <a:schemeClr val="dk2"/>
                </a:solidFill>
                <a:latin typeface="Yellowtail"/>
                <a:ea typeface="Yellowtail"/>
                <a:cs typeface="Yellowtail"/>
                <a:sym typeface="Yellowtail"/>
              </a:defRPr>
            </a:lvl7pPr>
            <a:lvl8pPr marR="0" lvl="7" algn="l" rtl="0">
              <a:lnSpc>
                <a:spcPct val="100000"/>
              </a:lnSpc>
              <a:spcBef>
                <a:spcPts val="0"/>
              </a:spcBef>
              <a:spcAft>
                <a:spcPts val="0"/>
              </a:spcAft>
              <a:buClr>
                <a:schemeClr val="dk2"/>
              </a:buClr>
              <a:buSzPts val="3000"/>
              <a:buFont typeface="Yellowtail"/>
              <a:buNone/>
              <a:defRPr sz="3000" b="0" i="0" u="none" strike="noStrike" cap="none">
                <a:solidFill>
                  <a:schemeClr val="dk2"/>
                </a:solidFill>
                <a:latin typeface="Yellowtail"/>
                <a:ea typeface="Yellowtail"/>
                <a:cs typeface="Yellowtail"/>
                <a:sym typeface="Yellowtail"/>
              </a:defRPr>
            </a:lvl8pPr>
            <a:lvl9pPr marR="0" lvl="8" algn="l" rtl="0">
              <a:lnSpc>
                <a:spcPct val="100000"/>
              </a:lnSpc>
              <a:spcBef>
                <a:spcPts val="0"/>
              </a:spcBef>
              <a:spcAft>
                <a:spcPts val="0"/>
              </a:spcAft>
              <a:buClr>
                <a:schemeClr val="dk2"/>
              </a:buClr>
              <a:buSzPts val="3000"/>
              <a:buFont typeface="Yellowtail"/>
              <a:buNone/>
              <a:defRPr sz="3000" b="0" i="0" u="none" strike="noStrike" cap="none">
                <a:solidFill>
                  <a:schemeClr val="dk2"/>
                </a:solidFill>
                <a:latin typeface="Yellowtail"/>
                <a:ea typeface="Yellowtail"/>
                <a:cs typeface="Yellowtail"/>
                <a:sym typeface="Yellowtail"/>
              </a:defRPr>
            </a:lvl9pPr>
          </a:lstStyle>
          <a:p>
            <a:r>
              <a:rPr lang="en-US" sz="2800" b="1" dirty="0" smtClean="0">
                <a:solidFill>
                  <a:schemeClr val="accent1">
                    <a:lumMod val="50000"/>
                  </a:schemeClr>
                </a:solidFill>
                <a:latin typeface="+mj-lt"/>
              </a:rPr>
              <a:t>     Lưu ý</a:t>
            </a:r>
            <a:endParaRPr lang="en-US" sz="2800" b="1" dirty="0">
              <a:solidFill>
                <a:schemeClr val="accent1">
                  <a:lumMod val="50000"/>
                </a:schemeClr>
              </a:solidFill>
              <a:latin typeface="+mj-lt"/>
            </a:endParaRPr>
          </a:p>
        </p:txBody>
      </p:sp>
      <p:sp>
        <p:nvSpPr>
          <p:cNvPr id="5" name="Rectangle 4"/>
          <p:cNvSpPr/>
          <p:nvPr/>
        </p:nvSpPr>
        <p:spPr>
          <a:xfrm>
            <a:off x="446227" y="1401202"/>
            <a:ext cx="6634887" cy="2964914"/>
          </a:xfrm>
          <a:prstGeom prst="rect">
            <a:avLst/>
          </a:prstGeom>
        </p:spPr>
        <p:txBody>
          <a:bodyPr wrap="square">
            <a:spAutoFit/>
          </a:bodyPr>
          <a:lstStyle/>
          <a:p>
            <a:pPr marL="342900" indent="-342900" algn="just">
              <a:lnSpc>
                <a:spcPts val="2400"/>
              </a:lnSpc>
              <a:spcBef>
                <a:spcPts val="400"/>
              </a:spcBef>
              <a:spcAft>
                <a:spcPts val="400"/>
              </a:spcAft>
              <a:buFont typeface="Wingdings" panose="05000000000000000000" pitchFamily="2" charset="2"/>
              <a:buChar char="§"/>
            </a:pPr>
            <a:r>
              <a:rPr lang="nl-NL" sz="2000" dirty="0" smtClean="0">
                <a:solidFill>
                  <a:schemeClr val="accent6">
                    <a:lumMod val="50000"/>
                  </a:schemeClr>
                </a:solidFill>
                <a:latin typeface="+mn-lt"/>
                <a:ea typeface="Calibri" panose="020F0502020204030204" pitchFamily="34" charset="0"/>
                <a:cs typeface="Times New Roman" panose="02020603050405020304" pitchFamily="18" charset="0"/>
              </a:rPr>
              <a:t>Tư liệu hiện vật cho ta biết khá cụ thể và trung thực về đời sống vật chất và phần nào đời sống tinh thần của người xưa. </a:t>
            </a:r>
            <a:r>
              <a:rPr lang="vi-VN" sz="2000" dirty="0" smtClean="0">
                <a:solidFill>
                  <a:schemeClr val="accent6">
                    <a:lumMod val="50000"/>
                  </a:schemeClr>
                </a:solidFill>
                <a:latin typeface="+mn-lt"/>
              </a:rPr>
              <a:t>Tuy </a:t>
            </a:r>
            <a:r>
              <a:rPr lang="vi-VN" sz="2000" dirty="0">
                <a:solidFill>
                  <a:schemeClr val="accent6">
                    <a:lumMod val="50000"/>
                  </a:schemeClr>
                </a:solidFill>
                <a:latin typeface="+mn-lt"/>
              </a:rPr>
              <a:t>nhiên, các tư liệu hiện vật lại là tư liệu “câm”, rất khó nghiên cứu, khai thác. </a:t>
            </a:r>
            <a:endParaRPr lang="en-US" sz="2000" dirty="0" smtClean="0">
              <a:solidFill>
                <a:schemeClr val="accent6">
                  <a:lumMod val="50000"/>
                </a:schemeClr>
              </a:solidFill>
              <a:latin typeface="+mn-lt"/>
            </a:endParaRPr>
          </a:p>
          <a:p>
            <a:pPr marL="342900" indent="-342900" algn="just">
              <a:lnSpc>
                <a:spcPts val="2400"/>
              </a:lnSpc>
              <a:spcBef>
                <a:spcPts val="400"/>
              </a:spcBef>
              <a:spcAft>
                <a:spcPts val="400"/>
              </a:spcAft>
              <a:buFont typeface="Wingdings" panose="05000000000000000000" pitchFamily="2" charset="2"/>
              <a:buChar char="§"/>
            </a:pPr>
            <a:r>
              <a:rPr lang="vi-VN" sz="2000" dirty="0" smtClean="0">
                <a:solidFill>
                  <a:schemeClr val="accent6">
                    <a:lumMod val="50000"/>
                  </a:schemeClr>
                </a:solidFill>
                <a:latin typeface="+mn-lt"/>
              </a:rPr>
              <a:t>Vì thế</a:t>
            </a:r>
            <a:r>
              <a:rPr lang="en-US" sz="2000" dirty="0" smtClean="0">
                <a:solidFill>
                  <a:schemeClr val="accent6">
                    <a:lumMod val="50000"/>
                  </a:schemeClr>
                </a:solidFill>
                <a:latin typeface="+mn-lt"/>
              </a:rPr>
              <a:t> </a:t>
            </a:r>
            <a:r>
              <a:rPr lang="vi-VN" sz="2000" dirty="0" smtClean="0">
                <a:solidFill>
                  <a:schemeClr val="accent6">
                    <a:lumMod val="50000"/>
                  </a:schemeClr>
                </a:solidFill>
                <a:latin typeface="+mn-lt"/>
              </a:rPr>
              <a:t>khi </a:t>
            </a:r>
            <a:r>
              <a:rPr lang="vi-VN" sz="2000" dirty="0">
                <a:solidFill>
                  <a:schemeClr val="accent6">
                    <a:lumMod val="50000"/>
                  </a:schemeClr>
                </a:solidFill>
                <a:latin typeface="+mn-lt"/>
              </a:rPr>
              <a:t>nghiên cứu các hiện vật khảo cổ, các nhà khoa học phải vận dụng các phương pháp nghiên cứu liên ngành như vật </a:t>
            </a:r>
            <a:r>
              <a:rPr lang="vi-VN" sz="2000" dirty="0" smtClean="0">
                <a:solidFill>
                  <a:schemeClr val="accent6">
                    <a:lumMod val="50000"/>
                  </a:schemeClr>
                </a:solidFill>
                <a:latin typeface="+mn-lt"/>
              </a:rPr>
              <a:t>lí, </a:t>
            </a:r>
            <a:r>
              <a:rPr lang="vi-VN" sz="2000" dirty="0">
                <a:solidFill>
                  <a:schemeClr val="accent6">
                    <a:lumMod val="50000"/>
                  </a:schemeClr>
                </a:solidFill>
                <a:latin typeface="+mn-lt"/>
              </a:rPr>
              <a:t>hoá </a:t>
            </a:r>
            <a:r>
              <a:rPr lang="vi-VN" sz="2000" dirty="0" smtClean="0">
                <a:solidFill>
                  <a:schemeClr val="accent6">
                    <a:lumMod val="50000"/>
                  </a:schemeClr>
                </a:solidFill>
                <a:latin typeface="+mn-lt"/>
              </a:rPr>
              <a:t>học</a:t>
            </a:r>
            <a:r>
              <a:rPr lang="en-US" sz="2000" dirty="0" smtClean="0">
                <a:solidFill>
                  <a:schemeClr val="accent6">
                    <a:lumMod val="50000"/>
                  </a:schemeClr>
                </a:solidFill>
                <a:latin typeface="+mn-lt"/>
              </a:rPr>
              <a:t>,…</a:t>
            </a:r>
            <a:r>
              <a:rPr lang="vi-VN" sz="2000" dirty="0" smtClean="0">
                <a:solidFill>
                  <a:schemeClr val="accent6">
                    <a:lumMod val="50000"/>
                  </a:schemeClr>
                </a:solidFill>
                <a:latin typeface="+mn-lt"/>
              </a:rPr>
              <a:t>Những </a:t>
            </a:r>
            <a:r>
              <a:rPr lang="vi-VN" sz="2000" dirty="0">
                <a:solidFill>
                  <a:schemeClr val="accent6">
                    <a:lumMod val="50000"/>
                  </a:schemeClr>
                </a:solidFill>
                <a:latin typeface="+mn-lt"/>
              </a:rPr>
              <a:t>phương pháp này giúp các nhà nghiên cứu có thể khai thác các hiện vật “cầm” một cách rất hiệu quả và đáng tin cậy</a:t>
            </a:r>
            <a:r>
              <a:rPr lang="vi-VN" sz="2000" dirty="0" smtClean="0">
                <a:solidFill>
                  <a:schemeClr val="accent6">
                    <a:lumMod val="50000"/>
                  </a:schemeClr>
                </a:solidFill>
                <a:latin typeface="+mn-lt"/>
              </a:rPr>
              <a:t>. </a:t>
            </a:r>
            <a:endParaRPr lang="en-US" sz="2000" dirty="0">
              <a:solidFill>
                <a:schemeClr val="accent6">
                  <a:lumMod val="50000"/>
                </a:schemeClr>
              </a:solidFill>
              <a:effectLst/>
              <a:latin typeface="+mn-lt"/>
              <a:ea typeface="Calibri" panose="020F0502020204030204" pitchFamily="34" charset="0"/>
              <a:cs typeface="Times New Roman" panose="02020603050405020304" pitchFamily="18" charset="0"/>
            </a:endParaRPr>
          </a:p>
        </p:txBody>
      </p:sp>
      <p:grpSp>
        <p:nvGrpSpPr>
          <p:cNvPr id="6" name="Google Shape;533;p40"/>
          <p:cNvGrpSpPr/>
          <p:nvPr/>
        </p:nvGrpSpPr>
        <p:grpSpPr>
          <a:xfrm>
            <a:off x="591258" y="389796"/>
            <a:ext cx="411145" cy="379956"/>
            <a:chOff x="1923675" y="1633650"/>
            <a:chExt cx="436002" cy="435975"/>
          </a:xfrm>
        </p:grpSpPr>
        <p:sp>
          <p:nvSpPr>
            <p:cNvPr id="7"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845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1000"/>
                                        <p:tgtEl>
                                          <p:spTgt spid="5">
                                            <p:txEl>
                                              <p:pRg st="0" end="0"/>
                                            </p:txEl>
                                          </p:spTgt>
                                        </p:tgtEl>
                                      </p:cBhvr>
                                    </p:animEffect>
                                    <p:anim calcmode="lin" valueType="num">
                                      <p:cBhvr>
                                        <p:cTn id="1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1000"/>
                                        <p:tgtEl>
                                          <p:spTgt spid="5">
                                            <p:txEl>
                                              <p:pRg st="1" end="1"/>
                                            </p:txEl>
                                          </p:spTgt>
                                        </p:tgtEl>
                                      </p:cBhvr>
                                    </p:animEffect>
                                    <p:anim calcmode="lin" valueType="num">
                                      <p:cBhvr>
                                        <p:cTn id="21"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33687"/>
            <a:ext cx="9092794" cy="370985"/>
          </a:xfrm>
        </p:spPr>
        <p:txBody>
          <a:bodyPr/>
          <a:lstStyle/>
          <a:p>
            <a:r>
              <a:rPr lang="en-US" sz="2600" b="1" dirty="0" smtClean="0">
                <a:latin typeface="+mj-lt"/>
              </a:rPr>
              <a:t>2. TƯ LIỆU CHỮ VIẾT</a:t>
            </a:r>
            <a:endParaRPr lang="en-US" sz="2600" b="1" dirty="0">
              <a:latin typeface="+mj-lt"/>
            </a:endParaRPr>
          </a:p>
        </p:txBody>
      </p:sp>
      <p:sp>
        <p:nvSpPr>
          <p:cNvPr id="3" name="Rectangle 2"/>
          <p:cNvSpPr/>
          <p:nvPr/>
        </p:nvSpPr>
        <p:spPr>
          <a:xfrm>
            <a:off x="107392" y="1042604"/>
            <a:ext cx="9148828" cy="1490152"/>
          </a:xfrm>
          <a:prstGeom prst="rect">
            <a:avLst/>
          </a:prstGeom>
        </p:spPr>
        <p:txBody>
          <a:bodyPr wrap="square">
            <a:spAutoFit/>
          </a:bodyPr>
          <a:lstStyle/>
          <a:p>
            <a:pPr>
              <a:lnSpc>
                <a:spcPts val="2500"/>
              </a:lnSpc>
              <a:spcBef>
                <a:spcPts val="200"/>
              </a:spcBef>
              <a:spcAft>
                <a:spcPts val="200"/>
              </a:spcAft>
            </a:pPr>
            <a:r>
              <a:rPr lang="en-US" sz="2000" b="1" dirty="0" smtClean="0"/>
              <a:t>      Thảo </a:t>
            </a:r>
            <a:r>
              <a:rPr lang="en-US" sz="2000" b="1" dirty="0"/>
              <a:t>luận và trả lời câu </a:t>
            </a:r>
            <a:r>
              <a:rPr lang="en-US" sz="2000" b="1" dirty="0" smtClean="0"/>
              <a:t>hỏi:</a:t>
            </a:r>
          </a:p>
          <a:p>
            <a:pPr>
              <a:lnSpc>
                <a:spcPts val="2500"/>
              </a:lnSpc>
              <a:spcBef>
                <a:spcPts val="200"/>
              </a:spcBef>
              <a:spcAft>
                <a:spcPts val="200"/>
              </a:spcAft>
            </a:pPr>
            <a:r>
              <a:rPr lang="nl-NL" sz="2000" i="1" dirty="0"/>
              <a:t>Đoạn tư liệu trên từ Di chúc của chủ tịch Hồ Chí Minh cho em biết thông tin gì?</a:t>
            </a:r>
            <a:endParaRPr lang="en-US" sz="2000" i="1" dirty="0"/>
          </a:p>
          <a:p>
            <a:pPr>
              <a:lnSpc>
                <a:spcPts val="2500"/>
              </a:lnSpc>
              <a:spcBef>
                <a:spcPts val="200"/>
              </a:spcBef>
              <a:spcAft>
                <a:spcPts val="200"/>
              </a:spcAft>
            </a:pPr>
            <a:endParaRPr lang="en-US" sz="2000" b="1" dirty="0" smtClean="0"/>
          </a:p>
          <a:p>
            <a:endParaRPr lang="en-US" sz="2000" b="1" dirty="0"/>
          </a:p>
        </p:txBody>
      </p:sp>
      <p:pic>
        <p:nvPicPr>
          <p:cNvPr id="4" name="Picture 3"/>
          <p:cNvPicPr>
            <a:picLocks noChangeAspect="1"/>
          </p:cNvPicPr>
          <p:nvPr/>
        </p:nvPicPr>
        <p:blipFill>
          <a:blip r:embed="rId2"/>
          <a:stretch>
            <a:fillRect/>
          </a:stretch>
        </p:blipFill>
        <p:spPr>
          <a:xfrm>
            <a:off x="180544" y="1947254"/>
            <a:ext cx="3937914" cy="2010270"/>
          </a:xfrm>
          <a:prstGeom prst="rect">
            <a:avLst/>
          </a:prstGeom>
        </p:spPr>
      </p:pic>
      <p:sp>
        <p:nvSpPr>
          <p:cNvPr id="5" name="Rectangle 4"/>
          <p:cNvSpPr/>
          <p:nvPr/>
        </p:nvSpPr>
        <p:spPr>
          <a:xfrm>
            <a:off x="4546397" y="1947254"/>
            <a:ext cx="4411066" cy="2015936"/>
          </a:xfrm>
          <a:prstGeom prst="rect">
            <a:avLst/>
          </a:prstGeom>
        </p:spPr>
        <p:txBody>
          <a:bodyPr wrap="square">
            <a:spAutoFit/>
          </a:bodyPr>
          <a:lstStyle/>
          <a:p>
            <a:pPr lvl="0" algn="just">
              <a:lnSpc>
                <a:spcPts val="2500"/>
              </a:lnSpc>
              <a:spcBef>
                <a:spcPts val="200"/>
              </a:spcBef>
              <a:spcAft>
                <a:spcPts val="200"/>
              </a:spcAft>
              <a:buSzPts val="1200"/>
              <a:tabLst>
                <a:tab pos="442595" algn="l"/>
              </a:tabLst>
            </a:pPr>
            <a:r>
              <a:rPr lang="en-US" sz="2000" b="1" dirty="0" smtClean="0">
                <a:solidFill>
                  <a:schemeClr val="accent6">
                    <a:lumMod val="50000"/>
                  </a:schemeClr>
                </a:solidFill>
                <a:latin typeface="+mn-lt"/>
                <a:ea typeface="Times New Roman" panose="02020603050405020304" pitchFamily="18" charset="0"/>
                <a:cs typeface="Times New Roman" panose="02020603050405020304" pitchFamily="18" charset="0"/>
              </a:rPr>
              <a:t>T</a:t>
            </a:r>
            <a:r>
              <a:rPr lang="vi-VN" sz="2000" b="1" dirty="0" smtClean="0">
                <a:solidFill>
                  <a:schemeClr val="accent6">
                    <a:lumMod val="50000"/>
                  </a:schemeClr>
                </a:solidFill>
                <a:latin typeface="+mn-lt"/>
                <a:ea typeface="Times New Roman" panose="02020603050405020304" pitchFamily="18" charset="0"/>
                <a:cs typeface="Times New Roman" panose="02020603050405020304" pitchFamily="18" charset="0"/>
              </a:rPr>
              <a:t>hể </a:t>
            </a:r>
            <a:r>
              <a:rPr lang="vi-VN" sz="2000" b="1" dirty="0">
                <a:solidFill>
                  <a:schemeClr val="accent6">
                    <a:lumMod val="50000"/>
                  </a:schemeClr>
                </a:solidFill>
                <a:latin typeface="+mn-lt"/>
                <a:ea typeface="Times New Roman" panose="02020603050405020304" pitchFamily="18" charset="0"/>
                <a:cs typeface="Times New Roman" panose="02020603050405020304" pitchFamily="18" charset="0"/>
              </a:rPr>
              <a:t>hiện trí tuệ, niềm tin của Người về cuộc kháng chiến chống Mỹ cứu nước của nhân dân ta, cũng như những tình cảm và ước mong của Bác Hổ kính yêu đối với toàn Đảng, toàn dân ta.</a:t>
            </a:r>
            <a:endParaRPr lang="en-US" sz="2000" b="1" dirty="0">
              <a:solidFill>
                <a:schemeClr val="accent6">
                  <a:lumMod val="50000"/>
                </a:schemeClr>
              </a:solidFill>
              <a:latin typeface="+mn-lt"/>
              <a:ea typeface="Times New Roman" panose="02020603050405020304" pitchFamily="18" charset="0"/>
              <a:cs typeface="Times New Roman" panose="02020603050405020304" pitchFamily="18" charset="0"/>
            </a:endParaRPr>
          </a:p>
        </p:txBody>
      </p:sp>
      <p:grpSp>
        <p:nvGrpSpPr>
          <p:cNvPr id="13" name="Google Shape;533;p40"/>
          <p:cNvGrpSpPr/>
          <p:nvPr/>
        </p:nvGrpSpPr>
        <p:grpSpPr>
          <a:xfrm>
            <a:off x="305465" y="1028000"/>
            <a:ext cx="311304" cy="311286"/>
            <a:chOff x="1923675" y="1633650"/>
            <a:chExt cx="436000" cy="435975"/>
          </a:xfrm>
        </p:grpSpPr>
        <p:sp>
          <p:nvSpPr>
            <p:cNvPr id="14"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sp>
          <p:nvSpPr>
            <p:cNvPr id="18"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4368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775086" y="1163117"/>
            <a:ext cx="6142527" cy="2238453"/>
          </a:xfrm>
        </p:spPr>
        <p:txBody>
          <a:bodyPr/>
          <a:lstStyle/>
          <a:p>
            <a:pPr lvl="0"/>
            <a:endParaRPr lang="en-US" sz="2000" dirty="0" smtClean="0">
              <a:latin typeface="+mn-lt"/>
            </a:endParaRPr>
          </a:p>
          <a:p>
            <a:pPr lvl="0"/>
            <a:endParaRPr lang="en-US" sz="2000" dirty="0">
              <a:latin typeface="+mn-lt"/>
            </a:endParaRPr>
          </a:p>
          <a:p>
            <a:pPr lvl="0"/>
            <a:endParaRPr lang="en-US" sz="2000" dirty="0" smtClean="0">
              <a:latin typeface="+mn-lt"/>
            </a:endParaRPr>
          </a:p>
          <a:p>
            <a:pPr lvl="0"/>
            <a:endParaRPr lang="en-US" sz="2000" dirty="0">
              <a:latin typeface="+mn-lt"/>
            </a:endParaRPr>
          </a:p>
          <a:p>
            <a:pPr lvl="0"/>
            <a:endParaRPr lang="en-US" sz="2000" dirty="0" smtClean="0">
              <a:latin typeface="+mn-lt"/>
            </a:endParaRPr>
          </a:p>
          <a:p>
            <a:pPr lvl="0"/>
            <a:endParaRPr lang="en-US" sz="2000" dirty="0">
              <a:latin typeface="+mn-lt"/>
            </a:endParaRPr>
          </a:p>
          <a:p>
            <a:pPr lvl="0"/>
            <a:endParaRPr lang="en-US" sz="2000" dirty="0" smtClean="0">
              <a:latin typeface="+mn-lt"/>
            </a:endParaRPr>
          </a:p>
          <a:p>
            <a:pPr lvl="0"/>
            <a:endParaRPr lang="en-US" sz="2000" dirty="0">
              <a:latin typeface="+mn-lt"/>
            </a:endParaRPr>
          </a:p>
          <a:p>
            <a:pPr lvl="0"/>
            <a:endParaRPr lang="en-US" sz="2000" dirty="0" smtClean="0">
              <a:latin typeface="+mn-lt"/>
            </a:endParaRPr>
          </a:p>
          <a:p>
            <a:pPr lvl="0"/>
            <a:endParaRPr lang="en-US" sz="2000" dirty="0">
              <a:latin typeface="+mn-lt"/>
            </a:endParaRPr>
          </a:p>
          <a:p>
            <a:pPr lvl="0"/>
            <a:endParaRPr lang="en-US" sz="2000" dirty="0" smtClean="0">
              <a:latin typeface="+mn-lt"/>
            </a:endParaRPr>
          </a:p>
          <a:p>
            <a:pPr lvl="0"/>
            <a:endParaRPr lang="en-US" sz="2000" dirty="0" smtClean="0">
              <a:latin typeface="+mn-lt"/>
            </a:endParaRPr>
          </a:p>
          <a:p>
            <a:pPr lvl="0"/>
            <a:endParaRPr lang="en-US" sz="2000" dirty="0">
              <a:latin typeface="+mn-lt"/>
            </a:endParaRPr>
          </a:p>
          <a:p>
            <a:pPr lvl="0" algn="just"/>
            <a:endParaRPr lang="en-US" sz="2000" dirty="0" smtClean="0">
              <a:latin typeface="+mn-lt"/>
            </a:endParaRPr>
          </a:p>
          <a:p>
            <a:pPr lvl="0" algn="just"/>
            <a:endParaRPr lang="en-US" sz="2000" dirty="0" smtClean="0">
              <a:latin typeface="+mn-lt"/>
            </a:endParaRPr>
          </a:p>
          <a:p>
            <a:pPr lvl="0" algn="just"/>
            <a:endParaRPr lang="en-US" sz="2000" dirty="0">
              <a:latin typeface="+mn-lt"/>
            </a:endParaRPr>
          </a:p>
          <a:p>
            <a:pPr lvl="0" algn="just"/>
            <a:endParaRPr lang="en-US" sz="2000" dirty="0" smtClean="0">
              <a:latin typeface="+mn-lt"/>
            </a:endParaRPr>
          </a:p>
          <a:p>
            <a:pPr lvl="0" algn="just"/>
            <a:endParaRPr lang="en-US" sz="2000" dirty="0">
              <a:latin typeface="+mn-lt"/>
            </a:endParaRPr>
          </a:p>
          <a:p>
            <a:pPr lvl="0" algn="just"/>
            <a:endParaRPr lang="en-US" sz="2000" dirty="0" smtClean="0">
              <a:latin typeface="+mn-lt"/>
            </a:endParaRPr>
          </a:p>
          <a:p>
            <a:pPr lvl="0" algn="just">
              <a:lnSpc>
                <a:spcPts val="2500"/>
              </a:lnSpc>
              <a:spcBef>
                <a:spcPts val="200"/>
              </a:spcBef>
              <a:spcAft>
                <a:spcPts val="200"/>
              </a:spcAft>
            </a:pPr>
            <a:r>
              <a:rPr lang="vi-VN" sz="2000" i="0" dirty="0" smtClean="0">
                <a:solidFill>
                  <a:schemeClr val="accent6">
                    <a:lumMod val="50000"/>
                  </a:schemeClr>
                </a:solidFill>
                <a:latin typeface="+mn-lt"/>
              </a:rPr>
              <a:t>Lúc </a:t>
            </a:r>
            <a:r>
              <a:rPr lang="vi-VN" sz="2000" i="0" dirty="0">
                <a:solidFill>
                  <a:schemeClr val="accent6">
                    <a:lumMod val="50000"/>
                  </a:schemeClr>
                </a:solidFill>
                <a:latin typeface="+mn-lt"/>
              </a:rPr>
              <a:t>đầu </a:t>
            </a:r>
            <a:r>
              <a:rPr lang="vi-VN" sz="2000" i="0" dirty="0" smtClean="0">
                <a:solidFill>
                  <a:schemeClr val="accent6">
                    <a:lumMod val="50000"/>
                  </a:schemeClr>
                </a:solidFill>
                <a:latin typeface="+mn-lt"/>
              </a:rPr>
              <a:t>là </a:t>
            </a:r>
            <a:r>
              <a:rPr lang="vi-VN" sz="2000" i="0" dirty="0">
                <a:solidFill>
                  <a:schemeClr val="accent6">
                    <a:lumMod val="50000"/>
                  </a:schemeClr>
                </a:solidFill>
                <a:latin typeface="+mn-lt"/>
              </a:rPr>
              <a:t>những kí hiệu rời rạc, sau đó </a:t>
            </a:r>
            <a:r>
              <a:rPr lang="vi-VN" sz="2000" i="0" dirty="0" smtClean="0">
                <a:solidFill>
                  <a:schemeClr val="accent6">
                    <a:lumMod val="50000"/>
                  </a:schemeClr>
                </a:solidFill>
                <a:latin typeface="+mn-lt"/>
              </a:rPr>
              <a:t>được </a:t>
            </a:r>
            <a:r>
              <a:rPr lang="vi-VN" sz="2000" i="0" dirty="0">
                <a:solidFill>
                  <a:schemeClr val="accent6">
                    <a:lumMod val="50000"/>
                  </a:schemeClr>
                </a:solidFill>
                <a:latin typeface="+mn-lt"/>
              </a:rPr>
              <a:t>chắp nối, ghép hoàn chỉnh và tuân theo những quy tắc </a:t>
            </a:r>
            <a:r>
              <a:rPr lang="en-US" sz="2000" i="0" dirty="0" smtClean="0">
                <a:solidFill>
                  <a:schemeClr val="accent6">
                    <a:lumMod val="50000"/>
                  </a:schemeClr>
                </a:solidFill>
                <a:latin typeface="+mn-lt"/>
              </a:rPr>
              <a:t>nhất định</a:t>
            </a:r>
            <a:r>
              <a:rPr lang="vi-VN" sz="2000" i="0" dirty="0" smtClean="0">
                <a:solidFill>
                  <a:schemeClr val="accent6">
                    <a:lumMod val="50000"/>
                  </a:schemeClr>
                </a:solidFill>
                <a:latin typeface="+mn-lt"/>
              </a:rPr>
              <a:t>. </a:t>
            </a:r>
            <a:endParaRPr lang="en-US" sz="2000" i="0" dirty="0" smtClean="0">
              <a:solidFill>
                <a:schemeClr val="accent6">
                  <a:lumMod val="50000"/>
                </a:schemeClr>
              </a:solidFill>
              <a:latin typeface="+mn-lt"/>
            </a:endParaRPr>
          </a:p>
          <a:p>
            <a:pPr lvl="0" algn="just">
              <a:lnSpc>
                <a:spcPts val="2500"/>
              </a:lnSpc>
              <a:spcBef>
                <a:spcPts val="200"/>
              </a:spcBef>
              <a:spcAft>
                <a:spcPts val="200"/>
              </a:spcAft>
            </a:pPr>
            <a:r>
              <a:rPr lang="vi-VN" sz="2000" i="0" dirty="0" smtClean="0">
                <a:solidFill>
                  <a:schemeClr val="accent6">
                    <a:lumMod val="50000"/>
                  </a:schemeClr>
                </a:solidFill>
                <a:latin typeface="+mn-lt"/>
              </a:rPr>
              <a:t>Từ </a:t>
            </a:r>
            <a:r>
              <a:rPr lang="vi-VN" sz="2000" i="0" dirty="0">
                <a:solidFill>
                  <a:schemeClr val="accent6">
                    <a:lumMod val="50000"/>
                  </a:schemeClr>
                </a:solidFill>
                <a:latin typeface="+mn-lt"/>
              </a:rPr>
              <a:t>khi có chữ viết, con người biết ghi chép các sự vật, hiện tượng,... thành những câu chuyện hay những bộ sử đồ sộ. </a:t>
            </a:r>
            <a:endParaRPr lang="en-US" sz="2000" i="0" dirty="0">
              <a:solidFill>
                <a:schemeClr val="accent6">
                  <a:lumMod val="50000"/>
                </a:schemeClr>
              </a:solidFill>
              <a:latin typeface="+mn-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13</a:t>
            </a:fld>
            <a:endParaRPr lang="en"/>
          </a:p>
        </p:txBody>
      </p:sp>
      <p:sp>
        <p:nvSpPr>
          <p:cNvPr id="4" name="Rectangle 3"/>
          <p:cNvSpPr/>
          <p:nvPr/>
        </p:nvSpPr>
        <p:spPr>
          <a:xfrm>
            <a:off x="574243" y="413497"/>
            <a:ext cx="4549643" cy="430887"/>
          </a:xfrm>
          <a:prstGeom prst="rect">
            <a:avLst/>
          </a:prstGeom>
        </p:spPr>
        <p:txBody>
          <a:bodyPr wrap="none">
            <a:spAutoFit/>
          </a:bodyPr>
          <a:lstStyle/>
          <a:p>
            <a:pPr marL="38100" lvl="0" indent="0" algn="just">
              <a:buNone/>
            </a:pPr>
            <a:r>
              <a:rPr lang="en-US" sz="2200" b="1" dirty="0">
                <a:solidFill>
                  <a:schemeClr val="accent6">
                    <a:lumMod val="50000"/>
                  </a:schemeClr>
                </a:solidFill>
              </a:rPr>
              <a:t>Mở rộng: Sự ra đời của chữ viết</a:t>
            </a:r>
          </a:p>
        </p:txBody>
      </p:sp>
      <p:pic>
        <p:nvPicPr>
          <p:cNvPr id="5" name="Picture 4"/>
          <p:cNvPicPr>
            <a:picLocks noChangeAspect="1"/>
          </p:cNvPicPr>
          <p:nvPr/>
        </p:nvPicPr>
        <p:blipFill>
          <a:blip r:embed="rId2"/>
          <a:stretch>
            <a:fillRect/>
          </a:stretch>
        </p:blipFill>
        <p:spPr>
          <a:xfrm>
            <a:off x="263347" y="987552"/>
            <a:ext cx="1219014" cy="1720557"/>
          </a:xfrm>
          <a:prstGeom prst="rect">
            <a:avLst/>
          </a:prstGeom>
        </p:spPr>
      </p:pic>
      <p:pic>
        <p:nvPicPr>
          <p:cNvPr id="6" name="Picture 5"/>
          <p:cNvPicPr>
            <a:picLocks noChangeAspect="1"/>
          </p:cNvPicPr>
          <p:nvPr/>
        </p:nvPicPr>
        <p:blipFill>
          <a:blip r:embed="rId3"/>
          <a:stretch>
            <a:fillRect/>
          </a:stretch>
        </p:blipFill>
        <p:spPr>
          <a:xfrm>
            <a:off x="6825495" y="3145537"/>
            <a:ext cx="1978768" cy="1501311"/>
          </a:xfrm>
          <a:prstGeom prst="rect">
            <a:avLst/>
          </a:prstGeom>
        </p:spPr>
      </p:pic>
    </p:spTree>
    <p:extLst>
      <p:ext uri="{BB962C8B-B14F-4D97-AF65-F5344CB8AC3E}">
        <p14:creationId xmlns:p14="http://schemas.microsoft.com/office/powerpoint/2010/main" val="361134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0453" y="581973"/>
            <a:ext cx="5150577" cy="552079"/>
          </a:xfrm>
        </p:spPr>
        <p:txBody>
          <a:bodyPr/>
          <a:lstStyle/>
          <a:p>
            <a:r>
              <a:rPr lang="nl-NL" sz="2000" i="1" dirty="0">
                <a:solidFill>
                  <a:schemeClr val="accent6">
                    <a:lumMod val="50000"/>
                  </a:schemeClr>
                </a:solidFill>
                <a:latin typeface="+mj-lt"/>
              </a:rPr>
              <a:t>Em hiểu thế nào là tư liệu chữ viết?</a:t>
            </a:r>
            <a:endParaRPr lang="en-US" sz="2000" i="1" dirty="0">
              <a:solidFill>
                <a:schemeClr val="accent6">
                  <a:lumMod val="50000"/>
                </a:schemeClr>
              </a:solidFill>
              <a:latin typeface="+mj-lt"/>
            </a:endParaRPr>
          </a:p>
        </p:txBody>
      </p:sp>
      <p:grpSp>
        <p:nvGrpSpPr>
          <p:cNvPr id="5" name="Group 4"/>
          <p:cNvGrpSpPr>
            <a:grpSpLocks/>
          </p:cNvGrpSpPr>
          <p:nvPr/>
        </p:nvGrpSpPr>
        <p:grpSpPr bwMode="auto">
          <a:xfrm>
            <a:off x="680314" y="1527664"/>
            <a:ext cx="3094634" cy="3314997"/>
            <a:chOff x="457200" y="1239996"/>
            <a:chExt cx="2177144" cy="2804886"/>
          </a:xfrm>
        </p:grpSpPr>
        <p:sp>
          <p:nvSpPr>
            <p:cNvPr id="6" name="Rectangle 5"/>
            <p:cNvSpPr/>
            <p:nvPr/>
          </p:nvSpPr>
          <p:spPr>
            <a:xfrm>
              <a:off x="457200" y="1239996"/>
              <a:ext cx="2177144" cy="2804886"/>
            </a:xfrm>
            <a:prstGeom prst="rect">
              <a:avLst/>
            </a:prstGeom>
            <a:solidFill>
              <a:schemeClr val="bg1"/>
            </a:solidFill>
            <a:ln>
              <a:solidFill>
                <a:schemeClr val="accent1">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sz="1800" dirty="0" smtClean="0">
                <a:solidFill>
                  <a:schemeClr val="tx1"/>
                </a:solidFill>
              </a:endParaRPr>
            </a:p>
            <a:p>
              <a:pPr algn="ctr">
                <a:defRPr/>
              </a:pPr>
              <a:endParaRPr lang="en-US" sz="1800" dirty="0">
                <a:solidFill>
                  <a:schemeClr val="tx1"/>
                </a:solidFill>
              </a:endParaRPr>
            </a:p>
          </p:txBody>
        </p:sp>
        <p:sp>
          <p:nvSpPr>
            <p:cNvPr id="7" name="Rectangle 6"/>
            <p:cNvSpPr/>
            <p:nvPr/>
          </p:nvSpPr>
          <p:spPr>
            <a:xfrm>
              <a:off x="536316" y="1341008"/>
              <a:ext cx="2018913" cy="2601059"/>
            </a:xfrm>
            <a:prstGeom prst="rect">
              <a:avLst/>
            </a:prstGeom>
            <a:noFill/>
            <a:ln w="19050">
              <a:solidFill>
                <a:schemeClr val="accent1">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grpSp>
      <p:grpSp>
        <p:nvGrpSpPr>
          <p:cNvPr id="8" name="Group 7"/>
          <p:cNvGrpSpPr>
            <a:grpSpLocks/>
          </p:cNvGrpSpPr>
          <p:nvPr/>
        </p:nvGrpSpPr>
        <p:grpSpPr bwMode="auto">
          <a:xfrm flipV="1">
            <a:off x="565945" y="1932479"/>
            <a:ext cx="2101850" cy="546920"/>
            <a:chOff x="4763053" y="2429435"/>
            <a:chExt cx="2840865" cy="833718"/>
          </a:xfrm>
        </p:grpSpPr>
        <p:sp>
          <p:nvSpPr>
            <p:cNvPr id="9" name="Freeform 8"/>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solidFill>
              <a:schemeClr val="accent1">
                <a:lumMod val="75000"/>
              </a:schemeClr>
            </a:solid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10" name="Pie 9"/>
            <p:cNvSpPr/>
            <p:nvPr/>
          </p:nvSpPr>
          <p:spPr bwMode="gray">
            <a:xfrm>
              <a:off x="4763053" y="3083859"/>
              <a:ext cx="304685" cy="179294"/>
            </a:xfrm>
            <a:prstGeom prst="pie">
              <a:avLst>
                <a:gd name="adj1" fmla="val 5429925"/>
                <a:gd name="adj2" fmla="val 1620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solidFill>
                  <a:schemeClr val="tx1"/>
                </a:solidFill>
              </a:endParaRPr>
            </a:p>
          </p:txBody>
        </p:sp>
      </p:grpSp>
      <p:grpSp>
        <p:nvGrpSpPr>
          <p:cNvPr id="11" name="Group 10"/>
          <p:cNvGrpSpPr>
            <a:grpSpLocks/>
          </p:cNvGrpSpPr>
          <p:nvPr/>
        </p:nvGrpSpPr>
        <p:grpSpPr bwMode="auto">
          <a:xfrm>
            <a:off x="4189592" y="1527664"/>
            <a:ext cx="3220705" cy="3314998"/>
            <a:chOff x="457200" y="1239996"/>
            <a:chExt cx="2177144" cy="2804886"/>
          </a:xfrm>
        </p:grpSpPr>
        <p:sp>
          <p:nvSpPr>
            <p:cNvPr id="12" name="Rectangle 11"/>
            <p:cNvSpPr/>
            <p:nvPr/>
          </p:nvSpPr>
          <p:spPr>
            <a:xfrm>
              <a:off x="457200" y="1239996"/>
              <a:ext cx="2177144" cy="2804886"/>
            </a:xfrm>
            <a:prstGeom prst="rect">
              <a:avLst/>
            </a:prstGeom>
            <a:solidFill>
              <a:schemeClr val="bg1"/>
            </a:solidFill>
            <a:ln>
              <a:solidFill>
                <a:schemeClr val="accent5">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sz="1800" dirty="0" smtClean="0">
                <a:solidFill>
                  <a:schemeClr val="tx1"/>
                </a:solidFill>
              </a:endParaRPr>
            </a:p>
            <a:p>
              <a:pPr algn="ctr">
                <a:defRPr/>
              </a:pPr>
              <a:endParaRPr lang="en-US" sz="1800" dirty="0">
                <a:solidFill>
                  <a:schemeClr val="tx1"/>
                </a:solidFill>
              </a:endParaRPr>
            </a:p>
          </p:txBody>
        </p:sp>
        <p:sp>
          <p:nvSpPr>
            <p:cNvPr id="13" name="Rectangle 12"/>
            <p:cNvSpPr/>
            <p:nvPr/>
          </p:nvSpPr>
          <p:spPr>
            <a:xfrm>
              <a:off x="536316" y="1341008"/>
              <a:ext cx="2018913" cy="2601059"/>
            </a:xfrm>
            <a:prstGeom prst="rect">
              <a:avLst/>
            </a:prstGeom>
            <a:noFill/>
            <a:ln w="19050">
              <a:solidFill>
                <a:schemeClr val="accent5">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grpSp>
      <p:grpSp>
        <p:nvGrpSpPr>
          <p:cNvPr id="14" name="Group 13"/>
          <p:cNvGrpSpPr>
            <a:grpSpLocks/>
          </p:cNvGrpSpPr>
          <p:nvPr/>
        </p:nvGrpSpPr>
        <p:grpSpPr bwMode="auto">
          <a:xfrm flipV="1">
            <a:off x="4077136" y="1963739"/>
            <a:ext cx="2101850" cy="535604"/>
            <a:chOff x="4763053" y="2429435"/>
            <a:chExt cx="2840865" cy="833718"/>
          </a:xfrm>
          <a:solidFill>
            <a:schemeClr val="accent6">
              <a:lumMod val="75000"/>
            </a:schemeClr>
          </a:solidFill>
        </p:grpSpPr>
        <p:sp>
          <p:nvSpPr>
            <p:cNvPr id="15" name="Freeform 14"/>
            <p:cNvSpPr/>
            <p:nvPr/>
          </p:nvSpPr>
          <p:spPr bwMode="gray">
            <a:xfrm>
              <a:off x="4770794" y="2429435"/>
              <a:ext cx="2833124" cy="768967"/>
            </a:xfrm>
            <a:custGeom>
              <a:avLst/>
              <a:gdLst>
                <a:gd name="connsiteX0" fmla="*/ 0 w 1205789"/>
                <a:gd name="connsiteY0" fmla="*/ 0 h 404774"/>
                <a:gd name="connsiteX1" fmla="*/ 1003402 w 1205789"/>
                <a:gd name="connsiteY1" fmla="*/ 0 h 404774"/>
                <a:gd name="connsiteX2" fmla="*/ 1205789 w 1205789"/>
                <a:gd name="connsiteY2" fmla="*/ 202387 h 404774"/>
                <a:gd name="connsiteX3" fmla="*/ 1003402 w 1205789"/>
                <a:gd name="connsiteY3" fmla="*/ 404774 h 404774"/>
                <a:gd name="connsiteX4" fmla="*/ 0 w 1205789"/>
                <a:gd name="connsiteY4" fmla="*/ 404774 h 404774"/>
                <a:gd name="connsiteX5" fmla="*/ 0 w 1205789"/>
                <a:gd name="connsiteY5" fmla="*/ 0 h 404774"/>
                <a:gd name="connsiteX0" fmla="*/ 7314 w 1213103"/>
                <a:gd name="connsiteY0" fmla="*/ 0 h 404774"/>
                <a:gd name="connsiteX1" fmla="*/ 1010716 w 1213103"/>
                <a:gd name="connsiteY1" fmla="*/ 0 h 404774"/>
                <a:gd name="connsiteX2" fmla="*/ 1213103 w 1213103"/>
                <a:gd name="connsiteY2" fmla="*/ 202387 h 404774"/>
                <a:gd name="connsiteX3" fmla="*/ 1010716 w 1213103"/>
                <a:gd name="connsiteY3" fmla="*/ 404774 h 404774"/>
                <a:gd name="connsiteX4" fmla="*/ 7314 w 1213103"/>
                <a:gd name="connsiteY4" fmla="*/ 404774 h 404774"/>
                <a:gd name="connsiteX5" fmla="*/ 0 w 1213103"/>
                <a:gd name="connsiteY5" fmla="*/ 131673 h 404774"/>
                <a:gd name="connsiteX6" fmla="*/ 7314 w 1213103"/>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0 w 1295399"/>
                <a:gd name="connsiteY5" fmla="*/ 99974 h 404774"/>
                <a:gd name="connsiteX6" fmla="*/ 89610 w 1295399"/>
                <a:gd name="connsiteY6" fmla="*/ 0 h 404774"/>
                <a:gd name="connsiteX0" fmla="*/ 89610 w 1295399"/>
                <a:gd name="connsiteY0" fmla="*/ 0 h 404774"/>
                <a:gd name="connsiteX1" fmla="*/ 1093012 w 1295399"/>
                <a:gd name="connsiteY1" fmla="*/ 0 h 404774"/>
                <a:gd name="connsiteX2" fmla="*/ 1295399 w 1295399"/>
                <a:gd name="connsiteY2" fmla="*/ 202387 h 404774"/>
                <a:gd name="connsiteX3" fmla="*/ 1093012 w 1295399"/>
                <a:gd name="connsiteY3" fmla="*/ 404774 h 404774"/>
                <a:gd name="connsiteX4" fmla="*/ 89610 w 1295399"/>
                <a:gd name="connsiteY4" fmla="*/ 404774 h 404774"/>
                <a:gd name="connsiteX5" fmla="*/ 60350 w 1295399"/>
                <a:gd name="connsiteY5" fmla="*/ 299923 h 404774"/>
                <a:gd name="connsiteX6" fmla="*/ 0 w 1295399"/>
                <a:gd name="connsiteY6" fmla="*/ 99974 h 404774"/>
                <a:gd name="connsiteX7" fmla="*/ 89610 w 1295399"/>
                <a:gd name="connsiteY7" fmla="*/ 0 h 4047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104497 w 1310286"/>
                <a:gd name="connsiteY0" fmla="*/ 0 h 480974"/>
                <a:gd name="connsiteX1" fmla="*/ 1107899 w 1310286"/>
                <a:gd name="connsiteY1" fmla="*/ 0 h 480974"/>
                <a:gd name="connsiteX2" fmla="*/ 1310286 w 1310286"/>
                <a:gd name="connsiteY2" fmla="*/ 202387 h 480974"/>
                <a:gd name="connsiteX3" fmla="*/ 1107899 w 1310286"/>
                <a:gd name="connsiteY3" fmla="*/ 404774 h 480974"/>
                <a:gd name="connsiteX4" fmla="*/ 104497 w 1310286"/>
                <a:gd name="connsiteY4" fmla="*/ 404774 h 480974"/>
                <a:gd name="connsiteX5" fmla="*/ 14887 w 1310286"/>
                <a:gd name="connsiteY5" fmla="*/ 480974 h 480974"/>
                <a:gd name="connsiteX6" fmla="*/ 14887 w 1310286"/>
                <a:gd name="connsiteY6" fmla="*/ 99974 h 480974"/>
                <a:gd name="connsiteX7" fmla="*/ 104497 w 1310286"/>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0 h 480974"/>
                <a:gd name="connsiteX1" fmla="*/ 1093012 w 1295399"/>
                <a:gd name="connsiteY1" fmla="*/ 0 h 480974"/>
                <a:gd name="connsiteX2" fmla="*/ 1295399 w 1295399"/>
                <a:gd name="connsiteY2" fmla="*/ 202387 h 480974"/>
                <a:gd name="connsiteX3" fmla="*/ 1093012 w 1295399"/>
                <a:gd name="connsiteY3" fmla="*/ 404774 h 480974"/>
                <a:gd name="connsiteX4" fmla="*/ 89610 w 1295399"/>
                <a:gd name="connsiteY4" fmla="*/ 404774 h 480974"/>
                <a:gd name="connsiteX5" fmla="*/ 0 w 1295399"/>
                <a:gd name="connsiteY5" fmla="*/ 480974 h 480974"/>
                <a:gd name="connsiteX6" fmla="*/ 0 w 1295399"/>
                <a:gd name="connsiteY6" fmla="*/ 99974 h 480974"/>
                <a:gd name="connsiteX7" fmla="*/ 89610 w 1295399"/>
                <a:gd name="connsiteY7" fmla="*/ 0 h 480974"/>
                <a:gd name="connsiteX0" fmla="*/ 89610 w 1295399"/>
                <a:gd name="connsiteY0" fmla="*/ 2367 h 483341"/>
                <a:gd name="connsiteX1" fmla="*/ 1093012 w 1295399"/>
                <a:gd name="connsiteY1" fmla="*/ 2367 h 483341"/>
                <a:gd name="connsiteX2" fmla="*/ 1295399 w 1295399"/>
                <a:gd name="connsiteY2" fmla="*/ 204754 h 483341"/>
                <a:gd name="connsiteX3" fmla="*/ 1093012 w 1295399"/>
                <a:gd name="connsiteY3" fmla="*/ 407141 h 483341"/>
                <a:gd name="connsiteX4" fmla="*/ 89610 w 1295399"/>
                <a:gd name="connsiteY4" fmla="*/ 407141 h 483341"/>
                <a:gd name="connsiteX5" fmla="*/ 0 w 1295399"/>
                <a:gd name="connsiteY5" fmla="*/ 483341 h 483341"/>
                <a:gd name="connsiteX6" fmla="*/ 0 w 1295399"/>
                <a:gd name="connsiteY6" fmla="*/ 102341 h 483341"/>
                <a:gd name="connsiteX7" fmla="*/ 89610 w 1295399"/>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03929 w 1309718"/>
                <a:gd name="connsiteY0" fmla="*/ 2367 h 483341"/>
                <a:gd name="connsiteX1" fmla="*/ 1107331 w 1309718"/>
                <a:gd name="connsiteY1" fmla="*/ 2367 h 483341"/>
                <a:gd name="connsiteX2" fmla="*/ 1309718 w 1309718"/>
                <a:gd name="connsiteY2" fmla="*/ 204754 h 483341"/>
                <a:gd name="connsiteX3" fmla="*/ 1107331 w 1309718"/>
                <a:gd name="connsiteY3" fmla="*/ 407141 h 483341"/>
                <a:gd name="connsiteX4" fmla="*/ 103929 w 1309718"/>
                <a:gd name="connsiteY4" fmla="*/ 407141 h 483341"/>
                <a:gd name="connsiteX5" fmla="*/ 14319 w 1309718"/>
                <a:gd name="connsiteY5" fmla="*/ 483341 h 483341"/>
                <a:gd name="connsiteX6" fmla="*/ 14319 w 1309718"/>
                <a:gd name="connsiteY6" fmla="*/ 102341 h 483341"/>
                <a:gd name="connsiteX7" fmla="*/ 103929 w 1309718"/>
                <a:gd name="connsiteY7" fmla="*/ 2367 h 483341"/>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03929 w 1309718"/>
                <a:gd name="connsiteY4" fmla="*/ 404774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140419 w 1309718"/>
                <a:gd name="connsiteY0" fmla="*/ 2549 h 480974"/>
                <a:gd name="connsiteX1" fmla="*/ 1107331 w 1309718"/>
                <a:gd name="connsiteY1" fmla="*/ 0 h 480974"/>
                <a:gd name="connsiteX2" fmla="*/ 1309718 w 1309718"/>
                <a:gd name="connsiteY2" fmla="*/ 202387 h 480974"/>
                <a:gd name="connsiteX3" fmla="*/ 1107331 w 1309718"/>
                <a:gd name="connsiteY3" fmla="*/ 404774 h 480974"/>
                <a:gd name="connsiteX4" fmla="*/ 137051 w 1309718"/>
                <a:gd name="connsiteY4" fmla="*/ 410439 h 480974"/>
                <a:gd name="connsiteX5" fmla="*/ 14319 w 1309718"/>
                <a:gd name="connsiteY5" fmla="*/ 480974 h 480974"/>
                <a:gd name="connsiteX6" fmla="*/ 14319 w 1309718"/>
                <a:gd name="connsiteY6" fmla="*/ 99974 h 480974"/>
                <a:gd name="connsiteX7" fmla="*/ 140419 w 1309718"/>
                <a:gd name="connsiteY7" fmla="*/ 2549 h 480974"/>
                <a:gd name="connsiteX0" fmla="*/ 94046 w 1309718"/>
                <a:gd name="connsiteY0" fmla="*/ 2367 h 483679"/>
                <a:gd name="connsiteX1" fmla="*/ 1107331 w 1309718"/>
                <a:gd name="connsiteY1" fmla="*/ 2705 h 483679"/>
                <a:gd name="connsiteX2" fmla="*/ 1309718 w 1309718"/>
                <a:gd name="connsiteY2" fmla="*/ 205092 h 483679"/>
                <a:gd name="connsiteX3" fmla="*/ 1107331 w 1309718"/>
                <a:gd name="connsiteY3" fmla="*/ 407479 h 483679"/>
                <a:gd name="connsiteX4" fmla="*/ 137051 w 1309718"/>
                <a:gd name="connsiteY4" fmla="*/ 413144 h 483679"/>
                <a:gd name="connsiteX5" fmla="*/ 14319 w 1309718"/>
                <a:gd name="connsiteY5" fmla="*/ 483679 h 483679"/>
                <a:gd name="connsiteX6" fmla="*/ 14319 w 1309718"/>
                <a:gd name="connsiteY6" fmla="*/ 102679 h 483679"/>
                <a:gd name="connsiteX7" fmla="*/ 94046 w 1309718"/>
                <a:gd name="connsiteY7" fmla="*/ 2367 h 483679"/>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11030 h 492342"/>
                <a:gd name="connsiteX1" fmla="*/ 1107331 w 1309718"/>
                <a:gd name="connsiteY1" fmla="*/ 11368 h 492342"/>
                <a:gd name="connsiteX2" fmla="*/ 1309718 w 1309718"/>
                <a:gd name="connsiteY2" fmla="*/ 213755 h 492342"/>
                <a:gd name="connsiteX3" fmla="*/ 1107331 w 1309718"/>
                <a:gd name="connsiteY3" fmla="*/ 416142 h 492342"/>
                <a:gd name="connsiteX4" fmla="*/ 137051 w 1309718"/>
                <a:gd name="connsiteY4" fmla="*/ 421807 h 492342"/>
                <a:gd name="connsiteX5" fmla="*/ 14319 w 1309718"/>
                <a:gd name="connsiteY5" fmla="*/ 492342 h 492342"/>
                <a:gd name="connsiteX6" fmla="*/ 14319 w 1309718"/>
                <a:gd name="connsiteY6" fmla="*/ 111342 h 492342"/>
                <a:gd name="connsiteX7" fmla="*/ 94046 w 1309718"/>
                <a:gd name="connsiteY7" fmla="*/ 11030 h 49234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94046 w 1309718"/>
                <a:gd name="connsiteY0" fmla="*/ 0 h 481312"/>
                <a:gd name="connsiteX1" fmla="*/ 1107331 w 1309718"/>
                <a:gd name="connsiteY1" fmla="*/ 338 h 481312"/>
                <a:gd name="connsiteX2" fmla="*/ 1309718 w 1309718"/>
                <a:gd name="connsiteY2" fmla="*/ 202725 h 481312"/>
                <a:gd name="connsiteX3" fmla="*/ 1107331 w 1309718"/>
                <a:gd name="connsiteY3" fmla="*/ 405112 h 481312"/>
                <a:gd name="connsiteX4" fmla="*/ 137051 w 1309718"/>
                <a:gd name="connsiteY4" fmla="*/ 410777 h 481312"/>
                <a:gd name="connsiteX5" fmla="*/ 14319 w 1309718"/>
                <a:gd name="connsiteY5" fmla="*/ 481312 h 481312"/>
                <a:gd name="connsiteX6" fmla="*/ 14319 w 1309718"/>
                <a:gd name="connsiteY6" fmla="*/ 100312 h 481312"/>
                <a:gd name="connsiteX7" fmla="*/ 94046 w 1309718"/>
                <a:gd name="connsiteY7" fmla="*/ 0 h 481312"/>
                <a:gd name="connsiteX0" fmla="*/ 81513 w 1297185"/>
                <a:gd name="connsiteY0" fmla="*/ 0 h 481312"/>
                <a:gd name="connsiteX1" fmla="*/ 1094798 w 1297185"/>
                <a:gd name="connsiteY1" fmla="*/ 338 h 481312"/>
                <a:gd name="connsiteX2" fmla="*/ 1297185 w 1297185"/>
                <a:gd name="connsiteY2" fmla="*/ 202725 h 481312"/>
                <a:gd name="connsiteX3" fmla="*/ 1094798 w 1297185"/>
                <a:gd name="connsiteY3" fmla="*/ 405112 h 481312"/>
                <a:gd name="connsiteX4" fmla="*/ 124518 w 1297185"/>
                <a:gd name="connsiteY4" fmla="*/ 410777 h 481312"/>
                <a:gd name="connsiteX5" fmla="*/ 1786 w 1297185"/>
                <a:gd name="connsiteY5" fmla="*/ 481312 h 481312"/>
                <a:gd name="connsiteX6" fmla="*/ 1786 w 1297185"/>
                <a:gd name="connsiteY6" fmla="*/ 100312 h 481312"/>
                <a:gd name="connsiteX7" fmla="*/ 81513 w 1297185"/>
                <a:gd name="connsiteY7" fmla="*/ 0 h 481312"/>
                <a:gd name="connsiteX0" fmla="*/ 79727 w 1295399"/>
                <a:gd name="connsiteY0" fmla="*/ 0 h 481312"/>
                <a:gd name="connsiteX1" fmla="*/ 1093012 w 1295399"/>
                <a:gd name="connsiteY1" fmla="*/ 338 h 481312"/>
                <a:gd name="connsiteX2" fmla="*/ 1295399 w 1295399"/>
                <a:gd name="connsiteY2" fmla="*/ 202725 h 481312"/>
                <a:gd name="connsiteX3" fmla="*/ 1093012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302292"/>
                <a:gd name="connsiteY0" fmla="*/ 0 h 481312"/>
                <a:gd name="connsiteX1" fmla="*/ 1134372 w 1302292"/>
                <a:gd name="connsiteY1" fmla="*/ 1301 h 481312"/>
                <a:gd name="connsiteX2" fmla="*/ 1295399 w 1302292"/>
                <a:gd name="connsiteY2" fmla="*/ 202725 h 481312"/>
                <a:gd name="connsiteX3" fmla="*/ 1093012 w 1302292"/>
                <a:gd name="connsiteY3" fmla="*/ 405112 h 481312"/>
                <a:gd name="connsiteX4" fmla="*/ 122732 w 1302292"/>
                <a:gd name="connsiteY4" fmla="*/ 410777 h 481312"/>
                <a:gd name="connsiteX5" fmla="*/ 0 w 1302292"/>
                <a:gd name="connsiteY5" fmla="*/ 481312 h 481312"/>
                <a:gd name="connsiteX6" fmla="*/ 0 w 1302292"/>
                <a:gd name="connsiteY6" fmla="*/ 100312 h 481312"/>
                <a:gd name="connsiteX7" fmla="*/ 79727 w 1302292"/>
                <a:gd name="connsiteY7" fmla="*/ 0 h 481312"/>
                <a:gd name="connsiteX0" fmla="*/ 79727 w 1295608"/>
                <a:gd name="connsiteY0" fmla="*/ 0 h 481312"/>
                <a:gd name="connsiteX1" fmla="*/ 1134372 w 1295608"/>
                <a:gd name="connsiteY1" fmla="*/ 1301 h 481312"/>
                <a:gd name="connsiteX2" fmla="*/ 1295399 w 1295608"/>
                <a:gd name="connsiteY2" fmla="*/ 202725 h 481312"/>
                <a:gd name="connsiteX3" fmla="*/ 1133118 w 1295608"/>
                <a:gd name="connsiteY3" fmla="*/ 405112 h 481312"/>
                <a:gd name="connsiteX4" fmla="*/ 122732 w 1295608"/>
                <a:gd name="connsiteY4" fmla="*/ 410777 h 481312"/>
                <a:gd name="connsiteX5" fmla="*/ 0 w 1295608"/>
                <a:gd name="connsiteY5" fmla="*/ 481312 h 481312"/>
                <a:gd name="connsiteX6" fmla="*/ 0 w 1295608"/>
                <a:gd name="connsiteY6" fmla="*/ 100312 h 481312"/>
                <a:gd name="connsiteX7" fmla="*/ 79727 w 1295608"/>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33118 w 1295399"/>
                <a:gd name="connsiteY3" fmla="*/ 405112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34372 w 1295399"/>
                <a:gd name="connsiteY1" fmla="*/ 1301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 name="connsiteX0" fmla="*/ 79727 w 1295399"/>
                <a:gd name="connsiteY0" fmla="*/ 0 h 481312"/>
                <a:gd name="connsiteX1" fmla="*/ 1156305 w 1295399"/>
                <a:gd name="connsiteY1" fmla="*/ 6114 h 481312"/>
                <a:gd name="connsiteX2" fmla="*/ 1295399 w 1295399"/>
                <a:gd name="connsiteY2" fmla="*/ 202725 h 481312"/>
                <a:gd name="connsiteX3" fmla="*/ 1165078 w 1295399"/>
                <a:gd name="connsiteY3" fmla="*/ 406074 h 481312"/>
                <a:gd name="connsiteX4" fmla="*/ 122732 w 1295399"/>
                <a:gd name="connsiteY4" fmla="*/ 410777 h 481312"/>
                <a:gd name="connsiteX5" fmla="*/ 0 w 1295399"/>
                <a:gd name="connsiteY5" fmla="*/ 481312 h 481312"/>
                <a:gd name="connsiteX6" fmla="*/ 0 w 1295399"/>
                <a:gd name="connsiteY6" fmla="*/ 100312 h 481312"/>
                <a:gd name="connsiteX7" fmla="*/ 79727 w 1295399"/>
                <a:gd name="connsiteY7" fmla="*/ 0 h 48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399" h="481312">
                  <a:moveTo>
                    <a:pt x="79727" y="0"/>
                  </a:moveTo>
                  <a:lnTo>
                    <a:pt x="1156305" y="6114"/>
                  </a:lnTo>
                  <a:lnTo>
                    <a:pt x="1295399" y="202725"/>
                  </a:lnTo>
                  <a:lnTo>
                    <a:pt x="1165078" y="406074"/>
                  </a:lnTo>
                  <a:lnTo>
                    <a:pt x="122732" y="410777"/>
                  </a:lnTo>
                  <a:cubicBezTo>
                    <a:pt x="78235" y="412895"/>
                    <a:pt x="11453" y="402374"/>
                    <a:pt x="0" y="481312"/>
                  </a:cubicBezTo>
                  <a:lnTo>
                    <a:pt x="0" y="100312"/>
                  </a:lnTo>
                  <a:cubicBezTo>
                    <a:pt x="721" y="14824"/>
                    <a:pt x="31644" y="5334"/>
                    <a:pt x="79727" y="0"/>
                  </a:cubicBezTo>
                  <a:close/>
                </a:path>
              </a:pathLst>
            </a:custGeom>
            <a:grpFill/>
            <a:ln>
              <a:noFill/>
            </a:ln>
            <a:effectLst/>
            <a:scene3d>
              <a:camera prst="orthographicFront">
                <a:rot lat="0" lon="0" rev="0"/>
              </a:camera>
              <a:lightRig rig="threePt" dir="t"/>
            </a:scene3d>
            <a:sp3d prstMaterial="plastic">
              <a:bevelT w="57150" h="57150"/>
            </a:sp3d>
          </p:spPr>
          <p:style>
            <a:lnRef idx="0">
              <a:schemeClr val="accent4"/>
            </a:lnRef>
            <a:fillRef idx="3">
              <a:schemeClr val="accent4"/>
            </a:fillRef>
            <a:effectRef idx="3">
              <a:schemeClr val="accent4"/>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16" name="Pie 15"/>
            <p:cNvSpPr/>
            <p:nvPr/>
          </p:nvSpPr>
          <p:spPr bwMode="gray">
            <a:xfrm>
              <a:off x="4763053" y="3083859"/>
              <a:ext cx="304685" cy="179294"/>
            </a:xfrm>
            <a:prstGeom prst="pie">
              <a:avLst>
                <a:gd name="adj1" fmla="val 5429925"/>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solidFill>
                  <a:schemeClr val="tx1"/>
                </a:solidFill>
              </a:endParaRPr>
            </a:p>
          </p:txBody>
        </p:sp>
      </p:grpSp>
      <p:sp>
        <p:nvSpPr>
          <p:cNvPr id="17" name="Rectangle 16"/>
          <p:cNvSpPr/>
          <p:nvPr/>
        </p:nvSpPr>
        <p:spPr>
          <a:xfrm>
            <a:off x="980453" y="2873011"/>
            <a:ext cx="2446934" cy="1015663"/>
          </a:xfrm>
          <a:prstGeom prst="rect">
            <a:avLst/>
          </a:prstGeom>
        </p:spPr>
        <p:txBody>
          <a:bodyPr wrap="square">
            <a:spAutoFit/>
          </a:bodyPr>
          <a:lstStyle/>
          <a:p>
            <a:pPr algn="just"/>
            <a:r>
              <a:rPr lang="en-US" sz="2000" dirty="0" smtClean="0">
                <a:solidFill>
                  <a:schemeClr val="accent1">
                    <a:lumMod val="50000"/>
                  </a:schemeClr>
                </a:solidFill>
                <a:latin typeface="+mn-lt"/>
                <a:ea typeface="Courier New" panose="02070309020205020404" pitchFamily="49" charset="0"/>
              </a:rPr>
              <a:t>L</a:t>
            </a:r>
            <a:r>
              <a:rPr lang="vi-VN" sz="2000" dirty="0" smtClean="0">
                <a:solidFill>
                  <a:schemeClr val="accent1">
                    <a:lumMod val="50000"/>
                  </a:schemeClr>
                </a:solidFill>
                <a:latin typeface="+mn-lt"/>
                <a:ea typeface="Courier New" panose="02070309020205020404" pitchFamily="49" charset="0"/>
              </a:rPr>
              <a:t>à </a:t>
            </a:r>
            <a:r>
              <a:rPr lang="vi-VN" sz="2000" dirty="0">
                <a:solidFill>
                  <a:schemeClr val="accent1">
                    <a:lumMod val="50000"/>
                  </a:schemeClr>
                </a:solidFill>
                <a:latin typeface="+mn-lt"/>
                <a:ea typeface="Courier New" panose="02070309020205020404" pitchFamily="49" charset="0"/>
              </a:rPr>
              <a:t>những bản ghi, tài liệu chép tay hay sách được in, khắc.</a:t>
            </a:r>
            <a:endParaRPr lang="en-US" sz="2000" dirty="0">
              <a:solidFill>
                <a:schemeClr val="accent1">
                  <a:lumMod val="50000"/>
                </a:schemeClr>
              </a:solidFill>
              <a:latin typeface="+mn-lt"/>
            </a:endParaRPr>
          </a:p>
        </p:txBody>
      </p:sp>
      <p:sp>
        <p:nvSpPr>
          <p:cNvPr id="18" name="Rectangle 17"/>
          <p:cNvSpPr/>
          <p:nvPr/>
        </p:nvSpPr>
        <p:spPr>
          <a:xfrm>
            <a:off x="4356045" y="2618726"/>
            <a:ext cx="2887798" cy="1938992"/>
          </a:xfrm>
          <a:prstGeom prst="rect">
            <a:avLst/>
          </a:prstGeom>
        </p:spPr>
        <p:txBody>
          <a:bodyPr wrap="square">
            <a:spAutoFit/>
          </a:bodyPr>
          <a:lstStyle/>
          <a:p>
            <a:pPr algn="just"/>
            <a:r>
              <a:rPr lang="en-US" sz="2000" dirty="0" smtClean="0">
                <a:latin typeface="+mn-lt"/>
                <a:ea typeface="Courier New" panose="02070309020205020404" pitchFamily="49" charset="0"/>
              </a:rPr>
              <a:t>Cho </a:t>
            </a:r>
            <a:r>
              <a:rPr lang="vi-VN" sz="2000" dirty="0" smtClean="0">
                <a:latin typeface="+mn-lt"/>
                <a:ea typeface="Courier New" panose="02070309020205020404" pitchFamily="49" charset="0"/>
              </a:rPr>
              <a:t>ta </a:t>
            </a:r>
            <a:r>
              <a:rPr lang="vi-VN" sz="2000" dirty="0">
                <a:latin typeface="+mn-lt"/>
                <a:ea typeface="Courier New" panose="02070309020205020404" pitchFamily="49" charset="0"/>
              </a:rPr>
              <a:t>biết tương đối đẩy đủ về các mặt đời sổng trong quá khứ của con người</a:t>
            </a:r>
            <a:r>
              <a:rPr lang="vi-VN" sz="2000" dirty="0" smtClean="0">
                <a:latin typeface="+mn-lt"/>
                <a:ea typeface="Courier New" panose="02070309020205020404" pitchFamily="49" charset="0"/>
              </a:rPr>
              <a:t>.</a:t>
            </a:r>
            <a:r>
              <a:rPr lang="en-US" sz="2000" dirty="0" smtClean="0">
                <a:latin typeface="+mn-lt"/>
                <a:ea typeface="Courier New" panose="02070309020205020404" pitchFamily="49" charset="0"/>
              </a:rPr>
              <a:t> Tuy nhiên, thường mang ý thức chủ quan của tác giả.</a:t>
            </a:r>
            <a:endParaRPr lang="en-US" sz="2000" dirty="0">
              <a:latin typeface="+mn-lt"/>
            </a:endParaRPr>
          </a:p>
        </p:txBody>
      </p:sp>
      <p:grpSp>
        <p:nvGrpSpPr>
          <p:cNvPr id="19" name="Google Shape;533;p40"/>
          <p:cNvGrpSpPr/>
          <p:nvPr/>
        </p:nvGrpSpPr>
        <p:grpSpPr>
          <a:xfrm>
            <a:off x="569308" y="695190"/>
            <a:ext cx="411145" cy="379956"/>
            <a:chOff x="1923675" y="1633650"/>
            <a:chExt cx="436002" cy="435975"/>
          </a:xfrm>
        </p:grpSpPr>
        <p:sp>
          <p:nvSpPr>
            <p:cNvPr id="20"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0412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21"/>
          <p:cNvSpPr txBox="1">
            <a:spLocks noGrp="1"/>
          </p:cNvSpPr>
          <p:nvPr>
            <p:ph type="title"/>
          </p:nvPr>
        </p:nvSpPr>
        <p:spPr>
          <a:xfrm>
            <a:off x="424149" y="586975"/>
            <a:ext cx="6214426" cy="620033"/>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b="1" dirty="0" smtClean="0">
                <a:latin typeface="+mj-lt"/>
              </a:rPr>
              <a:t>Mở rộng</a:t>
            </a:r>
            <a:endParaRPr sz="2800" b="1" dirty="0">
              <a:latin typeface="+mj-lt"/>
            </a:endParaRPr>
          </a:p>
        </p:txBody>
      </p:sp>
      <p:sp>
        <p:nvSpPr>
          <p:cNvPr id="701" name="Google Shape;701;p2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15</a:t>
            </a:fld>
            <a:endParaRPr/>
          </a:p>
        </p:txBody>
      </p:sp>
      <p:sp>
        <p:nvSpPr>
          <p:cNvPr id="5" name="Rectangle 4"/>
          <p:cNvSpPr/>
          <p:nvPr/>
        </p:nvSpPr>
        <p:spPr>
          <a:xfrm>
            <a:off x="270530" y="1370656"/>
            <a:ext cx="6781323" cy="3080330"/>
          </a:xfrm>
          <a:prstGeom prst="rect">
            <a:avLst/>
          </a:prstGeom>
        </p:spPr>
        <p:txBody>
          <a:bodyPr wrap="square">
            <a:spAutoFit/>
          </a:bodyPr>
          <a:lstStyle/>
          <a:p>
            <a:pPr marL="342900" indent="-342900" algn="just">
              <a:lnSpc>
                <a:spcPts val="2500"/>
              </a:lnSpc>
              <a:spcBef>
                <a:spcPts val="200"/>
              </a:spcBef>
              <a:spcAft>
                <a:spcPts val="200"/>
              </a:spcAft>
              <a:buFont typeface="Wingdings" panose="05000000000000000000" pitchFamily="2" charset="2"/>
              <a:buChar char="§"/>
            </a:pPr>
            <a:r>
              <a:rPr lang="vi-VN" sz="2000" dirty="0">
                <a:solidFill>
                  <a:schemeClr val="accent1">
                    <a:lumMod val="50000"/>
                  </a:schemeClr>
                </a:solidFill>
                <a:latin typeface="+mn-lt"/>
                <a:ea typeface="Courier New" panose="02070309020205020404" pitchFamily="49" charset="0"/>
              </a:rPr>
              <a:t>Tư liệu chữ viết </a:t>
            </a:r>
            <a:r>
              <a:rPr lang="vi-VN" sz="2000" dirty="0" smtClean="0">
                <a:solidFill>
                  <a:schemeClr val="accent1">
                    <a:lumMod val="50000"/>
                  </a:schemeClr>
                </a:solidFill>
                <a:latin typeface="+mn-lt"/>
                <a:ea typeface="Courier New" panose="02070309020205020404" pitchFamily="49" charset="0"/>
              </a:rPr>
              <a:t>phong </a:t>
            </a:r>
            <a:r>
              <a:rPr lang="vi-VN" sz="2000" dirty="0">
                <a:solidFill>
                  <a:schemeClr val="accent1">
                    <a:lumMod val="50000"/>
                  </a:schemeClr>
                </a:solidFill>
                <a:latin typeface="+mn-lt"/>
                <a:ea typeface="Courier New" panose="02070309020205020404" pitchFamily="49" charset="0"/>
              </a:rPr>
              <a:t>phú và đa </a:t>
            </a:r>
            <a:r>
              <a:rPr lang="vi-VN" sz="2000" dirty="0" smtClean="0">
                <a:solidFill>
                  <a:schemeClr val="accent1">
                    <a:lumMod val="50000"/>
                  </a:schemeClr>
                </a:solidFill>
                <a:latin typeface="+mn-lt"/>
                <a:ea typeface="Courier New" panose="02070309020205020404" pitchFamily="49" charset="0"/>
              </a:rPr>
              <a:t>dạng</a:t>
            </a:r>
            <a:r>
              <a:rPr lang="en-US" sz="2000" dirty="0" smtClean="0">
                <a:solidFill>
                  <a:schemeClr val="accent1">
                    <a:lumMod val="50000"/>
                  </a:schemeClr>
                </a:solidFill>
                <a:latin typeface="+mn-lt"/>
                <a:ea typeface="Courier New" panose="02070309020205020404" pitchFamily="49" charset="0"/>
              </a:rPr>
              <a:t>: được viết </a:t>
            </a:r>
            <a:r>
              <a:rPr lang="vi-VN" sz="2000" dirty="0" smtClean="0">
                <a:solidFill>
                  <a:schemeClr val="accent1">
                    <a:lumMod val="50000"/>
                  </a:schemeClr>
                </a:solidFill>
                <a:latin typeface="+mn-lt"/>
                <a:ea typeface="Courier New" panose="02070309020205020404" pitchFamily="49" charset="0"/>
              </a:rPr>
              <a:t>trên </a:t>
            </a:r>
            <a:r>
              <a:rPr lang="vi-VN" sz="2000" dirty="0">
                <a:solidFill>
                  <a:schemeClr val="accent1">
                    <a:lumMod val="50000"/>
                  </a:schemeClr>
                </a:solidFill>
                <a:latin typeface="+mn-lt"/>
                <a:ea typeface="Courier New" panose="02070309020205020404" pitchFamily="49" charset="0"/>
              </a:rPr>
              <a:t>xương </a:t>
            </a:r>
            <a:r>
              <a:rPr lang="vi-VN" sz="2000" dirty="0" smtClean="0">
                <a:solidFill>
                  <a:schemeClr val="accent1">
                    <a:lumMod val="50000"/>
                  </a:schemeClr>
                </a:solidFill>
                <a:latin typeface="+mn-lt"/>
                <a:ea typeface="Courier New" panose="02070309020205020404" pitchFamily="49" charset="0"/>
              </a:rPr>
              <a:t>t</a:t>
            </a:r>
            <a:r>
              <a:rPr lang="en-US" sz="2000" dirty="0" smtClean="0">
                <a:solidFill>
                  <a:schemeClr val="accent1">
                    <a:lumMod val="50000"/>
                  </a:schemeClr>
                </a:solidFill>
                <a:latin typeface="+mn-lt"/>
                <a:ea typeface="Courier New" panose="02070309020205020404" pitchFamily="49" charset="0"/>
              </a:rPr>
              <a:t>h</a:t>
            </a:r>
            <a:r>
              <a:rPr lang="vi-VN" sz="2000" dirty="0" smtClean="0">
                <a:solidFill>
                  <a:schemeClr val="accent1">
                    <a:lumMod val="50000"/>
                  </a:schemeClr>
                </a:solidFill>
                <a:latin typeface="+mn-lt"/>
                <a:ea typeface="Courier New" panose="02070309020205020404" pitchFamily="49" charset="0"/>
              </a:rPr>
              <a:t>ú</a:t>
            </a:r>
            <a:r>
              <a:rPr lang="vi-VN" sz="2000" dirty="0">
                <a:solidFill>
                  <a:schemeClr val="accent1">
                    <a:lumMod val="50000"/>
                  </a:schemeClr>
                </a:solidFill>
                <a:latin typeface="+mn-lt"/>
                <a:ea typeface="Courier New" panose="02070309020205020404" pitchFamily="49" charset="0"/>
              </a:rPr>
              <a:t>, mai rùa, vỏ cây, </a:t>
            </a:r>
            <a:r>
              <a:rPr lang="vi-VN" sz="2000" dirty="0" smtClean="0">
                <a:solidFill>
                  <a:schemeClr val="accent1">
                    <a:lumMod val="50000"/>
                  </a:schemeClr>
                </a:solidFill>
                <a:latin typeface="+mn-lt"/>
                <a:ea typeface="Courier New" panose="02070309020205020404" pitchFamily="49" charset="0"/>
              </a:rPr>
              <a:t>đất </a:t>
            </a:r>
            <a:r>
              <a:rPr lang="vi-VN" sz="2000" dirty="0">
                <a:solidFill>
                  <a:schemeClr val="accent1">
                    <a:lumMod val="50000"/>
                  </a:schemeClr>
                </a:solidFill>
                <a:latin typeface="+mn-lt"/>
                <a:ea typeface="Courier New" panose="02070309020205020404" pitchFamily="49" charset="0"/>
              </a:rPr>
              <a:t>sét, vải, da thú, khắc trên đá, </a:t>
            </a:r>
            <a:r>
              <a:rPr lang="vi-VN" sz="2000" dirty="0" smtClean="0">
                <a:solidFill>
                  <a:schemeClr val="accent1">
                    <a:lumMod val="50000"/>
                  </a:schemeClr>
                </a:solidFill>
                <a:latin typeface="+mn-lt"/>
                <a:ea typeface="Courier New" panose="02070309020205020404" pitchFamily="49" charset="0"/>
              </a:rPr>
              <a:t>mảnh đổng</a:t>
            </a:r>
            <a:r>
              <a:rPr lang="en-US" sz="2000" dirty="0" smtClean="0">
                <a:solidFill>
                  <a:schemeClr val="accent1">
                    <a:lumMod val="50000"/>
                  </a:schemeClr>
                </a:solidFill>
                <a:latin typeface="+mn-lt"/>
                <a:ea typeface="Courier New" panose="02070309020205020404" pitchFamily="49" charset="0"/>
              </a:rPr>
              <a:t>, </a:t>
            </a:r>
            <a:r>
              <a:rPr lang="vi-VN" sz="2000" dirty="0" smtClean="0">
                <a:solidFill>
                  <a:schemeClr val="accent1">
                    <a:lumMod val="50000"/>
                  </a:schemeClr>
                </a:solidFill>
                <a:latin typeface="+mn-lt"/>
                <a:ea typeface="Courier New" panose="02070309020205020404" pitchFamily="49" charset="0"/>
              </a:rPr>
              <a:t>chuông đ</a:t>
            </a:r>
            <a:r>
              <a:rPr lang="en-US" sz="2000" dirty="0" smtClean="0">
                <a:solidFill>
                  <a:schemeClr val="accent1">
                    <a:lumMod val="50000"/>
                  </a:schemeClr>
                </a:solidFill>
                <a:latin typeface="+mn-lt"/>
                <a:ea typeface="Courier New" panose="02070309020205020404" pitchFamily="49" charset="0"/>
              </a:rPr>
              <a:t>ồ</a:t>
            </a:r>
            <a:r>
              <a:rPr lang="vi-VN" sz="2000" dirty="0" smtClean="0">
                <a:solidFill>
                  <a:schemeClr val="accent1">
                    <a:lumMod val="50000"/>
                  </a:schemeClr>
                </a:solidFill>
                <a:latin typeface="+mn-lt"/>
                <a:ea typeface="Courier New" panose="02070309020205020404" pitchFamily="49" charset="0"/>
              </a:rPr>
              <a:t>ng,</a:t>
            </a:r>
            <a:r>
              <a:rPr lang="en-US" sz="2000" dirty="0" smtClean="0">
                <a:solidFill>
                  <a:schemeClr val="accent1">
                    <a:lumMod val="50000"/>
                  </a:schemeClr>
                </a:solidFill>
                <a:latin typeface="+mn-lt"/>
                <a:ea typeface="Courier New" panose="02070309020205020404" pitchFamily="49" charset="0"/>
              </a:rPr>
              <a:t> giấy. </a:t>
            </a:r>
          </a:p>
          <a:p>
            <a:pPr marL="342900" indent="-342900" algn="just">
              <a:lnSpc>
                <a:spcPts val="2500"/>
              </a:lnSpc>
              <a:spcBef>
                <a:spcPts val="200"/>
              </a:spcBef>
              <a:spcAft>
                <a:spcPts val="200"/>
              </a:spcAft>
              <a:buFont typeface="Wingdings" panose="05000000000000000000" pitchFamily="2" charset="2"/>
              <a:buChar char="§"/>
            </a:pPr>
            <a:r>
              <a:rPr lang="en-US" sz="2000" dirty="0" smtClean="0">
                <a:solidFill>
                  <a:schemeClr val="accent1">
                    <a:lumMod val="50000"/>
                  </a:schemeClr>
                </a:solidFill>
                <a:latin typeface="+mn-lt"/>
              </a:rPr>
              <a:t>T</a:t>
            </a:r>
            <a:r>
              <a:rPr lang="vi-VN" sz="2000" dirty="0" smtClean="0">
                <a:solidFill>
                  <a:schemeClr val="accent1">
                    <a:lumMod val="50000"/>
                  </a:schemeClr>
                </a:solidFill>
                <a:latin typeface="+mn-lt"/>
              </a:rPr>
              <a:t>hể </a:t>
            </a:r>
            <a:r>
              <a:rPr lang="vi-VN" sz="2000" dirty="0">
                <a:solidFill>
                  <a:schemeClr val="accent1">
                    <a:lumMod val="50000"/>
                  </a:schemeClr>
                </a:solidFill>
                <a:latin typeface="+mn-lt"/>
              </a:rPr>
              <a:t>hiện </a:t>
            </a:r>
            <a:r>
              <a:rPr lang="vi-VN" sz="2000" dirty="0" smtClean="0">
                <a:solidFill>
                  <a:schemeClr val="accent1">
                    <a:lumMod val="50000"/>
                  </a:schemeClr>
                </a:solidFill>
                <a:latin typeface="+mn-lt"/>
              </a:rPr>
              <a:t>rõ </a:t>
            </a:r>
            <a:r>
              <a:rPr lang="vi-VN" sz="2000" dirty="0">
                <a:solidFill>
                  <a:schemeClr val="accent1">
                    <a:lumMod val="50000"/>
                  </a:schemeClr>
                </a:solidFill>
                <a:latin typeface="+mn-lt"/>
              </a:rPr>
              <a:t>ràng quan điểm của người </a:t>
            </a:r>
            <a:r>
              <a:rPr lang="vi-VN" sz="2000" dirty="0" smtClean="0">
                <a:solidFill>
                  <a:schemeClr val="accent1">
                    <a:lumMod val="50000"/>
                  </a:schemeClr>
                </a:solidFill>
                <a:latin typeface="+mn-lt"/>
              </a:rPr>
              <a:t>viết</a:t>
            </a:r>
            <a:r>
              <a:rPr lang="en-US" sz="2000" dirty="0" smtClean="0">
                <a:solidFill>
                  <a:schemeClr val="accent1">
                    <a:lumMod val="50000"/>
                  </a:schemeClr>
                </a:solidFill>
                <a:latin typeface="+mn-lt"/>
              </a:rPr>
              <a:t>. Có thể l</a:t>
            </a:r>
            <a:r>
              <a:rPr lang="vi-VN" sz="2000" dirty="0" smtClean="0">
                <a:solidFill>
                  <a:schemeClr val="accent1">
                    <a:lumMod val="50000"/>
                  </a:schemeClr>
                </a:solidFill>
                <a:latin typeface="+mn-lt"/>
              </a:rPr>
              <a:t>àm </a:t>
            </a:r>
            <a:r>
              <a:rPr lang="vi-VN" sz="2000" dirty="0">
                <a:solidFill>
                  <a:schemeClr val="accent1">
                    <a:lumMod val="50000"/>
                  </a:schemeClr>
                </a:solidFill>
                <a:latin typeface="+mn-lt"/>
              </a:rPr>
              <a:t>mất đi tính trung thực khách quan khi phản ánh hiện thực lịch sử</a:t>
            </a:r>
            <a:r>
              <a:rPr lang="vi-VN" sz="2000" dirty="0" smtClean="0">
                <a:solidFill>
                  <a:schemeClr val="accent1">
                    <a:lumMod val="50000"/>
                  </a:schemeClr>
                </a:solidFill>
                <a:latin typeface="+mn-lt"/>
              </a:rPr>
              <a:t>.</a:t>
            </a:r>
            <a:r>
              <a:rPr lang="vi-VN" sz="2000" dirty="0">
                <a:solidFill>
                  <a:schemeClr val="accent1">
                    <a:lumMod val="50000"/>
                  </a:schemeClr>
                </a:solidFill>
                <a:latin typeface="+mn-lt"/>
              </a:rPr>
              <a:t> </a:t>
            </a:r>
            <a:endParaRPr lang="en-US" sz="2000" dirty="0" smtClean="0">
              <a:solidFill>
                <a:schemeClr val="accent1">
                  <a:lumMod val="50000"/>
                </a:schemeClr>
              </a:solidFill>
              <a:latin typeface="+mn-lt"/>
            </a:endParaRPr>
          </a:p>
          <a:p>
            <a:pPr marL="342900" indent="-342900" algn="just">
              <a:lnSpc>
                <a:spcPts val="2500"/>
              </a:lnSpc>
              <a:spcBef>
                <a:spcPts val="200"/>
              </a:spcBef>
              <a:spcAft>
                <a:spcPts val="200"/>
              </a:spcAft>
              <a:buFont typeface="Wingdings" panose="05000000000000000000" pitchFamily="2" charset="2"/>
              <a:buChar char="§"/>
            </a:pPr>
            <a:r>
              <a:rPr lang="en-US" sz="2000" dirty="0" smtClean="0">
                <a:solidFill>
                  <a:schemeClr val="accent1">
                    <a:lumMod val="50000"/>
                  </a:schemeClr>
                </a:solidFill>
                <a:latin typeface="+mn-lt"/>
              </a:rPr>
              <a:t>K</a:t>
            </a:r>
            <a:r>
              <a:rPr lang="vi-VN" sz="2000" dirty="0" smtClean="0">
                <a:solidFill>
                  <a:schemeClr val="accent1">
                    <a:lumMod val="50000"/>
                  </a:schemeClr>
                </a:solidFill>
                <a:latin typeface="+mn-lt"/>
              </a:rPr>
              <a:t>hi </a:t>
            </a:r>
            <a:r>
              <a:rPr lang="vi-VN" sz="2000" dirty="0">
                <a:solidFill>
                  <a:schemeClr val="accent1">
                    <a:lumMod val="50000"/>
                  </a:schemeClr>
                </a:solidFill>
                <a:latin typeface="+mn-lt"/>
              </a:rPr>
              <a:t>sử dụng các tư liệu chữ viết phải rất thận trọng, phải biết phê phán, xác minh tư liệu để tìm ra hiện thực lịch sử khách quan trong đó.</a:t>
            </a:r>
            <a:endParaRPr lang="en-US" sz="2000" dirty="0">
              <a:solidFill>
                <a:schemeClr val="accent1">
                  <a:lumMod val="50000"/>
                </a:schemeClr>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97"/>
                                        </p:tgtEl>
                                        <p:attrNameLst>
                                          <p:attrName>style.visibility</p:attrName>
                                        </p:attrNameLst>
                                      </p:cBhvr>
                                      <p:to>
                                        <p:strVal val="visible"/>
                                      </p:to>
                                    </p:set>
                                    <p:animEffect transition="in" filter="barn(inVertical)">
                                      <p:cBhvr>
                                        <p:cTn id="7" dur="500"/>
                                        <p:tgtEl>
                                          <p:spTgt spid="69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circle(in)">
                                      <p:cBhvr>
                                        <p:cTn id="15" dur="2000"/>
                                        <p:tgtEl>
                                          <p:spTgt spid="5">
                                            <p:txEl>
                                              <p:pRg st="1" end="1"/>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circle(in)">
                                      <p:cBhvr>
                                        <p:cTn id="18"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40299"/>
            <a:ext cx="9143999" cy="552079"/>
          </a:xfrm>
        </p:spPr>
        <p:txBody>
          <a:bodyPr/>
          <a:lstStyle/>
          <a:p>
            <a:pPr algn="ctr"/>
            <a:r>
              <a:rPr lang="en-US" sz="2400" b="1" dirty="0" smtClean="0">
                <a:latin typeface="+mj-lt"/>
              </a:rPr>
              <a:t>Một số ví dụ về tư liệu chữ viết</a:t>
            </a:r>
            <a:endParaRPr lang="en-US" sz="2400" b="1" dirty="0">
              <a:latin typeface="+mj-lt"/>
            </a:endParaRPr>
          </a:p>
        </p:txBody>
      </p:sp>
      <p:pic>
        <p:nvPicPr>
          <p:cNvPr id="4" name="Picture 3"/>
          <p:cNvPicPr>
            <a:picLocks noChangeAspect="1"/>
          </p:cNvPicPr>
          <p:nvPr/>
        </p:nvPicPr>
        <p:blipFill>
          <a:blip r:embed="rId2"/>
          <a:stretch>
            <a:fillRect/>
          </a:stretch>
        </p:blipFill>
        <p:spPr>
          <a:xfrm>
            <a:off x="539550" y="1325338"/>
            <a:ext cx="3599078" cy="2938073"/>
          </a:xfrm>
          <a:prstGeom prst="rect">
            <a:avLst/>
          </a:prstGeom>
        </p:spPr>
      </p:pic>
      <p:sp>
        <p:nvSpPr>
          <p:cNvPr id="5" name="Rectangle 4"/>
          <p:cNvSpPr/>
          <p:nvPr/>
        </p:nvSpPr>
        <p:spPr>
          <a:xfrm>
            <a:off x="539550" y="4323703"/>
            <a:ext cx="3599078" cy="584775"/>
          </a:xfrm>
          <a:prstGeom prst="rect">
            <a:avLst/>
          </a:prstGeom>
        </p:spPr>
        <p:txBody>
          <a:bodyPr wrap="square">
            <a:spAutoFit/>
          </a:bodyPr>
          <a:lstStyle/>
          <a:p>
            <a:pPr algn="ctr"/>
            <a:r>
              <a:rPr lang="en-US" sz="1600" b="1" dirty="0">
                <a:solidFill>
                  <a:schemeClr val="accent1">
                    <a:lumMod val="50000"/>
                  </a:schemeClr>
                </a:solidFill>
                <a:cs typeface="Times New Roman" panose="02020603050405020304" pitchFamily="18" charset="0"/>
              </a:rPr>
              <a:t>Cuốn Đại Việt Sử kí toàn thư (bản in Nội các quan bản, 1697)</a:t>
            </a:r>
          </a:p>
        </p:txBody>
      </p:sp>
      <p:pic>
        <p:nvPicPr>
          <p:cNvPr id="6" name="Picture 5"/>
          <p:cNvPicPr>
            <a:picLocks noChangeAspect="1"/>
          </p:cNvPicPr>
          <p:nvPr/>
        </p:nvPicPr>
        <p:blipFill>
          <a:blip r:embed="rId3"/>
          <a:stretch>
            <a:fillRect/>
          </a:stretch>
        </p:blipFill>
        <p:spPr>
          <a:xfrm>
            <a:off x="4507938" y="1325338"/>
            <a:ext cx="3707919" cy="2998365"/>
          </a:xfrm>
          <a:prstGeom prst="rect">
            <a:avLst/>
          </a:prstGeom>
        </p:spPr>
      </p:pic>
      <p:sp>
        <p:nvSpPr>
          <p:cNvPr id="7" name="Rectangle 6"/>
          <p:cNvSpPr/>
          <p:nvPr/>
        </p:nvSpPr>
        <p:spPr>
          <a:xfrm>
            <a:off x="4507938" y="4323702"/>
            <a:ext cx="3707919" cy="584775"/>
          </a:xfrm>
          <a:prstGeom prst="rect">
            <a:avLst/>
          </a:prstGeom>
        </p:spPr>
        <p:txBody>
          <a:bodyPr wrap="square">
            <a:spAutoFit/>
          </a:bodyPr>
          <a:lstStyle/>
          <a:p>
            <a:pPr algn="ctr"/>
            <a:r>
              <a:rPr lang="en-US" sz="1600" b="1" dirty="0">
                <a:solidFill>
                  <a:schemeClr val="accent1">
                    <a:lumMod val="50000"/>
                  </a:schemeClr>
                </a:solidFill>
                <a:cs typeface="Times New Roman" panose="02020603050405020304" pitchFamily="18" charset="0"/>
              </a:rPr>
              <a:t>Sắc lệnh của Chủ tịch </a:t>
            </a:r>
            <a:endParaRPr lang="en-US" sz="1600" b="1" dirty="0" smtClean="0">
              <a:solidFill>
                <a:schemeClr val="accent1">
                  <a:lumMod val="50000"/>
                </a:schemeClr>
              </a:solidFill>
              <a:cs typeface="Times New Roman" panose="02020603050405020304" pitchFamily="18" charset="0"/>
            </a:endParaRPr>
          </a:p>
          <a:p>
            <a:pPr algn="ctr"/>
            <a:r>
              <a:rPr lang="en-US" sz="1600" b="1" dirty="0" smtClean="0">
                <a:solidFill>
                  <a:schemeClr val="accent1">
                    <a:lumMod val="50000"/>
                  </a:schemeClr>
                </a:solidFill>
                <a:cs typeface="Times New Roman" panose="02020603050405020304" pitchFamily="18" charset="0"/>
              </a:rPr>
              <a:t>Chính </a:t>
            </a:r>
            <a:r>
              <a:rPr lang="en-US" sz="1600" b="1" dirty="0">
                <a:solidFill>
                  <a:schemeClr val="accent1">
                    <a:lumMod val="50000"/>
                  </a:schemeClr>
                </a:solidFill>
                <a:cs typeface="Times New Roman" panose="02020603050405020304" pitchFamily="18" charset="0"/>
              </a:rPr>
              <a:t>phủ Việt Nam </a:t>
            </a:r>
            <a:r>
              <a:rPr lang="en-US" sz="1600" b="1" dirty="0" smtClean="0">
                <a:solidFill>
                  <a:schemeClr val="accent1">
                    <a:lumMod val="50000"/>
                  </a:schemeClr>
                </a:solidFill>
                <a:cs typeface="Times New Roman" panose="02020603050405020304" pitchFamily="18" charset="0"/>
              </a:rPr>
              <a:t>DCCH</a:t>
            </a:r>
            <a:endParaRPr lang="en-US" sz="1600" b="1" dirty="0">
              <a:solidFill>
                <a:schemeClr val="accent1">
                  <a:lumMod val="50000"/>
                </a:schemeClr>
              </a:solidFill>
              <a:cs typeface="Times New Roman" panose="02020603050405020304" pitchFamily="18" charset="0"/>
            </a:endParaRPr>
          </a:p>
        </p:txBody>
      </p:sp>
    </p:spTree>
    <p:extLst>
      <p:ext uri="{BB962C8B-B14F-4D97-AF65-F5344CB8AC3E}">
        <p14:creationId xmlns:p14="http://schemas.microsoft.com/office/powerpoint/2010/main" val="40411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17</a:t>
            </a:fld>
            <a:endParaRPr lang="en"/>
          </a:p>
        </p:txBody>
      </p:sp>
      <p:sp>
        <p:nvSpPr>
          <p:cNvPr id="3" name="Rectangle 2"/>
          <p:cNvSpPr/>
          <p:nvPr/>
        </p:nvSpPr>
        <p:spPr>
          <a:xfrm>
            <a:off x="532940" y="530540"/>
            <a:ext cx="2337499" cy="430887"/>
          </a:xfrm>
          <a:prstGeom prst="rect">
            <a:avLst/>
          </a:prstGeom>
        </p:spPr>
        <p:txBody>
          <a:bodyPr wrap="none">
            <a:spAutoFit/>
          </a:bodyPr>
          <a:lstStyle/>
          <a:p>
            <a:r>
              <a:rPr lang="en" sz="2200" b="1" dirty="0" smtClean="0">
                <a:solidFill>
                  <a:schemeClr val="accent1">
                    <a:lumMod val="50000"/>
                  </a:schemeClr>
                </a:solidFill>
              </a:rPr>
              <a:t>Quan sát Hình 4</a:t>
            </a:r>
            <a:endParaRPr lang="en-US" sz="2200" dirty="0">
              <a:solidFill>
                <a:schemeClr val="accent1">
                  <a:lumMod val="50000"/>
                </a:schemeClr>
              </a:solidFill>
            </a:endParaRPr>
          </a:p>
        </p:txBody>
      </p:sp>
      <p:pic>
        <p:nvPicPr>
          <p:cNvPr id="5" name="Picture 4"/>
          <p:cNvPicPr>
            <a:picLocks noChangeAspect="1"/>
          </p:cNvPicPr>
          <p:nvPr/>
        </p:nvPicPr>
        <p:blipFill>
          <a:blip r:embed="rId2"/>
          <a:stretch>
            <a:fillRect/>
          </a:stretch>
        </p:blipFill>
        <p:spPr>
          <a:xfrm>
            <a:off x="5287061" y="1185488"/>
            <a:ext cx="3772662" cy="2911023"/>
          </a:xfrm>
          <a:prstGeom prst="rect">
            <a:avLst/>
          </a:prstGeom>
        </p:spPr>
      </p:pic>
      <p:sp>
        <p:nvSpPr>
          <p:cNvPr id="6" name="Rectangle 5"/>
          <p:cNvSpPr/>
          <p:nvPr/>
        </p:nvSpPr>
        <p:spPr>
          <a:xfrm>
            <a:off x="401266" y="1185489"/>
            <a:ext cx="4573070" cy="2973122"/>
          </a:xfrm>
          <a:prstGeom prst="rect">
            <a:avLst/>
          </a:prstGeom>
        </p:spPr>
        <p:txBody>
          <a:bodyPr wrap="square">
            <a:spAutoFit/>
          </a:bodyPr>
          <a:lstStyle/>
          <a:p>
            <a:pPr marL="342900" lvl="0" indent="-342900" algn="just">
              <a:lnSpc>
                <a:spcPct val="117000"/>
              </a:lnSpc>
              <a:buSzPts val="1200"/>
              <a:buFont typeface="Wingdings" panose="05000000000000000000" pitchFamily="2" charset="2"/>
              <a:buChar char="§"/>
              <a:tabLst>
                <a:tab pos="442595" algn="l"/>
              </a:tabLst>
            </a:pPr>
            <a:r>
              <a:rPr lang="en-US" sz="2000" dirty="0" smtClean="0">
                <a:solidFill>
                  <a:srgbClr val="002060"/>
                </a:solidFill>
                <a:latin typeface="+mn-lt"/>
                <a:ea typeface="Times New Roman" panose="02020603050405020304" pitchFamily="18" charset="0"/>
                <a:cs typeface="Times New Roman" panose="02020603050405020304" pitchFamily="18" charset="0"/>
              </a:rPr>
              <a:t>Đây </a:t>
            </a:r>
            <a:r>
              <a:rPr lang="vi-VN" sz="2000" dirty="0" smtClean="0">
                <a:solidFill>
                  <a:srgbClr val="002060"/>
                </a:solidFill>
                <a:latin typeface="+mn-lt"/>
                <a:ea typeface="Times New Roman" panose="02020603050405020304" pitchFamily="18" charset="0"/>
                <a:cs typeface="Times New Roman" panose="02020603050405020304" pitchFamily="18" charset="0"/>
              </a:rPr>
              <a:t>là </a:t>
            </a:r>
            <a:r>
              <a:rPr lang="vi-VN" sz="2000" dirty="0">
                <a:solidFill>
                  <a:srgbClr val="002060"/>
                </a:solidFill>
                <a:latin typeface="+mn-lt"/>
                <a:ea typeface="Times New Roman" panose="02020603050405020304" pitchFamily="18" charset="0"/>
                <a:cs typeface="Times New Roman" panose="02020603050405020304" pitchFamily="18" charset="0"/>
              </a:rPr>
              <a:t>những bia đá ghi tên, tuổi, năm thi đỗ của những người đỗ Tiến sĩ trong các khoa thi từ thời Lê sơ đến thời Lê trung hưng (1442 - 1779). </a:t>
            </a:r>
            <a:endParaRPr lang="en-US" sz="2000" dirty="0" smtClean="0">
              <a:solidFill>
                <a:srgbClr val="002060"/>
              </a:solidFill>
              <a:latin typeface="+mn-lt"/>
              <a:ea typeface="Times New Roman" panose="02020603050405020304" pitchFamily="18" charset="0"/>
              <a:cs typeface="Times New Roman" panose="02020603050405020304" pitchFamily="18" charset="0"/>
            </a:endParaRPr>
          </a:p>
          <a:p>
            <a:pPr marL="342900" lvl="0" indent="-342900" algn="just">
              <a:lnSpc>
                <a:spcPct val="117000"/>
              </a:lnSpc>
              <a:buSzPts val="1200"/>
              <a:buFont typeface="Wingdings" panose="05000000000000000000" pitchFamily="2" charset="2"/>
              <a:buChar char="§"/>
              <a:tabLst>
                <a:tab pos="442595" algn="l"/>
              </a:tabLst>
            </a:pPr>
            <a:r>
              <a:rPr lang="vi-VN" sz="2000" dirty="0" smtClean="0">
                <a:solidFill>
                  <a:srgbClr val="002060"/>
                </a:solidFill>
                <a:latin typeface="+mn-lt"/>
                <a:ea typeface="Times New Roman" panose="02020603050405020304" pitchFamily="18" charset="0"/>
                <a:cs typeface="Times New Roman" panose="02020603050405020304" pitchFamily="18" charset="0"/>
              </a:rPr>
              <a:t>Năm </a:t>
            </a:r>
            <a:r>
              <a:rPr lang="vi-VN" sz="2000" dirty="0">
                <a:solidFill>
                  <a:srgbClr val="002060"/>
                </a:solidFill>
                <a:latin typeface="+mn-lt"/>
                <a:ea typeface="Times New Roman" panose="02020603050405020304" pitchFamily="18" charset="0"/>
                <a:cs typeface="Times New Roman" panose="02020603050405020304" pitchFamily="18" charset="0"/>
              </a:rPr>
              <a:t>2010, 82 bia Tiến sĩ ở Văn Miếu đã được UNESCO công nhận là Di sản tư liệu thế giới.</a:t>
            </a:r>
            <a:endParaRPr lang="en-US" sz="2000" dirty="0">
              <a:solidFill>
                <a:srgbClr val="002060"/>
              </a:solidFill>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279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down)">
                                      <p:cBhvr>
                                        <p:cTn id="20"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22"/>
          <p:cNvSpPr txBox="1">
            <a:spLocks noGrp="1"/>
          </p:cNvSpPr>
          <p:nvPr>
            <p:ph type="title"/>
          </p:nvPr>
        </p:nvSpPr>
        <p:spPr>
          <a:xfrm>
            <a:off x="628975" y="586975"/>
            <a:ext cx="6009600" cy="663924"/>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600" b="1" dirty="0" smtClean="0">
                <a:solidFill>
                  <a:schemeClr val="bg2">
                    <a:lumMod val="50000"/>
                  </a:schemeClr>
                </a:solidFill>
                <a:latin typeface="+mj-lt"/>
              </a:rPr>
              <a:t>       Thảo luận và trả lời câu hỏi</a:t>
            </a:r>
            <a:endParaRPr sz="2600" b="1" dirty="0">
              <a:solidFill>
                <a:schemeClr val="bg2">
                  <a:lumMod val="50000"/>
                </a:schemeClr>
              </a:solidFill>
              <a:latin typeface="+mj-lt"/>
            </a:endParaRPr>
          </a:p>
        </p:txBody>
      </p:sp>
      <p:sp>
        <p:nvSpPr>
          <p:cNvPr id="709" name="Google Shape;709;p2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solidFill>
                  <a:srgbClr val="FFFFFF"/>
                </a:solidFill>
              </a:rPr>
              <a:t>18</a:t>
            </a:fld>
            <a:endParaRPr>
              <a:solidFill>
                <a:srgbClr val="FFFFFF"/>
              </a:solidFill>
            </a:endParaRPr>
          </a:p>
        </p:txBody>
      </p:sp>
      <p:sp>
        <p:nvSpPr>
          <p:cNvPr id="3" name="Rectangle 2"/>
          <p:cNvSpPr/>
          <p:nvPr/>
        </p:nvSpPr>
        <p:spPr>
          <a:xfrm>
            <a:off x="628975" y="1318126"/>
            <a:ext cx="4572000" cy="711798"/>
          </a:xfrm>
          <a:prstGeom prst="rect">
            <a:avLst/>
          </a:prstGeom>
        </p:spPr>
        <p:txBody>
          <a:bodyPr>
            <a:spAutoFit/>
          </a:bodyPr>
          <a:lstStyle/>
          <a:p>
            <a:pPr algn="just">
              <a:lnSpc>
                <a:spcPts val="2500"/>
              </a:lnSpc>
              <a:spcBef>
                <a:spcPts val="200"/>
              </a:spcBef>
              <a:spcAft>
                <a:spcPts val="200"/>
              </a:spcAft>
            </a:pPr>
            <a:r>
              <a:rPr lang="nl-NL" sz="2000" i="1" dirty="0">
                <a:latin typeface="+mj-lt"/>
                <a:ea typeface="Calibri" panose="020F0502020204030204" pitchFamily="34" charset="0"/>
                <a:cs typeface="Times New Roman" panose="02020603050405020304" pitchFamily="18" charset="0"/>
              </a:rPr>
              <a:t>Vì sao bia Tiến sĩ ở Văn Miếu (Hà Nội) được xem là tư liệu chữ viết?</a:t>
            </a:r>
            <a:endParaRPr lang="en-US" sz="2000" i="1" dirty="0">
              <a:effectLst/>
              <a:latin typeface="+mj-lt"/>
              <a:ea typeface="Calibri" panose="020F0502020204030204" pitchFamily="34" charset="0"/>
              <a:cs typeface="Times New Roman" panose="02020603050405020304" pitchFamily="18" charset="0"/>
            </a:endParaRPr>
          </a:p>
        </p:txBody>
      </p:sp>
      <p:sp>
        <p:nvSpPr>
          <p:cNvPr id="4" name="Rectangle 3"/>
          <p:cNvSpPr/>
          <p:nvPr/>
        </p:nvSpPr>
        <p:spPr>
          <a:xfrm>
            <a:off x="628975" y="2179917"/>
            <a:ext cx="6525291" cy="2569934"/>
          </a:xfrm>
          <a:prstGeom prst="rect">
            <a:avLst/>
          </a:prstGeom>
        </p:spPr>
        <p:txBody>
          <a:bodyPr wrap="square">
            <a:spAutoFit/>
          </a:bodyPr>
          <a:lstStyle/>
          <a:p>
            <a:pPr marL="457200" indent="-457200" algn="just">
              <a:lnSpc>
                <a:spcPct val="115000"/>
              </a:lnSpc>
              <a:buFont typeface="Wingdings" panose="05000000000000000000" pitchFamily="2" charset="2"/>
              <a:buChar char="§"/>
            </a:pPr>
            <a:r>
              <a:rPr lang="en-US" sz="2000" b="1" dirty="0" smtClean="0">
                <a:solidFill>
                  <a:srgbClr val="002060"/>
                </a:solidFill>
                <a:latin typeface="+mn-lt"/>
                <a:ea typeface="Times New Roman" panose="02020603050405020304" pitchFamily="18" charset="0"/>
              </a:rPr>
              <a:t>T</a:t>
            </a:r>
            <a:r>
              <a:rPr lang="vi-VN" sz="2000" b="1" dirty="0" smtClean="0">
                <a:solidFill>
                  <a:srgbClr val="002060"/>
                </a:solidFill>
                <a:latin typeface="+mn-lt"/>
                <a:ea typeface="Times New Roman" panose="02020603050405020304" pitchFamily="18" charset="0"/>
              </a:rPr>
              <a:t>rên </a:t>
            </a:r>
            <a:r>
              <a:rPr lang="vi-VN" sz="2000" b="1" dirty="0">
                <a:solidFill>
                  <a:srgbClr val="002060"/>
                </a:solidFill>
                <a:latin typeface="+mn-lt"/>
                <a:ea typeface="Times New Roman" panose="02020603050405020304" pitchFamily="18" charset="0"/>
              </a:rPr>
              <a:t>bia có ghi chép (một cách khách quan) tên của những người đỗ Tiến sĩ trong các khoa thi từ thời Lê sơ đến thời Lê trung hưng (1442 - 1779). </a:t>
            </a:r>
            <a:endParaRPr lang="en-US" sz="2000" b="1" dirty="0" smtClean="0">
              <a:solidFill>
                <a:srgbClr val="002060"/>
              </a:solidFill>
              <a:latin typeface="+mn-lt"/>
              <a:ea typeface="Times New Roman" panose="02020603050405020304" pitchFamily="18" charset="0"/>
            </a:endParaRPr>
          </a:p>
          <a:p>
            <a:pPr marL="457200" indent="-457200" algn="just">
              <a:lnSpc>
                <a:spcPct val="115000"/>
              </a:lnSpc>
              <a:buFont typeface="Wingdings" panose="05000000000000000000" pitchFamily="2" charset="2"/>
              <a:buChar char="§"/>
            </a:pPr>
            <a:r>
              <a:rPr lang="vi-VN" sz="2000" b="1" dirty="0" smtClean="0">
                <a:solidFill>
                  <a:srgbClr val="002060"/>
                </a:solidFill>
                <a:latin typeface="+mn-lt"/>
                <a:ea typeface="Times New Roman" panose="02020603050405020304" pitchFamily="18" charset="0"/>
              </a:rPr>
              <a:t>Qua </a:t>
            </a:r>
            <a:r>
              <a:rPr lang="vi-VN" sz="2000" b="1" dirty="0">
                <a:solidFill>
                  <a:srgbClr val="002060"/>
                </a:solidFill>
                <a:latin typeface="+mn-lt"/>
                <a:ea typeface="Times New Roman" panose="02020603050405020304" pitchFamily="18" charset="0"/>
              </a:rPr>
              <a:t>đó, các nhà sử học biết được những thông tin quan trọng về các vị tiến sĩ của nước nhà cũng như vế nền giáo dục nước ta thời kì đó.</a:t>
            </a:r>
            <a:endParaRPr lang="en-US" sz="2000" b="1" dirty="0">
              <a:solidFill>
                <a:srgbClr val="002060"/>
              </a:solidFill>
              <a:effectLst/>
              <a:latin typeface="+mn-lt"/>
              <a:ea typeface="Times New Roman" panose="02020603050405020304" pitchFamily="18" charset="0"/>
            </a:endParaRPr>
          </a:p>
        </p:txBody>
      </p:sp>
      <p:grpSp>
        <p:nvGrpSpPr>
          <p:cNvPr id="9" name="Google Shape;533;p40"/>
          <p:cNvGrpSpPr/>
          <p:nvPr/>
        </p:nvGrpSpPr>
        <p:grpSpPr>
          <a:xfrm>
            <a:off x="898492" y="714579"/>
            <a:ext cx="411145" cy="379956"/>
            <a:chOff x="1923675" y="1633650"/>
            <a:chExt cx="436002" cy="435975"/>
          </a:xfrm>
        </p:grpSpPr>
        <p:sp>
          <p:nvSpPr>
            <p:cNvPr id="10"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06"/>
                                        </p:tgtEl>
                                        <p:attrNameLst>
                                          <p:attrName>style.visibility</p:attrName>
                                        </p:attrNameLst>
                                      </p:cBhvr>
                                      <p:to>
                                        <p:strVal val="visible"/>
                                      </p:to>
                                    </p:set>
                                    <p:animEffect transition="in" filter="barn(inVertical)">
                                      <p:cBhvr>
                                        <p:cTn id="10" dur="500"/>
                                        <p:tgtEl>
                                          <p:spTgt spid="70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0" dur="500"/>
                                        <p:tgtEl>
                                          <p:spTgt spid="4">
                                            <p:txEl>
                                              <p:pRg st="0" end="0"/>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261" y="163329"/>
            <a:ext cx="4593945" cy="1159800"/>
          </a:xfrm>
        </p:spPr>
        <p:txBody>
          <a:bodyPr/>
          <a:lstStyle/>
          <a:p>
            <a:r>
              <a:rPr lang="en-US" sz="2600" b="1" dirty="0" smtClean="0">
                <a:latin typeface="+mj-lt"/>
              </a:rPr>
              <a:t>3. TƯ LIỆU TRUYỀN MIỆNG</a:t>
            </a:r>
            <a:endParaRPr lang="en-US" sz="2600" b="1" dirty="0">
              <a:latin typeface="+mj-lt"/>
            </a:endParaRPr>
          </a:p>
        </p:txBody>
      </p:sp>
      <p:sp>
        <p:nvSpPr>
          <p:cNvPr id="4" name="Freeform 3"/>
          <p:cNvSpPr/>
          <p:nvPr/>
        </p:nvSpPr>
        <p:spPr>
          <a:xfrm>
            <a:off x="2624343" y="1232883"/>
            <a:ext cx="4104406" cy="2039339"/>
          </a:xfrm>
          <a:custGeom>
            <a:avLst/>
            <a:gdLst>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704185"/>
              <a:gd name="connsiteY0" fmla="*/ 1006475 h 1006475"/>
              <a:gd name="connsiteX1" fmla="*/ 2200275 w 2704185"/>
              <a:gd name="connsiteY1" fmla="*/ 1006475 h 1006475"/>
              <a:gd name="connsiteX2" fmla="*/ 2679700 w 2704185"/>
              <a:gd name="connsiteY2" fmla="*/ 806450 h 1006475"/>
              <a:gd name="connsiteX3" fmla="*/ 2501900 w 2704185"/>
              <a:gd name="connsiteY3" fmla="*/ 396875 h 1006475"/>
              <a:gd name="connsiteX4" fmla="*/ 1666875 w 2704185"/>
              <a:gd name="connsiteY4" fmla="*/ 0 h 1006475"/>
              <a:gd name="connsiteX5" fmla="*/ 600075 w 2704185"/>
              <a:gd name="connsiteY5" fmla="*/ 25400 h 1006475"/>
              <a:gd name="connsiteX6" fmla="*/ 0 w 2704185"/>
              <a:gd name="connsiteY6" fmla="*/ 615950 h 1006475"/>
              <a:gd name="connsiteX7" fmla="*/ 123825 w 2704185"/>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101363 h 1101363"/>
              <a:gd name="connsiteX1" fmla="*/ 2200275 w 2710992"/>
              <a:gd name="connsiteY1" fmla="*/ 1101363 h 1101363"/>
              <a:gd name="connsiteX2" fmla="*/ 2679700 w 2710992"/>
              <a:gd name="connsiteY2" fmla="*/ 901338 h 1101363"/>
              <a:gd name="connsiteX3" fmla="*/ 2501900 w 2710992"/>
              <a:gd name="connsiteY3" fmla="*/ 491763 h 1101363"/>
              <a:gd name="connsiteX4" fmla="*/ 1666875 w 2710992"/>
              <a:gd name="connsiteY4" fmla="*/ 94888 h 1101363"/>
              <a:gd name="connsiteX5" fmla="*/ 600075 w 2710992"/>
              <a:gd name="connsiteY5" fmla="*/ 120288 h 1101363"/>
              <a:gd name="connsiteX6" fmla="*/ 0 w 2710992"/>
              <a:gd name="connsiteY6" fmla="*/ 710838 h 1101363"/>
              <a:gd name="connsiteX7" fmla="*/ 123825 w 2710992"/>
              <a:gd name="connsiteY7" fmla="*/ 1101363 h 1101363"/>
              <a:gd name="connsiteX0" fmla="*/ 123825 w 2710992"/>
              <a:gd name="connsiteY0" fmla="*/ 1173121 h 1173121"/>
              <a:gd name="connsiteX1" fmla="*/ 2200275 w 2710992"/>
              <a:gd name="connsiteY1" fmla="*/ 1173121 h 1173121"/>
              <a:gd name="connsiteX2" fmla="*/ 2679700 w 2710992"/>
              <a:gd name="connsiteY2" fmla="*/ 973096 h 1173121"/>
              <a:gd name="connsiteX3" fmla="*/ 2501900 w 2710992"/>
              <a:gd name="connsiteY3" fmla="*/ 563521 h 1173121"/>
              <a:gd name="connsiteX4" fmla="*/ 1666875 w 2710992"/>
              <a:gd name="connsiteY4" fmla="*/ 166646 h 1173121"/>
              <a:gd name="connsiteX5" fmla="*/ 600075 w 2710992"/>
              <a:gd name="connsiteY5" fmla="*/ 192046 h 1173121"/>
              <a:gd name="connsiteX6" fmla="*/ 0 w 2710992"/>
              <a:gd name="connsiteY6" fmla="*/ 782596 h 1173121"/>
              <a:gd name="connsiteX7" fmla="*/ 123825 w 2710992"/>
              <a:gd name="connsiteY7" fmla="*/ 1173121 h 1173121"/>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216585 w 2803752"/>
              <a:gd name="connsiteY0" fmla="*/ 1285704 h 1285704"/>
              <a:gd name="connsiteX1" fmla="*/ 2293035 w 2803752"/>
              <a:gd name="connsiteY1" fmla="*/ 1285704 h 1285704"/>
              <a:gd name="connsiteX2" fmla="*/ 2772460 w 2803752"/>
              <a:gd name="connsiteY2" fmla="*/ 1085679 h 1285704"/>
              <a:gd name="connsiteX3" fmla="*/ 2594660 w 2803752"/>
              <a:gd name="connsiteY3" fmla="*/ 676104 h 1285704"/>
              <a:gd name="connsiteX4" fmla="*/ 1759635 w 2803752"/>
              <a:gd name="connsiteY4" fmla="*/ 279229 h 1285704"/>
              <a:gd name="connsiteX5" fmla="*/ 692835 w 2803752"/>
              <a:gd name="connsiteY5" fmla="*/ 304629 h 1285704"/>
              <a:gd name="connsiteX6" fmla="*/ 92760 w 2803752"/>
              <a:gd name="connsiteY6" fmla="*/ 895179 h 1285704"/>
              <a:gd name="connsiteX7" fmla="*/ 216585 w 2803752"/>
              <a:gd name="connsiteY7" fmla="*/ 1285704 h 1285704"/>
              <a:gd name="connsiteX0" fmla="*/ 319131 w 2906298"/>
              <a:gd name="connsiteY0" fmla="*/ 1285704 h 1285704"/>
              <a:gd name="connsiteX1" fmla="*/ 2395581 w 2906298"/>
              <a:gd name="connsiteY1" fmla="*/ 1285704 h 1285704"/>
              <a:gd name="connsiteX2" fmla="*/ 2875006 w 2906298"/>
              <a:gd name="connsiteY2" fmla="*/ 1085679 h 1285704"/>
              <a:gd name="connsiteX3" fmla="*/ 2697206 w 2906298"/>
              <a:gd name="connsiteY3" fmla="*/ 676104 h 1285704"/>
              <a:gd name="connsiteX4" fmla="*/ 1862181 w 2906298"/>
              <a:gd name="connsiteY4" fmla="*/ 279229 h 1285704"/>
              <a:gd name="connsiteX5" fmla="*/ 795381 w 2906298"/>
              <a:gd name="connsiteY5" fmla="*/ 304629 h 1285704"/>
              <a:gd name="connsiteX6" fmla="*/ 195306 w 2906298"/>
              <a:gd name="connsiteY6" fmla="*/ 895179 h 1285704"/>
              <a:gd name="connsiteX7" fmla="*/ 319131 w 2906298"/>
              <a:gd name="connsiteY7" fmla="*/ 1285704 h 1285704"/>
              <a:gd name="connsiteX0" fmla="*/ 420994 w 3008161"/>
              <a:gd name="connsiteY0" fmla="*/ 1285704 h 1285704"/>
              <a:gd name="connsiteX1" fmla="*/ 2497444 w 3008161"/>
              <a:gd name="connsiteY1" fmla="*/ 1285704 h 1285704"/>
              <a:gd name="connsiteX2" fmla="*/ 2976869 w 3008161"/>
              <a:gd name="connsiteY2" fmla="*/ 1085679 h 1285704"/>
              <a:gd name="connsiteX3" fmla="*/ 2799069 w 3008161"/>
              <a:gd name="connsiteY3" fmla="*/ 676104 h 1285704"/>
              <a:gd name="connsiteX4" fmla="*/ 1964044 w 3008161"/>
              <a:gd name="connsiteY4" fmla="*/ 279229 h 1285704"/>
              <a:gd name="connsiteX5" fmla="*/ 897244 w 3008161"/>
              <a:gd name="connsiteY5" fmla="*/ 304629 h 1285704"/>
              <a:gd name="connsiteX6" fmla="*/ 297169 w 3008161"/>
              <a:gd name="connsiteY6" fmla="*/ 895179 h 1285704"/>
              <a:gd name="connsiteX7" fmla="*/ 420994 w 3008161"/>
              <a:gd name="connsiteY7" fmla="*/ 1285704 h 128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8161" h="1285704">
                <a:moveTo>
                  <a:pt x="420994" y="1285704"/>
                </a:moveTo>
                <a:lnTo>
                  <a:pt x="2497444" y="1285704"/>
                </a:lnTo>
                <a:cubicBezTo>
                  <a:pt x="2800127" y="1269829"/>
                  <a:pt x="2934536" y="1209504"/>
                  <a:pt x="2976869" y="1085679"/>
                </a:cubicBezTo>
                <a:cubicBezTo>
                  <a:pt x="3073177" y="872954"/>
                  <a:pt x="2928186" y="730079"/>
                  <a:pt x="2799069" y="676104"/>
                </a:cubicBezTo>
                <a:cubicBezTo>
                  <a:pt x="2787427" y="258062"/>
                  <a:pt x="2299536" y="49571"/>
                  <a:pt x="1964044" y="279229"/>
                </a:cubicBezTo>
                <a:cubicBezTo>
                  <a:pt x="1792594" y="-106004"/>
                  <a:pt x="1087744" y="-88013"/>
                  <a:pt x="897244" y="304629"/>
                </a:cubicBezTo>
                <a:cubicBezTo>
                  <a:pt x="468619" y="101429"/>
                  <a:pt x="1894" y="488779"/>
                  <a:pt x="297169" y="895179"/>
                </a:cubicBezTo>
                <a:cubicBezTo>
                  <a:pt x="-188606" y="965029"/>
                  <a:pt x="-29856" y="1266654"/>
                  <a:pt x="420994" y="1285704"/>
                </a:cubicBezTo>
                <a:close/>
              </a:path>
            </a:pathLst>
          </a:custGeom>
          <a:solidFill>
            <a:schemeClr val="accent6">
              <a:lumMod val="75000"/>
            </a:schemeClr>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a:lnSpc>
                <a:spcPts val="3800"/>
              </a:lnSpc>
            </a:pPr>
            <a:r>
              <a:rPr lang="nl-NL" dirty="0" smtClean="0">
                <a:solidFill>
                  <a:srgbClr val="002060"/>
                </a:solidFill>
                <a:cs typeface="Times New Roman" panose="02020603050405020304" pitchFamily="18" charset="0"/>
              </a:rPr>
              <a:t>              </a:t>
            </a:r>
          </a:p>
          <a:p>
            <a:pPr algn="ctr">
              <a:lnSpc>
                <a:spcPts val="2800"/>
              </a:lnSpc>
            </a:pPr>
            <a:r>
              <a:rPr lang="nl-NL" sz="1600" dirty="0">
                <a:solidFill>
                  <a:srgbClr val="002060"/>
                </a:solidFill>
                <a:cs typeface="Times New Roman" panose="02020603050405020304" pitchFamily="18" charset="0"/>
              </a:rPr>
              <a:t> </a:t>
            </a:r>
            <a:r>
              <a:rPr lang="nl-NL" sz="1600" dirty="0" smtClean="0">
                <a:solidFill>
                  <a:srgbClr val="002060"/>
                </a:solidFill>
                <a:cs typeface="Times New Roman" panose="02020603050405020304" pitchFamily="18" charset="0"/>
              </a:rPr>
              <a:t>   </a:t>
            </a:r>
            <a:r>
              <a:rPr lang="nl-NL" sz="2000" b="1" dirty="0" smtClean="0">
                <a:solidFill>
                  <a:schemeClr val="bg1"/>
                </a:solidFill>
                <a:cs typeface="Times New Roman" panose="02020603050405020304" pitchFamily="18" charset="0"/>
              </a:rPr>
              <a:t>Em hãy kể một tên một số </a:t>
            </a:r>
          </a:p>
          <a:p>
            <a:pPr algn="ctr">
              <a:lnSpc>
                <a:spcPts val="2800"/>
              </a:lnSpc>
            </a:pPr>
            <a:r>
              <a:rPr lang="nl-NL" sz="2000" b="1" dirty="0">
                <a:solidFill>
                  <a:schemeClr val="bg1"/>
                </a:solidFill>
                <a:cs typeface="Times New Roman" panose="02020603050405020304" pitchFamily="18" charset="0"/>
              </a:rPr>
              <a:t> </a:t>
            </a:r>
            <a:r>
              <a:rPr lang="nl-NL" sz="2000" b="1" dirty="0" smtClean="0">
                <a:solidFill>
                  <a:schemeClr val="bg1"/>
                </a:solidFill>
                <a:cs typeface="Times New Roman" panose="02020603050405020304" pitchFamily="18" charset="0"/>
              </a:rPr>
              <a:t> </a:t>
            </a:r>
            <a:r>
              <a:rPr lang="nl-NL" sz="2000" b="1" dirty="0" smtClean="0">
                <a:solidFill>
                  <a:schemeClr val="bg1"/>
                </a:solidFill>
                <a:cs typeface="Times New Roman" panose="02020603050405020304" pitchFamily="18" charset="0"/>
              </a:rPr>
              <a:t>truyện </a:t>
            </a:r>
            <a:r>
              <a:rPr lang="nl-NL" sz="2000" b="1" dirty="0" smtClean="0">
                <a:solidFill>
                  <a:schemeClr val="bg1"/>
                </a:solidFill>
                <a:cs typeface="Times New Roman" panose="02020603050405020304" pitchFamily="18" charset="0"/>
              </a:rPr>
              <a:t>truyền thuyết, cổ tích  mà em từng nghe hoặc biết.</a:t>
            </a:r>
            <a:endParaRPr lang="en-US" sz="2000" b="1" dirty="0">
              <a:solidFill>
                <a:schemeClr val="bg1"/>
              </a:solidFill>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528023" y="1323129"/>
            <a:ext cx="1679240" cy="1627961"/>
          </a:xfrm>
          <a:prstGeom prst="rect">
            <a:avLst/>
          </a:prstGeom>
        </p:spPr>
      </p:pic>
      <p:pic>
        <p:nvPicPr>
          <p:cNvPr id="6" name="Picture 5"/>
          <p:cNvPicPr>
            <a:picLocks noChangeAspect="1"/>
          </p:cNvPicPr>
          <p:nvPr/>
        </p:nvPicPr>
        <p:blipFill>
          <a:blip r:embed="rId3"/>
          <a:stretch>
            <a:fillRect/>
          </a:stretch>
        </p:blipFill>
        <p:spPr>
          <a:xfrm>
            <a:off x="231784" y="3214798"/>
            <a:ext cx="2271718" cy="1700810"/>
          </a:xfrm>
          <a:prstGeom prst="rect">
            <a:avLst/>
          </a:prstGeom>
        </p:spPr>
      </p:pic>
      <p:pic>
        <p:nvPicPr>
          <p:cNvPr id="7" name="Picture 6"/>
          <p:cNvPicPr>
            <a:picLocks noChangeAspect="1"/>
          </p:cNvPicPr>
          <p:nvPr/>
        </p:nvPicPr>
        <p:blipFill>
          <a:blip r:embed="rId4"/>
          <a:stretch>
            <a:fillRect/>
          </a:stretch>
        </p:blipFill>
        <p:spPr>
          <a:xfrm>
            <a:off x="3499660" y="3701294"/>
            <a:ext cx="2353773" cy="132584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3897" y="1323129"/>
            <a:ext cx="1899440" cy="162796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7733" y="3328417"/>
            <a:ext cx="2710430" cy="1698722"/>
          </a:xfrm>
          <a:prstGeom prst="rect">
            <a:avLst/>
          </a:prstGeom>
        </p:spPr>
      </p:pic>
    </p:spTree>
    <p:extLst>
      <p:ext uri="{BB962C8B-B14F-4D97-AF65-F5344CB8AC3E}">
        <p14:creationId xmlns:p14="http://schemas.microsoft.com/office/powerpoint/2010/main" val="2864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14"/>
          <p:cNvSpPr txBox="1">
            <a:spLocks noGrp="1"/>
          </p:cNvSpPr>
          <p:nvPr>
            <p:ph type="title"/>
          </p:nvPr>
        </p:nvSpPr>
        <p:spPr>
          <a:xfrm>
            <a:off x="628975" y="586975"/>
            <a:ext cx="60096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dirty="0" smtClean="0">
                <a:latin typeface="+mj-lt"/>
              </a:rPr>
              <a:t>Kiểm tra bài cũ</a:t>
            </a:r>
            <a:endParaRPr b="1" dirty="0">
              <a:latin typeface="+mj-lt"/>
            </a:endParaRPr>
          </a:p>
        </p:txBody>
      </p:sp>
      <p:sp>
        <p:nvSpPr>
          <p:cNvPr id="646" name="Google Shape;646;p14"/>
          <p:cNvSpPr txBox="1">
            <a:spLocks noGrp="1"/>
          </p:cNvSpPr>
          <p:nvPr>
            <p:ph type="body" idx="2"/>
          </p:nvPr>
        </p:nvSpPr>
        <p:spPr>
          <a:xfrm>
            <a:off x="0" y="2010069"/>
            <a:ext cx="7359090" cy="1508542"/>
          </a:xfrm>
          <a:prstGeom prst="rect">
            <a:avLst/>
          </a:prstGeom>
        </p:spPr>
        <p:txBody>
          <a:bodyPr spcFirstLastPara="1" wrap="square" lIns="91425" tIns="91425" rIns="91425" bIns="91425" anchor="t" anchorCtr="0">
            <a:noAutofit/>
          </a:bodyPr>
          <a:lstStyle/>
          <a:p>
            <a:pPr algn="just"/>
            <a:r>
              <a:rPr lang="nl-NL" sz="2000" b="1" dirty="0">
                <a:solidFill>
                  <a:schemeClr val="accent1">
                    <a:lumMod val="50000"/>
                  </a:schemeClr>
                </a:solidFill>
                <a:latin typeface="+mj-lt"/>
                <a:cs typeface="Times New Roman" panose="02020603050405020304" pitchFamily="18" charset="0"/>
              </a:rPr>
              <a:t>Có ý kiến cho rằng: </a:t>
            </a:r>
            <a:r>
              <a:rPr lang="nl-NL" sz="2000" b="1" i="1" dirty="0">
                <a:solidFill>
                  <a:schemeClr val="accent1">
                    <a:lumMod val="50000"/>
                  </a:schemeClr>
                </a:solidFill>
                <a:latin typeface="+mj-lt"/>
                <a:cs typeface="Times New Roman" panose="02020603050405020304" pitchFamily="18" charset="0"/>
              </a:rPr>
              <a:t>Lịch sử là những gì đã qua, không thể thay đổi được nên không cần thiết phải học môn Lịch sử.</a:t>
            </a:r>
            <a:r>
              <a:rPr lang="nl-NL" sz="2000" b="1" dirty="0">
                <a:solidFill>
                  <a:schemeClr val="accent1">
                    <a:lumMod val="50000"/>
                  </a:schemeClr>
                </a:solidFill>
                <a:latin typeface="+mj-lt"/>
                <a:cs typeface="Times New Roman" panose="02020603050405020304" pitchFamily="18" charset="0"/>
              </a:rPr>
              <a:t> Em có đồng ý với ý kiến đó không? Tại sao?</a:t>
            </a:r>
            <a:endParaRPr lang="en-US" sz="2000" b="1" dirty="0">
              <a:solidFill>
                <a:schemeClr val="accent1">
                  <a:lumMod val="50000"/>
                </a:schemeClr>
              </a:solidFill>
              <a:latin typeface="+mj-lt"/>
              <a:cs typeface="Times New Roman" panose="02020603050405020304" pitchFamily="18" charset="0"/>
            </a:endParaRPr>
          </a:p>
        </p:txBody>
      </p:sp>
      <p:sp>
        <p:nvSpPr>
          <p:cNvPr id="648" name="Google Shape;648;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44"/>
                                        </p:tgtEl>
                                        <p:attrNameLst>
                                          <p:attrName>style.visibility</p:attrName>
                                        </p:attrNameLst>
                                      </p:cBhvr>
                                      <p:to>
                                        <p:strVal val="visible"/>
                                      </p:to>
                                    </p:set>
                                    <p:animEffect transition="in" filter="barn(inVertical)">
                                      <p:cBhvr>
                                        <p:cTn id="7" dur="500"/>
                                        <p:tgtEl>
                                          <p:spTgt spid="6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46">
                                            <p:txEl>
                                              <p:pRg st="0" end="0"/>
                                            </p:txEl>
                                          </p:spTgt>
                                        </p:tgtEl>
                                        <p:attrNameLst>
                                          <p:attrName>style.visibility</p:attrName>
                                        </p:attrNameLst>
                                      </p:cBhvr>
                                      <p:to>
                                        <p:strVal val="visible"/>
                                      </p:to>
                                    </p:set>
                                    <p:animEffect transition="in" filter="wipe(down)">
                                      <p:cBhvr>
                                        <p:cTn id="12" dur="500"/>
                                        <p:tgtEl>
                                          <p:spTgt spid="6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26"/>
          <p:cNvSpPr/>
          <p:nvPr/>
        </p:nvSpPr>
        <p:spPr>
          <a:xfrm>
            <a:off x="6434832" y="130888"/>
            <a:ext cx="2621385" cy="1222516"/>
          </a:xfrm>
          <a:custGeom>
            <a:avLst/>
            <a:gdLst/>
            <a:ahLst/>
            <a:cxnLst/>
            <a:rect l="l" t="t" r="r" b="b"/>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rgbClr val="BDCC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6"/>
          <p:cNvSpPr/>
          <p:nvPr/>
        </p:nvSpPr>
        <p:spPr>
          <a:xfrm>
            <a:off x="2898174" y="-797833"/>
            <a:ext cx="45719" cy="45741"/>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F7B228"/>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6"/>
          <p:cNvSpPr/>
          <p:nvPr/>
        </p:nvSpPr>
        <p:spPr>
          <a:xfrm rot="-3064564">
            <a:off x="4414018" y="301547"/>
            <a:ext cx="45719" cy="47728"/>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F7B228"/>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6"/>
          <p:cNvSpPr/>
          <p:nvPr/>
        </p:nvSpPr>
        <p:spPr>
          <a:xfrm rot="8635344">
            <a:off x="5213452" y="-1039440"/>
            <a:ext cx="45719" cy="45740"/>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F7B228"/>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6"/>
          <p:cNvSpPr/>
          <p:nvPr/>
        </p:nvSpPr>
        <p:spPr>
          <a:xfrm>
            <a:off x="5858145" y="782892"/>
            <a:ext cx="45719" cy="45741"/>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F7B228"/>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6"/>
          <p:cNvSpPr/>
          <p:nvPr/>
        </p:nvSpPr>
        <p:spPr>
          <a:xfrm rot="-6114671">
            <a:off x="7614693" y="-568469"/>
            <a:ext cx="45719" cy="47727"/>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F7B228"/>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6"/>
          <p:cNvSpPr/>
          <p:nvPr/>
        </p:nvSpPr>
        <p:spPr>
          <a:xfrm rot="2700000">
            <a:off x="8164520" y="791405"/>
            <a:ext cx="45719" cy="47725"/>
          </a:xfrm>
          <a:custGeom>
            <a:avLst/>
            <a:gdLst/>
            <a:ahLst/>
            <a:cxnLst/>
            <a:rect l="l" t="t" r="r" b="b"/>
            <a:pathLst>
              <a:path w="3313" h="3385" extrusionOk="0">
                <a:moveTo>
                  <a:pt x="1621" y="1"/>
                </a:moveTo>
                <a:lnTo>
                  <a:pt x="1269" y="71"/>
                </a:lnTo>
                <a:lnTo>
                  <a:pt x="987" y="212"/>
                </a:lnTo>
                <a:lnTo>
                  <a:pt x="775" y="424"/>
                </a:lnTo>
                <a:lnTo>
                  <a:pt x="493" y="635"/>
                </a:lnTo>
                <a:lnTo>
                  <a:pt x="352" y="847"/>
                </a:lnTo>
                <a:lnTo>
                  <a:pt x="141" y="1129"/>
                </a:lnTo>
                <a:lnTo>
                  <a:pt x="71" y="1410"/>
                </a:lnTo>
                <a:lnTo>
                  <a:pt x="0" y="1763"/>
                </a:lnTo>
                <a:lnTo>
                  <a:pt x="0" y="2045"/>
                </a:lnTo>
                <a:lnTo>
                  <a:pt x="71" y="2327"/>
                </a:lnTo>
                <a:lnTo>
                  <a:pt x="211" y="2679"/>
                </a:lnTo>
                <a:lnTo>
                  <a:pt x="423" y="2891"/>
                </a:lnTo>
                <a:lnTo>
                  <a:pt x="705" y="3173"/>
                </a:lnTo>
                <a:lnTo>
                  <a:pt x="987" y="3314"/>
                </a:lnTo>
                <a:lnTo>
                  <a:pt x="1339" y="3384"/>
                </a:lnTo>
                <a:lnTo>
                  <a:pt x="1974" y="3384"/>
                </a:lnTo>
                <a:lnTo>
                  <a:pt x="2256" y="3243"/>
                </a:lnTo>
                <a:lnTo>
                  <a:pt x="2537" y="3032"/>
                </a:lnTo>
                <a:lnTo>
                  <a:pt x="2749" y="2820"/>
                </a:lnTo>
                <a:lnTo>
                  <a:pt x="2960" y="2538"/>
                </a:lnTo>
                <a:lnTo>
                  <a:pt x="3172" y="2256"/>
                </a:lnTo>
                <a:lnTo>
                  <a:pt x="3242" y="1974"/>
                </a:lnTo>
                <a:lnTo>
                  <a:pt x="3313" y="1692"/>
                </a:lnTo>
                <a:lnTo>
                  <a:pt x="3313" y="1340"/>
                </a:lnTo>
                <a:lnTo>
                  <a:pt x="3313" y="1058"/>
                </a:lnTo>
                <a:lnTo>
                  <a:pt x="3172" y="776"/>
                </a:lnTo>
                <a:lnTo>
                  <a:pt x="2960" y="494"/>
                </a:lnTo>
                <a:lnTo>
                  <a:pt x="2608" y="283"/>
                </a:lnTo>
                <a:lnTo>
                  <a:pt x="2256" y="142"/>
                </a:lnTo>
                <a:lnTo>
                  <a:pt x="1974" y="1"/>
                </a:lnTo>
                <a:close/>
              </a:path>
            </a:pathLst>
          </a:custGeom>
          <a:solidFill>
            <a:srgbClr val="F7B228"/>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6"/>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20</a:t>
            </a:fld>
            <a:endParaRPr/>
          </a:p>
        </p:txBody>
      </p:sp>
      <p:sp>
        <p:nvSpPr>
          <p:cNvPr id="2" name="Rectangle 1"/>
          <p:cNvSpPr/>
          <p:nvPr/>
        </p:nvSpPr>
        <p:spPr>
          <a:xfrm>
            <a:off x="521161" y="582175"/>
            <a:ext cx="4931158" cy="400110"/>
          </a:xfrm>
          <a:prstGeom prst="rect">
            <a:avLst/>
          </a:prstGeom>
        </p:spPr>
        <p:txBody>
          <a:bodyPr wrap="none">
            <a:spAutoFit/>
          </a:bodyPr>
          <a:lstStyle/>
          <a:p>
            <a:r>
              <a:rPr lang="vi-VN" sz="2000" i="1" dirty="0">
                <a:solidFill>
                  <a:schemeClr val="accent1">
                    <a:lumMod val="50000"/>
                  </a:schemeClr>
                </a:solidFill>
                <a:latin typeface="+mn-lt"/>
                <a:ea typeface="Courier New" panose="02070309020205020404" pitchFamily="49" charset="0"/>
              </a:rPr>
              <a:t>Theo em, thế nào là tư liệu </a:t>
            </a:r>
            <a:r>
              <a:rPr lang="vi-VN" sz="2000" i="1" dirty="0" smtClean="0">
                <a:solidFill>
                  <a:schemeClr val="accent1">
                    <a:lumMod val="50000"/>
                  </a:schemeClr>
                </a:solidFill>
                <a:latin typeface="+mn-lt"/>
                <a:ea typeface="Courier New" panose="02070309020205020404" pitchFamily="49" charset="0"/>
              </a:rPr>
              <a:t>truy</a:t>
            </a:r>
            <a:r>
              <a:rPr lang="en-US" sz="2000" i="1" dirty="0" smtClean="0">
                <a:solidFill>
                  <a:schemeClr val="accent1">
                    <a:lumMod val="50000"/>
                  </a:schemeClr>
                </a:solidFill>
                <a:latin typeface="+mn-lt"/>
                <a:ea typeface="Courier New" panose="02070309020205020404" pitchFamily="49" charset="0"/>
              </a:rPr>
              <a:t>ề</a:t>
            </a:r>
            <a:r>
              <a:rPr lang="vi-VN" sz="2000" i="1" dirty="0" smtClean="0">
                <a:solidFill>
                  <a:schemeClr val="accent1">
                    <a:lumMod val="50000"/>
                  </a:schemeClr>
                </a:solidFill>
                <a:latin typeface="+mn-lt"/>
                <a:ea typeface="Courier New" panose="02070309020205020404" pitchFamily="49" charset="0"/>
              </a:rPr>
              <a:t>n </a:t>
            </a:r>
            <a:r>
              <a:rPr lang="vi-VN" sz="2000" i="1" dirty="0">
                <a:solidFill>
                  <a:schemeClr val="accent1">
                    <a:lumMod val="50000"/>
                  </a:schemeClr>
                </a:solidFill>
                <a:latin typeface="+mn-lt"/>
                <a:ea typeface="Courier New" panose="02070309020205020404" pitchFamily="49" charset="0"/>
              </a:rPr>
              <a:t>miệng?</a:t>
            </a:r>
            <a:endParaRPr lang="en-US" sz="2000" dirty="0">
              <a:solidFill>
                <a:schemeClr val="accent1">
                  <a:lumMod val="50000"/>
                </a:schemeClr>
              </a:solidFill>
              <a:latin typeface="+mn-lt"/>
            </a:endParaRPr>
          </a:p>
        </p:txBody>
      </p:sp>
      <p:grpSp>
        <p:nvGrpSpPr>
          <p:cNvPr id="37" name="Group 73"/>
          <p:cNvGrpSpPr>
            <a:grpSpLocks/>
          </p:cNvGrpSpPr>
          <p:nvPr/>
        </p:nvGrpSpPr>
        <p:grpSpPr bwMode="auto">
          <a:xfrm>
            <a:off x="920866" y="1127944"/>
            <a:ext cx="6966166" cy="1559727"/>
            <a:chOff x="1868805" y="1760538"/>
            <a:chExt cx="5094331" cy="2172017"/>
          </a:xfrm>
        </p:grpSpPr>
        <p:sp>
          <p:nvSpPr>
            <p:cNvPr id="38" name="Oval 37"/>
            <p:cNvSpPr/>
            <p:nvPr/>
          </p:nvSpPr>
          <p:spPr>
            <a:xfrm>
              <a:off x="5228961" y="2102613"/>
              <a:ext cx="1734175" cy="1735289"/>
            </a:xfrm>
            <a:prstGeom prst="ellipse">
              <a:avLst/>
            </a:pr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Oval 38"/>
            <p:cNvSpPr/>
            <p:nvPr/>
          </p:nvSpPr>
          <p:spPr>
            <a:xfrm>
              <a:off x="5337154" y="2270332"/>
              <a:ext cx="1398955" cy="1399854"/>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40" name="Group 76"/>
            <p:cNvGrpSpPr>
              <a:grpSpLocks/>
            </p:cNvGrpSpPr>
            <p:nvPr/>
          </p:nvGrpSpPr>
          <p:grpSpPr bwMode="auto">
            <a:xfrm>
              <a:off x="1868805" y="1760538"/>
              <a:ext cx="3657600" cy="2172017"/>
              <a:chOff x="1859280" y="1760538"/>
              <a:chExt cx="3657600" cy="2172017"/>
            </a:xfrm>
          </p:grpSpPr>
          <p:sp>
            <p:nvSpPr>
              <p:cNvPr id="41" name="Freeform 40"/>
              <p:cNvSpPr/>
              <p:nvPr/>
            </p:nvSpPr>
            <p:spPr>
              <a:xfrm>
                <a:off x="1859280" y="1760538"/>
                <a:ext cx="311985" cy="237461"/>
              </a:xfrm>
              <a:custGeom>
                <a:avLst/>
                <a:gdLst>
                  <a:gd name="connsiteX0" fmla="*/ 304800 w 311150"/>
                  <a:gd name="connsiteY0" fmla="*/ 0 h 234950"/>
                  <a:gd name="connsiteX1" fmla="*/ 0 w 311150"/>
                  <a:gd name="connsiteY1" fmla="*/ 149225 h 234950"/>
                  <a:gd name="connsiteX2" fmla="*/ 311150 w 311150"/>
                  <a:gd name="connsiteY2" fmla="*/ 234950 h 234950"/>
                  <a:gd name="connsiteX3" fmla="*/ 304800 w 311150"/>
                  <a:gd name="connsiteY3" fmla="*/ 0 h 234950"/>
                  <a:gd name="connsiteX0" fmla="*/ 295275 w 301625"/>
                  <a:gd name="connsiteY0" fmla="*/ 0 h 234950"/>
                  <a:gd name="connsiteX1" fmla="*/ 0 w 301625"/>
                  <a:gd name="connsiteY1" fmla="*/ 156369 h 234950"/>
                  <a:gd name="connsiteX2" fmla="*/ 301625 w 301625"/>
                  <a:gd name="connsiteY2" fmla="*/ 234950 h 234950"/>
                  <a:gd name="connsiteX3" fmla="*/ 295275 w 301625"/>
                  <a:gd name="connsiteY3" fmla="*/ 0 h 234950"/>
                  <a:gd name="connsiteX0" fmla="*/ 296127 w 302477"/>
                  <a:gd name="connsiteY0" fmla="*/ 0 h 234950"/>
                  <a:gd name="connsiteX1" fmla="*/ 852 w 302477"/>
                  <a:gd name="connsiteY1" fmla="*/ 156369 h 234950"/>
                  <a:gd name="connsiteX2" fmla="*/ 302477 w 302477"/>
                  <a:gd name="connsiteY2" fmla="*/ 234950 h 234950"/>
                  <a:gd name="connsiteX3" fmla="*/ 296127 w 302477"/>
                  <a:gd name="connsiteY3" fmla="*/ 0 h 234950"/>
                  <a:gd name="connsiteX0" fmla="*/ 296127 w 302477"/>
                  <a:gd name="connsiteY0" fmla="*/ 0 h 234950"/>
                  <a:gd name="connsiteX1" fmla="*/ 852 w 302477"/>
                  <a:gd name="connsiteY1" fmla="*/ 156369 h 234950"/>
                  <a:gd name="connsiteX2" fmla="*/ 302477 w 302477"/>
                  <a:gd name="connsiteY2" fmla="*/ 234950 h 234950"/>
                  <a:gd name="connsiteX3" fmla="*/ 296127 w 302477"/>
                  <a:gd name="connsiteY3" fmla="*/ 0 h 234950"/>
                  <a:gd name="connsiteX0" fmla="*/ 305652 w 305652"/>
                  <a:gd name="connsiteY0" fmla="*/ 0 h 239712"/>
                  <a:gd name="connsiteX1" fmla="*/ 852 w 305652"/>
                  <a:gd name="connsiteY1" fmla="*/ 161131 h 239712"/>
                  <a:gd name="connsiteX2" fmla="*/ 302477 w 305652"/>
                  <a:gd name="connsiteY2" fmla="*/ 239712 h 239712"/>
                  <a:gd name="connsiteX3" fmla="*/ 305652 w 305652"/>
                  <a:gd name="connsiteY3" fmla="*/ 0 h 239712"/>
                  <a:gd name="connsiteX0" fmla="*/ 305652 w 305652"/>
                  <a:gd name="connsiteY0" fmla="*/ 0 h 239712"/>
                  <a:gd name="connsiteX1" fmla="*/ 852 w 305652"/>
                  <a:gd name="connsiteY1" fmla="*/ 161131 h 239712"/>
                  <a:gd name="connsiteX2" fmla="*/ 302477 w 305652"/>
                  <a:gd name="connsiteY2" fmla="*/ 239712 h 239712"/>
                  <a:gd name="connsiteX3" fmla="*/ 305652 w 305652"/>
                  <a:gd name="connsiteY3" fmla="*/ 0 h 239712"/>
                  <a:gd name="connsiteX0" fmla="*/ 305627 w 309720"/>
                  <a:gd name="connsiteY0" fmla="*/ 0 h 237331"/>
                  <a:gd name="connsiteX1" fmla="*/ 827 w 309720"/>
                  <a:gd name="connsiteY1" fmla="*/ 161131 h 237331"/>
                  <a:gd name="connsiteX2" fmla="*/ 309596 w 309720"/>
                  <a:gd name="connsiteY2" fmla="*/ 237331 h 237331"/>
                  <a:gd name="connsiteX3" fmla="*/ 305627 w 309720"/>
                  <a:gd name="connsiteY3" fmla="*/ 0 h 237331"/>
                  <a:gd name="connsiteX0" fmla="*/ 305643 w 305643"/>
                  <a:gd name="connsiteY0" fmla="*/ 0 h 237331"/>
                  <a:gd name="connsiteX1" fmla="*/ 843 w 305643"/>
                  <a:gd name="connsiteY1" fmla="*/ 161131 h 237331"/>
                  <a:gd name="connsiteX2" fmla="*/ 304849 w 305643"/>
                  <a:gd name="connsiteY2" fmla="*/ 237331 h 237331"/>
                  <a:gd name="connsiteX3" fmla="*/ 305643 w 305643"/>
                  <a:gd name="connsiteY3" fmla="*/ 0 h 237331"/>
                  <a:gd name="connsiteX0" fmla="*/ 305805 w 305805"/>
                  <a:gd name="connsiteY0" fmla="*/ 0 h 237713"/>
                  <a:gd name="connsiteX1" fmla="*/ 1005 w 305805"/>
                  <a:gd name="connsiteY1" fmla="*/ 161131 h 237713"/>
                  <a:gd name="connsiteX2" fmla="*/ 305011 w 305805"/>
                  <a:gd name="connsiteY2" fmla="*/ 237331 h 237713"/>
                  <a:gd name="connsiteX3" fmla="*/ 305805 w 305805"/>
                  <a:gd name="connsiteY3" fmla="*/ 0 h 237713"/>
                  <a:gd name="connsiteX0" fmla="*/ 306764 w 306764"/>
                  <a:gd name="connsiteY0" fmla="*/ 0 h 237734"/>
                  <a:gd name="connsiteX1" fmla="*/ 1964 w 306764"/>
                  <a:gd name="connsiteY1" fmla="*/ 161131 h 237734"/>
                  <a:gd name="connsiteX2" fmla="*/ 305970 w 306764"/>
                  <a:gd name="connsiteY2" fmla="*/ 237331 h 237734"/>
                  <a:gd name="connsiteX3" fmla="*/ 306764 w 306764"/>
                  <a:gd name="connsiteY3" fmla="*/ 0 h 237734"/>
                </a:gdLst>
                <a:ahLst/>
                <a:cxnLst>
                  <a:cxn ang="0">
                    <a:pos x="connsiteX0" y="connsiteY0"/>
                  </a:cxn>
                  <a:cxn ang="0">
                    <a:pos x="connsiteX1" y="connsiteY1"/>
                  </a:cxn>
                  <a:cxn ang="0">
                    <a:pos x="connsiteX2" y="connsiteY2"/>
                  </a:cxn>
                  <a:cxn ang="0">
                    <a:pos x="connsiteX3" y="connsiteY3"/>
                  </a:cxn>
                </a:cxnLst>
                <a:rect l="l" t="t" r="r" b="b"/>
                <a:pathLst>
                  <a:path w="306764" h="237734">
                    <a:moveTo>
                      <a:pt x="306764" y="0"/>
                    </a:moveTo>
                    <a:cubicBezTo>
                      <a:pt x="258346" y="6879"/>
                      <a:pt x="21808" y="82815"/>
                      <a:pt x="1964" y="161131"/>
                    </a:cubicBezTo>
                    <a:cubicBezTo>
                      <a:pt x="-21319" y="203994"/>
                      <a:pt x="167328" y="242094"/>
                      <a:pt x="305970" y="237331"/>
                    </a:cubicBezTo>
                    <a:cubicBezTo>
                      <a:pt x="307028" y="157427"/>
                      <a:pt x="305706" y="79904"/>
                      <a:pt x="306764" y="0"/>
                    </a:cubicBezTo>
                    <a:close/>
                  </a:path>
                </a:pathLst>
              </a:custGeom>
              <a:solidFill>
                <a:schemeClr val="accent3"/>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Freeform 41"/>
              <p:cNvSpPr/>
              <p:nvPr/>
            </p:nvSpPr>
            <p:spPr>
              <a:xfrm>
                <a:off x="1859280" y="1919952"/>
                <a:ext cx="3657531" cy="2012603"/>
              </a:xfrm>
              <a:custGeom>
                <a:avLst/>
                <a:gdLst>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2012315"/>
                  <a:gd name="connsiteX1" fmla="*/ 312420 w 3657600"/>
                  <a:gd name="connsiteY1" fmla="*/ 76200 h 2012315"/>
                  <a:gd name="connsiteX2" fmla="*/ 3078480 w 3657600"/>
                  <a:gd name="connsiteY2" fmla="*/ 60960 h 2012315"/>
                  <a:gd name="connsiteX3" fmla="*/ 3657600 w 3657600"/>
                  <a:gd name="connsiteY3" fmla="*/ 990600 h 2012315"/>
                  <a:gd name="connsiteX4" fmla="*/ 3108960 w 3657600"/>
                  <a:gd name="connsiteY4" fmla="*/ 1988820 h 2012315"/>
                  <a:gd name="connsiteX5" fmla="*/ 198120 w 3657600"/>
                  <a:gd name="connsiteY5" fmla="*/ 2012315 h 2012315"/>
                  <a:gd name="connsiteX6" fmla="*/ 0 w 3657600"/>
                  <a:gd name="connsiteY6" fmla="*/ 1943100 h 2012315"/>
                  <a:gd name="connsiteX7" fmla="*/ 0 w 3657600"/>
                  <a:gd name="connsiteY7" fmla="*/ 0 h 2012315"/>
                  <a:gd name="connsiteX0" fmla="*/ 0 w 3657600"/>
                  <a:gd name="connsiteY0" fmla="*/ 0 h 2012315"/>
                  <a:gd name="connsiteX1" fmla="*/ 312420 w 3657600"/>
                  <a:gd name="connsiteY1" fmla="*/ 76200 h 2012315"/>
                  <a:gd name="connsiteX2" fmla="*/ 3078480 w 3657600"/>
                  <a:gd name="connsiteY2" fmla="*/ 60960 h 2012315"/>
                  <a:gd name="connsiteX3" fmla="*/ 3657600 w 3657600"/>
                  <a:gd name="connsiteY3" fmla="*/ 990600 h 2012315"/>
                  <a:gd name="connsiteX4" fmla="*/ 3108960 w 3657600"/>
                  <a:gd name="connsiteY4" fmla="*/ 1988820 h 2012315"/>
                  <a:gd name="connsiteX5" fmla="*/ 198120 w 3657600"/>
                  <a:gd name="connsiteY5" fmla="*/ 2012315 h 2012315"/>
                  <a:gd name="connsiteX6" fmla="*/ 0 w 3657600"/>
                  <a:gd name="connsiteY6" fmla="*/ 1943100 h 2012315"/>
                  <a:gd name="connsiteX7" fmla="*/ 0 w 3657600"/>
                  <a:gd name="connsiteY7" fmla="*/ 0 h 2012315"/>
                  <a:gd name="connsiteX0" fmla="*/ 0 w 3657600"/>
                  <a:gd name="connsiteY0" fmla="*/ 0 h 2012315"/>
                  <a:gd name="connsiteX1" fmla="*/ 312420 w 3657600"/>
                  <a:gd name="connsiteY1" fmla="*/ 76200 h 2012315"/>
                  <a:gd name="connsiteX2" fmla="*/ 3078480 w 3657600"/>
                  <a:gd name="connsiteY2" fmla="*/ 60960 h 2012315"/>
                  <a:gd name="connsiteX3" fmla="*/ 3657600 w 3657600"/>
                  <a:gd name="connsiteY3" fmla="*/ 990600 h 2012315"/>
                  <a:gd name="connsiteX4" fmla="*/ 3108960 w 3657600"/>
                  <a:gd name="connsiteY4" fmla="*/ 1988820 h 2012315"/>
                  <a:gd name="connsiteX5" fmla="*/ 198120 w 3657600"/>
                  <a:gd name="connsiteY5" fmla="*/ 2012315 h 2012315"/>
                  <a:gd name="connsiteX6" fmla="*/ 0 w 3657600"/>
                  <a:gd name="connsiteY6" fmla="*/ 1943100 h 2012315"/>
                  <a:gd name="connsiteX7" fmla="*/ 0 w 3657600"/>
                  <a:gd name="connsiteY7" fmla="*/ 0 h 201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7600" h="2012315">
                    <a:moveTo>
                      <a:pt x="0" y="0"/>
                    </a:moveTo>
                    <a:cubicBezTo>
                      <a:pt x="21590" y="66675"/>
                      <a:pt x="205105" y="76200"/>
                      <a:pt x="312420" y="76200"/>
                    </a:cubicBezTo>
                    <a:lnTo>
                      <a:pt x="3078480" y="60960"/>
                    </a:lnTo>
                    <a:lnTo>
                      <a:pt x="3657600" y="990600"/>
                    </a:lnTo>
                    <a:lnTo>
                      <a:pt x="3108960" y="1988820"/>
                    </a:lnTo>
                    <a:lnTo>
                      <a:pt x="198120" y="2012315"/>
                    </a:lnTo>
                    <a:cubicBezTo>
                      <a:pt x="135255" y="2004060"/>
                      <a:pt x="5715" y="2011680"/>
                      <a:pt x="0" y="1943100"/>
                    </a:cubicBezTo>
                    <a:lnTo>
                      <a:pt x="0" y="0"/>
                    </a:lnTo>
                    <a:close/>
                  </a:path>
                </a:pathLst>
              </a:custGeom>
              <a:solidFill>
                <a:schemeClr val="accent3">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
        <p:nvSpPr>
          <p:cNvPr id="43" name="Rectangle 42"/>
          <p:cNvSpPr/>
          <p:nvPr/>
        </p:nvSpPr>
        <p:spPr>
          <a:xfrm>
            <a:off x="1001862" y="1326826"/>
            <a:ext cx="4459960" cy="1323439"/>
          </a:xfrm>
          <a:prstGeom prst="rect">
            <a:avLst/>
          </a:prstGeom>
        </p:spPr>
        <p:txBody>
          <a:bodyPr wrap="square">
            <a:spAutoFit/>
          </a:bodyPr>
          <a:lstStyle/>
          <a:p>
            <a:pPr algn="just"/>
            <a:r>
              <a:rPr lang="nl-NL" sz="2000" dirty="0" smtClean="0">
                <a:solidFill>
                  <a:schemeClr val="tx2">
                    <a:lumMod val="10000"/>
                  </a:schemeClr>
                </a:solidFill>
              </a:rPr>
              <a:t>Là </a:t>
            </a:r>
            <a:r>
              <a:rPr lang="nl-NL" sz="2000" dirty="0">
                <a:solidFill>
                  <a:schemeClr val="tx2">
                    <a:lumMod val="10000"/>
                  </a:schemeClr>
                </a:solidFill>
              </a:rPr>
              <a:t>những câu chuyện dân </a:t>
            </a:r>
            <a:r>
              <a:rPr lang="nl-NL" sz="2000" dirty="0" smtClean="0">
                <a:solidFill>
                  <a:schemeClr val="tx2">
                    <a:lumMod val="10000"/>
                  </a:schemeClr>
                </a:solidFill>
              </a:rPr>
              <a:t>gian (</a:t>
            </a:r>
            <a:r>
              <a:rPr lang="fr-FR" sz="2000" dirty="0">
                <a:solidFill>
                  <a:schemeClr val="tx2">
                    <a:lumMod val="10000"/>
                  </a:schemeClr>
                </a:solidFill>
                <a:cs typeface="Times New Roman" panose="02020603050405020304" pitchFamily="18" charset="0"/>
              </a:rPr>
              <a:t>truyền thuyết, thần thoại, ca dao, dân ca</a:t>
            </a:r>
            <a:r>
              <a:rPr lang="fr-FR" sz="2000" dirty="0" smtClean="0">
                <a:solidFill>
                  <a:schemeClr val="tx2">
                    <a:lumMod val="10000"/>
                  </a:schemeClr>
                </a:solidFill>
                <a:cs typeface="Times New Roman" panose="02020603050405020304" pitchFamily="18" charset="0"/>
              </a:rPr>
              <a:t>,...)</a:t>
            </a:r>
            <a:r>
              <a:rPr lang="nl-NL" sz="2000" dirty="0" smtClean="0">
                <a:solidFill>
                  <a:schemeClr val="tx2">
                    <a:lumMod val="10000"/>
                  </a:schemeClr>
                </a:solidFill>
              </a:rPr>
              <a:t>, </a:t>
            </a:r>
            <a:r>
              <a:rPr lang="nl-NL" sz="2000" dirty="0">
                <a:solidFill>
                  <a:schemeClr val="tx2">
                    <a:lumMod val="10000"/>
                  </a:schemeClr>
                </a:solidFill>
              </a:rPr>
              <a:t>truyền thuyết được kể truyền miệng từ đời này qua đời khác</a:t>
            </a:r>
            <a:endParaRPr lang="en-US" sz="2000" dirty="0">
              <a:solidFill>
                <a:schemeClr val="tx2">
                  <a:lumMod val="10000"/>
                </a:schemeClr>
              </a:solidFill>
              <a:cs typeface="Times New Roman" panose="02020603050405020304" pitchFamily="18" charset="0"/>
            </a:endParaRPr>
          </a:p>
        </p:txBody>
      </p:sp>
      <p:sp>
        <p:nvSpPr>
          <p:cNvPr id="44" name="TextBox 43"/>
          <p:cNvSpPr txBox="1"/>
          <p:nvPr/>
        </p:nvSpPr>
        <p:spPr>
          <a:xfrm>
            <a:off x="5944821" y="1764990"/>
            <a:ext cx="1513049" cy="400110"/>
          </a:xfrm>
          <a:prstGeom prst="rect">
            <a:avLst/>
          </a:prstGeom>
          <a:noFill/>
        </p:spPr>
        <p:txBody>
          <a:bodyPr wrap="square">
            <a:spAutoFit/>
          </a:bodyPr>
          <a:lstStyle/>
          <a:p>
            <a:pPr algn="ctr">
              <a:defRPr/>
            </a:pPr>
            <a:r>
              <a:rPr lang="en-US" sz="2000" b="1" dirty="0" smtClean="0">
                <a:solidFill>
                  <a:schemeClr val="tx2">
                    <a:lumMod val="10000"/>
                  </a:schemeClr>
                </a:solidFill>
                <a:latin typeface="+mn-lt"/>
                <a:cs typeface="Times New Roman" panose="02020603050405020304" pitchFamily="18" charset="0"/>
              </a:rPr>
              <a:t>Khái niệm</a:t>
            </a:r>
            <a:endParaRPr lang="en-US" sz="2000" b="1" dirty="0">
              <a:solidFill>
                <a:schemeClr val="tx2">
                  <a:lumMod val="10000"/>
                </a:schemeClr>
              </a:solidFill>
              <a:latin typeface="+mn-lt"/>
              <a:cs typeface="Times New Roman" panose="02020603050405020304" pitchFamily="18" charset="0"/>
            </a:endParaRPr>
          </a:p>
        </p:txBody>
      </p:sp>
      <p:grpSp>
        <p:nvGrpSpPr>
          <p:cNvPr id="45" name="Group 79"/>
          <p:cNvGrpSpPr>
            <a:grpSpLocks/>
          </p:cNvGrpSpPr>
          <p:nvPr/>
        </p:nvGrpSpPr>
        <p:grpSpPr bwMode="auto">
          <a:xfrm>
            <a:off x="920865" y="2897838"/>
            <a:ext cx="7219394" cy="1524816"/>
            <a:chOff x="2082652" y="1783664"/>
            <a:chExt cx="5287115" cy="2766676"/>
          </a:xfrm>
        </p:grpSpPr>
        <p:sp>
          <p:nvSpPr>
            <p:cNvPr id="46" name="Oval 45"/>
            <p:cNvSpPr/>
            <p:nvPr/>
          </p:nvSpPr>
          <p:spPr>
            <a:xfrm>
              <a:off x="5635592" y="2130203"/>
              <a:ext cx="1734175" cy="1733963"/>
            </a:xfrm>
            <a:prstGeom prst="ellipse">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Oval 46"/>
            <p:cNvSpPr/>
            <p:nvPr/>
          </p:nvSpPr>
          <p:spPr>
            <a:xfrm>
              <a:off x="5825863" y="2256066"/>
              <a:ext cx="1398954" cy="1398786"/>
            </a:xfrm>
            <a:prstGeom prst="ellips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48" name="Group 82"/>
            <p:cNvGrpSpPr>
              <a:grpSpLocks/>
            </p:cNvGrpSpPr>
            <p:nvPr/>
          </p:nvGrpSpPr>
          <p:grpSpPr bwMode="auto">
            <a:xfrm>
              <a:off x="2082652" y="1783664"/>
              <a:ext cx="3657531" cy="2766676"/>
              <a:chOff x="2073127" y="1783664"/>
              <a:chExt cx="3657531" cy="2766676"/>
            </a:xfrm>
          </p:grpSpPr>
          <p:sp>
            <p:nvSpPr>
              <p:cNvPr id="49" name="Freeform 48"/>
              <p:cNvSpPr/>
              <p:nvPr/>
            </p:nvSpPr>
            <p:spPr>
              <a:xfrm>
                <a:off x="2073127" y="1783664"/>
                <a:ext cx="311985" cy="237280"/>
              </a:xfrm>
              <a:custGeom>
                <a:avLst/>
                <a:gdLst>
                  <a:gd name="connsiteX0" fmla="*/ 304800 w 311150"/>
                  <a:gd name="connsiteY0" fmla="*/ 0 h 234950"/>
                  <a:gd name="connsiteX1" fmla="*/ 0 w 311150"/>
                  <a:gd name="connsiteY1" fmla="*/ 149225 h 234950"/>
                  <a:gd name="connsiteX2" fmla="*/ 311150 w 311150"/>
                  <a:gd name="connsiteY2" fmla="*/ 234950 h 234950"/>
                  <a:gd name="connsiteX3" fmla="*/ 304800 w 311150"/>
                  <a:gd name="connsiteY3" fmla="*/ 0 h 234950"/>
                  <a:gd name="connsiteX0" fmla="*/ 295275 w 301625"/>
                  <a:gd name="connsiteY0" fmla="*/ 0 h 234950"/>
                  <a:gd name="connsiteX1" fmla="*/ 0 w 301625"/>
                  <a:gd name="connsiteY1" fmla="*/ 156369 h 234950"/>
                  <a:gd name="connsiteX2" fmla="*/ 301625 w 301625"/>
                  <a:gd name="connsiteY2" fmla="*/ 234950 h 234950"/>
                  <a:gd name="connsiteX3" fmla="*/ 295275 w 301625"/>
                  <a:gd name="connsiteY3" fmla="*/ 0 h 234950"/>
                  <a:gd name="connsiteX0" fmla="*/ 296127 w 302477"/>
                  <a:gd name="connsiteY0" fmla="*/ 0 h 234950"/>
                  <a:gd name="connsiteX1" fmla="*/ 852 w 302477"/>
                  <a:gd name="connsiteY1" fmla="*/ 156369 h 234950"/>
                  <a:gd name="connsiteX2" fmla="*/ 302477 w 302477"/>
                  <a:gd name="connsiteY2" fmla="*/ 234950 h 234950"/>
                  <a:gd name="connsiteX3" fmla="*/ 296127 w 302477"/>
                  <a:gd name="connsiteY3" fmla="*/ 0 h 234950"/>
                  <a:gd name="connsiteX0" fmla="*/ 296127 w 302477"/>
                  <a:gd name="connsiteY0" fmla="*/ 0 h 234950"/>
                  <a:gd name="connsiteX1" fmla="*/ 852 w 302477"/>
                  <a:gd name="connsiteY1" fmla="*/ 156369 h 234950"/>
                  <a:gd name="connsiteX2" fmla="*/ 302477 w 302477"/>
                  <a:gd name="connsiteY2" fmla="*/ 234950 h 234950"/>
                  <a:gd name="connsiteX3" fmla="*/ 296127 w 302477"/>
                  <a:gd name="connsiteY3" fmla="*/ 0 h 234950"/>
                  <a:gd name="connsiteX0" fmla="*/ 305652 w 305652"/>
                  <a:gd name="connsiteY0" fmla="*/ 0 h 239712"/>
                  <a:gd name="connsiteX1" fmla="*/ 852 w 305652"/>
                  <a:gd name="connsiteY1" fmla="*/ 161131 h 239712"/>
                  <a:gd name="connsiteX2" fmla="*/ 302477 w 305652"/>
                  <a:gd name="connsiteY2" fmla="*/ 239712 h 239712"/>
                  <a:gd name="connsiteX3" fmla="*/ 305652 w 305652"/>
                  <a:gd name="connsiteY3" fmla="*/ 0 h 239712"/>
                  <a:gd name="connsiteX0" fmla="*/ 305652 w 305652"/>
                  <a:gd name="connsiteY0" fmla="*/ 0 h 239712"/>
                  <a:gd name="connsiteX1" fmla="*/ 852 w 305652"/>
                  <a:gd name="connsiteY1" fmla="*/ 161131 h 239712"/>
                  <a:gd name="connsiteX2" fmla="*/ 302477 w 305652"/>
                  <a:gd name="connsiteY2" fmla="*/ 239712 h 239712"/>
                  <a:gd name="connsiteX3" fmla="*/ 305652 w 305652"/>
                  <a:gd name="connsiteY3" fmla="*/ 0 h 239712"/>
                  <a:gd name="connsiteX0" fmla="*/ 305627 w 309720"/>
                  <a:gd name="connsiteY0" fmla="*/ 0 h 237331"/>
                  <a:gd name="connsiteX1" fmla="*/ 827 w 309720"/>
                  <a:gd name="connsiteY1" fmla="*/ 161131 h 237331"/>
                  <a:gd name="connsiteX2" fmla="*/ 309596 w 309720"/>
                  <a:gd name="connsiteY2" fmla="*/ 237331 h 237331"/>
                  <a:gd name="connsiteX3" fmla="*/ 305627 w 309720"/>
                  <a:gd name="connsiteY3" fmla="*/ 0 h 237331"/>
                  <a:gd name="connsiteX0" fmla="*/ 305643 w 305643"/>
                  <a:gd name="connsiteY0" fmla="*/ 0 h 237331"/>
                  <a:gd name="connsiteX1" fmla="*/ 843 w 305643"/>
                  <a:gd name="connsiteY1" fmla="*/ 161131 h 237331"/>
                  <a:gd name="connsiteX2" fmla="*/ 304849 w 305643"/>
                  <a:gd name="connsiteY2" fmla="*/ 237331 h 237331"/>
                  <a:gd name="connsiteX3" fmla="*/ 305643 w 305643"/>
                  <a:gd name="connsiteY3" fmla="*/ 0 h 237331"/>
                  <a:gd name="connsiteX0" fmla="*/ 305805 w 305805"/>
                  <a:gd name="connsiteY0" fmla="*/ 0 h 237713"/>
                  <a:gd name="connsiteX1" fmla="*/ 1005 w 305805"/>
                  <a:gd name="connsiteY1" fmla="*/ 161131 h 237713"/>
                  <a:gd name="connsiteX2" fmla="*/ 305011 w 305805"/>
                  <a:gd name="connsiteY2" fmla="*/ 237331 h 237713"/>
                  <a:gd name="connsiteX3" fmla="*/ 305805 w 305805"/>
                  <a:gd name="connsiteY3" fmla="*/ 0 h 237713"/>
                  <a:gd name="connsiteX0" fmla="*/ 306764 w 306764"/>
                  <a:gd name="connsiteY0" fmla="*/ 0 h 237734"/>
                  <a:gd name="connsiteX1" fmla="*/ 1964 w 306764"/>
                  <a:gd name="connsiteY1" fmla="*/ 161131 h 237734"/>
                  <a:gd name="connsiteX2" fmla="*/ 305970 w 306764"/>
                  <a:gd name="connsiteY2" fmla="*/ 237331 h 237734"/>
                  <a:gd name="connsiteX3" fmla="*/ 306764 w 306764"/>
                  <a:gd name="connsiteY3" fmla="*/ 0 h 237734"/>
                </a:gdLst>
                <a:ahLst/>
                <a:cxnLst>
                  <a:cxn ang="0">
                    <a:pos x="connsiteX0" y="connsiteY0"/>
                  </a:cxn>
                  <a:cxn ang="0">
                    <a:pos x="connsiteX1" y="connsiteY1"/>
                  </a:cxn>
                  <a:cxn ang="0">
                    <a:pos x="connsiteX2" y="connsiteY2"/>
                  </a:cxn>
                  <a:cxn ang="0">
                    <a:pos x="connsiteX3" y="connsiteY3"/>
                  </a:cxn>
                </a:cxnLst>
                <a:rect l="l" t="t" r="r" b="b"/>
                <a:pathLst>
                  <a:path w="306764" h="237734">
                    <a:moveTo>
                      <a:pt x="306764" y="0"/>
                    </a:moveTo>
                    <a:cubicBezTo>
                      <a:pt x="258346" y="6879"/>
                      <a:pt x="21808" y="82815"/>
                      <a:pt x="1964" y="161131"/>
                    </a:cubicBezTo>
                    <a:cubicBezTo>
                      <a:pt x="-21319" y="203994"/>
                      <a:pt x="167328" y="242094"/>
                      <a:pt x="305970" y="237331"/>
                    </a:cubicBezTo>
                    <a:cubicBezTo>
                      <a:pt x="307028" y="157427"/>
                      <a:pt x="305706" y="79904"/>
                      <a:pt x="306764" y="0"/>
                    </a:cubicBezTo>
                    <a:close/>
                  </a:path>
                </a:pathLst>
              </a:cu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Freeform 49"/>
              <p:cNvSpPr/>
              <p:nvPr/>
            </p:nvSpPr>
            <p:spPr>
              <a:xfrm>
                <a:off x="2073127" y="1926480"/>
                <a:ext cx="3657531" cy="2623860"/>
              </a:xfrm>
              <a:custGeom>
                <a:avLst/>
                <a:gdLst>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1996440"/>
                  <a:gd name="connsiteX1" fmla="*/ 312420 w 3657600"/>
                  <a:gd name="connsiteY1" fmla="*/ 76200 h 1996440"/>
                  <a:gd name="connsiteX2" fmla="*/ 3078480 w 3657600"/>
                  <a:gd name="connsiteY2" fmla="*/ 60960 h 1996440"/>
                  <a:gd name="connsiteX3" fmla="*/ 3657600 w 3657600"/>
                  <a:gd name="connsiteY3" fmla="*/ 990600 h 1996440"/>
                  <a:gd name="connsiteX4" fmla="*/ 3108960 w 3657600"/>
                  <a:gd name="connsiteY4" fmla="*/ 1988820 h 1996440"/>
                  <a:gd name="connsiteX5" fmla="*/ 198120 w 3657600"/>
                  <a:gd name="connsiteY5" fmla="*/ 1996440 h 1996440"/>
                  <a:gd name="connsiteX6" fmla="*/ 0 w 3657600"/>
                  <a:gd name="connsiteY6" fmla="*/ 1943100 h 1996440"/>
                  <a:gd name="connsiteX7" fmla="*/ 0 w 3657600"/>
                  <a:gd name="connsiteY7" fmla="*/ 0 h 1996440"/>
                  <a:gd name="connsiteX0" fmla="*/ 0 w 3657600"/>
                  <a:gd name="connsiteY0" fmla="*/ 0 h 2012315"/>
                  <a:gd name="connsiteX1" fmla="*/ 312420 w 3657600"/>
                  <a:gd name="connsiteY1" fmla="*/ 76200 h 2012315"/>
                  <a:gd name="connsiteX2" fmla="*/ 3078480 w 3657600"/>
                  <a:gd name="connsiteY2" fmla="*/ 60960 h 2012315"/>
                  <a:gd name="connsiteX3" fmla="*/ 3657600 w 3657600"/>
                  <a:gd name="connsiteY3" fmla="*/ 990600 h 2012315"/>
                  <a:gd name="connsiteX4" fmla="*/ 3108960 w 3657600"/>
                  <a:gd name="connsiteY4" fmla="*/ 1988820 h 2012315"/>
                  <a:gd name="connsiteX5" fmla="*/ 198120 w 3657600"/>
                  <a:gd name="connsiteY5" fmla="*/ 2012315 h 2012315"/>
                  <a:gd name="connsiteX6" fmla="*/ 0 w 3657600"/>
                  <a:gd name="connsiteY6" fmla="*/ 1943100 h 2012315"/>
                  <a:gd name="connsiteX7" fmla="*/ 0 w 3657600"/>
                  <a:gd name="connsiteY7" fmla="*/ 0 h 2012315"/>
                  <a:gd name="connsiteX0" fmla="*/ 0 w 3657600"/>
                  <a:gd name="connsiteY0" fmla="*/ 0 h 2012315"/>
                  <a:gd name="connsiteX1" fmla="*/ 312420 w 3657600"/>
                  <a:gd name="connsiteY1" fmla="*/ 76200 h 2012315"/>
                  <a:gd name="connsiteX2" fmla="*/ 3078480 w 3657600"/>
                  <a:gd name="connsiteY2" fmla="*/ 60960 h 2012315"/>
                  <a:gd name="connsiteX3" fmla="*/ 3657600 w 3657600"/>
                  <a:gd name="connsiteY3" fmla="*/ 990600 h 2012315"/>
                  <a:gd name="connsiteX4" fmla="*/ 3108960 w 3657600"/>
                  <a:gd name="connsiteY4" fmla="*/ 1988820 h 2012315"/>
                  <a:gd name="connsiteX5" fmla="*/ 198120 w 3657600"/>
                  <a:gd name="connsiteY5" fmla="*/ 2012315 h 2012315"/>
                  <a:gd name="connsiteX6" fmla="*/ 0 w 3657600"/>
                  <a:gd name="connsiteY6" fmla="*/ 1943100 h 2012315"/>
                  <a:gd name="connsiteX7" fmla="*/ 0 w 3657600"/>
                  <a:gd name="connsiteY7" fmla="*/ 0 h 2012315"/>
                  <a:gd name="connsiteX0" fmla="*/ 0 w 3657600"/>
                  <a:gd name="connsiteY0" fmla="*/ 0 h 2012315"/>
                  <a:gd name="connsiteX1" fmla="*/ 312420 w 3657600"/>
                  <a:gd name="connsiteY1" fmla="*/ 76200 h 2012315"/>
                  <a:gd name="connsiteX2" fmla="*/ 3078480 w 3657600"/>
                  <a:gd name="connsiteY2" fmla="*/ 60960 h 2012315"/>
                  <a:gd name="connsiteX3" fmla="*/ 3657600 w 3657600"/>
                  <a:gd name="connsiteY3" fmla="*/ 990600 h 2012315"/>
                  <a:gd name="connsiteX4" fmla="*/ 3108960 w 3657600"/>
                  <a:gd name="connsiteY4" fmla="*/ 1988820 h 2012315"/>
                  <a:gd name="connsiteX5" fmla="*/ 198120 w 3657600"/>
                  <a:gd name="connsiteY5" fmla="*/ 2012315 h 2012315"/>
                  <a:gd name="connsiteX6" fmla="*/ 0 w 3657600"/>
                  <a:gd name="connsiteY6" fmla="*/ 1943100 h 2012315"/>
                  <a:gd name="connsiteX7" fmla="*/ 0 w 3657600"/>
                  <a:gd name="connsiteY7" fmla="*/ 0 h 201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7600" h="2012315">
                    <a:moveTo>
                      <a:pt x="0" y="0"/>
                    </a:moveTo>
                    <a:cubicBezTo>
                      <a:pt x="21590" y="66675"/>
                      <a:pt x="205105" y="76200"/>
                      <a:pt x="312420" y="76200"/>
                    </a:cubicBezTo>
                    <a:lnTo>
                      <a:pt x="3078480" y="60960"/>
                    </a:lnTo>
                    <a:lnTo>
                      <a:pt x="3657600" y="990600"/>
                    </a:lnTo>
                    <a:lnTo>
                      <a:pt x="3108960" y="1988820"/>
                    </a:lnTo>
                    <a:lnTo>
                      <a:pt x="198120" y="2012315"/>
                    </a:lnTo>
                    <a:cubicBezTo>
                      <a:pt x="135255" y="2004060"/>
                      <a:pt x="5715" y="2011680"/>
                      <a:pt x="0" y="1943100"/>
                    </a:cubicBezTo>
                    <a:lnTo>
                      <a:pt x="0" y="0"/>
                    </a:lnTo>
                    <a:close/>
                  </a:path>
                </a:pathLst>
              </a:custGeom>
              <a:solidFill>
                <a:schemeClr val="accent1">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
        <p:nvSpPr>
          <p:cNvPr id="51" name="Rectangle 50"/>
          <p:cNvSpPr/>
          <p:nvPr/>
        </p:nvSpPr>
        <p:spPr>
          <a:xfrm>
            <a:off x="1020512" y="3063913"/>
            <a:ext cx="4422660" cy="1323439"/>
          </a:xfrm>
          <a:prstGeom prst="rect">
            <a:avLst/>
          </a:prstGeom>
        </p:spPr>
        <p:txBody>
          <a:bodyPr wrap="square">
            <a:spAutoFit/>
          </a:bodyPr>
          <a:lstStyle/>
          <a:p>
            <a:pPr algn="just"/>
            <a:r>
              <a:rPr lang="en-US" sz="2000" dirty="0" smtClean="0"/>
              <a:t>T</a:t>
            </a:r>
            <a:r>
              <a:rPr lang="vi-VN" sz="2000" dirty="0" smtClean="0"/>
              <a:t>hường </a:t>
            </a:r>
            <a:r>
              <a:rPr lang="vi-VN" sz="2000" dirty="0"/>
              <a:t>không cho biết chính xác thời gian và địa điểm, nội dung cũng có thể bị thêm bớt, thậm chí nhuốm màu thần thoại, hoang đường.</a:t>
            </a:r>
            <a:endParaRPr lang="en-US" sz="2000" dirty="0">
              <a:cs typeface="Times New Roman" panose="02020603050405020304" pitchFamily="18" charset="0"/>
            </a:endParaRPr>
          </a:p>
        </p:txBody>
      </p:sp>
      <p:sp>
        <p:nvSpPr>
          <p:cNvPr id="52" name="Rectangle 51"/>
          <p:cNvSpPr/>
          <p:nvPr/>
        </p:nvSpPr>
        <p:spPr>
          <a:xfrm>
            <a:off x="6294079" y="3343602"/>
            <a:ext cx="1324402" cy="400110"/>
          </a:xfrm>
          <a:prstGeom prst="rect">
            <a:avLst/>
          </a:prstGeom>
        </p:spPr>
        <p:txBody>
          <a:bodyPr wrap="none">
            <a:spAutoFit/>
          </a:bodyPr>
          <a:lstStyle/>
          <a:p>
            <a:pPr algn="ctr">
              <a:defRPr/>
            </a:pPr>
            <a:r>
              <a:rPr lang="en-US" sz="2000" b="1" dirty="0" smtClean="0">
                <a:solidFill>
                  <a:schemeClr val="tx2">
                    <a:lumMod val="10000"/>
                  </a:schemeClr>
                </a:solidFill>
                <a:cs typeface="Times New Roman" panose="02020603050405020304" pitchFamily="18" charset="0"/>
              </a:rPr>
              <a:t>Đặc điểm</a:t>
            </a:r>
            <a:endParaRPr lang="en-US" sz="2000" b="1" dirty="0">
              <a:solidFill>
                <a:schemeClr val="tx2">
                  <a:lumMod val="10000"/>
                </a:schemeClr>
              </a:solidFill>
              <a:cs typeface="Times New Roman" panose="02020603050405020304" pitchFamily="18" charset="0"/>
            </a:endParaRPr>
          </a:p>
        </p:txBody>
      </p:sp>
      <p:grpSp>
        <p:nvGrpSpPr>
          <p:cNvPr id="53" name="Google Shape;533;p40"/>
          <p:cNvGrpSpPr/>
          <p:nvPr/>
        </p:nvGrpSpPr>
        <p:grpSpPr>
          <a:xfrm>
            <a:off x="196233" y="552168"/>
            <a:ext cx="411145" cy="379956"/>
            <a:chOff x="1923675" y="1633650"/>
            <a:chExt cx="436002" cy="435975"/>
          </a:xfrm>
        </p:grpSpPr>
        <p:sp>
          <p:nvSpPr>
            <p:cNvPr id="54"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arn(inVertical)">
                                      <p:cBhvr>
                                        <p:cTn id="15" dur="500"/>
                                        <p:tgtEl>
                                          <p:spTgt spid="43"/>
                                        </p:tgtEl>
                                      </p:cBhvr>
                                    </p:animEffect>
                                  </p:childTnLst>
                                </p:cTn>
                              </p:par>
                              <p:par>
                                <p:cTn id="16" presetID="16" presetClass="entr" presetSubtype="21"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inVertical)">
                                      <p:cBhvr>
                                        <p:cTn id="18" dur="500"/>
                                        <p:tgtEl>
                                          <p:spTgt spid="3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barn(inVertical)">
                                      <p:cBhvr>
                                        <p:cTn id="21" dur="500"/>
                                        <p:tgtEl>
                                          <p:spTgt spid="4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barn(inVertical)">
                                      <p:cBhvr>
                                        <p:cTn id="26" dur="500"/>
                                        <p:tgtEl>
                                          <p:spTgt spid="5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barn(inVertical)">
                                      <p:cBhvr>
                                        <p:cTn id="29" dur="500"/>
                                        <p:tgtEl>
                                          <p:spTgt spid="52"/>
                                        </p:tgtEl>
                                      </p:cBhvr>
                                    </p:animEffect>
                                  </p:childTnLst>
                                </p:cTn>
                              </p:par>
                              <p:par>
                                <p:cTn id="30" presetID="16" presetClass="entr" presetSubtype="21" fill="hold"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barn(inVertical)">
                                      <p:cBhvr>
                                        <p:cTn id="3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3" grpId="0"/>
      <p:bldP spid="44" grpId="0"/>
      <p:bldP spid="51" grpId="0"/>
      <p:bldP spid="5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24"/>
          <p:cNvSpPr txBox="1">
            <a:spLocks noGrp="1"/>
          </p:cNvSpPr>
          <p:nvPr>
            <p:ph type="title"/>
          </p:nvPr>
        </p:nvSpPr>
        <p:spPr>
          <a:xfrm>
            <a:off x="789910" y="682072"/>
            <a:ext cx="6009600" cy="568827"/>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b="1" dirty="0" smtClean="0">
                <a:latin typeface="+mj-lt"/>
              </a:rPr>
              <a:t>Mở rộng</a:t>
            </a:r>
            <a:endParaRPr sz="2800" b="1" dirty="0">
              <a:latin typeface="+mj-lt"/>
            </a:endParaRPr>
          </a:p>
        </p:txBody>
      </p:sp>
      <p:sp>
        <p:nvSpPr>
          <p:cNvPr id="724" name="Google Shape;724;p2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21</a:t>
            </a:fld>
            <a:endParaRPr/>
          </a:p>
        </p:txBody>
      </p:sp>
      <p:sp>
        <p:nvSpPr>
          <p:cNvPr id="2" name="Rectangle 1"/>
          <p:cNvSpPr/>
          <p:nvPr/>
        </p:nvSpPr>
        <p:spPr>
          <a:xfrm>
            <a:off x="636423" y="1357848"/>
            <a:ext cx="6444691" cy="3413755"/>
          </a:xfrm>
          <a:prstGeom prst="rect">
            <a:avLst/>
          </a:prstGeom>
        </p:spPr>
        <p:txBody>
          <a:bodyPr wrap="square">
            <a:spAutoFit/>
          </a:bodyPr>
          <a:lstStyle/>
          <a:p>
            <a:pPr marL="342900" indent="-342900" algn="just">
              <a:lnSpc>
                <a:spcPts val="2500"/>
              </a:lnSpc>
              <a:spcBef>
                <a:spcPts val="200"/>
              </a:spcBef>
              <a:spcAft>
                <a:spcPts val="200"/>
              </a:spcAft>
              <a:buFont typeface="Wingdings" panose="05000000000000000000" pitchFamily="2" charset="2"/>
              <a:buChar char="§"/>
            </a:pPr>
            <a:r>
              <a:rPr lang="vi-VN" sz="2000" dirty="0">
                <a:solidFill>
                  <a:schemeClr val="accent1">
                    <a:lumMod val="50000"/>
                  </a:schemeClr>
                </a:solidFill>
                <a:latin typeface="+mn-lt"/>
                <a:ea typeface="Courier New" panose="02070309020205020404" pitchFamily="49" charset="0"/>
              </a:rPr>
              <a:t>Tư liệu truyền miệng bao giờ cũng chứa đựng những yếu tố lịch sử, phản ánh một phần hiện thực cuộc sống quá </a:t>
            </a:r>
            <a:r>
              <a:rPr lang="vi-VN" sz="2000" dirty="0" smtClean="0">
                <a:solidFill>
                  <a:schemeClr val="accent1">
                    <a:lumMod val="50000"/>
                  </a:schemeClr>
                </a:solidFill>
                <a:latin typeface="+mn-lt"/>
                <a:ea typeface="Courier New" panose="02070309020205020404" pitchFamily="49" charset="0"/>
              </a:rPr>
              <a:t>khứ</a:t>
            </a:r>
            <a:r>
              <a:rPr lang="en-US" sz="2000" dirty="0" smtClean="0">
                <a:solidFill>
                  <a:schemeClr val="accent1">
                    <a:lumMod val="50000"/>
                  </a:schemeClr>
                </a:solidFill>
                <a:latin typeface="+mn-lt"/>
                <a:ea typeface="Courier New" panose="02070309020205020404" pitchFamily="49" charset="0"/>
              </a:rPr>
              <a:t>.</a:t>
            </a:r>
          </a:p>
          <a:p>
            <a:pPr marL="342900" lvl="0" indent="-342900" algn="just">
              <a:lnSpc>
                <a:spcPts val="2500"/>
              </a:lnSpc>
              <a:spcBef>
                <a:spcPts val="200"/>
              </a:spcBef>
              <a:spcAft>
                <a:spcPts val="200"/>
              </a:spcAft>
              <a:buFont typeface="Wingdings" panose="05000000000000000000" pitchFamily="2" charset="2"/>
              <a:buChar char="§"/>
            </a:pPr>
            <a:r>
              <a:rPr lang="vi-VN" sz="2000" dirty="0">
                <a:solidFill>
                  <a:schemeClr val="accent1">
                    <a:lumMod val="50000"/>
                  </a:schemeClr>
                </a:solidFill>
                <a:latin typeface="+mn-lt"/>
              </a:rPr>
              <a:t>Mở đầu các câu chuyện bao giờ cũng có cụm từ </a:t>
            </a:r>
            <a:r>
              <a:rPr lang="vi-VN" sz="2000" i="1" dirty="0">
                <a:solidFill>
                  <a:schemeClr val="accent1">
                    <a:lumMod val="50000"/>
                  </a:schemeClr>
                </a:solidFill>
                <a:latin typeface="+mn-lt"/>
              </a:rPr>
              <a:t>“Ngày xửa, ngày xưa...”, “Ở một nơi nào đó”,...</a:t>
            </a:r>
            <a:r>
              <a:rPr lang="vi-VN" sz="2000" dirty="0">
                <a:solidFill>
                  <a:schemeClr val="accent1">
                    <a:lumMod val="50000"/>
                  </a:schemeClr>
                </a:solidFill>
                <a:latin typeface="+mn-lt"/>
              </a:rPr>
              <a:t> </a:t>
            </a:r>
            <a:endParaRPr lang="en-US" sz="2000" dirty="0" smtClean="0">
              <a:solidFill>
                <a:schemeClr val="accent1">
                  <a:lumMod val="50000"/>
                </a:schemeClr>
              </a:solidFill>
              <a:latin typeface="+mn-lt"/>
            </a:endParaRPr>
          </a:p>
          <a:p>
            <a:pPr marL="342900" lvl="0" indent="-342900" algn="just">
              <a:lnSpc>
                <a:spcPts val="2500"/>
              </a:lnSpc>
              <a:spcBef>
                <a:spcPts val="200"/>
              </a:spcBef>
              <a:spcAft>
                <a:spcPts val="200"/>
              </a:spcAft>
              <a:buFont typeface="Wingdings" panose="05000000000000000000" pitchFamily="2" charset="2"/>
              <a:buChar char="§"/>
            </a:pPr>
            <a:r>
              <a:rPr lang="en-US" sz="2000" dirty="0" smtClean="0">
                <a:solidFill>
                  <a:schemeClr val="accent1">
                    <a:lumMod val="50000"/>
                  </a:schemeClr>
                </a:solidFill>
                <a:latin typeface="+mn-lt"/>
              </a:rPr>
              <a:t>Khi </a:t>
            </a:r>
            <a:r>
              <a:rPr lang="vi-VN" sz="2000" dirty="0" smtClean="0">
                <a:solidFill>
                  <a:schemeClr val="accent1">
                    <a:lumMod val="50000"/>
                  </a:schemeClr>
                </a:solidFill>
                <a:latin typeface="+mn-lt"/>
              </a:rPr>
              <a:t>khai </a:t>
            </a:r>
            <a:r>
              <a:rPr lang="vi-VN" sz="2000" dirty="0">
                <a:solidFill>
                  <a:schemeClr val="accent1">
                    <a:lumMod val="50000"/>
                  </a:schemeClr>
                </a:solidFill>
                <a:latin typeface="+mn-lt"/>
              </a:rPr>
              <a:t>thác các loại tư liệu truyền </a:t>
            </a:r>
            <a:r>
              <a:rPr lang="vi-VN" sz="2000" dirty="0" smtClean="0">
                <a:solidFill>
                  <a:schemeClr val="accent1">
                    <a:lumMod val="50000"/>
                  </a:schemeClr>
                </a:solidFill>
                <a:latin typeface="+mn-lt"/>
              </a:rPr>
              <a:t>miệng, </a:t>
            </a:r>
            <a:r>
              <a:rPr lang="vi-VN" sz="2000" dirty="0">
                <a:solidFill>
                  <a:schemeClr val="accent1">
                    <a:lumMod val="50000"/>
                  </a:schemeClr>
                </a:solidFill>
                <a:latin typeface="+mn-lt"/>
              </a:rPr>
              <a:t>nhà nghiên cứu phải biết </a:t>
            </a:r>
            <a:r>
              <a:rPr lang="vi-VN" sz="2000" dirty="0" smtClean="0">
                <a:solidFill>
                  <a:schemeClr val="accent1">
                    <a:lumMod val="50000"/>
                  </a:schemeClr>
                </a:solidFill>
                <a:latin typeface="+mn-lt"/>
              </a:rPr>
              <a:t>tìm </a:t>
            </a:r>
            <a:r>
              <a:rPr lang="vi-VN" sz="2000" dirty="0">
                <a:solidFill>
                  <a:schemeClr val="accent1">
                    <a:lumMod val="50000"/>
                  </a:schemeClr>
                </a:solidFill>
                <a:latin typeface="+mn-lt"/>
              </a:rPr>
              <a:t>ra cái cốt lõi, cái nhân tố lịch sử trong </a:t>
            </a:r>
            <a:r>
              <a:rPr lang="vi-VN" sz="2000" dirty="0" smtClean="0">
                <a:solidFill>
                  <a:schemeClr val="accent1">
                    <a:lumMod val="50000"/>
                  </a:schemeClr>
                </a:solidFill>
                <a:latin typeface="+mn-lt"/>
              </a:rPr>
              <a:t>đó</a:t>
            </a:r>
            <a:r>
              <a:rPr lang="en-US" sz="2000" dirty="0" smtClean="0">
                <a:solidFill>
                  <a:schemeClr val="accent1">
                    <a:lumMod val="50000"/>
                  </a:schemeClr>
                </a:solidFill>
                <a:latin typeface="+mn-lt"/>
              </a:rPr>
              <a:t> và </a:t>
            </a:r>
            <a:r>
              <a:rPr lang="vi-VN" sz="2000" dirty="0" smtClean="0">
                <a:solidFill>
                  <a:schemeClr val="accent1">
                    <a:lumMod val="50000"/>
                  </a:schemeClr>
                </a:solidFill>
                <a:latin typeface="+mn-lt"/>
              </a:rPr>
              <a:t>phối </a:t>
            </a:r>
            <a:r>
              <a:rPr lang="vi-VN" sz="2000" dirty="0">
                <a:solidFill>
                  <a:schemeClr val="accent1">
                    <a:lumMod val="50000"/>
                  </a:schemeClr>
                </a:solidFill>
                <a:latin typeface="+mn-lt"/>
              </a:rPr>
              <a:t>hợp với các loại tư liệu khác đáng tin cậy hơn để phục dựng lại lịch sử.</a:t>
            </a:r>
            <a:endParaRPr lang="en-US" sz="2000" dirty="0">
              <a:solidFill>
                <a:schemeClr val="accent1">
                  <a:lumMod val="50000"/>
                </a:schemeClr>
              </a:solidFill>
              <a:latin typeface="+mn-lt"/>
            </a:endParaRPr>
          </a:p>
          <a:p>
            <a:pPr algn="just"/>
            <a:endParaRPr lang="en-US" sz="2000" dirty="0">
              <a:solidFill>
                <a:schemeClr val="accent1">
                  <a:lumMod val="50000"/>
                </a:schemeClr>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0"/>
                                        </p:tgtEl>
                                        <p:attrNameLst>
                                          <p:attrName>style.visibility</p:attrName>
                                        </p:attrNameLst>
                                      </p:cBhvr>
                                      <p:to>
                                        <p:strVal val="visible"/>
                                      </p:to>
                                    </p:set>
                                    <p:animEffect transition="in" filter="wipe(down)">
                                      <p:cBhvr>
                                        <p:cTn id="7" dur="500"/>
                                        <p:tgtEl>
                                          <p:spTgt spid="7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arn(inVertical)">
                                      <p:cBhvr>
                                        <p:cTn id="15" dur="500"/>
                                        <p:tgtEl>
                                          <p:spTgt spid="2">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barn(inVertical)">
                                      <p:cBhvr>
                                        <p:cTn id="18"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7839" y="567147"/>
            <a:ext cx="5154000" cy="588655"/>
          </a:xfrm>
        </p:spPr>
        <p:txBody>
          <a:bodyPr/>
          <a:lstStyle/>
          <a:p>
            <a:r>
              <a:rPr lang="en-US" sz="2600" b="1" dirty="0" smtClean="0">
                <a:latin typeface="+mj-lt"/>
              </a:rPr>
              <a:t>Quan sát Hình 5</a:t>
            </a:r>
            <a:endParaRPr lang="en-US" sz="2600" b="1" dirty="0">
              <a:latin typeface="+mj-lt"/>
            </a:endParaRPr>
          </a:p>
        </p:txBody>
      </p:sp>
      <p:sp>
        <p:nvSpPr>
          <p:cNvPr id="4" name="Rectangle 3"/>
          <p:cNvSpPr/>
          <p:nvPr/>
        </p:nvSpPr>
        <p:spPr>
          <a:xfrm>
            <a:off x="707839" y="1354703"/>
            <a:ext cx="7808976" cy="348813"/>
          </a:xfrm>
          <a:prstGeom prst="rect">
            <a:avLst/>
          </a:prstGeom>
        </p:spPr>
        <p:txBody>
          <a:bodyPr wrap="square">
            <a:spAutoFit/>
          </a:bodyPr>
          <a:lstStyle/>
          <a:p>
            <a:pPr algn="just">
              <a:lnSpc>
                <a:spcPts val="2000"/>
              </a:lnSpc>
              <a:spcBef>
                <a:spcPts val="800"/>
              </a:spcBef>
              <a:spcAft>
                <a:spcPts val="800"/>
              </a:spcAft>
            </a:pPr>
            <a:r>
              <a:rPr lang="nl-NL" sz="2000" i="1" dirty="0" smtClean="0">
                <a:solidFill>
                  <a:schemeClr val="bg2">
                    <a:lumMod val="50000"/>
                  </a:schemeClr>
                </a:solidFill>
                <a:latin typeface="+mj-lt"/>
                <a:ea typeface="Calibri" panose="020F0502020204030204" pitchFamily="34" charset="0"/>
                <a:cs typeface="Times New Roman" panose="02020603050405020304" pitchFamily="18" charset="0"/>
              </a:rPr>
              <a:t>Em liên </a:t>
            </a:r>
            <a:r>
              <a:rPr lang="nl-NL" sz="2000" i="1" dirty="0">
                <a:solidFill>
                  <a:schemeClr val="bg2">
                    <a:lumMod val="50000"/>
                  </a:schemeClr>
                </a:solidFill>
                <a:latin typeface="+mj-lt"/>
                <a:ea typeface="Calibri" panose="020F0502020204030204" pitchFamily="34" charset="0"/>
                <a:cs typeface="Times New Roman" panose="02020603050405020304" pitchFamily="18" charset="0"/>
              </a:rPr>
              <a:t>tưởng đến truyền thuyết nào trong dân gian?</a:t>
            </a:r>
            <a:endParaRPr lang="en-US" sz="2000" i="1" dirty="0">
              <a:solidFill>
                <a:schemeClr val="bg2">
                  <a:lumMod val="50000"/>
                </a:schemeClr>
              </a:solidFill>
              <a:effectLst/>
              <a:latin typeface="+mj-lt"/>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707839" y="1799539"/>
            <a:ext cx="3988519" cy="3211373"/>
          </a:xfrm>
          <a:prstGeom prst="rect">
            <a:avLst/>
          </a:prstGeom>
        </p:spPr>
      </p:pic>
      <p:sp>
        <p:nvSpPr>
          <p:cNvPr id="6" name="Rectangle 5"/>
          <p:cNvSpPr/>
          <p:nvPr/>
        </p:nvSpPr>
        <p:spPr>
          <a:xfrm>
            <a:off x="4696358" y="2362979"/>
            <a:ext cx="4023359" cy="1652440"/>
          </a:xfrm>
          <a:prstGeom prst="rect">
            <a:avLst/>
          </a:prstGeom>
        </p:spPr>
        <p:txBody>
          <a:bodyPr wrap="square">
            <a:spAutoFit/>
          </a:bodyPr>
          <a:lstStyle/>
          <a:p>
            <a:pPr indent="292100" algn="just">
              <a:lnSpc>
                <a:spcPct val="117000"/>
              </a:lnSpc>
            </a:pPr>
            <a:endParaRPr lang="en-US" dirty="0" smtClean="0">
              <a:latin typeface="Times New Roman" panose="02020603050405020304" pitchFamily="18" charset="0"/>
              <a:ea typeface="Times New Roman" panose="02020603050405020304" pitchFamily="18" charset="0"/>
            </a:endParaRPr>
          </a:p>
          <a:p>
            <a:pPr marL="342900" indent="-342900" algn="just">
              <a:lnSpc>
                <a:spcPts val="2400"/>
              </a:lnSpc>
              <a:spcBef>
                <a:spcPts val="200"/>
              </a:spcBef>
              <a:spcAft>
                <a:spcPts val="200"/>
              </a:spcAft>
              <a:buFont typeface="Wingdings" panose="05000000000000000000" pitchFamily="2" charset="2"/>
              <a:buChar char="§"/>
            </a:pPr>
            <a:r>
              <a:rPr lang="en-US" sz="2000" b="1" dirty="0" smtClean="0">
                <a:latin typeface="+mn-lt"/>
                <a:ea typeface="Times New Roman" panose="02020603050405020304" pitchFamily="18" charset="0"/>
              </a:rPr>
              <a:t>Truyền thuyết Thánh Gióng.</a:t>
            </a:r>
          </a:p>
          <a:p>
            <a:pPr marL="342900" indent="-342900" algn="just">
              <a:lnSpc>
                <a:spcPts val="2400"/>
              </a:lnSpc>
              <a:spcBef>
                <a:spcPts val="200"/>
              </a:spcBef>
              <a:spcAft>
                <a:spcPts val="200"/>
              </a:spcAft>
              <a:buFont typeface="Wingdings" panose="05000000000000000000" pitchFamily="2" charset="2"/>
              <a:buChar char="§"/>
            </a:pPr>
            <a:r>
              <a:rPr lang="en-US" sz="2000" b="1" dirty="0" smtClean="0">
                <a:latin typeface="+mn-lt"/>
                <a:ea typeface="Times New Roman" panose="02020603050405020304" pitchFamily="18" charset="0"/>
              </a:rPr>
              <a:t>Bức tranh </a:t>
            </a:r>
            <a:r>
              <a:rPr lang="vi-VN" sz="2000" b="1" dirty="0" smtClean="0">
                <a:latin typeface="+mn-lt"/>
                <a:ea typeface="Times New Roman" panose="02020603050405020304" pitchFamily="18" charset="0"/>
              </a:rPr>
              <a:t>mô </a:t>
            </a:r>
            <a:r>
              <a:rPr lang="vi-VN" sz="2000" b="1" dirty="0">
                <a:latin typeface="+mn-lt"/>
                <a:ea typeface="Times New Roman" panose="02020603050405020304" pitchFamily="18" charset="0"/>
              </a:rPr>
              <a:t>tả cảnh Thánh Gióng nhổ tre đánh giặc Ân tan tác.</a:t>
            </a:r>
            <a:endParaRPr lang="en-US" sz="2000" b="1" dirty="0">
              <a:effectLst/>
              <a:latin typeface="+mn-lt"/>
              <a:ea typeface="Times New Roman" panose="02020603050405020304" pitchFamily="18" charset="0"/>
            </a:endParaRPr>
          </a:p>
        </p:txBody>
      </p:sp>
    </p:spTree>
    <p:extLst>
      <p:ext uri="{BB962C8B-B14F-4D97-AF65-F5344CB8AC3E}">
        <p14:creationId xmlns:p14="http://schemas.microsoft.com/office/powerpoint/2010/main" val="255846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38536" y="428098"/>
            <a:ext cx="4604400" cy="522878"/>
          </a:xfrm>
        </p:spPr>
        <p:txBody>
          <a:bodyPr/>
          <a:lstStyle/>
          <a:p>
            <a:pPr marL="38100" indent="0" algn="l">
              <a:buNone/>
            </a:pPr>
            <a:r>
              <a:rPr lang="en-US" sz="2400" b="1" i="0" dirty="0" smtClean="0">
                <a:latin typeface="+mj-lt"/>
              </a:rPr>
              <a:t>Thảo luận và trả lời câu hỏi</a:t>
            </a:r>
            <a:endParaRPr lang="en-US" sz="2400" b="1" i="0" dirty="0">
              <a:latin typeface="+mj-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23</a:t>
            </a:fld>
            <a:endParaRPr lang="en"/>
          </a:p>
        </p:txBody>
      </p:sp>
      <p:sp>
        <p:nvSpPr>
          <p:cNvPr id="4" name="Rectangle 3"/>
          <p:cNvSpPr/>
          <p:nvPr/>
        </p:nvSpPr>
        <p:spPr>
          <a:xfrm>
            <a:off x="2313717" y="1506931"/>
            <a:ext cx="3781961" cy="1631216"/>
          </a:xfrm>
          <a:prstGeom prst="rect">
            <a:avLst/>
          </a:prstGeom>
        </p:spPr>
        <p:txBody>
          <a:bodyPr wrap="square">
            <a:spAutoFit/>
          </a:bodyPr>
          <a:lstStyle/>
          <a:p>
            <a:pPr lvl="0" algn="just">
              <a:lnSpc>
                <a:spcPts val="2400"/>
              </a:lnSpc>
              <a:spcBef>
                <a:spcPts val="200"/>
              </a:spcBef>
              <a:spcAft>
                <a:spcPts val="200"/>
              </a:spcAft>
              <a:buSzPts val="1200"/>
              <a:tabLst>
                <a:tab pos="445770" algn="l"/>
              </a:tabLst>
            </a:pPr>
            <a:r>
              <a:rPr lang="en-US" sz="2000" i="1" dirty="0" smtClean="0">
                <a:latin typeface="+mn-lt"/>
                <a:ea typeface="Times New Roman" panose="02020603050405020304" pitchFamily="18" charset="0"/>
                <a:cs typeface="Times New Roman" panose="02020603050405020304" pitchFamily="18" charset="0"/>
              </a:rPr>
              <a:t>Em hãy kể </a:t>
            </a:r>
            <a:r>
              <a:rPr lang="vi-VN" sz="2000" i="1" dirty="0" smtClean="0">
                <a:latin typeface="+mn-lt"/>
                <a:ea typeface="Times New Roman" panose="02020603050405020304" pitchFamily="18" charset="0"/>
                <a:cs typeface="Times New Roman" panose="02020603050405020304" pitchFamily="18" charset="0"/>
              </a:rPr>
              <a:t>vắn </a:t>
            </a:r>
            <a:r>
              <a:rPr lang="vi-VN" sz="2000" i="1" dirty="0">
                <a:latin typeface="+mn-lt"/>
                <a:ea typeface="Times New Roman" panose="02020603050405020304" pitchFamily="18" charset="0"/>
                <a:cs typeface="Times New Roman" panose="02020603050405020304" pitchFamily="18" charset="0"/>
              </a:rPr>
              <a:t>tắt nội dung truyền thuyết Sơn Tinh - Thuỷ Tinh, Thánh Gióng</a:t>
            </a:r>
            <a:r>
              <a:rPr lang="vi-VN" sz="2000" i="1" dirty="0" smtClean="0">
                <a:latin typeface="+mn-lt"/>
                <a:ea typeface="Times New Roman" panose="02020603050405020304" pitchFamily="18" charset="0"/>
                <a:cs typeface="Times New Roman" panose="02020603050405020304" pitchFamily="18" charset="0"/>
              </a:rPr>
              <a:t>,...Chỉ </a:t>
            </a:r>
            <a:r>
              <a:rPr lang="vi-VN" sz="2000" i="1" dirty="0">
                <a:latin typeface="+mn-lt"/>
                <a:ea typeface="Times New Roman" panose="02020603050405020304" pitchFamily="18" charset="0"/>
                <a:cs typeface="Times New Roman" panose="02020603050405020304" pitchFamily="18" charset="0"/>
              </a:rPr>
              <a:t>ra các yếu tố mang tính lịch sử thông qua mỗi truyền thuyết đó.</a:t>
            </a:r>
            <a:endParaRPr lang="en-US" sz="2000" i="1" dirty="0">
              <a:latin typeface="+mn-lt"/>
              <a:ea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6283757" y="541325"/>
            <a:ext cx="2713939" cy="2311529"/>
          </a:xfrm>
          <a:prstGeom prst="rect">
            <a:avLst/>
          </a:prstGeom>
        </p:spPr>
      </p:pic>
      <p:pic>
        <p:nvPicPr>
          <p:cNvPr id="6" name="Picture 5"/>
          <p:cNvPicPr>
            <a:picLocks noChangeAspect="1"/>
          </p:cNvPicPr>
          <p:nvPr/>
        </p:nvPicPr>
        <p:blipFill>
          <a:blip r:embed="rId3"/>
          <a:stretch>
            <a:fillRect/>
          </a:stretch>
        </p:blipFill>
        <p:spPr>
          <a:xfrm>
            <a:off x="127157" y="2831155"/>
            <a:ext cx="2186560" cy="2225688"/>
          </a:xfrm>
          <a:prstGeom prst="rect">
            <a:avLst/>
          </a:prstGeom>
        </p:spPr>
      </p:pic>
    </p:spTree>
    <p:extLst>
      <p:ext uri="{BB962C8B-B14F-4D97-AF65-F5344CB8AC3E}">
        <p14:creationId xmlns:p14="http://schemas.microsoft.com/office/powerpoint/2010/main" val="298934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21469"/>
            <a:ext cx="4759500" cy="590441"/>
          </a:xfrm>
        </p:spPr>
        <p:txBody>
          <a:bodyPr/>
          <a:lstStyle/>
          <a:p>
            <a:pPr algn="l"/>
            <a:r>
              <a:rPr lang="en-US" sz="2600" b="1" dirty="0" smtClean="0">
                <a:latin typeface="+mj-lt"/>
              </a:rPr>
              <a:t>   4. TƯ LIỆU GỐC</a:t>
            </a:r>
            <a:endParaRPr lang="en-US" sz="2600" b="1" dirty="0">
              <a:latin typeface="+mj-lt"/>
            </a:endParaRPr>
          </a:p>
        </p:txBody>
      </p:sp>
      <p:sp>
        <p:nvSpPr>
          <p:cNvPr id="3" name="Rectangle 2"/>
          <p:cNvSpPr/>
          <p:nvPr/>
        </p:nvSpPr>
        <p:spPr>
          <a:xfrm>
            <a:off x="57878" y="1232800"/>
            <a:ext cx="4286751" cy="400110"/>
          </a:xfrm>
          <a:prstGeom prst="rect">
            <a:avLst/>
          </a:prstGeom>
        </p:spPr>
        <p:txBody>
          <a:bodyPr wrap="none">
            <a:spAutoFit/>
          </a:bodyPr>
          <a:lstStyle/>
          <a:p>
            <a:r>
              <a:rPr lang="nl-NL" sz="2000" i="1" dirty="0" smtClean="0">
                <a:solidFill>
                  <a:schemeClr val="tx1">
                    <a:lumMod val="50000"/>
                  </a:schemeClr>
                </a:solidFill>
                <a:cs typeface="Times New Roman" panose="02020603050405020304" pitchFamily="18" charset="0"/>
              </a:rPr>
              <a:t>       Em hiểu thế nào là tư liệu gốc? </a:t>
            </a:r>
            <a:endParaRPr lang="en-US" sz="2000" i="1" dirty="0">
              <a:solidFill>
                <a:schemeClr val="tx1">
                  <a:lumMod val="50000"/>
                </a:schemeClr>
              </a:solidFill>
            </a:endParaRPr>
          </a:p>
        </p:txBody>
      </p:sp>
      <p:grpSp>
        <p:nvGrpSpPr>
          <p:cNvPr id="4" name="Group 3"/>
          <p:cNvGrpSpPr>
            <a:grpSpLocks/>
          </p:cNvGrpSpPr>
          <p:nvPr/>
        </p:nvGrpSpPr>
        <p:grpSpPr bwMode="auto">
          <a:xfrm>
            <a:off x="525104" y="1952046"/>
            <a:ext cx="3816626" cy="2356237"/>
            <a:chOff x="1292224" y="1218453"/>
            <a:chExt cx="2822576" cy="1575547"/>
          </a:xfrm>
        </p:grpSpPr>
        <p:sp>
          <p:nvSpPr>
            <p:cNvPr id="5" name="Rectangle 4"/>
            <p:cNvSpPr/>
            <p:nvPr/>
          </p:nvSpPr>
          <p:spPr>
            <a:xfrm>
              <a:off x="1292225" y="1295400"/>
              <a:ext cx="2822575"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6" name="Rectangle 5"/>
            <p:cNvSpPr/>
            <p:nvPr/>
          </p:nvSpPr>
          <p:spPr>
            <a:xfrm>
              <a:off x="1292224" y="1218453"/>
              <a:ext cx="2822575" cy="392210"/>
            </a:xfrm>
            <a:prstGeom prst="rect">
              <a:avLst/>
            </a:prstGeom>
            <a:solidFill>
              <a:schemeClr val="accent4">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cxnSp>
          <p:nvCxnSpPr>
            <p:cNvPr id="7" name="Straight Connector 6"/>
            <p:cNvCxnSpPr/>
            <p:nvPr/>
          </p:nvCxnSpPr>
          <p:spPr>
            <a:xfrm>
              <a:off x="1292225" y="1739900"/>
              <a:ext cx="2822575" cy="0"/>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8" name="Rectangle 7"/>
          <p:cNvSpPr/>
          <p:nvPr/>
        </p:nvSpPr>
        <p:spPr>
          <a:xfrm>
            <a:off x="572813" y="2854935"/>
            <a:ext cx="3721209" cy="938719"/>
          </a:xfrm>
          <a:prstGeom prst="rect">
            <a:avLst/>
          </a:prstGeom>
        </p:spPr>
        <p:txBody>
          <a:bodyPr wrap="square">
            <a:spAutoFit/>
          </a:bodyPr>
          <a:lstStyle/>
          <a:p>
            <a:pPr algn="just">
              <a:lnSpc>
                <a:spcPts val="2200"/>
              </a:lnSpc>
              <a:spcBef>
                <a:spcPts val="800"/>
              </a:spcBef>
              <a:spcAft>
                <a:spcPts val="800"/>
              </a:spcAft>
            </a:pPr>
            <a:r>
              <a:rPr lang="fr-FR" sz="2000" dirty="0">
                <a:solidFill>
                  <a:schemeClr val="accent4">
                    <a:lumMod val="75000"/>
                  </a:schemeClr>
                </a:solidFill>
                <a:ea typeface="Calibri" panose="020F0502020204030204" pitchFamily="34" charset="0"/>
                <a:cs typeface="Times New Roman" panose="02020603050405020304" pitchFamily="18" charset="0"/>
              </a:rPr>
              <a:t>Là nguồn tư liệu liên </a:t>
            </a:r>
            <a:r>
              <a:rPr lang="fr-FR" sz="2000" dirty="0" smtClean="0">
                <a:solidFill>
                  <a:schemeClr val="accent4">
                    <a:lumMod val="75000"/>
                  </a:schemeClr>
                </a:solidFill>
                <a:ea typeface="Calibri" panose="020F0502020204030204" pitchFamily="34" charset="0"/>
                <a:cs typeface="Times New Roman" panose="02020603050405020304" pitchFamily="18" charset="0"/>
              </a:rPr>
              <a:t>cung cấp những thông tin đầu tiên, trực tiếp về sự kiện lịch sử. </a:t>
            </a:r>
            <a:endParaRPr lang="fr-FR" sz="2000" dirty="0">
              <a:solidFill>
                <a:schemeClr val="accent4">
                  <a:lumMod val="75000"/>
                </a:schemeClr>
              </a:solidFill>
              <a:ea typeface="Calibri" panose="020F0502020204030204" pitchFamily="34" charset="0"/>
              <a:cs typeface="Times New Roman" panose="02020603050405020304" pitchFamily="18" charset="0"/>
            </a:endParaRPr>
          </a:p>
        </p:txBody>
      </p:sp>
      <p:grpSp>
        <p:nvGrpSpPr>
          <p:cNvPr id="9" name="Group 8"/>
          <p:cNvGrpSpPr>
            <a:grpSpLocks/>
          </p:cNvGrpSpPr>
          <p:nvPr/>
        </p:nvGrpSpPr>
        <p:grpSpPr bwMode="auto">
          <a:xfrm>
            <a:off x="4690107" y="1952046"/>
            <a:ext cx="3692251" cy="2356237"/>
            <a:chOff x="4862242" y="1263691"/>
            <a:chExt cx="2822845" cy="1530515"/>
          </a:xfrm>
        </p:grpSpPr>
        <p:sp>
          <p:nvSpPr>
            <p:cNvPr id="10" name="Rectangle 9"/>
            <p:cNvSpPr/>
            <p:nvPr/>
          </p:nvSpPr>
          <p:spPr>
            <a:xfrm>
              <a:off x="4862513" y="1295606"/>
              <a:ext cx="2822574" cy="1498600"/>
            </a:xfrm>
            <a:prstGeom prst="rect">
              <a:avLst/>
            </a:prstGeom>
            <a:solidFill>
              <a:schemeClr val="bg1"/>
            </a:solidFill>
            <a:ln w="31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sp>
          <p:nvSpPr>
            <p:cNvPr id="11" name="Rectangle 10"/>
            <p:cNvSpPr/>
            <p:nvPr/>
          </p:nvSpPr>
          <p:spPr>
            <a:xfrm>
              <a:off x="4862513" y="1263691"/>
              <a:ext cx="2822574" cy="381000"/>
            </a:xfrm>
            <a:prstGeom prst="rect">
              <a:avLst/>
            </a:prstGeom>
            <a:solidFill>
              <a:schemeClr val="accent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a:p>
          </p:txBody>
        </p:sp>
        <p:cxnSp>
          <p:nvCxnSpPr>
            <p:cNvPr id="12" name="Straight Connector 11"/>
            <p:cNvCxnSpPr/>
            <p:nvPr/>
          </p:nvCxnSpPr>
          <p:spPr>
            <a:xfrm flipV="1">
              <a:off x="4862242" y="1781597"/>
              <a:ext cx="2822845" cy="9784"/>
            </a:xfrm>
            <a:prstGeom prst="line">
              <a:avLst/>
            </a:prstGeom>
            <a:ln w="12700">
              <a:solidFill>
                <a:schemeClr val="bg2">
                  <a:lumMod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3" name="Rectangle 12"/>
          <p:cNvSpPr/>
          <p:nvPr/>
        </p:nvSpPr>
        <p:spPr>
          <a:xfrm>
            <a:off x="4690107" y="2854936"/>
            <a:ext cx="3595471" cy="1015663"/>
          </a:xfrm>
          <a:prstGeom prst="rect">
            <a:avLst/>
          </a:prstGeom>
        </p:spPr>
        <p:txBody>
          <a:bodyPr wrap="square">
            <a:spAutoFit/>
          </a:bodyPr>
          <a:lstStyle/>
          <a:p>
            <a:pPr algn="just"/>
            <a:r>
              <a:rPr lang="fr-FR" sz="2000" dirty="0">
                <a:solidFill>
                  <a:srgbClr val="002060"/>
                </a:solidFill>
                <a:ea typeface="Calibri" panose="020F0502020204030204" pitchFamily="34" charset="0"/>
                <a:cs typeface="Times New Roman" panose="02020603050405020304" pitchFamily="18" charset="0"/>
              </a:rPr>
              <a:t>Đây là </a:t>
            </a:r>
            <a:r>
              <a:rPr lang="nl-NL" sz="2000" dirty="0">
                <a:solidFill>
                  <a:srgbClr val="002060"/>
                </a:solidFill>
                <a:ea typeface="Calibri" panose="020F0502020204030204" pitchFamily="34" charset="0"/>
                <a:cs typeface="Times New Roman" panose="02020603050405020304" pitchFamily="18" charset="0"/>
              </a:rPr>
              <a:t>nguồn sử liệu có giá trị lịch sử xác thực và đáng tin cậy nhất khi tìm hiểu lịch </a:t>
            </a:r>
            <a:r>
              <a:rPr lang="nl-NL" sz="2000" dirty="0" smtClean="0">
                <a:solidFill>
                  <a:srgbClr val="002060"/>
                </a:solidFill>
                <a:ea typeface="Calibri" panose="020F0502020204030204" pitchFamily="34" charset="0"/>
                <a:cs typeface="Times New Roman" panose="02020603050405020304" pitchFamily="18" charset="0"/>
              </a:rPr>
              <a:t>sử.</a:t>
            </a:r>
            <a:endParaRPr lang="en-US" sz="2000" dirty="0">
              <a:solidFill>
                <a:srgbClr val="002060"/>
              </a:solidFill>
              <a:cs typeface="Times New Roman" panose="02020603050405020304" pitchFamily="18" charset="0"/>
            </a:endParaRPr>
          </a:p>
        </p:txBody>
      </p:sp>
      <p:grpSp>
        <p:nvGrpSpPr>
          <p:cNvPr id="21" name="Google Shape;533;p40"/>
          <p:cNvGrpSpPr/>
          <p:nvPr/>
        </p:nvGrpSpPr>
        <p:grpSpPr>
          <a:xfrm>
            <a:off x="261509" y="1273248"/>
            <a:ext cx="311304" cy="311286"/>
            <a:chOff x="1923675" y="1633650"/>
            <a:chExt cx="436000" cy="435975"/>
          </a:xfrm>
        </p:grpSpPr>
        <p:sp>
          <p:nvSpPr>
            <p:cNvPr id="22"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sp>
          <p:nvSpPr>
            <p:cNvPr id="26"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1470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25"/>
          <p:cNvSpPr txBox="1">
            <a:spLocks noGrp="1"/>
          </p:cNvSpPr>
          <p:nvPr>
            <p:ph type="title"/>
          </p:nvPr>
        </p:nvSpPr>
        <p:spPr>
          <a:xfrm>
            <a:off x="628975" y="586975"/>
            <a:ext cx="60096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600" b="1" dirty="0" smtClean="0">
                <a:latin typeface="+mj-lt"/>
              </a:rPr>
              <a:t>      Lưu ý</a:t>
            </a:r>
            <a:endParaRPr sz="2600" b="1" dirty="0">
              <a:latin typeface="+mj-lt"/>
            </a:endParaRPr>
          </a:p>
        </p:txBody>
      </p:sp>
      <p:sp>
        <p:nvSpPr>
          <p:cNvPr id="731" name="Google Shape;731;p2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25</a:t>
            </a:fld>
            <a:endParaRPr/>
          </a:p>
        </p:txBody>
      </p:sp>
      <p:grpSp>
        <p:nvGrpSpPr>
          <p:cNvPr id="5" name="Google Shape;533;p40"/>
          <p:cNvGrpSpPr/>
          <p:nvPr/>
        </p:nvGrpSpPr>
        <p:grpSpPr>
          <a:xfrm>
            <a:off x="796079" y="932559"/>
            <a:ext cx="411145" cy="379956"/>
            <a:chOff x="1923675" y="1633650"/>
            <a:chExt cx="436002" cy="435975"/>
          </a:xfrm>
        </p:grpSpPr>
        <p:sp>
          <p:nvSpPr>
            <p:cNvPr id="6"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Oval 11"/>
          <p:cNvSpPr/>
          <p:nvPr/>
        </p:nvSpPr>
        <p:spPr>
          <a:xfrm>
            <a:off x="3403668" y="2079578"/>
            <a:ext cx="1606164" cy="1144238"/>
          </a:xfrm>
          <a:prstGeom prst="ellipse">
            <a:avLst/>
          </a:prstGeom>
          <a:solidFill>
            <a:schemeClr val="accent1">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Tư liệu gốc</a:t>
            </a:r>
            <a:endParaRPr lang="en-US" sz="2000" b="1" dirty="0"/>
          </a:p>
        </p:txBody>
      </p:sp>
      <p:sp>
        <p:nvSpPr>
          <p:cNvPr id="13" name="Up-Down Arrow 12"/>
          <p:cNvSpPr/>
          <p:nvPr/>
        </p:nvSpPr>
        <p:spPr>
          <a:xfrm rot="5400000">
            <a:off x="2666111" y="2293319"/>
            <a:ext cx="370999" cy="716756"/>
          </a:xfrm>
          <a:prstGeom prst="upDownArrow">
            <a:avLst>
              <a:gd name="adj1" fmla="val 53851"/>
              <a:gd name="adj2" fmla="val 52568"/>
            </a:avLst>
          </a:prstGeom>
          <a:solidFill>
            <a:schemeClr val="bg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459803" y="2208143"/>
            <a:ext cx="1857437" cy="1065276"/>
          </a:xfrm>
          <a:prstGeom prst="roundRect">
            <a:avLst>
              <a:gd name="adj" fmla="val 10229"/>
            </a:avLst>
          </a:prstGeom>
          <a:solidFill>
            <a:schemeClr val="accent4">
              <a:lumMod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smtClean="0">
                <a:solidFill>
                  <a:schemeClr val="bg1"/>
                </a:solidFill>
                <a:cs typeface="Times New Roman" panose="02020603050405020304" pitchFamily="18" charset="0"/>
              </a:rPr>
              <a:t>Cung </a:t>
            </a:r>
            <a:r>
              <a:rPr lang="nl-NL" sz="2000" b="1" dirty="0">
                <a:solidFill>
                  <a:schemeClr val="bg1"/>
                </a:solidFill>
                <a:cs typeface="Times New Roman" panose="02020603050405020304" pitchFamily="18" charset="0"/>
              </a:rPr>
              <a:t>cấp những thông tin đầu tiên</a:t>
            </a:r>
            <a:endParaRPr lang="en-US" sz="2000" b="1" dirty="0">
              <a:solidFill>
                <a:schemeClr val="bg1"/>
              </a:solidFill>
            </a:endParaRPr>
          </a:p>
        </p:txBody>
      </p:sp>
      <p:sp>
        <p:nvSpPr>
          <p:cNvPr id="15" name="TextBox 14"/>
          <p:cNvSpPr txBox="1"/>
          <p:nvPr/>
        </p:nvSpPr>
        <p:spPr>
          <a:xfrm>
            <a:off x="284973" y="3347112"/>
            <a:ext cx="2528515" cy="923330"/>
          </a:xfrm>
          <a:prstGeom prst="rect">
            <a:avLst/>
          </a:prstGeom>
          <a:noFill/>
        </p:spPr>
        <p:txBody>
          <a:bodyPr wrap="square" rtlCol="0">
            <a:spAutoFit/>
          </a:bodyPr>
          <a:lstStyle/>
          <a:p>
            <a:pPr marL="171450" indent="-171450" algn="ctr" rtl="1">
              <a:spcAft>
                <a:spcPts val="600"/>
              </a:spcAft>
              <a:buClr>
                <a:schemeClr val="accent3"/>
              </a:buClr>
              <a:buFont typeface="Wingdings" panose="05000000000000000000" pitchFamily="2" charset="2"/>
              <a:buChar char="§"/>
            </a:pPr>
            <a:r>
              <a:rPr lang="nl-NL" sz="1800" dirty="0" smtClean="0">
                <a:solidFill>
                  <a:schemeClr val="accent4">
                    <a:lumMod val="50000"/>
                  </a:schemeClr>
                </a:solidFill>
                <a:cs typeface="Times New Roman" panose="02020603050405020304" pitchFamily="18" charset="0"/>
              </a:rPr>
              <a:t>Lần </a:t>
            </a:r>
            <a:r>
              <a:rPr lang="nl-NL" sz="1800" dirty="0">
                <a:solidFill>
                  <a:schemeClr val="accent4">
                    <a:lumMod val="50000"/>
                  </a:schemeClr>
                </a:solidFill>
                <a:cs typeface="Times New Roman" panose="02020603050405020304" pitchFamily="18" charset="0"/>
              </a:rPr>
              <a:t>đầu tiên sự kiện đó được đề cập tới thông qua tư </a:t>
            </a:r>
            <a:r>
              <a:rPr lang="nl-NL" sz="1800" dirty="0" smtClean="0">
                <a:solidFill>
                  <a:schemeClr val="accent4">
                    <a:lumMod val="50000"/>
                  </a:schemeClr>
                </a:solidFill>
                <a:cs typeface="Times New Roman" panose="02020603050405020304" pitchFamily="18" charset="0"/>
              </a:rPr>
              <a:t>liệu</a:t>
            </a:r>
            <a:endParaRPr lang="en-US" sz="1800" dirty="0">
              <a:solidFill>
                <a:schemeClr val="accent4">
                  <a:lumMod val="50000"/>
                </a:schemeClr>
              </a:solidFill>
            </a:endParaRPr>
          </a:p>
        </p:txBody>
      </p:sp>
      <p:sp>
        <p:nvSpPr>
          <p:cNvPr id="16" name="Rounded Rectangle 15"/>
          <p:cNvSpPr/>
          <p:nvPr/>
        </p:nvSpPr>
        <p:spPr>
          <a:xfrm>
            <a:off x="6096260" y="2022643"/>
            <a:ext cx="1867678" cy="1065276"/>
          </a:xfrm>
          <a:prstGeom prst="roundRect">
            <a:avLst>
              <a:gd name="adj" fmla="val 10229"/>
            </a:avLst>
          </a:prstGeom>
          <a:solidFill>
            <a:schemeClr val="accent3">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000" b="1" dirty="0">
                <a:solidFill>
                  <a:schemeClr val="bg1"/>
                </a:solidFill>
                <a:cs typeface="Times New Roman" panose="02020603050405020304" pitchFamily="18" charset="0"/>
              </a:rPr>
              <a:t>Cung cấp những thông </a:t>
            </a:r>
            <a:r>
              <a:rPr lang="nl-NL" sz="2000" b="1" dirty="0" smtClean="0">
                <a:solidFill>
                  <a:schemeClr val="bg1"/>
                </a:solidFill>
                <a:cs typeface="Times New Roman" panose="02020603050405020304" pitchFamily="18" charset="0"/>
              </a:rPr>
              <a:t>tin trưc tiếp</a:t>
            </a:r>
            <a:endParaRPr lang="en-US" sz="2000" dirty="0"/>
          </a:p>
        </p:txBody>
      </p:sp>
      <p:sp>
        <p:nvSpPr>
          <p:cNvPr id="17" name="Up-Down Arrow 16"/>
          <p:cNvSpPr/>
          <p:nvPr/>
        </p:nvSpPr>
        <p:spPr>
          <a:xfrm rot="5400000">
            <a:off x="5376389" y="2293319"/>
            <a:ext cx="370999" cy="716756"/>
          </a:xfrm>
          <a:prstGeom prst="upDownArrow">
            <a:avLst>
              <a:gd name="adj1" fmla="val 53851"/>
              <a:gd name="adj2" fmla="val 52568"/>
            </a:avLst>
          </a:prstGeom>
          <a:solidFill>
            <a:schemeClr val="bg2">
              <a:lumMod val="7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8"/>
          <p:cNvSpPr txBox="1"/>
          <p:nvPr/>
        </p:nvSpPr>
        <p:spPr>
          <a:xfrm>
            <a:off x="5731910" y="3208612"/>
            <a:ext cx="2596378" cy="1200329"/>
          </a:xfrm>
          <a:prstGeom prst="rect">
            <a:avLst/>
          </a:prstGeom>
          <a:noFill/>
        </p:spPr>
        <p:txBody>
          <a:bodyPr wrap="square" rtlCol="0">
            <a:spAutoFit/>
          </a:bodyPr>
          <a:lstStyle/>
          <a:p>
            <a:pPr marL="171450" indent="-171450" algn="ctr">
              <a:spcAft>
                <a:spcPts val="600"/>
              </a:spcAft>
              <a:buClr>
                <a:schemeClr val="accent5"/>
              </a:buClr>
              <a:buFont typeface="Wingdings" panose="05000000000000000000" pitchFamily="2" charset="2"/>
              <a:buChar char="§"/>
            </a:pPr>
            <a:r>
              <a:rPr lang="nl-NL" sz="1800" dirty="0" smtClean="0">
                <a:solidFill>
                  <a:schemeClr val="accent6">
                    <a:lumMod val="50000"/>
                  </a:schemeClr>
                </a:solidFill>
                <a:cs typeface="Times New Roman" panose="02020603050405020304" pitchFamily="18" charset="0"/>
              </a:rPr>
              <a:t>Những </a:t>
            </a:r>
            <a:r>
              <a:rPr lang="nl-NL" sz="1800" dirty="0">
                <a:solidFill>
                  <a:schemeClr val="accent6">
                    <a:lumMod val="50000"/>
                  </a:schemeClr>
                </a:solidFill>
                <a:cs typeface="Times New Roman" panose="02020603050405020304" pitchFamily="18" charset="0"/>
              </a:rPr>
              <a:t>thông tin đó do người tham gia hay chứng kiến trực tiếp cung cấp</a:t>
            </a:r>
            <a:endParaRPr lang="en-US" sz="1800" dirty="0">
              <a:solidFill>
                <a:schemeClr val="accent6">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29"/>
                                        </p:tgtEl>
                                        <p:attrNameLst>
                                          <p:attrName>style.visibility</p:attrName>
                                        </p:attrNameLst>
                                      </p:cBhvr>
                                      <p:to>
                                        <p:strVal val="visible"/>
                                      </p:to>
                                    </p:set>
                                    <p:animEffect transition="in" filter="barn(inVertical)">
                                      <p:cBhvr>
                                        <p:cTn id="7" dur="500"/>
                                        <p:tgtEl>
                                          <p:spTgt spid="729"/>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ircle(in)">
                                      <p:cBhvr>
                                        <p:cTn id="21" dur="20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ircle(in)">
                                      <p:cBhvr>
                                        <p:cTn id="34" dur="2000"/>
                                        <p:tgtEl>
                                          <p:spTgt spid="15"/>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circle(in)">
                                      <p:cBhvr>
                                        <p:cTn id="3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 grpId="0"/>
      <p:bldP spid="12" grpId="0" animBg="1"/>
      <p:bldP spid="13" grpId="0" animBg="1"/>
      <p:bldP spid="14" grpId="0" animBg="1"/>
      <p:bldP spid="15" grpId="0"/>
      <p:bldP spid="16" grpId="0" animBg="1"/>
      <p:bldP spid="17" grpId="0" animBg="1"/>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26</a:t>
            </a:fld>
            <a:endParaRPr lang="en"/>
          </a:p>
        </p:txBody>
      </p:sp>
      <p:sp>
        <p:nvSpPr>
          <p:cNvPr id="3" name="Rectangle 2"/>
          <p:cNvSpPr/>
          <p:nvPr/>
        </p:nvSpPr>
        <p:spPr>
          <a:xfrm>
            <a:off x="21946" y="378971"/>
            <a:ext cx="9144000" cy="430887"/>
          </a:xfrm>
          <a:prstGeom prst="rect">
            <a:avLst/>
          </a:prstGeom>
        </p:spPr>
        <p:txBody>
          <a:bodyPr wrap="square">
            <a:spAutoFit/>
          </a:bodyPr>
          <a:lstStyle/>
          <a:p>
            <a:pPr algn="ctr"/>
            <a:r>
              <a:rPr lang="en-US" sz="2200" b="1" dirty="0">
                <a:solidFill>
                  <a:schemeClr val="accent6">
                    <a:lumMod val="50000"/>
                  </a:schemeClr>
                </a:solidFill>
                <a:cs typeface="Times New Roman" panose="02020603050405020304" pitchFamily="18" charset="0"/>
              </a:rPr>
              <a:t>Một số hình ảnh về tư liệu gốc</a:t>
            </a:r>
            <a:endParaRPr lang="en-US" sz="2200" b="1" dirty="0">
              <a:solidFill>
                <a:schemeClr val="accent6">
                  <a:lumMod val="50000"/>
                </a:schemeClr>
              </a:solidFill>
            </a:endParaRPr>
          </a:p>
        </p:txBody>
      </p:sp>
      <p:pic>
        <p:nvPicPr>
          <p:cNvPr id="5" name="Picture 4"/>
          <p:cNvPicPr>
            <a:picLocks noChangeAspect="1"/>
          </p:cNvPicPr>
          <p:nvPr/>
        </p:nvPicPr>
        <p:blipFill>
          <a:blip r:embed="rId2"/>
          <a:stretch>
            <a:fillRect/>
          </a:stretch>
        </p:blipFill>
        <p:spPr>
          <a:xfrm>
            <a:off x="4784140" y="1005318"/>
            <a:ext cx="3723437" cy="3113580"/>
          </a:xfrm>
          <a:prstGeom prst="rect">
            <a:avLst/>
          </a:prstGeom>
        </p:spPr>
      </p:pic>
      <p:pic>
        <p:nvPicPr>
          <p:cNvPr id="6" name="Picture 5"/>
          <p:cNvPicPr>
            <a:picLocks noChangeAspect="1"/>
          </p:cNvPicPr>
          <p:nvPr/>
        </p:nvPicPr>
        <p:blipFill>
          <a:blip r:embed="rId3"/>
          <a:stretch>
            <a:fillRect/>
          </a:stretch>
        </p:blipFill>
        <p:spPr>
          <a:xfrm>
            <a:off x="523105" y="1005318"/>
            <a:ext cx="3719711" cy="3144104"/>
          </a:xfrm>
          <a:prstGeom prst="rect">
            <a:avLst/>
          </a:prstGeom>
        </p:spPr>
      </p:pic>
      <p:sp>
        <p:nvSpPr>
          <p:cNvPr id="7" name="Rectangle 6"/>
          <p:cNvSpPr/>
          <p:nvPr/>
        </p:nvSpPr>
        <p:spPr>
          <a:xfrm>
            <a:off x="536166" y="4283834"/>
            <a:ext cx="3706650" cy="646331"/>
          </a:xfrm>
          <a:prstGeom prst="rect">
            <a:avLst/>
          </a:prstGeom>
        </p:spPr>
        <p:txBody>
          <a:bodyPr wrap="square">
            <a:spAutoFit/>
          </a:bodyPr>
          <a:lstStyle/>
          <a:p>
            <a:pPr algn="ctr"/>
            <a:r>
              <a:rPr lang="en-US" sz="1800" b="1" dirty="0">
                <a:solidFill>
                  <a:srgbClr val="002060"/>
                </a:solidFill>
              </a:rPr>
              <a:t>M</a:t>
            </a:r>
            <a:r>
              <a:rPr lang="vi-VN" sz="1800" b="1" dirty="0">
                <a:solidFill>
                  <a:srgbClr val="002060"/>
                </a:solidFill>
              </a:rPr>
              <a:t>ảnh ngói thời Lê Sơ </a:t>
            </a:r>
            <a:endParaRPr lang="en-US" sz="1800" b="1" dirty="0">
              <a:solidFill>
                <a:srgbClr val="002060"/>
              </a:solidFill>
            </a:endParaRPr>
          </a:p>
          <a:p>
            <a:pPr algn="ctr"/>
            <a:r>
              <a:rPr lang="vi-VN" sz="1800" b="1" dirty="0">
                <a:solidFill>
                  <a:srgbClr val="002060"/>
                </a:solidFill>
              </a:rPr>
              <a:t>tráng men xanh</a:t>
            </a:r>
          </a:p>
        </p:txBody>
      </p:sp>
      <p:sp>
        <p:nvSpPr>
          <p:cNvPr id="8" name="Rectangle 7"/>
          <p:cNvSpPr/>
          <p:nvPr/>
        </p:nvSpPr>
        <p:spPr>
          <a:xfrm>
            <a:off x="4769509" y="4422333"/>
            <a:ext cx="3723437" cy="369332"/>
          </a:xfrm>
          <a:prstGeom prst="rect">
            <a:avLst/>
          </a:prstGeom>
        </p:spPr>
        <p:txBody>
          <a:bodyPr wrap="square">
            <a:spAutoFit/>
          </a:bodyPr>
          <a:lstStyle/>
          <a:p>
            <a:pPr algn="ctr"/>
            <a:r>
              <a:rPr lang="en-US" sz="1800" b="1" dirty="0">
                <a:solidFill>
                  <a:srgbClr val="002060"/>
                </a:solidFill>
              </a:rPr>
              <a:t>Cố đô Huế</a:t>
            </a:r>
          </a:p>
        </p:txBody>
      </p:sp>
    </p:spTree>
    <p:extLst>
      <p:ext uri="{BB962C8B-B14F-4D97-AF65-F5344CB8AC3E}">
        <p14:creationId xmlns:p14="http://schemas.microsoft.com/office/powerpoint/2010/main" val="213981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1000"/>
                                        <p:tgtEl>
                                          <p:spTgt spid="7">
                                            <p:txEl>
                                              <p:pRg st="0" end="0"/>
                                            </p:txEl>
                                          </p:spTgt>
                                        </p:tgtEl>
                                      </p:cBhvr>
                                    </p:animEffect>
                                    <p:anim calcmode="lin" valueType="num">
                                      <p:cBhvr>
                                        <p:cTn id="1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1000"/>
                                        <p:tgtEl>
                                          <p:spTgt spid="7">
                                            <p:txEl>
                                              <p:pRg st="1" end="1"/>
                                            </p:txEl>
                                          </p:spTgt>
                                        </p:tgtEl>
                                      </p:cBhvr>
                                    </p:animEffect>
                                    <p:anim calcmode="lin" valueType="num">
                                      <p:cBhvr>
                                        <p:cTn id="2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ircle(in)">
                                      <p:cBhvr>
                                        <p:cTn id="29" dur="2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27</a:t>
            </a:fld>
            <a:endParaRPr lang="en"/>
          </a:p>
        </p:txBody>
      </p:sp>
      <p:pic>
        <p:nvPicPr>
          <p:cNvPr id="4" name="Picture 3"/>
          <p:cNvPicPr>
            <a:picLocks noChangeAspect="1"/>
          </p:cNvPicPr>
          <p:nvPr/>
        </p:nvPicPr>
        <p:blipFill>
          <a:blip r:embed="rId2"/>
          <a:stretch>
            <a:fillRect/>
          </a:stretch>
        </p:blipFill>
        <p:spPr>
          <a:xfrm>
            <a:off x="950976" y="474627"/>
            <a:ext cx="3100619" cy="3386368"/>
          </a:xfrm>
          <a:prstGeom prst="rect">
            <a:avLst/>
          </a:prstGeom>
        </p:spPr>
      </p:pic>
      <p:pic>
        <p:nvPicPr>
          <p:cNvPr id="5" name="Picture 4"/>
          <p:cNvPicPr>
            <a:picLocks noChangeAspect="1"/>
          </p:cNvPicPr>
          <p:nvPr/>
        </p:nvPicPr>
        <p:blipFill>
          <a:blip r:embed="rId3"/>
          <a:stretch>
            <a:fillRect/>
          </a:stretch>
        </p:blipFill>
        <p:spPr>
          <a:xfrm>
            <a:off x="5034588" y="474627"/>
            <a:ext cx="2756184" cy="3474150"/>
          </a:xfrm>
          <a:prstGeom prst="rect">
            <a:avLst/>
          </a:prstGeom>
        </p:spPr>
      </p:pic>
      <p:sp>
        <p:nvSpPr>
          <p:cNvPr id="6" name="Rectangle 5"/>
          <p:cNvSpPr/>
          <p:nvPr/>
        </p:nvSpPr>
        <p:spPr>
          <a:xfrm>
            <a:off x="899770" y="3906511"/>
            <a:ext cx="3151825" cy="369332"/>
          </a:xfrm>
          <a:prstGeom prst="rect">
            <a:avLst/>
          </a:prstGeom>
        </p:spPr>
        <p:txBody>
          <a:bodyPr wrap="square">
            <a:spAutoFit/>
          </a:bodyPr>
          <a:lstStyle/>
          <a:p>
            <a:pPr algn="ctr"/>
            <a:r>
              <a:rPr lang="nl-NL" sz="1800" b="1" dirty="0">
                <a:solidFill>
                  <a:srgbClr val="002060"/>
                </a:solidFill>
              </a:rPr>
              <a:t>Đại Việt sử kí toàn thư</a:t>
            </a:r>
            <a:endParaRPr lang="en-US" sz="1800" b="1" dirty="0">
              <a:solidFill>
                <a:srgbClr val="002060"/>
              </a:solidFill>
            </a:endParaRPr>
          </a:p>
        </p:txBody>
      </p:sp>
      <p:sp>
        <p:nvSpPr>
          <p:cNvPr id="7" name="Rectangle 6"/>
          <p:cNvSpPr/>
          <p:nvPr/>
        </p:nvSpPr>
        <p:spPr>
          <a:xfrm>
            <a:off x="5034589" y="3948777"/>
            <a:ext cx="2756184" cy="369332"/>
          </a:xfrm>
          <a:prstGeom prst="rect">
            <a:avLst/>
          </a:prstGeom>
        </p:spPr>
        <p:txBody>
          <a:bodyPr wrap="square">
            <a:spAutoFit/>
          </a:bodyPr>
          <a:lstStyle/>
          <a:p>
            <a:pPr algn="ctr"/>
            <a:r>
              <a:rPr lang="nl-NL" sz="1800" b="1" dirty="0">
                <a:solidFill>
                  <a:srgbClr val="002060"/>
                </a:solidFill>
              </a:rPr>
              <a:t>Trống đồng Đông Sơn</a:t>
            </a:r>
            <a:endParaRPr lang="en-US" sz="1800" b="1" dirty="0">
              <a:solidFill>
                <a:srgbClr val="002060"/>
              </a:solidFill>
            </a:endParaRPr>
          </a:p>
        </p:txBody>
      </p:sp>
    </p:spTree>
    <p:extLst>
      <p:ext uri="{BB962C8B-B14F-4D97-AF65-F5344CB8AC3E}">
        <p14:creationId xmlns:p14="http://schemas.microsoft.com/office/powerpoint/2010/main" val="256410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27"/>
          <p:cNvSpPr txBox="1">
            <a:spLocks noGrp="1"/>
          </p:cNvSpPr>
          <p:nvPr>
            <p:ph type="ctrTitle" idx="4294967295"/>
          </p:nvPr>
        </p:nvSpPr>
        <p:spPr>
          <a:xfrm>
            <a:off x="438911" y="700031"/>
            <a:ext cx="2340865" cy="609389"/>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2800" b="1" dirty="0" smtClean="0">
                <a:solidFill>
                  <a:srgbClr val="FFFFFF"/>
                </a:solidFill>
                <a:latin typeface="+mj-lt"/>
              </a:rPr>
              <a:t>Mở rộng</a:t>
            </a:r>
            <a:endParaRPr sz="2800" b="1" dirty="0">
              <a:solidFill>
                <a:srgbClr val="FFFFFF"/>
              </a:solidFill>
              <a:latin typeface="+mj-lt"/>
            </a:endParaRPr>
          </a:p>
        </p:txBody>
      </p:sp>
      <p:sp>
        <p:nvSpPr>
          <p:cNvPr id="752" name="Google Shape;752;p27"/>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28</a:t>
            </a:fld>
            <a:endParaRPr/>
          </a:p>
        </p:txBody>
      </p:sp>
      <p:sp>
        <p:nvSpPr>
          <p:cNvPr id="2" name="Rectangle 1"/>
          <p:cNvSpPr/>
          <p:nvPr/>
        </p:nvSpPr>
        <p:spPr>
          <a:xfrm>
            <a:off x="1046073" y="1782859"/>
            <a:ext cx="7271309" cy="2323713"/>
          </a:xfrm>
          <a:prstGeom prst="rect">
            <a:avLst/>
          </a:prstGeom>
        </p:spPr>
        <p:txBody>
          <a:bodyPr wrap="square">
            <a:spAutoFit/>
          </a:bodyPr>
          <a:lstStyle/>
          <a:p>
            <a:pPr marL="342900" indent="-342900" algn="just">
              <a:lnSpc>
                <a:spcPts val="2800"/>
              </a:lnSpc>
              <a:spcBef>
                <a:spcPts val="300"/>
              </a:spcBef>
              <a:spcAft>
                <a:spcPts val="300"/>
              </a:spcAft>
              <a:buFont typeface="Wingdings" panose="05000000000000000000" pitchFamily="2" charset="2"/>
              <a:buChar char="§"/>
            </a:pPr>
            <a:r>
              <a:rPr lang="en-US" sz="2000" b="1" dirty="0" smtClean="0">
                <a:solidFill>
                  <a:schemeClr val="accent6">
                    <a:lumMod val="50000"/>
                  </a:schemeClr>
                </a:solidFill>
                <a:latin typeface="+mn-lt"/>
                <a:ea typeface="Courier New" panose="02070309020205020404" pitchFamily="49" charset="0"/>
              </a:rPr>
              <a:t>Tư liệu gốc: </a:t>
            </a:r>
            <a:r>
              <a:rPr lang="vi-VN" sz="2000" dirty="0" smtClean="0">
                <a:solidFill>
                  <a:schemeClr val="accent6">
                    <a:lumMod val="50000"/>
                  </a:schemeClr>
                </a:solidFill>
                <a:latin typeface="+mn-lt"/>
                <a:ea typeface="Courier New" panose="02070309020205020404" pitchFamily="49" charset="0"/>
              </a:rPr>
              <a:t>Cả </a:t>
            </a:r>
            <a:r>
              <a:rPr lang="vi-VN" sz="2000" dirty="0">
                <a:solidFill>
                  <a:schemeClr val="accent6">
                    <a:lumMod val="50000"/>
                  </a:schemeClr>
                </a:solidFill>
                <a:latin typeface="+mn-lt"/>
                <a:ea typeface="Courier New" panose="02070309020205020404" pitchFamily="49" charset="0"/>
              </a:rPr>
              <a:t>ba loại tư liệu trên đều có những nguồn gốc, xuất xứ khác nhau. </a:t>
            </a:r>
            <a:r>
              <a:rPr lang="en-US" sz="2000" dirty="0">
                <a:solidFill>
                  <a:schemeClr val="accent6">
                    <a:lumMod val="50000"/>
                  </a:schemeClr>
                </a:solidFill>
                <a:latin typeface="+mn-lt"/>
                <a:ea typeface="Courier New" panose="02070309020205020404" pitchFamily="49" charset="0"/>
              </a:rPr>
              <a:t>Đ</a:t>
            </a:r>
            <a:r>
              <a:rPr lang="vi-VN" sz="2000" dirty="0" smtClean="0">
                <a:solidFill>
                  <a:schemeClr val="accent6">
                    <a:lumMod val="50000"/>
                  </a:schemeClr>
                </a:solidFill>
                <a:latin typeface="+mn-lt"/>
                <a:ea typeface="Courier New" panose="02070309020205020404" pitchFamily="49" charset="0"/>
              </a:rPr>
              <a:t>ược </a:t>
            </a:r>
            <a:r>
              <a:rPr lang="vi-VN" sz="2000" dirty="0">
                <a:solidFill>
                  <a:schemeClr val="accent6">
                    <a:lumMod val="50000"/>
                  </a:schemeClr>
                </a:solidFill>
                <a:latin typeface="+mn-lt"/>
                <a:ea typeface="Courier New" panose="02070309020205020404" pitchFamily="49" charset="0"/>
              </a:rPr>
              <a:t>tạo nên </a:t>
            </a:r>
            <a:r>
              <a:rPr lang="en-US" sz="2000" dirty="0" smtClean="0">
                <a:solidFill>
                  <a:schemeClr val="accent6">
                    <a:lumMod val="50000"/>
                  </a:schemeClr>
                </a:solidFill>
                <a:latin typeface="+mn-lt"/>
                <a:ea typeface="Courier New" panose="02070309020205020404" pitchFamily="49" charset="0"/>
              </a:rPr>
              <a:t>từ </a:t>
            </a:r>
            <a:r>
              <a:rPr lang="vi-VN" sz="2000" dirty="0" smtClean="0">
                <a:solidFill>
                  <a:schemeClr val="accent6">
                    <a:lumMod val="50000"/>
                  </a:schemeClr>
                </a:solidFill>
                <a:latin typeface="+mn-lt"/>
                <a:ea typeface="Courier New" panose="02070309020205020404" pitchFamily="49" charset="0"/>
              </a:rPr>
              <a:t>những </a:t>
            </a:r>
            <a:r>
              <a:rPr lang="vi-VN" sz="2000" dirty="0">
                <a:solidFill>
                  <a:schemeClr val="accent6">
                    <a:lumMod val="50000"/>
                  </a:schemeClr>
                </a:solidFill>
                <a:latin typeface="+mn-lt"/>
                <a:ea typeface="Courier New" panose="02070309020205020404" pitchFamily="49" charset="0"/>
              </a:rPr>
              <a:t>người tham </a:t>
            </a:r>
            <a:r>
              <a:rPr lang="vi-VN" sz="2000" dirty="0" smtClean="0">
                <a:solidFill>
                  <a:schemeClr val="accent6">
                    <a:lumMod val="50000"/>
                  </a:schemeClr>
                </a:solidFill>
                <a:latin typeface="+mn-lt"/>
                <a:ea typeface="Courier New" panose="02070309020205020404" pitchFamily="49" charset="0"/>
              </a:rPr>
              <a:t>gia</a:t>
            </a:r>
            <a:r>
              <a:rPr lang="en-US" sz="2000" dirty="0" smtClean="0">
                <a:solidFill>
                  <a:schemeClr val="accent6">
                    <a:lumMod val="50000"/>
                  </a:schemeClr>
                </a:solidFill>
                <a:latin typeface="+mn-lt"/>
                <a:ea typeface="Courier New" panose="02070309020205020404" pitchFamily="49" charset="0"/>
              </a:rPr>
              <a:t>, </a:t>
            </a:r>
            <a:r>
              <a:rPr lang="vi-VN" sz="2000" dirty="0" smtClean="0">
                <a:solidFill>
                  <a:schemeClr val="accent6">
                    <a:lumMod val="50000"/>
                  </a:schemeClr>
                </a:solidFill>
                <a:latin typeface="+mn-lt"/>
                <a:ea typeface="Courier New" panose="02070309020205020404" pitchFamily="49" charset="0"/>
              </a:rPr>
              <a:t>chứng </a:t>
            </a:r>
            <a:r>
              <a:rPr lang="vi-VN" sz="2000" dirty="0">
                <a:solidFill>
                  <a:schemeClr val="accent6">
                    <a:lumMod val="50000"/>
                  </a:schemeClr>
                </a:solidFill>
                <a:latin typeface="+mn-lt"/>
                <a:ea typeface="Courier New" panose="02070309020205020404" pitchFamily="49" charset="0"/>
              </a:rPr>
              <a:t>kiến sự kiện, biến cố đã xảy ra, hay là sản phẩm của chính thời kì lịch sử </a:t>
            </a:r>
            <a:r>
              <a:rPr lang="vi-VN" sz="2000" dirty="0" smtClean="0">
                <a:solidFill>
                  <a:schemeClr val="accent6">
                    <a:lumMod val="50000"/>
                  </a:schemeClr>
                </a:solidFill>
                <a:latin typeface="+mn-lt"/>
                <a:ea typeface="Courier New" panose="02070309020205020404" pitchFamily="49" charset="0"/>
              </a:rPr>
              <a:t>đó</a:t>
            </a:r>
            <a:r>
              <a:rPr lang="vi-VN" sz="2000" i="1" dirty="0" smtClean="0">
                <a:solidFill>
                  <a:schemeClr val="accent6">
                    <a:lumMod val="50000"/>
                  </a:schemeClr>
                </a:solidFill>
                <a:latin typeface="+mn-lt"/>
                <a:ea typeface="Courier New" panose="02070309020205020404" pitchFamily="49" charset="0"/>
              </a:rPr>
              <a:t>.</a:t>
            </a:r>
            <a:r>
              <a:rPr lang="vi-VN" sz="2000" dirty="0" smtClean="0">
                <a:solidFill>
                  <a:schemeClr val="accent6">
                    <a:lumMod val="50000"/>
                  </a:schemeClr>
                </a:solidFill>
                <a:latin typeface="+mn-lt"/>
                <a:ea typeface="Courier New" panose="02070309020205020404" pitchFamily="49" charset="0"/>
              </a:rPr>
              <a:t> </a:t>
            </a:r>
            <a:endParaRPr lang="en-US" sz="2000" dirty="0" smtClean="0">
              <a:solidFill>
                <a:schemeClr val="accent6">
                  <a:lumMod val="50000"/>
                </a:schemeClr>
              </a:solidFill>
              <a:latin typeface="+mn-lt"/>
              <a:ea typeface="Courier New" panose="02070309020205020404" pitchFamily="49" charset="0"/>
            </a:endParaRPr>
          </a:p>
          <a:p>
            <a:pPr marL="342900" indent="-342900" algn="just">
              <a:lnSpc>
                <a:spcPts val="2800"/>
              </a:lnSpc>
              <a:spcBef>
                <a:spcPts val="300"/>
              </a:spcBef>
              <a:spcAft>
                <a:spcPts val="300"/>
              </a:spcAft>
              <a:buFont typeface="Wingdings" panose="05000000000000000000" pitchFamily="2" charset="2"/>
              <a:buChar char="§"/>
            </a:pPr>
            <a:r>
              <a:rPr lang="en-US" sz="2000" b="1" dirty="0" smtClean="0">
                <a:solidFill>
                  <a:schemeClr val="accent6">
                    <a:lumMod val="50000"/>
                  </a:schemeClr>
                </a:solidFill>
                <a:latin typeface="+mn-lt"/>
                <a:ea typeface="Courier New" panose="02070309020205020404" pitchFamily="49" charset="0"/>
              </a:rPr>
              <a:t>Tư liệu phái sinh: </a:t>
            </a:r>
            <a:r>
              <a:rPr lang="vi-VN" sz="2000" dirty="0" smtClean="0">
                <a:solidFill>
                  <a:schemeClr val="accent6">
                    <a:lumMod val="50000"/>
                  </a:schemeClr>
                </a:solidFill>
                <a:latin typeface="+mn-lt"/>
                <a:ea typeface="Courier New" panose="02070309020205020404" pitchFamily="49" charset="0"/>
              </a:rPr>
              <a:t>Những </a:t>
            </a:r>
            <a:r>
              <a:rPr lang="vi-VN" sz="2000" dirty="0">
                <a:solidFill>
                  <a:schemeClr val="accent6">
                    <a:lumMod val="50000"/>
                  </a:schemeClr>
                </a:solidFill>
                <a:latin typeface="+mn-lt"/>
                <a:ea typeface="Courier New" panose="02070309020205020404" pitchFamily="49" charset="0"/>
              </a:rPr>
              <a:t>tài liệu được biên soạn lại dựa trên các tư liệu </a:t>
            </a:r>
            <a:r>
              <a:rPr lang="vi-VN" sz="2000" dirty="0" smtClean="0">
                <a:solidFill>
                  <a:schemeClr val="accent6">
                    <a:lumMod val="50000"/>
                  </a:schemeClr>
                </a:solidFill>
                <a:latin typeface="+mn-lt"/>
                <a:ea typeface="Courier New" panose="02070309020205020404" pitchFamily="49" charset="0"/>
              </a:rPr>
              <a:t>gốc</a:t>
            </a:r>
            <a:r>
              <a:rPr lang="en-US" sz="2000" dirty="0" smtClean="0">
                <a:solidFill>
                  <a:schemeClr val="accent6">
                    <a:lumMod val="50000"/>
                  </a:schemeClr>
                </a:solidFill>
                <a:latin typeface="+mn-lt"/>
                <a:ea typeface="Courier New" panose="02070309020205020404" pitchFamily="49" charset="0"/>
              </a:rPr>
              <a:t>.</a:t>
            </a:r>
            <a:endParaRPr lang="en-US" sz="2000" dirty="0">
              <a:solidFill>
                <a:schemeClr val="accent6">
                  <a:lumMod val="50000"/>
                </a:schemeClr>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50"/>
                                        </p:tgtEl>
                                        <p:attrNameLst>
                                          <p:attrName>style.visibility</p:attrName>
                                        </p:attrNameLst>
                                      </p:cBhvr>
                                      <p:to>
                                        <p:strVal val="visible"/>
                                      </p:to>
                                    </p:set>
                                    <p:animEffect transition="in" filter="wipe(down)">
                                      <p:cBhvr>
                                        <p:cTn id="7" dur="500"/>
                                        <p:tgtEl>
                                          <p:spTgt spid="75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circle(in)">
                                      <p:cBhvr>
                                        <p:cTn id="12" dur="2000"/>
                                        <p:tgtEl>
                                          <p:spTgt spid="2">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circle(in)">
                                      <p:cBhvr>
                                        <p:cTn id="15"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125" y="108434"/>
            <a:ext cx="4428700" cy="1159800"/>
          </a:xfrm>
        </p:spPr>
        <p:txBody>
          <a:bodyPr/>
          <a:lstStyle/>
          <a:p>
            <a:pPr algn="l"/>
            <a:r>
              <a:rPr lang="en-US" sz="2500" b="1" dirty="0" smtClean="0">
                <a:latin typeface="+mj-lt"/>
              </a:rPr>
              <a:t>Thảo luận và trả lời câu hỏi</a:t>
            </a:r>
            <a:endParaRPr lang="en-US" sz="2500" b="1" dirty="0">
              <a:latin typeface="+mj-lt"/>
            </a:endParaRPr>
          </a:p>
        </p:txBody>
      </p:sp>
      <p:sp>
        <p:nvSpPr>
          <p:cNvPr id="3" name="Rectangle 2"/>
          <p:cNvSpPr/>
          <p:nvPr/>
        </p:nvSpPr>
        <p:spPr>
          <a:xfrm>
            <a:off x="150125" y="1035535"/>
            <a:ext cx="7028597" cy="784830"/>
          </a:xfrm>
          <a:prstGeom prst="rect">
            <a:avLst/>
          </a:prstGeom>
        </p:spPr>
        <p:txBody>
          <a:bodyPr wrap="square">
            <a:spAutoFit/>
          </a:bodyPr>
          <a:lstStyle/>
          <a:p>
            <a:pPr algn="just">
              <a:lnSpc>
                <a:spcPts val="2500"/>
              </a:lnSpc>
              <a:spcBef>
                <a:spcPts val="200"/>
              </a:spcBef>
              <a:spcAft>
                <a:spcPts val="200"/>
              </a:spcAft>
            </a:pPr>
            <a:r>
              <a:rPr lang="vi-VN" sz="2000" i="1" dirty="0">
                <a:solidFill>
                  <a:schemeClr val="tx1">
                    <a:lumMod val="50000"/>
                  </a:schemeClr>
                </a:solidFill>
                <a:latin typeface="+mn-lt"/>
                <a:ea typeface="Courier New" panose="02070309020205020404" pitchFamily="49" charset="0"/>
              </a:rPr>
              <a:t>Các nhà nghiên cứu lịch sử có vai trò như thế nào? </a:t>
            </a:r>
            <a:endParaRPr lang="en-US" sz="2000" i="1" dirty="0" smtClean="0">
              <a:solidFill>
                <a:schemeClr val="tx1">
                  <a:lumMod val="50000"/>
                </a:schemeClr>
              </a:solidFill>
              <a:latin typeface="+mn-lt"/>
              <a:ea typeface="Courier New" panose="02070309020205020404" pitchFamily="49" charset="0"/>
            </a:endParaRPr>
          </a:p>
          <a:p>
            <a:pPr algn="just">
              <a:lnSpc>
                <a:spcPts val="2500"/>
              </a:lnSpc>
              <a:spcBef>
                <a:spcPts val="200"/>
              </a:spcBef>
              <a:spcAft>
                <a:spcPts val="200"/>
              </a:spcAft>
            </a:pPr>
            <a:r>
              <a:rPr lang="vi-VN" sz="2000" i="1" dirty="0" smtClean="0">
                <a:solidFill>
                  <a:schemeClr val="tx1">
                    <a:lumMod val="50000"/>
                  </a:schemeClr>
                </a:solidFill>
                <a:latin typeface="+mn-lt"/>
                <a:ea typeface="Courier New" panose="02070309020205020404" pitchFamily="49" charset="0"/>
              </a:rPr>
              <a:t>Vì </a:t>
            </a:r>
            <a:r>
              <a:rPr lang="vi-VN" sz="2000" i="1" dirty="0">
                <a:solidFill>
                  <a:schemeClr val="tx1">
                    <a:lumMod val="50000"/>
                  </a:schemeClr>
                </a:solidFill>
                <a:latin typeface="+mn-lt"/>
                <a:ea typeface="Courier New" panose="02070309020205020404" pitchFamily="49" charset="0"/>
              </a:rPr>
              <a:t>sao họ được ví như những “thám tử”?</a:t>
            </a:r>
            <a:endParaRPr lang="en-US" sz="2000" dirty="0">
              <a:solidFill>
                <a:schemeClr val="tx1">
                  <a:lumMod val="50000"/>
                </a:schemeClr>
              </a:solidFill>
              <a:latin typeface="+mn-lt"/>
            </a:endParaRPr>
          </a:p>
        </p:txBody>
      </p:sp>
      <p:sp>
        <p:nvSpPr>
          <p:cNvPr id="4" name="Rectangle 3"/>
          <p:cNvSpPr/>
          <p:nvPr/>
        </p:nvSpPr>
        <p:spPr>
          <a:xfrm>
            <a:off x="4210335" y="2694597"/>
            <a:ext cx="4831307" cy="2015936"/>
          </a:xfrm>
          <a:prstGeom prst="rect">
            <a:avLst/>
          </a:prstGeom>
        </p:spPr>
        <p:txBody>
          <a:bodyPr wrap="square">
            <a:spAutoFit/>
          </a:bodyPr>
          <a:lstStyle/>
          <a:p>
            <a:pPr algn="just">
              <a:lnSpc>
                <a:spcPts val="2500"/>
              </a:lnSpc>
              <a:spcBef>
                <a:spcPts val="200"/>
              </a:spcBef>
              <a:spcAft>
                <a:spcPts val="200"/>
              </a:spcAft>
            </a:pPr>
            <a:r>
              <a:rPr lang="vi-VN" sz="2000" b="1" dirty="0">
                <a:solidFill>
                  <a:schemeClr val="tx1">
                    <a:lumMod val="50000"/>
                  </a:schemeClr>
                </a:solidFill>
                <a:latin typeface="+mn-lt"/>
                <a:ea typeface="Times New Roman" panose="02020603050405020304" pitchFamily="18" charset="0"/>
              </a:rPr>
              <a:t>Muốn biết và dựng lại lịch sử trong quá khứ, các nhà nghiên cứu phải đi tìm tòi các bằng </a:t>
            </a:r>
            <a:r>
              <a:rPr lang="vi-VN" sz="2000" b="1" dirty="0" smtClean="0">
                <a:solidFill>
                  <a:schemeClr val="tx1">
                    <a:lumMod val="50000"/>
                  </a:schemeClr>
                </a:solidFill>
                <a:latin typeface="+mn-lt"/>
                <a:ea typeface="Times New Roman" panose="02020603050405020304" pitchFamily="18" charset="0"/>
              </a:rPr>
              <a:t>chứng</a:t>
            </a:r>
            <a:r>
              <a:rPr lang="en-US" sz="2000" b="1" dirty="0" smtClean="0">
                <a:solidFill>
                  <a:schemeClr val="tx1">
                    <a:lumMod val="50000"/>
                  </a:schemeClr>
                </a:solidFill>
                <a:latin typeface="+mn-lt"/>
                <a:ea typeface="Times New Roman" panose="02020603050405020304" pitchFamily="18" charset="0"/>
              </a:rPr>
              <a:t>, </a:t>
            </a:r>
            <a:r>
              <a:rPr lang="vi-VN" sz="2000" b="1" dirty="0" smtClean="0">
                <a:solidFill>
                  <a:schemeClr val="tx1">
                    <a:lumMod val="50000"/>
                  </a:schemeClr>
                </a:solidFill>
                <a:latin typeface="+mn-lt"/>
                <a:ea typeface="Times New Roman" panose="02020603050405020304" pitchFamily="18" charset="0"/>
              </a:rPr>
              <a:t>sau </a:t>
            </a:r>
            <a:r>
              <a:rPr lang="vi-VN" sz="2000" b="1" dirty="0">
                <a:solidFill>
                  <a:schemeClr val="tx1">
                    <a:lumMod val="50000"/>
                  </a:schemeClr>
                </a:solidFill>
                <a:latin typeface="+mn-lt"/>
                <a:ea typeface="Times New Roman" panose="02020603050405020304" pitchFamily="18" charset="0"/>
              </a:rPr>
              <a:t>đó khai thác, phân tích, phê phán,... về các tư liệu đó, giải thích và trình bày lại lịch sử theo cách của </a:t>
            </a:r>
            <a:r>
              <a:rPr lang="vi-VN" sz="2000" b="1" dirty="0" smtClean="0">
                <a:solidFill>
                  <a:schemeClr val="tx1">
                    <a:lumMod val="50000"/>
                  </a:schemeClr>
                </a:solidFill>
                <a:latin typeface="+mn-lt"/>
                <a:ea typeface="Times New Roman" panose="02020603050405020304" pitchFamily="18" charset="0"/>
              </a:rPr>
              <a:t>mình.</a:t>
            </a:r>
            <a:endParaRPr lang="en-US" sz="2000" b="1" dirty="0">
              <a:solidFill>
                <a:schemeClr val="tx1">
                  <a:lumMod val="50000"/>
                </a:schemeClr>
              </a:solidFill>
              <a:effectLst/>
              <a:latin typeface="+mn-lt"/>
              <a:ea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139588" y="1820365"/>
            <a:ext cx="2449773" cy="2637856"/>
          </a:xfrm>
          <a:prstGeom prst="rect">
            <a:avLst/>
          </a:prstGeom>
        </p:spPr>
      </p:pic>
      <p:sp>
        <p:nvSpPr>
          <p:cNvPr id="6" name="Rectangle 5"/>
          <p:cNvSpPr/>
          <p:nvPr/>
        </p:nvSpPr>
        <p:spPr>
          <a:xfrm>
            <a:off x="1139589" y="4608328"/>
            <a:ext cx="2449772" cy="338554"/>
          </a:xfrm>
          <a:prstGeom prst="rect">
            <a:avLst/>
          </a:prstGeom>
        </p:spPr>
        <p:txBody>
          <a:bodyPr wrap="square">
            <a:spAutoFit/>
          </a:bodyPr>
          <a:lstStyle/>
          <a:p>
            <a:pPr algn="ctr"/>
            <a:r>
              <a:rPr lang="en-US" sz="1600" b="1" dirty="0" smtClean="0">
                <a:solidFill>
                  <a:schemeClr val="accent6">
                    <a:lumMod val="50000"/>
                  </a:schemeClr>
                </a:solidFill>
                <a:ea typeface="Courier New" panose="02070309020205020404" pitchFamily="49" charset="0"/>
              </a:rPr>
              <a:t>Nhà sử học Lê Văn Lan</a:t>
            </a:r>
            <a:endParaRPr lang="en-US" sz="1600" b="1" dirty="0">
              <a:solidFill>
                <a:schemeClr val="accent6">
                  <a:lumMod val="50000"/>
                </a:schemeClr>
              </a:solidFill>
            </a:endParaRPr>
          </a:p>
        </p:txBody>
      </p:sp>
    </p:spTree>
    <p:extLst>
      <p:ext uri="{BB962C8B-B14F-4D97-AF65-F5344CB8AC3E}">
        <p14:creationId xmlns:p14="http://schemas.microsoft.com/office/powerpoint/2010/main" val="18168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circle(in)">
                                      <p:cBhvr>
                                        <p:cTn id="20" dur="20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4" name="Google Shape;654;p15"/>
          <p:cNvSpPr txBox="1">
            <a:spLocks noGrp="1"/>
          </p:cNvSpPr>
          <p:nvPr>
            <p:ph type="subTitle" idx="4294967295"/>
          </p:nvPr>
        </p:nvSpPr>
        <p:spPr>
          <a:xfrm>
            <a:off x="102413" y="752008"/>
            <a:ext cx="5420563" cy="3307928"/>
          </a:xfrm>
          <a:prstGeom prst="rect">
            <a:avLst/>
          </a:prstGeom>
        </p:spPr>
        <p:txBody>
          <a:bodyPr spcFirstLastPara="1" wrap="square" lIns="91425" tIns="91425" rIns="91425" bIns="91425" anchor="t" anchorCtr="0">
            <a:noAutofit/>
          </a:bodyPr>
          <a:lstStyle/>
          <a:p>
            <a:pPr algn="just">
              <a:lnSpc>
                <a:spcPts val="2400"/>
              </a:lnSpc>
              <a:spcBef>
                <a:spcPts val="200"/>
              </a:spcBef>
              <a:spcAft>
                <a:spcPts val="200"/>
              </a:spcAft>
              <a:buFont typeface="Wingdings" panose="05000000000000000000" pitchFamily="2" charset="2"/>
              <a:buChar char="§"/>
            </a:pPr>
            <a:r>
              <a:rPr lang="fr-FR" sz="2000" dirty="0" smtClean="0">
                <a:solidFill>
                  <a:schemeClr val="accent1">
                    <a:lumMod val="50000"/>
                  </a:schemeClr>
                </a:solidFill>
                <a:latin typeface="+mn-lt"/>
              </a:rPr>
              <a:t>Các </a:t>
            </a:r>
            <a:r>
              <a:rPr lang="fr-FR" sz="2000" dirty="0">
                <a:solidFill>
                  <a:schemeClr val="accent1">
                    <a:lumMod val="50000"/>
                  </a:schemeClr>
                </a:solidFill>
                <a:latin typeface="+mn-lt"/>
              </a:rPr>
              <a:t>nhà sử học làm công việc tương tự như những thám tử. Muốn dựng lại lịch sử, họ phải đi tìm các bằng chứng, </a:t>
            </a:r>
            <a:r>
              <a:rPr lang="fr-FR" sz="2000" dirty="0" smtClean="0">
                <a:solidFill>
                  <a:schemeClr val="accent1">
                    <a:lumMod val="50000"/>
                  </a:schemeClr>
                </a:solidFill>
                <a:latin typeface="+mn-lt"/>
              </a:rPr>
              <a:t>tức </a:t>
            </a:r>
            <a:r>
              <a:rPr lang="fr-FR" sz="2000" dirty="0">
                <a:solidFill>
                  <a:schemeClr val="accent1">
                    <a:lumMod val="50000"/>
                  </a:schemeClr>
                </a:solidFill>
                <a:latin typeface="+mn-lt"/>
              </a:rPr>
              <a:t>là các tư liệu lịch sử. </a:t>
            </a:r>
            <a:endParaRPr lang="fr-FR" sz="2000" dirty="0" smtClean="0">
              <a:solidFill>
                <a:schemeClr val="accent1">
                  <a:lumMod val="50000"/>
                </a:schemeClr>
              </a:solidFill>
              <a:latin typeface="+mn-lt"/>
            </a:endParaRPr>
          </a:p>
          <a:p>
            <a:pPr algn="just">
              <a:lnSpc>
                <a:spcPts val="2400"/>
              </a:lnSpc>
              <a:spcBef>
                <a:spcPts val="200"/>
              </a:spcBef>
              <a:spcAft>
                <a:spcPts val="200"/>
              </a:spcAft>
              <a:buFont typeface="Wingdings" panose="05000000000000000000" pitchFamily="2" charset="2"/>
              <a:buChar char="§"/>
            </a:pPr>
            <a:r>
              <a:rPr lang="fr-FR" sz="2000" i="1" dirty="0" smtClean="0">
                <a:solidFill>
                  <a:schemeClr val="accent1">
                    <a:lumMod val="50000"/>
                  </a:schemeClr>
                </a:solidFill>
                <a:latin typeface="+mn-lt"/>
              </a:rPr>
              <a:t>Quan </a:t>
            </a:r>
            <a:r>
              <a:rPr lang="fr-FR" sz="2000" i="1" dirty="0">
                <a:solidFill>
                  <a:schemeClr val="accent1">
                    <a:lumMod val="50000"/>
                  </a:schemeClr>
                </a:solidFill>
                <a:latin typeface="+mn-lt"/>
              </a:rPr>
              <a:t>sát hình ảnh, em nhận thấy những hoa văn trên mặt trống đồng miêu tả những gì? Qua đó, em có thể biết được gì về đời sống của người Việt cổ?</a:t>
            </a:r>
            <a:endParaRPr lang="en-US" sz="2000" i="1" dirty="0">
              <a:solidFill>
                <a:schemeClr val="accent1">
                  <a:lumMod val="50000"/>
                </a:schemeClr>
              </a:solidFill>
              <a:latin typeface="+mn-lt"/>
            </a:endParaRPr>
          </a:p>
        </p:txBody>
      </p:sp>
      <p:sp>
        <p:nvSpPr>
          <p:cNvPr id="656" name="Google Shape;656;p15"/>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a:t>
            </a:fld>
            <a:endParaRPr/>
          </a:p>
        </p:txBody>
      </p:sp>
      <p:pic>
        <p:nvPicPr>
          <p:cNvPr id="2" name="Picture 1"/>
          <p:cNvPicPr>
            <a:picLocks noChangeAspect="1"/>
          </p:cNvPicPr>
          <p:nvPr/>
        </p:nvPicPr>
        <p:blipFill>
          <a:blip r:embed="rId3"/>
          <a:stretch>
            <a:fillRect/>
          </a:stretch>
        </p:blipFill>
        <p:spPr>
          <a:xfrm>
            <a:off x="5800953" y="752008"/>
            <a:ext cx="3106597" cy="29747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54">
                                            <p:txEl>
                                              <p:pRg st="0" end="0"/>
                                            </p:txEl>
                                          </p:spTgt>
                                        </p:tgtEl>
                                        <p:attrNameLst>
                                          <p:attrName>style.visibility</p:attrName>
                                        </p:attrNameLst>
                                      </p:cBhvr>
                                      <p:to>
                                        <p:strVal val="visible"/>
                                      </p:to>
                                    </p:set>
                                    <p:animEffect transition="in" filter="wipe(down)">
                                      <p:cBhvr>
                                        <p:cTn id="7" dur="500"/>
                                        <p:tgtEl>
                                          <p:spTgt spid="65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654">
                                            <p:txEl>
                                              <p:pRg st="1" end="1"/>
                                            </p:txEl>
                                          </p:spTgt>
                                        </p:tgtEl>
                                        <p:attrNameLst>
                                          <p:attrName>style.visibility</p:attrName>
                                        </p:attrNameLst>
                                      </p:cBhvr>
                                      <p:to>
                                        <p:strVal val="visible"/>
                                      </p:to>
                                    </p:set>
                                    <p:animEffect transition="in" filter="wipe(down)">
                                      <p:cBhvr>
                                        <p:cTn id="10" dur="500"/>
                                        <p:tgtEl>
                                          <p:spTgt spid="65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29"/>
          <p:cNvSpPr txBox="1">
            <a:spLocks noGrp="1"/>
          </p:cNvSpPr>
          <p:nvPr>
            <p:ph type="title"/>
          </p:nvPr>
        </p:nvSpPr>
        <p:spPr>
          <a:xfrm>
            <a:off x="885654" y="648268"/>
            <a:ext cx="4222804" cy="83933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b="1" dirty="0" smtClean="0">
                <a:solidFill>
                  <a:schemeClr val="accent1">
                    <a:lumMod val="50000"/>
                  </a:schemeClr>
                </a:solidFill>
                <a:latin typeface="+mj-lt"/>
              </a:rPr>
              <a:t>Luyện tập – </a:t>
            </a:r>
            <a:br>
              <a:rPr lang="en" sz="2400" b="1" dirty="0" smtClean="0">
                <a:solidFill>
                  <a:schemeClr val="accent1">
                    <a:lumMod val="50000"/>
                  </a:schemeClr>
                </a:solidFill>
                <a:latin typeface="+mj-lt"/>
              </a:rPr>
            </a:br>
            <a:r>
              <a:rPr lang="en" sz="2400" b="1" dirty="0" smtClean="0">
                <a:solidFill>
                  <a:schemeClr val="accent1">
                    <a:lumMod val="50000"/>
                  </a:schemeClr>
                </a:solidFill>
                <a:latin typeface="+mj-lt"/>
              </a:rPr>
              <a:t>Trả lời câu hỏi trắc nghiệm</a:t>
            </a:r>
            <a:endParaRPr sz="2400" b="1" dirty="0">
              <a:solidFill>
                <a:schemeClr val="accent1">
                  <a:lumMod val="50000"/>
                </a:schemeClr>
              </a:solidFill>
              <a:latin typeface="+mj-lt"/>
            </a:endParaRPr>
          </a:p>
        </p:txBody>
      </p:sp>
      <p:sp>
        <p:nvSpPr>
          <p:cNvPr id="769" name="Google Shape;769;p29"/>
          <p:cNvSpPr/>
          <p:nvPr/>
        </p:nvSpPr>
        <p:spPr>
          <a:xfrm>
            <a:off x="286603" y="3053606"/>
            <a:ext cx="1671851" cy="1370400"/>
          </a:xfrm>
          <a:prstGeom prst="ellipse">
            <a:avLst/>
          </a:prstGeom>
          <a:solidFill>
            <a:srgbClr val="FFFFFF"/>
          </a:solidFill>
          <a:ln w="38100" cap="flat" cmpd="sng">
            <a:solidFill>
              <a:srgbClr val="BDCC6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smtClean="0">
                <a:solidFill>
                  <a:schemeClr val="accent2">
                    <a:lumMod val="75000"/>
                  </a:schemeClr>
                </a:solidFill>
                <a:latin typeface="+mj-lt"/>
                <a:ea typeface="Neuton"/>
                <a:cs typeface="Neuton"/>
                <a:sym typeface="Neuton"/>
              </a:rPr>
              <a:t>Tư liệu chữ viết</a:t>
            </a:r>
            <a:endParaRPr sz="2000" b="1" dirty="0">
              <a:solidFill>
                <a:schemeClr val="accent2">
                  <a:lumMod val="75000"/>
                </a:schemeClr>
              </a:solidFill>
              <a:latin typeface="+mj-lt"/>
              <a:ea typeface="Neuton"/>
              <a:cs typeface="Neuton"/>
              <a:sym typeface="Neuton"/>
            </a:endParaRPr>
          </a:p>
        </p:txBody>
      </p:sp>
      <p:sp>
        <p:nvSpPr>
          <p:cNvPr id="770" name="Google Shape;770;p29"/>
          <p:cNvSpPr/>
          <p:nvPr/>
        </p:nvSpPr>
        <p:spPr>
          <a:xfrm>
            <a:off x="2497541" y="3053606"/>
            <a:ext cx="1567316" cy="1370400"/>
          </a:xfrm>
          <a:prstGeom prst="ellipse">
            <a:avLst/>
          </a:prstGeom>
          <a:solidFill>
            <a:srgbClr val="FFFFFF"/>
          </a:solidFill>
          <a:ln w="38100" cap="flat" cmpd="sng">
            <a:solidFill>
              <a:srgbClr val="93B77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dirty="0" smtClean="0">
                <a:solidFill>
                  <a:schemeClr val="accent1">
                    <a:lumMod val="50000"/>
                  </a:schemeClr>
                </a:solidFill>
                <a:latin typeface="+mj-lt"/>
                <a:ea typeface="Neuton"/>
                <a:cs typeface="Neuton"/>
                <a:sym typeface="Neuton"/>
              </a:rPr>
              <a:t>T</a:t>
            </a:r>
            <a:r>
              <a:rPr lang="en" sz="2000" b="1" dirty="0" smtClean="0">
                <a:solidFill>
                  <a:schemeClr val="accent1">
                    <a:lumMod val="50000"/>
                  </a:schemeClr>
                </a:solidFill>
                <a:latin typeface="+mj-lt"/>
                <a:ea typeface="Neuton"/>
                <a:cs typeface="Neuton"/>
                <a:sym typeface="Neuton"/>
              </a:rPr>
              <a:t>ư liệu hiện vật</a:t>
            </a:r>
            <a:endParaRPr sz="2000" b="1" dirty="0">
              <a:solidFill>
                <a:schemeClr val="accent1">
                  <a:lumMod val="50000"/>
                </a:schemeClr>
              </a:solidFill>
              <a:latin typeface="+mj-lt"/>
              <a:ea typeface="Neuton"/>
              <a:cs typeface="Neuton"/>
              <a:sym typeface="Neuton"/>
            </a:endParaRPr>
          </a:p>
        </p:txBody>
      </p:sp>
      <p:sp>
        <p:nvSpPr>
          <p:cNvPr id="771" name="Google Shape;771;p29"/>
          <p:cNvSpPr/>
          <p:nvPr/>
        </p:nvSpPr>
        <p:spPr>
          <a:xfrm>
            <a:off x="4728949" y="3052925"/>
            <a:ext cx="1555846" cy="1370400"/>
          </a:xfrm>
          <a:prstGeom prst="ellipse">
            <a:avLst/>
          </a:prstGeom>
          <a:solidFill>
            <a:srgbClr val="FFFFFF"/>
          </a:solidFill>
          <a:ln w="38100" cap="flat" cmpd="sng">
            <a:solidFill>
              <a:srgbClr val="97BFA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smtClean="0">
                <a:solidFill>
                  <a:schemeClr val="bg2">
                    <a:lumMod val="50000"/>
                  </a:schemeClr>
                </a:solidFill>
                <a:latin typeface="+mj-lt"/>
                <a:ea typeface="Neuton"/>
                <a:cs typeface="Neuton"/>
                <a:sym typeface="Neuton"/>
              </a:rPr>
              <a:t>Tư liệu truyền miệng</a:t>
            </a:r>
            <a:endParaRPr sz="2000" b="1" dirty="0">
              <a:solidFill>
                <a:schemeClr val="bg2">
                  <a:lumMod val="50000"/>
                </a:schemeClr>
              </a:solidFill>
              <a:latin typeface="+mj-lt"/>
              <a:ea typeface="Neuton"/>
              <a:cs typeface="Neuton"/>
              <a:sym typeface="Neuton"/>
            </a:endParaRPr>
          </a:p>
        </p:txBody>
      </p:sp>
      <p:cxnSp>
        <p:nvCxnSpPr>
          <p:cNvPr id="772" name="Google Shape;772;p29"/>
          <p:cNvCxnSpPr>
            <a:stCxn id="769" idx="6"/>
            <a:endCxn id="770" idx="2"/>
          </p:cNvCxnSpPr>
          <p:nvPr/>
        </p:nvCxnSpPr>
        <p:spPr>
          <a:xfrm>
            <a:off x="1958454" y="3738806"/>
            <a:ext cx="539087" cy="0"/>
          </a:xfrm>
          <a:prstGeom prst="straightConnector1">
            <a:avLst/>
          </a:prstGeom>
          <a:noFill/>
          <a:ln w="19050" cap="flat" cmpd="sng">
            <a:solidFill>
              <a:srgbClr val="BDCC64"/>
            </a:solidFill>
            <a:prstDash val="solid"/>
            <a:round/>
            <a:headEnd type="oval" w="sm" len="sm"/>
            <a:tailEnd type="triangle" w="sm" len="sm"/>
          </a:ln>
        </p:spPr>
      </p:cxnSp>
      <p:cxnSp>
        <p:nvCxnSpPr>
          <p:cNvPr id="773" name="Google Shape;773;p29"/>
          <p:cNvCxnSpPr>
            <a:stCxn id="770" idx="6"/>
            <a:endCxn id="771" idx="2"/>
          </p:cNvCxnSpPr>
          <p:nvPr/>
        </p:nvCxnSpPr>
        <p:spPr>
          <a:xfrm flipV="1">
            <a:off x="4064857" y="3738125"/>
            <a:ext cx="664092" cy="681"/>
          </a:xfrm>
          <a:prstGeom prst="straightConnector1">
            <a:avLst/>
          </a:prstGeom>
          <a:noFill/>
          <a:ln w="19050" cap="flat" cmpd="sng">
            <a:solidFill>
              <a:srgbClr val="93B770"/>
            </a:solidFill>
            <a:prstDash val="solid"/>
            <a:round/>
            <a:headEnd type="oval" w="sm" len="sm"/>
            <a:tailEnd type="triangle" w="sm" len="sm"/>
          </a:ln>
        </p:spPr>
      </p:cxnSp>
      <p:sp>
        <p:nvSpPr>
          <p:cNvPr id="774" name="Google Shape;774;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30</a:t>
            </a:fld>
            <a:endParaRPr/>
          </a:p>
        </p:txBody>
      </p:sp>
      <p:pic>
        <p:nvPicPr>
          <p:cNvPr id="4" name="Picture 3"/>
          <p:cNvPicPr>
            <a:picLocks noChangeAspect="1"/>
          </p:cNvPicPr>
          <p:nvPr/>
        </p:nvPicPr>
        <p:blipFill>
          <a:blip r:embed="rId3"/>
          <a:stretch>
            <a:fillRect/>
          </a:stretch>
        </p:blipFill>
        <p:spPr>
          <a:xfrm>
            <a:off x="5024891" y="320280"/>
            <a:ext cx="2163170" cy="2671911"/>
          </a:xfrm>
          <a:prstGeom prst="rect">
            <a:avLst/>
          </a:prstGeom>
        </p:spPr>
      </p:pic>
      <p:sp>
        <p:nvSpPr>
          <p:cNvPr id="8" name="Rectangle 7"/>
          <p:cNvSpPr/>
          <p:nvPr/>
        </p:nvSpPr>
        <p:spPr>
          <a:xfrm>
            <a:off x="885654" y="1778233"/>
            <a:ext cx="3111749" cy="400110"/>
          </a:xfrm>
          <a:prstGeom prst="rect">
            <a:avLst/>
          </a:prstGeom>
        </p:spPr>
        <p:txBody>
          <a:bodyPr wrap="none">
            <a:spAutoFit/>
          </a:bodyPr>
          <a:lstStyle/>
          <a:p>
            <a:r>
              <a:rPr lang="en-US" sz="2000" i="1" dirty="0" smtClean="0">
                <a:solidFill>
                  <a:schemeClr val="tx1">
                    <a:lumMod val="50000"/>
                  </a:schemeClr>
                </a:solidFill>
              </a:rPr>
              <a:t>Đây là nguồn tư liệu nào?</a:t>
            </a:r>
            <a:endParaRPr lang="en-US" sz="2000" i="1" dirty="0"/>
          </a:p>
        </p:txBody>
      </p:sp>
      <p:sp>
        <p:nvSpPr>
          <p:cNvPr id="29" name="Rectangle 28"/>
          <p:cNvSpPr/>
          <p:nvPr/>
        </p:nvSpPr>
        <p:spPr>
          <a:xfrm>
            <a:off x="885653" y="2212755"/>
            <a:ext cx="3031253" cy="400110"/>
          </a:xfrm>
          <a:prstGeom prst="rect">
            <a:avLst/>
          </a:prstGeom>
        </p:spPr>
        <p:txBody>
          <a:bodyPr wrap="square">
            <a:spAutoFit/>
          </a:bodyPr>
          <a:lstStyle/>
          <a:p>
            <a:pPr algn="ctr"/>
            <a:r>
              <a:rPr lang="en-US" sz="2000" b="1" dirty="0" smtClean="0">
                <a:solidFill>
                  <a:schemeClr val="bg2">
                    <a:lumMod val="50000"/>
                  </a:schemeClr>
                </a:solidFill>
              </a:rPr>
              <a:t>Tư liệu truyền miệng</a:t>
            </a:r>
            <a:endParaRPr lang="en-US" sz="2000" b="1" dirty="0">
              <a:solidFill>
                <a:schemeClr val="bg2">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68"/>
                                        </p:tgtEl>
                                        <p:attrNameLst>
                                          <p:attrName>style.visibility</p:attrName>
                                        </p:attrNameLst>
                                      </p:cBhvr>
                                      <p:to>
                                        <p:strVal val="visible"/>
                                      </p:to>
                                    </p:set>
                                    <p:animEffect transition="in" filter="barn(inVertical)">
                                      <p:cBhvr>
                                        <p:cTn id="7" dur="500"/>
                                        <p:tgtEl>
                                          <p:spTgt spid="76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69"/>
                                        </p:tgtEl>
                                        <p:attrNameLst>
                                          <p:attrName>style.visibility</p:attrName>
                                        </p:attrNameLst>
                                      </p:cBhvr>
                                      <p:to>
                                        <p:strVal val="visible"/>
                                      </p:to>
                                    </p:set>
                                    <p:animEffect transition="in" filter="barn(inVertical)">
                                      <p:cBhvr>
                                        <p:cTn id="20" dur="500"/>
                                        <p:tgtEl>
                                          <p:spTgt spid="769"/>
                                        </p:tgtEl>
                                      </p:cBhvr>
                                    </p:animEffect>
                                  </p:childTnLst>
                                </p:cTn>
                              </p:par>
                              <p:par>
                                <p:cTn id="21" presetID="16" presetClass="entr" presetSubtype="21" fill="hold" nodeType="withEffect">
                                  <p:stCondLst>
                                    <p:cond delay="0"/>
                                  </p:stCondLst>
                                  <p:childTnLst>
                                    <p:set>
                                      <p:cBhvr>
                                        <p:cTn id="22" dur="1" fill="hold">
                                          <p:stCondLst>
                                            <p:cond delay="0"/>
                                          </p:stCondLst>
                                        </p:cTn>
                                        <p:tgtEl>
                                          <p:spTgt spid="772"/>
                                        </p:tgtEl>
                                        <p:attrNameLst>
                                          <p:attrName>style.visibility</p:attrName>
                                        </p:attrNameLst>
                                      </p:cBhvr>
                                      <p:to>
                                        <p:strVal val="visible"/>
                                      </p:to>
                                    </p:set>
                                    <p:animEffect transition="in" filter="barn(inVertical)">
                                      <p:cBhvr>
                                        <p:cTn id="23" dur="500"/>
                                        <p:tgtEl>
                                          <p:spTgt spid="77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70"/>
                                        </p:tgtEl>
                                        <p:attrNameLst>
                                          <p:attrName>style.visibility</p:attrName>
                                        </p:attrNameLst>
                                      </p:cBhvr>
                                      <p:to>
                                        <p:strVal val="visible"/>
                                      </p:to>
                                    </p:set>
                                    <p:animEffect transition="in" filter="barn(inVertical)">
                                      <p:cBhvr>
                                        <p:cTn id="26" dur="500"/>
                                        <p:tgtEl>
                                          <p:spTgt spid="770"/>
                                        </p:tgtEl>
                                      </p:cBhvr>
                                    </p:animEffect>
                                  </p:childTnLst>
                                </p:cTn>
                              </p:par>
                              <p:par>
                                <p:cTn id="27" presetID="16" presetClass="entr" presetSubtype="21" fill="hold" nodeType="withEffect">
                                  <p:stCondLst>
                                    <p:cond delay="0"/>
                                  </p:stCondLst>
                                  <p:childTnLst>
                                    <p:set>
                                      <p:cBhvr>
                                        <p:cTn id="28" dur="1" fill="hold">
                                          <p:stCondLst>
                                            <p:cond delay="0"/>
                                          </p:stCondLst>
                                        </p:cTn>
                                        <p:tgtEl>
                                          <p:spTgt spid="773"/>
                                        </p:tgtEl>
                                        <p:attrNameLst>
                                          <p:attrName>style.visibility</p:attrName>
                                        </p:attrNameLst>
                                      </p:cBhvr>
                                      <p:to>
                                        <p:strVal val="visible"/>
                                      </p:to>
                                    </p:set>
                                    <p:animEffect transition="in" filter="barn(inVertical)">
                                      <p:cBhvr>
                                        <p:cTn id="29" dur="500"/>
                                        <p:tgtEl>
                                          <p:spTgt spid="77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771"/>
                                        </p:tgtEl>
                                        <p:attrNameLst>
                                          <p:attrName>style.visibility</p:attrName>
                                        </p:attrNameLst>
                                      </p:cBhvr>
                                      <p:to>
                                        <p:strVal val="visible"/>
                                      </p:to>
                                    </p:set>
                                    <p:animEffect transition="in" filter="barn(inVertical)">
                                      <p:cBhvr>
                                        <p:cTn id="32" dur="500"/>
                                        <p:tgtEl>
                                          <p:spTgt spid="771"/>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80">
                                          <p:stCondLst>
                                            <p:cond delay="0"/>
                                          </p:stCondLst>
                                        </p:cTn>
                                        <p:tgtEl>
                                          <p:spTgt spid="29"/>
                                        </p:tgtEl>
                                      </p:cBhvr>
                                    </p:animEffect>
                                    <p:anim calcmode="lin" valueType="num">
                                      <p:cBhvr>
                                        <p:cTn id="3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43" dur="26">
                                          <p:stCondLst>
                                            <p:cond delay="650"/>
                                          </p:stCondLst>
                                        </p:cTn>
                                        <p:tgtEl>
                                          <p:spTgt spid="29"/>
                                        </p:tgtEl>
                                      </p:cBhvr>
                                      <p:to x="100000" y="60000"/>
                                    </p:animScale>
                                    <p:animScale>
                                      <p:cBhvr>
                                        <p:cTn id="44" dur="166" decel="50000">
                                          <p:stCondLst>
                                            <p:cond delay="676"/>
                                          </p:stCondLst>
                                        </p:cTn>
                                        <p:tgtEl>
                                          <p:spTgt spid="29"/>
                                        </p:tgtEl>
                                      </p:cBhvr>
                                      <p:to x="100000" y="100000"/>
                                    </p:animScale>
                                    <p:animScale>
                                      <p:cBhvr>
                                        <p:cTn id="45" dur="26">
                                          <p:stCondLst>
                                            <p:cond delay="1312"/>
                                          </p:stCondLst>
                                        </p:cTn>
                                        <p:tgtEl>
                                          <p:spTgt spid="29"/>
                                        </p:tgtEl>
                                      </p:cBhvr>
                                      <p:to x="100000" y="80000"/>
                                    </p:animScale>
                                    <p:animScale>
                                      <p:cBhvr>
                                        <p:cTn id="46" dur="166" decel="50000">
                                          <p:stCondLst>
                                            <p:cond delay="1338"/>
                                          </p:stCondLst>
                                        </p:cTn>
                                        <p:tgtEl>
                                          <p:spTgt spid="29"/>
                                        </p:tgtEl>
                                      </p:cBhvr>
                                      <p:to x="100000" y="100000"/>
                                    </p:animScale>
                                    <p:animScale>
                                      <p:cBhvr>
                                        <p:cTn id="47" dur="26">
                                          <p:stCondLst>
                                            <p:cond delay="1642"/>
                                          </p:stCondLst>
                                        </p:cTn>
                                        <p:tgtEl>
                                          <p:spTgt spid="29"/>
                                        </p:tgtEl>
                                      </p:cBhvr>
                                      <p:to x="100000" y="90000"/>
                                    </p:animScale>
                                    <p:animScale>
                                      <p:cBhvr>
                                        <p:cTn id="48" dur="166" decel="50000">
                                          <p:stCondLst>
                                            <p:cond delay="1668"/>
                                          </p:stCondLst>
                                        </p:cTn>
                                        <p:tgtEl>
                                          <p:spTgt spid="29"/>
                                        </p:tgtEl>
                                      </p:cBhvr>
                                      <p:to x="100000" y="100000"/>
                                    </p:animScale>
                                    <p:animScale>
                                      <p:cBhvr>
                                        <p:cTn id="49" dur="26">
                                          <p:stCondLst>
                                            <p:cond delay="1808"/>
                                          </p:stCondLst>
                                        </p:cTn>
                                        <p:tgtEl>
                                          <p:spTgt spid="29"/>
                                        </p:tgtEl>
                                      </p:cBhvr>
                                      <p:to x="100000" y="95000"/>
                                    </p:animScale>
                                    <p:animScale>
                                      <p:cBhvr>
                                        <p:cTn id="50" dur="166" decel="50000">
                                          <p:stCondLst>
                                            <p:cond delay="1834"/>
                                          </p:stCondLst>
                                        </p:cTn>
                                        <p:tgtEl>
                                          <p:spTgt spid="2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 grpId="0"/>
      <p:bldP spid="769" grpId="0" animBg="1"/>
      <p:bldP spid="770" grpId="0" animBg="1"/>
      <p:bldP spid="771" grpId="0" animBg="1"/>
      <p:bldP spid="8" grpId="0"/>
      <p:bldP spid="2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31</a:t>
            </a:fld>
            <a:endParaRPr lang="en"/>
          </a:p>
        </p:txBody>
      </p:sp>
      <p:sp>
        <p:nvSpPr>
          <p:cNvPr id="20" name="Rectangle 19"/>
          <p:cNvSpPr/>
          <p:nvPr/>
        </p:nvSpPr>
        <p:spPr>
          <a:xfrm>
            <a:off x="288764" y="641883"/>
            <a:ext cx="4317965" cy="759182"/>
          </a:xfrm>
          <a:prstGeom prst="rect">
            <a:avLst/>
          </a:prstGeom>
        </p:spPr>
        <p:txBody>
          <a:bodyPr wrap="square">
            <a:spAutoFit/>
          </a:bodyPr>
          <a:lstStyle/>
          <a:p>
            <a:pPr algn="just">
              <a:lnSpc>
                <a:spcPts val="2600"/>
              </a:lnSpc>
              <a:buNone/>
            </a:pPr>
            <a:r>
              <a:rPr lang="en-US" sz="2000" b="1" dirty="0" smtClean="0">
                <a:solidFill>
                  <a:schemeClr val="accent6">
                    <a:lumMod val="50000"/>
                  </a:schemeClr>
                </a:solidFill>
                <a:cs typeface="Times New Roman" panose="02020603050405020304" pitchFamily="18" charset="0"/>
              </a:rPr>
              <a:t>Nguồn </a:t>
            </a:r>
            <a:r>
              <a:rPr lang="en-US" sz="2000" b="1" dirty="0">
                <a:solidFill>
                  <a:schemeClr val="accent6">
                    <a:lumMod val="50000"/>
                  </a:schemeClr>
                </a:solidFill>
                <a:cs typeface="Times New Roman" panose="02020603050405020304" pitchFamily="18" charset="0"/>
              </a:rPr>
              <a:t>sử liệu nào có giá trị lịch sử xác thức và đáng tin cậy nhất?</a:t>
            </a:r>
          </a:p>
        </p:txBody>
      </p:sp>
      <p:sp>
        <p:nvSpPr>
          <p:cNvPr id="21" name="Round Same Side Corner Rectangle 20"/>
          <p:cNvSpPr/>
          <p:nvPr/>
        </p:nvSpPr>
        <p:spPr>
          <a:xfrm rot="16200000">
            <a:off x="1605417" y="718784"/>
            <a:ext cx="760667" cy="2947919"/>
          </a:xfrm>
          <a:prstGeom prst="round2SameRect">
            <a:avLst>
              <a:gd name="adj1" fmla="val 23321"/>
              <a:gd name="adj2" fmla="val 0"/>
            </a:avLst>
          </a:prstGeom>
          <a:solidFill>
            <a:schemeClr val="accent1">
              <a:lumMod val="50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Round Same Side Corner Rectangle 21"/>
          <p:cNvSpPr/>
          <p:nvPr/>
        </p:nvSpPr>
        <p:spPr>
          <a:xfrm rot="16200000">
            <a:off x="1627781" y="1857183"/>
            <a:ext cx="715941" cy="2947920"/>
          </a:xfrm>
          <a:prstGeom prst="round2SameRect">
            <a:avLst>
              <a:gd name="adj1" fmla="val 23321"/>
              <a:gd name="adj2" fmla="val 0"/>
            </a:avLst>
          </a:prstGeom>
          <a:solidFill>
            <a:schemeClr val="accent4"/>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ound Same Side Corner Rectangle 22"/>
          <p:cNvSpPr/>
          <p:nvPr/>
        </p:nvSpPr>
        <p:spPr>
          <a:xfrm rot="5400000" flipH="1">
            <a:off x="3575385" y="3046470"/>
            <a:ext cx="715942" cy="569346"/>
          </a:xfrm>
          <a:prstGeom prst="round2SameRect">
            <a:avLst>
              <a:gd name="adj1" fmla="val 34679"/>
              <a:gd name="adj2" fmla="val 0"/>
            </a:avLst>
          </a:prstGeom>
          <a:solidFill>
            <a:schemeClr val="accent4"/>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TextBox 33"/>
          <p:cNvSpPr txBox="1">
            <a:spLocks noChangeArrowheads="1"/>
          </p:cNvSpPr>
          <p:nvPr/>
        </p:nvSpPr>
        <p:spPr bwMode="auto">
          <a:xfrm flipH="1">
            <a:off x="3589271" y="3074785"/>
            <a:ext cx="628760" cy="461665"/>
          </a:xfrm>
          <a:prstGeom prst="rect">
            <a:avLst/>
          </a:prstGeom>
          <a:noFill/>
          <a:ln w="9525">
            <a:noFill/>
            <a:miter lim="800000"/>
            <a:headEnd/>
            <a:tailEnd/>
          </a:ln>
        </p:spPr>
        <p:txBody>
          <a:bodyPr wrap="square" anchor="ctr">
            <a:spAutoFit/>
          </a:bodyPr>
          <a:lstStyle/>
          <a:p>
            <a:pPr algn="ctr"/>
            <a:r>
              <a:rPr lang="en-US" sz="2400" b="1" dirty="0" smtClean="0">
                <a:solidFill>
                  <a:schemeClr val="bg1"/>
                </a:solidFill>
                <a:latin typeface="Comic Sans MS" pitchFamily="66" charset="0"/>
              </a:rPr>
              <a:t>B</a:t>
            </a:r>
            <a:endParaRPr lang="en-US" sz="2400" b="1" dirty="0">
              <a:solidFill>
                <a:schemeClr val="bg1"/>
              </a:solidFill>
              <a:latin typeface="Comic Sans MS" pitchFamily="66" charset="0"/>
            </a:endParaRPr>
          </a:p>
        </p:txBody>
      </p:sp>
      <p:sp>
        <p:nvSpPr>
          <p:cNvPr id="25" name="Rectangle 32"/>
          <p:cNvSpPr>
            <a:spLocks noChangeArrowheads="1"/>
          </p:cNvSpPr>
          <p:nvPr/>
        </p:nvSpPr>
        <p:spPr bwMode="auto">
          <a:xfrm>
            <a:off x="742385" y="1987797"/>
            <a:ext cx="3836130" cy="400110"/>
          </a:xfrm>
          <a:prstGeom prst="rect">
            <a:avLst/>
          </a:prstGeom>
          <a:noFill/>
          <a:ln w="9525">
            <a:noFill/>
            <a:miter lim="800000"/>
            <a:headEnd/>
            <a:tailEnd/>
          </a:ln>
        </p:spPr>
        <p:txBody>
          <a:bodyPr wrap="square">
            <a:spAutoFit/>
          </a:bodyPr>
          <a:lstStyle/>
          <a:p>
            <a:pPr algn="just"/>
            <a:r>
              <a:rPr lang="en-US" sz="2000" dirty="0" smtClean="0">
                <a:solidFill>
                  <a:schemeClr val="bg1"/>
                </a:solidFill>
                <a:latin typeface="Arial" charset="0"/>
              </a:rPr>
              <a:t>Tư liệu truyền miệng</a:t>
            </a:r>
            <a:endParaRPr lang="en-US" sz="2000" dirty="0"/>
          </a:p>
        </p:txBody>
      </p:sp>
      <p:sp>
        <p:nvSpPr>
          <p:cNvPr id="26" name="Rectangle 37"/>
          <p:cNvSpPr>
            <a:spLocks noChangeArrowheads="1"/>
          </p:cNvSpPr>
          <p:nvPr/>
        </p:nvSpPr>
        <p:spPr bwMode="auto">
          <a:xfrm>
            <a:off x="335218" y="3153126"/>
            <a:ext cx="3292501" cy="400110"/>
          </a:xfrm>
          <a:prstGeom prst="rect">
            <a:avLst/>
          </a:prstGeom>
          <a:noFill/>
          <a:ln w="9525">
            <a:noFill/>
            <a:miter lim="800000"/>
            <a:headEnd/>
            <a:tailEnd/>
          </a:ln>
        </p:spPr>
        <p:txBody>
          <a:bodyPr wrap="square">
            <a:spAutoFit/>
          </a:bodyPr>
          <a:lstStyle/>
          <a:p>
            <a:pPr algn="ctr"/>
            <a:r>
              <a:rPr lang="en-US" sz="2000" dirty="0" smtClean="0">
                <a:solidFill>
                  <a:schemeClr val="bg1"/>
                </a:solidFill>
                <a:latin typeface="Arial" charset="0"/>
              </a:rPr>
              <a:t>Tư liệu gốc</a:t>
            </a:r>
            <a:endParaRPr lang="en-US" sz="2000" dirty="0"/>
          </a:p>
        </p:txBody>
      </p:sp>
      <p:sp>
        <p:nvSpPr>
          <p:cNvPr id="27" name="Round Same Side Corner Rectangle 26"/>
          <p:cNvSpPr/>
          <p:nvPr/>
        </p:nvSpPr>
        <p:spPr>
          <a:xfrm rot="5400000" flipH="1">
            <a:off x="3557014" y="1885928"/>
            <a:ext cx="752686" cy="569346"/>
          </a:xfrm>
          <a:prstGeom prst="round2SameRect">
            <a:avLst>
              <a:gd name="adj1" fmla="val 34679"/>
              <a:gd name="adj2" fmla="val 0"/>
            </a:avLst>
          </a:prstGeom>
          <a:solidFill>
            <a:schemeClr val="accent1">
              <a:lumMod val="50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extBox 33"/>
          <p:cNvSpPr txBox="1">
            <a:spLocks noChangeArrowheads="1"/>
          </p:cNvSpPr>
          <p:nvPr/>
        </p:nvSpPr>
        <p:spPr bwMode="auto">
          <a:xfrm flipH="1">
            <a:off x="3570852" y="1914652"/>
            <a:ext cx="588340" cy="461665"/>
          </a:xfrm>
          <a:prstGeom prst="rect">
            <a:avLst/>
          </a:prstGeom>
          <a:noFill/>
          <a:ln w="9525">
            <a:noFill/>
            <a:miter lim="800000"/>
            <a:headEnd/>
            <a:tailEnd/>
          </a:ln>
        </p:spPr>
        <p:txBody>
          <a:bodyPr wrap="square" anchor="ctr">
            <a:spAutoFit/>
          </a:bodyPr>
          <a:lstStyle/>
          <a:p>
            <a:pPr algn="ctr"/>
            <a:r>
              <a:rPr lang="en-US" sz="2400" b="1" dirty="0" smtClean="0">
                <a:solidFill>
                  <a:schemeClr val="bg1"/>
                </a:solidFill>
                <a:latin typeface="Comic Sans MS" pitchFamily="66" charset="0"/>
              </a:rPr>
              <a:t>A</a:t>
            </a:r>
            <a:endParaRPr lang="en-US" sz="2400" b="1" dirty="0">
              <a:solidFill>
                <a:schemeClr val="bg1"/>
              </a:solidFill>
              <a:latin typeface="Comic Sans MS" pitchFamily="66" charset="0"/>
            </a:endParaRPr>
          </a:p>
        </p:txBody>
      </p:sp>
      <p:sp>
        <p:nvSpPr>
          <p:cNvPr id="29" name="Round Same Side Corner Rectangle 28"/>
          <p:cNvSpPr/>
          <p:nvPr/>
        </p:nvSpPr>
        <p:spPr>
          <a:xfrm rot="16200000">
            <a:off x="5581833" y="865928"/>
            <a:ext cx="710498" cy="2660702"/>
          </a:xfrm>
          <a:prstGeom prst="round2SameRect">
            <a:avLst>
              <a:gd name="adj1" fmla="val 23321"/>
              <a:gd name="adj2" fmla="val 0"/>
            </a:avLst>
          </a:prstGeom>
          <a:solidFill>
            <a:schemeClr val="accent4">
              <a:lumMod val="75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Round Same Side Corner Rectangle 29"/>
          <p:cNvSpPr/>
          <p:nvPr/>
        </p:nvSpPr>
        <p:spPr>
          <a:xfrm rot="5400000" flipH="1">
            <a:off x="7393467" y="1896733"/>
            <a:ext cx="699815" cy="600606"/>
          </a:xfrm>
          <a:prstGeom prst="round2SameRect">
            <a:avLst>
              <a:gd name="adj1" fmla="val 34679"/>
              <a:gd name="adj2" fmla="val 0"/>
            </a:avLst>
          </a:prstGeom>
          <a:solidFill>
            <a:schemeClr val="accent4">
              <a:lumMod val="7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TextBox 33"/>
          <p:cNvSpPr txBox="1">
            <a:spLocks noChangeArrowheads="1"/>
          </p:cNvSpPr>
          <p:nvPr/>
        </p:nvSpPr>
        <p:spPr bwMode="auto">
          <a:xfrm flipH="1">
            <a:off x="7423388" y="1993000"/>
            <a:ext cx="588340" cy="461665"/>
          </a:xfrm>
          <a:prstGeom prst="rect">
            <a:avLst/>
          </a:prstGeom>
          <a:noFill/>
          <a:ln w="9525">
            <a:noFill/>
            <a:miter lim="800000"/>
            <a:headEnd/>
            <a:tailEnd/>
          </a:ln>
        </p:spPr>
        <p:txBody>
          <a:bodyPr wrap="square" anchor="ctr">
            <a:spAutoFit/>
          </a:bodyPr>
          <a:lstStyle/>
          <a:p>
            <a:pPr algn="ctr"/>
            <a:r>
              <a:rPr lang="en-US" sz="2400" b="1" dirty="0" smtClean="0">
                <a:solidFill>
                  <a:schemeClr val="bg1"/>
                </a:solidFill>
                <a:latin typeface="Comic Sans MS" pitchFamily="66" charset="0"/>
              </a:rPr>
              <a:t>C</a:t>
            </a:r>
            <a:endParaRPr lang="en-US" sz="2400" b="1" dirty="0">
              <a:solidFill>
                <a:schemeClr val="bg1"/>
              </a:solidFill>
              <a:latin typeface="Comic Sans MS" pitchFamily="66" charset="0"/>
            </a:endParaRPr>
          </a:p>
        </p:txBody>
      </p:sp>
      <p:sp>
        <p:nvSpPr>
          <p:cNvPr id="32" name="Rectangle 32"/>
          <p:cNvSpPr>
            <a:spLocks noChangeArrowheads="1"/>
          </p:cNvSpPr>
          <p:nvPr/>
        </p:nvSpPr>
        <p:spPr bwMode="auto">
          <a:xfrm>
            <a:off x="4967216" y="1981722"/>
            <a:ext cx="3736598" cy="400110"/>
          </a:xfrm>
          <a:prstGeom prst="rect">
            <a:avLst/>
          </a:prstGeom>
          <a:noFill/>
          <a:ln w="9525">
            <a:noFill/>
            <a:miter lim="800000"/>
            <a:headEnd/>
            <a:tailEnd/>
          </a:ln>
        </p:spPr>
        <p:txBody>
          <a:bodyPr wrap="square">
            <a:spAutoFit/>
          </a:bodyPr>
          <a:lstStyle/>
          <a:p>
            <a:pPr algn="just"/>
            <a:r>
              <a:rPr lang="en-US" sz="2000" dirty="0" smtClean="0">
                <a:solidFill>
                  <a:schemeClr val="bg1"/>
                </a:solidFill>
                <a:latin typeface="Arial" charset="0"/>
              </a:rPr>
              <a:t>Tư liệu chữ viết</a:t>
            </a:r>
            <a:endParaRPr lang="en-US" sz="2000" dirty="0"/>
          </a:p>
        </p:txBody>
      </p:sp>
      <p:sp>
        <p:nvSpPr>
          <p:cNvPr id="33" name="Round Same Side Corner Rectangle 32"/>
          <p:cNvSpPr/>
          <p:nvPr/>
        </p:nvSpPr>
        <p:spPr>
          <a:xfrm rot="16200000">
            <a:off x="5581834" y="1987386"/>
            <a:ext cx="710498" cy="2660705"/>
          </a:xfrm>
          <a:prstGeom prst="round2SameRect">
            <a:avLst>
              <a:gd name="adj1" fmla="val 23321"/>
              <a:gd name="adj2" fmla="val 0"/>
            </a:avLst>
          </a:prstGeom>
          <a:solidFill>
            <a:schemeClr val="accent1"/>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Rectangle 32"/>
          <p:cNvSpPr>
            <a:spLocks noChangeArrowheads="1"/>
          </p:cNvSpPr>
          <p:nvPr/>
        </p:nvSpPr>
        <p:spPr bwMode="auto">
          <a:xfrm>
            <a:off x="4998954" y="3105562"/>
            <a:ext cx="3836130" cy="400110"/>
          </a:xfrm>
          <a:prstGeom prst="rect">
            <a:avLst/>
          </a:prstGeom>
          <a:noFill/>
          <a:ln w="9525">
            <a:noFill/>
            <a:miter lim="800000"/>
            <a:headEnd/>
            <a:tailEnd/>
          </a:ln>
        </p:spPr>
        <p:txBody>
          <a:bodyPr wrap="square">
            <a:spAutoFit/>
          </a:bodyPr>
          <a:lstStyle/>
          <a:p>
            <a:pPr algn="just"/>
            <a:r>
              <a:rPr lang="en-US" sz="2000" dirty="0" smtClean="0">
                <a:solidFill>
                  <a:schemeClr val="bg1"/>
                </a:solidFill>
                <a:latin typeface="Arial" charset="0"/>
              </a:rPr>
              <a:t>Tư liệu hiện vật</a:t>
            </a:r>
            <a:endParaRPr lang="en-US" sz="2000" dirty="0"/>
          </a:p>
        </p:txBody>
      </p:sp>
      <p:sp>
        <p:nvSpPr>
          <p:cNvPr id="35" name="Round Same Side Corner Rectangle 34"/>
          <p:cNvSpPr/>
          <p:nvPr/>
        </p:nvSpPr>
        <p:spPr>
          <a:xfrm rot="5400000" flipH="1">
            <a:off x="7393466" y="3012092"/>
            <a:ext cx="699815" cy="600607"/>
          </a:xfrm>
          <a:prstGeom prst="round2SameRect">
            <a:avLst>
              <a:gd name="adj1" fmla="val 34679"/>
              <a:gd name="adj2" fmla="val 0"/>
            </a:avLst>
          </a:prstGeom>
          <a:solidFill>
            <a:schemeClr val="accent1"/>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TextBox 33"/>
          <p:cNvSpPr txBox="1">
            <a:spLocks noChangeArrowheads="1"/>
          </p:cNvSpPr>
          <p:nvPr/>
        </p:nvSpPr>
        <p:spPr bwMode="auto">
          <a:xfrm flipH="1">
            <a:off x="7423388" y="3074785"/>
            <a:ext cx="588340" cy="461665"/>
          </a:xfrm>
          <a:prstGeom prst="rect">
            <a:avLst/>
          </a:prstGeom>
          <a:noFill/>
          <a:ln w="9525">
            <a:noFill/>
            <a:miter lim="800000"/>
            <a:headEnd/>
            <a:tailEnd/>
          </a:ln>
        </p:spPr>
        <p:txBody>
          <a:bodyPr wrap="square" anchor="ctr">
            <a:spAutoFit/>
          </a:bodyPr>
          <a:lstStyle/>
          <a:p>
            <a:pPr algn="ctr"/>
            <a:r>
              <a:rPr lang="en-US" sz="2400" b="1" dirty="0" smtClean="0">
                <a:solidFill>
                  <a:schemeClr val="bg1"/>
                </a:solidFill>
                <a:latin typeface="Comic Sans MS" pitchFamily="66" charset="0"/>
              </a:rPr>
              <a:t>D</a:t>
            </a:r>
            <a:endParaRPr lang="en-US" sz="2400" b="1" dirty="0">
              <a:solidFill>
                <a:schemeClr val="bg1"/>
              </a:solidFill>
              <a:latin typeface="Comic Sans MS" pitchFamily="66" charset="0"/>
            </a:endParaRPr>
          </a:p>
        </p:txBody>
      </p:sp>
      <p:sp>
        <p:nvSpPr>
          <p:cNvPr id="37" name="Oval 36"/>
          <p:cNvSpPr/>
          <p:nvPr/>
        </p:nvSpPr>
        <p:spPr>
          <a:xfrm>
            <a:off x="3698543" y="3074785"/>
            <a:ext cx="460649" cy="47845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563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circle(in)">
                                      <p:cBhvr>
                                        <p:cTn id="12" dur="2000"/>
                                        <p:tgtEl>
                                          <p:spTgt spid="2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2000"/>
                                        <p:tgtEl>
                                          <p:spTgt spid="2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circle(in)">
                                      <p:cBhvr>
                                        <p:cTn id="18" dur="2000"/>
                                        <p:tgtEl>
                                          <p:spTgt spid="2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circle(in)">
                                      <p:cBhvr>
                                        <p:cTn id="21" dur="20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circle(in)">
                                      <p:cBhvr>
                                        <p:cTn id="26" dur="2000"/>
                                        <p:tgtEl>
                                          <p:spTgt spid="26"/>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circle(in)">
                                      <p:cBhvr>
                                        <p:cTn id="29" dur="2000"/>
                                        <p:tgtEl>
                                          <p:spTgt spid="22"/>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circle(in)">
                                      <p:cBhvr>
                                        <p:cTn id="32" dur="2000"/>
                                        <p:tgtEl>
                                          <p:spTgt spid="24"/>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circle(in)">
                                      <p:cBhvr>
                                        <p:cTn id="35" dur="20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circle(in)">
                                      <p:cBhvr>
                                        <p:cTn id="40" dur="2000"/>
                                        <p:tgtEl>
                                          <p:spTgt spid="32"/>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circle(in)">
                                      <p:cBhvr>
                                        <p:cTn id="43" dur="2000"/>
                                        <p:tgtEl>
                                          <p:spTgt spid="29"/>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circle(in)">
                                      <p:cBhvr>
                                        <p:cTn id="46" dur="2000"/>
                                        <p:tgtEl>
                                          <p:spTgt spid="31"/>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circle(in)">
                                      <p:cBhvr>
                                        <p:cTn id="49" dur="20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circle(in)">
                                      <p:cBhvr>
                                        <p:cTn id="54" dur="2000"/>
                                        <p:tgtEl>
                                          <p:spTgt spid="34"/>
                                        </p:tgtEl>
                                      </p:cBhvr>
                                    </p:animEffect>
                                  </p:childTnLst>
                                </p:cTn>
                              </p:par>
                              <p:par>
                                <p:cTn id="55" presetID="6" presetClass="entr" presetSubtype="16"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circle(in)">
                                      <p:cBhvr>
                                        <p:cTn id="57" dur="2000"/>
                                        <p:tgtEl>
                                          <p:spTgt spid="33"/>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circle(in)">
                                      <p:cBhvr>
                                        <p:cTn id="60" dur="2000"/>
                                        <p:tgtEl>
                                          <p:spTgt spid="36"/>
                                        </p:tgtEl>
                                      </p:cBhvr>
                                    </p:animEffect>
                                  </p:childTnLst>
                                </p:cTn>
                              </p:par>
                              <p:par>
                                <p:cTn id="61" presetID="6" presetClass="entr" presetSubtype="16"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circle(in)">
                                      <p:cBhvr>
                                        <p:cTn id="63" dur="2000"/>
                                        <p:tgtEl>
                                          <p:spTgt spid="35"/>
                                        </p:tgtEl>
                                      </p:cBhvr>
                                    </p:animEffect>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grpId="0" nodeType="click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wipe(down)">
                                      <p:cBhvr>
                                        <p:cTn id="68" dur="580">
                                          <p:stCondLst>
                                            <p:cond delay="0"/>
                                          </p:stCondLst>
                                        </p:cTn>
                                        <p:tgtEl>
                                          <p:spTgt spid="37"/>
                                        </p:tgtEl>
                                      </p:cBhvr>
                                    </p:animEffect>
                                    <p:anim calcmode="lin" valueType="num">
                                      <p:cBhvr>
                                        <p:cTn id="69"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74" dur="26">
                                          <p:stCondLst>
                                            <p:cond delay="650"/>
                                          </p:stCondLst>
                                        </p:cTn>
                                        <p:tgtEl>
                                          <p:spTgt spid="37"/>
                                        </p:tgtEl>
                                      </p:cBhvr>
                                      <p:to x="100000" y="60000"/>
                                    </p:animScale>
                                    <p:animScale>
                                      <p:cBhvr>
                                        <p:cTn id="75" dur="166" decel="50000">
                                          <p:stCondLst>
                                            <p:cond delay="676"/>
                                          </p:stCondLst>
                                        </p:cTn>
                                        <p:tgtEl>
                                          <p:spTgt spid="37"/>
                                        </p:tgtEl>
                                      </p:cBhvr>
                                      <p:to x="100000" y="100000"/>
                                    </p:animScale>
                                    <p:animScale>
                                      <p:cBhvr>
                                        <p:cTn id="76" dur="26">
                                          <p:stCondLst>
                                            <p:cond delay="1312"/>
                                          </p:stCondLst>
                                        </p:cTn>
                                        <p:tgtEl>
                                          <p:spTgt spid="37"/>
                                        </p:tgtEl>
                                      </p:cBhvr>
                                      <p:to x="100000" y="80000"/>
                                    </p:animScale>
                                    <p:animScale>
                                      <p:cBhvr>
                                        <p:cTn id="77" dur="166" decel="50000">
                                          <p:stCondLst>
                                            <p:cond delay="1338"/>
                                          </p:stCondLst>
                                        </p:cTn>
                                        <p:tgtEl>
                                          <p:spTgt spid="37"/>
                                        </p:tgtEl>
                                      </p:cBhvr>
                                      <p:to x="100000" y="100000"/>
                                    </p:animScale>
                                    <p:animScale>
                                      <p:cBhvr>
                                        <p:cTn id="78" dur="26">
                                          <p:stCondLst>
                                            <p:cond delay="1642"/>
                                          </p:stCondLst>
                                        </p:cTn>
                                        <p:tgtEl>
                                          <p:spTgt spid="37"/>
                                        </p:tgtEl>
                                      </p:cBhvr>
                                      <p:to x="100000" y="90000"/>
                                    </p:animScale>
                                    <p:animScale>
                                      <p:cBhvr>
                                        <p:cTn id="79" dur="166" decel="50000">
                                          <p:stCondLst>
                                            <p:cond delay="1668"/>
                                          </p:stCondLst>
                                        </p:cTn>
                                        <p:tgtEl>
                                          <p:spTgt spid="37"/>
                                        </p:tgtEl>
                                      </p:cBhvr>
                                      <p:to x="100000" y="100000"/>
                                    </p:animScale>
                                    <p:animScale>
                                      <p:cBhvr>
                                        <p:cTn id="80" dur="26">
                                          <p:stCondLst>
                                            <p:cond delay="1808"/>
                                          </p:stCondLst>
                                        </p:cTn>
                                        <p:tgtEl>
                                          <p:spTgt spid="37"/>
                                        </p:tgtEl>
                                      </p:cBhvr>
                                      <p:to x="100000" y="95000"/>
                                    </p:animScale>
                                    <p:animScale>
                                      <p:cBhvr>
                                        <p:cTn id="81" dur="166" decel="50000">
                                          <p:stCondLst>
                                            <p:cond delay="1834"/>
                                          </p:stCondLst>
                                        </p:cTn>
                                        <p:tgtEl>
                                          <p:spTgt spid="3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P spid="23" grpId="0" animBg="1"/>
      <p:bldP spid="24" grpId="0"/>
      <p:bldP spid="25" grpId="0"/>
      <p:bldP spid="26" grpId="0"/>
      <p:bldP spid="27" grpId="0" animBg="1"/>
      <p:bldP spid="28" grpId="0"/>
      <p:bldP spid="29" grpId="0" animBg="1"/>
      <p:bldP spid="30" grpId="0" animBg="1"/>
      <p:bldP spid="31" grpId="0"/>
      <p:bldP spid="32" grpId="0"/>
      <p:bldP spid="33" grpId="0" animBg="1"/>
      <p:bldP spid="34" grpId="0"/>
      <p:bldP spid="35" grpId="0" animBg="1"/>
      <p:bldP spid="36" grpId="0"/>
      <p:bldP spid="3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1577" y="688284"/>
            <a:ext cx="5154000" cy="499071"/>
          </a:xfrm>
        </p:spPr>
        <p:txBody>
          <a:bodyPr/>
          <a:lstStyle/>
          <a:p>
            <a:r>
              <a:rPr lang="en-US" sz="2800" b="1" dirty="0" smtClean="0">
                <a:latin typeface="+mj-lt"/>
              </a:rPr>
              <a:t>Luyện tập mở rộng</a:t>
            </a:r>
            <a:endParaRPr lang="en-US" sz="2800" b="1" dirty="0">
              <a:latin typeface="+mj-lt"/>
            </a:endParaRPr>
          </a:p>
        </p:txBody>
      </p:sp>
      <p:sp>
        <p:nvSpPr>
          <p:cNvPr id="4" name="Freeform 3"/>
          <p:cNvSpPr/>
          <p:nvPr/>
        </p:nvSpPr>
        <p:spPr>
          <a:xfrm>
            <a:off x="375314" y="1362871"/>
            <a:ext cx="4305869" cy="1847301"/>
          </a:xfrm>
          <a:custGeom>
            <a:avLst/>
            <a:gdLst>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704185"/>
              <a:gd name="connsiteY0" fmla="*/ 1006475 h 1006475"/>
              <a:gd name="connsiteX1" fmla="*/ 2200275 w 2704185"/>
              <a:gd name="connsiteY1" fmla="*/ 1006475 h 1006475"/>
              <a:gd name="connsiteX2" fmla="*/ 2679700 w 2704185"/>
              <a:gd name="connsiteY2" fmla="*/ 806450 h 1006475"/>
              <a:gd name="connsiteX3" fmla="*/ 2501900 w 2704185"/>
              <a:gd name="connsiteY3" fmla="*/ 396875 h 1006475"/>
              <a:gd name="connsiteX4" fmla="*/ 1666875 w 2704185"/>
              <a:gd name="connsiteY4" fmla="*/ 0 h 1006475"/>
              <a:gd name="connsiteX5" fmla="*/ 600075 w 2704185"/>
              <a:gd name="connsiteY5" fmla="*/ 25400 h 1006475"/>
              <a:gd name="connsiteX6" fmla="*/ 0 w 2704185"/>
              <a:gd name="connsiteY6" fmla="*/ 615950 h 1006475"/>
              <a:gd name="connsiteX7" fmla="*/ 123825 w 2704185"/>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101363 h 1101363"/>
              <a:gd name="connsiteX1" fmla="*/ 2200275 w 2710992"/>
              <a:gd name="connsiteY1" fmla="*/ 1101363 h 1101363"/>
              <a:gd name="connsiteX2" fmla="*/ 2679700 w 2710992"/>
              <a:gd name="connsiteY2" fmla="*/ 901338 h 1101363"/>
              <a:gd name="connsiteX3" fmla="*/ 2501900 w 2710992"/>
              <a:gd name="connsiteY3" fmla="*/ 491763 h 1101363"/>
              <a:gd name="connsiteX4" fmla="*/ 1666875 w 2710992"/>
              <a:gd name="connsiteY4" fmla="*/ 94888 h 1101363"/>
              <a:gd name="connsiteX5" fmla="*/ 600075 w 2710992"/>
              <a:gd name="connsiteY5" fmla="*/ 120288 h 1101363"/>
              <a:gd name="connsiteX6" fmla="*/ 0 w 2710992"/>
              <a:gd name="connsiteY6" fmla="*/ 710838 h 1101363"/>
              <a:gd name="connsiteX7" fmla="*/ 123825 w 2710992"/>
              <a:gd name="connsiteY7" fmla="*/ 1101363 h 1101363"/>
              <a:gd name="connsiteX0" fmla="*/ 123825 w 2710992"/>
              <a:gd name="connsiteY0" fmla="*/ 1173121 h 1173121"/>
              <a:gd name="connsiteX1" fmla="*/ 2200275 w 2710992"/>
              <a:gd name="connsiteY1" fmla="*/ 1173121 h 1173121"/>
              <a:gd name="connsiteX2" fmla="*/ 2679700 w 2710992"/>
              <a:gd name="connsiteY2" fmla="*/ 973096 h 1173121"/>
              <a:gd name="connsiteX3" fmla="*/ 2501900 w 2710992"/>
              <a:gd name="connsiteY3" fmla="*/ 563521 h 1173121"/>
              <a:gd name="connsiteX4" fmla="*/ 1666875 w 2710992"/>
              <a:gd name="connsiteY4" fmla="*/ 166646 h 1173121"/>
              <a:gd name="connsiteX5" fmla="*/ 600075 w 2710992"/>
              <a:gd name="connsiteY5" fmla="*/ 192046 h 1173121"/>
              <a:gd name="connsiteX6" fmla="*/ 0 w 2710992"/>
              <a:gd name="connsiteY6" fmla="*/ 782596 h 1173121"/>
              <a:gd name="connsiteX7" fmla="*/ 123825 w 2710992"/>
              <a:gd name="connsiteY7" fmla="*/ 1173121 h 1173121"/>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216585 w 2803752"/>
              <a:gd name="connsiteY0" fmla="*/ 1285704 h 1285704"/>
              <a:gd name="connsiteX1" fmla="*/ 2293035 w 2803752"/>
              <a:gd name="connsiteY1" fmla="*/ 1285704 h 1285704"/>
              <a:gd name="connsiteX2" fmla="*/ 2772460 w 2803752"/>
              <a:gd name="connsiteY2" fmla="*/ 1085679 h 1285704"/>
              <a:gd name="connsiteX3" fmla="*/ 2594660 w 2803752"/>
              <a:gd name="connsiteY3" fmla="*/ 676104 h 1285704"/>
              <a:gd name="connsiteX4" fmla="*/ 1759635 w 2803752"/>
              <a:gd name="connsiteY4" fmla="*/ 279229 h 1285704"/>
              <a:gd name="connsiteX5" fmla="*/ 692835 w 2803752"/>
              <a:gd name="connsiteY5" fmla="*/ 304629 h 1285704"/>
              <a:gd name="connsiteX6" fmla="*/ 92760 w 2803752"/>
              <a:gd name="connsiteY6" fmla="*/ 895179 h 1285704"/>
              <a:gd name="connsiteX7" fmla="*/ 216585 w 2803752"/>
              <a:gd name="connsiteY7" fmla="*/ 1285704 h 1285704"/>
              <a:gd name="connsiteX0" fmla="*/ 319131 w 2906298"/>
              <a:gd name="connsiteY0" fmla="*/ 1285704 h 1285704"/>
              <a:gd name="connsiteX1" fmla="*/ 2395581 w 2906298"/>
              <a:gd name="connsiteY1" fmla="*/ 1285704 h 1285704"/>
              <a:gd name="connsiteX2" fmla="*/ 2875006 w 2906298"/>
              <a:gd name="connsiteY2" fmla="*/ 1085679 h 1285704"/>
              <a:gd name="connsiteX3" fmla="*/ 2697206 w 2906298"/>
              <a:gd name="connsiteY3" fmla="*/ 676104 h 1285704"/>
              <a:gd name="connsiteX4" fmla="*/ 1862181 w 2906298"/>
              <a:gd name="connsiteY4" fmla="*/ 279229 h 1285704"/>
              <a:gd name="connsiteX5" fmla="*/ 795381 w 2906298"/>
              <a:gd name="connsiteY5" fmla="*/ 304629 h 1285704"/>
              <a:gd name="connsiteX6" fmla="*/ 195306 w 2906298"/>
              <a:gd name="connsiteY6" fmla="*/ 895179 h 1285704"/>
              <a:gd name="connsiteX7" fmla="*/ 319131 w 2906298"/>
              <a:gd name="connsiteY7" fmla="*/ 1285704 h 1285704"/>
              <a:gd name="connsiteX0" fmla="*/ 420994 w 3008161"/>
              <a:gd name="connsiteY0" fmla="*/ 1285704 h 1285704"/>
              <a:gd name="connsiteX1" fmla="*/ 2497444 w 3008161"/>
              <a:gd name="connsiteY1" fmla="*/ 1285704 h 1285704"/>
              <a:gd name="connsiteX2" fmla="*/ 2976869 w 3008161"/>
              <a:gd name="connsiteY2" fmla="*/ 1085679 h 1285704"/>
              <a:gd name="connsiteX3" fmla="*/ 2799069 w 3008161"/>
              <a:gd name="connsiteY3" fmla="*/ 676104 h 1285704"/>
              <a:gd name="connsiteX4" fmla="*/ 1964044 w 3008161"/>
              <a:gd name="connsiteY4" fmla="*/ 279229 h 1285704"/>
              <a:gd name="connsiteX5" fmla="*/ 897244 w 3008161"/>
              <a:gd name="connsiteY5" fmla="*/ 304629 h 1285704"/>
              <a:gd name="connsiteX6" fmla="*/ 297169 w 3008161"/>
              <a:gd name="connsiteY6" fmla="*/ 895179 h 1285704"/>
              <a:gd name="connsiteX7" fmla="*/ 420994 w 3008161"/>
              <a:gd name="connsiteY7" fmla="*/ 1285704 h 128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8161" h="1285704">
                <a:moveTo>
                  <a:pt x="420994" y="1285704"/>
                </a:moveTo>
                <a:lnTo>
                  <a:pt x="2497444" y="1285704"/>
                </a:lnTo>
                <a:cubicBezTo>
                  <a:pt x="2800127" y="1269829"/>
                  <a:pt x="2934536" y="1209504"/>
                  <a:pt x="2976869" y="1085679"/>
                </a:cubicBezTo>
                <a:cubicBezTo>
                  <a:pt x="3073177" y="872954"/>
                  <a:pt x="2928186" y="730079"/>
                  <a:pt x="2799069" y="676104"/>
                </a:cubicBezTo>
                <a:cubicBezTo>
                  <a:pt x="2787427" y="258062"/>
                  <a:pt x="2299536" y="49571"/>
                  <a:pt x="1964044" y="279229"/>
                </a:cubicBezTo>
                <a:cubicBezTo>
                  <a:pt x="1792594" y="-106004"/>
                  <a:pt x="1087744" y="-88013"/>
                  <a:pt x="897244" y="304629"/>
                </a:cubicBezTo>
                <a:cubicBezTo>
                  <a:pt x="468619" y="101429"/>
                  <a:pt x="1894" y="488779"/>
                  <a:pt x="297169" y="895179"/>
                </a:cubicBezTo>
                <a:cubicBezTo>
                  <a:pt x="-188606" y="965029"/>
                  <a:pt x="-29856" y="1266654"/>
                  <a:pt x="420994" y="1285704"/>
                </a:cubicBezTo>
                <a:close/>
              </a:path>
            </a:pathLst>
          </a:custGeom>
          <a:solidFill>
            <a:schemeClr val="accent1">
              <a:lumMod val="75000"/>
            </a:schemeClr>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a:lnSpc>
                <a:spcPts val="3800"/>
              </a:lnSpc>
            </a:pPr>
            <a:r>
              <a:rPr lang="nl-NL" dirty="0" smtClean="0">
                <a:solidFill>
                  <a:srgbClr val="002060"/>
                </a:solidFill>
                <a:cs typeface="Times New Roman" panose="02020603050405020304" pitchFamily="18" charset="0"/>
              </a:rPr>
              <a:t>              </a:t>
            </a:r>
          </a:p>
          <a:p>
            <a:pPr algn="ctr">
              <a:lnSpc>
                <a:spcPts val="2400"/>
              </a:lnSpc>
            </a:pPr>
            <a:r>
              <a:rPr lang="nl-NL" sz="1600" dirty="0">
                <a:solidFill>
                  <a:srgbClr val="002060"/>
                </a:solidFill>
                <a:cs typeface="Times New Roman" panose="02020603050405020304" pitchFamily="18" charset="0"/>
              </a:rPr>
              <a:t> </a:t>
            </a:r>
            <a:r>
              <a:rPr lang="nl-NL" sz="1600" dirty="0" smtClean="0">
                <a:solidFill>
                  <a:srgbClr val="002060"/>
                </a:solidFill>
                <a:cs typeface="Times New Roman" panose="02020603050405020304" pitchFamily="18" charset="0"/>
              </a:rPr>
              <a:t>  </a:t>
            </a:r>
            <a:r>
              <a:rPr lang="nl-NL" sz="1600" i="1" dirty="0" smtClean="0">
                <a:solidFill>
                  <a:srgbClr val="FFFF00"/>
                </a:solidFill>
                <a:cs typeface="Times New Roman" panose="02020603050405020304" pitchFamily="18" charset="0"/>
              </a:rPr>
              <a:t>Một </a:t>
            </a:r>
            <a:r>
              <a:rPr lang="nl-NL" sz="1600" i="1" dirty="0">
                <a:solidFill>
                  <a:srgbClr val="FFFF00"/>
                </a:solidFill>
                <a:cs typeface="Times New Roman" panose="02020603050405020304" pitchFamily="18" charset="0"/>
              </a:rPr>
              <a:t>chiến sĩ đã từng tham gia </a:t>
            </a:r>
            <a:r>
              <a:rPr lang="nl-NL" sz="1600" i="1" dirty="0" smtClean="0">
                <a:solidFill>
                  <a:srgbClr val="FFFF00"/>
                </a:solidFill>
                <a:cs typeface="Times New Roman" panose="02020603050405020304" pitchFamily="18" charset="0"/>
              </a:rPr>
              <a:t>chiến</a:t>
            </a:r>
          </a:p>
          <a:p>
            <a:pPr algn="ctr">
              <a:lnSpc>
                <a:spcPts val="2400"/>
              </a:lnSpc>
            </a:pPr>
            <a:r>
              <a:rPr lang="nl-NL" sz="1600" i="1" dirty="0" smtClean="0">
                <a:solidFill>
                  <a:srgbClr val="FFFF00"/>
                </a:solidFill>
                <a:cs typeface="Times New Roman" panose="02020603050405020304" pitchFamily="18" charset="0"/>
              </a:rPr>
              <a:t>đấu </a:t>
            </a:r>
            <a:r>
              <a:rPr lang="nl-NL" sz="1600" i="1" dirty="0">
                <a:solidFill>
                  <a:srgbClr val="FFFF00"/>
                </a:solidFill>
                <a:cs typeface="Times New Roman" panose="02020603050405020304" pitchFamily="18" charset="0"/>
              </a:rPr>
              <a:t>trong chiến dịch Điên Biên Phủ, viết </a:t>
            </a:r>
            <a:endParaRPr lang="nl-NL" sz="1600" i="1" dirty="0" smtClean="0">
              <a:solidFill>
                <a:srgbClr val="FFFF00"/>
              </a:solidFill>
              <a:cs typeface="Times New Roman" panose="02020603050405020304" pitchFamily="18" charset="0"/>
            </a:endParaRPr>
          </a:p>
          <a:p>
            <a:pPr algn="ctr">
              <a:lnSpc>
                <a:spcPts val="2400"/>
              </a:lnSpc>
            </a:pPr>
            <a:r>
              <a:rPr lang="nl-NL" sz="1600" i="1" dirty="0">
                <a:solidFill>
                  <a:srgbClr val="FFFF00"/>
                </a:solidFill>
                <a:cs typeface="Times New Roman" panose="02020603050405020304" pitchFamily="18" charset="0"/>
              </a:rPr>
              <a:t> </a:t>
            </a:r>
            <a:r>
              <a:rPr lang="nl-NL" sz="1600" i="1" dirty="0" smtClean="0">
                <a:solidFill>
                  <a:srgbClr val="FFFF00"/>
                </a:solidFill>
                <a:cs typeface="Times New Roman" panose="02020603050405020304" pitchFamily="18" charset="0"/>
              </a:rPr>
              <a:t> </a:t>
            </a:r>
            <a:r>
              <a:rPr lang="nl-NL" sz="1600" i="1" dirty="0" smtClean="0">
                <a:solidFill>
                  <a:srgbClr val="FFFF00"/>
                </a:solidFill>
                <a:cs typeface="Times New Roman" panose="02020603050405020304" pitchFamily="18" charset="0"/>
              </a:rPr>
              <a:t>  về </a:t>
            </a:r>
            <a:r>
              <a:rPr lang="nl-NL" sz="1600" i="1" dirty="0">
                <a:solidFill>
                  <a:srgbClr val="FFFF00"/>
                </a:solidFill>
                <a:cs typeface="Times New Roman" panose="02020603050405020304" pitchFamily="18" charset="0"/>
              </a:rPr>
              <a:t>các trận đánh diễn ra như thế nào </a:t>
            </a:r>
            <a:r>
              <a:rPr lang="nl-NL" sz="1600" i="1" dirty="0" smtClean="0">
                <a:solidFill>
                  <a:srgbClr val="FFFF00"/>
                </a:solidFill>
                <a:cs typeface="Times New Roman" panose="02020603050405020304" pitchFamily="18" charset="0"/>
              </a:rPr>
              <a:t>có được </a:t>
            </a:r>
            <a:r>
              <a:rPr lang="nl-NL" sz="1600" i="1" dirty="0">
                <a:solidFill>
                  <a:srgbClr val="FFFF00"/>
                </a:solidFill>
                <a:cs typeface="Times New Roman" panose="02020603050405020304" pitchFamily="18" charset="0"/>
              </a:rPr>
              <a:t>coi là tư liệu gốc không? Vì sao?</a:t>
            </a:r>
            <a:endParaRPr lang="en-US" sz="1600" i="1" dirty="0">
              <a:solidFill>
                <a:srgbClr val="FFFF00"/>
              </a:solidFill>
              <a:cs typeface="Times New Roman" panose="02020603050405020304" pitchFamily="18" charset="0"/>
            </a:endParaRPr>
          </a:p>
        </p:txBody>
      </p:sp>
      <p:sp>
        <p:nvSpPr>
          <p:cNvPr id="5" name="Freeform 4"/>
          <p:cNvSpPr/>
          <p:nvPr/>
        </p:nvSpPr>
        <p:spPr>
          <a:xfrm>
            <a:off x="4517409" y="2991808"/>
            <a:ext cx="3732986" cy="1682550"/>
          </a:xfrm>
          <a:custGeom>
            <a:avLst/>
            <a:gdLst>
              <a:gd name="connsiteX0" fmla="*/ 257175 w 2320925"/>
              <a:gd name="connsiteY0" fmla="*/ 1203325 h 1203325"/>
              <a:gd name="connsiteX1" fmla="*/ 2070100 w 2320925"/>
              <a:gd name="connsiteY1" fmla="*/ 1203325 h 1203325"/>
              <a:gd name="connsiteX2" fmla="*/ 2320925 w 2320925"/>
              <a:gd name="connsiteY2" fmla="*/ 508000 h 1203325"/>
              <a:gd name="connsiteX3" fmla="*/ 2089150 w 2320925"/>
              <a:gd name="connsiteY3" fmla="*/ 349250 h 1203325"/>
              <a:gd name="connsiteX4" fmla="*/ 1863725 w 2320925"/>
              <a:gd name="connsiteY4" fmla="*/ 123825 h 1203325"/>
              <a:gd name="connsiteX5" fmla="*/ 1435100 w 2320925"/>
              <a:gd name="connsiteY5" fmla="*/ 0 h 1203325"/>
              <a:gd name="connsiteX6" fmla="*/ 936625 w 2320925"/>
              <a:gd name="connsiteY6" fmla="*/ 31750 h 1203325"/>
              <a:gd name="connsiteX7" fmla="*/ 650875 w 2320925"/>
              <a:gd name="connsiteY7" fmla="*/ 177800 h 1203325"/>
              <a:gd name="connsiteX8" fmla="*/ 0 w 2320925"/>
              <a:gd name="connsiteY8" fmla="*/ 415925 h 1203325"/>
              <a:gd name="connsiteX9" fmla="*/ 82550 w 2320925"/>
              <a:gd name="connsiteY9" fmla="*/ 1111250 h 1203325"/>
              <a:gd name="connsiteX10" fmla="*/ 257175 w 2320925"/>
              <a:gd name="connsiteY10" fmla="*/ 1203325 h 1203325"/>
              <a:gd name="connsiteX0" fmla="*/ 366911 w 2430661"/>
              <a:gd name="connsiteY0" fmla="*/ 1203325 h 1203325"/>
              <a:gd name="connsiteX1" fmla="*/ 2179836 w 2430661"/>
              <a:gd name="connsiteY1" fmla="*/ 1203325 h 1203325"/>
              <a:gd name="connsiteX2" fmla="*/ 2430661 w 2430661"/>
              <a:gd name="connsiteY2" fmla="*/ 508000 h 1203325"/>
              <a:gd name="connsiteX3" fmla="*/ 2198886 w 2430661"/>
              <a:gd name="connsiteY3" fmla="*/ 349250 h 1203325"/>
              <a:gd name="connsiteX4" fmla="*/ 1973461 w 2430661"/>
              <a:gd name="connsiteY4" fmla="*/ 123825 h 1203325"/>
              <a:gd name="connsiteX5" fmla="*/ 1544836 w 2430661"/>
              <a:gd name="connsiteY5" fmla="*/ 0 h 1203325"/>
              <a:gd name="connsiteX6" fmla="*/ 1046361 w 2430661"/>
              <a:gd name="connsiteY6" fmla="*/ 31750 h 1203325"/>
              <a:gd name="connsiteX7" fmla="*/ 760611 w 2430661"/>
              <a:gd name="connsiteY7" fmla="*/ 177800 h 1203325"/>
              <a:gd name="connsiteX8" fmla="*/ 109736 w 2430661"/>
              <a:gd name="connsiteY8" fmla="*/ 415925 h 1203325"/>
              <a:gd name="connsiteX9" fmla="*/ 192286 w 2430661"/>
              <a:gd name="connsiteY9" fmla="*/ 1111250 h 1203325"/>
              <a:gd name="connsiteX10" fmla="*/ 366911 w 2430661"/>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23825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10965 h 1210965"/>
              <a:gd name="connsiteX1" fmla="*/ 2236737 w 2487562"/>
              <a:gd name="connsiteY1" fmla="*/ 1210965 h 1210965"/>
              <a:gd name="connsiteX2" fmla="*/ 2487562 w 2487562"/>
              <a:gd name="connsiteY2" fmla="*/ 515640 h 1210965"/>
              <a:gd name="connsiteX3" fmla="*/ 2255787 w 2487562"/>
              <a:gd name="connsiteY3" fmla="*/ 356890 h 1210965"/>
              <a:gd name="connsiteX4" fmla="*/ 2030362 w 2487562"/>
              <a:gd name="connsiteY4" fmla="*/ 131465 h 1210965"/>
              <a:gd name="connsiteX5" fmla="*/ 1601737 w 2487562"/>
              <a:gd name="connsiteY5" fmla="*/ 7640 h 1210965"/>
              <a:gd name="connsiteX6" fmla="*/ 1103262 w 2487562"/>
              <a:gd name="connsiteY6" fmla="*/ 39390 h 1210965"/>
              <a:gd name="connsiteX7" fmla="*/ 817512 w 2487562"/>
              <a:gd name="connsiteY7" fmla="*/ 131465 h 1210965"/>
              <a:gd name="connsiteX8" fmla="*/ 166637 w 2487562"/>
              <a:gd name="connsiteY8" fmla="*/ 423565 h 1210965"/>
              <a:gd name="connsiteX9" fmla="*/ 249187 w 2487562"/>
              <a:gd name="connsiteY9" fmla="*/ 1118890 h 1210965"/>
              <a:gd name="connsiteX10" fmla="*/ 423812 w 2487562"/>
              <a:gd name="connsiteY10" fmla="*/ 1210965 h 1210965"/>
              <a:gd name="connsiteX0" fmla="*/ 423812 w 2487562"/>
              <a:gd name="connsiteY0" fmla="*/ 1224763 h 1224763"/>
              <a:gd name="connsiteX1" fmla="*/ 2236737 w 2487562"/>
              <a:gd name="connsiteY1" fmla="*/ 1224763 h 1224763"/>
              <a:gd name="connsiteX2" fmla="*/ 2487562 w 2487562"/>
              <a:gd name="connsiteY2" fmla="*/ 529438 h 1224763"/>
              <a:gd name="connsiteX3" fmla="*/ 2255787 w 2487562"/>
              <a:gd name="connsiteY3" fmla="*/ 370688 h 1224763"/>
              <a:gd name="connsiteX4" fmla="*/ 2030362 w 2487562"/>
              <a:gd name="connsiteY4" fmla="*/ 145263 h 1224763"/>
              <a:gd name="connsiteX5" fmla="*/ 1601737 w 2487562"/>
              <a:gd name="connsiteY5" fmla="*/ 21438 h 1224763"/>
              <a:gd name="connsiteX6" fmla="*/ 1112787 w 2487562"/>
              <a:gd name="connsiteY6" fmla="*/ 30963 h 1224763"/>
              <a:gd name="connsiteX7" fmla="*/ 817512 w 2487562"/>
              <a:gd name="connsiteY7" fmla="*/ 145263 h 1224763"/>
              <a:gd name="connsiteX8" fmla="*/ 166637 w 2487562"/>
              <a:gd name="connsiteY8" fmla="*/ 437363 h 1224763"/>
              <a:gd name="connsiteX9" fmla="*/ 249187 w 2487562"/>
              <a:gd name="connsiteY9" fmla="*/ 1132688 h 1224763"/>
              <a:gd name="connsiteX10" fmla="*/ 423812 w 2487562"/>
              <a:gd name="connsiteY10" fmla="*/ 1224763 h 1224763"/>
              <a:gd name="connsiteX0" fmla="*/ 423812 w 2487562"/>
              <a:gd name="connsiteY0" fmla="*/ 1276040 h 1276040"/>
              <a:gd name="connsiteX1" fmla="*/ 2236737 w 2487562"/>
              <a:gd name="connsiteY1" fmla="*/ 1276040 h 1276040"/>
              <a:gd name="connsiteX2" fmla="*/ 2487562 w 2487562"/>
              <a:gd name="connsiteY2" fmla="*/ 580715 h 1276040"/>
              <a:gd name="connsiteX3" fmla="*/ 2255787 w 2487562"/>
              <a:gd name="connsiteY3" fmla="*/ 421965 h 1276040"/>
              <a:gd name="connsiteX4" fmla="*/ 2030362 w 2487562"/>
              <a:gd name="connsiteY4" fmla="*/ 196540 h 1276040"/>
              <a:gd name="connsiteX5" fmla="*/ 1601737 w 2487562"/>
              <a:gd name="connsiteY5" fmla="*/ 72715 h 1276040"/>
              <a:gd name="connsiteX6" fmla="*/ 1112787 w 2487562"/>
              <a:gd name="connsiteY6" fmla="*/ 82240 h 1276040"/>
              <a:gd name="connsiteX7" fmla="*/ 817512 w 2487562"/>
              <a:gd name="connsiteY7" fmla="*/ 196540 h 1276040"/>
              <a:gd name="connsiteX8" fmla="*/ 166637 w 2487562"/>
              <a:gd name="connsiteY8" fmla="*/ 488640 h 1276040"/>
              <a:gd name="connsiteX9" fmla="*/ 249187 w 2487562"/>
              <a:gd name="connsiteY9" fmla="*/ 1183965 h 1276040"/>
              <a:gd name="connsiteX10" fmla="*/ 423812 w 2487562"/>
              <a:gd name="connsiteY10" fmla="*/ 1276040 h 1276040"/>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8256"/>
              <a:gd name="connsiteY0" fmla="*/ 1359584 h 1359584"/>
              <a:gd name="connsiteX1" fmla="*/ 2236737 w 2488256"/>
              <a:gd name="connsiteY1" fmla="*/ 1359584 h 1359584"/>
              <a:gd name="connsiteX2" fmla="*/ 2487562 w 2488256"/>
              <a:gd name="connsiteY2" fmla="*/ 664259 h 1359584"/>
              <a:gd name="connsiteX3" fmla="*/ 2255787 w 2488256"/>
              <a:gd name="connsiteY3" fmla="*/ 505509 h 1359584"/>
              <a:gd name="connsiteX4" fmla="*/ 2030362 w 2488256"/>
              <a:gd name="connsiteY4" fmla="*/ 280084 h 1359584"/>
              <a:gd name="connsiteX5" fmla="*/ 1601737 w 2488256"/>
              <a:gd name="connsiteY5" fmla="*/ 156259 h 1359584"/>
              <a:gd name="connsiteX6" fmla="*/ 1112787 w 2488256"/>
              <a:gd name="connsiteY6" fmla="*/ 165784 h 1359584"/>
              <a:gd name="connsiteX7" fmla="*/ 817512 w 2488256"/>
              <a:gd name="connsiteY7" fmla="*/ 280084 h 1359584"/>
              <a:gd name="connsiteX8" fmla="*/ 166637 w 2488256"/>
              <a:gd name="connsiteY8" fmla="*/ 572184 h 1359584"/>
              <a:gd name="connsiteX9" fmla="*/ 249187 w 2488256"/>
              <a:gd name="connsiteY9" fmla="*/ 1267509 h 1359584"/>
              <a:gd name="connsiteX10" fmla="*/ 423812 w 2488256"/>
              <a:gd name="connsiteY10" fmla="*/ 1359584 h 1359584"/>
              <a:gd name="connsiteX0" fmla="*/ 423812 w 2613718"/>
              <a:gd name="connsiteY0" fmla="*/ 1359584 h 1359584"/>
              <a:gd name="connsiteX1" fmla="*/ 2236737 w 2613718"/>
              <a:gd name="connsiteY1" fmla="*/ 1359584 h 1359584"/>
              <a:gd name="connsiteX2" fmla="*/ 2487562 w 2613718"/>
              <a:gd name="connsiteY2" fmla="*/ 664259 h 1359584"/>
              <a:gd name="connsiteX3" fmla="*/ 2255787 w 2613718"/>
              <a:gd name="connsiteY3" fmla="*/ 505509 h 1359584"/>
              <a:gd name="connsiteX4" fmla="*/ 2030362 w 2613718"/>
              <a:gd name="connsiteY4" fmla="*/ 280084 h 1359584"/>
              <a:gd name="connsiteX5" fmla="*/ 1601737 w 2613718"/>
              <a:gd name="connsiteY5" fmla="*/ 156259 h 1359584"/>
              <a:gd name="connsiteX6" fmla="*/ 1112787 w 2613718"/>
              <a:gd name="connsiteY6" fmla="*/ 165784 h 1359584"/>
              <a:gd name="connsiteX7" fmla="*/ 817512 w 2613718"/>
              <a:gd name="connsiteY7" fmla="*/ 280084 h 1359584"/>
              <a:gd name="connsiteX8" fmla="*/ 166637 w 2613718"/>
              <a:gd name="connsiteY8" fmla="*/ 572184 h 1359584"/>
              <a:gd name="connsiteX9" fmla="*/ 249187 w 2613718"/>
              <a:gd name="connsiteY9" fmla="*/ 1267509 h 1359584"/>
              <a:gd name="connsiteX10" fmla="*/ 423812 w 2613718"/>
              <a:gd name="connsiteY10" fmla="*/ 1359584 h 1359584"/>
              <a:gd name="connsiteX0" fmla="*/ 423812 w 2679088"/>
              <a:gd name="connsiteY0" fmla="*/ 1359584 h 1359584"/>
              <a:gd name="connsiteX1" fmla="*/ 2236737 w 2679088"/>
              <a:gd name="connsiteY1" fmla="*/ 1359584 h 1359584"/>
              <a:gd name="connsiteX2" fmla="*/ 2487562 w 2679088"/>
              <a:gd name="connsiteY2" fmla="*/ 664259 h 1359584"/>
              <a:gd name="connsiteX3" fmla="*/ 2255787 w 2679088"/>
              <a:gd name="connsiteY3" fmla="*/ 505509 h 1359584"/>
              <a:gd name="connsiteX4" fmla="*/ 2030362 w 2679088"/>
              <a:gd name="connsiteY4" fmla="*/ 280084 h 1359584"/>
              <a:gd name="connsiteX5" fmla="*/ 1601737 w 2679088"/>
              <a:gd name="connsiteY5" fmla="*/ 156259 h 1359584"/>
              <a:gd name="connsiteX6" fmla="*/ 1112787 w 2679088"/>
              <a:gd name="connsiteY6" fmla="*/ 165784 h 1359584"/>
              <a:gd name="connsiteX7" fmla="*/ 817512 w 2679088"/>
              <a:gd name="connsiteY7" fmla="*/ 280084 h 1359584"/>
              <a:gd name="connsiteX8" fmla="*/ 166637 w 2679088"/>
              <a:gd name="connsiteY8" fmla="*/ 572184 h 1359584"/>
              <a:gd name="connsiteX9" fmla="*/ 249187 w 2679088"/>
              <a:gd name="connsiteY9" fmla="*/ 1267509 h 1359584"/>
              <a:gd name="connsiteX10" fmla="*/ 423812 w 2679088"/>
              <a:gd name="connsiteY10" fmla="*/ 1359584 h 135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9088" h="1359584">
                <a:moveTo>
                  <a:pt x="423812" y="1359584"/>
                </a:moveTo>
                <a:lnTo>
                  <a:pt x="2236737" y="1359584"/>
                </a:lnTo>
                <a:cubicBezTo>
                  <a:pt x="2656895" y="1356409"/>
                  <a:pt x="2851629" y="896034"/>
                  <a:pt x="2487562" y="664259"/>
                </a:cubicBezTo>
                <a:cubicBezTo>
                  <a:pt x="2492854" y="595467"/>
                  <a:pt x="2472745" y="428251"/>
                  <a:pt x="2255787" y="505509"/>
                </a:cubicBezTo>
                <a:cubicBezTo>
                  <a:pt x="2253670" y="392267"/>
                  <a:pt x="2242029" y="279026"/>
                  <a:pt x="2030362" y="280084"/>
                </a:cubicBezTo>
                <a:cubicBezTo>
                  <a:pt x="2004962" y="137209"/>
                  <a:pt x="1795412" y="-21541"/>
                  <a:pt x="1601737" y="156259"/>
                </a:cubicBezTo>
                <a:cubicBezTo>
                  <a:pt x="1470504" y="-88216"/>
                  <a:pt x="1209095" y="-15191"/>
                  <a:pt x="1112787" y="165784"/>
                </a:cubicBezTo>
                <a:cubicBezTo>
                  <a:pt x="1008012" y="122392"/>
                  <a:pt x="865137" y="98051"/>
                  <a:pt x="817512" y="280084"/>
                </a:cubicBezTo>
                <a:cubicBezTo>
                  <a:pt x="568804" y="70534"/>
                  <a:pt x="53395" y="245159"/>
                  <a:pt x="166637" y="572184"/>
                </a:cubicBezTo>
                <a:cubicBezTo>
                  <a:pt x="-110646" y="775384"/>
                  <a:pt x="-13280" y="1102409"/>
                  <a:pt x="249187" y="1267509"/>
                </a:cubicBezTo>
                <a:cubicBezTo>
                  <a:pt x="288345" y="1352176"/>
                  <a:pt x="346554" y="1357467"/>
                  <a:pt x="423812" y="1359584"/>
                </a:cubicBezTo>
                <a:close/>
              </a:path>
            </a:pathLst>
          </a:custGeom>
          <a:solidFill>
            <a:schemeClr val="accent4"/>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lnSpc>
                <a:spcPts val="2800"/>
              </a:lnSpc>
            </a:pPr>
            <a:endParaRPr lang="nl-NL" dirty="0">
              <a:solidFill>
                <a:srgbClr val="002060"/>
              </a:solidFill>
              <a:cs typeface="Times New Roman" panose="02020603050405020304" pitchFamily="18" charset="0"/>
            </a:endParaRPr>
          </a:p>
          <a:p>
            <a:pPr algn="ctr">
              <a:lnSpc>
                <a:spcPts val="2400"/>
              </a:lnSpc>
            </a:pPr>
            <a:r>
              <a:rPr lang="nl-NL" sz="1600" b="1" dirty="0" smtClean="0">
                <a:solidFill>
                  <a:schemeClr val="accent4">
                    <a:lumMod val="50000"/>
                  </a:schemeClr>
                </a:solidFill>
                <a:cs typeface="Times New Roman" panose="02020603050405020304" pitchFamily="18" charset="0"/>
              </a:rPr>
              <a:t>Chiến </a:t>
            </a:r>
            <a:r>
              <a:rPr lang="nl-NL" sz="1600" b="1" dirty="0">
                <a:solidFill>
                  <a:schemeClr val="accent4">
                    <a:lumMod val="50000"/>
                  </a:schemeClr>
                </a:solidFill>
                <a:cs typeface="Times New Roman" panose="02020603050405020304" pitchFamily="18" charset="0"/>
              </a:rPr>
              <a:t>sĩ đã </a:t>
            </a:r>
            <a:r>
              <a:rPr lang="nl-NL" sz="1600" b="1" dirty="0" smtClean="0">
                <a:solidFill>
                  <a:schemeClr val="accent4">
                    <a:lumMod val="50000"/>
                  </a:schemeClr>
                </a:solidFill>
                <a:cs typeface="Times New Roman" panose="02020603050405020304" pitchFamily="18" charset="0"/>
              </a:rPr>
              <a:t>viết </a:t>
            </a:r>
            <a:r>
              <a:rPr lang="nl-NL" sz="1600" b="1" dirty="0">
                <a:solidFill>
                  <a:schemeClr val="accent4">
                    <a:lumMod val="50000"/>
                  </a:schemeClr>
                </a:solidFill>
                <a:cs typeface="Times New Roman" panose="02020603050405020304" pitchFamily="18" charset="0"/>
              </a:rPr>
              <a:t>về các </a:t>
            </a:r>
            <a:r>
              <a:rPr lang="nl-NL" sz="1600" b="1" dirty="0" smtClean="0">
                <a:solidFill>
                  <a:schemeClr val="accent4">
                    <a:lumMod val="50000"/>
                  </a:schemeClr>
                </a:solidFill>
                <a:cs typeface="Times New Roman" panose="02020603050405020304" pitchFamily="18" charset="0"/>
              </a:rPr>
              <a:t>trận </a:t>
            </a:r>
          </a:p>
          <a:p>
            <a:pPr algn="ctr">
              <a:lnSpc>
                <a:spcPts val="2400"/>
              </a:lnSpc>
            </a:pPr>
            <a:r>
              <a:rPr lang="nl-NL" sz="1600" b="1" dirty="0" smtClean="0">
                <a:solidFill>
                  <a:schemeClr val="accent4">
                    <a:lumMod val="50000"/>
                  </a:schemeClr>
                </a:solidFill>
                <a:cs typeface="Times New Roman" panose="02020603050405020304" pitchFamily="18" charset="0"/>
              </a:rPr>
              <a:t>đánh </a:t>
            </a:r>
            <a:r>
              <a:rPr lang="nl-NL" sz="1600" b="1" dirty="0">
                <a:solidFill>
                  <a:schemeClr val="accent4">
                    <a:lumMod val="50000"/>
                  </a:schemeClr>
                </a:solidFill>
                <a:cs typeface="Times New Roman" panose="02020603050405020304" pitchFamily="18" charset="0"/>
              </a:rPr>
              <a:t>diễn được coi là tư liệu </a:t>
            </a:r>
            <a:r>
              <a:rPr lang="nl-NL" sz="1600" b="1" dirty="0" smtClean="0">
                <a:solidFill>
                  <a:schemeClr val="accent4">
                    <a:lumMod val="50000"/>
                  </a:schemeClr>
                </a:solidFill>
                <a:cs typeface="Times New Roman" panose="02020603050405020304" pitchFamily="18" charset="0"/>
              </a:rPr>
              <a:t>gốc:</a:t>
            </a:r>
          </a:p>
          <a:p>
            <a:pPr algn="ctr">
              <a:lnSpc>
                <a:spcPts val="2400"/>
              </a:lnSpc>
            </a:pPr>
            <a:r>
              <a:rPr lang="nl-NL" sz="1600" b="1" dirty="0" smtClean="0">
                <a:solidFill>
                  <a:schemeClr val="accent4">
                    <a:lumMod val="50000"/>
                  </a:schemeClr>
                </a:solidFill>
                <a:cs typeface="Times New Roman" panose="02020603050405020304" pitchFamily="18" charset="0"/>
              </a:rPr>
              <a:t>đó là người </a:t>
            </a:r>
            <a:r>
              <a:rPr lang="nl-NL" sz="1600" b="1" dirty="0">
                <a:solidFill>
                  <a:schemeClr val="accent4">
                    <a:lumMod val="50000"/>
                  </a:schemeClr>
                </a:solidFill>
                <a:cs typeface="Times New Roman" panose="02020603050405020304" pitchFamily="18" charset="0"/>
              </a:rPr>
              <a:t>tham gia và </a:t>
            </a:r>
            <a:endParaRPr lang="nl-NL" sz="1600" b="1" dirty="0" smtClean="0">
              <a:solidFill>
                <a:schemeClr val="accent4">
                  <a:lumMod val="50000"/>
                </a:schemeClr>
              </a:solidFill>
              <a:cs typeface="Times New Roman" panose="02020603050405020304" pitchFamily="18" charset="0"/>
            </a:endParaRPr>
          </a:p>
          <a:p>
            <a:pPr algn="ctr">
              <a:lnSpc>
                <a:spcPts val="2400"/>
              </a:lnSpc>
            </a:pPr>
            <a:r>
              <a:rPr lang="nl-NL" sz="1600" b="1" dirty="0" smtClean="0">
                <a:solidFill>
                  <a:schemeClr val="accent4">
                    <a:lumMod val="50000"/>
                  </a:schemeClr>
                </a:solidFill>
                <a:cs typeface="Times New Roman" panose="02020603050405020304" pitchFamily="18" charset="0"/>
              </a:rPr>
              <a:t>chứng </a:t>
            </a:r>
            <a:r>
              <a:rPr lang="nl-NL" sz="1600" b="1" dirty="0">
                <a:solidFill>
                  <a:schemeClr val="accent4">
                    <a:lumMod val="50000"/>
                  </a:schemeClr>
                </a:solidFill>
                <a:cs typeface="Times New Roman" panose="02020603050405020304" pitchFamily="18" charset="0"/>
              </a:rPr>
              <a:t>kiến </a:t>
            </a:r>
            <a:r>
              <a:rPr lang="nl-NL" sz="1600" b="1" dirty="0" smtClean="0">
                <a:solidFill>
                  <a:schemeClr val="accent4">
                    <a:lumMod val="50000"/>
                  </a:schemeClr>
                </a:solidFill>
                <a:cs typeface="Times New Roman" panose="02020603050405020304" pitchFamily="18" charset="0"/>
              </a:rPr>
              <a:t>sự kiện</a:t>
            </a:r>
            <a:r>
              <a:rPr lang="nl-NL" sz="1600" b="1" dirty="0">
                <a:solidFill>
                  <a:schemeClr val="accent4">
                    <a:lumMod val="50000"/>
                  </a:schemeClr>
                </a:solidFill>
                <a:cs typeface="Times New Roman" panose="02020603050405020304" pitchFamily="18" charset="0"/>
              </a:rPr>
              <a:t>, biến cố đó.</a:t>
            </a:r>
            <a:endParaRPr lang="en-US" sz="1600" b="1" dirty="0">
              <a:solidFill>
                <a:schemeClr val="accent4">
                  <a:lumMod val="50000"/>
                </a:schemeClr>
              </a:solidFill>
            </a:endParaRPr>
          </a:p>
        </p:txBody>
      </p:sp>
    </p:spTree>
    <p:extLst>
      <p:ext uri="{BB962C8B-B14F-4D97-AF65-F5344CB8AC3E}">
        <p14:creationId xmlns:p14="http://schemas.microsoft.com/office/powerpoint/2010/main" val="130803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30"/>
          <p:cNvSpPr txBox="1">
            <a:spLocks noGrp="1"/>
          </p:cNvSpPr>
          <p:nvPr>
            <p:ph type="title"/>
          </p:nvPr>
        </p:nvSpPr>
        <p:spPr>
          <a:xfrm>
            <a:off x="724509" y="552856"/>
            <a:ext cx="6009600" cy="730034"/>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b="1" dirty="0" smtClean="0">
                <a:solidFill>
                  <a:schemeClr val="accent1">
                    <a:lumMod val="50000"/>
                  </a:schemeClr>
                </a:solidFill>
                <a:latin typeface="+mj-lt"/>
              </a:rPr>
              <a:t>Hướng dẫn về nhà</a:t>
            </a:r>
            <a:endParaRPr sz="2400" b="1" dirty="0">
              <a:solidFill>
                <a:schemeClr val="accent1">
                  <a:lumMod val="50000"/>
                </a:schemeClr>
              </a:solidFill>
              <a:latin typeface="+mj-lt"/>
            </a:endParaRPr>
          </a:p>
        </p:txBody>
      </p:sp>
      <p:sp>
        <p:nvSpPr>
          <p:cNvPr id="792" name="Google Shape;792;p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33</a:t>
            </a:fld>
            <a:endParaRPr/>
          </a:p>
        </p:txBody>
      </p:sp>
      <p:cxnSp>
        <p:nvCxnSpPr>
          <p:cNvPr id="22" name="Google Shape;623;p58"/>
          <p:cNvCxnSpPr/>
          <p:nvPr/>
        </p:nvCxnSpPr>
        <p:spPr>
          <a:xfrm>
            <a:off x="1312450" y="3404695"/>
            <a:ext cx="7291950" cy="40764"/>
          </a:xfrm>
          <a:prstGeom prst="straightConnector1">
            <a:avLst/>
          </a:prstGeom>
          <a:noFill/>
          <a:ln w="9525" cap="flat" cmpd="sng">
            <a:solidFill>
              <a:srgbClr val="4E6E9A"/>
            </a:solidFill>
            <a:prstDash val="dash"/>
            <a:round/>
            <a:headEnd type="none" w="med" len="med"/>
            <a:tailEnd type="none" w="med" len="med"/>
          </a:ln>
        </p:spPr>
      </p:cxnSp>
      <p:sp>
        <p:nvSpPr>
          <p:cNvPr id="23" name="Google Shape;624;p58"/>
          <p:cNvSpPr/>
          <p:nvPr/>
        </p:nvSpPr>
        <p:spPr>
          <a:xfrm>
            <a:off x="1578678" y="3012175"/>
            <a:ext cx="747545" cy="747545"/>
          </a:xfrm>
          <a:prstGeom prst="donut">
            <a:avLst>
              <a:gd name="adj" fmla="val 12366"/>
            </a:avLst>
          </a:prstGeom>
          <a:solidFill>
            <a:srgbClr val="FFC000"/>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uli"/>
              <a:ea typeface="Muli"/>
              <a:cs typeface="Muli"/>
              <a:sym typeface="Muli"/>
            </a:endParaRPr>
          </a:p>
        </p:txBody>
      </p:sp>
      <p:sp>
        <p:nvSpPr>
          <p:cNvPr id="24" name="Google Shape;625;p58"/>
          <p:cNvSpPr/>
          <p:nvPr/>
        </p:nvSpPr>
        <p:spPr>
          <a:xfrm>
            <a:off x="2434941" y="3204862"/>
            <a:ext cx="362490" cy="362490"/>
          </a:xfrm>
          <a:prstGeom prst="ellipse">
            <a:avLst/>
          </a:prstGeom>
          <a:solidFill>
            <a:srgbClr val="FFC000"/>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uli"/>
              <a:ea typeface="Muli"/>
              <a:cs typeface="Muli"/>
              <a:sym typeface="Muli"/>
            </a:endParaRPr>
          </a:p>
        </p:txBody>
      </p:sp>
      <p:sp>
        <p:nvSpPr>
          <p:cNvPr id="25" name="Google Shape;626;p58"/>
          <p:cNvSpPr/>
          <p:nvPr/>
        </p:nvSpPr>
        <p:spPr>
          <a:xfrm>
            <a:off x="2877163" y="3204862"/>
            <a:ext cx="362490" cy="362490"/>
          </a:xfrm>
          <a:prstGeom prst="ellipse">
            <a:avLst/>
          </a:prstGeom>
          <a:solidFill>
            <a:srgbClr val="FFC000"/>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latin typeface="Muli"/>
              <a:ea typeface="Muli"/>
              <a:cs typeface="Muli"/>
              <a:sym typeface="Muli"/>
            </a:endParaRPr>
          </a:p>
        </p:txBody>
      </p:sp>
      <p:sp>
        <p:nvSpPr>
          <p:cNvPr id="26" name="Google Shape;627;p58"/>
          <p:cNvSpPr/>
          <p:nvPr/>
        </p:nvSpPr>
        <p:spPr>
          <a:xfrm>
            <a:off x="3326773" y="3204863"/>
            <a:ext cx="362490" cy="362490"/>
          </a:xfrm>
          <a:prstGeom prst="ellipse">
            <a:avLst/>
          </a:prstGeom>
          <a:solidFill>
            <a:srgbClr val="FFC000"/>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latin typeface="Muli"/>
              <a:ea typeface="Muli"/>
              <a:cs typeface="Muli"/>
              <a:sym typeface="Muli"/>
            </a:endParaRPr>
          </a:p>
        </p:txBody>
      </p:sp>
      <p:sp>
        <p:nvSpPr>
          <p:cNvPr id="27" name="Google Shape;628;p58"/>
          <p:cNvSpPr/>
          <p:nvPr/>
        </p:nvSpPr>
        <p:spPr>
          <a:xfrm>
            <a:off x="3797977" y="3204863"/>
            <a:ext cx="362490" cy="362490"/>
          </a:xfrm>
          <a:prstGeom prst="ellipse">
            <a:avLst/>
          </a:prstGeom>
          <a:solidFill>
            <a:srgbClr val="FFC000"/>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latin typeface="Muli"/>
              <a:ea typeface="Muli"/>
              <a:cs typeface="Muli"/>
              <a:sym typeface="Muli"/>
            </a:endParaRPr>
          </a:p>
        </p:txBody>
      </p:sp>
      <p:sp>
        <p:nvSpPr>
          <p:cNvPr id="28" name="Google Shape;629;p58"/>
          <p:cNvSpPr/>
          <p:nvPr/>
        </p:nvSpPr>
        <p:spPr>
          <a:xfrm>
            <a:off x="4269181" y="3012176"/>
            <a:ext cx="747545" cy="747545"/>
          </a:xfrm>
          <a:prstGeom prst="donut">
            <a:avLst>
              <a:gd name="adj" fmla="val 12366"/>
            </a:avLst>
          </a:prstGeom>
          <a:solidFill>
            <a:srgbClr val="FFC000"/>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latin typeface="Muli"/>
              <a:ea typeface="Muli"/>
              <a:cs typeface="Muli"/>
              <a:sym typeface="Muli"/>
            </a:endParaRPr>
          </a:p>
        </p:txBody>
      </p:sp>
      <p:sp>
        <p:nvSpPr>
          <p:cNvPr id="29" name="Google Shape;630;p58"/>
          <p:cNvSpPr/>
          <p:nvPr/>
        </p:nvSpPr>
        <p:spPr>
          <a:xfrm>
            <a:off x="5125444" y="3204709"/>
            <a:ext cx="362490" cy="362490"/>
          </a:xfrm>
          <a:prstGeom prst="ellipse">
            <a:avLst/>
          </a:prstGeom>
          <a:solidFill>
            <a:srgbClr val="FFC000"/>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uli"/>
              <a:ea typeface="Muli"/>
              <a:cs typeface="Muli"/>
              <a:sym typeface="Muli"/>
            </a:endParaRPr>
          </a:p>
        </p:txBody>
      </p:sp>
      <p:sp>
        <p:nvSpPr>
          <p:cNvPr id="30" name="Google Shape;631;p58"/>
          <p:cNvSpPr/>
          <p:nvPr/>
        </p:nvSpPr>
        <p:spPr>
          <a:xfrm>
            <a:off x="5596648" y="3204863"/>
            <a:ext cx="362490" cy="362490"/>
          </a:xfrm>
          <a:prstGeom prst="ellipse">
            <a:avLst/>
          </a:prstGeom>
          <a:solidFill>
            <a:srgbClr val="FFC000"/>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latin typeface="Muli"/>
              <a:ea typeface="Muli"/>
              <a:cs typeface="Muli"/>
              <a:sym typeface="Muli"/>
            </a:endParaRPr>
          </a:p>
        </p:txBody>
      </p:sp>
      <p:sp>
        <p:nvSpPr>
          <p:cNvPr id="31" name="Google Shape;632;p58"/>
          <p:cNvSpPr/>
          <p:nvPr/>
        </p:nvSpPr>
        <p:spPr>
          <a:xfrm>
            <a:off x="6067852" y="3204709"/>
            <a:ext cx="362490" cy="362490"/>
          </a:xfrm>
          <a:prstGeom prst="ellipse">
            <a:avLst/>
          </a:prstGeom>
          <a:solidFill>
            <a:srgbClr val="FFC000"/>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latin typeface="Muli"/>
              <a:ea typeface="Muli"/>
              <a:cs typeface="Muli"/>
              <a:sym typeface="Muli"/>
            </a:endParaRPr>
          </a:p>
        </p:txBody>
      </p:sp>
      <p:sp>
        <p:nvSpPr>
          <p:cNvPr id="32" name="Google Shape;637;p58"/>
          <p:cNvSpPr txBox="1"/>
          <p:nvPr/>
        </p:nvSpPr>
        <p:spPr>
          <a:xfrm rot="684">
            <a:off x="508503" y="1991343"/>
            <a:ext cx="2731049" cy="100962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dirty="0" smtClean="0">
                <a:solidFill>
                  <a:schemeClr val="accent3">
                    <a:lumMod val="50000"/>
                  </a:schemeClr>
                </a:solidFill>
                <a:latin typeface="+mj-lt"/>
                <a:ea typeface="Muli"/>
                <a:cs typeface="Muli"/>
                <a:sym typeface="Muli"/>
              </a:rPr>
              <a:t>Trả lời các câu hỏi </a:t>
            </a:r>
          </a:p>
          <a:p>
            <a:pPr marL="0" lvl="0" indent="0" algn="ctr" rtl="0">
              <a:spcBef>
                <a:spcPts val="0"/>
              </a:spcBef>
              <a:spcAft>
                <a:spcPts val="0"/>
              </a:spcAft>
              <a:buNone/>
            </a:pPr>
            <a:r>
              <a:rPr lang="en-US" sz="2000" b="1" dirty="0" smtClean="0">
                <a:solidFill>
                  <a:schemeClr val="accent3">
                    <a:lumMod val="50000"/>
                  </a:schemeClr>
                </a:solidFill>
                <a:latin typeface="+mj-lt"/>
                <a:ea typeface="Muli"/>
                <a:cs typeface="Muli"/>
                <a:sym typeface="Muli"/>
              </a:rPr>
              <a:t>1,2,3,4 </a:t>
            </a:r>
            <a:r>
              <a:rPr lang="en-US" sz="2000" b="1" dirty="0" smtClean="0">
                <a:solidFill>
                  <a:schemeClr val="accent3">
                    <a:lumMod val="50000"/>
                  </a:schemeClr>
                </a:solidFill>
                <a:latin typeface="+mj-lt"/>
                <a:ea typeface="Muli"/>
                <a:cs typeface="Muli"/>
                <a:sym typeface="Muli"/>
              </a:rPr>
              <a:t>SGK </a:t>
            </a:r>
            <a:r>
              <a:rPr lang="en-US" sz="2000" b="1" dirty="0" smtClean="0">
                <a:solidFill>
                  <a:schemeClr val="accent3">
                    <a:lumMod val="50000"/>
                  </a:schemeClr>
                </a:solidFill>
                <a:latin typeface="+mj-lt"/>
                <a:ea typeface="Muli"/>
                <a:cs typeface="Muli"/>
                <a:sym typeface="Muli"/>
              </a:rPr>
              <a:t>trang 13</a:t>
            </a:r>
            <a:endParaRPr lang="en" sz="2000" b="1" dirty="0" smtClean="0">
              <a:solidFill>
                <a:schemeClr val="accent3">
                  <a:lumMod val="50000"/>
                </a:schemeClr>
              </a:solidFill>
              <a:latin typeface="+mj-lt"/>
              <a:ea typeface="Muli"/>
              <a:cs typeface="Muli"/>
              <a:sym typeface="Muli"/>
            </a:endParaRPr>
          </a:p>
        </p:txBody>
      </p:sp>
      <p:sp>
        <p:nvSpPr>
          <p:cNvPr id="33" name="Google Shape;638;p58"/>
          <p:cNvSpPr txBox="1"/>
          <p:nvPr/>
        </p:nvSpPr>
        <p:spPr>
          <a:xfrm rot="1297">
            <a:off x="3145816" y="1932949"/>
            <a:ext cx="3467909" cy="93918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dirty="0" smtClean="0">
                <a:solidFill>
                  <a:schemeClr val="accent6">
                    <a:lumMod val="50000"/>
                  </a:schemeClr>
                </a:solidFill>
                <a:latin typeface="+mj-lt"/>
                <a:ea typeface="Muli"/>
                <a:cs typeface="Muli"/>
                <a:sym typeface="Muli"/>
              </a:rPr>
              <a:t>Đọc trước Bài 3 – </a:t>
            </a:r>
          </a:p>
          <a:p>
            <a:pPr marL="0" lvl="0" indent="0" algn="ctr" rtl="0">
              <a:spcBef>
                <a:spcPts val="0"/>
              </a:spcBef>
              <a:spcAft>
                <a:spcPts val="0"/>
              </a:spcAft>
              <a:buNone/>
            </a:pPr>
            <a:r>
              <a:rPr lang="en" sz="2000" b="1" dirty="0" smtClean="0">
                <a:solidFill>
                  <a:schemeClr val="accent6">
                    <a:lumMod val="50000"/>
                  </a:schemeClr>
                </a:solidFill>
                <a:latin typeface="+mj-lt"/>
                <a:ea typeface="Muli"/>
                <a:cs typeface="Muli"/>
                <a:sym typeface="Muli"/>
              </a:rPr>
              <a:t>Thời gian trong lịch sử</a:t>
            </a:r>
            <a:endParaRPr sz="2000" b="1" dirty="0">
              <a:solidFill>
                <a:schemeClr val="accent6">
                  <a:lumMod val="50000"/>
                </a:schemeClr>
              </a:solidFill>
              <a:latin typeface="+mj-lt"/>
              <a:ea typeface="Muli"/>
              <a:cs typeface="Muli"/>
              <a:sym typeface="Mul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79"/>
                                        </p:tgtEl>
                                        <p:attrNameLst>
                                          <p:attrName>style.visibility</p:attrName>
                                        </p:attrNameLst>
                                      </p:cBhvr>
                                      <p:to>
                                        <p:strVal val="visible"/>
                                      </p:to>
                                    </p:set>
                                    <p:animEffect transition="in" filter="barn(inVertical)">
                                      <p:cBhvr>
                                        <p:cTn id="7" dur="500"/>
                                        <p:tgtEl>
                                          <p:spTgt spid="77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inVertical)">
                                      <p:cBhvr>
                                        <p:cTn id="21" dur="500"/>
                                        <p:tgtEl>
                                          <p:spTgt spid="2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barn(inVertical)">
                                      <p:cBhvr>
                                        <p:cTn id="24" dur="500"/>
                                        <p:tgtEl>
                                          <p:spTgt spid="2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arn(inVertical)">
                                      <p:cBhvr>
                                        <p:cTn id="30" dur="500"/>
                                        <p:tgtEl>
                                          <p:spTgt spid="2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16" presetClass="entr" presetSubtype="21"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down)">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3">
                                            <p:txEl>
                                              <p:pRg st="0" end="0"/>
                                            </p:txEl>
                                          </p:spTgt>
                                        </p:tgtEl>
                                        <p:attrNameLst>
                                          <p:attrName>style.visibility</p:attrName>
                                        </p:attrNameLst>
                                      </p:cBhvr>
                                      <p:to>
                                        <p:strVal val="visible"/>
                                      </p:to>
                                    </p:set>
                                    <p:animEffect transition="in" filter="wipe(down)">
                                      <p:cBhvr>
                                        <p:cTn id="49" dur="500"/>
                                        <p:tgtEl>
                                          <p:spTgt spid="33">
                                            <p:txEl>
                                              <p:pRg st="0" end="0"/>
                                            </p:txEl>
                                          </p:spTgt>
                                        </p:tgtEl>
                                      </p:cBhvr>
                                    </p:animEffect>
                                  </p:childTnLst>
                                </p:cTn>
                              </p:par>
                              <p:par>
                                <p:cTn id="50" presetID="22" presetClass="entr" presetSubtype="4" fill="hold" nodeType="withEffect">
                                  <p:stCondLst>
                                    <p:cond delay="0"/>
                                  </p:stCondLst>
                                  <p:childTnLst>
                                    <p:set>
                                      <p:cBhvr>
                                        <p:cTn id="51" dur="1" fill="hold">
                                          <p:stCondLst>
                                            <p:cond delay="0"/>
                                          </p:stCondLst>
                                        </p:cTn>
                                        <p:tgtEl>
                                          <p:spTgt spid="33">
                                            <p:txEl>
                                              <p:pRg st="1" end="1"/>
                                            </p:txEl>
                                          </p:spTgt>
                                        </p:tgtEl>
                                        <p:attrNameLst>
                                          <p:attrName>style.visibility</p:attrName>
                                        </p:attrNameLst>
                                      </p:cBhvr>
                                      <p:to>
                                        <p:strVal val="visible"/>
                                      </p:to>
                                    </p:set>
                                    <p:animEffect transition="in" filter="wipe(down)">
                                      <p:cBhvr>
                                        <p:cTn id="52" dur="500"/>
                                        <p:tgtEl>
                                          <p:spTgt spid="3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9" grpId="0"/>
      <p:bldP spid="23" grpId="0" animBg="1"/>
      <p:bldP spid="24" grpId="0" animBg="1"/>
      <p:bldP spid="25" grpId="0" animBg="1"/>
      <p:bldP spid="26" grpId="0" animBg="1"/>
      <p:bldP spid="27" grpId="0" animBg="1"/>
      <p:bldP spid="28" grpId="0" animBg="1"/>
      <p:bldP spid="29" grpId="0" animBg="1"/>
      <p:bldP spid="30" grpId="0" animBg="1"/>
      <p:bldP spid="31" grpId="0" animBg="1"/>
      <p:bldP spid="3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33"/>
          <p:cNvSpPr txBox="1">
            <a:spLocks noGrp="1"/>
          </p:cNvSpPr>
          <p:nvPr>
            <p:ph type="body" idx="4294967295"/>
          </p:nvPr>
        </p:nvSpPr>
        <p:spPr>
          <a:xfrm>
            <a:off x="575734" y="476636"/>
            <a:ext cx="8104241" cy="362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smtClean="0">
                <a:solidFill>
                  <a:srgbClr val="FFFFFF"/>
                </a:solidFill>
                <a:latin typeface="+mj-lt"/>
                <a:ea typeface="Yellowtail"/>
                <a:cs typeface="Yellowtail"/>
                <a:sym typeface="Yellowtail"/>
              </a:rPr>
              <a:t>CẢM ƠN CÁC  EM </a:t>
            </a:r>
          </a:p>
          <a:p>
            <a:pPr marL="0" lvl="0" indent="0" algn="ctr" rtl="0">
              <a:spcBef>
                <a:spcPts val="0"/>
              </a:spcBef>
              <a:spcAft>
                <a:spcPts val="0"/>
              </a:spcAft>
              <a:buNone/>
            </a:pPr>
            <a:r>
              <a:rPr lang="en-US" sz="3600" b="1" dirty="0" smtClean="0">
                <a:solidFill>
                  <a:srgbClr val="FFFFFF"/>
                </a:solidFill>
                <a:latin typeface="+mj-lt"/>
                <a:ea typeface="Yellowtail"/>
                <a:cs typeface="Yellowtail"/>
                <a:sym typeface="Yellowtail"/>
              </a:rPr>
              <a:t>ĐÃ LẮNG NGHE BÀI GIẢNG!</a:t>
            </a:r>
            <a:endParaRPr sz="3600" b="1" dirty="0">
              <a:solidFill>
                <a:srgbClr val="FFFFFF"/>
              </a:solidFill>
              <a:latin typeface="+mj-lt"/>
              <a:ea typeface="Yellowtail"/>
              <a:cs typeface="Yellowtail"/>
              <a:sym typeface="Yellowtail"/>
            </a:endParaRPr>
          </a:p>
        </p:txBody>
      </p:sp>
      <p:sp>
        <p:nvSpPr>
          <p:cNvPr id="836" name="Google Shape;836;p33"/>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34</a:t>
            </a:fld>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4" name="Rectangle 3"/>
          <p:cNvSpPr/>
          <p:nvPr/>
        </p:nvSpPr>
        <p:spPr>
          <a:xfrm>
            <a:off x="662025" y="1454263"/>
            <a:ext cx="6923838" cy="2439129"/>
          </a:xfrm>
          <a:prstGeom prst="rect">
            <a:avLst/>
          </a:prstGeom>
        </p:spPr>
        <p:txBody>
          <a:bodyPr wrap="square">
            <a:spAutoFit/>
          </a:bodyPr>
          <a:lstStyle/>
          <a:p>
            <a:pPr marL="342900" indent="-342900" algn="just">
              <a:lnSpc>
                <a:spcPts val="2500"/>
              </a:lnSpc>
              <a:spcBef>
                <a:spcPts val="200"/>
              </a:spcBef>
              <a:spcAft>
                <a:spcPts val="200"/>
              </a:spcAft>
              <a:buFont typeface="Wingdings" panose="05000000000000000000" pitchFamily="2" charset="2"/>
              <a:buChar char="§"/>
            </a:pPr>
            <a:r>
              <a:rPr lang="vi-VN" sz="2200" dirty="0">
                <a:solidFill>
                  <a:schemeClr val="tx1">
                    <a:lumMod val="50000"/>
                  </a:schemeClr>
                </a:solidFill>
              </a:rPr>
              <a:t>Hoa văn trên mặt trống mô tả phần nào đời sống vật chất, tinh thần của cư dân Việt cổ. </a:t>
            </a:r>
            <a:endParaRPr lang="en-US" sz="2200" dirty="0" smtClean="0">
              <a:solidFill>
                <a:schemeClr val="tx1">
                  <a:lumMod val="50000"/>
                </a:schemeClr>
              </a:solidFill>
            </a:endParaRPr>
          </a:p>
          <a:p>
            <a:pPr marL="342900" indent="-342900" algn="just">
              <a:lnSpc>
                <a:spcPts val="2500"/>
              </a:lnSpc>
              <a:spcBef>
                <a:spcPts val="200"/>
              </a:spcBef>
              <a:spcAft>
                <a:spcPts val="200"/>
              </a:spcAft>
              <a:buFont typeface="Wingdings" panose="05000000000000000000" pitchFamily="2" charset="2"/>
              <a:buChar char="§"/>
            </a:pPr>
            <a:r>
              <a:rPr lang="vi-VN" sz="2200" dirty="0" smtClean="0">
                <a:solidFill>
                  <a:schemeClr val="tx1">
                    <a:lumMod val="50000"/>
                  </a:schemeClr>
                </a:solidFill>
              </a:rPr>
              <a:t>Đây </a:t>
            </a:r>
            <a:r>
              <a:rPr lang="vi-VN" sz="2200" dirty="0">
                <a:solidFill>
                  <a:schemeClr val="tx1">
                    <a:lumMod val="50000"/>
                  </a:schemeClr>
                </a:solidFill>
              </a:rPr>
              <a:t>là những tư liệu quý để nghiên cứu về quá khứ của người Việt cổ cũng như nền văn minh Việt </a:t>
            </a:r>
            <a:r>
              <a:rPr lang="vi-VN" sz="2200" dirty="0" smtClean="0">
                <a:solidFill>
                  <a:schemeClr val="tx1">
                    <a:lumMod val="50000"/>
                  </a:schemeClr>
                </a:solidFill>
              </a:rPr>
              <a:t>cổ</a:t>
            </a:r>
            <a:r>
              <a:rPr lang="en-US" sz="2200" dirty="0" smtClean="0">
                <a:solidFill>
                  <a:schemeClr val="tx1">
                    <a:lumMod val="50000"/>
                  </a:schemeClr>
                </a:solidFill>
              </a:rPr>
              <a:t>.</a:t>
            </a:r>
          </a:p>
          <a:p>
            <a:pPr marL="342900" indent="-342900" algn="just">
              <a:lnSpc>
                <a:spcPts val="2500"/>
              </a:lnSpc>
              <a:spcBef>
                <a:spcPts val="200"/>
              </a:spcBef>
              <a:spcAft>
                <a:spcPts val="200"/>
              </a:spcAft>
              <a:buFont typeface="Wingdings" panose="05000000000000000000" pitchFamily="2" charset="2"/>
              <a:buChar char="§"/>
            </a:pPr>
            <a:r>
              <a:rPr lang="vi-VN" sz="2200" dirty="0" smtClean="0">
                <a:solidFill>
                  <a:schemeClr val="tx1">
                    <a:lumMod val="50000"/>
                  </a:schemeClr>
                </a:solidFill>
              </a:rPr>
              <a:t> </a:t>
            </a:r>
            <a:r>
              <a:rPr lang="vi-VN" sz="2200" dirty="0">
                <a:solidFill>
                  <a:schemeClr val="tx1">
                    <a:lumMod val="50000"/>
                  </a:schemeClr>
                </a:solidFill>
              </a:rPr>
              <a:t>Đó chính là </a:t>
            </a:r>
            <a:r>
              <a:rPr lang="vi-VN" sz="2200" i="1" dirty="0">
                <a:solidFill>
                  <a:schemeClr val="tx1">
                    <a:lumMod val="50000"/>
                  </a:schemeClr>
                </a:solidFill>
              </a:rPr>
              <a:t>nguồn sử liệu, </a:t>
            </a:r>
            <a:r>
              <a:rPr lang="vi-VN" sz="2200" i="1" dirty="0" smtClean="0">
                <a:solidFill>
                  <a:schemeClr val="tx1">
                    <a:lumMod val="50000"/>
                  </a:schemeClr>
                </a:solidFill>
              </a:rPr>
              <a:t>dựa </a:t>
            </a:r>
            <a:r>
              <a:rPr lang="vi-VN" sz="2200" i="1" dirty="0">
                <a:solidFill>
                  <a:schemeClr val="tx1">
                    <a:lumMod val="50000"/>
                  </a:schemeClr>
                </a:solidFill>
              </a:rPr>
              <a:t>vào đó các nhà sử học biết và phục dựng lại lịch sử</a:t>
            </a:r>
            <a:r>
              <a:rPr lang="vi-VN" sz="2200" i="1" dirty="0" smtClean="0">
                <a:solidFill>
                  <a:schemeClr val="tx1">
                    <a:lumMod val="50000"/>
                  </a:schemeClr>
                </a:solidFill>
              </a:rPr>
              <a:t>.</a:t>
            </a:r>
            <a:endParaRPr lang="en-US" sz="2200" dirty="0">
              <a:solidFill>
                <a:schemeClr val="tx1">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circle(in)">
                                      <p:cBhvr>
                                        <p:cTn id="10" dur="2000"/>
                                        <p:tgtEl>
                                          <p:spTgt spid="4">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circle(in)">
                                      <p:cBhvr>
                                        <p:cTn id="13"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17"/>
          <p:cNvSpPr txBox="1">
            <a:spLocks noGrp="1"/>
          </p:cNvSpPr>
          <p:nvPr>
            <p:ph type="body" idx="1"/>
          </p:nvPr>
        </p:nvSpPr>
        <p:spPr>
          <a:xfrm>
            <a:off x="1882120" y="135490"/>
            <a:ext cx="4604400" cy="819900"/>
          </a:xfrm>
          <a:prstGeom prst="rect">
            <a:avLst/>
          </a:prstGeom>
        </p:spPr>
        <p:txBody>
          <a:bodyPr spcFirstLastPara="1" wrap="square" lIns="91425" tIns="91425" rIns="91425" bIns="91425" anchor="b" anchorCtr="0">
            <a:noAutofit/>
          </a:bodyPr>
          <a:lstStyle/>
          <a:p>
            <a:pPr marL="0" lvl="0" indent="0" algn="ctr" rtl="0">
              <a:spcBef>
                <a:spcPts val="600"/>
              </a:spcBef>
              <a:spcAft>
                <a:spcPts val="0"/>
              </a:spcAft>
              <a:buNone/>
            </a:pPr>
            <a:r>
              <a:rPr lang="en" b="1" i="0" dirty="0" smtClean="0">
                <a:latin typeface="+mj-lt"/>
              </a:rPr>
              <a:t>NỘI DUNG BÀI HỌC</a:t>
            </a:r>
            <a:endParaRPr b="1" i="0" dirty="0">
              <a:latin typeface="+mj-lt"/>
            </a:endParaRPr>
          </a:p>
        </p:txBody>
      </p:sp>
      <p:sp>
        <p:nvSpPr>
          <p:cNvPr id="668" name="Google Shape;668;p17"/>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5</a:t>
            </a:fld>
            <a:endParaRPr/>
          </a:p>
        </p:txBody>
      </p:sp>
      <p:sp>
        <p:nvSpPr>
          <p:cNvPr id="5" name="Freeform 4"/>
          <p:cNvSpPr/>
          <p:nvPr/>
        </p:nvSpPr>
        <p:spPr>
          <a:xfrm>
            <a:off x="1206500" y="1090613"/>
            <a:ext cx="2857500" cy="1423987"/>
          </a:xfrm>
          <a:custGeom>
            <a:avLst/>
            <a:gdLst>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936750 w 2209800"/>
              <a:gd name="connsiteY4" fmla="*/ 38100 h 1104900"/>
              <a:gd name="connsiteX5" fmla="*/ 1409700 w 2209800"/>
              <a:gd name="connsiteY5" fmla="*/ 107950 h 1104900"/>
              <a:gd name="connsiteX6" fmla="*/ 685800 w 2209800"/>
              <a:gd name="connsiteY6" fmla="*/ 254000 h 1104900"/>
              <a:gd name="connsiteX7" fmla="*/ 0 w 2209800"/>
              <a:gd name="connsiteY7" fmla="*/ 704850 h 1104900"/>
              <a:gd name="connsiteX8" fmla="*/ 260350 w 2209800"/>
              <a:gd name="connsiteY8"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09700 w 2209800"/>
              <a:gd name="connsiteY4" fmla="*/ 107950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26369 w 2209800"/>
              <a:gd name="connsiteY4" fmla="*/ 91281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49945 h 1149945"/>
              <a:gd name="connsiteX1" fmla="*/ 1797050 w 2209800"/>
              <a:gd name="connsiteY1" fmla="*/ 1149945 h 1149945"/>
              <a:gd name="connsiteX2" fmla="*/ 2209800 w 2209800"/>
              <a:gd name="connsiteY2" fmla="*/ 635595 h 1149945"/>
              <a:gd name="connsiteX3" fmla="*/ 2012950 w 2209800"/>
              <a:gd name="connsiteY3" fmla="*/ 45045 h 1149945"/>
              <a:gd name="connsiteX4" fmla="*/ 1426369 w 2209800"/>
              <a:gd name="connsiteY4" fmla="*/ 136326 h 1149945"/>
              <a:gd name="connsiteX5" fmla="*/ 685800 w 2209800"/>
              <a:gd name="connsiteY5" fmla="*/ 299045 h 1149945"/>
              <a:gd name="connsiteX6" fmla="*/ 0 w 2209800"/>
              <a:gd name="connsiteY6" fmla="*/ 749895 h 1149945"/>
              <a:gd name="connsiteX7" fmla="*/ 260350 w 2209800"/>
              <a:gd name="connsiteY7" fmla="*/ 1149945 h 1149945"/>
              <a:gd name="connsiteX0" fmla="*/ 260350 w 2209800"/>
              <a:gd name="connsiteY0" fmla="*/ 1151694 h 1151694"/>
              <a:gd name="connsiteX1" fmla="*/ 1797050 w 2209800"/>
              <a:gd name="connsiteY1" fmla="*/ 1151694 h 1151694"/>
              <a:gd name="connsiteX2" fmla="*/ 2209800 w 2209800"/>
              <a:gd name="connsiteY2" fmla="*/ 637344 h 1151694"/>
              <a:gd name="connsiteX3" fmla="*/ 2022475 w 2209800"/>
              <a:gd name="connsiteY3" fmla="*/ 42032 h 1151694"/>
              <a:gd name="connsiteX4" fmla="*/ 1426369 w 2209800"/>
              <a:gd name="connsiteY4" fmla="*/ 138075 h 1151694"/>
              <a:gd name="connsiteX5" fmla="*/ 685800 w 2209800"/>
              <a:gd name="connsiteY5" fmla="*/ 300794 h 1151694"/>
              <a:gd name="connsiteX6" fmla="*/ 0 w 2209800"/>
              <a:gd name="connsiteY6" fmla="*/ 751644 h 1151694"/>
              <a:gd name="connsiteX7" fmla="*/ 260350 w 2209800"/>
              <a:gd name="connsiteY7" fmla="*/ 1151694 h 1151694"/>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16944"/>
              <a:gd name="connsiteY0" fmla="*/ 1205145 h 1205145"/>
              <a:gd name="connsiteX1" fmla="*/ 1797050 w 2216944"/>
              <a:gd name="connsiteY1" fmla="*/ 1205145 h 1205145"/>
              <a:gd name="connsiteX2" fmla="*/ 2216944 w 2216944"/>
              <a:gd name="connsiteY2" fmla="*/ 705083 h 1205145"/>
              <a:gd name="connsiteX3" fmla="*/ 2022475 w 2216944"/>
              <a:gd name="connsiteY3" fmla="*/ 95483 h 1205145"/>
              <a:gd name="connsiteX4" fmla="*/ 1426369 w 2216944"/>
              <a:gd name="connsiteY4" fmla="*/ 191526 h 1205145"/>
              <a:gd name="connsiteX5" fmla="*/ 685800 w 2216944"/>
              <a:gd name="connsiteY5" fmla="*/ 354245 h 1205145"/>
              <a:gd name="connsiteX6" fmla="*/ 0 w 2216944"/>
              <a:gd name="connsiteY6" fmla="*/ 805095 h 1205145"/>
              <a:gd name="connsiteX7" fmla="*/ 260350 w 221694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390126 w 2328995"/>
              <a:gd name="connsiteY0" fmla="*/ 1157520 h 1164664"/>
              <a:gd name="connsiteX1" fmla="*/ 1900632 w 2328995"/>
              <a:gd name="connsiteY1" fmla="*/ 1164664 h 1164664"/>
              <a:gd name="connsiteX2" fmla="*/ 2318145 w 2328995"/>
              <a:gd name="connsiteY2" fmla="*/ 705083 h 1164664"/>
              <a:gd name="connsiteX3" fmla="*/ 2123676 w 2328995"/>
              <a:gd name="connsiteY3" fmla="*/ 95483 h 1164664"/>
              <a:gd name="connsiteX4" fmla="*/ 1527570 w 2328995"/>
              <a:gd name="connsiteY4" fmla="*/ 191526 h 1164664"/>
              <a:gd name="connsiteX5" fmla="*/ 787001 w 2328995"/>
              <a:gd name="connsiteY5" fmla="*/ 354245 h 1164664"/>
              <a:gd name="connsiteX6" fmla="*/ 101201 w 2328995"/>
              <a:gd name="connsiteY6" fmla="*/ 805095 h 1164664"/>
              <a:gd name="connsiteX7" fmla="*/ 390126 w 2328995"/>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397" h="1164664">
                <a:moveTo>
                  <a:pt x="399528" y="1157520"/>
                </a:moveTo>
                <a:lnTo>
                  <a:pt x="1910034" y="1164664"/>
                </a:lnTo>
                <a:cubicBezTo>
                  <a:pt x="2016661" y="1128946"/>
                  <a:pt x="2266163" y="1043220"/>
                  <a:pt x="2327547" y="705083"/>
                </a:cubicBezTo>
                <a:cubicBezTo>
                  <a:pt x="2336542" y="575703"/>
                  <a:pt x="2390783" y="351070"/>
                  <a:pt x="2133078" y="95483"/>
                </a:cubicBezTo>
                <a:cubicBezTo>
                  <a:pt x="2004226" y="-24109"/>
                  <a:pt x="1708686" y="-69882"/>
                  <a:pt x="1536972" y="191526"/>
                </a:cubicBezTo>
                <a:cubicBezTo>
                  <a:pt x="1252016" y="79078"/>
                  <a:pt x="983728" y="114267"/>
                  <a:pt x="796403" y="354245"/>
                </a:cubicBezTo>
                <a:cubicBezTo>
                  <a:pt x="439215" y="199728"/>
                  <a:pt x="53453" y="485743"/>
                  <a:pt x="110603" y="805095"/>
                </a:cubicBezTo>
                <a:cubicBezTo>
                  <a:pt x="-116939" y="979720"/>
                  <a:pt x="19851" y="1149582"/>
                  <a:pt x="399528" y="1157520"/>
                </a:cubicBezTo>
                <a:close/>
              </a:path>
            </a:pathLst>
          </a:custGeom>
          <a:solidFill>
            <a:schemeClr val="accent1">
              <a:lumMod val="75000"/>
            </a:schemeClr>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Freeform 5"/>
          <p:cNvSpPr/>
          <p:nvPr/>
        </p:nvSpPr>
        <p:spPr>
          <a:xfrm>
            <a:off x="5705855" y="1417385"/>
            <a:ext cx="2875027" cy="1472120"/>
          </a:xfrm>
          <a:custGeom>
            <a:avLst/>
            <a:gdLst>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704185"/>
              <a:gd name="connsiteY0" fmla="*/ 1006475 h 1006475"/>
              <a:gd name="connsiteX1" fmla="*/ 2200275 w 2704185"/>
              <a:gd name="connsiteY1" fmla="*/ 1006475 h 1006475"/>
              <a:gd name="connsiteX2" fmla="*/ 2679700 w 2704185"/>
              <a:gd name="connsiteY2" fmla="*/ 806450 h 1006475"/>
              <a:gd name="connsiteX3" fmla="*/ 2501900 w 2704185"/>
              <a:gd name="connsiteY3" fmla="*/ 396875 h 1006475"/>
              <a:gd name="connsiteX4" fmla="*/ 1666875 w 2704185"/>
              <a:gd name="connsiteY4" fmla="*/ 0 h 1006475"/>
              <a:gd name="connsiteX5" fmla="*/ 600075 w 2704185"/>
              <a:gd name="connsiteY5" fmla="*/ 25400 h 1006475"/>
              <a:gd name="connsiteX6" fmla="*/ 0 w 2704185"/>
              <a:gd name="connsiteY6" fmla="*/ 615950 h 1006475"/>
              <a:gd name="connsiteX7" fmla="*/ 123825 w 2704185"/>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101363 h 1101363"/>
              <a:gd name="connsiteX1" fmla="*/ 2200275 w 2710992"/>
              <a:gd name="connsiteY1" fmla="*/ 1101363 h 1101363"/>
              <a:gd name="connsiteX2" fmla="*/ 2679700 w 2710992"/>
              <a:gd name="connsiteY2" fmla="*/ 901338 h 1101363"/>
              <a:gd name="connsiteX3" fmla="*/ 2501900 w 2710992"/>
              <a:gd name="connsiteY3" fmla="*/ 491763 h 1101363"/>
              <a:gd name="connsiteX4" fmla="*/ 1666875 w 2710992"/>
              <a:gd name="connsiteY4" fmla="*/ 94888 h 1101363"/>
              <a:gd name="connsiteX5" fmla="*/ 600075 w 2710992"/>
              <a:gd name="connsiteY5" fmla="*/ 120288 h 1101363"/>
              <a:gd name="connsiteX6" fmla="*/ 0 w 2710992"/>
              <a:gd name="connsiteY6" fmla="*/ 710838 h 1101363"/>
              <a:gd name="connsiteX7" fmla="*/ 123825 w 2710992"/>
              <a:gd name="connsiteY7" fmla="*/ 1101363 h 1101363"/>
              <a:gd name="connsiteX0" fmla="*/ 123825 w 2710992"/>
              <a:gd name="connsiteY0" fmla="*/ 1173121 h 1173121"/>
              <a:gd name="connsiteX1" fmla="*/ 2200275 w 2710992"/>
              <a:gd name="connsiteY1" fmla="*/ 1173121 h 1173121"/>
              <a:gd name="connsiteX2" fmla="*/ 2679700 w 2710992"/>
              <a:gd name="connsiteY2" fmla="*/ 973096 h 1173121"/>
              <a:gd name="connsiteX3" fmla="*/ 2501900 w 2710992"/>
              <a:gd name="connsiteY3" fmla="*/ 563521 h 1173121"/>
              <a:gd name="connsiteX4" fmla="*/ 1666875 w 2710992"/>
              <a:gd name="connsiteY4" fmla="*/ 166646 h 1173121"/>
              <a:gd name="connsiteX5" fmla="*/ 600075 w 2710992"/>
              <a:gd name="connsiteY5" fmla="*/ 192046 h 1173121"/>
              <a:gd name="connsiteX6" fmla="*/ 0 w 2710992"/>
              <a:gd name="connsiteY6" fmla="*/ 782596 h 1173121"/>
              <a:gd name="connsiteX7" fmla="*/ 123825 w 2710992"/>
              <a:gd name="connsiteY7" fmla="*/ 1173121 h 1173121"/>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216585 w 2803752"/>
              <a:gd name="connsiteY0" fmla="*/ 1285704 h 1285704"/>
              <a:gd name="connsiteX1" fmla="*/ 2293035 w 2803752"/>
              <a:gd name="connsiteY1" fmla="*/ 1285704 h 1285704"/>
              <a:gd name="connsiteX2" fmla="*/ 2772460 w 2803752"/>
              <a:gd name="connsiteY2" fmla="*/ 1085679 h 1285704"/>
              <a:gd name="connsiteX3" fmla="*/ 2594660 w 2803752"/>
              <a:gd name="connsiteY3" fmla="*/ 676104 h 1285704"/>
              <a:gd name="connsiteX4" fmla="*/ 1759635 w 2803752"/>
              <a:gd name="connsiteY4" fmla="*/ 279229 h 1285704"/>
              <a:gd name="connsiteX5" fmla="*/ 692835 w 2803752"/>
              <a:gd name="connsiteY5" fmla="*/ 304629 h 1285704"/>
              <a:gd name="connsiteX6" fmla="*/ 92760 w 2803752"/>
              <a:gd name="connsiteY6" fmla="*/ 895179 h 1285704"/>
              <a:gd name="connsiteX7" fmla="*/ 216585 w 2803752"/>
              <a:gd name="connsiteY7" fmla="*/ 1285704 h 1285704"/>
              <a:gd name="connsiteX0" fmla="*/ 319131 w 2906298"/>
              <a:gd name="connsiteY0" fmla="*/ 1285704 h 1285704"/>
              <a:gd name="connsiteX1" fmla="*/ 2395581 w 2906298"/>
              <a:gd name="connsiteY1" fmla="*/ 1285704 h 1285704"/>
              <a:gd name="connsiteX2" fmla="*/ 2875006 w 2906298"/>
              <a:gd name="connsiteY2" fmla="*/ 1085679 h 1285704"/>
              <a:gd name="connsiteX3" fmla="*/ 2697206 w 2906298"/>
              <a:gd name="connsiteY3" fmla="*/ 676104 h 1285704"/>
              <a:gd name="connsiteX4" fmla="*/ 1862181 w 2906298"/>
              <a:gd name="connsiteY4" fmla="*/ 279229 h 1285704"/>
              <a:gd name="connsiteX5" fmla="*/ 795381 w 2906298"/>
              <a:gd name="connsiteY5" fmla="*/ 304629 h 1285704"/>
              <a:gd name="connsiteX6" fmla="*/ 195306 w 2906298"/>
              <a:gd name="connsiteY6" fmla="*/ 895179 h 1285704"/>
              <a:gd name="connsiteX7" fmla="*/ 319131 w 2906298"/>
              <a:gd name="connsiteY7" fmla="*/ 1285704 h 1285704"/>
              <a:gd name="connsiteX0" fmla="*/ 420994 w 3008161"/>
              <a:gd name="connsiteY0" fmla="*/ 1285704 h 1285704"/>
              <a:gd name="connsiteX1" fmla="*/ 2497444 w 3008161"/>
              <a:gd name="connsiteY1" fmla="*/ 1285704 h 1285704"/>
              <a:gd name="connsiteX2" fmla="*/ 2976869 w 3008161"/>
              <a:gd name="connsiteY2" fmla="*/ 1085679 h 1285704"/>
              <a:gd name="connsiteX3" fmla="*/ 2799069 w 3008161"/>
              <a:gd name="connsiteY3" fmla="*/ 676104 h 1285704"/>
              <a:gd name="connsiteX4" fmla="*/ 1964044 w 3008161"/>
              <a:gd name="connsiteY4" fmla="*/ 279229 h 1285704"/>
              <a:gd name="connsiteX5" fmla="*/ 897244 w 3008161"/>
              <a:gd name="connsiteY5" fmla="*/ 304629 h 1285704"/>
              <a:gd name="connsiteX6" fmla="*/ 297169 w 3008161"/>
              <a:gd name="connsiteY6" fmla="*/ 895179 h 1285704"/>
              <a:gd name="connsiteX7" fmla="*/ 420994 w 3008161"/>
              <a:gd name="connsiteY7" fmla="*/ 1285704 h 128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8161" h="1285704">
                <a:moveTo>
                  <a:pt x="420994" y="1285704"/>
                </a:moveTo>
                <a:lnTo>
                  <a:pt x="2497444" y="1285704"/>
                </a:lnTo>
                <a:cubicBezTo>
                  <a:pt x="2800127" y="1269829"/>
                  <a:pt x="2934536" y="1209504"/>
                  <a:pt x="2976869" y="1085679"/>
                </a:cubicBezTo>
                <a:cubicBezTo>
                  <a:pt x="3073177" y="872954"/>
                  <a:pt x="2928186" y="730079"/>
                  <a:pt x="2799069" y="676104"/>
                </a:cubicBezTo>
                <a:cubicBezTo>
                  <a:pt x="2787427" y="258062"/>
                  <a:pt x="2299536" y="49571"/>
                  <a:pt x="1964044" y="279229"/>
                </a:cubicBezTo>
                <a:cubicBezTo>
                  <a:pt x="1792594" y="-106004"/>
                  <a:pt x="1087744" y="-88013"/>
                  <a:pt x="897244" y="304629"/>
                </a:cubicBezTo>
                <a:cubicBezTo>
                  <a:pt x="468619" y="101429"/>
                  <a:pt x="1894" y="488779"/>
                  <a:pt x="297169" y="895179"/>
                </a:cubicBezTo>
                <a:cubicBezTo>
                  <a:pt x="-188606" y="965029"/>
                  <a:pt x="-29856" y="1266654"/>
                  <a:pt x="420994" y="1285704"/>
                </a:cubicBezTo>
                <a:close/>
              </a:path>
            </a:pathLst>
          </a:custGeom>
          <a:solidFill>
            <a:schemeClr val="accent5"/>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reeform 6"/>
          <p:cNvSpPr/>
          <p:nvPr/>
        </p:nvSpPr>
        <p:spPr>
          <a:xfrm>
            <a:off x="475488" y="3256037"/>
            <a:ext cx="2578964" cy="1383962"/>
          </a:xfrm>
          <a:custGeom>
            <a:avLst/>
            <a:gdLst>
              <a:gd name="connsiteX0" fmla="*/ 257175 w 2320925"/>
              <a:gd name="connsiteY0" fmla="*/ 1203325 h 1203325"/>
              <a:gd name="connsiteX1" fmla="*/ 2070100 w 2320925"/>
              <a:gd name="connsiteY1" fmla="*/ 1203325 h 1203325"/>
              <a:gd name="connsiteX2" fmla="*/ 2320925 w 2320925"/>
              <a:gd name="connsiteY2" fmla="*/ 508000 h 1203325"/>
              <a:gd name="connsiteX3" fmla="*/ 2089150 w 2320925"/>
              <a:gd name="connsiteY3" fmla="*/ 349250 h 1203325"/>
              <a:gd name="connsiteX4" fmla="*/ 1863725 w 2320925"/>
              <a:gd name="connsiteY4" fmla="*/ 123825 h 1203325"/>
              <a:gd name="connsiteX5" fmla="*/ 1435100 w 2320925"/>
              <a:gd name="connsiteY5" fmla="*/ 0 h 1203325"/>
              <a:gd name="connsiteX6" fmla="*/ 936625 w 2320925"/>
              <a:gd name="connsiteY6" fmla="*/ 31750 h 1203325"/>
              <a:gd name="connsiteX7" fmla="*/ 650875 w 2320925"/>
              <a:gd name="connsiteY7" fmla="*/ 177800 h 1203325"/>
              <a:gd name="connsiteX8" fmla="*/ 0 w 2320925"/>
              <a:gd name="connsiteY8" fmla="*/ 415925 h 1203325"/>
              <a:gd name="connsiteX9" fmla="*/ 82550 w 2320925"/>
              <a:gd name="connsiteY9" fmla="*/ 1111250 h 1203325"/>
              <a:gd name="connsiteX10" fmla="*/ 257175 w 2320925"/>
              <a:gd name="connsiteY10" fmla="*/ 1203325 h 1203325"/>
              <a:gd name="connsiteX0" fmla="*/ 366911 w 2430661"/>
              <a:gd name="connsiteY0" fmla="*/ 1203325 h 1203325"/>
              <a:gd name="connsiteX1" fmla="*/ 2179836 w 2430661"/>
              <a:gd name="connsiteY1" fmla="*/ 1203325 h 1203325"/>
              <a:gd name="connsiteX2" fmla="*/ 2430661 w 2430661"/>
              <a:gd name="connsiteY2" fmla="*/ 508000 h 1203325"/>
              <a:gd name="connsiteX3" fmla="*/ 2198886 w 2430661"/>
              <a:gd name="connsiteY3" fmla="*/ 349250 h 1203325"/>
              <a:gd name="connsiteX4" fmla="*/ 1973461 w 2430661"/>
              <a:gd name="connsiteY4" fmla="*/ 123825 h 1203325"/>
              <a:gd name="connsiteX5" fmla="*/ 1544836 w 2430661"/>
              <a:gd name="connsiteY5" fmla="*/ 0 h 1203325"/>
              <a:gd name="connsiteX6" fmla="*/ 1046361 w 2430661"/>
              <a:gd name="connsiteY6" fmla="*/ 31750 h 1203325"/>
              <a:gd name="connsiteX7" fmla="*/ 760611 w 2430661"/>
              <a:gd name="connsiteY7" fmla="*/ 177800 h 1203325"/>
              <a:gd name="connsiteX8" fmla="*/ 109736 w 2430661"/>
              <a:gd name="connsiteY8" fmla="*/ 415925 h 1203325"/>
              <a:gd name="connsiteX9" fmla="*/ 192286 w 2430661"/>
              <a:gd name="connsiteY9" fmla="*/ 1111250 h 1203325"/>
              <a:gd name="connsiteX10" fmla="*/ 366911 w 2430661"/>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23825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10965 h 1210965"/>
              <a:gd name="connsiteX1" fmla="*/ 2236737 w 2487562"/>
              <a:gd name="connsiteY1" fmla="*/ 1210965 h 1210965"/>
              <a:gd name="connsiteX2" fmla="*/ 2487562 w 2487562"/>
              <a:gd name="connsiteY2" fmla="*/ 515640 h 1210965"/>
              <a:gd name="connsiteX3" fmla="*/ 2255787 w 2487562"/>
              <a:gd name="connsiteY3" fmla="*/ 356890 h 1210965"/>
              <a:gd name="connsiteX4" fmla="*/ 2030362 w 2487562"/>
              <a:gd name="connsiteY4" fmla="*/ 131465 h 1210965"/>
              <a:gd name="connsiteX5" fmla="*/ 1601737 w 2487562"/>
              <a:gd name="connsiteY5" fmla="*/ 7640 h 1210965"/>
              <a:gd name="connsiteX6" fmla="*/ 1103262 w 2487562"/>
              <a:gd name="connsiteY6" fmla="*/ 39390 h 1210965"/>
              <a:gd name="connsiteX7" fmla="*/ 817512 w 2487562"/>
              <a:gd name="connsiteY7" fmla="*/ 131465 h 1210965"/>
              <a:gd name="connsiteX8" fmla="*/ 166637 w 2487562"/>
              <a:gd name="connsiteY8" fmla="*/ 423565 h 1210965"/>
              <a:gd name="connsiteX9" fmla="*/ 249187 w 2487562"/>
              <a:gd name="connsiteY9" fmla="*/ 1118890 h 1210965"/>
              <a:gd name="connsiteX10" fmla="*/ 423812 w 2487562"/>
              <a:gd name="connsiteY10" fmla="*/ 1210965 h 1210965"/>
              <a:gd name="connsiteX0" fmla="*/ 423812 w 2487562"/>
              <a:gd name="connsiteY0" fmla="*/ 1224763 h 1224763"/>
              <a:gd name="connsiteX1" fmla="*/ 2236737 w 2487562"/>
              <a:gd name="connsiteY1" fmla="*/ 1224763 h 1224763"/>
              <a:gd name="connsiteX2" fmla="*/ 2487562 w 2487562"/>
              <a:gd name="connsiteY2" fmla="*/ 529438 h 1224763"/>
              <a:gd name="connsiteX3" fmla="*/ 2255787 w 2487562"/>
              <a:gd name="connsiteY3" fmla="*/ 370688 h 1224763"/>
              <a:gd name="connsiteX4" fmla="*/ 2030362 w 2487562"/>
              <a:gd name="connsiteY4" fmla="*/ 145263 h 1224763"/>
              <a:gd name="connsiteX5" fmla="*/ 1601737 w 2487562"/>
              <a:gd name="connsiteY5" fmla="*/ 21438 h 1224763"/>
              <a:gd name="connsiteX6" fmla="*/ 1112787 w 2487562"/>
              <a:gd name="connsiteY6" fmla="*/ 30963 h 1224763"/>
              <a:gd name="connsiteX7" fmla="*/ 817512 w 2487562"/>
              <a:gd name="connsiteY7" fmla="*/ 145263 h 1224763"/>
              <a:gd name="connsiteX8" fmla="*/ 166637 w 2487562"/>
              <a:gd name="connsiteY8" fmla="*/ 437363 h 1224763"/>
              <a:gd name="connsiteX9" fmla="*/ 249187 w 2487562"/>
              <a:gd name="connsiteY9" fmla="*/ 1132688 h 1224763"/>
              <a:gd name="connsiteX10" fmla="*/ 423812 w 2487562"/>
              <a:gd name="connsiteY10" fmla="*/ 1224763 h 1224763"/>
              <a:gd name="connsiteX0" fmla="*/ 423812 w 2487562"/>
              <a:gd name="connsiteY0" fmla="*/ 1276040 h 1276040"/>
              <a:gd name="connsiteX1" fmla="*/ 2236737 w 2487562"/>
              <a:gd name="connsiteY1" fmla="*/ 1276040 h 1276040"/>
              <a:gd name="connsiteX2" fmla="*/ 2487562 w 2487562"/>
              <a:gd name="connsiteY2" fmla="*/ 580715 h 1276040"/>
              <a:gd name="connsiteX3" fmla="*/ 2255787 w 2487562"/>
              <a:gd name="connsiteY3" fmla="*/ 421965 h 1276040"/>
              <a:gd name="connsiteX4" fmla="*/ 2030362 w 2487562"/>
              <a:gd name="connsiteY4" fmla="*/ 196540 h 1276040"/>
              <a:gd name="connsiteX5" fmla="*/ 1601737 w 2487562"/>
              <a:gd name="connsiteY5" fmla="*/ 72715 h 1276040"/>
              <a:gd name="connsiteX6" fmla="*/ 1112787 w 2487562"/>
              <a:gd name="connsiteY6" fmla="*/ 82240 h 1276040"/>
              <a:gd name="connsiteX7" fmla="*/ 817512 w 2487562"/>
              <a:gd name="connsiteY7" fmla="*/ 196540 h 1276040"/>
              <a:gd name="connsiteX8" fmla="*/ 166637 w 2487562"/>
              <a:gd name="connsiteY8" fmla="*/ 488640 h 1276040"/>
              <a:gd name="connsiteX9" fmla="*/ 249187 w 2487562"/>
              <a:gd name="connsiteY9" fmla="*/ 1183965 h 1276040"/>
              <a:gd name="connsiteX10" fmla="*/ 423812 w 2487562"/>
              <a:gd name="connsiteY10" fmla="*/ 1276040 h 1276040"/>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8256"/>
              <a:gd name="connsiteY0" fmla="*/ 1359584 h 1359584"/>
              <a:gd name="connsiteX1" fmla="*/ 2236737 w 2488256"/>
              <a:gd name="connsiteY1" fmla="*/ 1359584 h 1359584"/>
              <a:gd name="connsiteX2" fmla="*/ 2487562 w 2488256"/>
              <a:gd name="connsiteY2" fmla="*/ 664259 h 1359584"/>
              <a:gd name="connsiteX3" fmla="*/ 2255787 w 2488256"/>
              <a:gd name="connsiteY3" fmla="*/ 505509 h 1359584"/>
              <a:gd name="connsiteX4" fmla="*/ 2030362 w 2488256"/>
              <a:gd name="connsiteY4" fmla="*/ 280084 h 1359584"/>
              <a:gd name="connsiteX5" fmla="*/ 1601737 w 2488256"/>
              <a:gd name="connsiteY5" fmla="*/ 156259 h 1359584"/>
              <a:gd name="connsiteX6" fmla="*/ 1112787 w 2488256"/>
              <a:gd name="connsiteY6" fmla="*/ 165784 h 1359584"/>
              <a:gd name="connsiteX7" fmla="*/ 817512 w 2488256"/>
              <a:gd name="connsiteY7" fmla="*/ 280084 h 1359584"/>
              <a:gd name="connsiteX8" fmla="*/ 166637 w 2488256"/>
              <a:gd name="connsiteY8" fmla="*/ 572184 h 1359584"/>
              <a:gd name="connsiteX9" fmla="*/ 249187 w 2488256"/>
              <a:gd name="connsiteY9" fmla="*/ 1267509 h 1359584"/>
              <a:gd name="connsiteX10" fmla="*/ 423812 w 2488256"/>
              <a:gd name="connsiteY10" fmla="*/ 1359584 h 1359584"/>
              <a:gd name="connsiteX0" fmla="*/ 423812 w 2613718"/>
              <a:gd name="connsiteY0" fmla="*/ 1359584 h 1359584"/>
              <a:gd name="connsiteX1" fmla="*/ 2236737 w 2613718"/>
              <a:gd name="connsiteY1" fmla="*/ 1359584 h 1359584"/>
              <a:gd name="connsiteX2" fmla="*/ 2487562 w 2613718"/>
              <a:gd name="connsiteY2" fmla="*/ 664259 h 1359584"/>
              <a:gd name="connsiteX3" fmla="*/ 2255787 w 2613718"/>
              <a:gd name="connsiteY3" fmla="*/ 505509 h 1359584"/>
              <a:gd name="connsiteX4" fmla="*/ 2030362 w 2613718"/>
              <a:gd name="connsiteY4" fmla="*/ 280084 h 1359584"/>
              <a:gd name="connsiteX5" fmla="*/ 1601737 w 2613718"/>
              <a:gd name="connsiteY5" fmla="*/ 156259 h 1359584"/>
              <a:gd name="connsiteX6" fmla="*/ 1112787 w 2613718"/>
              <a:gd name="connsiteY6" fmla="*/ 165784 h 1359584"/>
              <a:gd name="connsiteX7" fmla="*/ 817512 w 2613718"/>
              <a:gd name="connsiteY7" fmla="*/ 280084 h 1359584"/>
              <a:gd name="connsiteX8" fmla="*/ 166637 w 2613718"/>
              <a:gd name="connsiteY8" fmla="*/ 572184 h 1359584"/>
              <a:gd name="connsiteX9" fmla="*/ 249187 w 2613718"/>
              <a:gd name="connsiteY9" fmla="*/ 1267509 h 1359584"/>
              <a:gd name="connsiteX10" fmla="*/ 423812 w 2613718"/>
              <a:gd name="connsiteY10" fmla="*/ 1359584 h 1359584"/>
              <a:gd name="connsiteX0" fmla="*/ 423812 w 2679088"/>
              <a:gd name="connsiteY0" fmla="*/ 1359584 h 1359584"/>
              <a:gd name="connsiteX1" fmla="*/ 2236737 w 2679088"/>
              <a:gd name="connsiteY1" fmla="*/ 1359584 h 1359584"/>
              <a:gd name="connsiteX2" fmla="*/ 2487562 w 2679088"/>
              <a:gd name="connsiteY2" fmla="*/ 664259 h 1359584"/>
              <a:gd name="connsiteX3" fmla="*/ 2255787 w 2679088"/>
              <a:gd name="connsiteY3" fmla="*/ 505509 h 1359584"/>
              <a:gd name="connsiteX4" fmla="*/ 2030362 w 2679088"/>
              <a:gd name="connsiteY4" fmla="*/ 280084 h 1359584"/>
              <a:gd name="connsiteX5" fmla="*/ 1601737 w 2679088"/>
              <a:gd name="connsiteY5" fmla="*/ 156259 h 1359584"/>
              <a:gd name="connsiteX6" fmla="*/ 1112787 w 2679088"/>
              <a:gd name="connsiteY6" fmla="*/ 165784 h 1359584"/>
              <a:gd name="connsiteX7" fmla="*/ 817512 w 2679088"/>
              <a:gd name="connsiteY7" fmla="*/ 280084 h 1359584"/>
              <a:gd name="connsiteX8" fmla="*/ 166637 w 2679088"/>
              <a:gd name="connsiteY8" fmla="*/ 572184 h 1359584"/>
              <a:gd name="connsiteX9" fmla="*/ 249187 w 2679088"/>
              <a:gd name="connsiteY9" fmla="*/ 1267509 h 1359584"/>
              <a:gd name="connsiteX10" fmla="*/ 423812 w 2679088"/>
              <a:gd name="connsiteY10" fmla="*/ 1359584 h 135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9088" h="1359584">
                <a:moveTo>
                  <a:pt x="423812" y="1359584"/>
                </a:moveTo>
                <a:lnTo>
                  <a:pt x="2236737" y="1359584"/>
                </a:lnTo>
                <a:cubicBezTo>
                  <a:pt x="2656895" y="1356409"/>
                  <a:pt x="2851629" y="896034"/>
                  <a:pt x="2487562" y="664259"/>
                </a:cubicBezTo>
                <a:cubicBezTo>
                  <a:pt x="2492854" y="595467"/>
                  <a:pt x="2472745" y="428251"/>
                  <a:pt x="2255787" y="505509"/>
                </a:cubicBezTo>
                <a:cubicBezTo>
                  <a:pt x="2253670" y="392267"/>
                  <a:pt x="2242029" y="279026"/>
                  <a:pt x="2030362" y="280084"/>
                </a:cubicBezTo>
                <a:cubicBezTo>
                  <a:pt x="2004962" y="137209"/>
                  <a:pt x="1795412" y="-21541"/>
                  <a:pt x="1601737" y="156259"/>
                </a:cubicBezTo>
                <a:cubicBezTo>
                  <a:pt x="1470504" y="-88216"/>
                  <a:pt x="1209095" y="-15191"/>
                  <a:pt x="1112787" y="165784"/>
                </a:cubicBezTo>
                <a:cubicBezTo>
                  <a:pt x="1008012" y="122392"/>
                  <a:pt x="865137" y="98051"/>
                  <a:pt x="817512" y="280084"/>
                </a:cubicBezTo>
                <a:cubicBezTo>
                  <a:pt x="568804" y="70534"/>
                  <a:pt x="53395" y="245159"/>
                  <a:pt x="166637" y="572184"/>
                </a:cubicBezTo>
                <a:cubicBezTo>
                  <a:pt x="-110646" y="775384"/>
                  <a:pt x="-13280" y="1102409"/>
                  <a:pt x="249187" y="1267509"/>
                </a:cubicBezTo>
                <a:cubicBezTo>
                  <a:pt x="288345" y="1352176"/>
                  <a:pt x="346554" y="1357467"/>
                  <a:pt x="423812" y="1359584"/>
                </a:cubicBezTo>
                <a:close/>
              </a:path>
            </a:pathLst>
          </a:custGeom>
          <a:solidFill>
            <a:schemeClr val="accent2">
              <a:lumMod val="75000"/>
            </a:schemeClr>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Freeform 7"/>
          <p:cNvSpPr/>
          <p:nvPr/>
        </p:nvSpPr>
        <p:spPr>
          <a:xfrm>
            <a:off x="5559367" y="3611735"/>
            <a:ext cx="2597081" cy="1300498"/>
          </a:xfrm>
          <a:custGeom>
            <a:avLst/>
            <a:gdLst>
              <a:gd name="connsiteX0" fmla="*/ 171450 w 2209800"/>
              <a:gd name="connsiteY0" fmla="*/ 1162050 h 1162050"/>
              <a:gd name="connsiteX1" fmla="*/ 2076450 w 2209800"/>
              <a:gd name="connsiteY1" fmla="*/ 1162050 h 1162050"/>
              <a:gd name="connsiteX2" fmla="*/ 2209800 w 2209800"/>
              <a:gd name="connsiteY2" fmla="*/ 476250 h 1162050"/>
              <a:gd name="connsiteX3" fmla="*/ 1701800 w 2209800"/>
              <a:gd name="connsiteY3" fmla="*/ 0 h 1162050"/>
              <a:gd name="connsiteX4" fmla="*/ 1235075 w 2209800"/>
              <a:gd name="connsiteY4" fmla="*/ 63500 h 1162050"/>
              <a:gd name="connsiteX5" fmla="*/ 720725 w 2209800"/>
              <a:gd name="connsiteY5" fmla="*/ 79375 h 1162050"/>
              <a:gd name="connsiteX6" fmla="*/ 177800 w 2209800"/>
              <a:gd name="connsiteY6" fmla="*/ 320675 h 1162050"/>
              <a:gd name="connsiteX7" fmla="*/ 6350 w 2209800"/>
              <a:gd name="connsiteY7" fmla="*/ 552450 h 1162050"/>
              <a:gd name="connsiteX8" fmla="*/ 0 w 2209800"/>
              <a:gd name="connsiteY8" fmla="*/ 790575 h 1162050"/>
              <a:gd name="connsiteX9" fmla="*/ 171450 w 2209800"/>
              <a:gd name="connsiteY9" fmla="*/ 1162050 h 1162050"/>
              <a:gd name="connsiteX0" fmla="*/ 171450 w 2273864"/>
              <a:gd name="connsiteY0" fmla="*/ 1162050 h 1162050"/>
              <a:gd name="connsiteX1" fmla="*/ 2076450 w 2273864"/>
              <a:gd name="connsiteY1" fmla="*/ 1162050 h 1162050"/>
              <a:gd name="connsiteX2" fmla="*/ 2209800 w 2273864"/>
              <a:gd name="connsiteY2" fmla="*/ 476250 h 1162050"/>
              <a:gd name="connsiteX3" fmla="*/ 1701800 w 2273864"/>
              <a:gd name="connsiteY3" fmla="*/ 0 h 1162050"/>
              <a:gd name="connsiteX4" fmla="*/ 1235075 w 2273864"/>
              <a:gd name="connsiteY4" fmla="*/ 63500 h 1162050"/>
              <a:gd name="connsiteX5" fmla="*/ 720725 w 2273864"/>
              <a:gd name="connsiteY5" fmla="*/ 79375 h 1162050"/>
              <a:gd name="connsiteX6" fmla="*/ 177800 w 2273864"/>
              <a:gd name="connsiteY6" fmla="*/ 320675 h 1162050"/>
              <a:gd name="connsiteX7" fmla="*/ 6350 w 2273864"/>
              <a:gd name="connsiteY7" fmla="*/ 552450 h 1162050"/>
              <a:gd name="connsiteX8" fmla="*/ 0 w 2273864"/>
              <a:gd name="connsiteY8" fmla="*/ 790575 h 1162050"/>
              <a:gd name="connsiteX9" fmla="*/ 171450 w 2273864"/>
              <a:gd name="connsiteY9" fmla="*/ 1162050 h 1162050"/>
              <a:gd name="connsiteX0" fmla="*/ 171450 w 2413593"/>
              <a:gd name="connsiteY0" fmla="*/ 1162050 h 1162050"/>
              <a:gd name="connsiteX1" fmla="*/ 2076450 w 2413593"/>
              <a:gd name="connsiteY1" fmla="*/ 1162050 h 1162050"/>
              <a:gd name="connsiteX2" fmla="*/ 2209800 w 2413593"/>
              <a:gd name="connsiteY2" fmla="*/ 476250 h 1162050"/>
              <a:gd name="connsiteX3" fmla="*/ 1701800 w 2413593"/>
              <a:gd name="connsiteY3" fmla="*/ 0 h 1162050"/>
              <a:gd name="connsiteX4" fmla="*/ 1235075 w 2413593"/>
              <a:gd name="connsiteY4" fmla="*/ 63500 h 1162050"/>
              <a:gd name="connsiteX5" fmla="*/ 720725 w 2413593"/>
              <a:gd name="connsiteY5" fmla="*/ 79375 h 1162050"/>
              <a:gd name="connsiteX6" fmla="*/ 177800 w 2413593"/>
              <a:gd name="connsiteY6" fmla="*/ 320675 h 1162050"/>
              <a:gd name="connsiteX7" fmla="*/ 6350 w 2413593"/>
              <a:gd name="connsiteY7" fmla="*/ 552450 h 1162050"/>
              <a:gd name="connsiteX8" fmla="*/ 0 w 2413593"/>
              <a:gd name="connsiteY8" fmla="*/ 790575 h 1162050"/>
              <a:gd name="connsiteX9" fmla="*/ 171450 w 2413593"/>
              <a:gd name="connsiteY9" fmla="*/ 1162050 h 1162050"/>
              <a:gd name="connsiteX0" fmla="*/ 171450 w 2413593"/>
              <a:gd name="connsiteY0" fmla="*/ 1162050 h 1162050"/>
              <a:gd name="connsiteX1" fmla="*/ 2076450 w 2413593"/>
              <a:gd name="connsiteY1" fmla="*/ 1162050 h 1162050"/>
              <a:gd name="connsiteX2" fmla="*/ 2209800 w 2413593"/>
              <a:gd name="connsiteY2" fmla="*/ 476250 h 1162050"/>
              <a:gd name="connsiteX3" fmla="*/ 1701800 w 2413593"/>
              <a:gd name="connsiteY3" fmla="*/ 0 h 1162050"/>
              <a:gd name="connsiteX4" fmla="*/ 1235075 w 2413593"/>
              <a:gd name="connsiteY4" fmla="*/ 63500 h 1162050"/>
              <a:gd name="connsiteX5" fmla="*/ 720725 w 2413593"/>
              <a:gd name="connsiteY5" fmla="*/ 79375 h 1162050"/>
              <a:gd name="connsiteX6" fmla="*/ 177800 w 2413593"/>
              <a:gd name="connsiteY6" fmla="*/ 320675 h 1162050"/>
              <a:gd name="connsiteX7" fmla="*/ 6350 w 2413593"/>
              <a:gd name="connsiteY7" fmla="*/ 552450 h 1162050"/>
              <a:gd name="connsiteX8" fmla="*/ 0 w 2413593"/>
              <a:gd name="connsiteY8" fmla="*/ 790575 h 1162050"/>
              <a:gd name="connsiteX9" fmla="*/ 171450 w 2413593"/>
              <a:gd name="connsiteY9" fmla="*/ 1162050 h 1162050"/>
              <a:gd name="connsiteX0" fmla="*/ 171450 w 2413593"/>
              <a:gd name="connsiteY0" fmla="*/ 1139825 h 1139825"/>
              <a:gd name="connsiteX1" fmla="*/ 2076450 w 2413593"/>
              <a:gd name="connsiteY1" fmla="*/ 1139825 h 1139825"/>
              <a:gd name="connsiteX2" fmla="*/ 2209800 w 2413593"/>
              <a:gd name="connsiteY2" fmla="*/ 454025 h 1139825"/>
              <a:gd name="connsiteX3" fmla="*/ 1704975 w 2413593"/>
              <a:gd name="connsiteY3" fmla="*/ 0 h 1139825"/>
              <a:gd name="connsiteX4" fmla="*/ 1235075 w 2413593"/>
              <a:gd name="connsiteY4" fmla="*/ 41275 h 1139825"/>
              <a:gd name="connsiteX5" fmla="*/ 720725 w 2413593"/>
              <a:gd name="connsiteY5" fmla="*/ 57150 h 1139825"/>
              <a:gd name="connsiteX6" fmla="*/ 177800 w 2413593"/>
              <a:gd name="connsiteY6" fmla="*/ 298450 h 1139825"/>
              <a:gd name="connsiteX7" fmla="*/ 6350 w 2413593"/>
              <a:gd name="connsiteY7" fmla="*/ 530225 h 1139825"/>
              <a:gd name="connsiteX8" fmla="*/ 0 w 2413593"/>
              <a:gd name="connsiteY8" fmla="*/ 768350 h 1139825"/>
              <a:gd name="connsiteX9" fmla="*/ 171450 w 2413593"/>
              <a:gd name="connsiteY9" fmla="*/ 1139825 h 1139825"/>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222960 w 2465103"/>
              <a:gd name="connsiteY0" fmla="*/ 1319019 h 1319019"/>
              <a:gd name="connsiteX1" fmla="*/ 2127960 w 2465103"/>
              <a:gd name="connsiteY1" fmla="*/ 1319019 h 1319019"/>
              <a:gd name="connsiteX2" fmla="*/ 2261310 w 2465103"/>
              <a:gd name="connsiteY2" fmla="*/ 633219 h 1319019"/>
              <a:gd name="connsiteX3" fmla="*/ 1756485 w 2465103"/>
              <a:gd name="connsiteY3" fmla="*/ 179194 h 1319019"/>
              <a:gd name="connsiteX4" fmla="*/ 1286585 w 2465103"/>
              <a:gd name="connsiteY4" fmla="*/ 220469 h 1319019"/>
              <a:gd name="connsiteX5" fmla="*/ 772235 w 2465103"/>
              <a:gd name="connsiteY5" fmla="*/ 236344 h 1319019"/>
              <a:gd name="connsiteX6" fmla="*/ 229310 w 2465103"/>
              <a:gd name="connsiteY6" fmla="*/ 477644 h 1319019"/>
              <a:gd name="connsiteX7" fmla="*/ 57860 w 2465103"/>
              <a:gd name="connsiteY7" fmla="*/ 709419 h 1319019"/>
              <a:gd name="connsiteX8" fmla="*/ 51510 w 2465103"/>
              <a:gd name="connsiteY8" fmla="*/ 947544 h 1319019"/>
              <a:gd name="connsiteX9" fmla="*/ 222960 w 2465103"/>
              <a:gd name="connsiteY9" fmla="*/ 1319019 h 1319019"/>
              <a:gd name="connsiteX0" fmla="*/ 222960 w 2465103"/>
              <a:gd name="connsiteY0" fmla="*/ 1319019 h 1319019"/>
              <a:gd name="connsiteX1" fmla="*/ 2127960 w 2465103"/>
              <a:gd name="connsiteY1" fmla="*/ 1319019 h 1319019"/>
              <a:gd name="connsiteX2" fmla="*/ 2261310 w 2465103"/>
              <a:gd name="connsiteY2" fmla="*/ 633219 h 1319019"/>
              <a:gd name="connsiteX3" fmla="*/ 1756485 w 2465103"/>
              <a:gd name="connsiteY3" fmla="*/ 179194 h 1319019"/>
              <a:gd name="connsiteX4" fmla="*/ 1286585 w 2465103"/>
              <a:gd name="connsiteY4" fmla="*/ 220469 h 1319019"/>
              <a:gd name="connsiteX5" fmla="*/ 772235 w 2465103"/>
              <a:gd name="connsiteY5" fmla="*/ 236344 h 1319019"/>
              <a:gd name="connsiteX6" fmla="*/ 229310 w 2465103"/>
              <a:gd name="connsiteY6" fmla="*/ 477644 h 1319019"/>
              <a:gd name="connsiteX7" fmla="*/ 57860 w 2465103"/>
              <a:gd name="connsiteY7" fmla="*/ 709419 h 1319019"/>
              <a:gd name="connsiteX8" fmla="*/ 51510 w 2465103"/>
              <a:gd name="connsiteY8" fmla="*/ 947544 h 1319019"/>
              <a:gd name="connsiteX9" fmla="*/ 222960 w 2465103"/>
              <a:gd name="connsiteY9" fmla="*/ 1319019 h 1319019"/>
              <a:gd name="connsiteX0" fmla="*/ 226648 w 2468791"/>
              <a:gd name="connsiteY0" fmla="*/ 1319019 h 1319019"/>
              <a:gd name="connsiteX1" fmla="*/ 2131648 w 2468791"/>
              <a:gd name="connsiteY1" fmla="*/ 1319019 h 1319019"/>
              <a:gd name="connsiteX2" fmla="*/ 2264998 w 2468791"/>
              <a:gd name="connsiteY2" fmla="*/ 633219 h 1319019"/>
              <a:gd name="connsiteX3" fmla="*/ 1760173 w 2468791"/>
              <a:gd name="connsiteY3" fmla="*/ 179194 h 1319019"/>
              <a:gd name="connsiteX4" fmla="*/ 1290273 w 2468791"/>
              <a:gd name="connsiteY4" fmla="*/ 220469 h 1319019"/>
              <a:gd name="connsiteX5" fmla="*/ 775923 w 2468791"/>
              <a:gd name="connsiteY5" fmla="*/ 236344 h 1319019"/>
              <a:gd name="connsiteX6" fmla="*/ 232998 w 2468791"/>
              <a:gd name="connsiteY6" fmla="*/ 477644 h 1319019"/>
              <a:gd name="connsiteX7" fmla="*/ 61548 w 2468791"/>
              <a:gd name="connsiteY7" fmla="*/ 709419 h 1319019"/>
              <a:gd name="connsiteX8" fmla="*/ 55198 w 2468791"/>
              <a:gd name="connsiteY8" fmla="*/ 947544 h 1319019"/>
              <a:gd name="connsiteX9" fmla="*/ 226648 w 2468791"/>
              <a:gd name="connsiteY9" fmla="*/ 1319019 h 1319019"/>
              <a:gd name="connsiteX0" fmla="*/ 282836 w 2524979"/>
              <a:gd name="connsiteY0" fmla="*/ 1319019 h 1319019"/>
              <a:gd name="connsiteX1" fmla="*/ 2187836 w 2524979"/>
              <a:gd name="connsiteY1" fmla="*/ 1319019 h 1319019"/>
              <a:gd name="connsiteX2" fmla="*/ 2321186 w 2524979"/>
              <a:gd name="connsiteY2" fmla="*/ 633219 h 1319019"/>
              <a:gd name="connsiteX3" fmla="*/ 1816361 w 2524979"/>
              <a:gd name="connsiteY3" fmla="*/ 179194 h 1319019"/>
              <a:gd name="connsiteX4" fmla="*/ 1346461 w 2524979"/>
              <a:gd name="connsiteY4" fmla="*/ 220469 h 1319019"/>
              <a:gd name="connsiteX5" fmla="*/ 832111 w 2524979"/>
              <a:gd name="connsiteY5" fmla="*/ 236344 h 1319019"/>
              <a:gd name="connsiteX6" fmla="*/ 289186 w 2524979"/>
              <a:gd name="connsiteY6" fmla="*/ 477644 h 1319019"/>
              <a:gd name="connsiteX7" fmla="*/ 117736 w 2524979"/>
              <a:gd name="connsiteY7" fmla="*/ 709419 h 1319019"/>
              <a:gd name="connsiteX8" fmla="*/ 111386 w 2524979"/>
              <a:gd name="connsiteY8" fmla="*/ 947544 h 1319019"/>
              <a:gd name="connsiteX9" fmla="*/ 282836 w 2524979"/>
              <a:gd name="connsiteY9" fmla="*/ 1319019 h 1319019"/>
              <a:gd name="connsiteX0" fmla="*/ 336258 w 2578401"/>
              <a:gd name="connsiteY0" fmla="*/ 1319019 h 1319019"/>
              <a:gd name="connsiteX1" fmla="*/ 2241258 w 2578401"/>
              <a:gd name="connsiteY1" fmla="*/ 1319019 h 1319019"/>
              <a:gd name="connsiteX2" fmla="*/ 2374608 w 2578401"/>
              <a:gd name="connsiteY2" fmla="*/ 633219 h 1319019"/>
              <a:gd name="connsiteX3" fmla="*/ 1869783 w 2578401"/>
              <a:gd name="connsiteY3" fmla="*/ 179194 h 1319019"/>
              <a:gd name="connsiteX4" fmla="*/ 1399883 w 2578401"/>
              <a:gd name="connsiteY4" fmla="*/ 220469 h 1319019"/>
              <a:gd name="connsiteX5" fmla="*/ 885533 w 2578401"/>
              <a:gd name="connsiteY5" fmla="*/ 236344 h 1319019"/>
              <a:gd name="connsiteX6" fmla="*/ 342608 w 2578401"/>
              <a:gd name="connsiteY6" fmla="*/ 477644 h 1319019"/>
              <a:gd name="connsiteX7" fmla="*/ 171158 w 2578401"/>
              <a:gd name="connsiteY7" fmla="*/ 709419 h 1319019"/>
              <a:gd name="connsiteX8" fmla="*/ 164808 w 2578401"/>
              <a:gd name="connsiteY8" fmla="*/ 947544 h 1319019"/>
              <a:gd name="connsiteX9" fmla="*/ 336258 w 2578401"/>
              <a:gd name="connsiteY9" fmla="*/ 1319019 h 1319019"/>
              <a:gd name="connsiteX0" fmla="*/ 323711 w 2565854"/>
              <a:gd name="connsiteY0" fmla="*/ 1319019 h 1319019"/>
              <a:gd name="connsiteX1" fmla="*/ 2228711 w 2565854"/>
              <a:gd name="connsiteY1" fmla="*/ 1319019 h 1319019"/>
              <a:gd name="connsiteX2" fmla="*/ 2362061 w 2565854"/>
              <a:gd name="connsiteY2" fmla="*/ 633219 h 1319019"/>
              <a:gd name="connsiteX3" fmla="*/ 1857236 w 2565854"/>
              <a:gd name="connsiteY3" fmla="*/ 179194 h 1319019"/>
              <a:gd name="connsiteX4" fmla="*/ 1387336 w 2565854"/>
              <a:gd name="connsiteY4" fmla="*/ 220469 h 1319019"/>
              <a:gd name="connsiteX5" fmla="*/ 872986 w 2565854"/>
              <a:gd name="connsiteY5" fmla="*/ 236344 h 1319019"/>
              <a:gd name="connsiteX6" fmla="*/ 330061 w 2565854"/>
              <a:gd name="connsiteY6" fmla="*/ 477644 h 1319019"/>
              <a:gd name="connsiteX7" fmla="*/ 158611 w 2565854"/>
              <a:gd name="connsiteY7" fmla="*/ 709419 h 1319019"/>
              <a:gd name="connsiteX8" fmla="*/ 152261 w 2565854"/>
              <a:gd name="connsiteY8" fmla="*/ 947544 h 1319019"/>
              <a:gd name="connsiteX9" fmla="*/ 323711 w 2565854"/>
              <a:gd name="connsiteY9" fmla="*/ 1319019 h 131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65854" h="1319019">
                <a:moveTo>
                  <a:pt x="323711" y="1319019"/>
                </a:moveTo>
                <a:lnTo>
                  <a:pt x="2228711" y="1319019"/>
                </a:lnTo>
                <a:cubicBezTo>
                  <a:pt x="2606536" y="1287269"/>
                  <a:pt x="2689086" y="814194"/>
                  <a:pt x="2362061" y="633219"/>
                </a:cubicBezTo>
                <a:cubicBezTo>
                  <a:pt x="2659453" y="331594"/>
                  <a:pt x="2283744" y="-176406"/>
                  <a:pt x="1857236" y="179194"/>
                </a:cubicBezTo>
                <a:cubicBezTo>
                  <a:pt x="1719653" y="50077"/>
                  <a:pt x="1540794" y="32086"/>
                  <a:pt x="1387336" y="220469"/>
                </a:cubicBezTo>
                <a:cubicBezTo>
                  <a:pt x="1247636" y="-148889"/>
                  <a:pt x="936486" y="8802"/>
                  <a:pt x="872986" y="236344"/>
                </a:cubicBezTo>
                <a:cubicBezTo>
                  <a:pt x="609461" y="94527"/>
                  <a:pt x="301486" y="241636"/>
                  <a:pt x="330061" y="477644"/>
                </a:cubicBezTo>
                <a:cubicBezTo>
                  <a:pt x="104636" y="466002"/>
                  <a:pt x="41136" y="613111"/>
                  <a:pt x="158611" y="709419"/>
                </a:cubicBezTo>
                <a:cubicBezTo>
                  <a:pt x="70769" y="788794"/>
                  <a:pt x="84528" y="880869"/>
                  <a:pt x="152261" y="947544"/>
                </a:cubicBezTo>
                <a:cubicBezTo>
                  <a:pt x="-127139" y="1033269"/>
                  <a:pt x="6211" y="1299969"/>
                  <a:pt x="323711" y="1319019"/>
                </a:cubicBezTo>
                <a:close/>
              </a:path>
            </a:pathLst>
          </a:custGeom>
          <a:solidFill>
            <a:schemeClr val="accent4">
              <a:lumMod val="75000"/>
            </a:schemeClr>
          </a:solidFill>
          <a:ln w="762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9" name="Group 11"/>
          <p:cNvGrpSpPr>
            <a:grpSpLocks/>
          </p:cNvGrpSpPr>
          <p:nvPr/>
        </p:nvGrpSpPr>
        <p:grpSpPr bwMode="auto">
          <a:xfrm>
            <a:off x="4064000" y="1866900"/>
            <a:ext cx="369888" cy="647700"/>
            <a:chOff x="2057400" y="2332412"/>
            <a:chExt cx="324766" cy="568896"/>
          </a:xfrm>
        </p:grpSpPr>
        <p:sp>
          <p:nvSpPr>
            <p:cNvPr id="10" name="Oval 9"/>
            <p:cNvSpPr/>
            <p:nvPr/>
          </p:nvSpPr>
          <p:spPr>
            <a:xfrm>
              <a:off x="2057400" y="2743747"/>
              <a:ext cx="157505" cy="157561"/>
            </a:xfrm>
            <a:prstGeom prst="ellipse">
              <a:avLst/>
            </a:prstGeom>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Oval 10"/>
            <p:cNvSpPr/>
            <p:nvPr/>
          </p:nvSpPr>
          <p:spPr>
            <a:xfrm>
              <a:off x="2214905" y="2562481"/>
              <a:ext cx="158898" cy="157561"/>
            </a:xfrm>
            <a:prstGeom prst="ellipse">
              <a:avLst/>
            </a:prstGeom>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2224661" y="2332412"/>
              <a:ext cx="157505" cy="157562"/>
            </a:xfrm>
            <a:prstGeom prst="ellipse">
              <a:avLst/>
            </a:prstGeom>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3" name="Group 12"/>
          <p:cNvGrpSpPr/>
          <p:nvPr/>
        </p:nvGrpSpPr>
        <p:grpSpPr>
          <a:xfrm rot="20620448">
            <a:off x="8685009" y="2375213"/>
            <a:ext cx="296470" cy="590663"/>
            <a:chOff x="2057400" y="2332412"/>
            <a:chExt cx="324766" cy="568896"/>
          </a:xfrm>
          <a:solidFill>
            <a:schemeClr val="accent5"/>
          </a:solidFill>
        </p:grpSpPr>
        <p:sp>
          <p:nvSpPr>
            <p:cNvPr id="14" name="Oval 13"/>
            <p:cNvSpPr/>
            <p:nvPr/>
          </p:nvSpPr>
          <p:spPr>
            <a:xfrm>
              <a:off x="2057400" y="2743200"/>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2215508" y="2562301"/>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Oval 15"/>
            <p:cNvSpPr/>
            <p:nvPr/>
          </p:nvSpPr>
          <p:spPr>
            <a:xfrm>
              <a:off x="2224058" y="2332412"/>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7" name="Group 16"/>
          <p:cNvGrpSpPr/>
          <p:nvPr/>
        </p:nvGrpSpPr>
        <p:grpSpPr>
          <a:xfrm rot="20620448">
            <a:off x="8309607" y="5637899"/>
            <a:ext cx="369802" cy="647785"/>
            <a:chOff x="2057400" y="2332412"/>
            <a:chExt cx="324766" cy="568896"/>
          </a:xfrm>
          <a:solidFill>
            <a:schemeClr val="tx2"/>
          </a:solidFill>
        </p:grpSpPr>
        <p:sp>
          <p:nvSpPr>
            <p:cNvPr id="18" name="Oval 17"/>
            <p:cNvSpPr/>
            <p:nvPr/>
          </p:nvSpPr>
          <p:spPr>
            <a:xfrm>
              <a:off x="2057400" y="2743200"/>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Oval 18"/>
            <p:cNvSpPr/>
            <p:nvPr/>
          </p:nvSpPr>
          <p:spPr>
            <a:xfrm>
              <a:off x="2215508" y="2562301"/>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Oval 19"/>
            <p:cNvSpPr/>
            <p:nvPr/>
          </p:nvSpPr>
          <p:spPr>
            <a:xfrm>
              <a:off x="2224058" y="2332412"/>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21" name="Group 20"/>
          <p:cNvGrpSpPr/>
          <p:nvPr/>
        </p:nvGrpSpPr>
        <p:grpSpPr>
          <a:xfrm rot="21164505">
            <a:off x="3408893" y="4165999"/>
            <a:ext cx="369802" cy="647785"/>
            <a:chOff x="2057400" y="2332412"/>
            <a:chExt cx="324766" cy="568896"/>
          </a:xfrm>
          <a:solidFill>
            <a:schemeClr val="accent2"/>
          </a:solidFill>
        </p:grpSpPr>
        <p:sp>
          <p:nvSpPr>
            <p:cNvPr id="22" name="Oval 21"/>
            <p:cNvSpPr/>
            <p:nvPr/>
          </p:nvSpPr>
          <p:spPr>
            <a:xfrm>
              <a:off x="2057400" y="2743200"/>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Oval 22"/>
            <p:cNvSpPr/>
            <p:nvPr/>
          </p:nvSpPr>
          <p:spPr>
            <a:xfrm>
              <a:off x="2215508" y="2562301"/>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Oval 23"/>
            <p:cNvSpPr/>
            <p:nvPr/>
          </p:nvSpPr>
          <p:spPr>
            <a:xfrm>
              <a:off x="2224058" y="2332412"/>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5" name="Rectangle 31"/>
          <p:cNvSpPr>
            <a:spLocks noChangeArrowheads="1"/>
          </p:cNvSpPr>
          <p:nvPr/>
        </p:nvSpPr>
        <p:spPr bwMode="auto">
          <a:xfrm>
            <a:off x="1416714" y="1705866"/>
            <a:ext cx="2614613" cy="461665"/>
          </a:xfrm>
          <a:prstGeom prst="rect">
            <a:avLst/>
          </a:prstGeom>
          <a:noFill/>
          <a:ln w="9525">
            <a:noFill/>
            <a:miter lim="800000"/>
            <a:headEnd/>
            <a:tailEnd/>
          </a:ln>
        </p:spPr>
        <p:txBody>
          <a:bodyPr wrap="square" anchor="ctr">
            <a:spAutoFit/>
          </a:bodyPr>
          <a:lstStyle/>
          <a:p>
            <a:pPr algn="ctr"/>
            <a:r>
              <a:rPr lang="en-US" sz="2400" b="1" dirty="0" smtClean="0">
                <a:solidFill>
                  <a:schemeClr val="bg1"/>
                </a:solidFill>
                <a:latin typeface="Arial" charset="0"/>
              </a:rPr>
              <a:t>Tư liệu hiện vật</a:t>
            </a:r>
            <a:endParaRPr lang="en-US" sz="2400" b="1" dirty="0">
              <a:solidFill>
                <a:schemeClr val="bg1"/>
              </a:solidFill>
              <a:latin typeface="Arial" charset="0"/>
            </a:endParaRPr>
          </a:p>
        </p:txBody>
      </p:sp>
      <p:sp>
        <p:nvSpPr>
          <p:cNvPr id="26" name="Rectangle 31"/>
          <p:cNvSpPr>
            <a:spLocks noChangeArrowheads="1"/>
          </p:cNvSpPr>
          <p:nvPr/>
        </p:nvSpPr>
        <p:spPr bwMode="auto">
          <a:xfrm>
            <a:off x="5903036" y="2041205"/>
            <a:ext cx="2594840" cy="461665"/>
          </a:xfrm>
          <a:prstGeom prst="rect">
            <a:avLst/>
          </a:prstGeom>
          <a:noFill/>
          <a:ln w="9525">
            <a:noFill/>
            <a:miter lim="800000"/>
            <a:headEnd/>
            <a:tailEnd/>
          </a:ln>
        </p:spPr>
        <p:txBody>
          <a:bodyPr wrap="square" anchor="ctr">
            <a:spAutoFit/>
          </a:bodyPr>
          <a:lstStyle/>
          <a:p>
            <a:pPr algn="ctr"/>
            <a:r>
              <a:rPr lang="en-US" sz="2400" b="1" dirty="0" smtClean="0">
                <a:solidFill>
                  <a:schemeClr val="bg1"/>
                </a:solidFill>
                <a:latin typeface="Arial" charset="0"/>
              </a:rPr>
              <a:t>Tư liệu chữ viết</a:t>
            </a:r>
            <a:endParaRPr lang="en-US" sz="2400" b="1" dirty="0">
              <a:solidFill>
                <a:schemeClr val="bg1"/>
              </a:solidFill>
              <a:latin typeface="Arial" charset="0"/>
            </a:endParaRPr>
          </a:p>
        </p:txBody>
      </p:sp>
      <p:sp>
        <p:nvSpPr>
          <p:cNvPr id="27" name="Rectangle 31"/>
          <p:cNvSpPr>
            <a:spLocks noChangeArrowheads="1"/>
          </p:cNvSpPr>
          <p:nvPr/>
        </p:nvSpPr>
        <p:spPr bwMode="auto">
          <a:xfrm>
            <a:off x="5842000" y="5354638"/>
            <a:ext cx="1720850" cy="585787"/>
          </a:xfrm>
          <a:prstGeom prst="rect">
            <a:avLst/>
          </a:prstGeom>
          <a:noFill/>
          <a:ln w="9525">
            <a:noFill/>
            <a:miter lim="800000"/>
            <a:headEnd/>
            <a:tailEnd/>
          </a:ln>
        </p:spPr>
        <p:txBody>
          <a:bodyPr anchor="ctr">
            <a:spAutoFit/>
          </a:bodyPr>
          <a:lstStyle/>
          <a:p>
            <a:pPr algn="ctr"/>
            <a:r>
              <a:rPr lang="en-US" sz="1600" b="1">
                <a:solidFill>
                  <a:schemeClr val="bg1"/>
                </a:solidFill>
                <a:latin typeface="Arial" charset="0"/>
              </a:rPr>
              <a:t>Thêm nội dung của bạn.</a:t>
            </a:r>
          </a:p>
        </p:txBody>
      </p:sp>
      <p:sp>
        <p:nvSpPr>
          <p:cNvPr id="28" name="Rectangle 31"/>
          <p:cNvSpPr>
            <a:spLocks noChangeArrowheads="1"/>
          </p:cNvSpPr>
          <p:nvPr/>
        </p:nvSpPr>
        <p:spPr bwMode="auto">
          <a:xfrm>
            <a:off x="624392" y="3593921"/>
            <a:ext cx="2281156" cy="830997"/>
          </a:xfrm>
          <a:prstGeom prst="rect">
            <a:avLst/>
          </a:prstGeom>
          <a:noFill/>
          <a:ln w="9525">
            <a:noFill/>
            <a:miter lim="800000"/>
            <a:headEnd/>
            <a:tailEnd/>
          </a:ln>
        </p:spPr>
        <p:txBody>
          <a:bodyPr wrap="square" anchor="ctr">
            <a:spAutoFit/>
          </a:bodyPr>
          <a:lstStyle/>
          <a:p>
            <a:pPr algn="ctr"/>
            <a:r>
              <a:rPr lang="en-US" sz="2400" b="1" dirty="0" smtClean="0">
                <a:solidFill>
                  <a:schemeClr val="bg1"/>
                </a:solidFill>
                <a:latin typeface="Arial" charset="0"/>
              </a:rPr>
              <a:t>Tư liệu </a:t>
            </a:r>
          </a:p>
          <a:p>
            <a:pPr algn="ctr"/>
            <a:r>
              <a:rPr lang="en-US" sz="2400" b="1" dirty="0" smtClean="0">
                <a:solidFill>
                  <a:schemeClr val="bg1"/>
                </a:solidFill>
                <a:latin typeface="Arial" charset="0"/>
              </a:rPr>
              <a:t>truyền miệng</a:t>
            </a:r>
            <a:endParaRPr lang="en-US" sz="2400" b="1" dirty="0">
              <a:solidFill>
                <a:schemeClr val="bg1"/>
              </a:solidFill>
              <a:latin typeface="Arial" charset="0"/>
            </a:endParaRPr>
          </a:p>
        </p:txBody>
      </p:sp>
      <p:grpSp>
        <p:nvGrpSpPr>
          <p:cNvPr id="34" name="Group 33"/>
          <p:cNvGrpSpPr/>
          <p:nvPr/>
        </p:nvGrpSpPr>
        <p:grpSpPr>
          <a:xfrm rot="20620448">
            <a:off x="8503080" y="4214125"/>
            <a:ext cx="296470" cy="590663"/>
            <a:chOff x="2057400" y="2332412"/>
            <a:chExt cx="324766" cy="568896"/>
          </a:xfrm>
          <a:solidFill>
            <a:schemeClr val="accent4">
              <a:lumMod val="75000"/>
            </a:schemeClr>
          </a:solidFill>
        </p:grpSpPr>
        <p:sp>
          <p:nvSpPr>
            <p:cNvPr id="35" name="Oval 34"/>
            <p:cNvSpPr/>
            <p:nvPr/>
          </p:nvSpPr>
          <p:spPr>
            <a:xfrm>
              <a:off x="2057400" y="2743200"/>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Oval 35"/>
            <p:cNvSpPr/>
            <p:nvPr/>
          </p:nvSpPr>
          <p:spPr>
            <a:xfrm>
              <a:off x="2215508" y="2562301"/>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Oval 36"/>
            <p:cNvSpPr/>
            <p:nvPr/>
          </p:nvSpPr>
          <p:spPr>
            <a:xfrm>
              <a:off x="2224058" y="2332412"/>
              <a:ext cx="158108" cy="158108"/>
            </a:xfrm>
            <a:prstGeom prst="ellipse">
              <a:avLst/>
            </a:prstGeom>
            <a:grp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42" name="Rectangle 31"/>
          <p:cNvSpPr>
            <a:spLocks noChangeArrowheads="1"/>
          </p:cNvSpPr>
          <p:nvPr/>
        </p:nvSpPr>
        <p:spPr bwMode="auto">
          <a:xfrm>
            <a:off x="5582782" y="4089664"/>
            <a:ext cx="2594840" cy="461665"/>
          </a:xfrm>
          <a:prstGeom prst="rect">
            <a:avLst/>
          </a:prstGeom>
          <a:noFill/>
          <a:ln w="9525">
            <a:noFill/>
            <a:miter lim="800000"/>
            <a:headEnd/>
            <a:tailEnd/>
          </a:ln>
        </p:spPr>
        <p:txBody>
          <a:bodyPr wrap="square" anchor="ctr">
            <a:spAutoFit/>
          </a:bodyPr>
          <a:lstStyle/>
          <a:p>
            <a:pPr algn="ctr"/>
            <a:r>
              <a:rPr lang="en-US" sz="2400" b="1" dirty="0" smtClean="0">
                <a:solidFill>
                  <a:schemeClr val="bg1"/>
                </a:solidFill>
                <a:latin typeface="Arial" charset="0"/>
              </a:rPr>
              <a:t>Tư liệu gốc</a:t>
            </a:r>
            <a:endParaRPr lang="en-US" sz="2400" b="1" dirty="0">
              <a:solidFill>
                <a:schemeClr val="bg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67">
                                            <p:txEl>
                                              <p:pRg st="0" end="0"/>
                                            </p:txEl>
                                          </p:spTgt>
                                        </p:tgtEl>
                                        <p:attrNameLst>
                                          <p:attrName>style.visibility</p:attrName>
                                        </p:attrNameLst>
                                      </p:cBhvr>
                                      <p:to>
                                        <p:strVal val="visible"/>
                                      </p:to>
                                    </p:set>
                                    <p:animEffect transition="in" filter="randombar(horizontal)">
                                      <p:cBhvr>
                                        <p:cTn id="7" dur="500"/>
                                        <p:tgtEl>
                                          <p:spTgt spid="6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par>
                                <p:cTn id="38" presetID="16" presetClass="entr" presetSubtype="21"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barn(inVertical)">
                                      <p:cBhvr>
                                        <p:cTn id="45" dur="500"/>
                                        <p:tgtEl>
                                          <p:spTgt spid="4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barn(inVertical)">
                                      <p:cBhvr>
                                        <p:cTn id="48" dur="500"/>
                                        <p:tgtEl>
                                          <p:spTgt spid="8"/>
                                        </p:tgtEl>
                                      </p:cBhvr>
                                    </p:animEffect>
                                  </p:childTnLst>
                                </p:cTn>
                              </p:par>
                              <p:par>
                                <p:cTn id="49" presetID="16" presetClass="entr" presetSubtype="21"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barn(inVertical)">
                                      <p:cBhvr>
                                        <p:cTn id="5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 grpId="0" build="p"/>
      <p:bldP spid="5" grpId="0" animBg="1"/>
      <p:bldP spid="6" grpId="0" animBg="1"/>
      <p:bldP spid="7" grpId="0" animBg="1"/>
      <p:bldP spid="8" grpId="0" animBg="1"/>
      <p:bldP spid="25" grpId="0"/>
      <p:bldP spid="26" grpId="0"/>
      <p:bldP spid="28"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18"/>
          <p:cNvSpPr txBox="1">
            <a:spLocks noGrp="1"/>
          </p:cNvSpPr>
          <p:nvPr>
            <p:ph type="title"/>
          </p:nvPr>
        </p:nvSpPr>
        <p:spPr>
          <a:xfrm>
            <a:off x="1" y="519814"/>
            <a:ext cx="3588772" cy="55419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600" b="1" dirty="0" smtClean="0">
                <a:solidFill>
                  <a:schemeClr val="accent2">
                    <a:lumMod val="50000"/>
                  </a:schemeClr>
                </a:solidFill>
                <a:latin typeface="+mj-lt"/>
              </a:rPr>
              <a:t>1. TƯ LIỆU HIỆN VẬT</a:t>
            </a:r>
            <a:endParaRPr sz="2600" b="1" dirty="0">
              <a:solidFill>
                <a:schemeClr val="accent2">
                  <a:lumMod val="50000"/>
                </a:schemeClr>
              </a:solidFill>
              <a:latin typeface="+mj-lt"/>
            </a:endParaRPr>
          </a:p>
        </p:txBody>
      </p:sp>
      <p:sp>
        <p:nvSpPr>
          <p:cNvPr id="675" name="Google Shape;675;p1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sp>
        <p:nvSpPr>
          <p:cNvPr id="3" name="Rectangle 2"/>
          <p:cNvSpPr/>
          <p:nvPr/>
        </p:nvSpPr>
        <p:spPr>
          <a:xfrm>
            <a:off x="3858684" y="373510"/>
            <a:ext cx="4327025" cy="1054135"/>
          </a:xfrm>
          <a:prstGeom prst="rect">
            <a:avLst/>
          </a:prstGeom>
        </p:spPr>
        <p:txBody>
          <a:bodyPr wrap="square">
            <a:spAutoFit/>
          </a:bodyPr>
          <a:lstStyle/>
          <a:p>
            <a:pPr>
              <a:lnSpc>
                <a:spcPts val="2500"/>
              </a:lnSpc>
            </a:pPr>
            <a:r>
              <a:rPr lang="en-US" sz="2000" dirty="0" smtClean="0">
                <a:solidFill>
                  <a:schemeClr val="accent1">
                    <a:lumMod val="50000"/>
                  </a:schemeClr>
                </a:solidFill>
              </a:rPr>
              <a:t>Quan sát Hình 2, 3 em hãy cho biết: </a:t>
            </a:r>
          </a:p>
          <a:p>
            <a:pPr>
              <a:lnSpc>
                <a:spcPts val="2500"/>
              </a:lnSpc>
            </a:pPr>
            <a:r>
              <a:rPr lang="vi-VN" sz="2000" i="1" dirty="0" smtClean="0">
                <a:solidFill>
                  <a:schemeClr val="accent1">
                    <a:lumMod val="50000"/>
                  </a:schemeClr>
                </a:solidFill>
              </a:rPr>
              <a:t>Hiện </a:t>
            </a:r>
            <a:r>
              <a:rPr lang="vi-VN" sz="2000" i="1" dirty="0">
                <a:solidFill>
                  <a:schemeClr val="accent1">
                    <a:lumMod val="50000"/>
                  </a:schemeClr>
                </a:solidFill>
              </a:rPr>
              <a:t>vật </a:t>
            </a:r>
            <a:r>
              <a:rPr lang="en-US" sz="2000" i="1" dirty="0" smtClean="0">
                <a:solidFill>
                  <a:schemeClr val="accent1">
                    <a:lumMod val="50000"/>
                  </a:schemeClr>
                </a:solidFill>
              </a:rPr>
              <a:t>được </a:t>
            </a:r>
            <a:r>
              <a:rPr lang="vi-VN" sz="2000" i="1" dirty="0" smtClean="0">
                <a:solidFill>
                  <a:schemeClr val="accent1">
                    <a:lumMod val="50000"/>
                  </a:schemeClr>
                </a:solidFill>
              </a:rPr>
              <a:t>tìm </a:t>
            </a:r>
            <a:r>
              <a:rPr lang="vi-VN" sz="2000" i="1" dirty="0">
                <a:solidFill>
                  <a:schemeClr val="accent1">
                    <a:lumMod val="50000"/>
                  </a:schemeClr>
                </a:solidFill>
              </a:rPr>
              <a:t>thấy ở đâu, có điểm gì đáng chú ý?</a:t>
            </a:r>
            <a:endParaRPr lang="en-US" sz="2000" dirty="0">
              <a:solidFill>
                <a:schemeClr val="accent1">
                  <a:lumMod val="50000"/>
                </a:schemeClr>
              </a:solidFill>
            </a:endParaRPr>
          </a:p>
        </p:txBody>
      </p:sp>
      <p:pic>
        <p:nvPicPr>
          <p:cNvPr id="4" name="Picture 3"/>
          <p:cNvPicPr>
            <a:picLocks noChangeAspect="1"/>
          </p:cNvPicPr>
          <p:nvPr/>
        </p:nvPicPr>
        <p:blipFill>
          <a:blip r:embed="rId3"/>
          <a:stretch>
            <a:fillRect/>
          </a:stretch>
        </p:blipFill>
        <p:spPr>
          <a:xfrm>
            <a:off x="65704" y="1360627"/>
            <a:ext cx="2642156" cy="2311518"/>
          </a:xfrm>
          <a:prstGeom prst="rect">
            <a:avLst/>
          </a:prstGeom>
        </p:spPr>
      </p:pic>
      <p:pic>
        <p:nvPicPr>
          <p:cNvPr id="5" name="Picture 4"/>
          <p:cNvPicPr>
            <a:picLocks noChangeAspect="1"/>
          </p:cNvPicPr>
          <p:nvPr/>
        </p:nvPicPr>
        <p:blipFill>
          <a:blip r:embed="rId4"/>
          <a:stretch>
            <a:fillRect/>
          </a:stretch>
        </p:blipFill>
        <p:spPr>
          <a:xfrm>
            <a:off x="6868973" y="2597870"/>
            <a:ext cx="2173295" cy="2430792"/>
          </a:xfrm>
          <a:prstGeom prst="rect">
            <a:avLst/>
          </a:prstGeom>
        </p:spPr>
      </p:pic>
      <p:sp>
        <p:nvSpPr>
          <p:cNvPr id="6" name="Rectangle 5"/>
          <p:cNvSpPr/>
          <p:nvPr/>
        </p:nvSpPr>
        <p:spPr>
          <a:xfrm>
            <a:off x="2538374" y="1714262"/>
            <a:ext cx="4615892" cy="2923877"/>
          </a:xfrm>
          <a:prstGeom prst="rect">
            <a:avLst/>
          </a:prstGeom>
        </p:spPr>
        <p:txBody>
          <a:bodyPr wrap="square">
            <a:spAutoFit/>
          </a:bodyPr>
          <a:lstStyle/>
          <a:p>
            <a:pPr marL="342900" lvl="0" indent="-342900" algn="just">
              <a:lnSpc>
                <a:spcPct val="115000"/>
              </a:lnSpc>
              <a:buSzPts val="1200"/>
              <a:buFont typeface="Wingdings" panose="05000000000000000000" pitchFamily="2" charset="2"/>
              <a:buChar char="§"/>
              <a:tabLst>
                <a:tab pos="451485" algn="l"/>
              </a:tabLst>
            </a:pPr>
            <a:r>
              <a:rPr lang="en-US" sz="2000" b="1" dirty="0">
                <a:solidFill>
                  <a:schemeClr val="bg2">
                    <a:lumMod val="50000"/>
                  </a:schemeClr>
                </a:solidFill>
                <a:latin typeface="+mn-lt"/>
                <a:ea typeface="Times New Roman" panose="02020603050405020304" pitchFamily="18" charset="0"/>
                <a:cs typeface="Times New Roman" panose="02020603050405020304" pitchFamily="18" charset="0"/>
              </a:rPr>
              <a:t>Đ</a:t>
            </a:r>
            <a:r>
              <a:rPr lang="vi-VN" sz="2000" b="1" dirty="0" smtClean="0">
                <a:solidFill>
                  <a:schemeClr val="bg2">
                    <a:lumMod val="50000"/>
                  </a:schemeClr>
                </a:solidFill>
                <a:latin typeface="+mn-lt"/>
                <a:ea typeface="Times New Roman" panose="02020603050405020304" pitchFamily="18" charset="0"/>
                <a:cs typeface="Times New Roman" panose="02020603050405020304" pitchFamily="18" charset="0"/>
              </a:rPr>
              <a:t>ược </a:t>
            </a:r>
            <a:r>
              <a:rPr lang="vi-VN" sz="2000" b="1" dirty="0">
                <a:solidFill>
                  <a:schemeClr val="bg2">
                    <a:lumMod val="50000"/>
                  </a:schemeClr>
                </a:solidFill>
                <a:latin typeface="+mn-lt"/>
                <a:ea typeface="Times New Roman" panose="02020603050405020304" pitchFamily="18" charset="0"/>
                <a:cs typeface="Times New Roman" panose="02020603050405020304" pitchFamily="18" charset="0"/>
              </a:rPr>
              <a:t>khai quật ở di tích Hoàng thành Thăng </a:t>
            </a:r>
            <a:r>
              <a:rPr lang="vi-VN" sz="2000" b="1" dirty="0" smtClean="0">
                <a:solidFill>
                  <a:schemeClr val="bg2">
                    <a:lumMod val="50000"/>
                  </a:schemeClr>
                </a:solidFill>
                <a:latin typeface="+mn-lt"/>
                <a:ea typeface="Times New Roman" panose="02020603050405020304" pitchFamily="18" charset="0"/>
                <a:cs typeface="Times New Roman" panose="02020603050405020304" pitchFamily="18" charset="0"/>
              </a:rPr>
              <a:t>Long</a:t>
            </a:r>
            <a:r>
              <a:rPr lang="en-US" sz="2000" b="1" dirty="0" smtClean="0">
                <a:solidFill>
                  <a:schemeClr val="bg2">
                    <a:lumMod val="50000"/>
                  </a:schemeClr>
                </a:solidFill>
                <a:latin typeface="+mn-lt"/>
                <a:ea typeface="Times New Roman" panose="02020603050405020304" pitchFamily="18" charset="0"/>
                <a:cs typeface="Times New Roman" panose="02020603050405020304" pitchFamily="18" charset="0"/>
              </a:rPr>
              <a:t>.</a:t>
            </a:r>
          </a:p>
          <a:p>
            <a:pPr marL="342900" lvl="0" indent="-342900" algn="just">
              <a:lnSpc>
                <a:spcPct val="115000"/>
              </a:lnSpc>
              <a:buSzPts val="1200"/>
              <a:buFont typeface="Wingdings" panose="05000000000000000000" pitchFamily="2" charset="2"/>
              <a:buChar char="§"/>
              <a:tabLst>
                <a:tab pos="451485" algn="l"/>
              </a:tabLst>
            </a:pPr>
            <a:r>
              <a:rPr lang="en-US" sz="2000" b="1" dirty="0" smtClean="0">
                <a:solidFill>
                  <a:schemeClr val="bg2">
                    <a:lumMod val="50000"/>
                  </a:schemeClr>
                </a:solidFill>
                <a:latin typeface="+mn-lt"/>
                <a:ea typeface="Times New Roman" panose="02020603050405020304" pitchFamily="18" charset="0"/>
                <a:cs typeface="Times New Roman" panose="02020603050405020304" pitchFamily="18" charset="0"/>
              </a:rPr>
              <a:t>Là </a:t>
            </a:r>
            <a:r>
              <a:rPr lang="vi-VN" sz="2000" b="1" dirty="0" smtClean="0">
                <a:solidFill>
                  <a:schemeClr val="bg2">
                    <a:lumMod val="50000"/>
                  </a:schemeClr>
                </a:solidFill>
                <a:latin typeface="+mn-lt"/>
                <a:ea typeface="Times New Roman" panose="02020603050405020304" pitchFamily="18" charset="0"/>
                <a:cs typeface="Times New Roman" panose="02020603050405020304" pitchFamily="18" charset="0"/>
              </a:rPr>
              <a:t>những </a:t>
            </a:r>
            <a:r>
              <a:rPr lang="vi-VN" sz="2000" b="1" dirty="0">
                <a:solidFill>
                  <a:schemeClr val="bg2">
                    <a:lumMod val="50000"/>
                  </a:schemeClr>
                </a:solidFill>
                <a:latin typeface="+mn-lt"/>
                <a:ea typeface="Times New Roman" panose="02020603050405020304" pitchFamily="18" charset="0"/>
                <a:cs typeface="Times New Roman" panose="02020603050405020304" pitchFamily="18" charset="0"/>
              </a:rPr>
              <a:t>tư liệu hiện vật quý giá, </a:t>
            </a:r>
            <a:r>
              <a:rPr lang="vi-VN" sz="2000" b="1" dirty="0" smtClean="0">
                <a:solidFill>
                  <a:schemeClr val="bg2">
                    <a:lumMod val="50000"/>
                  </a:schemeClr>
                </a:solidFill>
                <a:latin typeface="+mn-lt"/>
                <a:ea typeface="Times New Roman" panose="02020603050405020304" pitchFamily="18" charset="0"/>
                <a:cs typeface="Times New Roman" panose="02020603050405020304" pitchFamily="18" charset="0"/>
              </a:rPr>
              <a:t>lminh </a:t>
            </a:r>
            <a:r>
              <a:rPr lang="vi-VN" sz="2000" b="1" dirty="0">
                <a:solidFill>
                  <a:schemeClr val="bg2">
                    <a:lumMod val="50000"/>
                  </a:schemeClr>
                </a:solidFill>
                <a:latin typeface="+mn-lt"/>
                <a:ea typeface="Times New Roman" panose="02020603050405020304" pitchFamily="18" charset="0"/>
                <a:cs typeface="Times New Roman" panose="02020603050405020304" pitchFamily="18" charset="0"/>
              </a:rPr>
              <a:t>chứng sinh động cho bề dày lịch sử - văn hoá của Hoàng thành Thăng Long, chứng tỏ nơi đây đã từng là một kinh đô sầm uất của nước ta.</a:t>
            </a:r>
            <a:endParaRPr lang="en-US" sz="2000" b="1" dirty="0">
              <a:solidFill>
                <a:schemeClr val="bg2">
                  <a:lumMod val="50000"/>
                </a:schemeClr>
              </a:solidFill>
              <a:latin typeface="+mn-lt"/>
              <a:ea typeface="Times New Roman" panose="02020603050405020304" pitchFamily="18" charset="0"/>
              <a:cs typeface="Times New Roman" panose="02020603050405020304" pitchFamily="18" charset="0"/>
            </a:endParaRPr>
          </a:p>
        </p:txBody>
      </p:sp>
      <p:grpSp>
        <p:nvGrpSpPr>
          <p:cNvPr id="10" name="Google Shape;533;p40"/>
          <p:cNvGrpSpPr/>
          <p:nvPr/>
        </p:nvGrpSpPr>
        <p:grpSpPr>
          <a:xfrm>
            <a:off x="3517338" y="373510"/>
            <a:ext cx="411145" cy="379956"/>
            <a:chOff x="1923675" y="1633650"/>
            <a:chExt cx="436002" cy="435975"/>
          </a:xfrm>
        </p:grpSpPr>
        <p:sp>
          <p:nvSpPr>
            <p:cNvPr id="11"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73"/>
                                        </p:tgtEl>
                                        <p:attrNameLst>
                                          <p:attrName>style.visibility</p:attrName>
                                        </p:attrNameLst>
                                      </p:cBhvr>
                                      <p:to>
                                        <p:strVal val="visible"/>
                                      </p:to>
                                    </p:set>
                                    <p:animEffect transition="in" filter="wipe(down)">
                                      <p:cBhvr>
                                        <p:cTn id="7" dur="500"/>
                                        <p:tgtEl>
                                          <p:spTgt spid="67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 calcmode="lin" valueType="num">
                                      <p:cBhvr>
                                        <p:cTn id="28"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6">
                                            <p:txEl>
                                              <p:pRg st="0" end="0"/>
                                            </p:txEl>
                                          </p:spTgt>
                                        </p:tgtEl>
                                      </p:cBhvr>
                                    </p:animEffect>
                                  </p:childTnLst>
                                </p:cTn>
                              </p:par>
                              <p:par>
                                <p:cTn id="31" presetID="53" presetClass="entr" presetSubtype="16" fill="hold" nodeType="with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 calcmode="lin" valueType="num">
                                      <p:cBhvr>
                                        <p:cTn id="33"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34"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3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3"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7</a:t>
            </a:fld>
            <a:endParaRPr lang="en"/>
          </a:p>
        </p:txBody>
      </p:sp>
      <p:sp>
        <p:nvSpPr>
          <p:cNvPr id="3" name="Rectangle 2"/>
          <p:cNvSpPr/>
          <p:nvPr/>
        </p:nvSpPr>
        <p:spPr>
          <a:xfrm>
            <a:off x="1057046" y="602644"/>
            <a:ext cx="5438851" cy="481670"/>
          </a:xfrm>
          <a:prstGeom prst="rect">
            <a:avLst/>
          </a:prstGeom>
        </p:spPr>
        <p:txBody>
          <a:bodyPr wrap="square">
            <a:spAutoFit/>
          </a:bodyPr>
          <a:lstStyle/>
          <a:p>
            <a:pPr lvl="0" algn="just">
              <a:lnSpc>
                <a:spcPct val="115000"/>
              </a:lnSpc>
              <a:buSzPts val="1200"/>
              <a:tabLst>
                <a:tab pos="451485" algn="l"/>
              </a:tabLst>
            </a:pPr>
            <a:r>
              <a:rPr lang="en-US" sz="2200" i="1" dirty="0" smtClean="0">
                <a:solidFill>
                  <a:schemeClr val="bg2">
                    <a:lumMod val="50000"/>
                  </a:schemeClr>
                </a:solidFill>
                <a:ea typeface="Times New Roman" panose="02020603050405020304" pitchFamily="18" charset="0"/>
                <a:cs typeface="Times New Roman" panose="02020603050405020304" pitchFamily="18" charset="0"/>
              </a:rPr>
              <a:t>Em hãy cho biết Tư liệu hiện vật là gì?</a:t>
            </a:r>
            <a:endParaRPr lang="en-US" sz="2200" i="1" dirty="0">
              <a:solidFill>
                <a:schemeClr val="bg2">
                  <a:lumMod val="50000"/>
                </a:schemeClr>
              </a:solidFill>
              <a:ea typeface="Times New Roman" panose="02020603050405020304" pitchFamily="18" charset="0"/>
              <a:cs typeface="Times New Roman" panose="02020603050405020304" pitchFamily="18" charset="0"/>
            </a:endParaRPr>
          </a:p>
        </p:txBody>
      </p:sp>
      <p:grpSp>
        <p:nvGrpSpPr>
          <p:cNvPr id="4" name="Google Shape;533;p40"/>
          <p:cNvGrpSpPr/>
          <p:nvPr/>
        </p:nvGrpSpPr>
        <p:grpSpPr>
          <a:xfrm>
            <a:off x="737562" y="602644"/>
            <a:ext cx="411145" cy="379956"/>
            <a:chOff x="1923675" y="1633650"/>
            <a:chExt cx="436002" cy="435975"/>
          </a:xfrm>
        </p:grpSpPr>
        <p:sp>
          <p:nvSpPr>
            <p:cNvPr id="5"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Rectangle 10"/>
          <p:cNvSpPr/>
          <p:nvPr/>
        </p:nvSpPr>
        <p:spPr>
          <a:xfrm>
            <a:off x="828301" y="1228294"/>
            <a:ext cx="7292470" cy="733534"/>
          </a:xfrm>
          <a:prstGeom prst="rect">
            <a:avLst/>
          </a:prstGeom>
        </p:spPr>
        <p:txBody>
          <a:bodyPr wrap="square">
            <a:spAutoFit/>
          </a:bodyPr>
          <a:lstStyle/>
          <a:p>
            <a:pPr marL="342900" indent="-342900" algn="just">
              <a:lnSpc>
                <a:spcPts val="2500"/>
              </a:lnSpc>
              <a:spcBef>
                <a:spcPts val="200"/>
              </a:spcBef>
              <a:spcAft>
                <a:spcPts val="200"/>
              </a:spcAft>
              <a:buFont typeface="Wingdings" panose="05000000000000000000" pitchFamily="2" charset="2"/>
              <a:buChar char="§"/>
            </a:pPr>
            <a:r>
              <a:rPr lang="en-US" sz="2000" b="1" dirty="0" smtClean="0">
                <a:solidFill>
                  <a:schemeClr val="bg2">
                    <a:lumMod val="50000"/>
                  </a:schemeClr>
                </a:solidFill>
                <a:latin typeface="+mn-lt"/>
                <a:ea typeface="Courier New" panose="02070309020205020404" pitchFamily="49" charset="0"/>
              </a:rPr>
              <a:t>Tư liệu hiện </a:t>
            </a:r>
            <a:r>
              <a:rPr lang="vi-VN" sz="2000" b="1" dirty="0" smtClean="0">
                <a:solidFill>
                  <a:schemeClr val="bg2">
                    <a:lumMod val="50000"/>
                  </a:schemeClr>
                </a:solidFill>
                <a:latin typeface="+mn-lt"/>
                <a:ea typeface="Courier New" panose="02070309020205020404" pitchFamily="49" charset="0"/>
              </a:rPr>
              <a:t>vật </a:t>
            </a:r>
            <a:r>
              <a:rPr lang="vi-VN" sz="2000" b="1" dirty="0">
                <a:solidFill>
                  <a:schemeClr val="bg2">
                    <a:lumMod val="50000"/>
                  </a:schemeClr>
                </a:solidFill>
                <a:latin typeface="+mn-lt"/>
                <a:ea typeface="Courier New" panose="02070309020205020404" pitchFamily="49" charset="0"/>
              </a:rPr>
              <a:t>là những di tích hoặc đồ vật của người xưa còn lưu giữ lại trong lòng đất hay trên mặt đất. </a:t>
            </a:r>
            <a:endParaRPr lang="en-US" sz="2000" b="1" dirty="0">
              <a:solidFill>
                <a:schemeClr val="bg2">
                  <a:lumMod val="50000"/>
                </a:schemeClr>
              </a:solidFill>
              <a:latin typeface="+mn-lt"/>
            </a:endParaRPr>
          </a:p>
        </p:txBody>
      </p:sp>
      <p:sp>
        <p:nvSpPr>
          <p:cNvPr id="12" name="Rectangle 11"/>
          <p:cNvSpPr/>
          <p:nvPr/>
        </p:nvSpPr>
        <p:spPr>
          <a:xfrm>
            <a:off x="812733" y="1961828"/>
            <a:ext cx="7292470" cy="2067233"/>
          </a:xfrm>
          <a:prstGeom prst="rect">
            <a:avLst/>
          </a:prstGeom>
        </p:spPr>
        <p:txBody>
          <a:bodyPr wrap="square">
            <a:spAutoFit/>
          </a:bodyPr>
          <a:lstStyle/>
          <a:p>
            <a:pPr marL="457200" indent="-457200" algn="just">
              <a:lnSpc>
                <a:spcPts val="2500"/>
              </a:lnSpc>
              <a:spcBef>
                <a:spcPts val="200"/>
              </a:spcBef>
              <a:spcAft>
                <a:spcPts val="200"/>
              </a:spcAft>
              <a:buFont typeface="Arial" panose="020B0604020202020204" pitchFamily="34" charset="0"/>
              <a:buChar char="•"/>
            </a:pPr>
            <a:r>
              <a:rPr lang="nl-NL" sz="2000" b="1" dirty="0">
                <a:solidFill>
                  <a:schemeClr val="tx1">
                    <a:lumMod val="50000"/>
                  </a:schemeClr>
                </a:solidFill>
              </a:rPr>
              <a:t>Di tích: </a:t>
            </a:r>
            <a:r>
              <a:rPr lang="nl-NL" sz="2000" dirty="0">
                <a:solidFill>
                  <a:schemeClr val="tx1">
                    <a:lumMod val="50000"/>
                  </a:schemeClr>
                </a:solidFill>
              </a:rPr>
              <a:t>các di chỉ khảo cổ học, mộ táng, các hiện vật khảo cổ, đình, chùa, khu lưu niệm,... </a:t>
            </a:r>
          </a:p>
          <a:p>
            <a:pPr marL="457200" indent="-457200" algn="just">
              <a:lnSpc>
                <a:spcPts val="2500"/>
              </a:lnSpc>
              <a:spcBef>
                <a:spcPts val="200"/>
              </a:spcBef>
              <a:spcAft>
                <a:spcPts val="200"/>
              </a:spcAft>
              <a:buFont typeface="Arial" panose="020B0604020202020204" pitchFamily="34" charset="0"/>
              <a:buChar char="•"/>
            </a:pPr>
            <a:r>
              <a:rPr lang="nl-NL" sz="2000" b="1" dirty="0">
                <a:solidFill>
                  <a:schemeClr val="tx1">
                    <a:lumMod val="50000"/>
                  </a:schemeClr>
                </a:solidFill>
              </a:rPr>
              <a:t>Đồ vật: </a:t>
            </a:r>
            <a:r>
              <a:rPr lang="nl-NL" sz="2000" dirty="0">
                <a:solidFill>
                  <a:schemeClr val="tx1">
                    <a:lumMod val="50000"/>
                  </a:schemeClr>
                </a:solidFill>
              </a:rPr>
              <a:t>các công cụ lao động, vũ khí tìm thấy trong các di chỉ khảo cổ, có thể là các vật dụng cổ trong gia đình như cái liềm, cái cuốc,... đồ thờ cúng trong đình chùa như tượng, lư hương,... </a:t>
            </a:r>
          </a:p>
        </p:txBody>
      </p:sp>
      <p:sp>
        <p:nvSpPr>
          <p:cNvPr id="14" name="Rectangle 13"/>
          <p:cNvSpPr/>
          <p:nvPr/>
        </p:nvSpPr>
        <p:spPr>
          <a:xfrm>
            <a:off x="901227" y="4137692"/>
            <a:ext cx="7203975" cy="707886"/>
          </a:xfrm>
          <a:prstGeom prst="rect">
            <a:avLst/>
          </a:prstGeom>
        </p:spPr>
        <p:txBody>
          <a:bodyPr wrap="square">
            <a:spAutoFit/>
          </a:bodyPr>
          <a:lstStyle/>
          <a:p>
            <a:pPr marL="342900" indent="-342900" algn="just">
              <a:buFont typeface="Wingdings" panose="05000000000000000000" pitchFamily="2" charset="2"/>
              <a:buChar char="§"/>
            </a:pPr>
            <a:r>
              <a:rPr lang="en-US" sz="2000" b="1" dirty="0" smtClean="0">
                <a:solidFill>
                  <a:schemeClr val="bg2">
                    <a:lumMod val="50000"/>
                  </a:schemeClr>
                </a:solidFill>
                <a:latin typeface="+mn-lt"/>
                <a:ea typeface="Courier New" panose="02070309020205020404" pitchFamily="49" charset="0"/>
              </a:rPr>
              <a:t>P</a:t>
            </a:r>
            <a:r>
              <a:rPr lang="vi-VN" sz="2000" b="1" dirty="0" smtClean="0">
                <a:solidFill>
                  <a:schemeClr val="bg2">
                    <a:lumMod val="50000"/>
                  </a:schemeClr>
                </a:solidFill>
                <a:latin typeface="+mn-lt"/>
                <a:ea typeface="Courier New" panose="02070309020205020404" pitchFamily="49" charset="0"/>
              </a:rPr>
              <a:t>hản </a:t>
            </a:r>
            <a:r>
              <a:rPr lang="vi-VN" sz="2000" b="1" dirty="0">
                <a:solidFill>
                  <a:schemeClr val="bg2">
                    <a:lumMod val="50000"/>
                  </a:schemeClr>
                </a:solidFill>
                <a:latin typeface="+mn-lt"/>
                <a:ea typeface="Courier New" panose="02070309020205020404" pitchFamily="49" charset="0"/>
              </a:rPr>
              <a:t>ánh trình độ sản xuất và đời sống của con người </a:t>
            </a:r>
            <a:r>
              <a:rPr lang="vi-VN" sz="2000" b="1" dirty="0" smtClean="0">
                <a:solidFill>
                  <a:schemeClr val="bg2">
                    <a:lumMod val="50000"/>
                  </a:schemeClr>
                </a:solidFill>
                <a:latin typeface="+mn-lt"/>
                <a:ea typeface="Courier New" panose="02070309020205020404" pitchFamily="49" charset="0"/>
              </a:rPr>
              <a:t>đương thời khá </a:t>
            </a:r>
            <a:r>
              <a:rPr lang="vi-VN" sz="2000" b="1" dirty="0">
                <a:solidFill>
                  <a:schemeClr val="bg2">
                    <a:lumMod val="50000"/>
                  </a:schemeClr>
                </a:solidFill>
                <a:latin typeface="+mn-lt"/>
                <a:ea typeface="Courier New" panose="02070309020205020404" pitchFamily="49" charset="0"/>
              </a:rPr>
              <a:t>trung </a:t>
            </a:r>
            <a:r>
              <a:rPr lang="vi-VN" sz="2000" b="1" dirty="0" smtClean="0">
                <a:solidFill>
                  <a:schemeClr val="bg2">
                    <a:lumMod val="50000"/>
                  </a:schemeClr>
                </a:solidFill>
                <a:latin typeface="+mn-lt"/>
                <a:ea typeface="Courier New" panose="02070309020205020404" pitchFamily="49" charset="0"/>
              </a:rPr>
              <a:t>thực</a:t>
            </a:r>
            <a:r>
              <a:rPr lang="en-US" sz="2000" b="1" dirty="0" smtClean="0">
                <a:solidFill>
                  <a:schemeClr val="bg2">
                    <a:lumMod val="50000"/>
                  </a:schemeClr>
                </a:solidFill>
                <a:latin typeface="+mn-lt"/>
                <a:ea typeface="Courier New" panose="02070309020205020404" pitchFamily="49" charset="0"/>
              </a:rPr>
              <a:t>.</a:t>
            </a:r>
            <a:endParaRPr lang="en-US" sz="2000" b="1" dirty="0">
              <a:solidFill>
                <a:schemeClr val="bg2">
                  <a:lumMod val="50000"/>
                </a:schemeClr>
              </a:solidFill>
              <a:latin typeface="+mn-lt"/>
            </a:endParaRPr>
          </a:p>
        </p:txBody>
      </p:sp>
    </p:spTree>
    <p:extLst>
      <p:ext uri="{BB962C8B-B14F-4D97-AF65-F5344CB8AC3E}">
        <p14:creationId xmlns:p14="http://schemas.microsoft.com/office/powerpoint/2010/main" val="246078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barn(inVertical)">
                                      <p:cBhvr>
                                        <p:cTn id="15" dur="500"/>
                                        <p:tgtEl>
                                          <p:spTgt spid="1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fade">
                                      <p:cBhvr>
                                        <p:cTn id="20" dur="1000"/>
                                        <p:tgtEl>
                                          <p:spTgt spid="12">
                                            <p:txEl>
                                              <p:pRg st="0" end="0"/>
                                            </p:txEl>
                                          </p:spTgt>
                                        </p:tgtEl>
                                      </p:cBhvr>
                                    </p:animEffect>
                                    <p:anim calcmode="lin" valueType="num">
                                      <p:cBhvr>
                                        <p:cTn id="21"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fade">
                                      <p:cBhvr>
                                        <p:cTn id="27" dur="1000"/>
                                        <p:tgtEl>
                                          <p:spTgt spid="12">
                                            <p:txEl>
                                              <p:pRg st="1" end="1"/>
                                            </p:txEl>
                                          </p:spTgt>
                                        </p:tgtEl>
                                      </p:cBhvr>
                                    </p:animEffect>
                                    <p:anim calcmode="lin" valueType="num">
                                      <p:cBhvr>
                                        <p:cTn id="28"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wipe(down)">
                                      <p:cBhvr>
                                        <p:cTn id="3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2" name="Google Shape;682;p19"/>
          <p:cNvSpPr/>
          <p:nvPr/>
        </p:nvSpPr>
        <p:spPr>
          <a:xfrm>
            <a:off x="7479555" y="903786"/>
            <a:ext cx="900240" cy="907039"/>
          </a:xfrm>
          <a:custGeom>
            <a:avLst/>
            <a:gdLst/>
            <a:ahLst/>
            <a:cxnLst/>
            <a:rect l="l" t="t" r="r" b="b"/>
            <a:pathLst>
              <a:path w="19200" h="19345" extrusionOk="0">
                <a:moveTo>
                  <a:pt x="15987" y="3382"/>
                </a:moveTo>
                <a:lnTo>
                  <a:pt x="16133" y="3528"/>
                </a:lnTo>
                <a:lnTo>
                  <a:pt x="15914" y="3577"/>
                </a:lnTo>
                <a:lnTo>
                  <a:pt x="15720" y="3601"/>
                </a:lnTo>
                <a:lnTo>
                  <a:pt x="15306" y="3626"/>
                </a:lnTo>
                <a:lnTo>
                  <a:pt x="15379" y="3601"/>
                </a:lnTo>
                <a:lnTo>
                  <a:pt x="15695" y="3504"/>
                </a:lnTo>
                <a:lnTo>
                  <a:pt x="15987" y="3382"/>
                </a:lnTo>
                <a:close/>
                <a:moveTo>
                  <a:pt x="10707" y="2628"/>
                </a:moveTo>
                <a:lnTo>
                  <a:pt x="10804" y="2652"/>
                </a:lnTo>
                <a:lnTo>
                  <a:pt x="10877" y="2677"/>
                </a:lnTo>
                <a:lnTo>
                  <a:pt x="10902" y="2701"/>
                </a:lnTo>
                <a:lnTo>
                  <a:pt x="10926" y="2750"/>
                </a:lnTo>
                <a:lnTo>
                  <a:pt x="10950" y="2798"/>
                </a:lnTo>
                <a:lnTo>
                  <a:pt x="10926" y="2847"/>
                </a:lnTo>
                <a:lnTo>
                  <a:pt x="10877" y="2969"/>
                </a:lnTo>
                <a:lnTo>
                  <a:pt x="10804" y="3090"/>
                </a:lnTo>
                <a:lnTo>
                  <a:pt x="10707" y="3188"/>
                </a:lnTo>
                <a:lnTo>
                  <a:pt x="10537" y="3358"/>
                </a:lnTo>
                <a:lnTo>
                  <a:pt x="10172" y="3650"/>
                </a:lnTo>
                <a:lnTo>
                  <a:pt x="9758" y="3893"/>
                </a:lnTo>
                <a:lnTo>
                  <a:pt x="9320" y="4112"/>
                </a:lnTo>
                <a:lnTo>
                  <a:pt x="8882" y="4258"/>
                </a:lnTo>
                <a:lnTo>
                  <a:pt x="8785" y="4283"/>
                </a:lnTo>
                <a:lnTo>
                  <a:pt x="8736" y="4258"/>
                </a:lnTo>
                <a:lnTo>
                  <a:pt x="8688" y="4210"/>
                </a:lnTo>
                <a:lnTo>
                  <a:pt x="8688" y="4161"/>
                </a:lnTo>
                <a:lnTo>
                  <a:pt x="8688" y="4015"/>
                </a:lnTo>
                <a:lnTo>
                  <a:pt x="8712" y="3869"/>
                </a:lnTo>
                <a:lnTo>
                  <a:pt x="8712" y="3577"/>
                </a:lnTo>
                <a:lnTo>
                  <a:pt x="8688" y="3285"/>
                </a:lnTo>
                <a:lnTo>
                  <a:pt x="8663" y="3236"/>
                </a:lnTo>
                <a:lnTo>
                  <a:pt x="8615" y="3212"/>
                </a:lnTo>
                <a:lnTo>
                  <a:pt x="8517" y="3163"/>
                </a:lnTo>
                <a:lnTo>
                  <a:pt x="8396" y="3139"/>
                </a:lnTo>
                <a:lnTo>
                  <a:pt x="8250" y="3090"/>
                </a:lnTo>
                <a:lnTo>
                  <a:pt x="8128" y="3017"/>
                </a:lnTo>
                <a:lnTo>
                  <a:pt x="8079" y="2944"/>
                </a:lnTo>
                <a:lnTo>
                  <a:pt x="8031" y="2896"/>
                </a:lnTo>
                <a:lnTo>
                  <a:pt x="8590" y="2774"/>
                </a:lnTo>
                <a:lnTo>
                  <a:pt x="8858" y="2725"/>
                </a:lnTo>
                <a:lnTo>
                  <a:pt x="9150" y="2677"/>
                </a:lnTo>
                <a:lnTo>
                  <a:pt x="9369" y="2652"/>
                </a:lnTo>
                <a:lnTo>
                  <a:pt x="10002" y="2652"/>
                </a:lnTo>
                <a:lnTo>
                  <a:pt x="10367" y="2628"/>
                </a:lnTo>
                <a:close/>
                <a:moveTo>
                  <a:pt x="10440" y="2360"/>
                </a:moveTo>
                <a:lnTo>
                  <a:pt x="10172" y="2385"/>
                </a:lnTo>
                <a:lnTo>
                  <a:pt x="9223" y="2385"/>
                </a:lnTo>
                <a:lnTo>
                  <a:pt x="8809" y="2433"/>
                </a:lnTo>
                <a:lnTo>
                  <a:pt x="8420" y="2482"/>
                </a:lnTo>
                <a:lnTo>
                  <a:pt x="8006" y="2579"/>
                </a:lnTo>
                <a:lnTo>
                  <a:pt x="7982" y="2579"/>
                </a:lnTo>
                <a:lnTo>
                  <a:pt x="7885" y="2604"/>
                </a:lnTo>
                <a:lnTo>
                  <a:pt x="7812" y="2652"/>
                </a:lnTo>
                <a:lnTo>
                  <a:pt x="7763" y="2701"/>
                </a:lnTo>
                <a:lnTo>
                  <a:pt x="7739" y="2774"/>
                </a:lnTo>
                <a:lnTo>
                  <a:pt x="7714" y="2847"/>
                </a:lnTo>
                <a:lnTo>
                  <a:pt x="7739" y="2944"/>
                </a:lnTo>
                <a:lnTo>
                  <a:pt x="7763" y="3017"/>
                </a:lnTo>
                <a:lnTo>
                  <a:pt x="7812" y="3115"/>
                </a:lnTo>
                <a:lnTo>
                  <a:pt x="7860" y="3188"/>
                </a:lnTo>
                <a:lnTo>
                  <a:pt x="8006" y="3334"/>
                </a:lnTo>
                <a:lnTo>
                  <a:pt x="8177" y="3431"/>
                </a:lnTo>
                <a:lnTo>
                  <a:pt x="8347" y="3480"/>
                </a:lnTo>
                <a:lnTo>
                  <a:pt x="8347" y="3845"/>
                </a:lnTo>
                <a:lnTo>
                  <a:pt x="8323" y="4015"/>
                </a:lnTo>
                <a:lnTo>
                  <a:pt x="8347" y="4210"/>
                </a:lnTo>
                <a:lnTo>
                  <a:pt x="8371" y="4356"/>
                </a:lnTo>
                <a:lnTo>
                  <a:pt x="8396" y="4429"/>
                </a:lnTo>
                <a:lnTo>
                  <a:pt x="8444" y="4502"/>
                </a:lnTo>
                <a:lnTo>
                  <a:pt x="8493" y="4550"/>
                </a:lnTo>
                <a:lnTo>
                  <a:pt x="8566" y="4575"/>
                </a:lnTo>
                <a:lnTo>
                  <a:pt x="8639" y="4599"/>
                </a:lnTo>
                <a:lnTo>
                  <a:pt x="8736" y="4623"/>
                </a:lnTo>
                <a:lnTo>
                  <a:pt x="8882" y="4623"/>
                </a:lnTo>
                <a:lnTo>
                  <a:pt x="9004" y="4599"/>
                </a:lnTo>
                <a:lnTo>
                  <a:pt x="9272" y="4502"/>
                </a:lnTo>
                <a:lnTo>
                  <a:pt x="9515" y="4380"/>
                </a:lnTo>
                <a:lnTo>
                  <a:pt x="9758" y="4234"/>
                </a:lnTo>
                <a:lnTo>
                  <a:pt x="10075" y="4064"/>
                </a:lnTo>
                <a:lnTo>
                  <a:pt x="10367" y="3869"/>
                </a:lnTo>
                <a:lnTo>
                  <a:pt x="10659" y="3650"/>
                </a:lnTo>
                <a:lnTo>
                  <a:pt x="10950" y="3431"/>
                </a:lnTo>
                <a:lnTo>
                  <a:pt x="11072" y="3261"/>
                </a:lnTo>
                <a:lnTo>
                  <a:pt x="11169" y="3090"/>
                </a:lnTo>
                <a:lnTo>
                  <a:pt x="11242" y="2920"/>
                </a:lnTo>
                <a:lnTo>
                  <a:pt x="11242" y="2774"/>
                </a:lnTo>
                <a:lnTo>
                  <a:pt x="11194" y="2628"/>
                </a:lnTo>
                <a:lnTo>
                  <a:pt x="11145" y="2579"/>
                </a:lnTo>
                <a:lnTo>
                  <a:pt x="11096" y="2506"/>
                </a:lnTo>
                <a:lnTo>
                  <a:pt x="10926" y="2433"/>
                </a:lnTo>
                <a:lnTo>
                  <a:pt x="10707" y="2385"/>
                </a:lnTo>
                <a:lnTo>
                  <a:pt x="10440" y="2360"/>
                </a:lnTo>
                <a:close/>
                <a:moveTo>
                  <a:pt x="11486" y="5037"/>
                </a:moveTo>
                <a:lnTo>
                  <a:pt x="11510" y="5061"/>
                </a:lnTo>
                <a:lnTo>
                  <a:pt x="11607" y="5134"/>
                </a:lnTo>
                <a:lnTo>
                  <a:pt x="11656" y="5232"/>
                </a:lnTo>
                <a:lnTo>
                  <a:pt x="11656" y="5329"/>
                </a:lnTo>
                <a:lnTo>
                  <a:pt x="11607" y="5426"/>
                </a:lnTo>
                <a:lnTo>
                  <a:pt x="11559" y="5499"/>
                </a:lnTo>
                <a:lnTo>
                  <a:pt x="11486" y="5548"/>
                </a:lnTo>
                <a:lnTo>
                  <a:pt x="11413" y="5572"/>
                </a:lnTo>
                <a:lnTo>
                  <a:pt x="11340" y="5572"/>
                </a:lnTo>
                <a:lnTo>
                  <a:pt x="11413" y="5280"/>
                </a:lnTo>
                <a:lnTo>
                  <a:pt x="11437" y="5159"/>
                </a:lnTo>
                <a:lnTo>
                  <a:pt x="11486" y="5037"/>
                </a:lnTo>
                <a:close/>
                <a:moveTo>
                  <a:pt x="11486" y="4672"/>
                </a:moveTo>
                <a:lnTo>
                  <a:pt x="11364" y="4721"/>
                </a:lnTo>
                <a:lnTo>
                  <a:pt x="11242" y="4818"/>
                </a:lnTo>
                <a:lnTo>
                  <a:pt x="11145" y="4940"/>
                </a:lnTo>
                <a:lnTo>
                  <a:pt x="11096" y="5086"/>
                </a:lnTo>
                <a:lnTo>
                  <a:pt x="11048" y="5256"/>
                </a:lnTo>
                <a:lnTo>
                  <a:pt x="11023" y="5426"/>
                </a:lnTo>
                <a:lnTo>
                  <a:pt x="10975" y="5499"/>
                </a:lnTo>
                <a:lnTo>
                  <a:pt x="10926" y="5572"/>
                </a:lnTo>
                <a:lnTo>
                  <a:pt x="10902" y="5645"/>
                </a:lnTo>
                <a:lnTo>
                  <a:pt x="10877" y="5742"/>
                </a:lnTo>
                <a:lnTo>
                  <a:pt x="10902" y="5815"/>
                </a:lnTo>
                <a:lnTo>
                  <a:pt x="10975" y="5864"/>
                </a:lnTo>
                <a:lnTo>
                  <a:pt x="11121" y="5937"/>
                </a:lnTo>
                <a:lnTo>
                  <a:pt x="11242" y="5961"/>
                </a:lnTo>
                <a:lnTo>
                  <a:pt x="11388" y="5961"/>
                </a:lnTo>
                <a:lnTo>
                  <a:pt x="11510" y="5937"/>
                </a:lnTo>
                <a:lnTo>
                  <a:pt x="11632" y="5913"/>
                </a:lnTo>
                <a:lnTo>
                  <a:pt x="11753" y="5840"/>
                </a:lnTo>
                <a:lnTo>
                  <a:pt x="11875" y="5742"/>
                </a:lnTo>
                <a:lnTo>
                  <a:pt x="11948" y="5621"/>
                </a:lnTo>
                <a:lnTo>
                  <a:pt x="12021" y="5499"/>
                </a:lnTo>
                <a:lnTo>
                  <a:pt x="12070" y="5378"/>
                </a:lnTo>
                <a:lnTo>
                  <a:pt x="12070" y="5256"/>
                </a:lnTo>
                <a:lnTo>
                  <a:pt x="12045" y="5110"/>
                </a:lnTo>
                <a:lnTo>
                  <a:pt x="11997" y="5013"/>
                </a:lnTo>
                <a:lnTo>
                  <a:pt x="11924" y="4891"/>
                </a:lnTo>
                <a:lnTo>
                  <a:pt x="11851" y="4794"/>
                </a:lnTo>
                <a:lnTo>
                  <a:pt x="11729" y="4721"/>
                </a:lnTo>
                <a:lnTo>
                  <a:pt x="11656" y="4696"/>
                </a:lnTo>
                <a:lnTo>
                  <a:pt x="11607" y="4696"/>
                </a:lnTo>
                <a:lnTo>
                  <a:pt x="11559" y="4672"/>
                </a:lnTo>
                <a:close/>
                <a:moveTo>
                  <a:pt x="14479" y="3991"/>
                </a:moveTo>
                <a:lnTo>
                  <a:pt x="15063" y="4064"/>
                </a:lnTo>
                <a:lnTo>
                  <a:pt x="15574" y="4064"/>
                </a:lnTo>
                <a:lnTo>
                  <a:pt x="15184" y="4234"/>
                </a:lnTo>
                <a:lnTo>
                  <a:pt x="14260" y="4599"/>
                </a:lnTo>
                <a:lnTo>
                  <a:pt x="13797" y="4818"/>
                </a:lnTo>
                <a:lnTo>
                  <a:pt x="13578" y="4940"/>
                </a:lnTo>
                <a:lnTo>
                  <a:pt x="13384" y="5061"/>
                </a:lnTo>
                <a:lnTo>
                  <a:pt x="13359" y="5086"/>
                </a:lnTo>
                <a:lnTo>
                  <a:pt x="13359" y="5134"/>
                </a:lnTo>
                <a:lnTo>
                  <a:pt x="13384" y="5159"/>
                </a:lnTo>
                <a:lnTo>
                  <a:pt x="13627" y="5159"/>
                </a:lnTo>
                <a:lnTo>
                  <a:pt x="13870" y="5110"/>
                </a:lnTo>
                <a:lnTo>
                  <a:pt x="14089" y="5061"/>
                </a:lnTo>
                <a:lnTo>
                  <a:pt x="14308" y="4988"/>
                </a:lnTo>
                <a:lnTo>
                  <a:pt x="14746" y="4818"/>
                </a:lnTo>
                <a:lnTo>
                  <a:pt x="15184" y="4648"/>
                </a:lnTo>
                <a:lnTo>
                  <a:pt x="16109" y="4283"/>
                </a:lnTo>
                <a:lnTo>
                  <a:pt x="16377" y="4185"/>
                </a:lnTo>
                <a:lnTo>
                  <a:pt x="16644" y="4088"/>
                </a:lnTo>
                <a:lnTo>
                  <a:pt x="17034" y="4623"/>
                </a:lnTo>
                <a:lnTo>
                  <a:pt x="16790" y="4696"/>
                </a:lnTo>
                <a:lnTo>
                  <a:pt x="16255" y="4842"/>
                </a:lnTo>
                <a:lnTo>
                  <a:pt x="15720" y="4964"/>
                </a:lnTo>
                <a:lnTo>
                  <a:pt x="15282" y="5061"/>
                </a:lnTo>
                <a:lnTo>
                  <a:pt x="15014" y="5110"/>
                </a:lnTo>
                <a:lnTo>
                  <a:pt x="14771" y="5207"/>
                </a:lnTo>
                <a:lnTo>
                  <a:pt x="14552" y="5305"/>
                </a:lnTo>
                <a:lnTo>
                  <a:pt x="14333" y="5426"/>
                </a:lnTo>
                <a:lnTo>
                  <a:pt x="14162" y="5572"/>
                </a:lnTo>
                <a:lnTo>
                  <a:pt x="14114" y="5669"/>
                </a:lnTo>
                <a:lnTo>
                  <a:pt x="14041" y="5767"/>
                </a:lnTo>
                <a:lnTo>
                  <a:pt x="14065" y="5815"/>
                </a:lnTo>
                <a:lnTo>
                  <a:pt x="14065" y="5840"/>
                </a:lnTo>
                <a:lnTo>
                  <a:pt x="14114" y="5840"/>
                </a:lnTo>
                <a:lnTo>
                  <a:pt x="14552" y="5694"/>
                </a:lnTo>
                <a:lnTo>
                  <a:pt x="15014" y="5572"/>
                </a:lnTo>
                <a:lnTo>
                  <a:pt x="15476" y="5426"/>
                </a:lnTo>
                <a:lnTo>
                  <a:pt x="15939" y="5329"/>
                </a:lnTo>
                <a:lnTo>
                  <a:pt x="16596" y="5232"/>
                </a:lnTo>
                <a:lnTo>
                  <a:pt x="16985" y="5134"/>
                </a:lnTo>
                <a:lnTo>
                  <a:pt x="17155" y="5086"/>
                </a:lnTo>
                <a:lnTo>
                  <a:pt x="17301" y="5013"/>
                </a:lnTo>
                <a:lnTo>
                  <a:pt x="17569" y="5451"/>
                </a:lnTo>
                <a:lnTo>
                  <a:pt x="14284" y="6740"/>
                </a:lnTo>
                <a:lnTo>
                  <a:pt x="14162" y="6667"/>
                </a:lnTo>
                <a:lnTo>
                  <a:pt x="13992" y="6594"/>
                </a:lnTo>
                <a:lnTo>
                  <a:pt x="13700" y="6399"/>
                </a:lnTo>
                <a:lnTo>
                  <a:pt x="13530" y="6302"/>
                </a:lnTo>
                <a:lnTo>
                  <a:pt x="13384" y="6253"/>
                </a:lnTo>
                <a:lnTo>
                  <a:pt x="13213" y="6253"/>
                </a:lnTo>
                <a:lnTo>
                  <a:pt x="13043" y="6278"/>
                </a:lnTo>
                <a:lnTo>
                  <a:pt x="12921" y="6351"/>
                </a:lnTo>
                <a:lnTo>
                  <a:pt x="12800" y="6424"/>
                </a:lnTo>
                <a:lnTo>
                  <a:pt x="12581" y="6594"/>
                </a:lnTo>
                <a:lnTo>
                  <a:pt x="12386" y="6789"/>
                </a:lnTo>
                <a:lnTo>
                  <a:pt x="12167" y="6983"/>
                </a:lnTo>
                <a:lnTo>
                  <a:pt x="11972" y="7081"/>
                </a:lnTo>
                <a:lnTo>
                  <a:pt x="11875" y="7129"/>
                </a:lnTo>
                <a:lnTo>
                  <a:pt x="11778" y="7154"/>
                </a:lnTo>
                <a:lnTo>
                  <a:pt x="11680" y="7154"/>
                </a:lnTo>
                <a:lnTo>
                  <a:pt x="11583" y="7129"/>
                </a:lnTo>
                <a:lnTo>
                  <a:pt x="11486" y="7105"/>
                </a:lnTo>
                <a:lnTo>
                  <a:pt x="11364" y="7056"/>
                </a:lnTo>
                <a:lnTo>
                  <a:pt x="11291" y="7008"/>
                </a:lnTo>
                <a:lnTo>
                  <a:pt x="11291" y="6935"/>
                </a:lnTo>
                <a:lnTo>
                  <a:pt x="11291" y="6886"/>
                </a:lnTo>
                <a:lnTo>
                  <a:pt x="11340" y="6837"/>
                </a:lnTo>
                <a:lnTo>
                  <a:pt x="11461" y="6740"/>
                </a:lnTo>
                <a:lnTo>
                  <a:pt x="11583" y="6691"/>
                </a:lnTo>
                <a:lnTo>
                  <a:pt x="11753" y="6618"/>
                </a:lnTo>
                <a:lnTo>
                  <a:pt x="11899" y="6545"/>
                </a:lnTo>
                <a:lnTo>
                  <a:pt x="12240" y="6424"/>
                </a:lnTo>
                <a:lnTo>
                  <a:pt x="12313" y="6375"/>
                </a:lnTo>
                <a:lnTo>
                  <a:pt x="12362" y="6326"/>
                </a:lnTo>
                <a:lnTo>
                  <a:pt x="12362" y="6278"/>
                </a:lnTo>
                <a:lnTo>
                  <a:pt x="12362" y="6205"/>
                </a:lnTo>
                <a:lnTo>
                  <a:pt x="12337" y="6059"/>
                </a:lnTo>
                <a:lnTo>
                  <a:pt x="12337" y="6010"/>
                </a:lnTo>
                <a:lnTo>
                  <a:pt x="12362" y="5937"/>
                </a:lnTo>
                <a:lnTo>
                  <a:pt x="12435" y="5840"/>
                </a:lnTo>
                <a:lnTo>
                  <a:pt x="12508" y="5742"/>
                </a:lnTo>
                <a:lnTo>
                  <a:pt x="12702" y="5597"/>
                </a:lnTo>
                <a:lnTo>
                  <a:pt x="12897" y="5426"/>
                </a:lnTo>
                <a:lnTo>
                  <a:pt x="12970" y="5329"/>
                </a:lnTo>
                <a:lnTo>
                  <a:pt x="13043" y="5207"/>
                </a:lnTo>
                <a:lnTo>
                  <a:pt x="13043" y="5134"/>
                </a:lnTo>
                <a:lnTo>
                  <a:pt x="13067" y="5061"/>
                </a:lnTo>
                <a:lnTo>
                  <a:pt x="13043" y="4915"/>
                </a:lnTo>
                <a:lnTo>
                  <a:pt x="13019" y="4769"/>
                </a:lnTo>
                <a:lnTo>
                  <a:pt x="13043" y="4623"/>
                </a:lnTo>
                <a:lnTo>
                  <a:pt x="13067" y="4526"/>
                </a:lnTo>
                <a:lnTo>
                  <a:pt x="13140" y="4429"/>
                </a:lnTo>
                <a:lnTo>
                  <a:pt x="13457" y="4380"/>
                </a:lnTo>
                <a:lnTo>
                  <a:pt x="13773" y="4283"/>
                </a:lnTo>
                <a:lnTo>
                  <a:pt x="14089" y="4161"/>
                </a:lnTo>
                <a:lnTo>
                  <a:pt x="14406" y="4039"/>
                </a:lnTo>
                <a:lnTo>
                  <a:pt x="14479" y="3991"/>
                </a:lnTo>
                <a:close/>
                <a:moveTo>
                  <a:pt x="17739" y="5767"/>
                </a:moveTo>
                <a:lnTo>
                  <a:pt x="18007" y="6326"/>
                </a:lnTo>
                <a:lnTo>
                  <a:pt x="17739" y="6399"/>
                </a:lnTo>
                <a:lnTo>
                  <a:pt x="17496" y="6497"/>
                </a:lnTo>
                <a:lnTo>
                  <a:pt x="17034" y="6691"/>
                </a:lnTo>
                <a:lnTo>
                  <a:pt x="16255" y="6983"/>
                </a:lnTo>
                <a:lnTo>
                  <a:pt x="15452" y="7251"/>
                </a:lnTo>
                <a:lnTo>
                  <a:pt x="15330" y="7154"/>
                </a:lnTo>
                <a:lnTo>
                  <a:pt x="15160" y="7056"/>
                </a:lnTo>
                <a:lnTo>
                  <a:pt x="14941" y="6959"/>
                </a:lnTo>
                <a:lnTo>
                  <a:pt x="14698" y="6862"/>
                </a:lnTo>
                <a:lnTo>
                  <a:pt x="15063" y="6789"/>
                </a:lnTo>
                <a:lnTo>
                  <a:pt x="15428" y="6691"/>
                </a:lnTo>
                <a:lnTo>
                  <a:pt x="16133" y="6448"/>
                </a:lnTo>
                <a:lnTo>
                  <a:pt x="16596" y="6253"/>
                </a:lnTo>
                <a:lnTo>
                  <a:pt x="17082" y="6059"/>
                </a:lnTo>
                <a:lnTo>
                  <a:pt x="17545" y="5864"/>
                </a:lnTo>
                <a:lnTo>
                  <a:pt x="17739" y="5767"/>
                </a:lnTo>
                <a:close/>
                <a:moveTo>
                  <a:pt x="13311" y="6618"/>
                </a:moveTo>
                <a:lnTo>
                  <a:pt x="13408" y="6643"/>
                </a:lnTo>
                <a:lnTo>
                  <a:pt x="13627" y="6716"/>
                </a:lnTo>
                <a:lnTo>
                  <a:pt x="13822" y="6813"/>
                </a:lnTo>
                <a:lnTo>
                  <a:pt x="14016" y="6935"/>
                </a:lnTo>
                <a:lnTo>
                  <a:pt x="14235" y="7032"/>
                </a:lnTo>
                <a:lnTo>
                  <a:pt x="14430" y="7105"/>
                </a:lnTo>
                <a:lnTo>
                  <a:pt x="14965" y="7275"/>
                </a:lnTo>
                <a:lnTo>
                  <a:pt x="15136" y="7373"/>
                </a:lnTo>
                <a:lnTo>
                  <a:pt x="15038" y="7397"/>
                </a:lnTo>
                <a:lnTo>
                  <a:pt x="15014" y="7421"/>
                </a:lnTo>
                <a:lnTo>
                  <a:pt x="15014" y="7446"/>
                </a:lnTo>
                <a:lnTo>
                  <a:pt x="15014" y="7470"/>
                </a:lnTo>
                <a:lnTo>
                  <a:pt x="15038" y="7494"/>
                </a:lnTo>
                <a:lnTo>
                  <a:pt x="15257" y="7543"/>
                </a:lnTo>
                <a:lnTo>
                  <a:pt x="15160" y="7616"/>
                </a:lnTo>
                <a:lnTo>
                  <a:pt x="15014" y="7665"/>
                </a:lnTo>
                <a:lnTo>
                  <a:pt x="14819" y="7713"/>
                </a:lnTo>
                <a:lnTo>
                  <a:pt x="14625" y="7689"/>
                </a:lnTo>
                <a:lnTo>
                  <a:pt x="14406" y="7665"/>
                </a:lnTo>
                <a:lnTo>
                  <a:pt x="14016" y="7567"/>
                </a:lnTo>
                <a:lnTo>
                  <a:pt x="13627" y="7446"/>
                </a:lnTo>
                <a:lnTo>
                  <a:pt x="13238" y="7324"/>
                </a:lnTo>
                <a:lnTo>
                  <a:pt x="12994" y="7251"/>
                </a:lnTo>
                <a:lnTo>
                  <a:pt x="12727" y="7202"/>
                </a:lnTo>
                <a:lnTo>
                  <a:pt x="12459" y="7178"/>
                </a:lnTo>
                <a:lnTo>
                  <a:pt x="12191" y="7178"/>
                </a:lnTo>
                <a:lnTo>
                  <a:pt x="12532" y="7032"/>
                </a:lnTo>
                <a:lnTo>
                  <a:pt x="12702" y="6910"/>
                </a:lnTo>
                <a:lnTo>
                  <a:pt x="12824" y="6789"/>
                </a:lnTo>
                <a:lnTo>
                  <a:pt x="12921" y="6716"/>
                </a:lnTo>
                <a:lnTo>
                  <a:pt x="13019" y="6667"/>
                </a:lnTo>
                <a:lnTo>
                  <a:pt x="13116" y="6643"/>
                </a:lnTo>
                <a:lnTo>
                  <a:pt x="13213" y="6618"/>
                </a:lnTo>
                <a:close/>
                <a:moveTo>
                  <a:pt x="18323" y="7227"/>
                </a:moveTo>
                <a:lnTo>
                  <a:pt x="18445" y="7665"/>
                </a:lnTo>
                <a:lnTo>
                  <a:pt x="18518" y="8103"/>
                </a:lnTo>
                <a:lnTo>
                  <a:pt x="18056" y="8224"/>
                </a:lnTo>
                <a:lnTo>
                  <a:pt x="17885" y="8127"/>
                </a:lnTo>
                <a:lnTo>
                  <a:pt x="17715" y="8005"/>
                </a:lnTo>
                <a:lnTo>
                  <a:pt x="17399" y="7762"/>
                </a:lnTo>
                <a:lnTo>
                  <a:pt x="17666" y="7665"/>
                </a:lnTo>
                <a:lnTo>
                  <a:pt x="17910" y="7543"/>
                </a:lnTo>
                <a:lnTo>
                  <a:pt x="18153" y="7397"/>
                </a:lnTo>
                <a:lnTo>
                  <a:pt x="18226" y="7324"/>
                </a:lnTo>
                <a:lnTo>
                  <a:pt x="18323" y="7227"/>
                </a:lnTo>
                <a:close/>
                <a:moveTo>
                  <a:pt x="17155" y="8030"/>
                </a:moveTo>
                <a:lnTo>
                  <a:pt x="17326" y="8103"/>
                </a:lnTo>
                <a:lnTo>
                  <a:pt x="17520" y="8273"/>
                </a:lnTo>
                <a:lnTo>
                  <a:pt x="17545" y="8297"/>
                </a:lnTo>
                <a:lnTo>
                  <a:pt x="17326" y="8200"/>
                </a:lnTo>
                <a:lnTo>
                  <a:pt x="17228" y="8151"/>
                </a:lnTo>
                <a:lnTo>
                  <a:pt x="17131" y="8078"/>
                </a:lnTo>
                <a:lnTo>
                  <a:pt x="17082" y="8054"/>
                </a:lnTo>
                <a:lnTo>
                  <a:pt x="17082" y="8030"/>
                </a:lnTo>
                <a:close/>
                <a:moveTo>
                  <a:pt x="16790" y="7981"/>
                </a:moveTo>
                <a:lnTo>
                  <a:pt x="16790" y="8054"/>
                </a:lnTo>
                <a:lnTo>
                  <a:pt x="16790" y="8151"/>
                </a:lnTo>
                <a:lnTo>
                  <a:pt x="16815" y="8224"/>
                </a:lnTo>
                <a:lnTo>
                  <a:pt x="16863" y="8273"/>
                </a:lnTo>
                <a:lnTo>
                  <a:pt x="16961" y="8395"/>
                </a:lnTo>
                <a:lnTo>
                  <a:pt x="17131" y="8468"/>
                </a:lnTo>
                <a:lnTo>
                  <a:pt x="17155" y="8492"/>
                </a:lnTo>
                <a:lnTo>
                  <a:pt x="16839" y="8589"/>
                </a:lnTo>
                <a:lnTo>
                  <a:pt x="16328" y="8711"/>
                </a:lnTo>
                <a:lnTo>
                  <a:pt x="16206" y="8468"/>
                </a:lnTo>
                <a:lnTo>
                  <a:pt x="16109" y="8224"/>
                </a:lnTo>
                <a:lnTo>
                  <a:pt x="16450" y="8103"/>
                </a:lnTo>
                <a:lnTo>
                  <a:pt x="16790" y="7981"/>
                </a:lnTo>
                <a:close/>
                <a:moveTo>
                  <a:pt x="15695" y="8322"/>
                </a:moveTo>
                <a:lnTo>
                  <a:pt x="15744" y="8370"/>
                </a:lnTo>
                <a:lnTo>
                  <a:pt x="15793" y="8443"/>
                </a:lnTo>
                <a:lnTo>
                  <a:pt x="15890" y="8614"/>
                </a:lnTo>
                <a:lnTo>
                  <a:pt x="15939" y="8784"/>
                </a:lnTo>
                <a:lnTo>
                  <a:pt x="15744" y="8833"/>
                </a:lnTo>
                <a:lnTo>
                  <a:pt x="15671" y="8662"/>
                </a:lnTo>
                <a:lnTo>
                  <a:pt x="15598" y="8468"/>
                </a:lnTo>
                <a:lnTo>
                  <a:pt x="15574" y="8395"/>
                </a:lnTo>
                <a:lnTo>
                  <a:pt x="15574" y="8346"/>
                </a:lnTo>
                <a:lnTo>
                  <a:pt x="15695" y="8322"/>
                </a:lnTo>
                <a:close/>
                <a:moveTo>
                  <a:pt x="17520" y="8784"/>
                </a:moveTo>
                <a:lnTo>
                  <a:pt x="17520" y="8906"/>
                </a:lnTo>
                <a:lnTo>
                  <a:pt x="17472" y="8979"/>
                </a:lnTo>
                <a:lnTo>
                  <a:pt x="17423" y="9052"/>
                </a:lnTo>
                <a:lnTo>
                  <a:pt x="17326" y="9100"/>
                </a:lnTo>
                <a:lnTo>
                  <a:pt x="17228" y="9125"/>
                </a:lnTo>
                <a:lnTo>
                  <a:pt x="17009" y="9149"/>
                </a:lnTo>
                <a:lnTo>
                  <a:pt x="16839" y="9125"/>
                </a:lnTo>
                <a:lnTo>
                  <a:pt x="16693" y="9076"/>
                </a:lnTo>
                <a:lnTo>
                  <a:pt x="16571" y="9027"/>
                </a:lnTo>
                <a:lnTo>
                  <a:pt x="16766" y="8979"/>
                </a:lnTo>
                <a:lnTo>
                  <a:pt x="17520" y="8784"/>
                </a:lnTo>
                <a:close/>
                <a:moveTo>
                  <a:pt x="18591" y="8614"/>
                </a:moveTo>
                <a:lnTo>
                  <a:pt x="18640" y="9027"/>
                </a:lnTo>
                <a:lnTo>
                  <a:pt x="18615" y="9027"/>
                </a:lnTo>
                <a:lnTo>
                  <a:pt x="18396" y="9052"/>
                </a:lnTo>
                <a:lnTo>
                  <a:pt x="18153" y="9076"/>
                </a:lnTo>
                <a:lnTo>
                  <a:pt x="17715" y="9198"/>
                </a:lnTo>
                <a:lnTo>
                  <a:pt x="17764" y="9100"/>
                </a:lnTo>
                <a:lnTo>
                  <a:pt x="17812" y="8979"/>
                </a:lnTo>
                <a:lnTo>
                  <a:pt x="17837" y="8857"/>
                </a:lnTo>
                <a:lnTo>
                  <a:pt x="17812" y="8711"/>
                </a:lnTo>
                <a:lnTo>
                  <a:pt x="18202" y="8614"/>
                </a:lnTo>
                <a:close/>
                <a:moveTo>
                  <a:pt x="16133" y="9125"/>
                </a:moveTo>
                <a:lnTo>
                  <a:pt x="16231" y="9222"/>
                </a:lnTo>
                <a:lnTo>
                  <a:pt x="16352" y="9319"/>
                </a:lnTo>
                <a:lnTo>
                  <a:pt x="16498" y="9392"/>
                </a:lnTo>
                <a:lnTo>
                  <a:pt x="16644" y="9465"/>
                </a:lnTo>
                <a:lnTo>
                  <a:pt x="16839" y="9490"/>
                </a:lnTo>
                <a:lnTo>
                  <a:pt x="16596" y="9587"/>
                </a:lnTo>
                <a:lnTo>
                  <a:pt x="16596" y="9611"/>
                </a:lnTo>
                <a:lnTo>
                  <a:pt x="16352" y="9490"/>
                </a:lnTo>
                <a:lnTo>
                  <a:pt x="16158" y="9344"/>
                </a:lnTo>
                <a:lnTo>
                  <a:pt x="15963" y="9149"/>
                </a:lnTo>
                <a:lnTo>
                  <a:pt x="16133" y="9125"/>
                </a:lnTo>
                <a:close/>
                <a:moveTo>
                  <a:pt x="18640" y="9368"/>
                </a:moveTo>
                <a:lnTo>
                  <a:pt x="18640" y="10001"/>
                </a:lnTo>
                <a:lnTo>
                  <a:pt x="18591" y="10025"/>
                </a:lnTo>
                <a:lnTo>
                  <a:pt x="18275" y="10122"/>
                </a:lnTo>
                <a:lnTo>
                  <a:pt x="17983" y="10244"/>
                </a:lnTo>
                <a:lnTo>
                  <a:pt x="17569" y="10366"/>
                </a:lnTo>
                <a:lnTo>
                  <a:pt x="17155" y="10463"/>
                </a:lnTo>
                <a:lnTo>
                  <a:pt x="17180" y="10317"/>
                </a:lnTo>
                <a:lnTo>
                  <a:pt x="17155" y="10147"/>
                </a:lnTo>
                <a:lnTo>
                  <a:pt x="17107" y="10001"/>
                </a:lnTo>
                <a:lnTo>
                  <a:pt x="17009" y="9903"/>
                </a:lnTo>
                <a:lnTo>
                  <a:pt x="18640" y="9368"/>
                </a:lnTo>
                <a:close/>
                <a:moveTo>
                  <a:pt x="18591" y="10487"/>
                </a:moveTo>
                <a:lnTo>
                  <a:pt x="18494" y="11169"/>
                </a:lnTo>
                <a:lnTo>
                  <a:pt x="18469" y="11169"/>
                </a:lnTo>
                <a:lnTo>
                  <a:pt x="18177" y="11217"/>
                </a:lnTo>
                <a:lnTo>
                  <a:pt x="17885" y="11315"/>
                </a:lnTo>
                <a:lnTo>
                  <a:pt x="17301" y="11534"/>
                </a:lnTo>
                <a:lnTo>
                  <a:pt x="16839" y="11680"/>
                </a:lnTo>
                <a:lnTo>
                  <a:pt x="16377" y="11826"/>
                </a:lnTo>
                <a:lnTo>
                  <a:pt x="16401" y="11728"/>
                </a:lnTo>
                <a:lnTo>
                  <a:pt x="16425" y="11607"/>
                </a:lnTo>
                <a:lnTo>
                  <a:pt x="16523" y="11412"/>
                </a:lnTo>
                <a:lnTo>
                  <a:pt x="16644" y="11217"/>
                </a:lnTo>
                <a:lnTo>
                  <a:pt x="16766" y="11071"/>
                </a:lnTo>
                <a:lnTo>
                  <a:pt x="16839" y="10974"/>
                </a:lnTo>
                <a:lnTo>
                  <a:pt x="16936" y="10950"/>
                </a:lnTo>
                <a:lnTo>
                  <a:pt x="17593" y="10804"/>
                </a:lnTo>
                <a:lnTo>
                  <a:pt x="18250" y="10609"/>
                </a:lnTo>
                <a:lnTo>
                  <a:pt x="18421" y="10560"/>
                </a:lnTo>
                <a:lnTo>
                  <a:pt x="18591" y="10487"/>
                </a:lnTo>
                <a:close/>
                <a:moveTo>
                  <a:pt x="18396" y="11607"/>
                </a:moveTo>
                <a:lnTo>
                  <a:pt x="18299" y="11972"/>
                </a:lnTo>
                <a:lnTo>
                  <a:pt x="18202" y="12361"/>
                </a:lnTo>
                <a:lnTo>
                  <a:pt x="18007" y="12337"/>
                </a:lnTo>
                <a:lnTo>
                  <a:pt x="17788" y="12337"/>
                </a:lnTo>
                <a:lnTo>
                  <a:pt x="17739" y="12239"/>
                </a:lnTo>
                <a:lnTo>
                  <a:pt x="17666" y="12166"/>
                </a:lnTo>
                <a:lnTo>
                  <a:pt x="17618" y="12142"/>
                </a:lnTo>
                <a:lnTo>
                  <a:pt x="17472" y="12142"/>
                </a:lnTo>
                <a:lnTo>
                  <a:pt x="17399" y="12191"/>
                </a:lnTo>
                <a:lnTo>
                  <a:pt x="17350" y="12215"/>
                </a:lnTo>
                <a:lnTo>
                  <a:pt x="17180" y="12337"/>
                </a:lnTo>
                <a:lnTo>
                  <a:pt x="17058" y="12458"/>
                </a:lnTo>
                <a:lnTo>
                  <a:pt x="16961" y="12580"/>
                </a:lnTo>
                <a:lnTo>
                  <a:pt x="16742" y="12653"/>
                </a:lnTo>
                <a:lnTo>
                  <a:pt x="16425" y="12799"/>
                </a:lnTo>
                <a:lnTo>
                  <a:pt x="16425" y="12702"/>
                </a:lnTo>
                <a:lnTo>
                  <a:pt x="16401" y="12239"/>
                </a:lnTo>
                <a:lnTo>
                  <a:pt x="16961" y="12069"/>
                </a:lnTo>
                <a:lnTo>
                  <a:pt x="17569" y="11850"/>
                </a:lnTo>
                <a:lnTo>
                  <a:pt x="18202" y="11655"/>
                </a:lnTo>
                <a:lnTo>
                  <a:pt x="18396" y="11607"/>
                </a:lnTo>
                <a:close/>
                <a:moveTo>
                  <a:pt x="18056" y="12799"/>
                </a:moveTo>
                <a:lnTo>
                  <a:pt x="17861" y="13261"/>
                </a:lnTo>
                <a:lnTo>
                  <a:pt x="17666" y="13286"/>
                </a:lnTo>
                <a:lnTo>
                  <a:pt x="17739" y="13067"/>
                </a:lnTo>
                <a:lnTo>
                  <a:pt x="17812" y="12823"/>
                </a:lnTo>
                <a:lnTo>
                  <a:pt x="18056" y="12799"/>
                </a:lnTo>
                <a:close/>
                <a:moveTo>
                  <a:pt x="17423" y="12921"/>
                </a:moveTo>
                <a:lnTo>
                  <a:pt x="17350" y="13115"/>
                </a:lnTo>
                <a:lnTo>
                  <a:pt x="17301" y="13213"/>
                </a:lnTo>
                <a:lnTo>
                  <a:pt x="17228" y="13310"/>
                </a:lnTo>
                <a:lnTo>
                  <a:pt x="17204" y="13334"/>
                </a:lnTo>
                <a:lnTo>
                  <a:pt x="17204" y="13310"/>
                </a:lnTo>
                <a:lnTo>
                  <a:pt x="17131" y="13237"/>
                </a:lnTo>
                <a:lnTo>
                  <a:pt x="17107" y="13164"/>
                </a:lnTo>
                <a:lnTo>
                  <a:pt x="17107" y="13091"/>
                </a:lnTo>
                <a:lnTo>
                  <a:pt x="17107" y="13018"/>
                </a:lnTo>
                <a:lnTo>
                  <a:pt x="17423" y="12921"/>
                </a:lnTo>
                <a:close/>
                <a:moveTo>
                  <a:pt x="16790" y="13140"/>
                </a:moveTo>
                <a:lnTo>
                  <a:pt x="16815" y="13237"/>
                </a:lnTo>
                <a:lnTo>
                  <a:pt x="16839" y="13359"/>
                </a:lnTo>
                <a:lnTo>
                  <a:pt x="16888" y="13456"/>
                </a:lnTo>
                <a:lnTo>
                  <a:pt x="16961" y="13553"/>
                </a:lnTo>
                <a:lnTo>
                  <a:pt x="16498" y="13772"/>
                </a:lnTo>
                <a:lnTo>
                  <a:pt x="16206" y="13918"/>
                </a:lnTo>
                <a:lnTo>
                  <a:pt x="15890" y="14040"/>
                </a:lnTo>
                <a:lnTo>
                  <a:pt x="15257" y="14210"/>
                </a:lnTo>
                <a:lnTo>
                  <a:pt x="15257" y="14210"/>
                </a:lnTo>
                <a:lnTo>
                  <a:pt x="15428" y="13967"/>
                </a:lnTo>
                <a:lnTo>
                  <a:pt x="15598" y="13748"/>
                </a:lnTo>
                <a:lnTo>
                  <a:pt x="15841" y="13553"/>
                </a:lnTo>
                <a:lnTo>
                  <a:pt x="16377" y="13286"/>
                </a:lnTo>
                <a:lnTo>
                  <a:pt x="16790" y="13140"/>
                </a:lnTo>
                <a:close/>
                <a:moveTo>
                  <a:pt x="18153" y="6740"/>
                </a:moveTo>
                <a:lnTo>
                  <a:pt x="18250" y="6983"/>
                </a:lnTo>
                <a:lnTo>
                  <a:pt x="18056" y="7008"/>
                </a:lnTo>
                <a:lnTo>
                  <a:pt x="17885" y="7056"/>
                </a:lnTo>
                <a:lnTo>
                  <a:pt x="17520" y="7227"/>
                </a:lnTo>
                <a:lnTo>
                  <a:pt x="17155" y="7397"/>
                </a:lnTo>
                <a:lnTo>
                  <a:pt x="16839" y="7543"/>
                </a:lnTo>
                <a:lnTo>
                  <a:pt x="16328" y="7713"/>
                </a:lnTo>
                <a:lnTo>
                  <a:pt x="16085" y="7811"/>
                </a:lnTo>
                <a:lnTo>
                  <a:pt x="15817" y="7908"/>
                </a:lnTo>
                <a:lnTo>
                  <a:pt x="15695" y="7859"/>
                </a:lnTo>
                <a:lnTo>
                  <a:pt x="15549" y="7835"/>
                </a:lnTo>
                <a:lnTo>
                  <a:pt x="15403" y="7859"/>
                </a:lnTo>
                <a:lnTo>
                  <a:pt x="15355" y="7908"/>
                </a:lnTo>
                <a:lnTo>
                  <a:pt x="15282" y="7932"/>
                </a:lnTo>
                <a:lnTo>
                  <a:pt x="15233" y="8030"/>
                </a:lnTo>
                <a:lnTo>
                  <a:pt x="15184" y="8151"/>
                </a:lnTo>
                <a:lnTo>
                  <a:pt x="15184" y="8273"/>
                </a:lnTo>
                <a:lnTo>
                  <a:pt x="15184" y="8395"/>
                </a:lnTo>
                <a:lnTo>
                  <a:pt x="15257" y="8638"/>
                </a:lnTo>
                <a:lnTo>
                  <a:pt x="15330" y="8857"/>
                </a:lnTo>
                <a:lnTo>
                  <a:pt x="15379" y="8930"/>
                </a:lnTo>
                <a:lnTo>
                  <a:pt x="15160" y="9003"/>
                </a:lnTo>
                <a:lnTo>
                  <a:pt x="14941" y="9100"/>
                </a:lnTo>
                <a:lnTo>
                  <a:pt x="14917" y="9125"/>
                </a:lnTo>
                <a:lnTo>
                  <a:pt x="14917" y="9149"/>
                </a:lnTo>
                <a:lnTo>
                  <a:pt x="14917" y="9173"/>
                </a:lnTo>
                <a:lnTo>
                  <a:pt x="14941" y="9198"/>
                </a:lnTo>
                <a:lnTo>
                  <a:pt x="15257" y="9222"/>
                </a:lnTo>
                <a:lnTo>
                  <a:pt x="15549" y="9222"/>
                </a:lnTo>
                <a:lnTo>
                  <a:pt x="15671" y="9368"/>
                </a:lnTo>
                <a:lnTo>
                  <a:pt x="15817" y="9514"/>
                </a:lnTo>
                <a:lnTo>
                  <a:pt x="15963" y="9660"/>
                </a:lnTo>
                <a:lnTo>
                  <a:pt x="16133" y="9782"/>
                </a:lnTo>
                <a:lnTo>
                  <a:pt x="15379" y="10074"/>
                </a:lnTo>
                <a:lnTo>
                  <a:pt x="15038" y="10244"/>
                </a:lnTo>
                <a:lnTo>
                  <a:pt x="14673" y="10439"/>
                </a:lnTo>
                <a:lnTo>
                  <a:pt x="14649" y="10487"/>
                </a:lnTo>
                <a:lnTo>
                  <a:pt x="14649" y="10536"/>
                </a:lnTo>
                <a:lnTo>
                  <a:pt x="14673" y="10585"/>
                </a:lnTo>
                <a:lnTo>
                  <a:pt x="14722" y="10585"/>
                </a:lnTo>
                <a:lnTo>
                  <a:pt x="14965" y="10560"/>
                </a:lnTo>
                <a:lnTo>
                  <a:pt x="15184" y="10536"/>
                </a:lnTo>
                <a:lnTo>
                  <a:pt x="15647" y="10390"/>
                </a:lnTo>
                <a:lnTo>
                  <a:pt x="16109" y="10244"/>
                </a:lnTo>
                <a:lnTo>
                  <a:pt x="16547" y="10074"/>
                </a:lnTo>
                <a:lnTo>
                  <a:pt x="16571" y="10049"/>
                </a:lnTo>
                <a:lnTo>
                  <a:pt x="16693" y="10171"/>
                </a:lnTo>
                <a:lnTo>
                  <a:pt x="16717" y="10220"/>
                </a:lnTo>
                <a:lnTo>
                  <a:pt x="16742" y="10293"/>
                </a:lnTo>
                <a:lnTo>
                  <a:pt x="16742" y="10366"/>
                </a:lnTo>
                <a:lnTo>
                  <a:pt x="16742" y="10439"/>
                </a:lnTo>
                <a:lnTo>
                  <a:pt x="16669" y="10585"/>
                </a:lnTo>
                <a:lnTo>
                  <a:pt x="16158" y="10706"/>
                </a:lnTo>
                <a:lnTo>
                  <a:pt x="15598" y="10804"/>
                </a:lnTo>
                <a:lnTo>
                  <a:pt x="15355" y="10877"/>
                </a:lnTo>
                <a:lnTo>
                  <a:pt x="15087" y="10974"/>
                </a:lnTo>
                <a:lnTo>
                  <a:pt x="14844" y="11096"/>
                </a:lnTo>
                <a:lnTo>
                  <a:pt x="14625" y="11217"/>
                </a:lnTo>
                <a:lnTo>
                  <a:pt x="14600" y="11266"/>
                </a:lnTo>
                <a:lnTo>
                  <a:pt x="14600" y="11315"/>
                </a:lnTo>
                <a:lnTo>
                  <a:pt x="14625" y="11363"/>
                </a:lnTo>
                <a:lnTo>
                  <a:pt x="14673" y="11363"/>
                </a:lnTo>
                <a:lnTo>
                  <a:pt x="15087" y="11339"/>
                </a:lnTo>
                <a:lnTo>
                  <a:pt x="15476" y="11266"/>
                </a:lnTo>
                <a:lnTo>
                  <a:pt x="16279" y="11096"/>
                </a:lnTo>
                <a:lnTo>
                  <a:pt x="16231" y="11193"/>
                </a:lnTo>
                <a:lnTo>
                  <a:pt x="16133" y="11388"/>
                </a:lnTo>
                <a:lnTo>
                  <a:pt x="16060" y="11558"/>
                </a:lnTo>
                <a:lnTo>
                  <a:pt x="16036" y="11728"/>
                </a:lnTo>
                <a:lnTo>
                  <a:pt x="16012" y="11923"/>
                </a:lnTo>
                <a:lnTo>
                  <a:pt x="15379" y="12069"/>
                </a:lnTo>
                <a:lnTo>
                  <a:pt x="15087" y="12142"/>
                </a:lnTo>
                <a:lnTo>
                  <a:pt x="14795" y="12264"/>
                </a:lnTo>
                <a:lnTo>
                  <a:pt x="14771" y="12288"/>
                </a:lnTo>
                <a:lnTo>
                  <a:pt x="14771" y="12312"/>
                </a:lnTo>
                <a:lnTo>
                  <a:pt x="14771" y="12337"/>
                </a:lnTo>
                <a:lnTo>
                  <a:pt x="14795" y="12361"/>
                </a:lnTo>
                <a:lnTo>
                  <a:pt x="14941" y="12410"/>
                </a:lnTo>
                <a:lnTo>
                  <a:pt x="15087" y="12434"/>
                </a:lnTo>
                <a:lnTo>
                  <a:pt x="15403" y="12434"/>
                </a:lnTo>
                <a:lnTo>
                  <a:pt x="15720" y="12410"/>
                </a:lnTo>
                <a:lnTo>
                  <a:pt x="16036" y="12337"/>
                </a:lnTo>
                <a:lnTo>
                  <a:pt x="16036" y="12556"/>
                </a:lnTo>
                <a:lnTo>
                  <a:pt x="16036" y="12702"/>
                </a:lnTo>
                <a:lnTo>
                  <a:pt x="16012" y="12823"/>
                </a:lnTo>
                <a:lnTo>
                  <a:pt x="15987" y="12945"/>
                </a:lnTo>
                <a:lnTo>
                  <a:pt x="15914" y="13018"/>
                </a:lnTo>
                <a:lnTo>
                  <a:pt x="15647" y="13164"/>
                </a:lnTo>
                <a:lnTo>
                  <a:pt x="15355" y="13261"/>
                </a:lnTo>
                <a:lnTo>
                  <a:pt x="15063" y="13383"/>
                </a:lnTo>
                <a:lnTo>
                  <a:pt x="14771" y="13505"/>
                </a:lnTo>
                <a:lnTo>
                  <a:pt x="14479" y="13651"/>
                </a:lnTo>
                <a:lnTo>
                  <a:pt x="14454" y="13699"/>
                </a:lnTo>
                <a:lnTo>
                  <a:pt x="14454" y="13723"/>
                </a:lnTo>
                <a:lnTo>
                  <a:pt x="14454" y="13772"/>
                </a:lnTo>
                <a:lnTo>
                  <a:pt x="14503" y="13796"/>
                </a:lnTo>
                <a:lnTo>
                  <a:pt x="14649" y="13821"/>
                </a:lnTo>
                <a:lnTo>
                  <a:pt x="14795" y="13845"/>
                </a:lnTo>
                <a:lnTo>
                  <a:pt x="14941" y="13821"/>
                </a:lnTo>
                <a:lnTo>
                  <a:pt x="15087" y="13821"/>
                </a:lnTo>
                <a:lnTo>
                  <a:pt x="14917" y="14040"/>
                </a:lnTo>
                <a:lnTo>
                  <a:pt x="14649" y="14332"/>
                </a:lnTo>
                <a:lnTo>
                  <a:pt x="14552" y="14405"/>
                </a:lnTo>
                <a:lnTo>
                  <a:pt x="14454" y="14429"/>
                </a:lnTo>
                <a:lnTo>
                  <a:pt x="14357" y="14429"/>
                </a:lnTo>
                <a:lnTo>
                  <a:pt x="14260" y="14380"/>
                </a:lnTo>
                <a:lnTo>
                  <a:pt x="14187" y="14332"/>
                </a:lnTo>
                <a:lnTo>
                  <a:pt x="14114" y="14259"/>
                </a:lnTo>
                <a:lnTo>
                  <a:pt x="13968" y="14088"/>
                </a:lnTo>
                <a:lnTo>
                  <a:pt x="13870" y="13967"/>
                </a:lnTo>
                <a:lnTo>
                  <a:pt x="13822" y="13821"/>
                </a:lnTo>
                <a:lnTo>
                  <a:pt x="13700" y="13553"/>
                </a:lnTo>
                <a:lnTo>
                  <a:pt x="13651" y="13261"/>
                </a:lnTo>
                <a:lnTo>
                  <a:pt x="13627" y="12969"/>
                </a:lnTo>
                <a:lnTo>
                  <a:pt x="13627" y="12653"/>
                </a:lnTo>
                <a:lnTo>
                  <a:pt x="13603" y="12361"/>
                </a:lnTo>
                <a:lnTo>
                  <a:pt x="13578" y="12215"/>
                </a:lnTo>
                <a:lnTo>
                  <a:pt x="13554" y="12069"/>
                </a:lnTo>
                <a:lnTo>
                  <a:pt x="13481" y="11947"/>
                </a:lnTo>
                <a:lnTo>
                  <a:pt x="13384" y="11801"/>
                </a:lnTo>
                <a:lnTo>
                  <a:pt x="13262" y="11631"/>
                </a:lnTo>
                <a:lnTo>
                  <a:pt x="13165" y="11461"/>
                </a:lnTo>
                <a:lnTo>
                  <a:pt x="13067" y="11266"/>
                </a:lnTo>
                <a:lnTo>
                  <a:pt x="13019" y="11047"/>
                </a:lnTo>
                <a:lnTo>
                  <a:pt x="12970" y="10901"/>
                </a:lnTo>
                <a:lnTo>
                  <a:pt x="12921" y="10755"/>
                </a:lnTo>
                <a:lnTo>
                  <a:pt x="12824" y="10633"/>
                </a:lnTo>
                <a:lnTo>
                  <a:pt x="12727" y="10512"/>
                </a:lnTo>
                <a:lnTo>
                  <a:pt x="12629" y="10439"/>
                </a:lnTo>
                <a:lnTo>
                  <a:pt x="12508" y="10390"/>
                </a:lnTo>
                <a:lnTo>
                  <a:pt x="12410" y="10341"/>
                </a:lnTo>
                <a:lnTo>
                  <a:pt x="12289" y="10317"/>
                </a:lnTo>
                <a:lnTo>
                  <a:pt x="11778" y="10317"/>
                </a:lnTo>
                <a:lnTo>
                  <a:pt x="11534" y="10293"/>
                </a:lnTo>
                <a:lnTo>
                  <a:pt x="11437" y="10268"/>
                </a:lnTo>
                <a:lnTo>
                  <a:pt x="11364" y="10220"/>
                </a:lnTo>
                <a:lnTo>
                  <a:pt x="11267" y="10171"/>
                </a:lnTo>
                <a:lnTo>
                  <a:pt x="11218" y="10122"/>
                </a:lnTo>
                <a:lnTo>
                  <a:pt x="11121" y="9976"/>
                </a:lnTo>
                <a:lnTo>
                  <a:pt x="11048" y="9806"/>
                </a:lnTo>
                <a:lnTo>
                  <a:pt x="11023" y="9611"/>
                </a:lnTo>
                <a:lnTo>
                  <a:pt x="11023" y="9417"/>
                </a:lnTo>
                <a:lnTo>
                  <a:pt x="11023" y="9198"/>
                </a:lnTo>
                <a:lnTo>
                  <a:pt x="11072" y="8906"/>
                </a:lnTo>
                <a:lnTo>
                  <a:pt x="11096" y="8589"/>
                </a:lnTo>
                <a:lnTo>
                  <a:pt x="11169" y="8297"/>
                </a:lnTo>
                <a:lnTo>
                  <a:pt x="11291" y="8030"/>
                </a:lnTo>
                <a:lnTo>
                  <a:pt x="11413" y="7859"/>
                </a:lnTo>
                <a:lnTo>
                  <a:pt x="11583" y="7713"/>
                </a:lnTo>
                <a:lnTo>
                  <a:pt x="11753" y="7616"/>
                </a:lnTo>
                <a:lnTo>
                  <a:pt x="11948" y="7567"/>
                </a:lnTo>
                <a:lnTo>
                  <a:pt x="12167" y="7519"/>
                </a:lnTo>
                <a:lnTo>
                  <a:pt x="12605" y="7519"/>
                </a:lnTo>
                <a:lnTo>
                  <a:pt x="12800" y="7543"/>
                </a:lnTo>
                <a:lnTo>
                  <a:pt x="13092" y="7592"/>
                </a:lnTo>
                <a:lnTo>
                  <a:pt x="13384" y="7689"/>
                </a:lnTo>
                <a:lnTo>
                  <a:pt x="13992" y="7859"/>
                </a:lnTo>
                <a:lnTo>
                  <a:pt x="14284" y="7932"/>
                </a:lnTo>
                <a:lnTo>
                  <a:pt x="14576" y="7957"/>
                </a:lnTo>
                <a:lnTo>
                  <a:pt x="15038" y="7957"/>
                </a:lnTo>
                <a:lnTo>
                  <a:pt x="15184" y="7908"/>
                </a:lnTo>
                <a:lnTo>
                  <a:pt x="15355" y="7835"/>
                </a:lnTo>
                <a:lnTo>
                  <a:pt x="15476" y="7762"/>
                </a:lnTo>
                <a:lnTo>
                  <a:pt x="15549" y="7665"/>
                </a:lnTo>
                <a:lnTo>
                  <a:pt x="15574" y="7543"/>
                </a:lnTo>
                <a:lnTo>
                  <a:pt x="15866" y="7519"/>
                </a:lnTo>
                <a:lnTo>
                  <a:pt x="16158" y="7446"/>
                </a:lnTo>
                <a:lnTo>
                  <a:pt x="16474" y="7348"/>
                </a:lnTo>
                <a:lnTo>
                  <a:pt x="16766" y="7227"/>
                </a:lnTo>
                <a:lnTo>
                  <a:pt x="17764" y="6837"/>
                </a:lnTo>
                <a:lnTo>
                  <a:pt x="18153" y="6740"/>
                </a:lnTo>
                <a:close/>
                <a:moveTo>
                  <a:pt x="6206" y="2725"/>
                </a:moveTo>
                <a:lnTo>
                  <a:pt x="6230" y="2774"/>
                </a:lnTo>
                <a:lnTo>
                  <a:pt x="6230" y="2847"/>
                </a:lnTo>
                <a:lnTo>
                  <a:pt x="6230" y="2944"/>
                </a:lnTo>
                <a:lnTo>
                  <a:pt x="6108" y="3236"/>
                </a:lnTo>
                <a:lnTo>
                  <a:pt x="6060" y="3382"/>
                </a:lnTo>
                <a:lnTo>
                  <a:pt x="6035" y="3528"/>
                </a:lnTo>
                <a:lnTo>
                  <a:pt x="6035" y="3601"/>
                </a:lnTo>
                <a:lnTo>
                  <a:pt x="6035" y="3699"/>
                </a:lnTo>
                <a:lnTo>
                  <a:pt x="6108" y="3845"/>
                </a:lnTo>
                <a:lnTo>
                  <a:pt x="6181" y="4015"/>
                </a:lnTo>
                <a:lnTo>
                  <a:pt x="6254" y="4161"/>
                </a:lnTo>
                <a:lnTo>
                  <a:pt x="6254" y="4210"/>
                </a:lnTo>
                <a:lnTo>
                  <a:pt x="6254" y="4234"/>
                </a:lnTo>
                <a:lnTo>
                  <a:pt x="6230" y="4234"/>
                </a:lnTo>
                <a:lnTo>
                  <a:pt x="6181" y="4258"/>
                </a:lnTo>
                <a:lnTo>
                  <a:pt x="6084" y="4234"/>
                </a:lnTo>
                <a:lnTo>
                  <a:pt x="5962" y="4185"/>
                </a:lnTo>
                <a:lnTo>
                  <a:pt x="5695" y="4064"/>
                </a:lnTo>
                <a:lnTo>
                  <a:pt x="5549" y="3966"/>
                </a:lnTo>
                <a:lnTo>
                  <a:pt x="5330" y="3820"/>
                </a:lnTo>
                <a:lnTo>
                  <a:pt x="5208" y="3772"/>
                </a:lnTo>
                <a:lnTo>
                  <a:pt x="5086" y="3747"/>
                </a:lnTo>
                <a:lnTo>
                  <a:pt x="4989" y="3747"/>
                </a:lnTo>
                <a:lnTo>
                  <a:pt x="4892" y="3772"/>
                </a:lnTo>
                <a:lnTo>
                  <a:pt x="4721" y="3845"/>
                </a:lnTo>
                <a:lnTo>
                  <a:pt x="4332" y="4039"/>
                </a:lnTo>
                <a:lnTo>
                  <a:pt x="3967" y="4210"/>
                </a:lnTo>
                <a:lnTo>
                  <a:pt x="3821" y="4258"/>
                </a:lnTo>
                <a:lnTo>
                  <a:pt x="3724" y="4331"/>
                </a:lnTo>
                <a:lnTo>
                  <a:pt x="3651" y="4429"/>
                </a:lnTo>
                <a:lnTo>
                  <a:pt x="3602" y="4526"/>
                </a:lnTo>
                <a:lnTo>
                  <a:pt x="3578" y="4623"/>
                </a:lnTo>
                <a:lnTo>
                  <a:pt x="3578" y="4721"/>
                </a:lnTo>
                <a:lnTo>
                  <a:pt x="3578" y="4818"/>
                </a:lnTo>
                <a:lnTo>
                  <a:pt x="3602" y="4915"/>
                </a:lnTo>
                <a:lnTo>
                  <a:pt x="3651" y="5013"/>
                </a:lnTo>
                <a:lnTo>
                  <a:pt x="3724" y="5086"/>
                </a:lnTo>
                <a:lnTo>
                  <a:pt x="3797" y="5159"/>
                </a:lnTo>
                <a:lnTo>
                  <a:pt x="3894" y="5232"/>
                </a:lnTo>
                <a:lnTo>
                  <a:pt x="3991" y="5256"/>
                </a:lnTo>
                <a:lnTo>
                  <a:pt x="4113" y="5280"/>
                </a:lnTo>
                <a:lnTo>
                  <a:pt x="4235" y="5280"/>
                </a:lnTo>
                <a:lnTo>
                  <a:pt x="4356" y="5256"/>
                </a:lnTo>
                <a:lnTo>
                  <a:pt x="4551" y="5183"/>
                </a:lnTo>
                <a:lnTo>
                  <a:pt x="4721" y="5086"/>
                </a:lnTo>
                <a:lnTo>
                  <a:pt x="5062" y="4891"/>
                </a:lnTo>
                <a:lnTo>
                  <a:pt x="5232" y="4842"/>
                </a:lnTo>
                <a:lnTo>
                  <a:pt x="5403" y="4818"/>
                </a:lnTo>
                <a:lnTo>
                  <a:pt x="5476" y="4842"/>
                </a:lnTo>
                <a:lnTo>
                  <a:pt x="5573" y="4867"/>
                </a:lnTo>
                <a:lnTo>
                  <a:pt x="5646" y="4915"/>
                </a:lnTo>
                <a:lnTo>
                  <a:pt x="5743" y="4988"/>
                </a:lnTo>
                <a:lnTo>
                  <a:pt x="5865" y="5134"/>
                </a:lnTo>
                <a:lnTo>
                  <a:pt x="5914" y="5256"/>
                </a:lnTo>
                <a:lnTo>
                  <a:pt x="5938" y="5353"/>
                </a:lnTo>
                <a:lnTo>
                  <a:pt x="5889" y="5451"/>
                </a:lnTo>
                <a:lnTo>
                  <a:pt x="5841" y="5524"/>
                </a:lnTo>
                <a:lnTo>
                  <a:pt x="5743" y="5597"/>
                </a:lnTo>
                <a:lnTo>
                  <a:pt x="5500" y="5718"/>
                </a:lnTo>
                <a:lnTo>
                  <a:pt x="5111" y="5888"/>
                </a:lnTo>
                <a:lnTo>
                  <a:pt x="4940" y="5986"/>
                </a:lnTo>
                <a:lnTo>
                  <a:pt x="4746" y="6107"/>
                </a:lnTo>
                <a:lnTo>
                  <a:pt x="4454" y="6351"/>
                </a:lnTo>
                <a:lnTo>
                  <a:pt x="4210" y="6618"/>
                </a:lnTo>
                <a:lnTo>
                  <a:pt x="3699" y="7178"/>
                </a:lnTo>
                <a:lnTo>
                  <a:pt x="3553" y="7324"/>
                </a:lnTo>
                <a:lnTo>
                  <a:pt x="3407" y="7421"/>
                </a:lnTo>
                <a:lnTo>
                  <a:pt x="3261" y="7519"/>
                </a:lnTo>
                <a:lnTo>
                  <a:pt x="3091" y="7592"/>
                </a:lnTo>
                <a:lnTo>
                  <a:pt x="2751" y="7738"/>
                </a:lnTo>
                <a:lnTo>
                  <a:pt x="2410" y="7859"/>
                </a:lnTo>
                <a:lnTo>
                  <a:pt x="2215" y="7957"/>
                </a:lnTo>
                <a:lnTo>
                  <a:pt x="1996" y="8054"/>
                </a:lnTo>
                <a:lnTo>
                  <a:pt x="1777" y="8200"/>
                </a:lnTo>
                <a:lnTo>
                  <a:pt x="1583" y="8370"/>
                </a:lnTo>
                <a:lnTo>
                  <a:pt x="1510" y="8468"/>
                </a:lnTo>
                <a:lnTo>
                  <a:pt x="1437" y="8565"/>
                </a:lnTo>
                <a:lnTo>
                  <a:pt x="1388" y="8687"/>
                </a:lnTo>
                <a:lnTo>
                  <a:pt x="1364" y="8784"/>
                </a:lnTo>
                <a:lnTo>
                  <a:pt x="1364" y="8881"/>
                </a:lnTo>
                <a:lnTo>
                  <a:pt x="1388" y="9003"/>
                </a:lnTo>
                <a:lnTo>
                  <a:pt x="1437" y="9100"/>
                </a:lnTo>
                <a:lnTo>
                  <a:pt x="1534" y="9222"/>
                </a:lnTo>
                <a:lnTo>
                  <a:pt x="1631" y="9295"/>
                </a:lnTo>
                <a:lnTo>
                  <a:pt x="1729" y="9319"/>
                </a:lnTo>
                <a:lnTo>
                  <a:pt x="1972" y="9392"/>
                </a:lnTo>
                <a:lnTo>
                  <a:pt x="2191" y="9441"/>
                </a:lnTo>
                <a:lnTo>
                  <a:pt x="2361" y="9538"/>
                </a:lnTo>
                <a:lnTo>
                  <a:pt x="2532" y="9660"/>
                </a:lnTo>
                <a:lnTo>
                  <a:pt x="2702" y="9830"/>
                </a:lnTo>
                <a:lnTo>
                  <a:pt x="2872" y="9976"/>
                </a:lnTo>
                <a:lnTo>
                  <a:pt x="3067" y="10074"/>
                </a:lnTo>
                <a:lnTo>
                  <a:pt x="3261" y="10147"/>
                </a:lnTo>
                <a:lnTo>
                  <a:pt x="3456" y="10195"/>
                </a:lnTo>
                <a:lnTo>
                  <a:pt x="3894" y="10293"/>
                </a:lnTo>
                <a:lnTo>
                  <a:pt x="4089" y="10317"/>
                </a:lnTo>
                <a:lnTo>
                  <a:pt x="4308" y="10390"/>
                </a:lnTo>
                <a:lnTo>
                  <a:pt x="4770" y="10536"/>
                </a:lnTo>
                <a:lnTo>
                  <a:pt x="5232" y="10755"/>
                </a:lnTo>
                <a:lnTo>
                  <a:pt x="6108" y="11217"/>
                </a:lnTo>
                <a:lnTo>
                  <a:pt x="6327" y="11339"/>
                </a:lnTo>
                <a:lnTo>
                  <a:pt x="6546" y="11485"/>
                </a:lnTo>
                <a:lnTo>
                  <a:pt x="6717" y="11680"/>
                </a:lnTo>
                <a:lnTo>
                  <a:pt x="6790" y="11777"/>
                </a:lnTo>
                <a:lnTo>
                  <a:pt x="6838" y="11899"/>
                </a:lnTo>
                <a:lnTo>
                  <a:pt x="6887" y="12045"/>
                </a:lnTo>
                <a:lnTo>
                  <a:pt x="6887" y="12191"/>
                </a:lnTo>
                <a:lnTo>
                  <a:pt x="6863" y="12337"/>
                </a:lnTo>
                <a:lnTo>
                  <a:pt x="6838" y="12483"/>
                </a:lnTo>
                <a:lnTo>
                  <a:pt x="6741" y="12750"/>
                </a:lnTo>
                <a:lnTo>
                  <a:pt x="6595" y="13018"/>
                </a:lnTo>
                <a:lnTo>
                  <a:pt x="6473" y="13237"/>
                </a:lnTo>
                <a:lnTo>
                  <a:pt x="6327" y="13456"/>
                </a:lnTo>
                <a:lnTo>
                  <a:pt x="6011" y="13869"/>
                </a:lnTo>
                <a:lnTo>
                  <a:pt x="5695" y="14283"/>
                </a:lnTo>
                <a:lnTo>
                  <a:pt x="5403" y="14697"/>
                </a:lnTo>
                <a:lnTo>
                  <a:pt x="5281" y="14891"/>
                </a:lnTo>
                <a:lnTo>
                  <a:pt x="5184" y="15110"/>
                </a:lnTo>
                <a:lnTo>
                  <a:pt x="5111" y="15329"/>
                </a:lnTo>
                <a:lnTo>
                  <a:pt x="5062" y="15548"/>
                </a:lnTo>
                <a:lnTo>
                  <a:pt x="5062" y="15840"/>
                </a:lnTo>
                <a:lnTo>
                  <a:pt x="5038" y="16011"/>
                </a:lnTo>
                <a:lnTo>
                  <a:pt x="5013" y="16157"/>
                </a:lnTo>
                <a:lnTo>
                  <a:pt x="4916" y="15889"/>
                </a:lnTo>
                <a:lnTo>
                  <a:pt x="4819" y="15621"/>
                </a:lnTo>
                <a:lnTo>
                  <a:pt x="4673" y="15062"/>
                </a:lnTo>
                <a:lnTo>
                  <a:pt x="4551" y="14478"/>
                </a:lnTo>
                <a:lnTo>
                  <a:pt x="4405" y="13918"/>
                </a:lnTo>
                <a:lnTo>
                  <a:pt x="4283" y="13578"/>
                </a:lnTo>
                <a:lnTo>
                  <a:pt x="4162" y="13237"/>
                </a:lnTo>
                <a:lnTo>
                  <a:pt x="3894" y="12580"/>
                </a:lnTo>
                <a:lnTo>
                  <a:pt x="3626" y="11923"/>
                </a:lnTo>
                <a:lnTo>
                  <a:pt x="3359" y="11242"/>
                </a:lnTo>
                <a:lnTo>
                  <a:pt x="3261" y="11023"/>
                </a:lnTo>
                <a:lnTo>
                  <a:pt x="3164" y="10804"/>
                </a:lnTo>
                <a:lnTo>
                  <a:pt x="3067" y="10609"/>
                </a:lnTo>
                <a:lnTo>
                  <a:pt x="2945" y="10414"/>
                </a:lnTo>
                <a:lnTo>
                  <a:pt x="2799" y="10244"/>
                </a:lnTo>
                <a:lnTo>
                  <a:pt x="2629" y="10074"/>
                </a:lnTo>
                <a:lnTo>
                  <a:pt x="2459" y="9903"/>
                </a:lnTo>
                <a:lnTo>
                  <a:pt x="2264" y="9757"/>
                </a:lnTo>
                <a:lnTo>
                  <a:pt x="2045" y="9611"/>
                </a:lnTo>
                <a:lnTo>
                  <a:pt x="1802" y="9465"/>
                </a:lnTo>
                <a:lnTo>
                  <a:pt x="1339" y="9222"/>
                </a:lnTo>
                <a:lnTo>
                  <a:pt x="1218" y="9125"/>
                </a:lnTo>
                <a:lnTo>
                  <a:pt x="1120" y="9052"/>
                </a:lnTo>
                <a:lnTo>
                  <a:pt x="974" y="8857"/>
                </a:lnTo>
                <a:lnTo>
                  <a:pt x="853" y="8662"/>
                </a:lnTo>
                <a:lnTo>
                  <a:pt x="731" y="8419"/>
                </a:lnTo>
                <a:lnTo>
                  <a:pt x="682" y="8346"/>
                </a:lnTo>
                <a:lnTo>
                  <a:pt x="804" y="7786"/>
                </a:lnTo>
                <a:lnTo>
                  <a:pt x="926" y="7227"/>
                </a:lnTo>
                <a:lnTo>
                  <a:pt x="1096" y="6691"/>
                </a:lnTo>
                <a:lnTo>
                  <a:pt x="1315" y="6156"/>
                </a:lnTo>
                <a:lnTo>
                  <a:pt x="1534" y="5621"/>
                </a:lnTo>
                <a:lnTo>
                  <a:pt x="1802" y="5134"/>
                </a:lnTo>
                <a:lnTo>
                  <a:pt x="2069" y="4648"/>
                </a:lnTo>
                <a:lnTo>
                  <a:pt x="2386" y="4185"/>
                </a:lnTo>
                <a:lnTo>
                  <a:pt x="2653" y="3820"/>
                </a:lnTo>
                <a:lnTo>
                  <a:pt x="2945" y="3480"/>
                </a:lnTo>
                <a:lnTo>
                  <a:pt x="3237" y="3626"/>
                </a:lnTo>
                <a:lnTo>
                  <a:pt x="3578" y="3723"/>
                </a:lnTo>
                <a:lnTo>
                  <a:pt x="3894" y="3772"/>
                </a:lnTo>
                <a:lnTo>
                  <a:pt x="4064" y="3772"/>
                </a:lnTo>
                <a:lnTo>
                  <a:pt x="4235" y="3747"/>
                </a:lnTo>
                <a:lnTo>
                  <a:pt x="4381" y="3723"/>
                </a:lnTo>
                <a:lnTo>
                  <a:pt x="4502" y="3674"/>
                </a:lnTo>
                <a:lnTo>
                  <a:pt x="4746" y="3553"/>
                </a:lnTo>
                <a:lnTo>
                  <a:pt x="4989" y="3382"/>
                </a:lnTo>
                <a:lnTo>
                  <a:pt x="5208" y="3212"/>
                </a:lnTo>
                <a:lnTo>
                  <a:pt x="5451" y="3042"/>
                </a:lnTo>
                <a:lnTo>
                  <a:pt x="5646" y="2920"/>
                </a:lnTo>
                <a:lnTo>
                  <a:pt x="5841" y="2823"/>
                </a:lnTo>
                <a:lnTo>
                  <a:pt x="6011" y="2750"/>
                </a:lnTo>
                <a:lnTo>
                  <a:pt x="6084" y="2725"/>
                </a:lnTo>
                <a:close/>
                <a:moveTo>
                  <a:pt x="12240" y="18079"/>
                </a:moveTo>
                <a:lnTo>
                  <a:pt x="12386" y="18128"/>
                </a:lnTo>
                <a:lnTo>
                  <a:pt x="12556" y="18152"/>
                </a:lnTo>
                <a:lnTo>
                  <a:pt x="12289" y="18225"/>
                </a:lnTo>
                <a:lnTo>
                  <a:pt x="12289" y="18152"/>
                </a:lnTo>
                <a:lnTo>
                  <a:pt x="12264" y="18103"/>
                </a:lnTo>
                <a:lnTo>
                  <a:pt x="12240" y="18079"/>
                </a:lnTo>
                <a:close/>
                <a:moveTo>
                  <a:pt x="10245" y="754"/>
                </a:moveTo>
                <a:lnTo>
                  <a:pt x="10804" y="779"/>
                </a:lnTo>
                <a:lnTo>
                  <a:pt x="11315" y="827"/>
                </a:lnTo>
                <a:lnTo>
                  <a:pt x="11534" y="852"/>
                </a:lnTo>
                <a:lnTo>
                  <a:pt x="11753" y="900"/>
                </a:lnTo>
                <a:lnTo>
                  <a:pt x="12216" y="1046"/>
                </a:lnTo>
                <a:lnTo>
                  <a:pt x="12678" y="1241"/>
                </a:lnTo>
                <a:lnTo>
                  <a:pt x="13116" y="1436"/>
                </a:lnTo>
                <a:lnTo>
                  <a:pt x="13578" y="1655"/>
                </a:lnTo>
                <a:lnTo>
                  <a:pt x="13043" y="1874"/>
                </a:lnTo>
                <a:lnTo>
                  <a:pt x="12824" y="1971"/>
                </a:lnTo>
                <a:lnTo>
                  <a:pt x="12629" y="2068"/>
                </a:lnTo>
                <a:lnTo>
                  <a:pt x="12435" y="2190"/>
                </a:lnTo>
                <a:lnTo>
                  <a:pt x="12264" y="2360"/>
                </a:lnTo>
                <a:lnTo>
                  <a:pt x="12240" y="2385"/>
                </a:lnTo>
                <a:lnTo>
                  <a:pt x="12264" y="2409"/>
                </a:lnTo>
                <a:lnTo>
                  <a:pt x="12289" y="2433"/>
                </a:lnTo>
                <a:lnTo>
                  <a:pt x="12532" y="2385"/>
                </a:lnTo>
                <a:lnTo>
                  <a:pt x="12751" y="2312"/>
                </a:lnTo>
                <a:lnTo>
                  <a:pt x="13213" y="2166"/>
                </a:lnTo>
                <a:lnTo>
                  <a:pt x="13603" y="2044"/>
                </a:lnTo>
                <a:lnTo>
                  <a:pt x="13822" y="1995"/>
                </a:lnTo>
                <a:lnTo>
                  <a:pt x="13992" y="1898"/>
                </a:lnTo>
                <a:lnTo>
                  <a:pt x="14162" y="1995"/>
                </a:lnTo>
                <a:lnTo>
                  <a:pt x="14114" y="2020"/>
                </a:lnTo>
                <a:lnTo>
                  <a:pt x="13724" y="2190"/>
                </a:lnTo>
                <a:lnTo>
                  <a:pt x="13311" y="2385"/>
                </a:lnTo>
                <a:lnTo>
                  <a:pt x="13140" y="2482"/>
                </a:lnTo>
                <a:lnTo>
                  <a:pt x="12946" y="2604"/>
                </a:lnTo>
                <a:lnTo>
                  <a:pt x="12775" y="2750"/>
                </a:lnTo>
                <a:lnTo>
                  <a:pt x="12654" y="2896"/>
                </a:lnTo>
                <a:lnTo>
                  <a:pt x="12629" y="2944"/>
                </a:lnTo>
                <a:lnTo>
                  <a:pt x="12654" y="2969"/>
                </a:lnTo>
                <a:lnTo>
                  <a:pt x="12678" y="2969"/>
                </a:lnTo>
                <a:lnTo>
                  <a:pt x="12824" y="2944"/>
                </a:lnTo>
                <a:lnTo>
                  <a:pt x="12994" y="2920"/>
                </a:lnTo>
                <a:lnTo>
                  <a:pt x="13286" y="2823"/>
                </a:lnTo>
                <a:lnTo>
                  <a:pt x="13846" y="2555"/>
                </a:lnTo>
                <a:lnTo>
                  <a:pt x="14211" y="2385"/>
                </a:lnTo>
                <a:lnTo>
                  <a:pt x="14576" y="2263"/>
                </a:lnTo>
                <a:lnTo>
                  <a:pt x="14698" y="2336"/>
                </a:lnTo>
                <a:lnTo>
                  <a:pt x="15014" y="2555"/>
                </a:lnTo>
                <a:lnTo>
                  <a:pt x="14503" y="2798"/>
                </a:lnTo>
                <a:lnTo>
                  <a:pt x="13749" y="3090"/>
                </a:lnTo>
                <a:lnTo>
                  <a:pt x="13359" y="3261"/>
                </a:lnTo>
                <a:lnTo>
                  <a:pt x="12994" y="3455"/>
                </a:lnTo>
                <a:lnTo>
                  <a:pt x="12970" y="3480"/>
                </a:lnTo>
                <a:lnTo>
                  <a:pt x="12970" y="3504"/>
                </a:lnTo>
                <a:lnTo>
                  <a:pt x="12994" y="3528"/>
                </a:lnTo>
                <a:lnTo>
                  <a:pt x="13019" y="3553"/>
                </a:lnTo>
                <a:lnTo>
                  <a:pt x="13213" y="3553"/>
                </a:lnTo>
                <a:lnTo>
                  <a:pt x="13432" y="3528"/>
                </a:lnTo>
                <a:lnTo>
                  <a:pt x="13822" y="3431"/>
                </a:lnTo>
                <a:lnTo>
                  <a:pt x="14235" y="3309"/>
                </a:lnTo>
                <a:lnTo>
                  <a:pt x="14625" y="3163"/>
                </a:lnTo>
                <a:lnTo>
                  <a:pt x="15014" y="3042"/>
                </a:lnTo>
                <a:lnTo>
                  <a:pt x="15452" y="2896"/>
                </a:lnTo>
                <a:lnTo>
                  <a:pt x="15647" y="3066"/>
                </a:lnTo>
                <a:lnTo>
                  <a:pt x="15428" y="3139"/>
                </a:lnTo>
                <a:lnTo>
                  <a:pt x="15209" y="3236"/>
                </a:lnTo>
                <a:lnTo>
                  <a:pt x="14795" y="3431"/>
                </a:lnTo>
                <a:lnTo>
                  <a:pt x="14430" y="3601"/>
                </a:lnTo>
                <a:lnTo>
                  <a:pt x="14138" y="3626"/>
                </a:lnTo>
                <a:lnTo>
                  <a:pt x="13870" y="3650"/>
                </a:lnTo>
                <a:lnTo>
                  <a:pt x="13578" y="3699"/>
                </a:lnTo>
                <a:lnTo>
                  <a:pt x="13311" y="3796"/>
                </a:lnTo>
                <a:lnTo>
                  <a:pt x="13189" y="3869"/>
                </a:lnTo>
                <a:lnTo>
                  <a:pt x="13067" y="3942"/>
                </a:lnTo>
                <a:lnTo>
                  <a:pt x="12970" y="4039"/>
                </a:lnTo>
                <a:lnTo>
                  <a:pt x="12873" y="4137"/>
                </a:lnTo>
                <a:lnTo>
                  <a:pt x="12800" y="4258"/>
                </a:lnTo>
                <a:lnTo>
                  <a:pt x="12727" y="4380"/>
                </a:lnTo>
                <a:lnTo>
                  <a:pt x="12654" y="4648"/>
                </a:lnTo>
                <a:lnTo>
                  <a:pt x="12629" y="4745"/>
                </a:lnTo>
                <a:lnTo>
                  <a:pt x="12629" y="4842"/>
                </a:lnTo>
                <a:lnTo>
                  <a:pt x="12629" y="5013"/>
                </a:lnTo>
                <a:lnTo>
                  <a:pt x="12629" y="5110"/>
                </a:lnTo>
                <a:lnTo>
                  <a:pt x="12605" y="5183"/>
                </a:lnTo>
                <a:lnTo>
                  <a:pt x="12556" y="5280"/>
                </a:lnTo>
                <a:lnTo>
                  <a:pt x="12459" y="5353"/>
                </a:lnTo>
                <a:lnTo>
                  <a:pt x="12240" y="5548"/>
                </a:lnTo>
                <a:lnTo>
                  <a:pt x="12045" y="5767"/>
                </a:lnTo>
                <a:lnTo>
                  <a:pt x="11997" y="5840"/>
                </a:lnTo>
                <a:lnTo>
                  <a:pt x="11972" y="5937"/>
                </a:lnTo>
                <a:lnTo>
                  <a:pt x="11972" y="6010"/>
                </a:lnTo>
                <a:lnTo>
                  <a:pt x="11997" y="6107"/>
                </a:lnTo>
                <a:lnTo>
                  <a:pt x="12045" y="6156"/>
                </a:lnTo>
                <a:lnTo>
                  <a:pt x="12070" y="6156"/>
                </a:lnTo>
                <a:lnTo>
                  <a:pt x="11948" y="6205"/>
                </a:lnTo>
                <a:lnTo>
                  <a:pt x="11534" y="6375"/>
                </a:lnTo>
                <a:lnTo>
                  <a:pt x="11364" y="6497"/>
                </a:lnTo>
                <a:lnTo>
                  <a:pt x="11169" y="6618"/>
                </a:lnTo>
                <a:lnTo>
                  <a:pt x="11048" y="6740"/>
                </a:lnTo>
                <a:lnTo>
                  <a:pt x="10999" y="6862"/>
                </a:lnTo>
                <a:lnTo>
                  <a:pt x="10999" y="6983"/>
                </a:lnTo>
                <a:lnTo>
                  <a:pt x="11048" y="7081"/>
                </a:lnTo>
                <a:lnTo>
                  <a:pt x="11121" y="7178"/>
                </a:lnTo>
                <a:lnTo>
                  <a:pt x="11218" y="7275"/>
                </a:lnTo>
                <a:lnTo>
                  <a:pt x="11364" y="7324"/>
                </a:lnTo>
                <a:lnTo>
                  <a:pt x="11486" y="7373"/>
                </a:lnTo>
                <a:lnTo>
                  <a:pt x="11340" y="7470"/>
                </a:lnTo>
                <a:lnTo>
                  <a:pt x="11194" y="7592"/>
                </a:lnTo>
                <a:lnTo>
                  <a:pt x="11072" y="7738"/>
                </a:lnTo>
                <a:lnTo>
                  <a:pt x="10950" y="7908"/>
                </a:lnTo>
                <a:lnTo>
                  <a:pt x="10853" y="8151"/>
                </a:lnTo>
                <a:lnTo>
                  <a:pt x="10804" y="8419"/>
                </a:lnTo>
                <a:lnTo>
                  <a:pt x="10731" y="8954"/>
                </a:lnTo>
                <a:lnTo>
                  <a:pt x="10683" y="9222"/>
                </a:lnTo>
                <a:lnTo>
                  <a:pt x="10659" y="9514"/>
                </a:lnTo>
                <a:lnTo>
                  <a:pt x="10683" y="9806"/>
                </a:lnTo>
                <a:lnTo>
                  <a:pt x="10707" y="9952"/>
                </a:lnTo>
                <a:lnTo>
                  <a:pt x="10780" y="10074"/>
                </a:lnTo>
                <a:lnTo>
                  <a:pt x="10926" y="10293"/>
                </a:lnTo>
                <a:lnTo>
                  <a:pt x="10999" y="10390"/>
                </a:lnTo>
                <a:lnTo>
                  <a:pt x="11096" y="10463"/>
                </a:lnTo>
                <a:lnTo>
                  <a:pt x="11194" y="10512"/>
                </a:lnTo>
                <a:lnTo>
                  <a:pt x="11315" y="10560"/>
                </a:lnTo>
                <a:lnTo>
                  <a:pt x="11583" y="10633"/>
                </a:lnTo>
                <a:lnTo>
                  <a:pt x="11875" y="10633"/>
                </a:lnTo>
                <a:lnTo>
                  <a:pt x="12191" y="10609"/>
                </a:lnTo>
                <a:lnTo>
                  <a:pt x="12337" y="10633"/>
                </a:lnTo>
                <a:lnTo>
                  <a:pt x="12459" y="10682"/>
                </a:lnTo>
                <a:lnTo>
                  <a:pt x="12556" y="10755"/>
                </a:lnTo>
                <a:lnTo>
                  <a:pt x="12629" y="10852"/>
                </a:lnTo>
                <a:lnTo>
                  <a:pt x="12702" y="10974"/>
                </a:lnTo>
                <a:lnTo>
                  <a:pt x="12751" y="11096"/>
                </a:lnTo>
                <a:lnTo>
                  <a:pt x="12800" y="11363"/>
                </a:lnTo>
                <a:lnTo>
                  <a:pt x="12848" y="11485"/>
                </a:lnTo>
                <a:lnTo>
                  <a:pt x="12897" y="11607"/>
                </a:lnTo>
                <a:lnTo>
                  <a:pt x="12946" y="11728"/>
                </a:lnTo>
                <a:lnTo>
                  <a:pt x="13043" y="11826"/>
                </a:lnTo>
                <a:lnTo>
                  <a:pt x="13165" y="12020"/>
                </a:lnTo>
                <a:lnTo>
                  <a:pt x="13262" y="12215"/>
                </a:lnTo>
                <a:lnTo>
                  <a:pt x="13311" y="12434"/>
                </a:lnTo>
                <a:lnTo>
                  <a:pt x="13311" y="12677"/>
                </a:lnTo>
                <a:lnTo>
                  <a:pt x="13311" y="13091"/>
                </a:lnTo>
                <a:lnTo>
                  <a:pt x="13359" y="13505"/>
                </a:lnTo>
                <a:lnTo>
                  <a:pt x="13408" y="13699"/>
                </a:lnTo>
                <a:lnTo>
                  <a:pt x="13457" y="13894"/>
                </a:lnTo>
                <a:lnTo>
                  <a:pt x="13554" y="14088"/>
                </a:lnTo>
                <a:lnTo>
                  <a:pt x="13651" y="14283"/>
                </a:lnTo>
                <a:lnTo>
                  <a:pt x="13822" y="14526"/>
                </a:lnTo>
                <a:lnTo>
                  <a:pt x="13919" y="14624"/>
                </a:lnTo>
                <a:lnTo>
                  <a:pt x="14016" y="14721"/>
                </a:lnTo>
                <a:lnTo>
                  <a:pt x="14138" y="14794"/>
                </a:lnTo>
                <a:lnTo>
                  <a:pt x="14260" y="14843"/>
                </a:lnTo>
                <a:lnTo>
                  <a:pt x="14406" y="14867"/>
                </a:lnTo>
                <a:lnTo>
                  <a:pt x="14576" y="14843"/>
                </a:lnTo>
                <a:lnTo>
                  <a:pt x="14698" y="14794"/>
                </a:lnTo>
                <a:lnTo>
                  <a:pt x="14819" y="14745"/>
                </a:lnTo>
                <a:lnTo>
                  <a:pt x="14917" y="14648"/>
                </a:lnTo>
                <a:lnTo>
                  <a:pt x="15014" y="14551"/>
                </a:lnTo>
                <a:lnTo>
                  <a:pt x="15355" y="14502"/>
                </a:lnTo>
                <a:lnTo>
                  <a:pt x="15695" y="14429"/>
                </a:lnTo>
                <a:lnTo>
                  <a:pt x="16377" y="14234"/>
                </a:lnTo>
                <a:lnTo>
                  <a:pt x="16717" y="14113"/>
                </a:lnTo>
                <a:lnTo>
                  <a:pt x="17034" y="13967"/>
                </a:lnTo>
                <a:lnTo>
                  <a:pt x="17350" y="13821"/>
                </a:lnTo>
                <a:lnTo>
                  <a:pt x="17691" y="13699"/>
                </a:lnTo>
                <a:lnTo>
                  <a:pt x="17472" y="14113"/>
                </a:lnTo>
                <a:lnTo>
                  <a:pt x="17228" y="14526"/>
                </a:lnTo>
                <a:lnTo>
                  <a:pt x="17107" y="14526"/>
                </a:lnTo>
                <a:lnTo>
                  <a:pt x="16961" y="14551"/>
                </a:lnTo>
                <a:lnTo>
                  <a:pt x="16669" y="14599"/>
                </a:lnTo>
                <a:lnTo>
                  <a:pt x="16231" y="14721"/>
                </a:lnTo>
                <a:lnTo>
                  <a:pt x="15233" y="15013"/>
                </a:lnTo>
                <a:lnTo>
                  <a:pt x="14284" y="15329"/>
                </a:lnTo>
                <a:lnTo>
                  <a:pt x="14260" y="15354"/>
                </a:lnTo>
                <a:lnTo>
                  <a:pt x="14235" y="15378"/>
                </a:lnTo>
                <a:lnTo>
                  <a:pt x="14235" y="15402"/>
                </a:lnTo>
                <a:lnTo>
                  <a:pt x="14284" y="15427"/>
                </a:lnTo>
                <a:lnTo>
                  <a:pt x="14454" y="15451"/>
                </a:lnTo>
                <a:lnTo>
                  <a:pt x="14673" y="15475"/>
                </a:lnTo>
                <a:lnTo>
                  <a:pt x="14868" y="15451"/>
                </a:lnTo>
                <a:lnTo>
                  <a:pt x="15063" y="15427"/>
                </a:lnTo>
                <a:lnTo>
                  <a:pt x="15452" y="15329"/>
                </a:lnTo>
                <a:lnTo>
                  <a:pt x="15841" y="15232"/>
                </a:lnTo>
                <a:lnTo>
                  <a:pt x="16304" y="15110"/>
                </a:lnTo>
                <a:lnTo>
                  <a:pt x="16766" y="14989"/>
                </a:lnTo>
                <a:lnTo>
                  <a:pt x="16936" y="14989"/>
                </a:lnTo>
                <a:lnTo>
                  <a:pt x="16815" y="15159"/>
                </a:lnTo>
                <a:lnTo>
                  <a:pt x="16571" y="15500"/>
                </a:lnTo>
                <a:lnTo>
                  <a:pt x="16231" y="15524"/>
                </a:lnTo>
                <a:lnTo>
                  <a:pt x="15890" y="15573"/>
                </a:lnTo>
                <a:lnTo>
                  <a:pt x="15233" y="15767"/>
                </a:lnTo>
                <a:lnTo>
                  <a:pt x="14381" y="16011"/>
                </a:lnTo>
                <a:lnTo>
                  <a:pt x="13968" y="16132"/>
                </a:lnTo>
                <a:lnTo>
                  <a:pt x="13530" y="16230"/>
                </a:lnTo>
                <a:lnTo>
                  <a:pt x="13505" y="16278"/>
                </a:lnTo>
                <a:lnTo>
                  <a:pt x="13481" y="16303"/>
                </a:lnTo>
                <a:lnTo>
                  <a:pt x="13505" y="16351"/>
                </a:lnTo>
                <a:lnTo>
                  <a:pt x="13554" y="16376"/>
                </a:lnTo>
                <a:lnTo>
                  <a:pt x="13919" y="16351"/>
                </a:lnTo>
                <a:lnTo>
                  <a:pt x="14284" y="16327"/>
                </a:lnTo>
                <a:lnTo>
                  <a:pt x="14625" y="16303"/>
                </a:lnTo>
                <a:lnTo>
                  <a:pt x="14990" y="16230"/>
                </a:lnTo>
                <a:lnTo>
                  <a:pt x="15549" y="16132"/>
                </a:lnTo>
                <a:lnTo>
                  <a:pt x="16133" y="16011"/>
                </a:lnTo>
                <a:lnTo>
                  <a:pt x="15866" y="16278"/>
                </a:lnTo>
                <a:lnTo>
                  <a:pt x="15574" y="16327"/>
                </a:lnTo>
                <a:lnTo>
                  <a:pt x="15282" y="16376"/>
                </a:lnTo>
                <a:lnTo>
                  <a:pt x="14698" y="16473"/>
                </a:lnTo>
                <a:lnTo>
                  <a:pt x="14308" y="16522"/>
                </a:lnTo>
                <a:lnTo>
                  <a:pt x="13943" y="16570"/>
                </a:lnTo>
                <a:lnTo>
                  <a:pt x="13578" y="16668"/>
                </a:lnTo>
                <a:lnTo>
                  <a:pt x="13408" y="16716"/>
                </a:lnTo>
                <a:lnTo>
                  <a:pt x="13238" y="16814"/>
                </a:lnTo>
                <a:lnTo>
                  <a:pt x="13213" y="16814"/>
                </a:lnTo>
                <a:lnTo>
                  <a:pt x="13213" y="16838"/>
                </a:lnTo>
                <a:lnTo>
                  <a:pt x="13238" y="16862"/>
                </a:lnTo>
                <a:lnTo>
                  <a:pt x="13262" y="16887"/>
                </a:lnTo>
                <a:lnTo>
                  <a:pt x="13457" y="16911"/>
                </a:lnTo>
                <a:lnTo>
                  <a:pt x="14065" y="16911"/>
                </a:lnTo>
                <a:lnTo>
                  <a:pt x="14479" y="16887"/>
                </a:lnTo>
                <a:lnTo>
                  <a:pt x="14868" y="16838"/>
                </a:lnTo>
                <a:lnTo>
                  <a:pt x="15282" y="16789"/>
                </a:lnTo>
                <a:lnTo>
                  <a:pt x="15014" y="17008"/>
                </a:lnTo>
                <a:lnTo>
                  <a:pt x="14722" y="17203"/>
                </a:lnTo>
                <a:lnTo>
                  <a:pt x="14552" y="17179"/>
                </a:lnTo>
                <a:lnTo>
                  <a:pt x="14357" y="17154"/>
                </a:lnTo>
                <a:lnTo>
                  <a:pt x="13968" y="17179"/>
                </a:lnTo>
                <a:lnTo>
                  <a:pt x="13603" y="17203"/>
                </a:lnTo>
                <a:lnTo>
                  <a:pt x="13238" y="17227"/>
                </a:lnTo>
                <a:lnTo>
                  <a:pt x="12532" y="17300"/>
                </a:lnTo>
                <a:lnTo>
                  <a:pt x="12483" y="17325"/>
                </a:lnTo>
                <a:lnTo>
                  <a:pt x="12459" y="17373"/>
                </a:lnTo>
                <a:lnTo>
                  <a:pt x="12483" y="17422"/>
                </a:lnTo>
                <a:lnTo>
                  <a:pt x="12532" y="17446"/>
                </a:lnTo>
                <a:lnTo>
                  <a:pt x="13165" y="17519"/>
                </a:lnTo>
                <a:lnTo>
                  <a:pt x="13481" y="17544"/>
                </a:lnTo>
                <a:lnTo>
                  <a:pt x="13797" y="17568"/>
                </a:lnTo>
                <a:lnTo>
                  <a:pt x="14089" y="17592"/>
                </a:lnTo>
                <a:lnTo>
                  <a:pt x="13846" y="17714"/>
                </a:lnTo>
                <a:lnTo>
                  <a:pt x="13530" y="17836"/>
                </a:lnTo>
                <a:lnTo>
                  <a:pt x="13505" y="17811"/>
                </a:lnTo>
                <a:lnTo>
                  <a:pt x="13432" y="17787"/>
                </a:lnTo>
                <a:lnTo>
                  <a:pt x="13335" y="17763"/>
                </a:lnTo>
                <a:lnTo>
                  <a:pt x="13140" y="17763"/>
                </a:lnTo>
                <a:lnTo>
                  <a:pt x="12946" y="17787"/>
                </a:lnTo>
                <a:lnTo>
                  <a:pt x="12751" y="17787"/>
                </a:lnTo>
                <a:lnTo>
                  <a:pt x="12337" y="17763"/>
                </a:lnTo>
                <a:lnTo>
                  <a:pt x="11948" y="17763"/>
                </a:lnTo>
                <a:lnTo>
                  <a:pt x="11899" y="17787"/>
                </a:lnTo>
                <a:lnTo>
                  <a:pt x="11899" y="17836"/>
                </a:lnTo>
                <a:lnTo>
                  <a:pt x="12021" y="17957"/>
                </a:lnTo>
                <a:lnTo>
                  <a:pt x="12167" y="18030"/>
                </a:lnTo>
                <a:lnTo>
                  <a:pt x="11948" y="17982"/>
                </a:lnTo>
                <a:lnTo>
                  <a:pt x="11656" y="17957"/>
                </a:lnTo>
                <a:lnTo>
                  <a:pt x="11534" y="17957"/>
                </a:lnTo>
                <a:lnTo>
                  <a:pt x="11413" y="17982"/>
                </a:lnTo>
                <a:lnTo>
                  <a:pt x="11340" y="18030"/>
                </a:lnTo>
                <a:lnTo>
                  <a:pt x="11340" y="18055"/>
                </a:lnTo>
                <a:lnTo>
                  <a:pt x="11315" y="18103"/>
                </a:lnTo>
                <a:lnTo>
                  <a:pt x="11340" y="18176"/>
                </a:lnTo>
                <a:lnTo>
                  <a:pt x="11388" y="18225"/>
                </a:lnTo>
                <a:lnTo>
                  <a:pt x="11559" y="18298"/>
                </a:lnTo>
                <a:lnTo>
                  <a:pt x="11753" y="18371"/>
                </a:lnTo>
                <a:lnTo>
                  <a:pt x="11510" y="18420"/>
                </a:lnTo>
                <a:lnTo>
                  <a:pt x="11437" y="18347"/>
                </a:lnTo>
                <a:lnTo>
                  <a:pt x="11291" y="18298"/>
                </a:lnTo>
                <a:lnTo>
                  <a:pt x="11121" y="18274"/>
                </a:lnTo>
                <a:lnTo>
                  <a:pt x="10926" y="18298"/>
                </a:lnTo>
                <a:lnTo>
                  <a:pt x="10756" y="18347"/>
                </a:lnTo>
                <a:lnTo>
                  <a:pt x="10731" y="18371"/>
                </a:lnTo>
                <a:lnTo>
                  <a:pt x="10731" y="18395"/>
                </a:lnTo>
                <a:lnTo>
                  <a:pt x="10731" y="18420"/>
                </a:lnTo>
                <a:lnTo>
                  <a:pt x="10756" y="18444"/>
                </a:lnTo>
                <a:lnTo>
                  <a:pt x="11023" y="18541"/>
                </a:lnTo>
                <a:lnTo>
                  <a:pt x="10926" y="18566"/>
                </a:lnTo>
                <a:lnTo>
                  <a:pt x="10877" y="18541"/>
                </a:lnTo>
                <a:lnTo>
                  <a:pt x="10488" y="18541"/>
                </a:lnTo>
                <a:lnTo>
                  <a:pt x="9515" y="18566"/>
                </a:lnTo>
                <a:lnTo>
                  <a:pt x="8396" y="18566"/>
                </a:lnTo>
                <a:lnTo>
                  <a:pt x="7885" y="18517"/>
                </a:lnTo>
                <a:lnTo>
                  <a:pt x="7666" y="18493"/>
                </a:lnTo>
                <a:lnTo>
                  <a:pt x="7471" y="18444"/>
                </a:lnTo>
                <a:lnTo>
                  <a:pt x="7082" y="18322"/>
                </a:lnTo>
                <a:lnTo>
                  <a:pt x="6692" y="18176"/>
                </a:lnTo>
                <a:lnTo>
                  <a:pt x="6303" y="18006"/>
                </a:lnTo>
                <a:lnTo>
                  <a:pt x="5938" y="17836"/>
                </a:lnTo>
                <a:lnTo>
                  <a:pt x="5208" y="17446"/>
                </a:lnTo>
                <a:lnTo>
                  <a:pt x="4527" y="17008"/>
                </a:lnTo>
                <a:lnTo>
                  <a:pt x="4162" y="16765"/>
                </a:lnTo>
                <a:lnTo>
                  <a:pt x="3797" y="16473"/>
                </a:lnTo>
                <a:lnTo>
                  <a:pt x="3456" y="16181"/>
                </a:lnTo>
                <a:lnTo>
                  <a:pt x="3140" y="15865"/>
                </a:lnTo>
                <a:lnTo>
                  <a:pt x="2823" y="15548"/>
                </a:lnTo>
                <a:lnTo>
                  <a:pt x="2532" y="15208"/>
                </a:lnTo>
                <a:lnTo>
                  <a:pt x="2264" y="14843"/>
                </a:lnTo>
                <a:lnTo>
                  <a:pt x="1996" y="14478"/>
                </a:lnTo>
                <a:lnTo>
                  <a:pt x="1753" y="14113"/>
                </a:lnTo>
                <a:lnTo>
                  <a:pt x="1534" y="13699"/>
                </a:lnTo>
                <a:lnTo>
                  <a:pt x="1339" y="13310"/>
                </a:lnTo>
                <a:lnTo>
                  <a:pt x="1169" y="12896"/>
                </a:lnTo>
                <a:lnTo>
                  <a:pt x="999" y="12483"/>
                </a:lnTo>
                <a:lnTo>
                  <a:pt x="877" y="12045"/>
                </a:lnTo>
                <a:lnTo>
                  <a:pt x="755" y="11607"/>
                </a:lnTo>
                <a:lnTo>
                  <a:pt x="682" y="11169"/>
                </a:lnTo>
                <a:lnTo>
                  <a:pt x="609" y="10658"/>
                </a:lnTo>
                <a:lnTo>
                  <a:pt x="561" y="10147"/>
                </a:lnTo>
                <a:lnTo>
                  <a:pt x="561" y="9611"/>
                </a:lnTo>
                <a:lnTo>
                  <a:pt x="585" y="9100"/>
                </a:lnTo>
                <a:lnTo>
                  <a:pt x="780" y="9319"/>
                </a:lnTo>
                <a:lnTo>
                  <a:pt x="974" y="9514"/>
                </a:lnTo>
                <a:lnTo>
                  <a:pt x="1218" y="9684"/>
                </a:lnTo>
                <a:lnTo>
                  <a:pt x="1510" y="9855"/>
                </a:lnTo>
                <a:lnTo>
                  <a:pt x="1777" y="10001"/>
                </a:lnTo>
                <a:lnTo>
                  <a:pt x="2021" y="10171"/>
                </a:lnTo>
                <a:lnTo>
                  <a:pt x="2215" y="10341"/>
                </a:lnTo>
                <a:lnTo>
                  <a:pt x="2410" y="10536"/>
                </a:lnTo>
                <a:lnTo>
                  <a:pt x="2580" y="10731"/>
                </a:lnTo>
                <a:lnTo>
                  <a:pt x="2702" y="10974"/>
                </a:lnTo>
                <a:lnTo>
                  <a:pt x="2848" y="11217"/>
                </a:lnTo>
                <a:lnTo>
                  <a:pt x="2945" y="11509"/>
                </a:lnTo>
                <a:lnTo>
                  <a:pt x="3213" y="12191"/>
                </a:lnTo>
                <a:lnTo>
                  <a:pt x="3480" y="12848"/>
                </a:lnTo>
                <a:lnTo>
                  <a:pt x="3772" y="13529"/>
                </a:lnTo>
                <a:lnTo>
                  <a:pt x="3894" y="13869"/>
                </a:lnTo>
                <a:lnTo>
                  <a:pt x="3991" y="14210"/>
                </a:lnTo>
                <a:lnTo>
                  <a:pt x="4162" y="14843"/>
                </a:lnTo>
                <a:lnTo>
                  <a:pt x="4308" y="15475"/>
                </a:lnTo>
                <a:lnTo>
                  <a:pt x="4405" y="15792"/>
                </a:lnTo>
                <a:lnTo>
                  <a:pt x="4502" y="16108"/>
                </a:lnTo>
                <a:lnTo>
                  <a:pt x="4648" y="16400"/>
                </a:lnTo>
                <a:lnTo>
                  <a:pt x="4819" y="16692"/>
                </a:lnTo>
                <a:lnTo>
                  <a:pt x="4867" y="16765"/>
                </a:lnTo>
                <a:lnTo>
                  <a:pt x="4940" y="16789"/>
                </a:lnTo>
                <a:lnTo>
                  <a:pt x="5038" y="16789"/>
                </a:lnTo>
                <a:lnTo>
                  <a:pt x="5111" y="16765"/>
                </a:lnTo>
                <a:lnTo>
                  <a:pt x="5232" y="16692"/>
                </a:lnTo>
                <a:lnTo>
                  <a:pt x="5305" y="16570"/>
                </a:lnTo>
                <a:lnTo>
                  <a:pt x="5378" y="16473"/>
                </a:lnTo>
                <a:lnTo>
                  <a:pt x="5403" y="16351"/>
                </a:lnTo>
                <a:lnTo>
                  <a:pt x="5451" y="16084"/>
                </a:lnTo>
                <a:lnTo>
                  <a:pt x="5476" y="15816"/>
                </a:lnTo>
                <a:lnTo>
                  <a:pt x="5524" y="15573"/>
                </a:lnTo>
                <a:lnTo>
                  <a:pt x="5573" y="15329"/>
                </a:lnTo>
                <a:lnTo>
                  <a:pt x="5670" y="15110"/>
                </a:lnTo>
                <a:lnTo>
                  <a:pt x="5792" y="14891"/>
                </a:lnTo>
                <a:lnTo>
                  <a:pt x="6035" y="14478"/>
                </a:lnTo>
                <a:lnTo>
                  <a:pt x="6327" y="14064"/>
                </a:lnTo>
                <a:lnTo>
                  <a:pt x="6522" y="13796"/>
                </a:lnTo>
                <a:lnTo>
                  <a:pt x="6741" y="13480"/>
                </a:lnTo>
                <a:lnTo>
                  <a:pt x="6936" y="13164"/>
                </a:lnTo>
                <a:lnTo>
                  <a:pt x="7106" y="12799"/>
                </a:lnTo>
                <a:lnTo>
                  <a:pt x="7155" y="12629"/>
                </a:lnTo>
                <a:lnTo>
                  <a:pt x="7203" y="12458"/>
                </a:lnTo>
                <a:lnTo>
                  <a:pt x="7228" y="12264"/>
                </a:lnTo>
                <a:lnTo>
                  <a:pt x="7228" y="12093"/>
                </a:lnTo>
                <a:lnTo>
                  <a:pt x="7203" y="11923"/>
                </a:lnTo>
                <a:lnTo>
                  <a:pt x="7155" y="11753"/>
                </a:lnTo>
                <a:lnTo>
                  <a:pt x="7082" y="11607"/>
                </a:lnTo>
                <a:lnTo>
                  <a:pt x="6960" y="11436"/>
                </a:lnTo>
                <a:lnTo>
                  <a:pt x="6863" y="11315"/>
                </a:lnTo>
                <a:lnTo>
                  <a:pt x="6717" y="11217"/>
                </a:lnTo>
                <a:lnTo>
                  <a:pt x="6449" y="11023"/>
                </a:lnTo>
                <a:lnTo>
                  <a:pt x="6157" y="10852"/>
                </a:lnTo>
                <a:lnTo>
                  <a:pt x="5865" y="10706"/>
                </a:lnTo>
                <a:lnTo>
                  <a:pt x="5062" y="10341"/>
                </a:lnTo>
                <a:lnTo>
                  <a:pt x="4648" y="10147"/>
                </a:lnTo>
                <a:lnTo>
                  <a:pt x="4235" y="10001"/>
                </a:lnTo>
                <a:lnTo>
                  <a:pt x="3991" y="9952"/>
                </a:lnTo>
                <a:lnTo>
                  <a:pt x="3724" y="9928"/>
                </a:lnTo>
                <a:lnTo>
                  <a:pt x="3456" y="9879"/>
                </a:lnTo>
                <a:lnTo>
                  <a:pt x="3334" y="9830"/>
                </a:lnTo>
                <a:lnTo>
                  <a:pt x="3213" y="9782"/>
                </a:lnTo>
                <a:lnTo>
                  <a:pt x="3042" y="9684"/>
                </a:lnTo>
                <a:lnTo>
                  <a:pt x="2872" y="9538"/>
                </a:lnTo>
                <a:lnTo>
                  <a:pt x="2726" y="9392"/>
                </a:lnTo>
                <a:lnTo>
                  <a:pt x="2580" y="9271"/>
                </a:lnTo>
                <a:lnTo>
                  <a:pt x="2459" y="9173"/>
                </a:lnTo>
                <a:lnTo>
                  <a:pt x="2337" y="9125"/>
                </a:lnTo>
                <a:lnTo>
                  <a:pt x="2069" y="9052"/>
                </a:lnTo>
                <a:lnTo>
                  <a:pt x="1923" y="9027"/>
                </a:lnTo>
                <a:lnTo>
                  <a:pt x="1826" y="8954"/>
                </a:lnTo>
                <a:lnTo>
                  <a:pt x="1777" y="8906"/>
                </a:lnTo>
                <a:lnTo>
                  <a:pt x="1753" y="8808"/>
                </a:lnTo>
                <a:lnTo>
                  <a:pt x="1753" y="8735"/>
                </a:lnTo>
                <a:lnTo>
                  <a:pt x="1777" y="8638"/>
                </a:lnTo>
                <a:lnTo>
                  <a:pt x="1850" y="8541"/>
                </a:lnTo>
                <a:lnTo>
                  <a:pt x="1948" y="8443"/>
                </a:lnTo>
                <a:lnTo>
                  <a:pt x="2069" y="8346"/>
                </a:lnTo>
                <a:lnTo>
                  <a:pt x="2191" y="8273"/>
                </a:lnTo>
                <a:lnTo>
                  <a:pt x="2483" y="8127"/>
                </a:lnTo>
                <a:lnTo>
                  <a:pt x="3091" y="7908"/>
                </a:lnTo>
                <a:lnTo>
                  <a:pt x="3261" y="7835"/>
                </a:lnTo>
                <a:lnTo>
                  <a:pt x="3407" y="7738"/>
                </a:lnTo>
                <a:lnTo>
                  <a:pt x="3675" y="7543"/>
                </a:lnTo>
                <a:lnTo>
                  <a:pt x="3918" y="7300"/>
                </a:lnTo>
                <a:lnTo>
                  <a:pt x="4137" y="7032"/>
                </a:lnTo>
                <a:lnTo>
                  <a:pt x="4429" y="6716"/>
                </a:lnTo>
                <a:lnTo>
                  <a:pt x="4721" y="6448"/>
                </a:lnTo>
                <a:lnTo>
                  <a:pt x="5038" y="6229"/>
                </a:lnTo>
                <a:lnTo>
                  <a:pt x="5208" y="6107"/>
                </a:lnTo>
                <a:lnTo>
                  <a:pt x="5403" y="6010"/>
                </a:lnTo>
                <a:lnTo>
                  <a:pt x="5646" y="5913"/>
                </a:lnTo>
                <a:lnTo>
                  <a:pt x="5889" y="5791"/>
                </a:lnTo>
                <a:lnTo>
                  <a:pt x="5987" y="5718"/>
                </a:lnTo>
                <a:lnTo>
                  <a:pt x="6084" y="5645"/>
                </a:lnTo>
                <a:lnTo>
                  <a:pt x="6157" y="5548"/>
                </a:lnTo>
                <a:lnTo>
                  <a:pt x="6206" y="5426"/>
                </a:lnTo>
                <a:lnTo>
                  <a:pt x="6206" y="5305"/>
                </a:lnTo>
                <a:lnTo>
                  <a:pt x="6181" y="5207"/>
                </a:lnTo>
                <a:lnTo>
                  <a:pt x="6108" y="5086"/>
                </a:lnTo>
                <a:lnTo>
                  <a:pt x="6035" y="5013"/>
                </a:lnTo>
                <a:lnTo>
                  <a:pt x="5841" y="4842"/>
                </a:lnTo>
                <a:lnTo>
                  <a:pt x="5670" y="4721"/>
                </a:lnTo>
                <a:lnTo>
                  <a:pt x="5573" y="4648"/>
                </a:lnTo>
                <a:lnTo>
                  <a:pt x="5330" y="4648"/>
                </a:lnTo>
                <a:lnTo>
                  <a:pt x="5232" y="4672"/>
                </a:lnTo>
                <a:lnTo>
                  <a:pt x="4989" y="4794"/>
                </a:lnTo>
                <a:lnTo>
                  <a:pt x="4794" y="4891"/>
                </a:lnTo>
                <a:lnTo>
                  <a:pt x="4429" y="5013"/>
                </a:lnTo>
                <a:lnTo>
                  <a:pt x="4235" y="5013"/>
                </a:lnTo>
                <a:lnTo>
                  <a:pt x="4113" y="4964"/>
                </a:lnTo>
                <a:lnTo>
                  <a:pt x="3991" y="4915"/>
                </a:lnTo>
                <a:lnTo>
                  <a:pt x="3894" y="4842"/>
                </a:lnTo>
                <a:lnTo>
                  <a:pt x="3870" y="4794"/>
                </a:lnTo>
                <a:lnTo>
                  <a:pt x="3845" y="4745"/>
                </a:lnTo>
                <a:lnTo>
                  <a:pt x="3845" y="4696"/>
                </a:lnTo>
                <a:lnTo>
                  <a:pt x="3870" y="4648"/>
                </a:lnTo>
                <a:lnTo>
                  <a:pt x="3918" y="4599"/>
                </a:lnTo>
                <a:lnTo>
                  <a:pt x="3991" y="4550"/>
                </a:lnTo>
                <a:lnTo>
                  <a:pt x="4113" y="4477"/>
                </a:lnTo>
                <a:lnTo>
                  <a:pt x="4259" y="4429"/>
                </a:lnTo>
                <a:lnTo>
                  <a:pt x="4575" y="4331"/>
                </a:lnTo>
                <a:lnTo>
                  <a:pt x="4770" y="4210"/>
                </a:lnTo>
                <a:lnTo>
                  <a:pt x="4940" y="4112"/>
                </a:lnTo>
                <a:lnTo>
                  <a:pt x="5013" y="4088"/>
                </a:lnTo>
                <a:lnTo>
                  <a:pt x="5111" y="4088"/>
                </a:lnTo>
                <a:lnTo>
                  <a:pt x="5208" y="4112"/>
                </a:lnTo>
                <a:lnTo>
                  <a:pt x="5354" y="4185"/>
                </a:lnTo>
                <a:lnTo>
                  <a:pt x="5646" y="4356"/>
                </a:lnTo>
                <a:lnTo>
                  <a:pt x="5768" y="4453"/>
                </a:lnTo>
                <a:lnTo>
                  <a:pt x="5914" y="4526"/>
                </a:lnTo>
                <a:lnTo>
                  <a:pt x="6060" y="4550"/>
                </a:lnTo>
                <a:lnTo>
                  <a:pt x="6206" y="4550"/>
                </a:lnTo>
                <a:lnTo>
                  <a:pt x="6327" y="4526"/>
                </a:lnTo>
                <a:lnTo>
                  <a:pt x="6425" y="4453"/>
                </a:lnTo>
                <a:lnTo>
                  <a:pt x="6498" y="4356"/>
                </a:lnTo>
                <a:lnTo>
                  <a:pt x="6546" y="4234"/>
                </a:lnTo>
                <a:lnTo>
                  <a:pt x="6571" y="4112"/>
                </a:lnTo>
                <a:lnTo>
                  <a:pt x="6546" y="3966"/>
                </a:lnTo>
                <a:lnTo>
                  <a:pt x="6473" y="3772"/>
                </a:lnTo>
                <a:lnTo>
                  <a:pt x="6400" y="3553"/>
                </a:lnTo>
                <a:lnTo>
                  <a:pt x="6376" y="3504"/>
                </a:lnTo>
                <a:lnTo>
                  <a:pt x="6400" y="3431"/>
                </a:lnTo>
                <a:lnTo>
                  <a:pt x="6449" y="3236"/>
                </a:lnTo>
                <a:lnTo>
                  <a:pt x="6546" y="3066"/>
                </a:lnTo>
                <a:lnTo>
                  <a:pt x="6595" y="2920"/>
                </a:lnTo>
                <a:lnTo>
                  <a:pt x="6619" y="2774"/>
                </a:lnTo>
                <a:lnTo>
                  <a:pt x="6595" y="2628"/>
                </a:lnTo>
                <a:lnTo>
                  <a:pt x="6522" y="2506"/>
                </a:lnTo>
                <a:lnTo>
                  <a:pt x="6400" y="2409"/>
                </a:lnTo>
                <a:lnTo>
                  <a:pt x="6327" y="2360"/>
                </a:lnTo>
                <a:lnTo>
                  <a:pt x="6254" y="2336"/>
                </a:lnTo>
                <a:lnTo>
                  <a:pt x="6157" y="2312"/>
                </a:lnTo>
                <a:lnTo>
                  <a:pt x="6084" y="2312"/>
                </a:lnTo>
                <a:lnTo>
                  <a:pt x="5914" y="2360"/>
                </a:lnTo>
                <a:lnTo>
                  <a:pt x="5719" y="2433"/>
                </a:lnTo>
                <a:lnTo>
                  <a:pt x="5549" y="2531"/>
                </a:lnTo>
                <a:lnTo>
                  <a:pt x="5378" y="2652"/>
                </a:lnTo>
                <a:lnTo>
                  <a:pt x="5135" y="2847"/>
                </a:lnTo>
                <a:lnTo>
                  <a:pt x="4770" y="3115"/>
                </a:lnTo>
                <a:lnTo>
                  <a:pt x="4600" y="3236"/>
                </a:lnTo>
                <a:lnTo>
                  <a:pt x="4405" y="3358"/>
                </a:lnTo>
                <a:lnTo>
                  <a:pt x="4283" y="3407"/>
                </a:lnTo>
                <a:lnTo>
                  <a:pt x="4113" y="3431"/>
                </a:lnTo>
                <a:lnTo>
                  <a:pt x="3967" y="3455"/>
                </a:lnTo>
                <a:lnTo>
                  <a:pt x="3797" y="3431"/>
                </a:lnTo>
                <a:lnTo>
                  <a:pt x="3456" y="3358"/>
                </a:lnTo>
                <a:lnTo>
                  <a:pt x="3140" y="3261"/>
                </a:lnTo>
                <a:lnTo>
                  <a:pt x="3383" y="3017"/>
                </a:lnTo>
                <a:lnTo>
                  <a:pt x="3651" y="2774"/>
                </a:lnTo>
                <a:lnTo>
                  <a:pt x="3918" y="2555"/>
                </a:lnTo>
                <a:lnTo>
                  <a:pt x="4186" y="2336"/>
                </a:lnTo>
                <a:lnTo>
                  <a:pt x="4478" y="2141"/>
                </a:lnTo>
                <a:lnTo>
                  <a:pt x="4770" y="1947"/>
                </a:lnTo>
                <a:lnTo>
                  <a:pt x="5062" y="1776"/>
                </a:lnTo>
                <a:lnTo>
                  <a:pt x="5378" y="1630"/>
                </a:lnTo>
                <a:lnTo>
                  <a:pt x="5719" y="1484"/>
                </a:lnTo>
                <a:lnTo>
                  <a:pt x="6084" y="1363"/>
                </a:lnTo>
                <a:lnTo>
                  <a:pt x="6814" y="1144"/>
                </a:lnTo>
                <a:lnTo>
                  <a:pt x="7544" y="949"/>
                </a:lnTo>
                <a:lnTo>
                  <a:pt x="8298" y="779"/>
                </a:lnTo>
                <a:lnTo>
                  <a:pt x="8323" y="803"/>
                </a:lnTo>
                <a:lnTo>
                  <a:pt x="8736" y="803"/>
                </a:lnTo>
                <a:lnTo>
                  <a:pt x="9685" y="779"/>
                </a:lnTo>
                <a:lnTo>
                  <a:pt x="10245" y="754"/>
                </a:lnTo>
                <a:close/>
                <a:moveTo>
                  <a:pt x="9588" y="0"/>
                </a:moveTo>
                <a:lnTo>
                  <a:pt x="9174" y="24"/>
                </a:lnTo>
                <a:lnTo>
                  <a:pt x="8761" y="122"/>
                </a:lnTo>
                <a:lnTo>
                  <a:pt x="7958" y="292"/>
                </a:lnTo>
                <a:lnTo>
                  <a:pt x="6984" y="511"/>
                </a:lnTo>
                <a:lnTo>
                  <a:pt x="6498" y="657"/>
                </a:lnTo>
                <a:lnTo>
                  <a:pt x="6035" y="779"/>
                </a:lnTo>
                <a:lnTo>
                  <a:pt x="5573" y="949"/>
                </a:lnTo>
                <a:lnTo>
                  <a:pt x="5135" y="1119"/>
                </a:lnTo>
                <a:lnTo>
                  <a:pt x="4721" y="1314"/>
                </a:lnTo>
                <a:lnTo>
                  <a:pt x="4332" y="1557"/>
                </a:lnTo>
                <a:lnTo>
                  <a:pt x="3943" y="1801"/>
                </a:lnTo>
                <a:lnTo>
                  <a:pt x="3578" y="2093"/>
                </a:lnTo>
                <a:lnTo>
                  <a:pt x="3213" y="2385"/>
                </a:lnTo>
                <a:lnTo>
                  <a:pt x="2872" y="2725"/>
                </a:lnTo>
                <a:lnTo>
                  <a:pt x="2580" y="3042"/>
                </a:lnTo>
                <a:lnTo>
                  <a:pt x="2288" y="3358"/>
                </a:lnTo>
                <a:lnTo>
                  <a:pt x="2021" y="3699"/>
                </a:lnTo>
                <a:lnTo>
                  <a:pt x="1777" y="4064"/>
                </a:lnTo>
                <a:lnTo>
                  <a:pt x="1534" y="4429"/>
                </a:lnTo>
                <a:lnTo>
                  <a:pt x="1315" y="4794"/>
                </a:lnTo>
                <a:lnTo>
                  <a:pt x="1120" y="5159"/>
                </a:lnTo>
                <a:lnTo>
                  <a:pt x="926" y="5548"/>
                </a:lnTo>
                <a:lnTo>
                  <a:pt x="780" y="5961"/>
                </a:lnTo>
                <a:lnTo>
                  <a:pt x="609" y="6351"/>
                </a:lnTo>
                <a:lnTo>
                  <a:pt x="488" y="6764"/>
                </a:lnTo>
                <a:lnTo>
                  <a:pt x="366" y="7178"/>
                </a:lnTo>
                <a:lnTo>
                  <a:pt x="269" y="7616"/>
                </a:lnTo>
                <a:lnTo>
                  <a:pt x="196" y="8030"/>
                </a:lnTo>
                <a:lnTo>
                  <a:pt x="123" y="8468"/>
                </a:lnTo>
                <a:lnTo>
                  <a:pt x="74" y="8906"/>
                </a:lnTo>
                <a:lnTo>
                  <a:pt x="25" y="9344"/>
                </a:lnTo>
                <a:lnTo>
                  <a:pt x="1" y="9782"/>
                </a:lnTo>
                <a:lnTo>
                  <a:pt x="25" y="10220"/>
                </a:lnTo>
                <a:lnTo>
                  <a:pt x="50" y="10633"/>
                </a:lnTo>
                <a:lnTo>
                  <a:pt x="98" y="11071"/>
                </a:lnTo>
                <a:lnTo>
                  <a:pt x="171" y="11485"/>
                </a:lnTo>
                <a:lnTo>
                  <a:pt x="244" y="11899"/>
                </a:lnTo>
                <a:lnTo>
                  <a:pt x="366" y="12288"/>
                </a:lnTo>
                <a:lnTo>
                  <a:pt x="488" y="12677"/>
                </a:lnTo>
                <a:lnTo>
                  <a:pt x="634" y="13067"/>
                </a:lnTo>
                <a:lnTo>
                  <a:pt x="804" y="13456"/>
                </a:lnTo>
                <a:lnTo>
                  <a:pt x="974" y="13821"/>
                </a:lnTo>
                <a:lnTo>
                  <a:pt x="1169" y="14186"/>
                </a:lnTo>
                <a:lnTo>
                  <a:pt x="1388" y="14526"/>
                </a:lnTo>
                <a:lnTo>
                  <a:pt x="1607" y="14891"/>
                </a:lnTo>
                <a:lnTo>
                  <a:pt x="1850" y="15208"/>
                </a:lnTo>
                <a:lnTo>
                  <a:pt x="2118" y="15548"/>
                </a:lnTo>
                <a:lnTo>
                  <a:pt x="2386" y="15840"/>
                </a:lnTo>
                <a:lnTo>
                  <a:pt x="2653" y="16157"/>
                </a:lnTo>
                <a:lnTo>
                  <a:pt x="2945" y="16449"/>
                </a:lnTo>
                <a:lnTo>
                  <a:pt x="3261" y="16741"/>
                </a:lnTo>
                <a:lnTo>
                  <a:pt x="3578" y="17008"/>
                </a:lnTo>
                <a:lnTo>
                  <a:pt x="3918" y="17252"/>
                </a:lnTo>
                <a:lnTo>
                  <a:pt x="4259" y="17495"/>
                </a:lnTo>
                <a:lnTo>
                  <a:pt x="4600" y="17738"/>
                </a:lnTo>
                <a:lnTo>
                  <a:pt x="4965" y="17957"/>
                </a:lnTo>
                <a:lnTo>
                  <a:pt x="5330" y="18176"/>
                </a:lnTo>
                <a:lnTo>
                  <a:pt x="5719" y="18371"/>
                </a:lnTo>
                <a:lnTo>
                  <a:pt x="6108" y="18541"/>
                </a:lnTo>
                <a:lnTo>
                  <a:pt x="6498" y="18712"/>
                </a:lnTo>
                <a:lnTo>
                  <a:pt x="6911" y="18858"/>
                </a:lnTo>
                <a:lnTo>
                  <a:pt x="7301" y="19004"/>
                </a:lnTo>
                <a:lnTo>
                  <a:pt x="7860" y="19150"/>
                </a:lnTo>
                <a:lnTo>
                  <a:pt x="8420" y="19271"/>
                </a:lnTo>
                <a:lnTo>
                  <a:pt x="8712" y="19320"/>
                </a:lnTo>
                <a:lnTo>
                  <a:pt x="8980" y="19344"/>
                </a:lnTo>
                <a:lnTo>
                  <a:pt x="9272" y="19344"/>
                </a:lnTo>
                <a:lnTo>
                  <a:pt x="9564" y="19320"/>
                </a:lnTo>
                <a:lnTo>
                  <a:pt x="9637" y="19344"/>
                </a:lnTo>
                <a:lnTo>
                  <a:pt x="10050" y="19296"/>
                </a:lnTo>
                <a:lnTo>
                  <a:pt x="10440" y="19223"/>
                </a:lnTo>
                <a:lnTo>
                  <a:pt x="11267" y="19028"/>
                </a:lnTo>
                <a:lnTo>
                  <a:pt x="12240" y="18809"/>
                </a:lnTo>
                <a:lnTo>
                  <a:pt x="12702" y="18687"/>
                </a:lnTo>
                <a:lnTo>
                  <a:pt x="13189" y="18566"/>
                </a:lnTo>
                <a:lnTo>
                  <a:pt x="13627" y="18395"/>
                </a:lnTo>
                <a:lnTo>
                  <a:pt x="14065" y="18225"/>
                </a:lnTo>
                <a:lnTo>
                  <a:pt x="14479" y="18006"/>
                </a:lnTo>
                <a:lnTo>
                  <a:pt x="14868" y="17787"/>
                </a:lnTo>
                <a:lnTo>
                  <a:pt x="15257" y="17519"/>
                </a:lnTo>
                <a:lnTo>
                  <a:pt x="15622" y="17252"/>
                </a:lnTo>
                <a:lnTo>
                  <a:pt x="15987" y="16960"/>
                </a:lnTo>
                <a:lnTo>
                  <a:pt x="16328" y="16619"/>
                </a:lnTo>
                <a:lnTo>
                  <a:pt x="16425" y="16522"/>
                </a:lnTo>
                <a:lnTo>
                  <a:pt x="16450" y="16522"/>
                </a:lnTo>
                <a:lnTo>
                  <a:pt x="16474" y="16473"/>
                </a:lnTo>
                <a:lnTo>
                  <a:pt x="16498" y="16449"/>
                </a:lnTo>
                <a:lnTo>
                  <a:pt x="16985" y="15913"/>
                </a:lnTo>
                <a:lnTo>
                  <a:pt x="17399" y="15354"/>
                </a:lnTo>
                <a:lnTo>
                  <a:pt x="17788" y="14745"/>
                </a:lnTo>
                <a:lnTo>
                  <a:pt x="18104" y="14137"/>
                </a:lnTo>
                <a:lnTo>
                  <a:pt x="18396" y="13505"/>
                </a:lnTo>
                <a:lnTo>
                  <a:pt x="18640" y="12823"/>
                </a:lnTo>
                <a:lnTo>
                  <a:pt x="18834" y="12166"/>
                </a:lnTo>
                <a:lnTo>
                  <a:pt x="19004" y="11461"/>
                </a:lnTo>
                <a:lnTo>
                  <a:pt x="19029" y="11412"/>
                </a:lnTo>
                <a:lnTo>
                  <a:pt x="19053" y="11339"/>
                </a:lnTo>
                <a:lnTo>
                  <a:pt x="19053" y="11290"/>
                </a:lnTo>
                <a:lnTo>
                  <a:pt x="19029" y="11217"/>
                </a:lnTo>
                <a:lnTo>
                  <a:pt x="19150" y="10439"/>
                </a:lnTo>
                <a:lnTo>
                  <a:pt x="19199" y="9903"/>
                </a:lnTo>
                <a:lnTo>
                  <a:pt x="19199" y="9344"/>
                </a:lnTo>
                <a:lnTo>
                  <a:pt x="19175" y="8833"/>
                </a:lnTo>
                <a:lnTo>
                  <a:pt x="19126" y="8297"/>
                </a:lnTo>
                <a:lnTo>
                  <a:pt x="19150" y="8224"/>
                </a:lnTo>
                <a:lnTo>
                  <a:pt x="19150" y="8151"/>
                </a:lnTo>
                <a:lnTo>
                  <a:pt x="19126" y="8078"/>
                </a:lnTo>
                <a:lnTo>
                  <a:pt x="19077" y="8005"/>
                </a:lnTo>
                <a:lnTo>
                  <a:pt x="19004" y="7616"/>
                </a:lnTo>
                <a:lnTo>
                  <a:pt x="18907" y="7227"/>
                </a:lnTo>
                <a:lnTo>
                  <a:pt x="18785" y="6862"/>
                </a:lnTo>
                <a:lnTo>
                  <a:pt x="18664" y="6472"/>
                </a:lnTo>
                <a:lnTo>
                  <a:pt x="18518" y="6107"/>
                </a:lnTo>
                <a:lnTo>
                  <a:pt x="18348" y="5767"/>
                </a:lnTo>
                <a:lnTo>
                  <a:pt x="18177" y="5402"/>
                </a:lnTo>
                <a:lnTo>
                  <a:pt x="17983" y="5061"/>
                </a:lnTo>
                <a:lnTo>
                  <a:pt x="17764" y="4721"/>
                </a:lnTo>
                <a:lnTo>
                  <a:pt x="17545" y="4404"/>
                </a:lnTo>
                <a:lnTo>
                  <a:pt x="17326" y="4088"/>
                </a:lnTo>
                <a:lnTo>
                  <a:pt x="17082" y="3772"/>
                </a:lnTo>
                <a:lnTo>
                  <a:pt x="16815" y="3480"/>
                </a:lnTo>
                <a:lnTo>
                  <a:pt x="16547" y="3188"/>
                </a:lnTo>
                <a:lnTo>
                  <a:pt x="16255" y="2896"/>
                </a:lnTo>
                <a:lnTo>
                  <a:pt x="15963" y="2628"/>
                </a:lnTo>
                <a:lnTo>
                  <a:pt x="16036" y="2579"/>
                </a:lnTo>
                <a:lnTo>
                  <a:pt x="16060" y="2555"/>
                </a:lnTo>
                <a:lnTo>
                  <a:pt x="16085" y="2506"/>
                </a:lnTo>
                <a:lnTo>
                  <a:pt x="16060" y="2433"/>
                </a:lnTo>
                <a:lnTo>
                  <a:pt x="16012" y="2360"/>
                </a:lnTo>
                <a:lnTo>
                  <a:pt x="15939" y="2336"/>
                </a:lnTo>
                <a:lnTo>
                  <a:pt x="15793" y="2336"/>
                </a:lnTo>
                <a:lnTo>
                  <a:pt x="15647" y="2360"/>
                </a:lnTo>
                <a:lnTo>
                  <a:pt x="15209" y="2020"/>
                </a:lnTo>
                <a:lnTo>
                  <a:pt x="15257" y="1947"/>
                </a:lnTo>
                <a:lnTo>
                  <a:pt x="15282" y="1898"/>
                </a:lnTo>
                <a:lnTo>
                  <a:pt x="15282" y="1849"/>
                </a:lnTo>
                <a:lnTo>
                  <a:pt x="15257" y="1825"/>
                </a:lnTo>
                <a:lnTo>
                  <a:pt x="15160" y="1776"/>
                </a:lnTo>
                <a:lnTo>
                  <a:pt x="15063" y="1752"/>
                </a:lnTo>
                <a:lnTo>
                  <a:pt x="14844" y="1752"/>
                </a:lnTo>
                <a:lnTo>
                  <a:pt x="14162" y="1338"/>
                </a:lnTo>
                <a:lnTo>
                  <a:pt x="13432" y="949"/>
                </a:lnTo>
                <a:lnTo>
                  <a:pt x="13067" y="779"/>
                </a:lnTo>
                <a:lnTo>
                  <a:pt x="12678" y="608"/>
                </a:lnTo>
                <a:lnTo>
                  <a:pt x="12289" y="462"/>
                </a:lnTo>
                <a:lnTo>
                  <a:pt x="11899" y="341"/>
                </a:lnTo>
                <a:lnTo>
                  <a:pt x="11364" y="170"/>
                </a:lnTo>
                <a:lnTo>
                  <a:pt x="10780" y="73"/>
                </a:lnTo>
                <a:lnTo>
                  <a:pt x="10513" y="24"/>
                </a:lnTo>
                <a:lnTo>
                  <a:pt x="10221" y="0"/>
                </a:lnTo>
                <a:lnTo>
                  <a:pt x="9929" y="0"/>
                </a:lnTo>
                <a:lnTo>
                  <a:pt x="9637" y="24"/>
                </a:lnTo>
                <a:lnTo>
                  <a:pt x="9588" y="0"/>
                </a:lnTo>
                <a:close/>
              </a:path>
            </a:pathLst>
          </a:custGeom>
          <a:solidFill>
            <a:srgbClr val="93B7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9"/>
          <p:cNvSpPr/>
          <p:nvPr/>
        </p:nvSpPr>
        <p:spPr>
          <a:xfrm>
            <a:off x="7654680" y="272300"/>
            <a:ext cx="549990" cy="937844"/>
          </a:xfrm>
          <a:custGeom>
            <a:avLst/>
            <a:gdLst/>
            <a:ahLst/>
            <a:cxnLst/>
            <a:rect l="l" t="t" r="r" b="b"/>
            <a:pathLst>
              <a:path w="11730" h="20002" extrusionOk="0">
                <a:moveTo>
                  <a:pt x="6425" y="414"/>
                </a:moveTo>
                <a:lnTo>
                  <a:pt x="6571" y="439"/>
                </a:lnTo>
                <a:lnTo>
                  <a:pt x="6692" y="487"/>
                </a:lnTo>
                <a:lnTo>
                  <a:pt x="6814" y="560"/>
                </a:lnTo>
                <a:lnTo>
                  <a:pt x="6936" y="633"/>
                </a:lnTo>
                <a:lnTo>
                  <a:pt x="7033" y="731"/>
                </a:lnTo>
                <a:lnTo>
                  <a:pt x="7130" y="828"/>
                </a:lnTo>
                <a:lnTo>
                  <a:pt x="7179" y="950"/>
                </a:lnTo>
                <a:lnTo>
                  <a:pt x="7228" y="1096"/>
                </a:lnTo>
                <a:lnTo>
                  <a:pt x="7252" y="1242"/>
                </a:lnTo>
                <a:lnTo>
                  <a:pt x="7276" y="1534"/>
                </a:lnTo>
                <a:lnTo>
                  <a:pt x="7228" y="1801"/>
                </a:lnTo>
                <a:lnTo>
                  <a:pt x="7155" y="2093"/>
                </a:lnTo>
                <a:lnTo>
                  <a:pt x="7033" y="2385"/>
                </a:lnTo>
                <a:lnTo>
                  <a:pt x="6790" y="2945"/>
                </a:lnTo>
                <a:lnTo>
                  <a:pt x="6522" y="3480"/>
                </a:lnTo>
                <a:lnTo>
                  <a:pt x="6303" y="3456"/>
                </a:lnTo>
                <a:lnTo>
                  <a:pt x="5938" y="3456"/>
                </a:lnTo>
                <a:lnTo>
                  <a:pt x="5646" y="2629"/>
                </a:lnTo>
                <a:lnTo>
                  <a:pt x="5427" y="2069"/>
                </a:lnTo>
                <a:lnTo>
                  <a:pt x="5305" y="1826"/>
                </a:lnTo>
                <a:lnTo>
                  <a:pt x="5208" y="1631"/>
                </a:lnTo>
                <a:lnTo>
                  <a:pt x="5184" y="1388"/>
                </a:lnTo>
                <a:lnTo>
                  <a:pt x="5208" y="1266"/>
                </a:lnTo>
                <a:lnTo>
                  <a:pt x="5232" y="1169"/>
                </a:lnTo>
                <a:lnTo>
                  <a:pt x="5281" y="1047"/>
                </a:lnTo>
                <a:lnTo>
                  <a:pt x="5330" y="925"/>
                </a:lnTo>
                <a:lnTo>
                  <a:pt x="5403" y="828"/>
                </a:lnTo>
                <a:lnTo>
                  <a:pt x="5500" y="731"/>
                </a:lnTo>
                <a:lnTo>
                  <a:pt x="5622" y="633"/>
                </a:lnTo>
                <a:lnTo>
                  <a:pt x="5743" y="536"/>
                </a:lnTo>
                <a:lnTo>
                  <a:pt x="5865" y="487"/>
                </a:lnTo>
                <a:lnTo>
                  <a:pt x="6011" y="439"/>
                </a:lnTo>
                <a:lnTo>
                  <a:pt x="6157" y="414"/>
                </a:lnTo>
                <a:close/>
                <a:moveTo>
                  <a:pt x="9052" y="1339"/>
                </a:moveTo>
                <a:lnTo>
                  <a:pt x="9198" y="1388"/>
                </a:lnTo>
                <a:lnTo>
                  <a:pt x="9344" y="1436"/>
                </a:lnTo>
                <a:lnTo>
                  <a:pt x="9490" y="1534"/>
                </a:lnTo>
                <a:lnTo>
                  <a:pt x="9588" y="1631"/>
                </a:lnTo>
                <a:lnTo>
                  <a:pt x="9709" y="1753"/>
                </a:lnTo>
                <a:lnTo>
                  <a:pt x="9782" y="1874"/>
                </a:lnTo>
                <a:lnTo>
                  <a:pt x="9855" y="2020"/>
                </a:lnTo>
                <a:lnTo>
                  <a:pt x="9904" y="2166"/>
                </a:lnTo>
                <a:lnTo>
                  <a:pt x="9928" y="2312"/>
                </a:lnTo>
                <a:lnTo>
                  <a:pt x="9928" y="2483"/>
                </a:lnTo>
                <a:lnTo>
                  <a:pt x="9928" y="2629"/>
                </a:lnTo>
                <a:lnTo>
                  <a:pt x="9904" y="2775"/>
                </a:lnTo>
                <a:lnTo>
                  <a:pt x="9831" y="2945"/>
                </a:lnTo>
                <a:lnTo>
                  <a:pt x="9758" y="3067"/>
                </a:lnTo>
                <a:lnTo>
                  <a:pt x="9661" y="3213"/>
                </a:lnTo>
                <a:lnTo>
                  <a:pt x="9442" y="3383"/>
                </a:lnTo>
                <a:lnTo>
                  <a:pt x="9198" y="3553"/>
                </a:lnTo>
                <a:lnTo>
                  <a:pt x="8931" y="3675"/>
                </a:lnTo>
                <a:lnTo>
                  <a:pt x="8615" y="3796"/>
                </a:lnTo>
                <a:lnTo>
                  <a:pt x="8323" y="3869"/>
                </a:lnTo>
                <a:lnTo>
                  <a:pt x="8006" y="3967"/>
                </a:lnTo>
                <a:lnTo>
                  <a:pt x="7447" y="4088"/>
                </a:lnTo>
                <a:lnTo>
                  <a:pt x="7349" y="3942"/>
                </a:lnTo>
                <a:lnTo>
                  <a:pt x="7228" y="3821"/>
                </a:lnTo>
                <a:lnTo>
                  <a:pt x="7106" y="3724"/>
                </a:lnTo>
                <a:lnTo>
                  <a:pt x="6960" y="3626"/>
                </a:lnTo>
                <a:lnTo>
                  <a:pt x="7228" y="3091"/>
                </a:lnTo>
                <a:lnTo>
                  <a:pt x="7447" y="2531"/>
                </a:lnTo>
                <a:lnTo>
                  <a:pt x="7568" y="2288"/>
                </a:lnTo>
                <a:lnTo>
                  <a:pt x="7690" y="2069"/>
                </a:lnTo>
                <a:lnTo>
                  <a:pt x="7836" y="1874"/>
                </a:lnTo>
                <a:lnTo>
                  <a:pt x="7982" y="1704"/>
                </a:lnTo>
                <a:lnTo>
                  <a:pt x="8177" y="1558"/>
                </a:lnTo>
                <a:lnTo>
                  <a:pt x="8371" y="1436"/>
                </a:lnTo>
                <a:lnTo>
                  <a:pt x="8590" y="1363"/>
                </a:lnTo>
                <a:lnTo>
                  <a:pt x="8858" y="1339"/>
                </a:lnTo>
                <a:close/>
                <a:moveTo>
                  <a:pt x="3991" y="1242"/>
                </a:moveTo>
                <a:lnTo>
                  <a:pt x="4162" y="1266"/>
                </a:lnTo>
                <a:lnTo>
                  <a:pt x="4308" y="1315"/>
                </a:lnTo>
                <a:lnTo>
                  <a:pt x="4454" y="1412"/>
                </a:lnTo>
                <a:lnTo>
                  <a:pt x="4575" y="1534"/>
                </a:lnTo>
                <a:lnTo>
                  <a:pt x="4697" y="1704"/>
                </a:lnTo>
                <a:lnTo>
                  <a:pt x="4819" y="1874"/>
                </a:lnTo>
                <a:lnTo>
                  <a:pt x="4916" y="2312"/>
                </a:lnTo>
                <a:lnTo>
                  <a:pt x="5086" y="2775"/>
                </a:lnTo>
                <a:lnTo>
                  <a:pt x="5184" y="2994"/>
                </a:lnTo>
                <a:lnTo>
                  <a:pt x="5305" y="3213"/>
                </a:lnTo>
                <a:lnTo>
                  <a:pt x="5427" y="3407"/>
                </a:lnTo>
                <a:lnTo>
                  <a:pt x="5573" y="3578"/>
                </a:lnTo>
                <a:lnTo>
                  <a:pt x="5476" y="3626"/>
                </a:lnTo>
                <a:lnTo>
                  <a:pt x="5305" y="3724"/>
                </a:lnTo>
                <a:lnTo>
                  <a:pt x="5135" y="3845"/>
                </a:lnTo>
                <a:lnTo>
                  <a:pt x="5013" y="4015"/>
                </a:lnTo>
                <a:lnTo>
                  <a:pt x="4892" y="4186"/>
                </a:lnTo>
                <a:lnTo>
                  <a:pt x="4794" y="4113"/>
                </a:lnTo>
                <a:lnTo>
                  <a:pt x="4697" y="4040"/>
                </a:lnTo>
                <a:lnTo>
                  <a:pt x="4478" y="3894"/>
                </a:lnTo>
                <a:lnTo>
                  <a:pt x="4016" y="3699"/>
                </a:lnTo>
                <a:lnTo>
                  <a:pt x="3578" y="3432"/>
                </a:lnTo>
                <a:lnTo>
                  <a:pt x="3213" y="3213"/>
                </a:lnTo>
                <a:lnTo>
                  <a:pt x="3115" y="3164"/>
                </a:lnTo>
                <a:lnTo>
                  <a:pt x="3018" y="3091"/>
                </a:lnTo>
                <a:lnTo>
                  <a:pt x="2969" y="2994"/>
                </a:lnTo>
                <a:lnTo>
                  <a:pt x="2921" y="2896"/>
                </a:lnTo>
                <a:lnTo>
                  <a:pt x="2921" y="2799"/>
                </a:lnTo>
                <a:lnTo>
                  <a:pt x="2921" y="2677"/>
                </a:lnTo>
                <a:lnTo>
                  <a:pt x="2969" y="2434"/>
                </a:lnTo>
                <a:lnTo>
                  <a:pt x="3067" y="2118"/>
                </a:lnTo>
                <a:lnTo>
                  <a:pt x="3213" y="1826"/>
                </a:lnTo>
                <a:lnTo>
                  <a:pt x="3310" y="1680"/>
                </a:lnTo>
                <a:lnTo>
                  <a:pt x="3432" y="1558"/>
                </a:lnTo>
                <a:lnTo>
                  <a:pt x="3529" y="1436"/>
                </a:lnTo>
                <a:lnTo>
                  <a:pt x="3675" y="1339"/>
                </a:lnTo>
                <a:lnTo>
                  <a:pt x="3845" y="1266"/>
                </a:lnTo>
                <a:lnTo>
                  <a:pt x="3991" y="1242"/>
                </a:lnTo>
                <a:close/>
                <a:moveTo>
                  <a:pt x="6157" y="3967"/>
                </a:moveTo>
                <a:lnTo>
                  <a:pt x="6181" y="4015"/>
                </a:lnTo>
                <a:lnTo>
                  <a:pt x="6084" y="4088"/>
                </a:lnTo>
                <a:lnTo>
                  <a:pt x="5962" y="4161"/>
                </a:lnTo>
                <a:lnTo>
                  <a:pt x="5768" y="4380"/>
                </a:lnTo>
                <a:lnTo>
                  <a:pt x="5597" y="4624"/>
                </a:lnTo>
                <a:lnTo>
                  <a:pt x="5451" y="4843"/>
                </a:lnTo>
                <a:lnTo>
                  <a:pt x="5305" y="5110"/>
                </a:lnTo>
                <a:lnTo>
                  <a:pt x="5281" y="4989"/>
                </a:lnTo>
                <a:lnTo>
                  <a:pt x="5281" y="4867"/>
                </a:lnTo>
                <a:lnTo>
                  <a:pt x="5281" y="4745"/>
                </a:lnTo>
                <a:lnTo>
                  <a:pt x="5330" y="4624"/>
                </a:lnTo>
                <a:lnTo>
                  <a:pt x="5378" y="4526"/>
                </a:lnTo>
                <a:lnTo>
                  <a:pt x="5524" y="4307"/>
                </a:lnTo>
                <a:lnTo>
                  <a:pt x="5695" y="4137"/>
                </a:lnTo>
                <a:lnTo>
                  <a:pt x="5816" y="4064"/>
                </a:lnTo>
                <a:lnTo>
                  <a:pt x="5914" y="4015"/>
                </a:lnTo>
                <a:lnTo>
                  <a:pt x="6035" y="3991"/>
                </a:lnTo>
                <a:lnTo>
                  <a:pt x="6157" y="3967"/>
                </a:lnTo>
                <a:close/>
                <a:moveTo>
                  <a:pt x="6425" y="4064"/>
                </a:moveTo>
                <a:lnTo>
                  <a:pt x="6595" y="4113"/>
                </a:lnTo>
                <a:lnTo>
                  <a:pt x="6741" y="4186"/>
                </a:lnTo>
                <a:lnTo>
                  <a:pt x="6571" y="4307"/>
                </a:lnTo>
                <a:lnTo>
                  <a:pt x="6400" y="4453"/>
                </a:lnTo>
                <a:lnTo>
                  <a:pt x="6254" y="4624"/>
                </a:lnTo>
                <a:lnTo>
                  <a:pt x="6108" y="4794"/>
                </a:lnTo>
                <a:lnTo>
                  <a:pt x="5987" y="4964"/>
                </a:lnTo>
                <a:lnTo>
                  <a:pt x="5841" y="5208"/>
                </a:lnTo>
                <a:lnTo>
                  <a:pt x="5743" y="5427"/>
                </a:lnTo>
                <a:lnTo>
                  <a:pt x="5695" y="5548"/>
                </a:lnTo>
                <a:lnTo>
                  <a:pt x="5670" y="5670"/>
                </a:lnTo>
                <a:lnTo>
                  <a:pt x="5573" y="5597"/>
                </a:lnTo>
                <a:lnTo>
                  <a:pt x="5500" y="5500"/>
                </a:lnTo>
                <a:lnTo>
                  <a:pt x="5549" y="5281"/>
                </a:lnTo>
                <a:lnTo>
                  <a:pt x="5646" y="5062"/>
                </a:lnTo>
                <a:lnTo>
                  <a:pt x="5768" y="4867"/>
                </a:lnTo>
                <a:lnTo>
                  <a:pt x="5914" y="4672"/>
                </a:lnTo>
                <a:lnTo>
                  <a:pt x="6157" y="4405"/>
                </a:lnTo>
                <a:lnTo>
                  <a:pt x="6303" y="4210"/>
                </a:lnTo>
                <a:lnTo>
                  <a:pt x="6425" y="4064"/>
                </a:lnTo>
                <a:close/>
                <a:moveTo>
                  <a:pt x="7009" y="4551"/>
                </a:moveTo>
                <a:lnTo>
                  <a:pt x="7033" y="4721"/>
                </a:lnTo>
                <a:lnTo>
                  <a:pt x="7009" y="4891"/>
                </a:lnTo>
                <a:lnTo>
                  <a:pt x="6960" y="5062"/>
                </a:lnTo>
                <a:lnTo>
                  <a:pt x="6887" y="5232"/>
                </a:lnTo>
                <a:lnTo>
                  <a:pt x="6790" y="5378"/>
                </a:lnTo>
                <a:lnTo>
                  <a:pt x="6644" y="5524"/>
                </a:lnTo>
                <a:lnTo>
                  <a:pt x="6498" y="5646"/>
                </a:lnTo>
                <a:lnTo>
                  <a:pt x="6327" y="5743"/>
                </a:lnTo>
                <a:lnTo>
                  <a:pt x="6376" y="5597"/>
                </a:lnTo>
                <a:lnTo>
                  <a:pt x="6692" y="4989"/>
                </a:lnTo>
                <a:lnTo>
                  <a:pt x="7009" y="4551"/>
                </a:lnTo>
                <a:close/>
                <a:moveTo>
                  <a:pt x="6814" y="4234"/>
                </a:moveTo>
                <a:lnTo>
                  <a:pt x="6911" y="4332"/>
                </a:lnTo>
                <a:lnTo>
                  <a:pt x="6790" y="4453"/>
                </a:lnTo>
                <a:lnTo>
                  <a:pt x="6692" y="4575"/>
                </a:lnTo>
                <a:lnTo>
                  <a:pt x="6571" y="4745"/>
                </a:lnTo>
                <a:lnTo>
                  <a:pt x="6376" y="5086"/>
                </a:lnTo>
                <a:lnTo>
                  <a:pt x="6206" y="5427"/>
                </a:lnTo>
                <a:lnTo>
                  <a:pt x="6108" y="5597"/>
                </a:lnTo>
                <a:lnTo>
                  <a:pt x="6011" y="5792"/>
                </a:lnTo>
                <a:lnTo>
                  <a:pt x="5865" y="5767"/>
                </a:lnTo>
                <a:lnTo>
                  <a:pt x="5962" y="5597"/>
                </a:lnTo>
                <a:lnTo>
                  <a:pt x="6035" y="5427"/>
                </a:lnTo>
                <a:lnTo>
                  <a:pt x="6108" y="5256"/>
                </a:lnTo>
                <a:lnTo>
                  <a:pt x="6181" y="5086"/>
                </a:lnTo>
                <a:lnTo>
                  <a:pt x="6303" y="4843"/>
                </a:lnTo>
                <a:lnTo>
                  <a:pt x="6473" y="4624"/>
                </a:lnTo>
                <a:lnTo>
                  <a:pt x="6619" y="4429"/>
                </a:lnTo>
                <a:lnTo>
                  <a:pt x="6814" y="4234"/>
                </a:lnTo>
                <a:close/>
                <a:moveTo>
                  <a:pt x="2848" y="3821"/>
                </a:moveTo>
                <a:lnTo>
                  <a:pt x="3067" y="3845"/>
                </a:lnTo>
                <a:lnTo>
                  <a:pt x="3310" y="3894"/>
                </a:lnTo>
                <a:lnTo>
                  <a:pt x="3456" y="3942"/>
                </a:lnTo>
                <a:lnTo>
                  <a:pt x="3626" y="4040"/>
                </a:lnTo>
                <a:lnTo>
                  <a:pt x="4016" y="4234"/>
                </a:lnTo>
                <a:lnTo>
                  <a:pt x="4210" y="4332"/>
                </a:lnTo>
                <a:lnTo>
                  <a:pt x="4405" y="4405"/>
                </a:lnTo>
                <a:lnTo>
                  <a:pt x="4575" y="4453"/>
                </a:lnTo>
                <a:lnTo>
                  <a:pt x="4770" y="4478"/>
                </a:lnTo>
                <a:lnTo>
                  <a:pt x="4697" y="4745"/>
                </a:lnTo>
                <a:lnTo>
                  <a:pt x="4697" y="4891"/>
                </a:lnTo>
                <a:lnTo>
                  <a:pt x="4697" y="5062"/>
                </a:lnTo>
                <a:lnTo>
                  <a:pt x="4527" y="5086"/>
                </a:lnTo>
                <a:lnTo>
                  <a:pt x="4356" y="5135"/>
                </a:lnTo>
                <a:lnTo>
                  <a:pt x="4186" y="5183"/>
                </a:lnTo>
                <a:lnTo>
                  <a:pt x="4040" y="5281"/>
                </a:lnTo>
                <a:lnTo>
                  <a:pt x="3724" y="5451"/>
                </a:lnTo>
                <a:lnTo>
                  <a:pt x="3432" y="5646"/>
                </a:lnTo>
                <a:lnTo>
                  <a:pt x="2896" y="5986"/>
                </a:lnTo>
                <a:lnTo>
                  <a:pt x="2604" y="6011"/>
                </a:lnTo>
                <a:lnTo>
                  <a:pt x="2312" y="6035"/>
                </a:lnTo>
                <a:lnTo>
                  <a:pt x="2191" y="6035"/>
                </a:lnTo>
                <a:lnTo>
                  <a:pt x="2069" y="5986"/>
                </a:lnTo>
                <a:lnTo>
                  <a:pt x="1947" y="5889"/>
                </a:lnTo>
                <a:lnTo>
                  <a:pt x="1826" y="5767"/>
                </a:lnTo>
                <a:lnTo>
                  <a:pt x="1753" y="5621"/>
                </a:lnTo>
                <a:lnTo>
                  <a:pt x="1680" y="5451"/>
                </a:lnTo>
                <a:lnTo>
                  <a:pt x="1655" y="5305"/>
                </a:lnTo>
                <a:lnTo>
                  <a:pt x="1631" y="5135"/>
                </a:lnTo>
                <a:lnTo>
                  <a:pt x="1631" y="4964"/>
                </a:lnTo>
                <a:lnTo>
                  <a:pt x="1655" y="4794"/>
                </a:lnTo>
                <a:lnTo>
                  <a:pt x="1704" y="4624"/>
                </a:lnTo>
                <a:lnTo>
                  <a:pt x="1753" y="4478"/>
                </a:lnTo>
                <a:lnTo>
                  <a:pt x="1874" y="4259"/>
                </a:lnTo>
                <a:lnTo>
                  <a:pt x="2020" y="4113"/>
                </a:lnTo>
                <a:lnTo>
                  <a:pt x="2215" y="3991"/>
                </a:lnTo>
                <a:lnTo>
                  <a:pt x="2410" y="3894"/>
                </a:lnTo>
                <a:lnTo>
                  <a:pt x="2629" y="3845"/>
                </a:lnTo>
                <a:lnTo>
                  <a:pt x="2848" y="3821"/>
                </a:lnTo>
                <a:close/>
                <a:moveTo>
                  <a:pt x="10220" y="3869"/>
                </a:moveTo>
                <a:lnTo>
                  <a:pt x="10488" y="3918"/>
                </a:lnTo>
                <a:lnTo>
                  <a:pt x="10658" y="3991"/>
                </a:lnTo>
                <a:lnTo>
                  <a:pt x="10756" y="4088"/>
                </a:lnTo>
                <a:lnTo>
                  <a:pt x="10853" y="4234"/>
                </a:lnTo>
                <a:lnTo>
                  <a:pt x="10902" y="4380"/>
                </a:lnTo>
                <a:lnTo>
                  <a:pt x="10950" y="4551"/>
                </a:lnTo>
                <a:lnTo>
                  <a:pt x="10975" y="4697"/>
                </a:lnTo>
                <a:lnTo>
                  <a:pt x="10975" y="5013"/>
                </a:lnTo>
                <a:lnTo>
                  <a:pt x="10950" y="5183"/>
                </a:lnTo>
                <a:lnTo>
                  <a:pt x="10902" y="5354"/>
                </a:lnTo>
                <a:lnTo>
                  <a:pt x="10853" y="5548"/>
                </a:lnTo>
                <a:lnTo>
                  <a:pt x="10780" y="5694"/>
                </a:lnTo>
                <a:lnTo>
                  <a:pt x="10683" y="5865"/>
                </a:lnTo>
                <a:lnTo>
                  <a:pt x="10561" y="6011"/>
                </a:lnTo>
                <a:lnTo>
                  <a:pt x="10439" y="6108"/>
                </a:lnTo>
                <a:lnTo>
                  <a:pt x="10293" y="6205"/>
                </a:lnTo>
                <a:lnTo>
                  <a:pt x="10123" y="6230"/>
                </a:lnTo>
                <a:lnTo>
                  <a:pt x="9953" y="6254"/>
                </a:lnTo>
                <a:lnTo>
                  <a:pt x="9782" y="6230"/>
                </a:lnTo>
                <a:lnTo>
                  <a:pt x="9612" y="6181"/>
                </a:lnTo>
                <a:lnTo>
                  <a:pt x="9344" y="6035"/>
                </a:lnTo>
                <a:lnTo>
                  <a:pt x="9052" y="5889"/>
                </a:lnTo>
                <a:lnTo>
                  <a:pt x="8833" y="5792"/>
                </a:lnTo>
                <a:lnTo>
                  <a:pt x="8590" y="5646"/>
                </a:lnTo>
                <a:lnTo>
                  <a:pt x="8347" y="5475"/>
                </a:lnTo>
                <a:lnTo>
                  <a:pt x="8104" y="5305"/>
                </a:lnTo>
                <a:lnTo>
                  <a:pt x="7860" y="5183"/>
                </a:lnTo>
                <a:lnTo>
                  <a:pt x="7714" y="5135"/>
                </a:lnTo>
                <a:lnTo>
                  <a:pt x="7593" y="5110"/>
                </a:lnTo>
                <a:lnTo>
                  <a:pt x="7617" y="5062"/>
                </a:lnTo>
                <a:lnTo>
                  <a:pt x="7641" y="4867"/>
                </a:lnTo>
                <a:lnTo>
                  <a:pt x="7641" y="4672"/>
                </a:lnTo>
                <a:lnTo>
                  <a:pt x="7812" y="4502"/>
                </a:lnTo>
                <a:lnTo>
                  <a:pt x="8225" y="4405"/>
                </a:lnTo>
                <a:lnTo>
                  <a:pt x="8639" y="4283"/>
                </a:lnTo>
                <a:lnTo>
                  <a:pt x="9052" y="4137"/>
                </a:lnTo>
                <a:lnTo>
                  <a:pt x="9417" y="3967"/>
                </a:lnTo>
                <a:lnTo>
                  <a:pt x="9685" y="3894"/>
                </a:lnTo>
                <a:lnTo>
                  <a:pt x="9953" y="3869"/>
                </a:lnTo>
                <a:close/>
                <a:moveTo>
                  <a:pt x="7349" y="5646"/>
                </a:moveTo>
                <a:lnTo>
                  <a:pt x="7617" y="5767"/>
                </a:lnTo>
                <a:lnTo>
                  <a:pt x="7885" y="5913"/>
                </a:lnTo>
                <a:lnTo>
                  <a:pt x="8152" y="6059"/>
                </a:lnTo>
                <a:lnTo>
                  <a:pt x="8444" y="6205"/>
                </a:lnTo>
                <a:lnTo>
                  <a:pt x="8542" y="6278"/>
                </a:lnTo>
                <a:lnTo>
                  <a:pt x="8882" y="6424"/>
                </a:lnTo>
                <a:lnTo>
                  <a:pt x="9198" y="6546"/>
                </a:lnTo>
                <a:lnTo>
                  <a:pt x="9369" y="6643"/>
                </a:lnTo>
                <a:lnTo>
                  <a:pt x="9515" y="6741"/>
                </a:lnTo>
                <a:lnTo>
                  <a:pt x="9612" y="6838"/>
                </a:lnTo>
                <a:lnTo>
                  <a:pt x="9709" y="6984"/>
                </a:lnTo>
                <a:lnTo>
                  <a:pt x="9782" y="7106"/>
                </a:lnTo>
                <a:lnTo>
                  <a:pt x="9855" y="7252"/>
                </a:lnTo>
                <a:lnTo>
                  <a:pt x="9880" y="7398"/>
                </a:lnTo>
                <a:lnTo>
                  <a:pt x="9880" y="7568"/>
                </a:lnTo>
                <a:lnTo>
                  <a:pt x="9855" y="7738"/>
                </a:lnTo>
                <a:lnTo>
                  <a:pt x="9807" y="7860"/>
                </a:lnTo>
                <a:lnTo>
                  <a:pt x="9734" y="7957"/>
                </a:lnTo>
                <a:lnTo>
                  <a:pt x="9636" y="8055"/>
                </a:lnTo>
                <a:lnTo>
                  <a:pt x="9539" y="8152"/>
                </a:lnTo>
                <a:lnTo>
                  <a:pt x="9296" y="8274"/>
                </a:lnTo>
                <a:lnTo>
                  <a:pt x="9052" y="8347"/>
                </a:lnTo>
                <a:lnTo>
                  <a:pt x="8931" y="8371"/>
                </a:lnTo>
                <a:lnTo>
                  <a:pt x="8809" y="8395"/>
                </a:lnTo>
                <a:lnTo>
                  <a:pt x="8688" y="8371"/>
                </a:lnTo>
                <a:lnTo>
                  <a:pt x="8590" y="8371"/>
                </a:lnTo>
                <a:lnTo>
                  <a:pt x="8396" y="8298"/>
                </a:lnTo>
                <a:lnTo>
                  <a:pt x="8201" y="8176"/>
                </a:lnTo>
                <a:lnTo>
                  <a:pt x="8055" y="8006"/>
                </a:lnTo>
                <a:lnTo>
                  <a:pt x="7909" y="7836"/>
                </a:lnTo>
                <a:lnTo>
                  <a:pt x="7787" y="7641"/>
                </a:lnTo>
                <a:lnTo>
                  <a:pt x="7666" y="7446"/>
                </a:lnTo>
                <a:lnTo>
                  <a:pt x="7568" y="7227"/>
                </a:lnTo>
                <a:lnTo>
                  <a:pt x="7495" y="6984"/>
                </a:lnTo>
                <a:lnTo>
                  <a:pt x="7349" y="6546"/>
                </a:lnTo>
                <a:lnTo>
                  <a:pt x="7276" y="6205"/>
                </a:lnTo>
                <a:lnTo>
                  <a:pt x="7228" y="6035"/>
                </a:lnTo>
                <a:lnTo>
                  <a:pt x="7155" y="5889"/>
                </a:lnTo>
                <a:lnTo>
                  <a:pt x="7349" y="5646"/>
                </a:lnTo>
                <a:close/>
                <a:moveTo>
                  <a:pt x="4721" y="5256"/>
                </a:moveTo>
                <a:lnTo>
                  <a:pt x="4819" y="5475"/>
                </a:lnTo>
                <a:lnTo>
                  <a:pt x="4916" y="5719"/>
                </a:lnTo>
                <a:lnTo>
                  <a:pt x="5062" y="5913"/>
                </a:lnTo>
                <a:lnTo>
                  <a:pt x="5257" y="6084"/>
                </a:lnTo>
                <a:lnTo>
                  <a:pt x="5184" y="6351"/>
                </a:lnTo>
                <a:lnTo>
                  <a:pt x="5159" y="6668"/>
                </a:lnTo>
                <a:lnTo>
                  <a:pt x="5135" y="6935"/>
                </a:lnTo>
                <a:lnTo>
                  <a:pt x="5013" y="7325"/>
                </a:lnTo>
                <a:lnTo>
                  <a:pt x="4916" y="7690"/>
                </a:lnTo>
                <a:lnTo>
                  <a:pt x="4867" y="7787"/>
                </a:lnTo>
                <a:lnTo>
                  <a:pt x="4721" y="8030"/>
                </a:lnTo>
                <a:lnTo>
                  <a:pt x="4527" y="8225"/>
                </a:lnTo>
                <a:lnTo>
                  <a:pt x="4308" y="8395"/>
                </a:lnTo>
                <a:lnTo>
                  <a:pt x="4064" y="8493"/>
                </a:lnTo>
                <a:lnTo>
                  <a:pt x="3943" y="8541"/>
                </a:lnTo>
                <a:lnTo>
                  <a:pt x="3797" y="8566"/>
                </a:lnTo>
                <a:lnTo>
                  <a:pt x="3553" y="8566"/>
                </a:lnTo>
                <a:lnTo>
                  <a:pt x="3407" y="8541"/>
                </a:lnTo>
                <a:lnTo>
                  <a:pt x="3286" y="8493"/>
                </a:lnTo>
                <a:lnTo>
                  <a:pt x="3164" y="8420"/>
                </a:lnTo>
                <a:lnTo>
                  <a:pt x="3067" y="8322"/>
                </a:lnTo>
                <a:lnTo>
                  <a:pt x="2969" y="8225"/>
                </a:lnTo>
                <a:lnTo>
                  <a:pt x="2872" y="8128"/>
                </a:lnTo>
                <a:lnTo>
                  <a:pt x="2750" y="7884"/>
                </a:lnTo>
                <a:lnTo>
                  <a:pt x="2677" y="7641"/>
                </a:lnTo>
                <a:lnTo>
                  <a:pt x="2677" y="7398"/>
                </a:lnTo>
                <a:lnTo>
                  <a:pt x="2702" y="7154"/>
                </a:lnTo>
                <a:lnTo>
                  <a:pt x="2775" y="6911"/>
                </a:lnTo>
                <a:lnTo>
                  <a:pt x="2896" y="6692"/>
                </a:lnTo>
                <a:lnTo>
                  <a:pt x="3091" y="6497"/>
                </a:lnTo>
                <a:lnTo>
                  <a:pt x="3261" y="6327"/>
                </a:lnTo>
                <a:lnTo>
                  <a:pt x="3480" y="6157"/>
                </a:lnTo>
                <a:lnTo>
                  <a:pt x="3894" y="5865"/>
                </a:lnTo>
                <a:lnTo>
                  <a:pt x="4332" y="5573"/>
                </a:lnTo>
                <a:lnTo>
                  <a:pt x="4721" y="5256"/>
                </a:lnTo>
                <a:close/>
                <a:moveTo>
                  <a:pt x="6619" y="6278"/>
                </a:moveTo>
                <a:lnTo>
                  <a:pt x="6741" y="6522"/>
                </a:lnTo>
                <a:lnTo>
                  <a:pt x="6838" y="6789"/>
                </a:lnTo>
                <a:lnTo>
                  <a:pt x="6984" y="7252"/>
                </a:lnTo>
                <a:lnTo>
                  <a:pt x="7130" y="7690"/>
                </a:lnTo>
                <a:lnTo>
                  <a:pt x="7325" y="8201"/>
                </a:lnTo>
                <a:lnTo>
                  <a:pt x="7398" y="8444"/>
                </a:lnTo>
                <a:lnTo>
                  <a:pt x="7422" y="8712"/>
                </a:lnTo>
                <a:lnTo>
                  <a:pt x="7422" y="8906"/>
                </a:lnTo>
                <a:lnTo>
                  <a:pt x="7349" y="9052"/>
                </a:lnTo>
                <a:lnTo>
                  <a:pt x="7276" y="9174"/>
                </a:lnTo>
                <a:lnTo>
                  <a:pt x="7155" y="9296"/>
                </a:lnTo>
                <a:lnTo>
                  <a:pt x="7009" y="9369"/>
                </a:lnTo>
                <a:lnTo>
                  <a:pt x="6863" y="9417"/>
                </a:lnTo>
                <a:lnTo>
                  <a:pt x="6692" y="9442"/>
                </a:lnTo>
                <a:lnTo>
                  <a:pt x="6522" y="9442"/>
                </a:lnTo>
                <a:lnTo>
                  <a:pt x="6279" y="9417"/>
                </a:lnTo>
                <a:lnTo>
                  <a:pt x="6060" y="9369"/>
                </a:lnTo>
                <a:lnTo>
                  <a:pt x="5841" y="9296"/>
                </a:lnTo>
                <a:lnTo>
                  <a:pt x="5622" y="9174"/>
                </a:lnTo>
                <a:lnTo>
                  <a:pt x="5500" y="9077"/>
                </a:lnTo>
                <a:lnTo>
                  <a:pt x="5378" y="8979"/>
                </a:lnTo>
                <a:lnTo>
                  <a:pt x="5305" y="8858"/>
                </a:lnTo>
                <a:lnTo>
                  <a:pt x="5257" y="8736"/>
                </a:lnTo>
                <a:lnTo>
                  <a:pt x="5232" y="8590"/>
                </a:lnTo>
                <a:lnTo>
                  <a:pt x="5232" y="8444"/>
                </a:lnTo>
                <a:lnTo>
                  <a:pt x="5257" y="8128"/>
                </a:lnTo>
                <a:lnTo>
                  <a:pt x="5354" y="7957"/>
                </a:lnTo>
                <a:lnTo>
                  <a:pt x="5451" y="7763"/>
                </a:lnTo>
                <a:lnTo>
                  <a:pt x="5500" y="7568"/>
                </a:lnTo>
                <a:lnTo>
                  <a:pt x="5549" y="7398"/>
                </a:lnTo>
                <a:lnTo>
                  <a:pt x="5622" y="7008"/>
                </a:lnTo>
                <a:lnTo>
                  <a:pt x="5695" y="6741"/>
                </a:lnTo>
                <a:lnTo>
                  <a:pt x="5841" y="6376"/>
                </a:lnTo>
                <a:lnTo>
                  <a:pt x="6011" y="6400"/>
                </a:lnTo>
                <a:lnTo>
                  <a:pt x="6181" y="6400"/>
                </a:lnTo>
                <a:lnTo>
                  <a:pt x="6400" y="6351"/>
                </a:lnTo>
                <a:lnTo>
                  <a:pt x="6619" y="6278"/>
                </a:lnTo>
                <a:close/>
                <a:moveTo>
                  <a:pt x="11194" y="9734"/>
                </a:moveTo>
                <a:lnTo>
                  <a:pt x="11194" y="9782"/>
                </a:lnTo>
                <a:lnTo>
                  <a:pt x="10999" y="10512"/>
                </a:lnTo>
                <a:lnTo>
                  <a:pt x="10756" y="11461"/>
                </a:lnTo>
                <a:lnTo>
                  <a:pt x="10634" y="11923"/>
                </a:lnTo>
                <a:lnTo>
                  <a:pt x="10488" y="12361"/>
                </a:lnTo>
                <a:lnTo>
                  <a:pt x="10366" y="12653"/>
                </a:lnTo>
                <a:lnTo>
                  <a:pt x="10220" y="12897"/>
                </a:lnTo>
                <a:lnTo>
                  <a:pt x="10050" y="13116"/>
                </a:lnTo>
                <a:lnTo>
                  <a:pt x="9831" y="13335"/>
                </a:lnTo>
                <a:lnTo>
                  <a:pt x="9612" y="13529"/>
                </a:lnTo>
                <a:lnTo>
                  <a:pt x="9369" y="13675"/>
                </a:lnTo>
                <a:lnTo>
                  <a:pt x="9101" y="13821"/>
                </a:lnTo>
                <a:lnTo>
                  <a:pt x="8833" y="13943"/>
                </a:lnTo>
                <a:lnTo>
                  <a:pt x="8615" y="14016"/>
                </a:lnTo>
                <a:lnTo>
                  <a:pt x="8371" y="14040"/>
                </a:lnTo>
                <a:lnTo>
                  <a:pt x="8128" y="14040"/>
                </a:lnTo>
                <a:lnTo>
                  <a:pt x="7885" y="14016"/>
                </a:lnTo>
                <a:lnTo>
                  <a:pt x="7812" y="13992"/>
                </a:lnTo>
                <a:lnTo>
                  <a:pt x="8055" y="13846"/>
                </a:lnTo>
                <a:lnTo>
                  <a:pt x="8298" y="13675"/>
                </a:lnTo>
                <a:lnTo>
                  <a:pt x="8688" y="13359"/>
                </a:lnTo>
                <a:lnTo>
                  <a:pt x="8906" y="13140"/>
                </a:lnTo>
                <a:lnTo>
                  <a:pt x="9150" y="12897"/>
                </a:lnTo>
                <a:lnTo>
                  <a:pt x="9393" y="12629"/>
                </a:lnTo>
                <a:lnTo>
                  <a:pt x="9612" y="12313"/>
                </a:lnTo>
                <a:lnTo>
                  <a:pt x="9807" y="12021"/>
                </a:lnTo>
                <a:lnTo>
                  <a:pt x="9953" y="11680"/>
                </a:lnTo>
                <a:lnTo>
                  <a:pt x="10074" y="11364"/>
                </a:lnTo>
                <a:lnTo>
                  <a:pt x="10099" y="11194"/>
                </a:lnTo>
                <a:lnTo>
                  <a:pt x="10099" y="11048"/>
                </a:lnTo>
                <a:lnTo>
                  <a:pt x="10099" y="10975"/>
                </a:lnTo>
                <a:lnTo>
                  <a:pt x="10050" y="10902"/>
                </a:lnTo>
                <a:lnTo>
                  <a:pt x="10001" y="10853"/>
                </a:lnTo>
                <a:lnTo>
                  <a:pt x="9953" y="10829"/>
                </a:lnTo>
                <a:lnTo>
                  <a:pt x="9880" y="10829"/>
                </a:lnTo>
                <a:lnTo>
                  <a:pt x="9807" y="10853"/>
                </a:lnTo>
                <a:lnTo>
                  <a:pt x="9734" y="10877"/>
                </a:lnTo>
                <a:lnTo>
                  <a:pt x="9685" y="10926"/>
                </a:lnTo>
                <a:lnTo>
                  <a:pt x="9539" y="11169"/>
                </a:lnTo>
                <a:lnTo>
                  <a:pt x="9417" y="11413"/>
                </a:lnTo>
                <a:lnTo>
                  <a:pt x="9296" y="11680"/>
                </a:lnTo>
                <a:lnTo>
                  <a:pt x="9174" y="11923"/>
                </a:lnTo>
                <a:lnTo>
                  <a:pt x="9004" y="12167"/>
                </a:lnTo>
                <a:lnTo>
                  <a:pt x="8809" y="12410"/>
                </a:lnTo>
                <a:lnTo>
                  <a:pt x="8615" y="12653"/>
                </a:lnTo>
                <a:lnTo>
                  <a:pt x="8396" y="12872"/>
                </a:lnTo>
                <a:lnTo>
                  <a:pt x="8152" y="13067"/>
                </a:lnTo>
                <a:lnTo>
                  <a:pt x="7909" y="13262"/>
                </a:lnTo>
                <a:lnTo>
                  <a:pt x="7666" y="13432"/>
                </a:lnTo>
                <a:lnTo>
                  <a:pt x="7398" y="13578"/>
                </a:lnTo>
                <a:lnTo>
                  <a:pt x="7301" y="13627"/>
                </a:lnTo>
                <a:lnTo>
                  <a:pt x="7276" y="13432"/>
                </a:lnTo>
                <a:lnTo>
                  <a:pt x="7252" y="13262"/>
                </a:lnTo>
                <a:lnTo>
                  <a:pt x="7252" y="13018"/>
                </a:lnTo>
                <a:lnTo>
                  <a:pt x="7252" y="12799"/>
                </a:lnTo>
                <a:lnTo>
                  <a:pt x="7325" y="12337"/>
                </a:lnTo>
                <a:lnTo>
                  <a:pt x="7422" y="11972"/>
                </a:lnTo>
                <a:lnTo>
                  <a:pt x="7544" y="11607"/>
                </a:lnTo>
                <a:lnTo>
                  <a:pt x="7617" y="11461"/>
                </a:lnTo>
                <a:lnTo>
                  <a:pt x="7714" y="11291"/>
                </a:lnTo>
                <a:lnTo>
                  <a:pt x="7836" y="11145"/>
                </a:lnTo>
                <a:lnTo>
                  <a:pt x="7982" y="11023"/>
                </a:lnTo>
                <a:lnTo>
                  <a:pt x="8323" y="10756"/>
                </a:lnTo>
                <a:lnTo>
                  <a:pt x="8688" y="10512"/>
                </a:lnTo>
                <a:lnTo>
                  <a:pt x="9077" y="10318"/>
                </a:lnTo>
                <a:lnTo>
                  <a:pt x="9490" y="10147"/>
                </a:lnTo>
                <a:lnTo>
                  <a:pt x="9904" y="10001"/>
                </a:lnTo>
                <a:lnTo>
                  <a:pt x="10342" y="9880"/>
                </a:lnTo>
                <a:lnTo>
                  <a:pt x="10780" y="9782"/>
                </a:lnTo>
                <a:lnTo>
                  <a:pt x="11194" y="9734"/>
                </a:lnTo>
                <a:close/>
                <a:moveTo>
                  <a:pt x="390" y="11218"/>
                </a:moveTo>
                <a:lnTo>
                  <a:pt x="731" y="11267"/>
                </a:lnTo>
                <a:lnTo>
                  <a:pt x="1071" y="11291"/>
                </a:lnTo>
                <a:lnTo>
                  <a:pt x="1412" y="11315"/>
                </a:lnTo>
                <a:lnTo>
                  <a:pt x="1753" y="11364"/>
                </a:lnTo>
                <a:lnTo>
                  <a:pt x="2239" y="11437"/>
                </a:lnTo>
                <a:lnTo>
                  <a:pt x="2702" y="11583"/>
                </a:lnTo>
                <a:lnTo>
                  <a:pt x="3164" y="11729"/>
                </a:lnTo>
                <a:lnTo>
                  <a:pt x="3602" y="11948"/>
                </a:lnTo>
                <a:lnTo>
                  <a:pt x="3797" y="12069"/>
                </a:lnTo>
                <a:lnTo>
                  <a:pt x="3991" y="12215"/>
                </a:lnTo>
                <a:lnTo>
                  <a:pt x="4162" y="12361"/>
                </a:lnTo>
                <a:lnTo>
                  <a:pt x="4332" y="12556"/>
                </a:lnTo>
                <a:lnTo>
                  <a:pt x="4478" y="12726"/>
                </a:lnTo>
                <a:lnTo>
                  <a:pt x="4624" y="12921"/>
                </a:lnTo>
                <a:lnTo>
                  <a:pt x="4867" y="13335"/>
                </a:lnTo>
                <a:lnTo>
                  <a:pt x="4989" y="13578"/>
                </a:lnTo>
                <a:lnTo>
                  <a:pt x="5038" y="13797"/>
                </a:lnTo>
                <a:lnTo>
                  <a:pt x="5062" y="14040"/>
                </a:lnTo>
                <a:lnTo>
                  <a:pt x="5038" y="14284"/>
                </a:lnTo>
                <a:lnTo>
                  <a:pt x="4989" y="14746"/>
                </a:lnTo>
                <a:lnTo>
                  <a:pt x="4916" y="15233"/>
                </a:lnTo>
                <a:lnTo>
                  <a:pt x="4746" y="15160"/>
                </a:lnTo>
                <a:lnTo>
                  <a:pt x="4551" y="15062"/>
                </a:lnTo>
                <a:lnTo>
                  <a:pt x="4210" y="14843"/>
                </a:lnTo>
                <a:lnTo>
                  <a:pt x="3870" y="14576"/>
                </a:lnTo>
                <a:lnTo>
                  <a:pt x="3529" y="14284"/>
                </a:lnTo>
                <a:lnTo>
                  <a:pt x="3091" y="13919"/>
                </a:lnTo>
                <a:lnTo>
                  <a:pt x="2702" y="13529"/>
                </a:lnTo>
                <a:lnTo>
                  <a:pt x="2531" y="13335"/>
                </a:lnTo>
                <a:lnTo>
                  <a:pt x="2385" y="13116"/>
                </a:lnTo>
                <a:lnTo>
                  <a:pt x="2239" y="12897"/>
                </a:lnTo>
                <a:lnTo>
                  <a:pt x="2069" y="12726"/>
                </a:lnTo>
                <a:lnTo>
                  <a:pt x="2020" y="12702"/>
                </a:lnTo>
                <a:lnTo>
                  <a:pt x="1972" y="12702"/>
                </a:lnTo>
                <a:lnTo>
                  <a:pt x="1923" y="12726"/>
                </a:lnTo>
                <a:lnTo>
                  <a:pt x="1899" y="12775"/>
                </a:lnTo>
                <a:lnTo>
                  <a:pt x="1874" y="12921"/>
                </a:lnTo>
                <a:lnTo>
                  <a:pt x="1874" y="13043"/>
                </a:lnTo>
                <a:lnTo>
                  <a:pt x="1899" y="13189"/>
                </a:lnTo>
                <a:lnTo>
                  <a:pt x="1947" y="13335"/>
                </a:lnTo>
                <a:lnTo>
                  <a:pt x="2020" y="13456"/>
                </a:lnTo>
                <a:lnTo>
                  <a:pt x="2118" y="13602"/>
                </a:lnTo>
                <a:lnTo>
                  <a:pt x="2337" y="13870"/>
                </a:lnTo>
                <a:lnTo>
                  <a:pt x="2580" y="14113"/>
                </a:lnTo>
                <a:lnTo>
                  <a:pt x="2823" y="14357"/>
                </a:lnTo>
                <a:lnTo>
                  <a:pt x="3261" y="14722"/>
                </a:lnTo>
                <a:lnTo>
                  <a:pt x="3578" y="14989"/>
                </a:lnTo>
                <a:lnTo>
                  <a:pt x="3918" y="15257"/>
                </a:lnTo>
                <a:lnTo>
                  <a:pt x="4259" y="15476"/>
                </a:lnTo>
                <a:lnTo>
                  <a:pt x="4600" y="15671"/>
                </a:lnTo>
                <a:lnTo>
                  <a:pt x="4210" y="15841"/>
                </a:lnTo>
                <a:lnTo>
                  <a:pt x="3797" y="15938"/>
                </a:lnTo>
                <a:lnTo>
                  <a:pt x="3383" y="15987"/>
                </a:lnTo>
                <a:lnTo>
                  <a:pt x="3188" y="16011"/>
                </a:lnTo>
                <a:lnTo>
                  <a:pt x="2994" y="15987"/>
                </a:lnTo>
                <a:lnTo>
                  <a:pt x="2799" y="15963"/>
                </a:lnTo>
                <a:lnTo>
                  <a:pt x="2604" y="15914"/>
                </a:lnTo>
                <a:lnTo>
                  <a:pt x="2410" y="15865"/>
                </a:lnTo>
                <a:lnTo>
                  <a:pt x="2215" y="15768"/>
                </a:lnTo>
                <a:lnTo>
                  <a:pt x="2045" y="15671"/>
                </a:lnTo>
                <a:lnTo>
                  <a:pt x="1850" y="15549"/>
                </a:lnTo>
                <a:lnTo>
                  <a:pt x="1680" y="15403"/>
                </a:lnTo>
                <a:lnTo>
                  <a:pt x="1509" y="15233"/>
                </a:lnTo>
                <a:lnTo>
                  <a:pt x="1339" y="15038"/>
                </a:lnTo>
                <a:lnTo>
                  <a:pt x="1193" y="14819"/>
                </a:lnTo>
                <a:lnTo>
                  <a:pt x="1071" y="14600"/>
                </a:lnTo>
                <a:lnTo>
                  <a:pt x="950" y="14357"/>
                </a:lnTo>
                <a:lnTo>
                  <a:pt x="852" y="14113"/>
                </a:lnTo>
                <a:lnTo>
                  <a:pt x="779" y="13846"/>
                </a:lnTo>
                <a:lnTo>
                  <a:pt x="658" y="13335"/>
                </a:lnTo>
                <a:lnTo>
                  <a:pt x="585" y="12799"/>
                </a:lnTo>
                <a:lnTo>
                  <a:pt x="512" y="12288"/>
                </a:lnTo>
                <a:lnTo>
                  <a:pt x="463" y="11753"/>
                </a:lnTo>
                <a:lnTo>
                  <a:pt x="390" y="11218"/>
                </a:lnTo>
                <a:close/>
                <a:moveTo>
                  <a:pt x="6230" y="1"/>
                </a:moveTo>
                <a:lnTo>
                  <a:pt x="5914" y="25"/>
                </a:lnTo>
                <a:lnTo>
                  <a:pt x="5622" y="122"/>
                </a:lnTo>
                <a:lnTo>
                  <a:pt x="5451" y="195"/>
                </a:lnTo>
                <a:lnTo>
                  <a:pt x="5305" y="293"/>
                </a:lnTo>
                <a:lnTo>
                  <a:pt x="5159" y="390"/>
                </a:lnTo>
                <a:lnTo>
                  <a:pt x="5062" y="536"/>
                </a:lnTo>
                <a:lnTo>
                  <a:pt x="4965" y="658"/>
                </a:lnTo>
                <a:lnTo>
                  <a:pt x="4892" y="804"/>
                </a:lnTo>
                <a:lnTo>
                  <a:pt x="4843" y="974"/>
                </a:lnTo>
                <a:lnTo>
                  <a:pt x="4794" y="1120"/>
                </a:lnTo>
                <a:lnTo>
                  <a:pt x="4648" y="998"/>
                </a:lnTo>
                <a:lnTo>
                  <a:pt x="4454" y="877"/>
                </a:lnTo>
                <a:lnTo>
                  <a:pt x="4283" y="804"/>
                </a:lnTo>
                <a:lnTo>
                  <a:pt x="4089" y="779"/>
                </a:lnTo>
                <a:lnTo>
                  <a:pt x="3894" y="779"/>
                </a:lnTo>
                <a:lnTo>
                  <a:pt x="3675" y="804"/>
                </a:lnTo>
                <a:lnTo>
                  <a:pt x="3480" y="877"/>
                </a:lnTo>
                <a:lnTo>
                  <a:pt x="3286" y="998"/>
                </a:lnTo>
                <a:lnTo>
                  <a:pt x="3115" y="1144"/>
                </a:lnTo>
                <a:lnTo>
                  <a:pt x="2945" y="1315"/>
                </a:lnTo>
                <a:lnTo>
                  <a:pt x="2799" y="1509"/>
                </a:lnTo>
                <a:lnTo>
                  <a:pt x="2677" y="1704"/>
                </a:lnTo>
                <a:lnTo>
                  <a:pt x="2580" y="1923"/>
                </a:lnTo>
                <a:lnTo>
                  <a:pt x="2507" y="2142"/>
                </a:lnTo>
                <a:lnTo>
                  <a:pt x="2458" y="2385"/>
                </a:lnTo>
                <a:lnTo>
                  <a:pt x="2410" y="2604"/>
                </a:lnTo>
                <a:lnTo>
                  <a:pt x="2410" y="2799"/>
                </a:lnTo>
                <a:lnTo>
                  <a:pt x="2434" y="2994"/>
                </a:lnTo>
                <a:lnTo>
                  <a:pt x="2483" y="3188"/>
                </a:lnTo>
                <a:lnTo>
                  <a:pt x="2556" y="3359"/>
                </a:lnTo>
                <a:lnTo>
                  <a:pt x="2312" y="3407"/>
                </a:lnTo>
                <a:lnTo>
                  <a:pt x="2093" y="3480"/>
                </a:lnTo>
                <a:lnTo>
                  <a:pt x="1899" y="3602"/>
                </a:lnTo>
                <a:lnTo>
                  <a:pt x="1728" y="3748"/>
                </a:lnTo>
                <a:lnTo>
                  <a:pt x="1558" y="3918"/>
                </a:lnTo>
                <a:lnTo>
                  <a:pt x="1436" y="4113"/>
                </a:lnTo>
                <a:lnTo>
                  <a:pt x="1315" y="4307"/>
                </a:lnTo>
                <a:lnTo>
                  <a:pt x="1217" y="4526"/>
                </a:lnTo>
                <a:lnTo>
                  <a:pt x="1169" y="4745"/>
                </a:lnTo>
                <a:lnTo>
                  <a:pt x="1144" y="4964"/>
                </a:lnTo>
                <a:lnTo>
                  <a:pt x="1144" y="5183"/>
                </a:lnTo>
                <a:lnTo>
                  <a:pt x="1169" y="5402"/>
                </a:lnTo>
                <a:lnTo>
                  <a:pt x="1242" y="5597"/>
                </a:lnTo>
                <a:lnTo>
                  <a:pt x="1315" y="5816"/>
                </a:lnTo>
                <a:lnTo>
                  <a:pt x="1412" y="5986"/>
                </a:lnTo>
                <a:lnTo>
                  <a:pt x="1534" y="6181"/>
                </a:lnTo>
                <a:lnTo>
                  <a:pt x="1607" y="6254"/>
                </a:lnTo>
                <a:lnTo>
                  <a:pt x="1704" y="6327"/>
                </a:lnTo>
                <a:lnTo>
                  <a:pt x="1899" y="6449"/>
                </a:lnTo>
                <a:lnTo>
                  <a:pt x="2142" y="6522"/>
                </a:lnTo>
                <a:lnTo>
                  <a:pt x="2385" y="6570"/>
                </a:lnTo>
                <a:lnTo>
                  <a:pt x="2264" y="6814"/>
                </a:lnTo>
                <a:lnTo>
                  <a:pt x="2191" y="7081"/>
                </a:lnTo>
                <a:lnTo>
                  <a:pt x="2166" y="7349"/>
                </a:lnTo>
                <a:lnTo>
                  <a:pt x="2191" y="7617"/>
                </a:lnTo>
                <a:lnTo>
                  <a:pt x="2239" y="7884"/>
                </a:lnTo>
                <a:lnTo>
                  <a:pt x="2337" y="8152"/>
                </a:lnTo>
                <a:lnTo>
                  <a:pt x="2458" y="8395"/>
                </a:lnTo>
                <a:lnTo>
                  <a:pt x="2629" y="8614"/>
                </a:lnTo>
                <a:lnTo>
                  <a:pt x="2750" y="8712"/>
                </a:lnTo>
                <a:lnTo>
                  <a:pt x="2848" y="8809"/>
                </a:lnTo>
                <a:lnTo>
                  <a:pt x="2969" y="8906"/>
                </a:lnTo>
                <a:lnTo>
                  <a:pt x="3115" y="8955"/>
                </a:lnTo>
                <a:lnTo>
                  <a:pt x="3237" y="9004"/>
                </a:lnTo>
                <a:lnTo>
                  <a:pt x="3359" y="9052"/>
                </a:lnTo>
                <a:lnTo>
                  <a:pt x="3651" y="9077"/>
                </a:lnTo>
                <a:lnTo>
                  <a:pt x="3918" y="9052"/>
                </a:lnTo>
                <a:lnTo>
                  <a:pt x="4186" y="9004"/>
                </a:lnTo>
                <a:lnTo>
                  <a:pt x="4478" y="8882"/>
                </a:lnTo>
                <a:lnTo>
                  <a:pt x="4721" y="8736"/>
                </a:lnTo>
                <a:lnTo>
                  <a:pt x="4794" y="8687"/>
                </a:lnTo>
                <a:lnTo>
                  <a:pt x="4843" y="8906"/>
                </a:lnTo>
                <a:lnTo>
                  <a:pt x="4940" y="9101"/>
                </a:lnTo>
                <a:lnTo>
                  <a:pt x="5062" y="9296"/>
                </a:lnTo>
                <a:lnTo>
                  <a:pt x="5232" y="9442"/>
                </a:lnTo>
                <a:lnTo>
                  <a:pt x="5403" y="9588"/>
                </a:lnTo>
                <a:lnTo>
                  <a:pt x="5622" y="9685"/>
                </a:lnTo>
                <a:lnTo>
                  <a:pt x="5841" y="9782"/>
                </a:lnTo>
                <a:lnTo>
                  <a:pt x="6084" y="9855"/>
                </a:lnTo>
                <a:lnTo>
                  <a:pt x="6011" y="10074"/>
                </a:lnTo>
                <a:lnTo>
                  <a:pt x="5987" y="10293"/>
                </a:lnTo>
                <a:lnTo>
                  <a:pt x="5962" y="10537"/>
                </a:lnTo>
                <a:lnTo>
                  <a:pt x="5962" y="10780"/>
                </a:lnTo>
                <a:lnTo>
                  <a:pt x="5987" y="11267"/>
                </a:lnTo>
                <a:lnTo>
                  <a:pt x="6011" y="11705"/>
                </a:lnTo>
                <a:lnTo>
                  <a:pt x="5987" y="12459"/>
                </a:lnTo>
                <a:lnTo>
                  <a:pt x="5962" y="13213"/>
                </a:lnTo>
                <a:lnTo>
                  <a:pt x="5889" y="13943"/>
                </a:lnTo>
                <a:lnTo>
                  <a:pt x="5792" y="14697"/>
                </a:lnTo>
                <a:lnTo>
                  <a:pt x="5670" y="15403"/>
                </a:lnTo>
                <a:lnTo>
                  <a:pt x="5451" y="15379"/>
                </a:lnTo>
                <a:lnTo>
                  <a:pt x="5524" y="14843"/>
                </a:lnTo>
                <a:lnTo>
                  <a:pt x="5573" y="14308"/>
                </a:lnTo>
                <a:lnTo>
                  <a:pt x="5573" y="14065"/>
                </a:lnTo>
                <a:lnTo>
                  <a:pt x="5549" y="13797"/>
                </a:lnTo>
                <a:lnTo>
                  <a:pt x="5500" y="13529"/>
                </a:lnTo>
                <a:lnTo>
                  <a:pt x="5403" y="13262"/>
                </a:lnTo>
                <a:lnTo>
                  <a:pt x="5305" y="13043"/>
                </a:lnTo>
                <a:lnTo>
                  <a:pt x="5159" y="12799"/>
                </a:lnTo>
                <a:lnTo>
                  <a:pt x="5013" y="12580"/>
                </a:lnTo>
                <a:lnTo>
                  <a:pt x="4843" y="12361"/>
                </a:lnTo>
                <a:lnTo>
                  <a:pt x="4673" y="12167"/>
                </a:lnTo>
                <a:lnTo>
                  <a:pt x="4478" y="11972"/>
                </a:lnTo>
                <a:lnTo>
                  <a:pt x="4259" y="11802"/>
                </a:lnTo>
                <a:lnTo>
                  <a:pt x="4064" y="11656"/>
                </a:lnTo>
                <a:lnTo>
                  <a:pt x="3845" y="11510"/>
                </a:lnTo>
                <a:lnTo>
                  <a:pt x="3626" y="11388"/>
                </a:lnTo>
                <a:lnTo>
                  <a:pt x="3383" y="11291"/>
                </a:lnTo>
                <a:lnTo>
                  <a:pt x="3140" y="11218"/>
                </a:lnTo>
                <a:lnTo>
                  <a:pt x="2653" y="11072"/>
                </a:lnTo>
                <a:lnTo>
                  <a:pt x="2142" y="10975"/>
                </a:lnTo>
                <a:lnTo>
                  <a:pt x="1655" y="10877"/>
                </a:lnTo>
                <a:lnTo>
                  <a:pt x="1120" y="10804"/>
                </a:lnTo>
                <a:lnTo>
                  <a:pt x="852" y="10780"/>
                </a:lnTo>
                <a:lnTo>
                  <a:pt x="585" y="10780"/>
                </a:lnTo>
                <a:lnTo>
                  <a:pt x="342" y="10804"/>
                </a:lnTo>
                <a:lnTo>
                  <a:pt x="98" y="10877"/>
                </a:lnTo>
                <a:lnTo>
                  <a:pt x="25" y="10926"/>
                </a:lnTo>
                <a:lnTo>
                  <a:pt x="1" y="10999"/>
                </a:lnTo>
                <a:lnTo>
                  <a:pt x="1" y="11072"/>
                </a:lnTo>
                <a:lnTo>
                  <a:pt x="50" y="11145"/>
                </a:lnTo>
                <a:lnTo>
                  <a:pt x="25" y="11437"/>
                </a:lnTo>
                <a:lnTo>
                  <a:pt x="1" y="11729"/>
                </a:lnTo>
                <a:lnTo>
                  <a:pt x="1" y="12045"/>
                </a:lnTo>
                <a:lnTo>
                  <a:pt x="1" y="12337"/>
                </a:lnTo>
                <a:lnTo>
                  <a:pt x="25" y="12678"/>
                </a:lnTo>
                <a:lnTo>
                  <a:pt x="74" y="12994"/>
                </a:lnTo>
                <a:lnTo>
                  <a:pt x="123" y="13310"/>
                </a:lnTo>
                <a:lnTo>
                  <a:pt x="196" y="13627"/>
                </a:lnTo>
                <a:lnTo>
                  <a:pt x="293" y="13919"/>
                </a:lnTo>
                <a:lnTo>
                  <a:pt x="415" y="14235"/>
                </a:lnTo>
                <a:lnTo>
                  <a:pt x="536" y="14527"/>
                </a:lnTo>
                <a:lnTo>
                  <a:pt x="658" y="14819"/>
                </a:lnTo>
                <a:lnTo>
                  <a:pt x="828" y="15087"/>
                </a:lnTo>
                <a:lnTo>
                  <a:pt x="974" y="15330"/>
                </a:lnTo>
                <a:lnTo>
                  <a:pt x="1169" y="15549"/>
                </a:lnTo>
                <a:lnTo>
                  <a:pt x="1363" y="15768"/>
                </a:lnTo>
                <a:lnTo>
                  <a:pt x="1558" y="15938"/>
                </a:lnTo>
                <a:lnTo>
                  <a:pt x="1777" y="16060"/>
                </a:lnTo>
                <a:lnTo>
                  <a:pt x="1996" y="16182"/>
                </a:lnTo>
                <a:lnTo>
                  <a:pt x="2215" y="16303"/>
                </a:lnTo>
                <a:lnTo>
                  <a:pt x="2458" y="16376"/>
                </a:lnTo>
                <a:lnTo>
                  <a:pt x="2702" y="16425"/>
                </a:lnTo>
                <a:lnTo>
                  <a:pt x="2945" y="16474"/>
                </a:lnTo>
                <a:lnTo>
                  <a:pt x="3213" y="16498"/>
                </a:lnTo>
                <a:lnTo>
                  <a:pt x="3456" y="16474"/>
                </a:lnTo>
                <a:lnTo>
                  <a:pt x="3724" y="16474"/>
                </a:lnTo>
                <a:lnTo>
                  <a:pt x="3967" y="16425"/>
                </a:lnTo>
                <a:lnTo>
                  <a:pt x="4210" y="16352"/>
                </a:lnTo>
                <a:lnTo>
                  <a:pt x="4454" y="16279"/>
                </a:lnTo>
                <a:lnTo>
                  <a:pt x="4673" y="16157"/>
                </a:lnTo>
                <a:lnTo>
                  <a:pt x="4892" y="16036"/>
                </a:lnTo>
                <a:lnTo>
                  <a:pt x="5086" y="15890"/>
                </a:lnTo>
                <a:lnTo>
                  <a:pt x="5257" y="15890"/>
                </a:lnTo>
                <a:lnTo>
                  <a:pt x="5549" y="15914"/>
                </a:lnTo>
                <a:lnTo>
                  <a:pt x="5330" y="16693"/>
                </a:lnTo>
                <a:lnTo>
                  <a:pt x="5111" y="17471"/>
                </a:lnTo>
                <a:lnTo>
                  <a:pt x="4867" y="18128"/>
                </a:lnTo>
                <a:lnTo>
                  <a:pt x="4746" y="18445"/>
                </a:lnTo>
                <a:lnTo>
                  <a:pt x="4575" y="18761"/>
                </a:lnTo>
                <a:lnTo>
                  <a:pt x="4429" y="19004"/>
                </a:lnTo>
                <a:lnTo>
                  <a:pt x="4259" y="19272"/>
                </a:lnTo>
                <a:lnTo>
                  <a:pt x="4186" y="19394"/>
                </a:lnTo>
                <a:lnTo>
                  <a:pt x="4113" y="19540"/>
                </a:lnTo>
                <a:lnTo>
                  <a:pt x="4089" y="19686"/>
                </a:lnTo>
                <a:lnTo>
                  <a:pt x="4064" y="19832"/>
                </a:lnTo>
                <a:lnTo>
                  <a:pt x="4089" y="19880"/>
                </a:lnTo>
                <a:lnTo>
                  <a:pt x="4089" y="19929"/>
                </a:lnTo>
                <a:lnTo>
                  <a:pt x="4162" y="19977"/>
                </a:lnTo>
                <a:lnTo>
                  <a:pt x="4259" y="20002"/>
                </a:lnTo>
                <a:lnTo>
                  <a:pt x="4356" y="19953"/>
                </a:lnTo>
                <a:lnTo>
                  <a:pt x="4575" y="19734"/>
                </a:lnTo>
                <a:lnTo>
                  <a:pt x="4770" y="19491"/>
                </a:lnTo>
                <a:lnTo>
                  <a:pt x="4940" y="19223"/>
                </a:lnTo>
                <a:lnTo>
                  <a:pt x="5086" y="18931"/>
                </a:lnTo>
                <a:lnTo>
                  <a:pt x="5208" y="18639"/>
                </a:lnTo>
                <a:lnTo>
                  <a:pt x="5330" y="18347"/>
                </a:lnTo>
                <a:lnTo>
                  <a:pt x="5549" y="17763"/>
                </a:lnTo>
                <a:lnTo>
                  <a:pt x="5768" y="17082"/>
                </a:lnTo>
                <a:lnTo>
                  <a:pt x="5962" y="16376"/>
                </a:lnTo>
                <a:lnTo>
                  <a:pt x="6108" y="15695"/>
                </a:lnTo>
                <a:lnTo>
                  <a:pt x="6254" y="14989"/>
                </a:lnTo>
                <a:lnTo>
                  <a:pt x="6352" y="14308"/>
                </a:lnTo>
                <a:lnTo>
                  <a:pt x="6571" y="14357"/>
                </a:lnTo>
                <a:lnTo>
                  <a:pt x="6814" y="14357"/>
                </a:lnTo>
                <a:lnTo>
                  <a:pt x="7033" y="14332"/>
                </a:lnTo>
                <a:lnTo>
                  <a:pt x="7276" y="14259"/>
                </a:lnTo>
                <a:lnTo>
                  <a:pt x="7422" y="14332"/>
                </a:lnTo>
                <a:lnTo>
                  <a:pt x="7593" y="14405"/>
                </a:lnTo>
                <a:lnTo>
                  <a:pt x="7763" y="14454"/>
                </a:lnTo>
                <a:lnTo>
                  <a:pt x="7933" y="14478"/>
                </a:lnTo>
                <a:lnTo>
                  <a:pt x="8298" y="14527"/>
                </a:lnTo>
                <a:lnTo>
                  <a:pt x="8615" y="14478"/>
                </a:lnTo>
                <a:lnTo>
                  <a:pt x="8882" y="14430"/>
                </a:lnTo>
                <a:lnTo>
                  <a:pt x="9150" y="14332"/>
                </a:lnTo>
                <a:lnTo>
                  <a:pt x="9442" y="14211"/>
                </a:lnTo>
                <a:lnTo>
                  <a:pt x="9685" y="14065"/>
                </a:lnTo>
                <a:lnTo>
                  <a:pt x="9928" y="13894"/>
                </a:lnTo>
                <a:lnTo>
                  <a:pt x="10172" y="13724"/>
                </a:lnTo>
                <a:lnTo>
                  <a:pt x="10366" y="13505"/>
                </a:lnTo>
                <a:lnTo>
                  <a:pt x="10537" y="13286"/>
                </a:lnTo>
                <a:lnTo>
                  <a:pt x="10731" y="12994"/>
                </a:lnTo>
                <a:lnTo>
                  <a:pt x="10877" y="12702"/>
                </a:lnTo>
                <a:lnTo>
                  <a:pt x="10999" y="12386"/>
                </a:lnTo>
                <a:lnTo>
                  <a:pt x="11121" y="12069"/>
                </a:lnTo>
                <a:lnTo>
                  <a:pt x="11291" y="11413"/>
                </a:lnTo>
                <a:lnTo>
                  <a:pt x="11461" y="10756"/>
                </a:lnTo>
                <a:lnTo>
                  <a:pt x="11559" y="10391"/>
                </a:lnTo>
                <a:lnTo>
                  <a:pt x="11632" y="10172"/>
                </a:lnTo>
                <a:lnTo>
                  <a:pt x="11705" y="9928"/>
                </a:lnTo>
                <a:lnTo>
                  <a:pt x="11729" y="9709"/>
                </a:lnTo>
                <a:lnTo>
                  <a:pt x="11729" y="9490"/>
                </a:lnTo>
                <a:lnTo>
                  <a:pt x="11729" y="9393"/>
                </a:lnTo>
                <a:lnTo>
                  <a:pt x="11680" y="9296"/>
                </a:lnTo>
                <a:lnTo>
                  <a:pt x="11632" y="9223"/>
                </a:lnTo>
                <a:lnTo>
                  <a:pt x="11583" y="9174"/>
                </a:lnTo>
                <a:lnTo>
                  <a:pt x="11486" y="9125"/>
                </a:lnTo>
                <a:lnTo>
                  <a:pt x="11413" y="9150"/>
                </a:lnTo>
                <a:lnTo>
                  <a:pt x="11340" y="9174"/>
                </a:lnTo>
                <a:lnTo>
                  <a:pt x="11291" y="9247"/>
                </a:lnTo>
                <a:lnTo>
                  <a:pt x="11072" y="9223"/>
                </a:lnTo>
                <a:lnTo>
                  <a:pt x="10829" y="9247"/>
                </a:lnTo>
                <a:lnTo>
                  <a:pt x="10610" y="9296"/>
                </a:lnTo>
                <a:lnTo>
                  <a:pt x="10366" y="9344"/>
                </a:lnTo>
                <a:lnTo>
                  <a:pt x="9904" y="9490"/>
                </a:lnTo>
                <a:lnTo>
                  <a:pt x="9466" y="9661"/>
                </a:lnTo>
                <a:lnTo>
                  <a:pt x="8955" y="9880"/>
                </a:lnTo>
                <a:lnTo>
                  <a:pt x="8444" y="10147"/>
                </a:lnTo>
                <a:lnTo>
                  <a:pt x="8177" y="10293"/>
                </a:lnTo>
                <a:lnTo>
                  <a:pt x="7958" y="10439"/>
                </a:lnTo>
                <a:lnTo>
                  <a:pt x="7714" y="10610"/>
                </a:lnTo>
                <a:lnTo>
                  <a:pt x="7495" y="10804"/>
                </a:lnTo>
                <a:lnTo>
                  <a:pt x="7349" y="10950"/>
                </a:lnTo>
                <a:lnTo>
                  <a:pt x="7228" y="11145"/>
                </a:lnTo>
                <a:lnTo>
                  <a:pt x="7130" y="11340"/>
                </a:lnTo>
                <a:lnTo>
                  <a:pt x="7033" y="11559"/>
                </a:lnTo>
                <a:lnTo>
                  <a:pt x="6984" y="11778"/>
                </a:lnTo>
                <a:lnTo>
                  <a:pt x="6911" y="12021"/>
                </a:lnTo>
                <a:lnTo>
                  <a:pt x="6838" y="12459"/>
                </a:lnTo>
                <a:lnTo>
                  <a:pt x="6814" y="12726"/>
                </a:lnTo>
                <a:lnTo>
                  <a:pt x="6790" y="13091"/>
                </a:lnTo>
                <a:lnTo>
                  <a:pt x="6814" y="13286"/>
                </a:lnTo>
                <a:lnTo>
                  <a:pt x="6838" y="13481"/>
                </a:lnTo>
                <a:lnTo>
                  <a:pt x="6887" y="13627"/>
                </a:lnTo>
                <a:lnTo>
                  <a:pt x="6984" y="13748"/>
                </a:lnTo>
                <a:lnTo>
                  <a:pt x="6692" y="13846"/>
                </a:lnTo>
                <a:lnTo>
                  <a:pt x="6400" y="13967"/>
                </a:lnTo>
                <a:lnTo>
                  <a:pt x="6449" y="13116"/>
                </a:lnTo>
                <a:lnTo>
                  <a:pt x="6473" y="12240"/>
                </a:lnTo>
                <a:lnTo>
                  <a:pt x="6449" y="11656"/>
                </a:lnTo>
                <a:lnTo>
                  <a:pt x="6400" y="11072"/>
                </a:lnTo>
                <a:lnTo>
                  <a:pt x="6352" y="10488"/>
                </a:lnTo>
                <a:lnTo>
                  <a:pt x="6352" y="9904"/>
                </a:lnTo>
                <a:lnTo>
                  <a:pt x="6522" y="9928"/>
                </a:lnTo>
                <a:lnTo>
                  <a:pt x="6668" y="9928"/>
                </a:lnTo>
                <a:lnTo>
                  <a:pt x="6814" y="9904"/>
                </a:lnTo>
                <a:lnTo>
                  <a:pt x="6960" y="9880"/>
                </a:lnTo>
                <a:lnTo>
                  <a:pt x="7106" y="9831"/>
                </a:lnTo>
                <a:lnTo>
                  <a:pt x="7252" y="9782"/>
                </a:lnTo>
                <a:lnTo>
                  <a:pt x="7374" y="9709"/>
                </a:lnTo>
                <a:lnTo>
                  <a:pt x="7495" y="9636"/>
                </a:lnTo>
                <a:lnTo>
                  <a:pt x="7593" y="9539"/>
                </a:lnTo>
                <a:lnTo>
                  <a:pt x="7690" y="9417"/>
                </a:lnTo>
                <a:lnTo>
                  <a:pt x="7763" y="9320"/>
                </a:lnTo>
                <a:lnTo>
                  <a:pt x="7812" y="9174"/>
                </a:lnTo>
                <a:lnTo>
                  <a:pt x="7860" y="9052"/>
                </a:lnTo>
                <a:lnTo>
                  <a:pt x="7885" y="8906"/>
                </a:lnTo>
                <a:lnTo>
                  <a:pt x="7909" y="8736"/>
                </a:lnTo>
                <a:lnTo>
                  <a:pt x="7885" y="8566"/>
                </a:lnTo>
                <a:lnTo>
                  <a:pt x="8079" y="8687"/>
                </a:lnTo>
                <a:lnTo>
                  <a:pt x="8250" y="8785"/>
                </a:lnTo>
                <a:lnTo>
                  <a:pt x="8444" y="8858"/>
                </a:lnTo>
                <a:lnTo>
                  <a:pt x="8639" y="8882"/>
                </a:lnTo>
                <a:lnTo>
                  <a:pt x="9077" y="8882"/>
                </a:lnTo>
                <a:lnTo>
                  <a:pt x="9296" y="8809"/>
                </a:lnTo>
                <a:lnTo>
                  <a:pt x="9515" y="8736"/>
                </a:lnTo>
                <a:lnTo>
                  <a:pt x="9661" y="8663"/>
                </a:lnTo>
                <a:lnTo>
                  <a:pt x="9807" y="8590"/>
                </a:lnTo>
                <a:lnTo>
                  <a:pt x="9928" y="8493"/>
                </a:lnTo>
                <a:lnTo>
                  <a:pt x="10026" y="8395"/>
                </a:lnTo>
                <a:lnTo>
                  <a:pt x="10123" y="8274"/>
                </a:lnTo>
                <a:lnTo>
                  <a:pt x="10220" y="8152"/>
                </a:lnTo>
                <a:lnTo>
                  <a:pt x="10269" y="8006"/>
                </a:lnTo>
                <a:lnTo>
                  <a:pt x="10318" y="7884"/>
                </a:lnTo>
                <a:lnTo>
                  <a:pt x="10366" y="7738"/>
                </a:lnTo>
                <a:lnTo>
                  <a:pt x="10391" y="7592"/>
                </a:lnTo>
                <a:lnTo>
                  <a:pt x="10391" y="7446"/>
                </a:lnTo>
                <a:lnTo>
                  <a:pt x="10391" y="7300"/>
                </a:lnTo>
                <a:lnTo>
                  <a:pt x="10366" y="7154"/>
                </a:lnTo>
                <a:lnTo>
                  <a:pt x="10318" y="7008"/>
                </a:lnTo>
                <a:lnTo>
                  <a:pt x="10245" y="6862"/>
                </a:lnTo>
                <a:lnTo>
                  <a:pt x="10172" y="6716"/>
                </a:lnTo>
                <a:lnTo>
                  <a:pt x="10172" y="6692"/>
                </a:lnTo>
                <a:lnTo>
                  <a:pt x="10342" y="6668"/>
                </a:lnTo>
                <a:lnTo>
                  <a:pt x="10488" y="6619"/>
                </a:lnTo>
                <a:lnTo>
                  <a:pt x="10634" y="6546"/>
                </a:lnTo>
                <a:lnTo>
                  <a:pt x="10780" y="6449"/>
                </a:lnTo>
                <a:lnTo>
                  <a:pt x="10877" y="6327"/>
                </a:lnTo>
                <a:lnTo>
                  <a:pt x="10999" y="6205"/>
                </a:lnTo>
                <a:lnTo>
                  <a:pt x="11096" y="6059"/>
                </a:lnTo>
                <a:lnTo>
                  <a:pt x="11169" y="5913"/>
                </a:lnTo>
                <a:lnTo>
                  <a:pt x="11291" y="5597"/>
                </a:lnTo>
                <a:lnTo>
                  <a:pt x="11364" y="5256"/>
                </a:lnTo>
                <a:lnTo>
                  <a:pt x="11388" y="4916"/>
                </a:lnTo>
                <a:lnTo>
                  <a:pt x="11388" y="4599"/>
                </a:lnTo>
                <a:lnTo>
                  <a:pt x="11315" y="4307"/>
                </a:lnTo>
                <a:lnTo>
                  <a:pt x="11218" y="4088"/>
                </a:lnTo>
                <a:lnTo>
                  <a:pt x="11096" y="3894"/>
                </a:lnTo>
                <a:lnTo>
                  <a:pt x="10926" y="3748"/>
                </a:lnTo>
                <a:lnTo>
                  <a:pt x="10731" y="3626"/>
                </a:lnTo>
                <a:lnTo>
                  <a:pt x="10512" y="3553"/>
                </a:lnTo>
                <a:lnTo>
                  <a:pt x="10269" y="3529"/>
                </a:lnTo>
                <a:lnTo>
                  <a:pt x="10026" y="3505"/>
                </a:lnTo>
                <a:lnTo>
                  <a:pt x="10196" y="3310"/>
                </a:lnTo>
                <a:lnTo>
                  <a:pt x="10269" y="3188"/>
                </a:lnTo>
                <a:lnTo>
                  <a:pt x="10342" y="3042"/>
                </a:lnTo>
                <a:lnTo>
                  <a:pt x="10391" y="2896"/>
                </a:lnTo>
                <a:lnTo>
                  <a:pt x="10415" y="2726"/>
                </a:lnTo>
                <a:lnTo>
                  <a:pt x="10439" y="2580"/>
                </a:lnTo>
                <a:lnTo>
                  <a:pt x="10439" y="2434"/>
                </a:lnTo>
                <a:lnTo>
                  <a:pt x="10415" y="2264"/>
                </a:lnTo>
                <a:lnTo>
                  <a:pt x="10366" y="2118"/>
                </a:lnTo>
                <a:lnTo>
                  <a:pt x="10269" y="1826"/>
                </a:lnTo>
                <a:lnTo>
                  <a:pt x="10123" y="1534"/>
                </a:lnTo>
                <a:lnTo>
                  <a:pt x="9928" y="1290"/>
                </a:lnTo>
                <a:lnTo>
                  <a:pt x="9807" y="1193"/>
                </a:lnTo>
                <a:lnTo>
                  <a:pt x="9685" y="1096"/>
                </a:lnTo>
                <a:lnTo>
                  <a:pt x="9563" y="1023"/>
                </a:lnTo>
                <a:lnTo>
                  <a:pt x="9442" y="974"/>
                </a:lnTo>
                <a:lnTo>
                  <a:pt x="9198" y="901"/>
                </a:lnTo>
                <a:lnTo>
                  <a:pt x="8931" y="877"/>
                </a:lnTo>
                <a:lnTo>
                  <a:pt x="8663" y="901"/>
                </a:lnTo>
                <a:lnTo>
                  <a:pt x="8396" y="974"/>
                </a:lnTo>
                <a:lnTo>
                  <a:pt x="8152" y="1071"/>
                </a:lnTo>
                <a:lnTo>
                  <a:pt x="7909" y="1217"/>
                </a:lnTo>
                <a:lnTo>
                  <a:pt x="7714" y="1388"/>
                </a:lnTo>
                <a:lnTo>
                  <a:pt x="7714" y="1120"/>
                </a:lnTo>
                <a:lnTo>
                  <a:pt x="7666" y="852"/>
                </a:lnTo>
                <a:lnTo>
                  <a:pt x="7617" y="706"/>
                </a:lnTo>
                <a:lnTo>
                  <a:pt x="7568" y="560"/>
                </a:lnTo>
                <a:lnTo>
                  <a:pt x="7471" y="439"/>
                </a:lnTo>
                <a:lnTo>
                  <a:pt x="7374" y="317"/>
                </a:lnTo>
                <a:lnTo>
                  <a:pt x="7252" y="220"/>
                </a:lnTo>
                <a:lnTo>
                  <a:pt x="7130" y="147"/>
                </a:lnTo>
                <a:lnTo>
                  <a:pt x="6984" y="98"/>
                </a:lnTo>
                <a:lnTo>
                  <a:pt x="6838" y="49"/>
                </a:lnTo>
                <a:lnTo>
                  <a:pt x="6546" y="1"/>
                </a:lnTo>
                <a:close/>
              </a:path>
            </a:pathLst>
          </a:custGeom>
          <a:solidFill>
            <a:srgbClr val="F7B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9"/>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8</a:t>
            </a:fld>
            <a:endParaRPr/>
          </a:p>
        </p:txBody>
      </p:sp>
      <p:sp>
        <p:nvSpPr>
          <p:cNvPr id="2" name="Rectangle 1"/>
          <p:cNvSpPr/>
          <p:nvPr/>
        </p:nvSpPr>
        <p:spPr>
          <a:xfrm>
            <a:off x="2237586" y="391551"/>
            <a:ext cx="4421403" cy="430887"/>
          </a:xfrm>
          <a:prstGeom prst="rect">
            <a:avLst/>
          </a:prstGeom>
        </p:spPr>
        <p:txBody>
          <a:bodyPr wrap="none">
            <a:spAutoFit/>
          </a:bodyPr>
          <a:lstStyle/>
          <a:p>
            <a:pPr marL="101600" indent="0">
              <a:buNone/>
            </a:pPr>
            <a:r>
              <a:rPr lang="en-US" sz="2200" b="1" dirty="0">
                <a:solidFill>
                  <a:schemeClr val="accent1">
                    <a:lumMod val="50000"/>
                  </a:schemeClr>
                </a:solidFill>
                <a:cs typeface="Times New Roman" panose="02020603050405020304" pitchFamily="18" charset="0"/>
              </a:rPr>
              <a:t>Một số ví dụ về tư liệu hiện vật</a:t>
            </a:r>
            <a:endParaRPr lang="en-US" sz="2200" b="1" dirty="0">
              <a:solidFill>
                <a:schemeClr val="accent1">
                  <a:lumMod val="50000"/>
                </a:schemeClr>
              </a:solidFill>
            </a:endParaRPr>
          </a:p>
        </p:txBody>
      </p:sp>
      <p:pic>
        <p:nvPicPr>
          <p:cNvPr id="9" name="Picture 8" descr="C:\Users\HP\OneDrive\Desktop\Screenshot_23.png"/>
          <p:cNvPicPr/>
          <p:nvPr/>
        </p:nvPicPr>
        <p:blipFill>
          <a:blip r:embed="rId3">
            <a:extLst>
              <a:ext uri="{28A0092B-C50C-407E-A947-70E740481C1C}">
                <a14:useLocalDpi xmlns:a14="http://schemas.microsoft.com/office/drawing/2010/main" val="0"/>
              </a:ext>
            </a:extLst>
          </a:blip>
          <a:srcRect/>
          <a:stretch>
            <a:fillRect/>
          </a:stretch>
        </p:blipFill>
        <p:spPr bwMode="auto">
          <a:xfrm>
            <a:off x="833933" y="1093101"/>
            <a:ext cx="2826928" cy="2656332"/>
          </a:xfrm>
          <a:prstGeom prst="rect">
            <a:avLst/>
          </a:prstGeom>
          <a:noFill/>
          <a:ln>
            <a:noFill/>
          </a:ln>
        </p:spPr>
      </p:pic>
      <p:sp>
        <p:nvSpPr>
          <p:cNvPr id="3" name="Rectangle 2"/>
          <p:cNvSpPr/>
          <p:nvPr/>
        </p:nvSpPr>
        <p:spPr>
          <a:xfrm>
            <a:off x="277978" y="3918854"/>
            <a:ext cx="3587709" cy="584775"/>
          </a:xfrm>
          <a:prstGeom prst="rect">
            <a:avLst/>
          </a:prstGeom>
        </p:spPr>
        <p:txBody>
          <a:bodyPr wrap="square">
            <a:spAutoFit/>
          </a:bodyPr>
          <a:lstStyle/>
          <a:p>
            <a:pPr marL="101600" indent="0" algn="ctr">
              <a:buNone/>
            </a:pPr>
            <a:r>
              <a:rPr lang="en-US" sz="1600" b="1" dirty="0" smtClean="0">
                <a:solidFill>
                  <a:srgbClr val="002060"/>
                </a:solidFill>
              </a:rPr>
              <a:t>Rìu gót vuông trang trí </a:t>
            </a:r>
          </a:p>
          <a:p>
            <a:pPr marL="101600" indent="0" algn="ctr">
              <a:buNone/>
            </a:pPr>
            <a:r>
              <a:rPr lang="en-US" sz="1600" b="1" dirty="0" smtClean="0">
                <a:solidFill>
                  <a:srgbClr val="002060"/>
                </a:solidFill>
              </a:rPr>
              <a:t>cảnh chó săn hươu</a:t>
            </a:r>
            <a:endParaRPr lang="en-US" sz="1600" b="1" dirty="0">
              <a:solidFill>
                <a:srgbClr val="002060"/>
              </a:solidFill>
            </a:endParaRPr>
          </a:p>
        </p:txBody>
      </p:sp>
      <p:pic>
        <p:nvPicPr>
          <p:cNvPr id="11" name="Picture 10"/>
          <p:cNvPicPr>
            <a:picLocks noChangeAspect="1"/>
          </p:cNvPicPr>
          <p:nvPr/>
        </p:nvPicPr>
        <p:blipFill>
          <a:blip r:embed="rId4"/>
          <a:stretch>
            <a:fillRect/>
          </a:stretch>
        </p:blipFill>
        <p:spPr>
          <a:xfrm>
            <a:off x="4330817" y="1093101"/>
            <a:ext cx="3148738" cy="2825753"/>
          </a:xfrm>
          <a:prstGeom prst="rect">
            <a:avLst/>
          </a:prstGeom>
        </p:spPr>
      </p:pic>
      <p:sp>
        <p:nvSpPr>
          <p:cNvPr id="4" name="Rectangle 3"/>
          <p:cNvSpPr/>
          <p:nvPr/>
        </p:nvSpPr>
        <p:spPr>
          <a:xfrm>
            <a:off x="4714409" y="3897129"/>
            <a:ext cx="2765146" cy="584775"/>
          </a:xfrm>
          <a:prstGeom prst="rect">
            <a:avLst/>
          </a:prstGeom>
        </p:spPr>
        <p:txBody>
          <a:bodyPr wrap="square">
            <a:spAutoFit/>
          </a:bodyPr>
          <a:lstStyle/>
          <a:p>
            <a:pPr algn="just"/>
            <a:r>
              <a:rPr lang="en-US" sz="1600" b="1" dirty="0">
                <a:solidFill>
                  <a:srgbClr val="002060"/>
                </a:solidFill>
              </a:rPr>
              <a:t>Thạp đồng Đào Thịnh</a:t>
            </a:r>
          </a:p>
          <a:p>
            <a:pPr algn="just"/>
            <a:r>
              <a:rPr lang="en-US" sz="1600" b="1" dirty="0">
                <a:solidFill>
                  <a:srgbClr val="002060"/>
                </a:solidFill>
              </a:rPr>
              <a:t> (văn hóa Động Sơn)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92" name="Google Shape;692;p2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a:p>
        </p:txBody>
      </p:sp>
      <p:pic>
        <p:nvPicPr>
          <p:cNvPr id="9" name="Picture 8"/>
          <p:cNvPicPr>
            <a:picLocks noChangeAspect="1"/>
          </p:cNvPicPr>
          <p:nvPr/>
        </p:nvPicPr>
        <p:blipFill>
          <a:blip r:embed="rId3"/>
          <a:stretch>
            <a:fillRect/>
          </a:stretch>
        </p:blipFill>
        <p:spPr>
          <a:xfrm>
            <a:off x="234087" y="1070700"/>
            <a:ext cx="4176978" cy="2923399"/>
          </a:xfrm>
          <a:prstGeom prst="rect">
            <a:avLst/>
          </a:prstGeom>
        </p:spPr>
      </p:pic>
      <p:pic>
        <p:nvPicPr>
          <p:cNvPr id="10" name="Picture 9"/>
          <p:cNvPicPr>
            <a:picLocks noChangeAspect="1"/>
          </p:cNvPicPr>
          <p:nvPr/>
        </p:nvPicPr>
        <p:blipFill>
          <a:blip r:embed="rId4"/>
          <a:stretch>
            <a:fillRect/>
          </a:stretch>
        </p:blipFill>
        <p:spPr>
          <a:xfrm>
            <a:off x="4557395" y="1065808"/>
            <a:ext cx="4228160" cy="2928291"/>
          </a:xfrm>
          <a:prstGeom prst="rect">
            <a:avLst/>
          </a:prstGeom>
        </p:spPr>
      </p:pic>
      <p:sp>
        <p:nvSpPr>
          <p:cNvPr id="5" name="Rectangle 4"/>
          <p:cNvSpPr/>
          <p:nvPr/>
        </p:nvSpPr>
        <p:spPr>
          <a:xfrm>
            <a:off x="234087" y="4102364"/>
            <a:ext cx="8551468" cy="369332"/>
          </a:xfrm>
          <a:prstGeom prst="rect">
            <a:avLst/>
          </a:prstGeom>
        </p:spPr>
        <p:txBody>
          <a:bodyPr wrap="square">
            <a:spAutoFit/>
          </a:bodyPr>
          <a:lstStyle/>
          <a:p>
            <a:pPr algn="ctr"/>
            <a:r>
              <a:rPr lang="nl-NL" sz="1800" b="1" dirty="0" smtClean="0">
                <a:solidFill>
                  <a:srgbClr val="002060"/>
                </a:solidFill>
              </a:rPr>
              <a:t>Xe </a:t>
            </a:r>
            <a:r>
              <a:rPr lang="nl-NL" sz="1800" b="1" dirty="0">
                <a:solidFill>
                  <a:srgbClr val="002060"/>
                </a:solidFill>
              </a:rPr>
              <a:t>tăng, </a:t>
            </a:r>
            <a:r>
              <a:rPr lang="nl-NL" sz="1800" b="1" dirty="0" smtClean="0">
                <a:solidFill>
                  <a:srgbClr val="002060"/>
                </a:solidFill>
              </a:rPr>
              <a:t>khẩu pháo được </a:t>
            </a:r>
            <a:r>
              <a:rPr lang="nl-NL" sz="1800" b="1" dirty="0">
                <a:solidFill>
                  <a:srgbClr val="002060"/>
                </a:solidFill>
              </a:rPr>
              <a:t>dùng trong các trận chiến của bộ đội ta</a:t>
            </a:r>
            <a:endParaRPr lang="en-US" sz="1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Ceres template">
  <a:themeElements>
    <a:clrScheme name="Custom 347">
      <a:dk1>
        <a:srgbClr val="666666"/>
      </a:dk1>
      <a:lt1>
        <a:srgbClr val="FFFFFF"/>
      </a:lt1>
      <a:dk2>
        <a:srgbClr val="97BFAC"/>
      </a:dk2>
      <a:lt2>
        <a:srgbClr val="F3F3F3"/>
      </a:lt2>
      <a:accent1>
        <a:srgbClr val="8EBC71"/>
      </a:accent1>
      <a:accent2>
        <a:srgbClr val="BDCC64"/>
      </a:accent2>
      <a:accent3>
        <a:srgbClr val="EDDC7A"/>
      </a:accent3>
      <a:accent4>
        <a:srgbClr val="F7CA0F"/>
      </a:accent4>
      <a:accent5>
        <a:srgbClr val="F7B228"/>
      </a:accent5>
      <a:accent6>
        <a:srgbClr val="DDAC6C"/>
      </a:accent6>
      <a:hlink>
        <a:srgbClr val="97BFA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TotalTime>
  <Words>1937</Words>
  <Application>Microsoft Office PowerPoint</Application>
  <PresentationFormat>On-screen Show (16:9)</PresentationFormat>
  <Paragraphs>181</Paragraphs>
  <Slides>34</Slides>
  <Notes>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Neuton</vt:lpstr>
      <vt:lpstr>Yellowtail</vt:lpstr>
      <vt:lpstr>Calibri</vt:lpstr>
      <vt:lpstr>Courier New</vt:lpstr>
      <vt:lpstr>Times New Roman</vt:lpstr>
      <vt:lpstr>Wingdings</vt:lpstr>
      <vt:lpstr>Comic Sans MS</vt:lpstr>
      <vt:lpstr>Muli</vt:lpstr>
      <vt:lpstr>Arial</vt:lpstr>
      <vt:lpstr>Ceres template</vt:lpstr>
      <vt:lpstr>BÀI 2: DỰA VÀO ĐÂU ĐỂ BIẾT  VÀ PHỤC DỰNG LẠI LỊCH SỬ</vt:lpstr>
      <vt:lpstr>Kiểm tra bài cũ</vt:lpstr>
      <vt:lpstr>PowerPoint Presentation</vt:lpstr>
      <vt:lpstr>PowerPoint Presentation</vt:lpstr>
      <vt:lpstr>PowerPoint Presentation</vt:lpstr>
      <vt:lpstr>1. TƯ LIỆU HIỆN VẬT</vt:lpstr>
      <vt:lpstr>PowerPoint Presentation</vt:lpstr>
      <vt:lpstr>PowerPoint Presentation</vt:lpstr>
      <vt:lpstr>PowerPoint Presentation</vt:lpstr>
      <vt:lpstr>PowerPoint Presentation</vt:lpstr>
      <vt:lpstr>PowerPoint Presentation</vt:lpstr>
      <vt:lpstr>2. TƯ LIỆU CHỮ VIẾT</vt:lpstr>
      <vt:lpstr>PowerPoint Presentation</vt:lpstr>
      <vt:lpstr>Em hiểu thế nào là tư liệu chữ viết?</vt:lpstr>
      <vt:lpstr>Mở rộng</vt:lpstr>
      <vt:lpstr>Một số ví dụ về tư liệu chữ viết</vt:lpstr>
      <vt:lpstr>PowerPoint Presentation</vt:lpstr>
      <vt:lpstr>       Thảo luận và trả lời câu hỏi</vt:lpstr>
      <vt:lpstr>3. TƯ LIỆU TRUYỀN MIỆNG</vt:lpstr>
      <vt:lpstr>PowerPoint Presentation</vt:lpstr>
      <vt:lpstr>Mở rộng</vt:lpstr>
      <vt:lpstr>Quan sát Hình 5</vt:lpstr>
      <vt:lpstr>PowerPoint Presentation</vt:lpstr>
      <vt:lpstr>   4. TƯ LIỆU GỐC</vt:lpstr>
      <vt:lpstr>      Lưu ý</vt:lpstr>
      <vt:lpstr>PowerPoint Presentation</vt:lpstr>
      <vt:lpstr>PowerPoint Presentation</vt:lpstr>
      <vt:lpstr>Mở rộng</vt:lpstr>
      <vt:lpstr>Thảo luận và trả lời câu hỏi</vt:lpstr>
      <vt:lpstr>Luyện tập –  Trả lời câu hỏi trắc nghiệm</vt:lpstr>
      <vt:lpstr>PowerPoint Presentation</vt:lpstr>
      <vt:lpstr>Luyện tập mở rộng</vt:lpstr>
      <vt:lpstr>Hướng dẫn về nhà</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Trần Bích Hà</dc:creator>
  <cp:lastModifiedBy>HP</cp:lastModifiedBy>
  <cp:revision>41</cp:revision>
  <dcterms:modified xsi:type="dcterms:W3CDTF">2021-07-30T00:42:54Z</dcterms:modified>
</cp:coreProperties>
</file>